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gif" ContentType="image/gi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9"/>
  </p:notesMasterIdLst>
  <p:sldIdLst>
    <p:sldId id="257" r:id="rId3"/>
    <p:sldId id="269" r:id="rId4"/>
    <p:sldId id="263" r:id="rId5"/>
    <p:sldId id="264" r:id="rId6"/>
    <p:sldId id="265" r:id="rId7"/>
    <p:sldId id="266" r:id="rId8"/>
    <p:sldId id="267" r:id="rId9"/>
    <p:sldId id="270" r:id="rId10"/>
    <p:sldId id="273" r:id="rId11"/>
    <p:sldId id="317" r:id="rId12"/>
    <p:sldId id="318" r:id="rId13"/>
    <p:sldId id="277" r:id="rId14"/>
    <p:sldId id="278" r:id="rId15"/>
    <p:sldId id="279" r:id="rId16"/>
    <p:sldId id="281" r:id="rId17"/>
    <p:sldId id="282" r:id="rId18"/>
    <p:sldId id="320" r:id="rId19"/>
    <p:sldId id="283" r:id="rId20"/>
    <p:sldId id="285" r:id="rId21"/>
    <p:sldId id="286" r:id="rId22"/>
    <p:sldId id="292" r:id="rId23"/>
    <p:sldId id="293" r:id="rId24"/>
    <p:sldId id="296" r:id="rId25"/>
    <p:sldId id="298" r:id="rId26"/>
    <p:sldId id="299" r:id="rId27"/>
    <p:sldId id="301" r:id="rId28"/>
    <p:sldId id="310" r:id="rId30"/>
    <p:sldId id="321" r:id="rId31"/>
    <p:sldId id="303" r:id="rId32"/>
    <p:sldId id="304" r:id="rId33"/>
    <p:sldId id="309" r:id="rId34"/>
    <p:sldId id="322" r:id="rId35"/>
    <p:sldId id="306" r:id="rId36"/>
    <p:sldId id="307" r:id="rId37"/>
    <p:sldId id="323" r:id="rId38"/>
    <p:sldId id="308" r:id="rId39"/>
    <p:sldId id="313" r:id="rId40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44"/>
    </p:embeddedFont>
    <p:embeddedFont>
      <p:font typeface="黑体" panose="02010609060101010101" pitchFamily="49" charset="-122"/>
      <p:regular r:id="rId45"/>
    </p:embeddedFont>
    <p:embeddedFont>
      <p:font typeface="Calibri" panose="020F0502020204030204" pitchFamily="34" charset="0"/>
      <p:regular r:id="rId46"/>
      <p:bold r:id="rId47"/>
      <p:italic r:id="rId48"/>
      <p:boldItalic r:id="rId49"/>
    </p:embeddedFont>
    <p:embeddedFont>
      <p:font typeface="汉语拼音" panose="020B0604020202020204" pitchFamily="34" charset="0"/>
      <p:regular r:id="rId50"/>
    </p:embeddedFont>
    <p:embeddedFont>
      <p:font typeface="微软雅黑" panose="020B0503020204020204" charset="-122"/>
      <p:regular r:id="rId51"/>
    </p:embeddedFont>
    <p:embeddedFont>
      <p:font typeface="Tahoma" panose="020B0604030504040204" pitchFamily="34" charset="0"/>
      <p:regular r:id="rId52"/>
      <p:bold r:id="rId53"/>
    </p:embeddedFont>
  </p:embeddedFontLst>
  <p:custDataLst>
    <p:tags r:id="rId5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9177" autoAdjust="0"/>
    <p:restoredTop sz="94660"/>
  </p:normalViewPr>
  <p:slideViewPr>
    <p:cSldViewPr>
      <p:cViewPr>
        <p:scale>
          <a:sx n="75" d="100"/>
          <a:sy n="75" d="100"/>
        </p:scale>
        <p:origin x="-1140" y="-73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4" Type="http://schemas.openxmlformats.org/officeDocument/2006/relationships/tags" Target="tags/tag4.xml"/><Relationship Id="rId53" Type="http://schemas.openxmlformats.org/officeDocument/2006/relationships/font" Target="fonts/font10.fntdata"/><Relationship Id="rId52" Type="http://schemas.openxmlformats.org/officeDocument/2006/relationships/font" Target="fonts/font9.fntdata"/><Relationship Id="rId51" Type="http://schemas.openxmlformats.org/officeDocument/2006/relationships/font" Target="fonts/font8.fntdata"/><Relationship Id="rId50" Type="http://schemas.openxmlformats.org/officeDocument/2006/relationships/font" Target="fonts/font7.fntdata"/><Relationship Id="rId5" Type="http://schemas.openxmlformats.org/officeDocument/2006/relationships/slide" Target="slides/slide3.xml"/><Relationship Id="rId49" Type="http://schemas.openxmlformats.org/officeDocument/2006/relationships/font" Target="fonts/font6.fntdata"/><Relationship Id="rId48" Type="http://schemas.openxmlformats.org/officeDocument/2006/relationships/font" Target="fonts/font5.fntdata"/><Relationship Id="rId47" Type="http://schemas.openxmlformats.org/officeDocument/2006/relationships/font" Target="fonts/font4.fntdata"/><Relationship Id="rId46" Type="http://schemas.openxmlformats.org/officeDocument/2006/relationships/font" Target="fonts/font3.fntdata"/><Relationship Id="rId45" Type="http://schemas.openxmlformats.org/officeDocument/2006/relationships/font" Target="fonts/font2.fntdata"/><Relationship Id="rId44" Type="http://schemas.openxmlformats.org/officeDocument/2006/relationships/font" Target="fonts/font1.fntdata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3710AF-6B84-48B2-8531-13B97A8055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3AC54F-ABE0-4A15-A270-DC8F1664CB8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AC54F-ABE0-4A15-A270-DC8F1664CB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microsoft.com/office/2007/relationships/hdphoto" Target="../media/image3.wdp"/><Relationship Id="rId8" Type="http://schemas.openxmlformats.org/officeDocument/2006/relationships/image" Target="../media/image2.png"/><Relationship Id="rId7" Type="http://schemas.openxmlformats.org/officeDocument/2006/relationships/image" Target="../media/image1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31890"/>
            <a:ext cx="1210370" cy="475752"/>
          </a:xfrm>
          <a:prstGeom prst="rect">
            <a:avLst/>
          </a:prstGeom>
        </p:spPr>
      </p:pic>
      <p:pic>
        <p:nvPicPr>
          <p:cNvPr id="1026" name="Picture 2" descr="G:\浏览器下载文件\千库网_绿植爬山虎_元素编号12566382.png"/>
          <p:cNvPicPr>
            <a:picLocks noChangeAspect="1" noChangeArrowheads="1"/>
          </p:cNvPicPr>
          <p:nvPr userDrawn="1"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2700" r="90000">
                        <a14:foregroundMark x1="30150" y1="19950" x2="24550" y2="20250"/>
                        <a14:foregroundMark x1="31550" y1="15500" x2="9700" y2="18050"/>
                        <a14:foregroundMark x1="7950" y1="16000" x2="5000" y2="15850"/>
                        <a14:backgroundMark x1="35400" y1="32800" x2="23350" y2="25950"/>
                        <a14:backgroundMark x1="24900" y1="25350" x2="22800" y2="24700"/>
                        <a14:backgroundMark x1="24700" y1="24400" x2="23250" y2="24400"/>
                        <a14:backgroundMark x1="24900" y1="24200" x2="23000" y2="247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1966"/>
          <a:stretch>
            <a:fillRect/>
          </a:stretch>
        </p:blipFill>
        <p:spPr bwMode="auto">
          <a:xfrm flipH="1">
            <a:off x="539552" y="-884634"/>
            <a:ext cx="6559341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G:\浏览器下载文件\千库网_绿植爬山虎_元素编号12566382.png"/>
          <p:cNvPicPr>
            <a:picLocks noChangeAspect="1" noChangeArrowheads="1"/>
          </p:cNvPicPr>
          <p:nvPr userDrawn="1"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85"/>
          <a:stretch>
            <a:fillRect/>
          </a:stretch>
        </p:blipFill>
        <p:spPr bwMode="auto">
          <a:xfrm flipH="1">
            <a:off x="-972616" y="-740618"/>
            <a:ext cx="8928992" cy="6321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20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emf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em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GIF"/><Relationship Id="rId3" Type="http://schemas.openxmlformats.org/officeDocument/2006/relationships/image" Target="../media/image34.jpeg"/><Relationship Id="rId2" Type="http://schemas.openxmlformats.org/officeDocument/2006/relationships/hyperlink" Target="&#36164;&#26009;&#38142;&#25509;/&#35270;&#39057;/&#38142;&#25509;1&#65306;&#39118;&#21561;&#29228;&#23665;&#34382;.mp4" TargetMode="External"/><Relationship Id="rId1" Type="http://schemas.openxmlformats.org/officeDocument/2006/relationships/image" Target="../media/image33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6.png"/><Relationship Id="rId1" Type="http://schemas.openxmlformats.org/officeDocument/2006/relationships/image" Target="../media/image35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0.png"/><Relationship Id="rId2" Type="http://schemas.openxmlformats.org/officeDocument/2006/relationships/image" Target="../media/image39.emf"/><Relationship Id="rId1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7.GIF"/><Relationship Id="rId1" Type="http://schemas.openxmlformats.org/officeDocument/2006/relationships/slide" Target="slide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8.png"/><Relationship Id="rId2" Type="http://schemas.microsoft.com/office/2007/relationships/hdphoto" Target="../media/image50.wdp"/><Relationship Id="rId1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3.GIF"/><Relationship Id="rId7" Type="http://schemas.openxmlformats.org/officeDocument/2006/relationships/image" Target="../media/image12.png"/><Relationship Id="rId6" Type="http://schemas.openxmlformats.org/officeDocument/2006/relationships/hyperlink" Target="&#36164;&#26009;&#38142;&#25509;/&#35270;&#39057;/&#19971;&#24425;-&#35838;&#25991;&#26391;&#35835;-&#22235;&#19978;-10.&#29228;&#23665;&#34382;&#30340;&#33050;.mp4" TargetMode="External"/><Relationship Id="rId5" Type="http://schemas.openxmlformats.org/officeDocument/2006/relationships/image" Target="../media/image11.emf"/><Relationship Id="rId4" Type="http://schemas.openxmlformats.org/officeDocument/2006/relationships/image" Target="../media/image10.jpe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2.png"/><Relationship Id="rId1" Type="http://schemas.openxmlformats.org/officeDocument/2006/relationships/image" Target="../media/image51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4.png"/><Relationship Id="rId1" Type="http://schemas.openxmlformats.org/officeDocument/2006/relationships/image" Target="../media/image53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6.png"/><Relationship Id="rId1" Type="http://schemas.openxmlformats.org/officeDocument/2006/relationships/image" Target="../media/image55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4.png"/><Relationship Id="rId1" Type="http://schemas.openxmlformats.org/officeDocument/2006/relationships/image" Target="../media/image53.emf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4.png"/><Relationship Id="rId2" Type="http://schemas.openxmlformats.org/officeDocument/2006/relationships/image" Target="../media/image53.emf"/><Relationship Id="rId1" Type="http://schemas.openxmlformats.org/officeDocument/2006/relationships/image" Target="../media/image57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9.png"/><Relationship Id="rId3" Type="http://schemas.openxmlformats.org/officeDocument/2006/relationships/image" Target="../media/image52.png"/><Relationship Id="rId2" Type="http://schemas.openxmlformats.org/officeDocument/2006/relationships/image" Target="../media/image51.emf"/><Relationship Id="rId1" Type="http://schemas.openxmlformats.org/officeDocument/2006/relationships/image" Target="../media/image5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hyperlink" Target="&#36164;&#26009;&#38142;&#25509;/&#35270;&#39057;/&#38553;.mp4" TargetMode="External"/><Relationship Id="rId8" Type="http://schemas.openxmlformats.org/officeDocument/2006/relationships/hyperlink" Target="&#36164;&#26009;&#38142;&#25509;/&#35270;&#39057;/&#21472;.mp4" TargetMode="External"/><Relationship Id="rId7" Type="http://schemas.openxmlformats.org/officeDocument/2006/relationships/hyperlink" Target="&#36164;&#26009;&#38142;&#25509;/&#35270;&#39057;/&#22343;.mp4" TargetMode="External"/><Relationship Id="rId6" Type="http://schemas.openxmlformats.org/officeDocument/2006/relationships/hyperlink" Target="&#36164;&#26009;&#38142;&#25509;/&#35270;&#39057;/&#39034;.mp4" TargetMode="External"/><Relationship Id="rId5" Type="http://schemas.openxmlformats.org/officeDocument/2006/relationships/hyperlink" Target="&#36164;&#26009;&#38142;&#25509;/&#35270;&#39057;/&#23273;.mp4" TargetMode="External"/><Relationship Id="rId4" Type="http://schemas.openxmlformats.org/officeDocument/2006/relationships/hyperlink" Target="&#36164;&#26009;&#38142;&#25509;/&#35270;&#39057;/&#21344;.mp4" TargetMode="External"/><Relationship Id="rId3" Type="http://schemas.openxmlformats.org/officeDocument/2006/relationships/hyperlink" Target="&#36164;&#26009;&#38142;&#25509;/&#35270;&#39057;/&#25805;.mp4" TargetMode="External"/><Relationship Id="rId2" Type="http://schemas.openxmlformats.org/officeDocument/2006/relationships/image" Target="../media/image15.png"/><Relationship Id="rId16" Type="http://schemas.openxmlformats.org/officeDocument/2006/relationships/slideLayout" Target="../slideLayouts/slideLayout2.xml"/><Relationship Id="rId15" Type="http://schemas.openxmlformats.org/officeDocument/2006/relationships/image" Target="../media/image16.png"/><Relationship Id="rId14" Type="http://schemas.openxmlformats.org/officeDocument/2006/relationships/hyperlink" Target="&#36164;&#26009;&#38142;&#25509;/&#35270;&#39057;/&#22266;.mp4" TargetMode="External"/><Relationship Id="rId13" Type="http://schemas.openxmlformats.org/officeDocument/2006/relationships/hyperlink" Target="&#36164;&#26009;&#38142;&#25509;/&#35270;&#39057;/&#30631;.mp4" TargetMode="External"/><Relationship Id="rId12" Type="http://schemas.openxmlformats.org/officeDocument/2006/relationships/hyperlink" Target="&#36164;&#26009;&#38142;&#25509;/&#35270;&#39057;/&#33806;.mp4" TargetMode="External"/><Relationship Id="rId11" Type="http://schemas.openxmlformats.org/officeDocument/2006/relationships/hyperlink" Target="&#36164;&#26009;&#38142;&#25509;/&#35270;&#39057;/&#26564;.mp4" TargetMode="External"/><Relationship Id="rId10" Type="http://schemas.openxmlformats.org/officeDocument/2006/relationships/hyperlink" Target="&#36164;&#26009;&#38142;&#25509;/&#35270;&#39057;/&#33550;.mp4" TargetMode="External"/><Relationship Id="rId1" Type="http://schemas.openxmlformats.org/officeDocument/2006/relationships/hyperlink" Target="&#36164;&#26009;&#38142;&#25509;/&#35270;&#39057;/&#34382;.mp4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4.emf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48"/>
          <p:cNvSpPr txBox="1"/>
          <p:nvPr/>
        </p:nvSpPr>
        <p:spPr>
          <a:xfrm>
            <a:off x="4082602" y="838766"/>
            <a:ext cx="4725380" cy="108491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爬山虎的脚</a:t>
            </a:r>
            <a:endParaRPr lang="zh-CN" altLang="en-US" sz="66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203848" y="1018810"/>
            <a:ext cx="807171" cy="828068"/>
            <a:chOff x="1683888" y="851414"/>
            <a:chExt cx="975013" cy="1000256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3888" y="876657"/>
              <a:ext cx="975013" cy="975013"/>
            </a:xfrm>
            <a:prstGeom prst="rect">
              <a:avLst/>
            </a:prstGeom>
          </p:spPr>
        </p:pic>
        <p:sp>
          <p:nvSpPr>
            <p:cNvPr id="14" name="文本框 6"/>
            <p:cNvSpPr txBox="1"/>
            <p:nvPr/>
          </p:nvSpPr>
          <p:spPr>
            <a:xfrm>
              <a:off x="1683888" y="851414"/>
              <a:ext cx="908524" cy="9294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4400" b="1" dirty="0" smtClean="0">
                  <a:solidFill>
                    <a:srgbClr val="FF6E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kumimoji="1" lang="zh-CN" altLang="en-US" sz="4800" b="1" dirty="0">
                <a:solidFill>
                  <a:srgbClr val="FF6E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文本框 1"/>
          <p:cNvSpPr txBox="1"/>
          <p:nvPr/>
        </p:nvSpPr>
        <p:spPr>
          <a:xfrm>
            <a:off x="10095" y="143071"/>
            <a:ext cx="274145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四年级  上册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15">
            <a:hlinkClick r:id="rId3" action="ppaction://hlinksldjump"/>
          </p:cNvPr>
          <p:cNvSpPr txBox="1"/>
          <p:nvPr/>
        </p:nvSpPr>
        <p:spPr>
          <a:xfrm>
            <a:off x="4572000" y="2283718"/>
            <a:ext cx="302433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+mn-ea"/>
              </a:rPr>
              <a:t>第一课时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19" name="iconfont-1191-870150"/>
          <p:cNvSpPr>
            <a:spLocks noChangeAspect="1"/>
          </p:cNvSpPr>
          <p:nvPr/>
        </p:nvSpPr>
        <p:spPr bwMode="auto">
          <a:xfrm>
            <a:off x="7177802" y="2466664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0" name="iconfont-1191-870150"/>
          <p:cNvSpPr>
            <a:spLocks noChangeAspect="1"/>
          </p:cNvSpPr>
          <p:nvPr/>
        </p:nvSpPr>
        <p:spPr bwMode="auto">
          <a:xfrm rot="10800000">
            <a:off x="4644008" y="2466665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1" name="文本框 15">
            <a:hlinkClick r:id="rId4" action="ppaction://hlinksldjump"/>
          </p:cNvPr>
          <p:cNvSpPr txBox="1"/>
          <p:nvPr/>
        </p:nvSpPr>
        <p:spPr>
          <a:xfrm>
            <a:off x="4572000" y="2949383"/>
            <a:ext cx="302433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 smtClean="0">
                <a:latin typeface="+mn-ea"/>
              </a:rPr>
              <a:t>第</a:t>
            </a:r>
            <a:r>
              <a:rPr kumimoji="1" lang="zh-CN" altLang="en-US" sz="3600" b="1" dirty="0">
                <a:latin typeface="+mn-ea"/>
              </a:rPr>
              <a:t>二</a:t>
            </a:r>
            <a:r>
              <a:rPr kumimoji="1" lang="zh-CN" altLang="en-US" sz="3600" b="1" dirty="0" smtClean="0">
                <a:latin typeface="+mn-ea"/>
              </a:rPr>
              <a:t>课时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22" name="iconfont-1191-870150"/>
          <p:cNvSpPr>
            <a:spLocks noChangeAspect="1"/>
          </p:cNvSpPr>
          <p:nvPr/>
        </p:nvSpPr>
        <p:spPr bwMode="auto">
          <a:xfrm>
            <a:off x="7177802" y="3116477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3" name="iconfont-1191-870150"/>
          <p:cNvSpPr>
            <a:spLocks noChangeAspect="1"/>
          </p:cNvSpPr>
          <p:nvPr/>
        </p:nvSpPr>
        <p:spPr bwMode="auto">
          <a:xfrm rot="10800000">
            <a:off x="4644008" y="311647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2771800" y="195486"/>
            <a:ext cx="6283793" cy="4824536"/>
            <a:chOff x="2915816" y="123478"/>
            <a:chExt cx="6283793" cy="4824536"/>
          </a:xfrm>
        </p:grpSpPr>
        <p:grpSp>
          <p:nvGrpSpPr>
            <p:cNvPr id="31" name="组合 30"/>
            <p:cNvGrpSpPr/>
            <p:nvPr/>
          </p:nvGrpSpPr>
          <p:grpSpPr>
            <a:xfrm>
              <a:off x="2915816" y="123478"/>
              <a:ext cx="6283793" cy="4824536"/>
              <a:chOff x="3347864" y="352299"/>
              <a:chExt cx="6321898" cy="4540995"/>
            </a:xfrm>
          </p:grpSpPr>
          <p:pic>
            <p:nvPicPr>
              <p:cNvPr id="33" name="Picture 4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47864" y="356368"/>
                <a:ext cx="3263660" cy="453692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4" name="Picture 5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07874" y="352299"/>
                <a:ext cx="3061888" cy="454099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32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8064" y="4371950"/>
              <a:ext cx="1120899" cy="5040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" name="文本框 64"/>
          <p:cNvSpPr txBox="1"/>
          <p:nvPr/>
        </p:nvSpPr>
        <p:spPr>
          <a:xfrm>
            <a:off x="470275" y="1435591"/>
            <a:ext cx="2213792" cy="162044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说说每个自然段讲了什么。</a:t>
            </a:r>
            <a:endParaRPr lang="zh-CN" altLang="en-US" sz="2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43808" y="1235536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</a:rPr>
              <a:t>1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43808" y="1687619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</a:rPr>
              <a:t>2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843808" y="3003798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</a:rPr>
              <a:t>3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55665" y="4072584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</a:rPr>
              <a:t>4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084168" y="2543892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</a:rPr>
              <a:t>5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3203848" y="1183563"/>
            <a:ext cx="2592288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生长的具体位置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3419872" y="2132871"/>
            <a:ext cx="2016224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叶子的特点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2555776" y="3363838"/>
            <a:ext cx="3384376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脚的位置、形状、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颜色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6660232" y="1835701"/>
            <a:ext cx="1800200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怎样往上爬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6803471" y="2951825"/>
            <a:ext cx="1512168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脚的变化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555" y="227498"/>
            <a:ext cx="2268000" cy="692577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59732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27498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2699792" y="195486"/>
            <a:ext cx="6283793" cy="4824536"/>
            <a:chOff x="2915816" y="123478"/>
            <a:chExt cx="6283793" cy="4824536"/>
          </a:xfrm>
        </p:grpSpPr>
        <p:grpSp>
          <p:nvGrpSpPr>
            <p:cNvPr id="29" name="组合 28"/>
            <p:cNvGrpSpPr/>
            <p:nvPr/>
          </p:nvGrpSpPr>
          <p:grpSpPr>
            <a:xfrm>
              <a:off x="2915816" y="123478"/>
              <a:ext cx="6283793" cy="4824536"/>
              <a:chOff x="3347864" y="352299"/>
              <a:chExt cx="6321898" cy="4540995"/>
            </a:xfrm>
          </p:grpSpPr>
          <p:pic>
            <p:nvPicPr>
              <p:cNvPr id="31" name="Picture 4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47864" y="356368"/>
                <a:ext cx="3263660" cy="453692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" name="Picture 5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07874" y="352299"/>
                <a:ext cx="3061888" cy="454099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30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8064" y="4371950"/>
              <a:ext cx="1120899" cy="5040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" name="TextBox 2"/>
          <p:cNvSpPr txBox="1"/>
          <p:nvPr/>
        </p:nvSpPr>
        <p:spPr>
          <a:xfrm>
            <a:off x="2771800" y="127560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71800" y="170765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71800" y="3035039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71800" y="4101731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45566" y="2571750"/>
            <a:ext cx="409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9552" y="1001590"/>
            <a:ext cx="1884299" cy="2272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将可以合并的自然段合并，梳理出课文的结构。</a:t>
            </a:r>
            <a:endParaRPr lang="zh-CN" altLang="en-US" sz="2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708158" y="1232173"/>
            <a:ext cx="3237408" cy="556503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699792" y="1791889"/>
            <a:ext cx="3245774" cy="1243150"/>
          </a:xfrm>
          <a:prstGeom prst="rect">
            <a:avLst/>
          </a:prstGeom>
          <a:noFill/>
          <a:ln w="25400" cap="flat" cmpd="sng" algn="ctr">
            <a:solidFill>
              <a:srgbClr val="00B9FA">
                <a:lumMod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22" name="对话气泡: 圆角矩形 14"/>
          <p:cNvSpPr/>
          <p:nvPr/>
        </p:nvSpPr>
        <p:spPr>
          <a:xfrm>
            <a:off x="3271974" y="2137799"/>
            <a:ext cx="2478774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00B9FA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 algn="ctr" defTabSz="685800"/>
            <a:r>
              <a:rPr lang="zh-CN" altLang="en-US" sz="2400" b="1" kern="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爬山虎的叶子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940152" y="1491630"/>
            <a:ext cx="3043433" cy="2035017"/>
          </a:xfrm>
          <a:prstGeom prst="rect">
            <a:avLst/>
          </a:prstGeom>
          <a:noFill/>
          <a:ln w="25400" cap="flat" cmpd="sng" algn="ctr">
            <a:solidFill>
              <a:srgbClr val="FFBF53">
                <a:lumMod val="75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25" name="对话气泡: 圆角矩形 14"/>
          <p:cNvSpPr/>
          <p:nvPr/>
        </p:nvSpPr>
        <p:spPr>
          <a:xfrm>
            <a:off x="3059832" y="1271768"/>
            <a:ext cx="2816780" cy="477312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FF000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爬山虎生长的位置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705206" y="3082537"/>
            <a:ext cx="3238574" cy="1343455"/>
          </a:xfrm>
          <a:prstGeom prst="rect">
            <a:avLst/>
          </a:prstGeom>
          <a:noFill/>
          <a:ln w="25400" cap="flat" cmpd="sng" algn="ctr">
            <a:solidFill>
              <a:srgbClr val="FFBF53">
                <a:lumMod val="75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24" name="对话气泡: 圆角矩形 14"/>
          <p:cNvSpPr/>
          <p:nvPr/>
        </p:nvSpPr>
        <p:spPr>
          <a:xfrm>
            <a:off x="4932040" y="3397096"/>
            <a:ext cx="2304116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FFBF53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 algn="ctr" defTabSz="685800"/>
            <a:r>
              <a:rPr lang="zh-CN" altLang="en-US" sz="2400" b="1" kern="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爬山虎的脚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849" y="1048915"/>
            <a:ext cx="8382473" cy="1245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0723" y="3157743"/>
            <a:ext cx="3312944" cy="18622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3635896" y="133022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57301" y="189051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220072" y="1726705"/>
            <a:ext cx="1008112" cy="534324"/>
          </a:xfrm>
          <a:prstGeom prst="ellipse">
            <a:avLst/>
          </a:prstGeom>
          <a:grpFill/>
          <a:ln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693549" y="1175023"/>
            <a:ext cx="715953" cy="551681"/>
          </a:xfrm>
          <a:prstGeom prst="ellipse">
            <a:avLst/>
          </a:prstGeom>
          <a:grpFill/>
          <a:ln>
            <a:solidFill>
              <a:srgbClr val="00B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683568" y="2866605"/>
            <a:ext cx="4392488" cy="2025596"/>
            <a:chOff x="683568" y="2239449"/>
            <a:chExt cx="4392488" cy="2025596"/>
          </a:xfrm>
        </p:grpSpPr>
        <p:sp>
          <p:nvSpPr>
            <p:cNvPr id="2" name="TextBox 1"/>
            <p:cNvSpPr txBox="1"/>
            <p:nvPr/>
          </p:nvSpPr>
          <p:spPr>
            <a:xfrm>
              <a:off x="683568" y="2695385"/>
              <a:ext cx="4392488" cy="1569660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    “满是”“一大片”要读得慢一些，“满”和“大”两个字要重读，突出爬山虎繁盛、茂密的样子。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403648" y="2239449"/>
              <a:ext cx="17091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朗读指导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6526" y="2524341"/>
            <a:ext cx="798200" cy="798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967780"/>
            <a:ext cx="6402168" cy="2533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467544" y="435373"/>
            <a:ext cx="1440160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部分</a:t>
            </a:r>
            <a:endParaRPr lang="zh-CN" altLang="en-US" sz="28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79712" y="320918"/>
            <a:ext cx="64087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>
              <a:lnSpc>
                <a:spcPct val="150000"/>
              </a:lnSpc>
            </a:pP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作者从哪些方面描写了爬山虎的叶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子？</a:t>
            </a:r>
            <a:endParaRPr lang="en-US" altLang="zh-CN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945525" y="967780"/>
            <a:ext cx="579513" cy="432048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" name="燕尾形箭头 5"/>
          <p:cNvSpPr/>
          <p:nvPr/>
        </p:nvSpPr>
        <p:spPr>
          <a:xfrm>
            <a:off x="2700281" y="3946153"/>
            <a:ext cx="504056" cy="432048"/>
          </a:xfrm>
          <a:prstGeom prst="notchedRightArrow">
            <a:avLst/>
          </a:prstGeom>
          <a:solidFill>
            <a:srgbClr val="92D05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1303" y="3683404"/>
            <a:ext cx="3037161" cy="954107"/>
          </a:xfrm>
          <a:prstGeom prst="rect">
            <a:avLst/>
          </a:prstGeom>
          <a:noFill/>
          <a:ln w="25400">
            <a:solidFill>
              <a:srgbClr val="FFC000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作者对叶子进行了连续观察。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58775" y="3554619"/>
            <a:ext cx="1531354" cy="1567084"/>
            <a:chOff x="611560" y="2803005"/>
            <a:chExt cx="1531354" cy="1567084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560" y="2803005"/>
              <a:ext cx="1531354" cy="11913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1079179" y="3908424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嫩红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447077" y="3554620"/>
            <a:ext cx="1492635" cy="1563164"/>
            <a:chOff x="2887743" y="2803006"/>
            <a:chExt cx="1492635" cy="1563164"/>
          </a:xfrm>
        </p:grpSpPr>
        <p:sp>
          <p:nvSpPr>
            <p:cNvPr id="12" name="矩形 11"/>
            <p:cNvSpPr/>
            <p:nvPr/>
          </p:nvSpPr>
          <p:spPr>
            <a:xfrm>
              <a:off x="3364384" y="3904505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嫩绿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3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7743" y="2803006"/>
              <a:ext cx="1492635" cy="11913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4" name="椭圆 13"/>
          <p:cNvSpPr/>
          <p:nvPr/>
        </p:nvSpPr>
        <p:spPr>
          <a:xfrm>
            <a:off x="2432012" y="1419622"/>
            <a:ext cx="555812" cy="432048"/>
          </a:xfrm>
          <a:prstGeom prst="ellipse">
            <a:avLst/>
          </a:prstGeom>
          <a:noFill/>
          <a:ln w="25400">
            <a:solidFill>
              <a:srgbClr val="00B05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6859" y="987574"/>
            <a:ext cx="1700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50"/>
                </a:solidFill>
              </a:rPr>
              <a:t>第</a:t>
            </a:r>
            <a:r>
              <a:rPr lang="en-US" altLang="zh-CN" sz="2400" b="1" dirty="0" smtClean="0">
                <a:solidFill>
                  <a:srgbClr val="00B050"/>
                </a:solidFill>
              </a:rPr>
              <a:t>2</a:t>
            </a:r>
            <a:r>
              <a:rPr lang="zh-CN" altLang="en-US" sz="2400" b="1" dirty="0" smtClean="0">
                <a:solidFill>
                  <a:srgbClr val="00B050"/>
                </a:solidFill>
              </a:rPr>
              <a:t>自然段</a:t>
            </a:r>
            <a:endParaRPr lang="zh-CN" altLang="en-US" sz="2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标注 2"/>
          <p:cNvSpPr/>
          <p:nvPr/>
        </p:nvSpPr>
        <p:spPr>
          <a:xfrm>
            <a:off x="1475656" y="2355726"/>
            <a:ext cx="6264696" cy="2268761"/>
          </a:xfrm>
          <a:prstGeom prst="wedgeRoundRectCallout">
            <a:avLst>
              <a:gd name="adj1" fmla="val -49782"/>
              <a:gd name="adj2" fmla="val -4268"/>
              <a:gd name="adj3" fmla="val 16667"/>
            </a:avLst>
          </a:prstGeom>
          <a:solidFill>
            <a:srgbClr val="00B050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“嫩红、嫩绿”中的“嫩”，指颜色浅，是浅红、浅绿的意思</a:t>
            </a:r>
            <a:r>
              <a:rPr lang="en-US" altLang="zh-CN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;“</a:t>
            </a: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嫩叶、嫩茎”的“嫩”，指新生长出来的，新鲜的，跟“老”字相对，有娇嫩的意思。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0681" y="1080788"/>
            <a:ext cx="7865020" cy="111825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  <a:spcBef>
                <a:spcPct val="0"/>
              </a:spcBef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“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嫩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红、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嫩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绿”和“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嫩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叶、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嫩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茎”中“</a:t>
            </a: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嫩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”的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意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思相同吗？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6" name="文本框 15"/>
          <p:cNvSpPr txBox="1"/>
          <p:nvPr/>
        </p:nvSpPr>
        <p:spPr>
          <a:xfrm>
            <a:off x="3533826" y="409406"/>
            <a:ext cx="20763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latin typeface="+mn-ea"/>
              </a:rPr>
              <a:t>小组讨论</a:t>
            </a:r>
            <a:endParaRPr kumimoji="1" lang="zh-CN" altLang="en-US" sz="3600" b="1" dirty="0">
              <a:latin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686353" y="409406"/>
            <a:ext cx="3771295" cy="546100"/>
            <a:chOff x="2270085" y="409406"/>
            <a:chExt cx="3771295" cy="54610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70085" y="409406"/>
              <a:ext cx="749300" cy="5461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5292080" y="409406"/>
              <a:ext cx="749300" cy="5461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671449"/>
            <a:ext cx="7992888" cy="60529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  <a:spcBef>
                <a:spcPct val="0"/>
              </a:spcBef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欣赏视频：微风拂过爬山虎叶子，微微漾起波纹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7381" y="1276743"/>
            <a:ext cx="4310843" cy="3023199"/>
          </a:xfrm>
          <a:prstGeom prst="rect">
            <a:avLst/>
          </a:prstGeom>
        </p:spPr>
      </p:pic>
      <p:pic>
        <p:nvPicPr>
          <p:cNvPr id="6" name="Picture 4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27847" y="1652210"/>
            <a:ext cx="4047954" cy="23495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596870" y="4398376"/>
            <a:ext cx="3609485" cy="54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000" b="1" dirty="0">
                <a:latin typeface="+mn-ea"/>
                <a:ea typeface="+mn-ea"/>
              </a:rPr>
              <a:t>点击图片，播放视频</a:t>
            </a:r>
            <a:endParaRPr lang="zh-CN" altLang="en-US" sz="3000" b="1" dirty="0">
              <a:latin typeface="+mn-ea"/>
              <a:ea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5793218" y="3635377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00775" y="1599518"/>
            <a:ext cx="360040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24442" y="1607221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306700" y="806507"/>
            <a:ext cx="1728192" cy="720080"/>
            <a:chOff x="6009068" y="299040"/>
            <a:chExt cx="1728192" cy="720080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5" name="云形 4"/>
            <p:cNvSpPr/>
            <p:nvPr/>
          </p:nvSpPr>
          <p:spPr>
            <a:xfrm>
              <a:off x="6009068" y="299040"/>
              <a:ext cx="1728192" cy="720080"/>
            </a:xfrm>
            <a:prstGeom prst="cloud">
              <a:avLst/>
            </a:prstGeom>
            <a:grpFill/>
            <a:ln w="12700">
              <a:noFill/>
            </a:ln>
            <a:effectLst>
              <a:outerShdw blurRad="444500" dist="254000" dir="8100000" algn="tr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6026366" y="380762"/>
              <a:ext cx="1627369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微微</a:t>
              </a:r>
              <a:r>
                <a: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动荡</a:t>
              </a:r>
              <a:endPara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339752" y="797881"/>
            <a:ext cx="1763219" cy="748802"/>
            <a:chOff x="2623781" y="306788"/>
            <a:chExt cx="1763219" cy="748802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8" name="云形 7"/>
            <p:cNvSpPr/>
            <p:nvPr/>
          </p:nvSpPr>
          <p:spPr>
            <a:xfrm>
              <a:off x="2624692" y="306788"/>
              <a:ext cx="1762308" cy="748802"/>
            </a:xfrm>
            <a:prstGeom prst="cloud">
              <a:avLst/>
            </a:prstGeom>
            <a:grpFill/>
            <a:ln w="12700">
              <a:noFill/>
            </a:ln>
            <a:effectLst>
              <a:outerShdw blurRad="444500" dist="254000" dir="8100000" algn="tr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623781" y="390404"/>
              <a:ext cx="1627369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轻轻擦过</a:t>
              </a:r>
              <a:endPara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899592" y="1445953"/>
            <a:ext cx="7056784" cy="1303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pc="2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spc="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一阵风</a:t>
            </a:r>
            <a:r>
              <a:rPr lang="zh-CN" altLang="en-US" sz="2800" b="1" spc="200" dirty="0">
                <a:latin typeface="楷体" panose="02010609060101010101" pitchFamily="49" charset="-122"/>
                <a:ea typeface="楷体" panose="02010609060101010101" pitchFamily="49" charset="-122"/>
              </a:rPr>
              <a:t>拂过，一墙的叶子就漾起波纹，好看得很。</a:t>
            </a:r>
            <a:endParaRPr lang="zh-CN" altLang="en-US" sz="2800" spc="200" dirty="0"/>
          </a:p>
        </p:txBody>
      </p:sp>
      <p:grpSp>
        <p:nvGrpSpPr>
          <p:cNvPr id="11" name="组合 10"/>
          <p:cNvGrpSpPr/>
          <p:nvPr/>
        </p:nvGrpSpPr>
        <p:grpSpPr>
          <a:xfrm>
            <a:off x="3350967" y="3063921"/>
            <a:ext cx="3600400" cy="1197805"/>
            <a:chOff x="4920006" y="2715766"/>
            <a:chExt cx="3600400" cy="1197805"/>
          </a:xfrm>
        </p:grpSpPr>
        <p:sp>
          <p:nvSpPr>
            <p:cNvPr id="12" name="云形标注 11"/>
            <p:cNvSpPr/>
            <p:nvPr/>
          </p:nvSpPr>
          <p:spPr>
            <a:xfrm>
              <a:off x="4920006" y="2715766"/>
              <a:ext cx="3600400" cy="1197805"/>
            </a:xfrm>
            <a:prstGeom prst="cloudCallout">
              <a:avLst>
                <a:gd name="adj1" fmla="val -39140"/>
                <a:gd name="adj2" fmla="val -95385"/>
              </a:avLst>
            </a:prstGeom>
            <a:solidFill>
              <a:srgbClr val="92D050"/>
            </a:solidFill>
            <a:ln w="6350">
              <a:solidFill>
                <a:schemeClr val="accent3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b="1" dirty="0" smtClean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</a:t>
              </a:r>
              <a:endPara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148064" y="2799400"/>
              <a:ext cx="3211053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    作者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观察细致，描写生动。</a:t>
              </a:r>
              <a:endPara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1203598"/>
            <a:ext cx="756084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 dirty="0" smtClean="0">
                <a:cs typeface="宋体" panose="02010600030101010101" pitchFamily="2" charset="-122"/>
              </a:rPr>
              <a:t>        </a:t>
            </a:r>
            <a:r>
              <a:rPr lang="zh-CN" altLang="zh-CN" sz="2800" b="1" kern="100" dirty="0" smtClean="0">
                <a:cs typeface="宋体" panose="02010600030101010101" pitchFamily="2" charset="-122"/>
              </a:rPr>
              <a:t>第</a:t>
            </a:r>
            <a:r>
              <a:rPr lang="en-US" altLang="zh-CN" sz="2800" b="1" kern="100" dirty="0" smtClean="0">
                <a:cs typeface="宋体" panose="02010600030101010101" pitchFamily="2" charset="-122"/>
              </a:rPr>
              <a:t>2</a:t>
            </a:r>
            <a:r>
              <a:rPr lang="zh-CN" altLang="zh-CN" sz="2800" b="1" kern="100" dirty="0" smtClean="0">
                <a:cs typeface="宋体" panose="02010600030101010101" pitchFamily="2" charset="-122"/>
              </a:rPr>
              <a:t>自然段</a:t>
            </a:r>
            <a:r>
              <a:rPr lang="zh-CN" altLang="zh-CN" sz="2800" b="1" kern="100" dirty="0">
                <a:cs typeface="宋体" panose="02010600030101010101" pitchFamily="2" charset="-122"/>
              </a:rPr>
              <a:t>作者先观察</a:t>
            </a:r>
            <a:r>
              <a:rPr lang="zh-CN" altLang="zh-CN" sz="2800" b="1" kern="100" dirty="0" smtClean="0">
                <a:cs typeface="宋体" panose="02010600030101010101" pitchFamily="2" charset="-122"/>
              </a:rPr>
              <a:t>（</a:t>
            </a:r>
            <a:r>
              <a:rPr lang="en-US" altLang="zh-CN" sz="2800" b="1" kern="100" dirty="0" smtClean="0">
                <a:cs typeface="宋体" panose="02010600030101010101" pitchFamily="2" charset="-122"/>
              </a:rPr>
              <a:t>                                </a:t>
            </a:r>
            <a:r>
              <a:rPr lang="zh-CN" altLang="zh-CN" sz="2800" b="1" kern="100" dirty="0" smtClean="0">
                <a:cs typeface="宋体" panose="02010600030101010101" pitchFamily="2" charset="-122"/>
              </a:rPr>
              <a:t>），</a:t>
            </a:r>
            <a:r>
              <a:rPr lang="zh-CN" altLang="zh-CN" sz="2800" b="1" kern="100" dirty="0">
                <a:cs typeface="宋体" panose="02010600030101010101" pitchFamily="2" charset="-122"/>
              </a:rPr>
              <a:t>它的特征是</a:t>
            </a:r>
            <a:r>
              <a:rPr lang="zh-CN" altLang="zh-CN" sz="2800" b="1" kern="100" dirty="0" smtClean="0">
                <a:cs typeface="宋体" panose="02010600030101010101" pitchFamily="2" charset="-122"/>
              </a:rPr>
              <a:t>（</a:t>
            </a:r>
            <a:r>
              <a:rPr lang="en-US" altLang="zh-CN" sz="2800" b="1" kern="100" dirty="0" smtClean="0">
                <a:cs typeface="宋体" panose="02010600030101010101" pitchFamily="2" charset="-122"/>
              </a:rPr>
              <a:t>         </a:t>
            </a:r>
            <a:r>
              <a:rPr lang="zh-CN" altLang="zh-CN" sz="2800" b="1" kern="100" dirty="0" smtClean="0">
                <a:cs typeface="宋体" panose="02010600030101010101" pitchFamily="2" charset="-122"/>
              </a:rPr>
              <a:t>），</a:t>
            </a:r>
            <a:r>
              <a:rPr lang="zh-CN" altLang="zh-CN" sz="2800" b="1" kern="100" dirty="0">
                <a:cs typeface="宋体" panose="02010600030101010101" pitchFamily="2" charset="-122"/>
              </a:rPr>
              <a:t>接着观察</a:t>
            </a:r>
            <a:r>
              <a:rPr lang="zh-CN" altLang="zh-CN" sz="2800" b="1" kern="100" dirty="0" smtClean="0">
                <a:cs typeface="宋体" panose="02010600030101010101" pitchFamily="2" charset="-122"/>
              </a:rPr>
              <a:t>（</a:t>
            </a:r>
            <a:r>
              <a:rPr lang="en-US" altLang="zh-CN" sz="2800" b="1" kern="100" dirty="0" smtClean="0">
                <a:cs typeface="宋体" panose="02010600030101010101" pitchFamily="2" charset="-122"/>
              </a:rPr>
              <a:t>                       </a:t>
            </a:r>
            <a:endParaRPr lang="en-US" altLang="zh-CN" sz="2800" b="1" kern="100" dirty="0" smtClean="0">
              <a:cs typeface="宋体" panose="02010600030101010101" pitchFamily="2" charset="-122"/>
            </a:endParaRPr>
          </a:p>
          <a:p>
            <a:r>
              <a:rPr lang="en-US" altLang="zh-CN" sz="2800" b="1" kern="100" dirty="0">
                <a:cs typeface="宋体" panose="02010600030101010101" pitchFamily="2" charset="-122"/>
              </a:rPr>
              <a:t> </a:t>
            </a:r>
            <a:r>
              <a:rPr lang="en-US" altLang="zh-CN" sz="2800" b="1" kern="100" dirty="0" smtClean="0">
                <a:cs typeface="宋体" panose="02010600030101010101" pitchFamily="2" charset="-122"/>
              </a:rPr>
              <a:t>          </a:t>
            </a:r>
            <a:r>
              <a:rPr lang="zh-CN" altLang="zh-CN" sz="2800" b="1" kern="100" dirty="0" smtClean="0">
                <a:cs typeface="宋体" panose="02010600030101010101" pitchFamily="2" charset="-122"/>
              </a:rPr>
              <a:t>），</a:t>
            </a:r>
            <a:r>
              <a:rPr lang="zh-CN" altLang="zh-CN" sz="2800" b="1" kern="100" dirty="0">
                <a:cs typeface="宋体" panose="02010600030101010101" pitchFamily="2" charset="-122"/>
              </a:rPr>
              <a:t>它的特征是</a:t>
            </a:r>
            <a:r>
              <a:rPr lang="zh-CN" altLang="zh-CN" sz="2800" b="1" kern="100" dirty="0" smtClean="0">
                <a:cs typeface="宋体" panose="02010600030101010101" pitchFamily="2" charset="-122"/>
              </a:rPr>
              <a:t>（</a:t>
            </a:r>
            <a:r>
              <a:rPr lang="en-US" altLang="zh-CN" sz="2800" b="1" kern="100" dirty="0" smtClean="0">
                <a:cs typeface="宋体" panose="02010600030101010101" pitchFamily="2" charset="-122"/>
              </a:rPr>
              <a:t>             </a:t>
            </a:r>
            <a:r>
              <a:rPr lang="zh-CN" altLang="zh-CN" sz="2800" b="1" kern="100" dirty="0" smtClean="0">
                <a:cs typeface="宋体" panose="02010600030101010101" pitchFamily="2" charset="-122"/>
              </a:rPr>
              <a:t>），</a:t>
            </a:r>
            <a:r>
              <a:rPr lang="zh-CN" altLang="zh-CN" sz="2800" b="1" kern="100" dirty="0">
                <a:cs typeface="宋体" panose="02010600030101010101" pitchFamily="2" charset="-122"/>
              </a:rPr>
              <a:t>最后观察长大了的叶子，它的特征是</a:t>
            </a:r>
            <a:r>
              <a:rPr lang="zh-CN" altLang="zh-CN" sz="2800" b="1" kern="100" dirty="0" smtClean="0">
                <a:cs typeface="宋体" panose="02010600030101010101" pitchFamily="2" charset="-122"/>
              </a:rPr>
              <a:t>（</a:t>
            </a:r>
            <a:r>
              <a:rPr lang="en-US" altLang="zh-CN" sz="2800" b="1" kern="100" dirty="0" smtClean="0">
                <a:cs typeface="宋体" panose="02010600030101010101" pitchFamily="2" charset="-122"/>
              </a:rPr>
              <a:t>                     </a:t>
            </a:r>
            <a:r>
              <a:rPr lang="zh-CN" altLang="zh-CN" sz="2800" b="1" kern="100" dirty="0" smtClean="0">
                <a:cs typeface="宋体" panose="02010600030101010101" pitchFamily="2" charset="-122"/>
              </a:rPr>
              <a:t>）</a:t>
            </a:r>
            <a:r>
              <a:rPr lang="zh-CN" altLang="zh-CN" sz="2800" b="1" kern="100" dirty="0">
                <a:cs typeface="宋体" panose="02010600030101010101" pitchFamily="2" charset="-122"/>
              </a:rPr>
              <a:t>。这当中作者重点观察的是</a:t>
            </a:r>
            <a:r>
              <a:rPr lang="zh-CN" altLang="zh-CN" sz="2800" b="1" kern="100" dirty="0" smtClean="0">
                <a:cs typeface="宋体" panose="02010600030101010101" pitchFamily="2" charset="-122"/>
              </a:rPr>
              <a:t>（</a:t>
            </a:r>
            <a:r>
              <a:rPr lang="en-US" altLang="zh-CN" sz="2800" b="1" kern="100" dirty="0" smtClean="0">
                <a:cs typeface="宋体" panose="02010600030101010101" pitchFamily="2" charset="-122"/>
              </a:rPr>
              <a:t>                          </a:t>
            </a:r>
            <a:r>
              <a:rPr lang="zh-CN" altLang="zh-CN" sz="2800" b="1" kern="100" dirty="0" smtClean="0">
                <a:cs typeface="宋体" panose="02010600030101010101" pitchFamily="2" charset="-122"/>
              </a:rPr>
              <a:t>）</a:t>
            </a:r>
            <a:r>
              <a:rPr lang="zh-CN" altLang="zh-CN" sz="2800" b="1" kern="100" dirty="0">
                <a:cs typeface="宋体" panose="02010600030101010101" pitchFamily="2" charset="-122"/>
              </a:rPr>
              <a:t>。</a:t>
            </a:r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5364088" y="1203598"/>
            <a:ext cx="28326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kern="100" dirty="0">
                <a:solidFill>
                  <a:srgbClr val="FF0000"/>
                </a:solidFill>
                <a:cs typeface="宋体" panose="02010600030101010101" pitchFamily="2" charset="-122"/>
              </a:rPr>
              <a:t>刚长出来的叶子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59832" y="1616482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 dirty="0">
                <a:solidFill>
                  <a:srgbClr val="FF0000"/>
                </a:solidFill>
                <a:cs typeface="宋体" panose="02010600030101010101" pitchFamily="2" charset="-122"/>
              </a:rPr>
              <a:t>红的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44208" y="1616482"/>
            <a:ext cx="2520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kern="100" dirty="0">
                <a:solidFill>
                  <a:srgbClr val="FF0000"/>
                </a:solidFill>
                <a:cs typeface="宋体" panose="02010600030101010101" pitchFamily="2" charset="-122"/>
              </a:rPr>
              <a:t>不几天</a:t>
            </a:r>
            <a:r>
              <a:rPr lang="zh-CN" altLang="zh-CN" sz="2800" b="1" kern="100" dirty="0" smtClean="0">
                <a:solidFill>
                  <a:srgbClr val="FF0000"/>
                </a:solidFill>
                <a:cs typeface="宋体" panose="02010600030101010101" pitchFamily="2" charset="-122"/>
              </a:rPr>
              <a:t>的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3608" y="2048530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b="1" kern="100" dirty="0">
                <a:solidFill>
                  <a:srgbClr val="FF0000"/>
                </a:solidFill>
                <a:cs typeface="宋体" panose="02010600030101010101" pitchFamily="2" charset="-122"/>
              </a:rPr>
              <a:t>叶子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73459" y="2045683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 dirty="0">
                <a:solidFill>
                  <a:srgbClr val="FF0000"/>
                </a:solidFill>
                <a:cs typeface="宋体" panose="02010600030101010101" pitchFamily="2" charset="-122"/>
              </a:rPr>
              <a:t>嫩绿的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48064" y="2480578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 dirty="0">
                <a:solidFill>
                  <a:srgbClr val="FF0000"/>
                </a:solidFill>
                <a:cs typeface="宋体" panose="02010600030101010101" pitchFamily="2" charset="-122"/>
              </a:rPr>
              <a:t>引人注目的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27215" y="2917622"/>
            <a:ext cx="24810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kern="100" dirty="0">
                <a:solidFill>
                  <a:srgbClr val="FF0000"/>
                </a:solidFill>
                <a:cs typeface="宋体" panose="02010600030101010101" pitchFamily="2" charset="-122"/>
              </a:rPr>
              <a:t>长大了的叶子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997478" y="2000246"/>
            <a:ext cx="7143800" cy="19082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444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cāo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chǎng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     </a:t>
            </a:r>
            <a:r>
              <a:rPr lang="en-US" altLang="zh-CN" sz="24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chóng</a:t>
            </a:r>
            <a:r>
              <a:rPr lang="en-US" altLang="zh-CN" sz="2400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</a:t>
            </a:r>
            <a:r>
              <a:rPr lang="en-US" altLang="zh-CN" sz="24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dié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         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kòng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xì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 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（       ） （       ）   （     ）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kū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wěi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          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yè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 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bǐnɡ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         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jūn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yún</a:t>
            </a:r>
            <a:r>
              <a:rPr lang="en-US" altLang="zh-CN" sz="2400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    </a:t>
            </a:r>
            <a:endParaRPr lang="en-US" altLang="zh-CN" sz="2400" dirty="0" smtClean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（     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）   （       ）   （     ）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31640" y="1203598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一、读拼音，写词语。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40420" y="2500312"/>
            <a:ext cx="15619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操   场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854998" y="2483060"/>
            <a:ext cx="15001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重  叠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283890" y="2500312"/>
            <a:ext cx="12144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空 隙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783560" y="3385876"/>
            <a:ext cx="15716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叶  柄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283890" y="3385876"/>
            <a:ext cx="13573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均 匀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594860" y="3394502"/>
            <a:ext cx="12858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枯 萎</a:t>
            </a:r>
            <a:endParaRPr lang="zh-CN" altLang="en-US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42670"/>
            <a:ext cx="2268000" cy="692577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8649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32670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0836" y="483518"/>
            <a:ext cx="75135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二、给加红的字词选择正确的解释。 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1136814"/>
            <a:ext cx="72632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叶尖一顺儿朝下，在墙上铺得那么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均匀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，没有重叠起来的。</a:t>
            </a:r>
            <a:endParaRPr lang="en-US" altLang="zh-CN" sz="24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“均匀”供选择的解释：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）指时间的间隔相等。（  ）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）指分布或分配在各部分的数量相同。（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5576" y="3234338"/>
            <a:ext cx="83884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要是你的手指不费一点劲，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休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想拉下爬山虎的一根茎。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“休”供选择的解释：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spc="-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spc="-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spc="-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）歇息。（  ）（</a:t>
            </a:r>
            <a:r>
              <a:rPr lang="en-US" altLang="zh-CN" sz="2400" b="1" spc="-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spc="-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）停止。（  ）（</a:t>
            </a:r>
            <a:r>
              <a:rPr lang="en-US" altLang="zh-CN" sz="2400" b="1" spc="-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spc="-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）不要，别。（ </a:t>
            </a:r>
            <a:r>
              <a:rPr lang="zh-CN" altLang="en-US" sz="2400" b="1" spc="-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 b="1" spc="-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) </a:t>
            </a:r>
            <a:endParaRPr lang="zh-CN" altLang="en-US" sz="2400" b="1" spc="-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42250" y="2597207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dirty="0"/>
          </a:p>
        </p:txBody>
      </p:sp>
      <p:sp>
        <p:nvSpPr>
          <p:cNvPr id="6" name="矩形 5"/>
          <p:cNvSpPr/>
          <p:nvPr/>
        </p:nvSpPr>
        <p:spPr>
          <a:xfrm>
            <a:off x="8267242" y="3982293"/>
            <a:ext cx="4812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pc="-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45840" y="889197"/>
            <a:ext cx="7542584" cy="2968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叶圣陶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1894—1988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原名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叶绍钧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，江苏人，我国现代作家、教育家、编辑家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。著有童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话集</a:t>
            </a:r>
            <a:r>
              <a:rPr lang="en-US" altLang="zh-CN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稻草人</a:t>
            </a:r>
            <a:r>
              <a:rPr lang="en-US" altLang="zh-CN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，小说集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隔膜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火灾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，长篇小说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倪焕之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425" t="15201" r="7411" b="15497"/>
          <a:stretch>
            <a:fillRect/>
          </a:stretch>
        </p:blipFill>
        <p:spPr>
          <a:xfrm>
            <a:off x="777336" y="915566"/>
            <a:ext cx="7899120" cy="3740983"/>
          </a:xfrm>
          <a:prstGeom prst="rect">
            <a:avLst/>
          </a:prstGeom>
        </p:spPr>
      </p:pic>
      <p:sp>
        <p:nvSpPr>
          <p:cNvPr id="5" name="文本框 1"/>
          <p:cNvSpPr txBox="1"/>
          <p:nvPr/>
        </p:nvSpPr>
        <p:spPr>
          <a:xfrm>
            <a:off x="1547664" y="1621125"/>
            <a:ext cx="648072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2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上节课，我们明白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了爬山虎生长的位置和生长的特点，更明白作者细致的观察</a:t>
            </a: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。这节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课，</a:t>
            </a:r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我们来了解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爬山虎脚的位置和它是如何往上爬的！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15"/>
          <p:cNvSpPr txBox="1"/>
          <p:nvPr/>
        </p:nvSpPr>
        <p:spPr>
          <a:xfrm>
            <a:off x="3331281" y="341243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 smtClean="0">
                <a:latin typeface="+mn-ea"/>
              </a:rPr>
              <a:t>第</a:t>
            </a:r>
            <a:r>
              <a:rPr kumimoji="1" lang="zh-CN" altLang="en-US" sz="3600" b="1" dirty="0">
                <a:latin typeface="+mn-ea"/>
              </a:rPr>
              <a:t>二</a:t>
            </a:r>
            <a:r>
              <a:rPr kumimoji="1" lang="zh-CN" altLang="en-US" sz="3600" b="1" dirty="0" smtClean="0">
                <a:latin typeface="+mn-ea"/>
              </a:rPr>
              <a:t>课时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10" name="iconfont-1191-870150"/>
          <p:cNvSpPr>
            <a:spLocks noChangeAspect="1"/>
          </p:cNvSpPr>
          <p:nvPr/>
        </p:nvSpPr>
        <p:spPr bwMode="auto">
          <a:xfrm>
            <a:off x="5737642" y="485259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1" name="iconfont-1191-870150"/>
          <p:cNvSpPr>
            <a:spLocks noChangeAspect="1"/>
          </p:cNvSpPr>
          <p:nvPr/>
        </p:nvSpPr>
        <p:spPr bwMode="auto">
          <a:xfrm rot="10800000">
            <a:off x="3203848" y="485260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16182" y="267494"/>
            <a:ext cx="1440160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部分</a:t>
            </a:r>
            <a:endParaRPr lang="zh-CN" altLang="en-US" sz="28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3544" y="1851670"/>
            <a:ext cx="7524944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爬山虎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的脚长在茎上。茎上长叶柄的地方，反面伸出枝状的六七根细丝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，这些细丝很像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蜗牛的触角。细丝跟新叶子一样，也是嫩红的。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53544" y="897563"/>
            <a:ext cx="73096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从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下面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句子中的哪些地方，能感受到作者进行了细致的观察？</a:t>
            </a:r>
            <a:endParaRPr lang="zh-CN" altLang="en-US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07904" y="3624463"/>
            <a:ext cx="4896544" cy="120032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1750">
            <a:noFill/>
            <a:prstDash val="dash"/>
          </a:ln>
          <a:effectLst>
            <a:softEdge rad="31750"/>
          </a:effectLst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通过细丝的位置隐蔽、数量精确、形态细小而卷曲都可以看出作者进行了细致的观察。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 descr="图片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39552" y="3523873"/>
            <a:ext cx="2448272" cy="14961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椭圆 6"/>
          <p:cNvSpPr/>
          <p:nvPr/>
        </p:nvSpPr>
        <p:spPr>
          <a:xfrm>
            <a:off x="827584" y="4299942"/>
            <a:ext cx="792088" cy="594472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266713" y="2393230"/>
            <a:ext cx="72008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006104" y="2940416"/>
            <a:ext cx="72008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452320" y="2931790"/>
            <a:ext cx="81085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804248" y="3453832"/>
            <a:ext cx="72008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06104" y="3481976"/>
            <a:ext cx="144016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411760" y="2931790"/>
            <a:ext cx="295232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340428" y="329049"/>
            <a:ext cx="25358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第</a:t>
            </a:r>
            <a:r>
              <a:rPr lang="en-US" altLang="zh-CN" sz="2400" b="1" dirty="0" smtClean="0"/>
              <a:t>3—5</a:t>
            </a:r>
            <a:r>
              <a:rPr lang="zh-CN" altLang="en-US" sz="2400" b="1" dirty="0" smtClean="0"/>
              <a:t>自然段</a:t>
            </a:r>
            <a:endParaRPr lang="zh-CN" altLang="en-US" sz="2400" b="1" dirty="0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50981"/>
            <a:ext cx="2268000" cy="692577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576901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互动课堂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52" y="155224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560758" y="1203598"/>
            <a:ext cx="6022484" cy="33123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endPos="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827584" y="555526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爬山虎的脚生长的位置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3219822"/>
            <a:ext cx="14756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爬山虎的叶子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60232" y="627534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爬山虎的脚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下箭头 5"/>
          <p:cNvSpPr/>
          <p:nvPr/>
        </p:nvSpPr>
        <p:spPr>
          <a:xfrm rot="14045554">
            <a:off x="1788797" y="2727829"/>
            <a:ext cx="216024" cy="1061312"/>
          </a:xfrm>
          <a:prstGeom prst="downArrow">
            <a:avLst/>
          </a:prstGeom>
          <a:solidFill>
            <a:srgbClr val="00B0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下箭头 6"/>
          <p:cNvSpPr/>
          <p:nvPr/>
        </p:nvSpPr>
        <p:spPr>
          <a:xfrm rot="2588419">
            <a:off x="6788141" y="1004879"/>
            <a:ext cx="276115" cy="1103182"/>
          </a:xfrm>
          <a:prstGeom prst="downArrow">
            <a:avLst/>
          </a:prstGeom>
          <a:solidFill>
            <a:srgbClr val="00B0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下箭头 7"/>
          <p:cNvSpPr/>
          <p:nvPr/>
        </p:nvSpPr>
        <p:spPr>
          <a:xfrm rot="19764856">
            <a:off x="3720247" y="928662"/>
            <a:ext cx="216024" cy="1893648"/>
          </a:xfrm>
          <a:prstGeom prst="downArrow">
            <a:avLst/>
          </a:prstGeom>
          <a:solidFill>
            <a:srgbClr val="00B0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"/>
          <p:cNvSpPr txBox="1"/>
          <p:nvPr/>
        </p:nvSpPr>
        <p:spPr>
          <a:xfrm>
            <a:off x="1115616" y="1275606"/>
            <a:ext cx="6912768" cy="10275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爬山虎的脚还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像什么？请你用一句或几句话写下来。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9"/>
          <p:cNvSpPr txBox="1"/>
          <p:nvPr/>
        </p:nvSpPr>
        <p:spPr>
          <a:xfrm>
            <a:off x="1054360" y="2466001"/>
            <a:ext cx="7098582" cy="98264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爬山虎的脚像吸盘，又像卷卷的头发，还像图画上蛟龙的爪子。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23528" y="555526"/>
            <a:ext cx="2099196" cy="631836"/>
            <a:chOff x="755576" y="411510"/>
            <a:chExt cx="2099196" cy="631836"/>
          </a:xfrm>
        </p:grpSpPr>
        <p:sp>
          <p:nvSpPr>
            <p:cNvPr id="5" name="文本框 9"/>
            <p:cNvSpPr txBox="1"/>
            <p:nvPr/>
          </p:nvSpPr>
          <p:spPr>
            <a:xfrm>
              <a:off x="1331640" y="411510"/>
              <a:ext cx="1523132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小练笔</a:t>
              </a:r>
              <a:endPara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411510"/>
              <a:ext cx="648072" cy="63183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标注 1"/>
          <p:cNvSpPr/>
          <p:nvPr/>
        </p:nvSpPr>
        <p:spPr>
          <a:xfrm>
            <a:off x="1886009" y="2089839"/>
            <a:ext cx="4896544" cy="1800200"/>
          </a:xfrm>
          <a:prstGeom prst="wedgeRoundRectCallout">
            <a:avLst>
              <a:gd name="adj1" fmla="val 66290"/>
              <a:gd name="adj2" fmla="val 8413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 w="15875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不能换成“粘、挨”等词。因为“巴”字写出了爬山虎紧紧地粘贴在墙上的样子。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714390"/>
            <a:ext cx="7542832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巴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可以换成“粘、挨”等词吗？你觉得哪一个更好呢？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08304" y="2032966"/>
            <a:ext cx="1278136" cy="21949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9198" y="987574"/>
            <a:ext cx="7000925" cy="2664297"/>
            <a:chOff x="1475656" y="1347614"/>
            <a:chExt cx="7000925" cy="2664297"/>
          </a:xfrm>
        </p:grpSpPr>
        <p:grpSp>
          <p:nvGrpSpPr>
            <p:cNvPr id="3" name="组合 10"/>
            <p:cNvGrpSpPr/>
            <p:nvPr/>
          </p:nvGrpSpPr>
          <p:grpSpPr>
            <a:xfrm>
              <a:off x="1475656" y="1347614"/>
              <a:ext cx="7000925" cy="2664297"/>
              <a:chOff x="682267" y="1203600"/>
              <a:chExt cx="7575971" cy="3355996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4627439" y="826609"/>
                <a:ext cx="3253807" cy="4007790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834498" y="1143651"/>
                <a:ext cx="3263714" cy="3568176"/>
              </a:xfrm>
              <a:prstGeom prst="rect">
                <a:avLst/>
              </a:prstGeom>
            </p:spPr>
          </p:pic>
          <p:sp>
            <p:nvSpPr>
              <p:cNvPr id="9" name="椭圆 8"/>
              <p:cNvSpPr/>
              <p:nvPr/>
            </p:nvSpPr>
            <p:spPr>
              <a:xfrm>
                <a:off x="3796439" y="1759552"/>
                <a:ext cx="216000" cy="216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4491260" y="1759552"/>
                <a:ext cx="216000" cy="216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空心弧 10"/>
              <p:cNvSpPr/>
              <p:nvPr/>
            </p:nvSpPr>
            <p:spPr>
              <a:xfrm>
                <a:off x="3860375" y="1649338"/>
                <a:ext cx="780143" cy="437700"/>
              </a:xfrm>
              <a:prstGeom prst="blockArc">
                <a:avLst>
                  <a:gd name="adj1" fmla="val 10568588"/>
                  <a:gd name="adj2" fmla="val 0"/>
                  <a:gd name="adj3" fmla="val 20563"/>
                </a:avLst>
              </a:prstGeom>
              <a:solidFill>
                <a:srgbClr val="CDBA85"/>
              </a:solidFill>
              <a:ln>
                <a:solidFill>
                  <a:srgbClr val="CDBA8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782845" y="2272201"/>
                <a:ext cx="216000" cy="216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4477666" y="2272201"/>
                <a:ext cx="216000" cy="216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空心弧 13"/>
              <p:cNvSpPr/>
              <p:nvPr/>
            </p:nvSpPr>
            <p:spPr>
              <a:xfrm>
                <a:off x="3846781" y="2161987"/>
                <a:ext cx="780143" cy="437700"/>
              </a:xfrm>
              <a:prstGeom prst="blockArc">
                <a:avLst>
                  <a:gd name="adj1" fmla="val 10568588"/>
                  <a:gd name="adj2" fmla="val 0"/>
                  <a:gd name="adj3" fmla="val 20563"/>
                </a:avLst>
              </a:prstGeom>
              <a:solidFill>
                <a:srgbClr val="CDBA85"/>
              </a:solidFill>
              <a:ln>
                <a:solidFill>
                  <a:srgbClr val="CDBA8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4485534" y="3298887"/>
                <a:ext cx="216000" cy="216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799172" y="3289759"/>
                <a:ext cx="216000" cy="21600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3782844" y="2797233"/>
                <a:ext cx="216000" cy="216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4477665" y="2797233"/>
                <a:ext cx="216000" cy="216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空心弧 18"/>
              <p:cNvSpPr/>
              <p:nvPr/>
            </p:nvSpPr>
            <p:spPr>
              <a:xfrm>
                <a:off x="3846780" y="2687019"/>
                <a:ext cx="780143" cy="437700"/>
              </a:xfrm>
              <a:prstGeom prst="blockArc">
                <a:avLst>
                  <a:gd name="adj1" fmla="val 10568588"/>
                  <a:gd name="adj2" fmla="val 0"/>
                  <a:gd name="adj3" fmla="val 20563"/>
                </a:avLst>
              </a:prstGeom>
              <a:solidFill>
                <a:srgbClr val="CDBA85"/>
              </a:solidFill>
              <a:ln>
                <a:solidFill>
                  <a:srgbClr val="CDBA8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619672" y="1593009"/>
              <a:ext cx="2736304" cy="22467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爬山虎的脚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贴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着墙的时候，六七根细丝的头上就成小圆片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触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住墙。细丝原先是直的，把爬山虎的嫩茎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拉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一把，使它紧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巴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在墙上。</a:t>
              </a:r>
              <a:endPara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5220072" y="1489401"/>
              <a:ext cx="2916738" cy="22467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爬山虎的脚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触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着墙的时候，六七根细丝的头上就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变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成小圆片，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巴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住墙。细丝原先是直的，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现在弯曲了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，把爬山虎的嫩茎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拉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一把，使它紧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贴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在墙上。</a:t>
              </a:r>
              <a:endPara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空心弧 5"/>
            <p:cNvSpPr/>
            <p:nvPr/>
          </p:nvSpPr>
          <p:spPr>
            <a:xfrm>
              <a:off x="4427984" y="2931790"/>
              <a:ext cx="720927" cy="347486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1383713" y="483518"/>
            <a:ext cx="66303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比较句子，哪句话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给你的印象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更为深刻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895717" y="3617364"/>
            <a:ext cx="5400599" cy="792088"/>
          </a:xfrm>
          <a:prstGeom prst="roundRect">
            <a:avLst/>
          </a:prstGeom>
          <a:solidFill>
            <a:srgbClr val="C00000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这些动作前后之间的联系都是非常紧密的，而且是有序的。 </a:t>
            </a:r>
            <a:endParaRPr lang="zh-CN" altLang="en-US" sz="2400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右弧形箭头 21"/>
          <p:cNvSpPr/>
          <p:nvPr/>
        </p:nvSpPr>
        <p:spPr>
          <a:xfrm rot="886316">
            <a:off x="7537223" y="2758607"/>
            <a:ext cx="504056" cy="1296144"/>
          </a:xfrm>
          <a:prstGeom prst="curvedLeftArrow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98" y="79885"/>
            <a:ext cx="1015200" cy="1015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5091" y="411510"/>
            <a:ext cx="62464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找出描写爬山虎的脚变化的句子吧</a:t>
            </a: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!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28184" y="1488089"/>
            <a:ext cx="648072" cy="432048"/>
          </a:xfrm>
          <a:prstGeom prst="rect">
            <a:avLst/>
          </a:prstGeom>
          <a:solidFill>
            <a:srgbClr val="00B050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49757" y="3310895"/>
            <a:ext cx="4176464" cy="1384995"/>
          </a:xfrm>
          <a:prstGeom prst="rect">
            <a:avLst/>
          </a:prstGeom>
          <a:solidFill>
            <a:srgbClr val="FFC000"/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作者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只有通过细致的观察，才能发现细微变化的过程。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39552" y="3219822"/>
            <a:ext cx="3384376" cy="1584176"/>
            <a:chOff x="395536" y="2813297"/>
            <a:chExt cx="3384376" cy="1584176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8" name="云形标注 7"/>
            <p:cNvSpPr/>
            <p:nvPr/>
          </p:nvSpPr>
          <p:spPr>
            <a:xfrm>
              <a:off x="395536" y="2813297"/>
              <a:ext cx="3384376" cy="1584176"/>
            </a:xfrm>
            <a:prstGeom prst="cloudCallout">
              <a:avLst>
                <a:gd name="adj1" fmla="val -33908"/>
                <a:gd name="adj2" fmla="val -125459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12700">
              <a:noFill/>
            </a:ln>
            <a:effectLst>
              <a:outerShdw blurRad="444500" dist="254000" dir="8100000" algn="tr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49147" y="2979697"/>
              <a:ext cx="2765186" cy="12003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你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能联系生活实际理解这两个词语吗？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41226" y="987574"/>
            <a:ext cx="7704856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爬山虎的脚要是没触着墙，不几天就萎了，后来连痕迹也没有了。触着墙的，细丝和小圆片逐渐变成灰色。不要瞧不起那些灰色的脚，那些脚巴在墙上相当牢固，要是你的手指不费一点儿劲，休想拉下爬山虎的一根茎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椭圆 3">
            <a:hlinkClick r:id="rId1" action="ppaction://hlinksldjump"/>
          </p:cNvPr>
          <p:cNvSpPr/>
          <p:nvPr/>
        </p:nvSpPr>
        <p:spPr>
          <a:xfrm>
            <a:off x="703809" y="1470837"/>
            <a:ext cx="648072" cy="432048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" name="椭圆 4">
            <a:hlinkClick r:id="rId1" action="ppaction://hlinksldjump"/>
          </p:cNvPr>
          <p:cNvSpPr/>
          <p:nvPr/>
        </p:nvSpPr>
        <p:spPr>
          <a:xfrm>
            <a:off x="7164288" y="1894259"/>
            <a:ext cx="648072" cy="432048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2" name="图片 3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7495" y="1932474"/>
            <a:ext cx="464928" cy="464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3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2627" y="1700376"/>
            <a:ext cx="464928" cy="464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01706" y="1374517"/>
            <a:ext cx="7534050" cy="2349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4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这篇课文围绕爬山虎的脚，先讲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endParaRPr lang="en-US" altLang="zh-CN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44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又讲了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最后讲了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  </a:t>
            </a:r>
            <a:endParaRPr lang="en-US" altLang="zh-CN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44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07564" y="1518533"/>
            <a:ext cx="1731564" cy="4642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88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爬山虎脚的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3568" y="2022589"/>
            <a:ext cx="2659702" cy="4642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88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位置、形状、颜色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47324" y="2022589"/>
            <a:ext cx="2643174" cy="464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8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爬山虎是怎样爬的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67004" y="2598653"/>
            <a:ext cx="6768752" cy="464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8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爬山虎的脚没触着墙就“萎了”和触着墙的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巴在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12856" y="3246725"/>
            <a:ext cx="3146436" cy="464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8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墙上相当“牢固”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607564" y="1950581"/>
            <a:ext cx="1643074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918932" y="2454637"/>
            <a:ext cx="230425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375316" y="2454637"/>
            <a:ext cx="302433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494996" y="3030701"/>
            <a:ext cx="669674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918932" y="3678773"/>
            <a:ext cx="300499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6302159" y="702618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1131590"/>
            <a:ext cx="7632848" cy="219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通过爬山虎往上爬的过程和脚逐渐变化的过程，说明作者观察非常细致，你觉得作者观察了多长的时间？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833" y="843558"/>
            <a:ext cx="1015200" cy="10152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5220072" y="3098895"/>
            <a:ext cx="2942717" cy="1294579"/>
            <a:chOff x="6777959" y="2423484"/>
            <a:chExt cx="2258537" cy="1084370"/>
          </a:xfrm>
          <a:solidFill>
            <a:srgbClr val="92D050"/>
          </a:solidFill>
        </p:grpSpPr>
        <p:sp>
          <p:nvSpPr>
            <p:cNvPr id="6" name="云形 5"/>
            <p:cNvSpPr/>
            <p:nvPr/>
          </p:nvSpPr>
          <p:spPr>
            <a:xfrm>
              <a:off x="6777959" y="2423484"/>
              <a:ext cx="2258537" cy="1084370"/>
            </a:xfrm>
            <a:prstGeom prst="cloud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444500" dist="254000" dir="8100000" algn="tr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057235" y="2527038"/>
              <a:ext cx="1793622" cy="79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作者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进行了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连续的观察。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7624" y="1390138"/>
            <a:ext cx="69344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爬山虎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刚长出来的叶子是嫩红的，不几天叶子长大，就变成嫩绿的。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7624" y="2399823"/>
            <a:ext cx="69344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以前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，我只知道这种植物叫爬山虎，可不知道它怎么能爬。今年，我注意了，原来爬山虎是有脚的。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7624" y="3756977"/>
            <a:ext cx="69344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爬山虎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的脚要是没触着墙，不几天就萎了，后来连痕迹也没有了。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629170" y="1782776"/>
            <a:ext cx="45719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/>
          </a:p>
        </p:txBody>
      </p:sp>
      <p:sp>
        <p:nvSpPr>
          <p:cNvPr id="6" name="椭圆 5"/>
          <p:cNvSpPr/>
          <p:nvPr/>
        </p:nvSpPr>
        <p:spPr>
          <a:xfrm>
            <a:off x="7235161" y="1782776"/>
            <a:ext cx="45719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911125" y="1782776"/>
            <a:ext cx="45719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dirty="0"/>
          </a:p>
        </p:txBody>
      </p:sp>
      <p:sp>
        <p:nvSpPr>
          <p:cNvPr id="8" name="椭圆 7"/>
          <p:cNvSpPr/>
          <p:nvPr/>
        </p:nvSpPr>
        <p:spPr>
          <a:xfrm>
            <a:off x="2022888" y="2787386"/>
            <a:ext cx="45719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339902" y="2787386"/>
            <a:ext cx="45719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561602" y="3209909"/>
            <a:ext cx="45719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250709" y="3209909"/>
            <a:ext cx="45719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555070" y="4171451"/>
            <a:ext cx="45719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179035" y="4171449"/>
            <a:ext cx="45719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868144" y="4171450"/>
            <a:ext cx="45719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20496" y="555526"/>
            <a:ext cx="8288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你还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能从文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中哪些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语句发现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作者进行了连续的观察？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1356" y="1275606"/>
            <a:ext cx="571016" cy="552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6404" y="2283718"/>
            <a:ext cx="571016" cy="552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664280"/>
            <a:ext cx="571015" cy="552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600" y="89350"/>
            <a:ext cx="1015200" cy="1015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15816" y="195486"/>
            <a:ext cx="6192688" cy="4752528"/>
            <a:chOff x="2915816" y="123478"/>
            <a:chExt cx="6192688" cy="4824536"/>
          </a:xfrm>
        </p:grpSpPr>
        <p:grpSp>
          <p:nvGrpSpPr>
            <p:cNvPr id="3" name="组合 2"/>
            <p:cNvGrpSpPr/>
            <p:nvPr/>
          </p:nvGrpSpPr>
          <p:grpSpPr>
            <a:xfrm>
              <a:off x="2915816" y="123478"/>
              <a:ext cx="6192688" cy="4824536"/>
              <a:chOff x="3347864" y="352299"/>
              <a:chExt cx="6230240" cy="4540995"/>
            </a:xfrm>
          </p:grpSpPr>
          <p:pic>
            <p:nvPicPr>
              <p:cNvPr id="1028" name="Picture 4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47864" y="356368"/>
                <a:ext cx="3263660" cy="453692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29" name="Picture 5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16216" y="352299"/>
                <a:ext cx="3061888" cy="454099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8064" y="4371950"/>
              <a:ext cx="1120899" cy="5040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7215" y="1175879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9913" y="95791"/>
            <a:ext cx="2269879" cy="693151"/>
          </a:xfrm>
          <a:prstGeom prst="rect">
            <a:avLst/>
          </a:prstGeom>
        </p:spPr>
      </p:pic>
      <p:sp>
        <p:nvSpPr>
          <p:cNvPr id="9" name="文本框 14">
            <a:hlinkClick r:id="rId6" action="ppaction://hlinkfile"/>
          </p:cNvPr>
          <p:cNvSpPr txBox="1"/>
          <p:nvPr/>
        </p:nvSpPr>
        <p:spPr>
          <a:xfrm>
            <a:off x="648909" y="762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04261"/>
            <a:ext cx="443315" cy="551442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1115616" y="771550"/>
            <a:ext cx="1837016" cy="3215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点击图标，听范读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339787" y="2918"/>
            <a:ext cx="1059582" cy="105958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41774" y="1547956"/>
            <a:ext cx="233002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读准字音，读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通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句子，思考：每个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自然段分别写了爬山虎的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什么？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1203598"/>
            <a:ext cx="647935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课文运用的观察方法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167103" y="3201144"/>
            <a:ext cx="2855153" cy="648072"/>
          </a:xfrm>
          <a:prstGeom prst="roundRect">
            <a:avLst/>
          </a:prstGeom>
          <a:solidFill>
            <a:srgbClr val="92D050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连续的观察</a:t>
            </a:r>
            <a:endParaRPr lang="zh-CN" altLang="en-US" sz="36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203848" y="2337048"/>
            <a:ext cx="2805460" cy="648072"/>
          </a:xfrm>
          <a:prstGeom prst="roundRect">
            <a:avLst/>
          </a:prstGeom>
          <a:solidFill>
            <a:srgbClr val="92D050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细致的观察</a:t>
            </a:r>
            <a:endParaRPr lang="zh-CN" altLang="en-US" sz="36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0396" y="396072"/>
            <a:ext cx="2268000" cy="692577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730442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方法归纳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96072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501513" y="2603688"/>
            <a:ext cx="2143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触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→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巴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→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拉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→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贴</a:t>
            </a:r>
            <a:endParaRPr kumimoji="0" lang="zh-CN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54906" y="3067339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没触着墙的</a:t>
            </a:r>
            <a:r>
              <a:rPr kumimoji="0" lang="zh-CN" altLang="en-US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萎了</a:t>
            </a:r>
            <a:endParaRPr kumimoji="0" lang="zh-CN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54906" y="3424529"/>
            <a:ext cx="23574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触着墙的    牢固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15618" y="4064754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表达：准确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形象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04049" y="4053707"/>
            <a:ext cx="31683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观察：细致、连续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1043609" y="1275606"/>
            <a:ext cx="598263" cy="2148923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爬山虎的脚</a:t>
            </a:r>
            <a:endParaRPr lang="zh-CN" altLang="en-US" sz="26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1929904" y="1275606"/>
            <a:ext cx="236372" cy="2304256"/>
          </a:xfrm>
          <a:prstGeom prst="leftBrace">
            <a:avLst>
              <a:gd name="adj1" fmla="val 54898"/>
              <a:gd name="adj2" fmla="val 50000"/>
            </a:avLst>
          </a:pr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2298727" y="1492791"/>
            <a:ext cx="1616801" cy="43088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叶子的特点</a:t>
            </a:r>
            <a:endParaRPr lang="zh-CN" altLang="en-US" sz="2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98727" y="2644919"/>
            <a:ext cx="1383348" cy="43088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脚的特点</a:t>
            </a:r>
            <a:endParaRPr lang="zh-CN" altLang="en-US" sz="2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59543" y="1523568"/>
            <a:ext cx="3268050" cy="40011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鲜绿  排列均匀  好看</a:t>
            </a:r>
            <a:endParaRPr lang="zh-CN" altLang="en-US" sz="2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左大括号 24"/>
          <p:cNvSpPr/>
          <p:nvPr/>
        </p:nvSpPr>
        <p:spPr>
          <a:xfrm>
            <a:off x="3687556" y="2272466"/>
            <a:ext cx="236372" cy="1307396"/>
          </a:xfrm>
          <a:prstGeom prst="leftBrace">
            <a:avLst>
              <a:gd name="adj1" fmla="val 54898"/>
              <a:gd name="adj2" fmla="val 50000"/>
            </a:avLst>
          </a:pr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4059543" y="2153648"/>
            <a:ext cx="3268050" cy="40011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位置  </a:t>
            </a:r>
            <a:r>
              <a:rPr lang="zh-CN" altLang="en-US" sz="2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形状  </a:t>
            </a:r>
            <a:r>
              <a: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颜色 </a:t>
            </a:r>
            <a:endParaRPr lang="zh-CN" altLang="en-US" sz="2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059543" y="3258342"/>
            <a:ext cx="1157238" cy="40011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变  化</a:t>
            </a:r>
            <a:endParaRPr lang="zh-CN" altLang="en-US" sz="2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059542" y="2627476"/>
            <a:ext cx="1326501" cy="40011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爬墙过程</a:t>
            </a:r>
            <a:endParaRPr lang="zh-CN" altLang="en-US" sz="2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左大括号 28"/>
          <p:cNvSpPr/>
          <p:nvPr/>
        </p:nvSpPr>
        <p:spPr>
          <a:xfrm>
            <a:off x="5320474" y="3196723"/>
            <a:ext cx="131141" cy="555268"/>
          </a:xfrm>
          <a:prstGeom prst="leftBrace">
            <a:avLst>
              <a:gd name="adj1" fmla="val 54898"/>
              <a:gd name="adj2" fmla="val 50000"/>
            </a:avLst>
          </a:pr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750" y="170662"/>
            <a:ext cx="2268000" cy="692577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70" y="164604"/>
            <a:ext cx="450000" cy="559756"/>
          </a:xfrm>
          <a:prstGeom prst="rect">
            <a:avLst/>
          </a:prstGeom>
        </p:spPr>
      </p:pic>
      <p:sp>
        <p:nvSpPr>
          <p:cNvPr id="35" name="文本框 14"/>
          <p:cNvSpPr txBox="1"/>
          <p:nvPr/>
        </p:nvSpPr>
        <p:spPr>
          <a:xfrm>
            <a:off x="684518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302577" y="987574"/>
            <a:ext cx="1612952" cy="43088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生长的位置</a:t>
            </a:r>
            <a:endParaRPr lang="zh-CN" altLang="en-US" sz="2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01706" y="1374517"/>
            <a:ext cx="7534050" cy="2268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4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课文主要写了</a:t>
            </a:r>
            <a:r>
              <a:rPr lang="zh-CN" altLang="en-US" sz="28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先生通过长期细致的观察，了解到爬山虎</a:t>
            </a:r>
            <a:r>
              <a:rPr lang="zh-CN" altLang="en-US" sz="28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8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 以及</a:t>
            </a:r>
            <a:r>
              <a:rPr lang="zh-CN" altLang="en-US" sz="28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，表达了作者对爬山虎的</a:t>
            </a:r>
            <a:r>
              <a:rPr lang="zh-CN" altLang="en-US" sz="28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之情。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79912" y="1459448"/>
            <a:ext cx="1266693" cy="4642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88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叶圣陶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59292" y="2013624"/>
            <a:ext cx="1996884" cy="464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8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生长的位置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02159" y="702618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dirty="0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5935" y="306177"/>
            <a:ext cx="2268000" cy="692577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73570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59" y="296418"/>
            <a:ext cx="460522" cy="572844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6369477" y="2013624"/>
            <a:ext cx="1996884" cy="464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8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叶子的特点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09419" y="2560436"/>
            <a:ext cx="3538062" cy="464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8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它怎样往上爬的过程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04886" y="3139912"/>
            <a:ext cx="950890" cy="464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8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喜爱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17" grpId="0"/>
      <p:bldP spid="18" grpId="0"/>
      <p:bldP spid="1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96330" y="1008180"/>
            <a:ext cx="7200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本课共有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16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个重点词语，请你选择其中的词语，描述爬山虎的叶子和脚，说一说爬山虎往上攀爬的过程。</a:t>
            </a:r>
            <a:endParaRPr lang="zh-CN" altLang="en-US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0768" y="325750"/>
            <a:ext cx="2268000" cy="69257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488" y="319692"/>
            <a:ext cx="450000" cy="559756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620536" y="27856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5616" y="2859782"/>
            <a:ext cx="684075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爬山虎  操场  嫩红  舒服  均匀  重叠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空隙  叶柄  反面  触角  弯曲  细小  痕迹  瞧不起  牢固  休想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2" t="7129" r="3247" b="2866"/>
          <a:stretch>
            <a:fillRect/>
          </a:stretch>
        </p:blipFill>
        <p:spPr bwMode="auto">
          <a:xfrm>
            <a:off x="3419872" y="16265"/>
            <a:ext cx="5516438" cy="5049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390642" y="1015266"/>
            <a:ext cx="2741197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对比两种观察记录的异同。</a:t>
            </a:r>
            <a:endParaRPr lang="zh-CN" altLang="en-US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742284" y="747339"/>
            <a:ext cx="2000890" cy="744868"/>
            <a:chOff x="6849967" y="2423484"/>
            <a:chExt cx="2000890" cy="744868"/>
          </a:xfrm>
        </p:grpSpPr>
        <p:sp>
          <p:nvSpPr>
            <p:cNvPr id="5" name="云形 4"/>
            <p:cNvSpPr/>
            <p:nvPr/>
          </p:nvSpPr>
          <p:spPr>
            <a:xfrm>
              <a:off x="6849967" y="2423484"/>
              <a:ext cx="1656184" cy="744868"/>
            </a:xfrm>
            <a:prstGeom prst="cloud">
              <a:avLst/>
            </a:prstGeom>
            <a:solidFill>
              <a:schemeClr val="accent3">
                <a:lumMod val="75000"/>
              </a:schemeClr>
            </a:solidFill>
            <a:ln w="12700">
              <a:noFill/>
            </a:ln>
            <a:effectLst>
              <a:outerShdw blurRad="444500" dist="254000" dir="8100000" algn="tr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0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7057235" y="2527038"/>
              <a:ext cx="179362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形象直观</a:t>
              </a:r>
              <a:endPara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499992" y="3003798"/>
            <a:ext cx="3081010" cy="744868"/>
            <a:chOff x="6849967" y="2423484"/>
            <a:chExt cx="3081010" cy="744868"/>
          </a:xfrm>
        </p:grpSpPr>
        <p:sp>
          <p:nvSpPr>
            <p:cNvPr id="8" name="云形 7"/>
            <p:cNvSpPr/>
            <p:nvPr/>
          </p:nvSpPr>
          <p:spPr>
            <a:xfrm>
              <a:off x="6849967" y="2423484"/>
              <a:ext cx="3009002" cy="744868"/>
            </a:xfrm>
            <a:prstGeom prst="cloud">
              <a:avLst/>
            </a:prstGeom>
            <a:solidFill>
              <a:schemeClr val="accent3">
                <a:lumMod val="75000"/>
              </a:schemeClr>
            </a:solidFill>
            <a:ln w="12700">
              <a:noFill/>
            </a:ln>
            <a:effectLst>
              <a:outerShdw blurRad="444500" dist="254000" dir="8100000" algn="tr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0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7057235" y="2537883"/>
              <a:ext cx="287374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变化过程一目了然</a:t>
              </a:r>
              <a:endPara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768" y="325750"/>
            <a:ext cx="2268000" cy="6925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488" y="319692"/>
            <a:ext cx="450000" cy="559756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20536" y="27856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实践活动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60730" y="2307525"/>
            <a:ext cx="298713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相同点：都进行了较长时间的连续观察；都发现了观察对象在状态、颜色等方面的变化，并用简洁的语言记录。</a:t>
            </a:r>
            <a:endParaRPr lang="zh-CN" altLang="en-US" sz="20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42467" y="2924239"/>
            <a:ext cx="80362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小贴士：可以参考课后的“资料袋”中的两种方法记录：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图文结合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2400" b="1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做表格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2467" y="1293023"/>
            <a:ext cx="770485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开展种豆芽、养蚕、养小金鱼等活动，对这种事物进行连续、细致地观察，然后写一份观察记录。</a:t>
            </a:r>
            <a:endParaRPr lang="zh-CN" altLang="en-US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19872" y="549077"/>
            <a:ext cx="22322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实践活动</a:t>
            </a:r>
            <a:endParaRPr lang="zh-CN" altLang="en-US" sz="3600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2290" y="1113304"/>
            <a:ext cx="7506133" cy="55399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在一段时间内进行持续观察，并随时进行记录。</a:t>
            </a:r>
            <a:endParaRPr lang="zh-CN" altLang="en-US" sz="2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52227" y="1995686"/>
            <a:ext cx="7608205" cy="147732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每次记录观察发现的时候，应该与以前的记录进行比较，留心观察对象变化的地方。通过观察记录，真实客观地呈现出观察对象的变化过程。</a:t>
            </a:r>
            <a:endParaRPr lang="zh-CN" altLang="en-US" sz="2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63588" y="3781772"/>
            <a:ext cx="7596844" cy="55399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收集相关照片、视频等资料，为单元习作做准备。</a:t>
            </a:r>
            <a:endParaRPr lang="zh-CN" altLang="en-US" sz="2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99792" y="339502"/>
            <a:ext cx="4176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怎样写观察记录？</a:t>
            </a:r>
            <a:endParaRPr lang="zh-CN" altLang="en-US" sz="3600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267744" y="3787087"/>
            <a:ext cx="4797741" cy="512858"/>
            <a:chOff x="2773528" y="3571882"/>
            <a:chExt cx="4450715" cy="468579"/>
          </a:xfrm>
        </p:grpSpPr>
        <p:sp>
          <p:nvSpPr>
            <p:cNvPr id="4" name="矩形 3"/>
            <p:cNvSpPr/>
            <p:nvPr/>
          </p:nvSpPr>
          <p:spPr>
            <a:xfrm>
              <a:off x="2773528" y="3578796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《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稻草人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》</a:t>
              </a:r>
              <a:endPara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5500694" y="3571882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《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小白船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》</a:t>
              </a:r>
              <a:endPara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0" name="Picture 2" descr="C:\Users\Administrator\Desktop\u=2897947713,3409263995&amp;fm=26&amp;gp=0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76" t="11658" r="17668" b="26550"/>
          <a:stretch>
            <a:fillRect/>
          </a:stretch>
        </p:blipFill>
        <p:spPr bwMode="auto">
          <a:xfrm>
            <a:off x="1856362" y="1347614"/>
            <a:ext cx="2336975" cy="2361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388" y="150981"/>
            <a:ext cx="2268000" cy="692577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58434" y="119235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推荐阅读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50981"/>
            <a:ext cx="450000" cy="55975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9" b="29108"/>
          <a:stretch>
            <a:fillRect/>
          </a:stretch>
        </p:blipFill>
        <p:spPr bwMode="auto">
          <a:xfrm>
            <a:off x="4745867" y="1323838"/>
            <a:ext cx="2562437" cy="2378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1"/>
          <p:cNvSpPr txBox="1"/>
          <p:nvPr/>
        </p:nvSpPr>
        <p:spPr>
          <a:xfrm>
            <a:off x="1994713" y="3004867"/>
            <a:ext cx="667507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蜗</a:t>
            </a:r>
            <a:endParaRPr kumimoji="1"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5356679" y="1760434"/>
            <a:ext cx="661400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柄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644009" y="3004867"/>
            <a:ext cx="735007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曲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6597344" y="3004867"/>
            <a:ext cx="578207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萎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97593" y="1275606"/>
            <a:ext cx="1244639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8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jūn</a:t>
            </a:r>
            <a:endParaRPr lang="zh-CN" altLang="en-US" sz="28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31133" y="1303778"/>
            <a:ext cx="1339992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8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bǐng</a:t>
            </a:r>
            <a:endParaRPr lang="zh-CN" altLang="en-US" sz="28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94713" y="2572867"/>
            <a:ext cx="857368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8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wō</a:t>
            </a:r>
            <a:endParaRPr lang="zh-CN" altLang="en-US" sz="28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86342" y="2572867"/>
            <a:ext cx="1178880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8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qū</a:t>
            </a:r>
            <a:endParaRPr lang="zh-CN" altLang="en-US" sz="28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11592" y="2572867"/>
            <a:ext cx="1428760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800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 </a:t>
            </a:r>
            <a:r>
              <a:rPr lang="en-US" sz="2800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</a:t>
            </a:r>
            <a:r>
              <a:rPr lang="en-US" sz="28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wěi</a:t>
            </a:r>
            <a:endParaRPr lang="zh-CN" altLang="en-US" sz="28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27787" y="1760434"/>
            <a:ext cx="642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均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99291" y="1760434"/>
            <a:ext cx="85725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匀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713737" y="1760434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叶</a:t>
            </a:r>
            <a:endParaRPr lang="zh-CN" altLang="en-US" sz="36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566217" y="3004867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500"/>
              </a:lnSpc>
            </a:pPr>
            <a:r>
              <a:rPr kumimoji="1"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</a:t>
            </a:r>
            <a:endParaRPr kumimoji="1" lang="zh-CN" altLang="en-US" sz="36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72505" y="3004867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弯</a:t>
            </a:r>
            <a:endParaRPr lang="zh-CN" altLang="en-US" sz="36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025840" y="3004867"/>
            <a:ext cx="647934" cy="6565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800"/>
              </a:lnSpc>
            </a:pP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枯</a:t>
            </a:r>
            <a:endParaRPr lang="zh-CN" altLang="en-US" sz="36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499763"/>
            <a:ext cx="431626" cy="558077"/>
          </a:xfrm>
          <a:prstGeom prst="rect">
            <a:avLst/>
          </a:prstGeom>
        </p:spPr>
      </p:pic>
      <p:sp>
        <p:nvSpPr>
          <p:cNvPr id="23" name="文本框 15"/>
          <p:cNvSpPr txBox="1"/>
          <p:nvPr/>
        </p:nvSpPr>
        <p:spPr>
          <a:xfrm>
            <a:off x="827584" y="411510"/>
            <a:ext cx="1738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学认字</a:t>
            </a:r>
            <a:endParaRPr kumimoji="1" lang="zh-CN" altLang="en-US" sz="36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854492" y="2029861"/>
            <a:ext cx="735007" cy="746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曲</a:t>
            </a:r>
            <a:endParaRPr lang="zh-CN" altLang="en-US" sz="4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60549" y="1463637"/>
            <a:ext cx="1178880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2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qū</a:t>
            </a:r>
            <a:endParaRPr lang="zh-CN" altLang="en-US" sz="32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45999" y="2029861"/>
            <a:ext cx="7505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弯</a:t>
            </a:r>
            <a:endParaRPr lang="zh-CN" altLang="en-US" sz="4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275856" y="1275606"/>
            <a:ext cx="3312368" cy="1651998"/>
            <a:chOff x="3275856" y="1275606"/>
            <a:chExt cx="3312368" cy="1651998"/>
          </a:xfrm>
        </p:grpSpPr>
        <p:sp>
          <p:nvSpPr>
            <p:cNvPr id="46" name="云形标注 45"/>
            <p:cNvSpPr/>
            <p:nvPr/>
          </p:nvSpPr>
          <p:spPr>
            <a:xfrm>
              <a:off x="3275856" y="1275606"/>
              <a:ext cx="3312368" cy="1651998"/>
            </a:xfrm>
            <a:prstGeom prst="cloudCallout">
              <a:avLst>
                <a:gd name="adj1" fmla="val -39447"/>
                <a:gd name="adj2" fmla="val 72538"/>
              </a:avLst>
            </a:prstGeom>
            <a:solidFill>
              <a:schemeClr val="accent6">
                <a:lumMod val="60000"/>
                <a:lumOff val="40000"/>
              </a:schemeClr>
            </a:solidFill>
            <a:ln w="12700">
              <a:noFill/>
            </a:ln>
            <a:effectLst>
              <a:outerShdw blurRad="444500" dist="254000" dir="8100000" algn="tr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3612278" y="1421408"/>
              <a:ext cx="288120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联系此处的“直”可知，后面的“曲”与“直”相对，是弯曲的意思。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8" name="Text Box 5"/>
          <p:cNvSpPr txBox="1">
            <a:spLocks noChangeArrowheads="1"/>
          </p:cNvSpPr>
          <p:nvPr/>
        </p:nvSpPr>
        <p:spPr bwMode="auto">
          <a:xfrm>
            <a:off x="7674401" y="2554425"/>
            <a:ext cx="735007" cy="746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曲</a:t>
            </a:r>
            <a:endParaRPr lang="zh-CN" altLang="en-US" sz="4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680458" y="1988201"/>
            <a:ext cx="1178880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2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qǔ</a:t>
            </a:r>
            <a:endParaRPr lang="zh-CN" altLang="en-US" sz="32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020272" y="2564714"/>
            <a:ext cx="7505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歌</a:t>
            </a:r>
            <a:endParaRPr lang="zh-CN" altLang="en-US" sz="4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87051" y="3266249"/>
            <a:ext cx="432095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细丝原先是直的，现在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弯曲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了。</a:t>
            </a:r>
            <a:endParaRPr lang="zh-CN" altLang="en-US" sz="32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3203848" y="3344769"/>
            <a:ext cx="504764" cy="504075"/>
          </a:xfrm>
          <a:prstGeom prst="ellipse">
            <a:avLst/>
          </a:prstGeom>
          <a:noFill/>
          <a:ln w="22225">
            <a:solidFill>
              <a:srgbClr val="FF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3" name="文本框 15"/>
          <p:cNvSpPr txBox="1"/>
          <p:nvPr/>
        </p:nvSpPr>
        <p:spPr>
          <a:xfrm>
            <a:off x="3779912" y="341243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solidFill>
                  <a:srgbClr val="0000FF"/>
                </a:solidFill>
                <a:latin typeface="+mn-ea"/>
              </a:rPr>
              <a:t>多音字</a:t>
            </a:r>
            <a:endParaRPr kumimoji="1"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  <p:bldP spid="51" grpId="0"/>
      <p:bldP spid="5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64"/>
          <p:cNvSpPr txBox="1"/>
          <p:nvPr/>
        </p:nvSpPr>
        <p:spPr>
          <a:xfrm>
            <a:off x="1835696" y="1339732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操</a:t>
            </a:r>
            <a:endParaRPr lang="zh-CN" altLang="en-US" sz="6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7"/>
          <p:cNvGrpSpPr/>
          <p:nvPr/>
        </p:nvGrpSpPr>
        <p:grpSpPr>
          <a:xfrm>
            <a:off x="1813963" y="1368202"/>
            <a:ext cx="1029990" cy="1086515"/>
            <a:chOff x="2437" y="2032"/>
            <a:chExt cx="1245" cy="1265"/>
          </a:xfrm>
        </p:grpSpPr>
        <p:sp>
          <p:nvSpPr>
            <p:cNvPr id="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6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" name="直接连接符 4"/>
            <p:cNvCxnSpPr/>
            <p:nvPr/>
          </p:nvCxnSpPr>
          <p:spPr>
            <a:xfrm>
              <a:off x="2437" y="2697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5" name="矩形 4"/>
          <p:cNvSpPr/>
          <p:nvPr/>
        </p:nvSpPr>
        <p:spPr>
          <a:xfrm>
            <a:off x="1989138" y="917277"/>
            <a:ext cx="714380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4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cāo</a:t>
            </a:r>
            <a:endParaRPr lang="en-US" altLang="en-US" sz="24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0" name="文本框 64"/>
          <p:cNvSpPr txBox="1"/>
          <p:nvPr/>
        </p:nvSpPr>
        <p:spPr>
          <a:xfrm>
            <a:off x="4860032" y="1339732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嫩</a:t>
            </a:r>
            <a:endParaRPr lang="zh-CN" altLang="en-US" sz="6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7"/>
          <p:cNvGrpSpPr/>
          <p:nvPr/>
        </p:nvGrpSpPr>
        <p:grpSpPr>
          <a:xfrm>
            <a:off x="4837554" y="1368926"/>
            <a:ext cx="1029163" cy="1085656"/>
            <a:chOff x="2437" y="2032"/>
            <a:chExt cx="1244" cy="1264"/>
          </a:xfrm>
        </p:grpSpPr>
        <p:sp>
          <p:nvSpPr>
            <p:cNvPr id="1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6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" name="矩形 11"/>
          <p:cNvSpPr/>
          <p:nvPr/>
        </p:nvSpPr>
        <p:spPr>
          <a:xfrm>
            <a:off x="4921987" y="916310"/>
            <a:ext cx="857256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4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nèn</a:t>
            </a:r>
            <a:endParaRPr lang="en-US" altLang="en-US" sz="24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7" name="文本框 64"/>
          <p:cNvSpPr txBox="1"/>
          <p:nvPr/>
        </p:nvSpPr>
        <p:spPr>
          <a:xfrm>
            <a:off x="6588224" y="3355956"/>
            <a:ext cx="85429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瞧</a:t>
            </a:r>
            <a:endParaRPr lang="zh-CN" altLang="en-US" sz="6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7"/>
          <p:cNvGrpSpPr/>
          <p:nvPr/>
        </p:nvGrpSpPr>
        <p:grpSpPr>
          <a:xfrm>
            <a:off x="6566200" y="3403084"/>
            <a:ext cx="1029163" cy="1085656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6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9" name="矩形 18"/>
          <p:cNvSpPr/>
          <p:nvPr/>
        </p:nvSpPr>
        <p:spPr>
          <a:xfrm>
            <a:off x="6632601" y="2955344"/>
            <a:ext cx="921285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4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qiáo</a:t>
            </a:r>
            <a:endParaRPr lang="en-US" altLang="en-US" sz="24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4" name="文本框 64"/>
          <p:cNvSpPr txBox="1"/>
          <p:nvPr/>
        </p:nvSpPr>
        <p:spPr>
          <a:xfrm>
            <a:off x="5364088" y="3283948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萎</a:t>
            </a:r>
            <a:endParaRPr lang="zh-CN" altLang="en-US" sz="6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7"/>
          <p:cNvGrpSpPr/>
          <p:nvPr/>
        </p:nvGrpSpPr>
        <p:grpSpPr>
          <a:xfrm>
            <a:off x="5314436" y="3378525"/>
            <a:ext cx="1029163" cy="1085656"/>
            <a:chOff x="2437" y="2032"/>
            <a:chExt cx="1244" cy="1264"/>
          </a:xfrm>
        </p:grpSpPr>
        <p:sp>
          <p:nvSpPr>
            <p:cNvPr id="2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6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6" name="矩形 25"/>
          <p:cNvSpPr/>
          <p:nvPr/>
        </p:nvSpPr>
        <p:spPr>
          <a:xfrm>
            <a:off x="5405917" y="2923908"/>
            <a:ext cx="857256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4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wěi</a:t>
            </a:r>
            <a:endParaRPr lang="en-US" altLang="en-US" sz="24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1" name="文本框 64"/>
          <p:cNvSpPr txBox="1"/>
          <p:nvPr/>
        </p:nvSpPr>
        <p:spPr>
          <a:xfrm>
            <a:off x="1575024" y="3355956"/>
            <a:ext cx="908744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隙</a:t>
            </a:r>
            <a:endParaRPr lang="zh-CN" altLang="en-US" sz="6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7"/>
          <p:cNvGrpSpPr/>
          <p:nvPr/>
        </p:nvGrpSpPr>
        <p:grpSpPr>
          <a:xfrm>
            <a:off x="1559144" y="3400235"/>
            <a:ext cx="1029163" cy="1085656"/>
            <a:chOff x="2437" y="2032"/>
            <a:chExt cx="1244" cy="1264"/>
          </a:xfrm>
        </p:grpSpPr>
        <p:sp>
          <p:nvSpPr>
            <p:cNvPr id="3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6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33" name="矩形 32"/>
          <p:cNvSpPr/>
          <p:nvPr/>
        </p:nvSpPr>
        <p:spPr>
          <a:xfrm>
            <a:off x="1761276" y="2941552"/>
            <a:ext cx="642942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4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xì</a:t>
            </a:r>
            <a:endParaRPr lang="en-US" altLang="en-US" sz="24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8" name="文本框 64"/>
          <p:cNvSpPr txBox="1"/>
          <p:nvPr/>
        </p:nvSpPr>
        <p:spPr>
          <a:xfrm>
            <a:off x="4070652" y="3351164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柄</a:t>
            </a:r>
            <a:endParaRPr lang="zh-CN" altLang="en-US" sz="6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" name="组合 7"/>
          <p:cNvGrpSpPr/>
          <p:nvPr/>
        </p:nvGrpSpPr>
        <p:grpSpPr>
          <a:xfrm>
            <a:off x="4062672" y="3403084"/>
            <a:ext cx="1029163" cy="1085656"/>
            <a:chOff x="2437" y="2032"/>
            <a:chExt cx="1244" cy="1264"/>
          </a:xfrm>
        </p:grpSpPr>
        <p:sp>
          <p:nvSpPr>
            <p:cNvPr id="4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6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0" name="矩形 39"/>
          <p:cNvSpPr/>
          <p:nvPr/>
        </p:nvSpPr>
        <p:spPr>
          <a:xfrm>
            <a:off x="4126640" y="2938092"/>
            <a:ext cx="921285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4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bǐng</a:t>
            </a:r>
            <a:endParaRPr lang="en-US" altLang="en-US" sz="24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5" name="文本框 64"/>
          <p:cNvSpPr txBox="1"/>
          <p:nvPr/>
        </p:nvSpPr>
        <p:spPr>
          <a:xfrm>
            <a:off x="2843808" y="3355956"/>
            <a:ext cx="56681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茎</a:t>
            </a:r>
            <a:endParaRPr lang="zh-CN" altLang="en-US" sz="6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6" name="组合 7"/>
          <p:cNvGrpSpPr/>
          <p:nvPr/>
        </p:nvGrpSpPr>
        <p:grpSpPr>
          <a:xfrm>
            <a:off x="2810908" y="3403084"/>
            <a:ext cx="1029163" cy="1085656"/>
            <a:chOff x="2437" y="2032"/>
            <a:chExt cx="1244" cy="1264"/>
          </a:xfrm>
        </p:grpSpPr>
        <p:sp>
          <p:nvSpPr>
            <p:cNvPr id="4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6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7" name="矩形 46"/>
          <p:cNvSpPr/>
          <p:nvPr/>
        </p:nvSpPr>
        <p:spPr>
          <a:xfrm>
            <a:off x="2868683" y="2946375"/>
            <a:ext cx="936104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4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jīng</a:t>
            </a:r>
            <a:endParaRPr lang="en-US" altLang="en-US" sz="24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2" name="文本框 64"/>
          <p:cNvSpPr txBox="1"/>
          <p:nvPr/>
        </p:nvSpPr>
        <p:spPr>
          <a:xfrm>
            <a:off x="3326172" y="1339732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占</a:t>
            </a:r>
            <a:endParaRPr lang="zh-CN" altLang="en-US" sz="6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3" name="组合 7"/>
          <p:cNvGrpSpPr/>
          <p:nvPr/>
        </p:nvGrpSpPr>
        <p:grpSpPr>
          <a:xfrm>
            <a:off x="3326172" y="1368926"/>
            <a:ext cx="1029163" cy="1085656"/>
            <a:chOff x="2437" y="2032"/>
            <a:chExt cx="1244" cy="1264"/>
          </a:xfrm>
        </p:grpSpPr>
        <p:sp>
          <p:nvSpPr>
            <p:cNvPr id="5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6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54" name="矩形 53"/>
          <p:cNvSpPr/>
          <p:nvPr/>
        </p:nvSpPr>
        <p:spPr>
          <a:xfrm>
            <a:off x="3390353" y="916310"/>
            <a:ext cx="928694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4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zhàn</a:t>
            </a:r>
            <a:endParaRPr lang="en-US" altLang="en-US" sz="24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59" name="组合 7"/>
          <p:cNvGrpSpPr/>
          <p:nvPr/>
        </p:nvGrpSpPr>
        <p:grpSpPr>
          <a:xfrm>
            <a:off x="7863317" y="3381314"/>
            <a:ext cx="1029163" cy="1085656"/>
            <a:chOff x="2437" y="2032"/>
            <a:chExt cx="1244" cy="1264"/>
          </a:xfrm>
        </p:grpSpPr>
        <p:sp>
          <p:nvSpPr>
            <p:cNvPr id="6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6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0" name="TextBox 59"/>
          <p:cNvSpPr txBox="1"/>
          <p:nvPr/>
        </p:nvSpPr>
        <p:spPr>
          <a:xfrm>
            <a:off x="7859825" y="3355956"/>
            <a:ext cx="1032655" cy="1107996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marL="0" marR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固</a:t>
            </a:r>
            <a:endParaRPr kumimoji="0" lang="zh-CN" altLang="en-US" sz="6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8016758" y="2946379"/>
            <a:ext cx="714380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4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gù</a:t>
            </a:r>
            <a:endParaRPr lang="en-US" altLang="en-US" sz="24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6" name="文本框 64"/>
          <p:cNvSpPr txBox="1"/>
          <p:nvPr/>
        </p:nvSpPr>
        <p:spPr>
          <a:xfrm>
            <a:off x="7860317" y="1347614"/>
            <a:ext cx="834658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均</a:t>
            </a:r>
            <a:endParaRPr lang="zh-CN" altLang="en-US" sz="6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7" name="组合 7"/>
          <p:cNvGrpSpPr/>
          <p:nvPr/>
        </p:nvGrpSpPr>
        <p:grpSpPr>
          <a:xfrm>
            <a:off x="7860317" y="1373718"/>
            <a:ext cx="1029163" cy="1085656"/>
            <a:chOff x="2437" y="2032"/>
            <a:chExt cx="1244" cy="1264"/>
          </a:xfrm>
        </p:grpSpPr>
        <p:sp>
          <p:nvSpPr>
            <p:cNvPr id="6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6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8" name="矩形 67"/>
          <p:cNvSpPr/>
          <p:nvPr/>
        </p:nvSpPr>
        <p:spPr>
          <a:xfrm>
            <a:off x="8022458" y="934299"/>
            <a:ext cx="714380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4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jūn</a:t>
            </a:r>
            <a:endParaRPr lang="en-US" altLang="en-US" sz="24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73" name="文本框 64"/>
          <p:cNvSpPr txBox="1"/>
          <p:nvPr/>
        </p:nvSpPr>
        <p:spPr>
          <a:xfrm>
            <a:off x="6348936" y="1347614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</a:t>
            </a:r>
            <a:endParaRPr lang="zh-CN" altLang="en-US" sz="6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6348936" y="1373718"/>
            <a:ext cx="1029163" cy="1085656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6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5" name="矩形 74"/>
          <p:cNvSpPr/>
          <p:nvPr/>
        </p:nvSpPr>
        <p:spPr>
          <a:xfrm>
            <a:off x="6430370" y="915566"/>
            <a:ext cx="864096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4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shùn</a:t>
            </a:r>
            <a:endParaRPr lang="en-US" altLang="en-US" sz="24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80" name="文本框 64"/>
          <p:cNvSpPr txBox="1"/>
          <p:nvPr/>
        </p:nvSpPr>
        <p:spPr>
          <a:xfrm>
            <a:off x="245894" y="1339732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虎</a:t>
            </a:r>
            <a:endParaRPr lang="zh-CN" altLang="en-US" sz="6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1" name="组合 7"/>
          <p:cNvGrpSpPr/>
          <p:nvPr/>
        </p:nvGrpSpPr>
        <p:grpSpPr>
          <a:xfrm>
            <a:off x="273824" y="1368202"/>
            <a:ext cx="1029990" cy="1086515"/>
            <a:chOff x="2437" y="2032"/>
            <a:chExt cx="1245" cy="1265"/>
          </a:xfrm>
        </p:grpSpPr>
        <p:sp>
          <p:nvSpPr>
            <p:cNvPr id="8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6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4" name="直接连接符 4"/>
            <p:cNvCxnSpPr/>
            <p:nvPr/>
          </p:nvCxnSpPr>
          <p:spPr>
            <a:xfrm>
              <a:off x="2437" y="2697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82" name="矩形 81"/>
          <p:cNvSpPr/>
          <p:nvPr/>
        </p:nvSpPr>
        <p:spPr>
          <a:xfrm>
            <a:off x="440373" y="917277"/>
            <a:ext cx="714380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4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hǔ</a:t>
            </a:r>
            <a:endParaRPr lang="en-US" altLang="en-US" sz="24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87" name="文本框 64"/>
          <p:cNvSpPr txBox="1"/>
          <p:nvPr/>
        </p:nvSpPr>
        <p:spPr>
          <a:xfrm>
            <a:off x="278880" y="3355956"/>
            <a:ext cx="908744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叠</a:t>
            </a:r>
            <a:endParaRPr lang="zh-CN" altLang="en-US" sz="6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8" name="组合 7"/>
          <p:cNvGrpSpPr/>
          <p:nvPr/>
        </p:nvGrpSpPr>
        <p:grpSpPr>
          <a:xfrm>
            <a:off x="279450" y="3399268"/>
            <a:ext cx="1029163" cy="1085656"/>
            <a:chOff x="2437" y="2032"/>
            <a:chExt cx="1244" cy="1264"/>
          </a:xfrm>
        </p:grpSpPr>
        <p:sp>
          <p:nvSpPr>
            <p:cNvPr id="9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6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89" name="矩形 88"/>
          <p:cNvSpPr/>
          <p:nvPr/>
        </p:nvSpPr>
        <p:spPr>
          <a:xfrm>
            <a:off x="481582" y="2947462"/>
            <a:ext cx="642942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4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dié</a:t>
            </a:r>
            <a:endParaRPr lang="en-US" altLang="en-US" sz="24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pic>
        <p:nvPicPr>
          <p:cNvPr id="113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957" y="2428364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2" descr="C:\Users\zhangye\Desktop\点击.pn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1097" y="2430289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" name="Picture 2" descr="C:\Users\zhangye\Desktop\点击.pn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3037" y="2423677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2" descr="C:\Users\zhangye\Desktop\点击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102" y="2423676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" name="Picture 2" descr="C:\Users\zhangye\Desktop\点击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6484" y="2432214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2" descr="C:\Users\zhangye\Desktop\点击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6087" y="2432213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" name="Picture 2" descr="C:\Users\zhangye\Desktop\点击.png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192" y="4454481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Picture 2" descr="C:\Users\zhangye\Desktop\点击.png">
            <a:hlinkClick r:id="rId9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6692" y="4460865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1" name="Picture 2" descr="C:\Users\zhangye\Desktop\点击.png">
            <a:hlinkClick r:id="rId10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042" y="4469572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" name="Picture 2" descr="C:\Users\zhangye\Desktop\点击.png">
            <a:hlinkClick r:id="rId1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0220" y="4469571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" name="Picture 2" descr="C:\Users\zhangye\Desktop\点击.png">
            <a:hlinkClick r:id="rId12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6684" y="4442617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Picture 2" descr="C:\Users\zhangye\Desktop\点击.png">
            <a:hlinkClick r:id="rId13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382" y="4469570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" name="Picture 2" descr="C:\Users\zhangye\Desktop\点击.png">
            <a:hlinkClick r:id="rId14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1787" y="4442617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" name="文本框 15"/>
          <p:cNvSpPr txBox="1"/>
          <p:nvPr/>
        </p:nvSpPr>
        <p:spPr>
          <a:xfrm>
            <a:off x="856752" y="197227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学写字</a:t>
            </a:r>
            <a:endParaRPr kumimoji="1" lang="zh-CN" altLang="en-US" sz="3600" b="1" dirty="0">
              <a:latin typeface="+mn-ea"/>
            </a:endParaRPr>
          </a:p>
        </p:txBody>
      </p:sp>
      <p:pic>
        <p:nvPicPr>
          <p:cNvPr id="127" name="图片 12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67791"/>
            <a:ext cx="864096" cy="819783"/>
          </a:xfrm>
          <a:prstGeom prst="rect">
            <a:avLst/>
          </a:prstGeom>
        </p:spPr>
      </p:pic>
      <p:grpSp>
        <p:nvGrpSpPr>
          <p:cNvPr id="108" name="拼音开关"/>
          <p:cNvGrpSpPr/>
          <p:nvPr/>
        </p:nvGrpSpPr>
        <p:grpSpPr>
          <a:xfrm>
            <a:off x="6308745" y="167791"/>
            <a:ext cx="1276472" cy="576064"/>
            <a:chOff x="7236296" y="555526"/>
            <a:chExt cx="1276472" cy="576064"/>
          </a:xfrm>
        </p:grpSpPr>
        <p:sp>
          <p:nvSpPr>
            <p:cNvPr id="109" name="椭圆 108"/>
            <p:cNvSpPr/>
            <p:nvPr/>
          </p:nvSpPr>
          <p:spPr>
            <a:xfrm>
              <a:off x="7236296" y="555526"/>
              <a:ext cx="1276472" cy="576064"/>
            </a:xfrm>
            <a:prstGeom prst="ellipse">
              <a:avLst/>
            </a:prstGeom>
            <a:solidFill>
              <a:srgbClr val="02B3C5"/>
            </a:soli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7402251" y="647771"/>
              <a:ext cx="904222" cy="391574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7402251" y="689669"/>
              <a:ext cx="11105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/>
                  <a:ea typeface="微软雅黑" panose="020B0503020204020204" charset="-122"/>
                </a:rPr>
                <a:t>拼音开关</a:t>
              </a:r>
              <a:endPara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2" grpId="0"/>
      <p:bldP spid="12" grpId="1"/>
      <p:bldP spid="19" grpId="0"/>
      <p:bldP spid="19" grpId="1"/>
      <p:bldP spid="26" grpId="0"/>
      <p:bldP spid="26" grpId="1"/>
      <p:bldP spid="33" grpId="0"/>
      <p:bldP spid="33" grpId="1"/>
      <p:bldP spid="40" grpId="0"/>
      <p:bldP spid="40" grpId="1"/>
      <p:bldP spid="47" grpId="0"/>
      <p:bldP spid="47" grpId="1"/>
      <p:bldP spid="54" grpId="0"/>
      <p:bldP spid="54" grpId="1"/>
      <p:bldP spid="61" grpId="0"/>
      <p:bldP spid="61" grpId="1"/>
      <p:bldP spid="68" grpId="0"/>
      <p:bldP spid="68" grpId="1"/>
      <p:bldP spid="75" grpId="0"/>
      <p:bldP spid="75" grpId="1"/>
      <p:bldP spid="82" grpId="0"/>
      <p:bldP spid="82" grpId="1"/>
      <p:bldP spid="89" grpId="0"/>
      <p:bldP spid="8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1529740" y="1131590"/>
            <a:ext cx="1170052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hǔ</a:t>
            </a:r>
            <a:endParaRPr lang="zh-CN" altLang="en-US" sz="5000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5559" y="4401629"/>
            <a:ext cx="4608512" cy="707886"/>
          </a:xfrm>
          <a:prstGeom prst="rect">
            <a:avLst/>
          </a:prstGeom>
          <a:noFill/>
          <a:ln w="28575">
            <a:solidFill>
              <a:srgbClr val="00B05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第二画短横像老虎炯炯有神的眼睛，这一横下面的横钩就像老虎尖尖的牙齿。</a:t>
            </a:r>
            <a:endParaRPr lang="zh-CN" altLang="zh-CN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文本框 15"/>
          <p:cNvSpPr txBox="1"/>
          <p:nvPr/>
        </p:nvSpPr>
        <p:spPr>
          <a:xfrm>
            <a:off x="2676546" y="411510"/>
            <a:ext cx="3975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solidFill>
                  <a:srgbClr val="0000FF"/>
                </a:solidFill>
                <a:latin typeface="+mn-ea"/>
              </a:rPr>
              <a:t>重难点字书写指导</a:t>
            </a:r>
            <a:endParaRPr kumimoji="1"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71600" y="1995686"/>
            <a:ext cx="2318547" cy="2326669"/>
            <a:chOff x="5534807" y="1672548"/>
            <a:chExt cx="2318547" cy="2326669"/>
          </a:xfrm>
        </p:grpSpPr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1192412" y="2213032"/>
            <a:ext cx="1876923" cy="1891977"/>
            <a:chOff x="6440488" y="995363"/>
            <a:chExt cx="1187451" cy="1196975"/>
          </a:xfrm>
          <a:solidFill>
            <a:schemeClr val="tx1"/>
          </a:solidFill>
        </p:grpSpPr>
        <p:sp>
          <p:nvSpPr>
            <p:cNvPr id="15" name="Freeform 7"/>
            <p:cNvSpPr/>
            <p:nvPr/>
          </p:nvSpPr>
          <p:spPr bwMode="auto">
            <a:xfrm>
              <a:off x="6440488" y="1323975"/>
              <a:ext cx="344488" cy="868363"/>
            </a:xfrm>
            <a:custGeom>
              <a:avLst/>
              <a:gdLst>
                <a:gd name="T0" fmla="*/ 335 w 434"/>
                <a:gd name="T1" fmla="*/ 0 h 1094"/>
                <a:gd name="T2" fmla="*/ 377 w 434"/>
                <a:gd name="T3" fmla="*/ 10 h 1094"/>
                <a:gd name="T4" fmla="*/ 434 w 434"/>
                <a:gd name="T5" fmla="*/ 35 h 1094"/>
                <a:gd name="T6" fmla="*/ 434 w 434"/>
                <a:gd name="T7" fmla="*/ 61 h 1094"/>
                <a:gd name="T8" fmla="*/ 434 w 434"/>
                <a:gd name="T9" fmla="*/ 94 h 1094"/>
                <a:gd name="T10" fmla="*/ 432 w 434"/>
                <a:gd name="T11" fmla="*/ 132 h 1094"/>
                <a:gd name="T12" fmla="*/ 431 w 434"/>
                <a:gd name="T13" fmla="*/ 176 h 1094"/>
                <a:gd name="T14" fmla="*/ 429 w 434"/>
                <a:gd name="T15" fmla="*/ 223 h 1094"/>
                <a:gd name="T16" fmla="*/ 421 w 434"/>
                <a:gd name="T17" fmla="*/ 317 h 1094"/>
                <a:gd name="T18" fmla="*/ 406 w 434"/>
                <a:gd name="T19" fmla="*/ 433 h 1094"/>
                <a:gd name="T20" fmla="*/ 383 w 434"/>
                <a:gd name="T21" fmla="*/ 553 h 1094"/>
                <a:gd name="T22" fmla="*/ 341 w 434"/>
                <a:gd name="T23" fmla="*/ 675 h 1094"/>
                <a:gd name="T24" fmla="*/ 288 w 434"/>
                <a:gd name="T25" fmla="*/ 789 h 1094"/>
                <a:gd name="T26" fmla="*/ 235 w 434"/>
                <a:gd name="T27" fmla="*/ 877 h 1094"/>
                <a:gd name="T28" fmla="*/ 200 w 434"/>
                <a:gd name="T29" fmla="*/ 923 h 1094"/>
                <a:gd name="T30" fmla="*/ 166 w 434"/>
                <a:gd name="T31" fmla="*/ 963 h 1094"/>
                <a:gd name="T32" fmla="*/ 134 w 434"/>
                <a:gd name="T33" fmla="*/ 997 h 1094"/>
                <a:gd name="T34" fmla="*/ 105 w 434"/>
                <a:gd name="T35" fmla="*/ 1026 h 1094"/>
                <a:gd name="T36" fmla="*/ 78 w 434"/>
                <a:gd name="T37" fmla="*/ 1049 h 1094"/>
                <a:gd name="T38" fmla="*/ 37 w 434"/>
                <a:gd name="T39" fmla="*/ 1079 h 1094"/>
                <a:gd name="T40" fmla="*/ 16 w 434"/>
                <a:gd name="T41" fmla="*/ 1091 h 1094"/>
                <a:gd name="T42" fmla="*/ 6 w 434"/>
                <a:gd name="T43" fmla="*/ 1094 h 1094"/>
                <a:gd name="T44" fmla="*/ 0 w 434"/>
                <a:gd name="T45" fmla="*/ 1093 h 1094"/>
                <a:gd name="T46" fmla="*/ 0 w 434"/>
                <a:gd name="T47" fmla="*/ 1089 h 1094"/>
                <a:gd name="T48" fmla="*/ 4 w 434"/>
                <a:gd name="T49" fmla="*/ 1081 h 1094"/>
                <a:gd name="T50" fmla="*/ 16 w 434"/>
                <a:gd name="T51" fmla="*/ 1066 h 1094"/>
                <a:gd name="T52" fmla="*/ 46 w 434"/>
                <a:gd name="T53" fmla="*/ 1035 h 1094"/>
                <a:gd name="T54" fmla="*/ 65 w 434"/>
                <a:gd name="T55" fmla="*/ 1012 h 1094"/>
                <a:gd name="T56" fmla="*/ 86 w 434"/>
                <a:gd name="T57" fmla="*/ 986 h 1094"/>
                <a:gd name="T58" fmla="*/ 109 w 434"/>
                <a:gd name="T59" fmla="*/ 951 h 1094"/>
                <a:gd name="T60" fmla="*/ 136 w 434"/>
                <a:gd name="T61" fmla="*/ 913 h 1094"/>
                <a:gd name="T62" fmla="*/ 164 w 434"/>
                <a:gd name="T63" fmla="*/ 869 h 1094"/>
                <a:gd name="T64" fmla="*/ 212 w 434"/>
                <a:gd name="T65" fmla="*/ 786 h 1094"/>
                <a:gd name="T66" fmla="*/ 257 w 434"/>
                <a:gd name="T67" fmla="*/ 675 h 1094"/>
                <a:gd name="T68" fmla="*/ 292 w 434"/>
                <a:gd name="T69" fmla="*/ 553 h 1094"/>
                <a:gd name="T70" fmla="*/ 314 w 434"/>
                <a:gd name="T71" fmla="*/ 433 h 1094"/>
                <a:gd name="T72" fmla="*/ 332 w 434"/>
                <a:gd name="T73" fmla="*/ 317 h 1094"/>
                <a:gd name="T74" fmla="*/ 337 w 434"/>
                <a:gd name="T75" fmla="*/ 223 h 1094"/>
                <a:gd name="T76" fmla="*/ 335 w 434"/>
                <a:gd name="T77" fmla="*/ 176 h 1094"/>
                <a:gd name="T78" fmla="*/ 334 w 434"/>
                <a:gd name="T79" fmla="*/ 132 h 1094"/>
                <a:gd name="T80" fmla="*/ 330 w 434"/>
                <a:gd name="T81" fmla="*/ 98 h 1094"/>
                <a:gd name="T82" fmla="*/ 324 w 434"/>
                <a:gd name="T83" fmla="*/ 69 h 1094"/>
                <a:gd name="T84" fmla="*/ 318 w 434"/>
                <a:gd name="T85" fmla="*/ 46 h 1094"/>
                <a:gd name="T86" fmla="*/ 309 w 434"/>
                <a:gd name="T87" fmla="*/ 17 h 1094"/>
                <a:gd name="T88" fmla="*/ 311 w 434"/>
                <a:gd name="T89" fmla="*/ 4 h 1094"/>
                <a:gd name="T90" fmla="*/ 318 w 434"/>
                <a:gd name="T91" fmla="*/ 2 h 1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34" h="1094">
                  <a:moveTo>
                    <a:pt x="318" y="2"/>
                  </a:moveTo>
                  <a:lnTo>
                    <a:pt x="326" y="0"/>
                  </a:lnTo>
                  <a:lnTo>
                    <a:pt x="335" y="0"/>
                  </a:lnTo>
                  <a:lnTo>
                    <a:pt x="347" y="2"/>
                  </a:lnTo>
                  <a:lnTo>
                    <a:pt x="362" y="6"/>
                  </a:lnTo>
                  <a:lnTo>
                    <a:pt x="377" y="10"/>
                  </a:lnTo>
                  <a:lnTo>
                    <a:pt x="394" y="17"/>
                  </a:lnTo>
                  <a:lnTo>
                    <a:pt x="413" y="25"/>
                  </a:lnTo>
                  <a:lnTo>
                    <a:pt x="434" y="35"/>
                  </a:lnTo>
                  <a:lnTo>
                    <a:pt x="434" y="42"/>
                  </a:lnTo>
                  <a:lnTo>
                    <a:pt x="434" y="52"/>
                  </a:lnTo>
                  <a:lnTo>
                    <a:pt x="434" y="61"/>
                  </a:lnTo>
                  <a:lnTo>
                    <a:pt x="434" y="73"/>
                  </a:lnTo>
                  <a:lnTo>
                    <a:pt x="434" y="82"/>
                  </a:lnTo>
                  <a:lnTo>
                    <a:pt x="434" y="94"/>
                  </a:lnTo>
                  <a:lnTo>
                    <a:pt x="432" y="105"/>
                  </a:lnTo>
                  <a:lnTo>
                    <a:pt x="432" y="119"/>
                  </a:lnTo>
                  <a:lnTo>
                    <a:pt x="432" y="132"/>
                  </a:lnTo>
                  <a:lnTo>
                    <a:pt x="432" y="145"/>
                  </a:lnTo>
                  <a:lnTo>
                    <a:pt x="432" y="160"/>
                  </a:lnTo>
                  <a:lnTo>
                    <a:pt x="431" y="176"/>
                  </a:lnTo>
                  <a:lnTo>
                    <a:pt x="431" y="191"/>
                  </a:lnTo>
                  <a:lnTo>
                    <a:pt x="429" y="206"/>
                  </a:lnTo>
                  <a:lnTo>
                    <a:pt x="429" y="223"/>
                  </a:lnTo>
                  <a:lnTo>
                    <a:pt x="427" y="242"/>
                  </a:lnTo>
                  <a:lnTo>
                    <a:pt x="425" y="279"/>
                  </a:lnTo>
                  <a:lnTo>
                    <a:pt x="421" y="317"/>
                  </a:lnTo>
                  <a:lnTo>
                    <a:pt x="417" y="355"/>
                  </a:lnTo>
                  <a:lnTo>
                    <a:pt x="412" y="393"/>
                  </a:lnTo>
                  <a:lnTo>
                    <a:pt x="406" y="433"/>
                  </a:lnTo>
                  <a:lnTo>
                    <a:pt x="398" y="473"/>
                  </a:lnTo>
                  <a:lnTo>
                    <a:pt x="391" y="513"/>
                  </a:lnTo>
                  <a:lnTo>
                    <a:pt x="383" y="553"/>
                  </a:lnTo>
                  <a:lnTo>
                    <a:pt x="370" y="595"/>
                  </a:lnTo>
                  <a:lnTo>
                    <a:pt x="356" y="635"/>
                  </a:lnTo>
                  <a:lnTo>
                    <a:pt x="341" y="675"/>
                  </a:lnTo>
                  <a:lnTo>
                    <a:pt x="324" y="713"/>
                  </a:lnTo>
                  <a:lnTo>
                    <a:pt x="307" y="751"/>
                  </a:lnTo>
                  <a:lnTo>
                    <a:pt x="288" y="789"/>
                  </a:lnTo>
                  <a:lnTo>
                    <a:pt x="267" y="824"/>
                  </a:lnTo>
                  <a:lnTo>
                    <a:pt x="246" y="860"/>
                  </a:lnTo>
                  <a:lnTo>
                    <a:pt x="235" y="877"/>
                  </a:lnTo>
                  <a:lnTo>
                    <a:pt x="223" y="892"/>
                  </a:lnTo>
                  <a:lnTo>
                    <a:pt x="212" y="908"/>
                  </a:lnTo>
                  <a:lnTo>
                    <a:pt x="200" y="923"/>
                  </a:lnTo>
                  <a:lnTo>
                    <a:pt x="189" y="936"/>
                  </a:lnTo>
                  <a:lnTo>
                    <a:pt x="177" y="951"/>
                  </a:lnTo>
                  <a:lnTo>
                    <a:pt x="166" y="963"/>
                  </a:lnTo>
                  <a:lnTo>
                    <a:pt x="155" y="976"/>
                  </a:lnTo>
                  <a:lnTo>
                    <a:pt x="145" y="988"/>
                  </a:lnTo>
                  <a:lnTo>
                    <a:pt x="134" y="997"/>
                  </a:lnTo>
                  <a:lnTo>
                    <a:pt x="124" y="1009"/>
                  </a:lnTo>
                  <a:lnTo>
                    <a:pt x="115" y="1018"/>
                  </a:lnTo>
                  <a:lnTo>
                    <a:pt x="105" y="1026"/>
                  </a:lnTo>
                  <a:lnTo>
                    <a:pt x="96" y="1033"/>
                  </a:lnTo>
                  <a:lnTo>
                    <a:pt x="86" y="1041"/>
                  </a:lnTo>
                  <a:lnTo>
                    <a:pt x="78" y="1049"/>
                  </a:lnTo>
                  <a:lnTo>
                    <a:pt x="63" y="1060"/>
                  </a:lnTo>
                  <a:lnTo>
                    <a:pt x="48" y="1070"/>
                  </a:lnTo>
                  <a:lnTo>
                    <a:pt x="37" y="1079"/>
                  </a:lnTo>
                  <a:lnTo>
                    <a:pt x="25" y="1085"/>
                  </a:lnTo>
                  <a:lnTo>
                    <a:pt x="21" y="1089"/>
                  </a:lnTo>
                  <a:lnTo>
                    <a:pt x="16" y="1091"/>
                  </a:lnTo>
                  <a:lnTo>
                    <a:pt x="12" y="1093"/>
                  </a:lnTo>
                  <a:lnTo>
                    <a:pt x="10" y="1094"/>
                  </a:lnTo>
                  <a:lnTo>
                    <a:pt x="6" y="1094"/>
                  </a:lnTo>
                  <a:lnTo>
                    <a:pt x="4" y="1094"/>
                  </a:lnTo>
                  <a:lnTo>
                    <a:pt x="2" y="1094"/>
                  </a:lnTo>
                  <a:lnTo>
                    <a:pt x="0" y="1093"/>
                  </a:lnTo>
                  <a:lnTo>
                    <a:pt x="0" y="1093"/>
                  </a:lnTo>
                  <a:lnTo>
                    <a:pt x="0" y="1091"/>
                  </a:lnTo>
                  <a:lnTo>
                    <a:pt x="0" y="1089"/>
                  </a:lnTo>
                  <a:lnTo>
                    <a:pt x="0" y="1087"/>
                  </a:lnTo>
                  <a:lnTo>
                    <a:pt x="2" y="1083"/>
                  </a:lnTo>
                  <a:lnTo>
                    <a:pt x="4" y="1081"/>
                  </a:lnTo>
                  <a:lnTo>
                    <a:pt x="6" y="1077"/>
                  </a:lnTo>
                  <a:lnTo>
                    <a:pt x="10" y="1073"/>
                  </a:lnTo>
                  <a:lnTo>
                    <a:pt x="16" y="1066"/>
                  </a:lnTo>
                  <a:lnTo>
                    <a:pt x="25" y="1056"/>
                  </a:lnTo>
                  <a:lnTo>
                    <a:pt x="35" y="1047"/>
                  </a:lnTo>
                  <a:lnTo>
                    <a:pt x="46" y="1035"/>
                  </a:lnTo>
                  <a:lnTo>
                    <a:pt x="52" y="1028"/>
                  </a:lnTo>
                  <a:lnTo>
                    <a:pt x="58" y="1022"/>
                  </a:lnTo>
                  <a:lnTo>
                    <a:pt x="65" y="1012"/>
                  </a:lnTo>
                  <a:lnTo>
                    <a:pt x="71" y="1005"/>
                  </a:lnTo>
                  <a:lnTo>
                    <a:pt x="78" y="995"/>
                  </a:lnTo>
                  <a:lnTo>
                    <a:pt x="86" y="986"/>
                  </a:lnTo>
                  <a:lnTo>
                    <a:pt x="94" y="974"/>
                  </a:lnTo>
                  <a:lnTo>
                    <a:pt x="101" y="963"/>
                  </a:lnTo>
                  <a:lnTo>
                    <a:pt x="109" y="951"/>
                  </a:lnTo>
                  <a:lnTo>
                    <a:pt x="118" y="940"/>
                  </a:lnTo>
                  <a:lnTo>
                    <a:pt x="126" y="927"/>
                  </a:lnTo>
                  <a:lnTo>
                    <a:pt x="136" y="913"/>
                  </a:lnTo>
                  <a:lnTo>
                    <a:pt x="145" y="898"/>
                  </a:lnTo>
                  <a:lnTo>
                    <a:pt x="155" y="885"/>
                  </a:lnTo>
                  <a:lnTo>
                    <a:pt x="164" y="869"/>
                  </a:lnTo>
                  <a:lnTo>
                    <a:pt x="176" y="852"/>
                  </a:lnTo>
                  <a:lnTo>
                    <a:pt x="195" y="820"/>
                  </a:lnTo>
                  <a:lnTo>
                    <a:pt x="212" y="786"/>
                  </a:lnTo>
                  <a:lnTo>
                    <a:pt x="227" y="749"/>
                  </a:lnTo>
                  <a:lnTo>
                    <a:pt x="242" y="713"/>
                  </a:lnTo>
                  <a:lnTo>
                    <a:pt x="257" y="675"/>
                  </a:lnTo>
                  <a:lnTo>
                    <a:pt x="271" y="635"/>
                  </a:lnTo>
                  <a:lnTo>
                    <a:pt x="282" y="595"/>
                  </a:lnTo>
                  <a:lnTo>
                    <a:pt x="292" y="553"/>
                  </a:lnTo>
                  <a:lnTo>
                    <a:pt x="301" y="513"/>
                  </a:lnTo>
                  <a:lnTo>
                    <a:pt x="309" y="473"/>
                  </a:lnTo>
                  <a:lnTo>
                    <a:pt x="314" y="433"/>
                  </a:lnTo>
                  <a:lnTo>
                    <a:pt x="322" y="393"/>
                  </a:lnTo>
                  <a:lnTo>
                    <a:pt x="326" y="355"/>
                  </a:lnTo>
                  <a:lnTo>
                    <a:pt x="332" y="317"/>
                  </a:lnTo>
                  <a:lnTo>
                    <a:pt x="334" y="279"/>
                  </a:lnTo>
                  <a:lnTo>
                    <a:pt x="337" y="242"/>
                  </a:lnTo>
                  <a:lnTo>
                    <a:pt x="337" y="223"/>
                  </a:lnTo>
                  <a:lnTo>
                    <a:pt x="337" y="206"/>
                  </a:lnTo>
                  <a:lnTo>
                    <a:pt x="335" y="191"/>
                  </a:lnTo>
                  <a:lnTo>
                    <a:pt x="335" y="176"/>
                  </a:lnTo>
                  <a:lnTo>
                    <a:pt x="335" y="160"/>
                  </a:lnTo>
                  <a:lnTo>
                    <a:pt x="334" y="145"/>
                  </a:lnTo>
                  <a:lnTo>
                    <a:pt x="334" y="132"/>
                  </a:lnTo>
                  <a:lnTo>
                    <a:pt x="332" y="120"/>
                  </a:lnTo>
                  <a:lnTo>
                    <a:pt x="330" y="109"/>
                  </a:lnTo>
                  <a:lnTo>
                    <a:pt x="330" y="98"/>
                  </a:lnTo>
                  <a:lnTo>
                    <a:pt x="328" y="86"/>
                  </a:lnTo>
                  <a:lnTo>
                    <a:pt x="326" y="77"/>
                  </a:lnTo>
                  <a:lnTo>
                    <a:pt x="324" y="69"/>
                  </a:lnTo>
                  <a:lnTo>
                    <a:pt x="322" y="61"/>
                  </a:lnTo>
                  <a:lnTo>
                    <a:pt x="320" y="54"/>
                  </a:lnTo>
                  <a:lnTo>
                    <a:pt x="318" y="46"/>
                  </a:lnTo>
                  <a:lnTo>
                    <a:pt x="313" y="37"/>
                  </a:lnTo>
                  <a:lnTo>
                    <a:pt x="311" y="27"/>
                  </a:lnTo>
                  <a:lnTo>
                    <a:pt x="309" y="17"/>
                  </a:lnTo>
                  <a:lnTo>
                    <a:pt x="309" y="12"/>
                  </a:lnTo>
                  <a:lnTo>
                    <a:pt x="309" y="8"/>
                  </a:lnTo>
                  <a:lnTo>
                    <a:pt x="311" y="4"/>
                  </a:lnTo>
                  <a:lnTo>
                    <a:pt x="313" y="2"/>
                  </a:lnTo>
                  <a:lnTo>
                    <a:pt x="318" y="2"/>
                  </a:lnTo>
                  <a:lnTo>
                    <a:pt x="318" y="2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8"/>
            <p:cNvSpPr/>
            <p:nvPr/>
          </p:nvSpPr>
          <p:spPr bwMode="auto">
            <a:xfrm>
              <a:off x="7035801" y="1077913"/>
              <a:ext cx="312738" cy="76200"/>
            </a:xfrm>
            <a:custGeom>
              <a:avLst/>
              <a:gdLst>
                <a:gd name="T0" fmla="*/ 0 w 394"/>
                <a:gd name="T1" fmla="*/ 57 h 95"/>
                <a:gd name="T2" fmla="*/ 17 w 394"/>
                <a:gd name="T3" fmla="*/ 53 h 95"/>
                <a:gd name="T4" fmla="*/ 37 w 394"/>
                <a:gd name="T5" fmla="*/ 49 h 95"/>
                <a:gd name="T6" fmla="*/ 57 w 394"/>
                <a:gd name="T7" fmla="*/ 45 h 95"/>
                <a:gd name="T8" fmla="*/ 78 w 394"/>
                <a:gd name="T9" fmla="*/ 41 h 95"/>
                <a:gd name="T10" fmla="*/ 101 w 394"/>
                <a:gd name="T11" fmla="*/ 36 h 95"/>
                <a:gd name="T12" fmla="*/ 124 w 394"/>
                <a:gd name="T13" fmla="*/ 30 h 95"/>
                <a:gd name="T14" fmla="*/ 149 w 394"/>
                <a:gd name="T15" fmla="*/ 24 h 95"/>
                <a:gd name="T16" fmla="*/ 175 w 394"/>
                <a:gd name="T17" fmla="*/ 17 h 95"/>
                <a:gd name="T18" fmla="*/ 200 w 394"/>
                <a:gd name="T19" fmla="*/ 11 h 95"/>
                <a:gd name="T20" fmla="*/ 225 w 394"/>
                <a:gd name="T21" fmla="*/ 5 h 95"/>
                <a:gd name="T22" fmla="*/ 248 w 394"/>
                <a:gd name="T23" fmla="*/ 3 h 95"/>
                <a:gd name="T24" fmla="*/ 269 w 394"/>
                <a:gd name="T25" fmla="*/ 1 h 95"/>
                <a:gd name="T26" fmla="*/ 288 w 394"/>
                <a:gd name="T27" fmla="*/ 0 h 95"/>
                <a:gd name="T28" fmla="*/ 305 w 394"/>
                <a:gd name="T29" fmla="*/ 0 h 95"/>
                <a:gd name="T30" fmla="*/ 322 w 394"/>
                <a:gd name="T31" fmla="*/ 1 h 95"/>
                <a:gd name="T32" fmla="*/ 337 w 394"/>
                <a:gd name="T33" fmla="*/ 3 h 95"/>
                <a:gd name="T34" fmla="*/ 351 w 394"/>
                <a:gd name="T35" fmla="*/ 9 h 95"/>
                <a:gd name="T36" fmla="*/ 362 w 394"/>
                <a:gd name="T37" fmla="*/ 13 h 95"/>
                <a:gd name="T38" fmla="*/ 371 w 394"/>
                <a:gd name="T39" fmla="*/ 19 h 95"/>
                <a:gd name="T40" fmla="*/ 381 w 394"/>
                <a:gd name="T41" fmla="*/ 22 h 95"/>
                <a:gd name="T42" fmla="*/ 387 w 394"/>
                <a:gd name="T43" fmla="*/ 26 h 95"/>
                <a:gd name="T44" fmla="*/ 391 w 394"/>
                <a:gd name="T45" fmla="*/ 30 h 95"/>
                <a:gd name="T46" fmla="*/ 394 w 394"/>
                <a:gd name="T47" fmla="*/ 34 h 95"/>
                <a:gd name="T48" fmla="*/ 394 w 394"/>
                <a:gd name="T49" fmla="*/ 36 h 95"/>
                <a:gd name="T50" fmla="*/ 392 w 394"/>
                <a:gd name="T51" fmla="*/ 38 h 95"/>
                <a:gd name="T52" fmla="*/ 391 w 394"/>
                <a:gd name="T53" fmla="*/ 40 h 95"/>
                <a:gd name="T54" fmla="*/ 389 w 394"/>
                <a:gd name="T55" fmla="*/ 41 h 95"/>
                <a:gd name="T56" fmla="*/ 385 w 394"/>
                <a:gd name="T57" fmla="*/ 43 h 95"/>
                <a:gd name="T58" fmla="*/ 381 w 394"/>
                <a:gd name="T59" fmla="*/ 43 h 95"/>
                <a:gd name="T60" fmla="*/ 375 w 394"/>
                <a:gd name="T61" fmla="*/ 45 h 95"/>
                <a:gd name="T62" fmla="*/ 371 w 394"/>
                <a:gd name="T63" fmla="*/ 49 h 95"/>
                <a:gd name="T64" fmla="*/ 364 w 394"/>
                <a:gd name="T65" fmla="*/ 51 h 95"/>
                <a:gd name="T66" fmla="*/ 358 w 394"/>
                <a:gd name="T67" fmla="*/ 53 h 95"/>
                <a:gd name="T68" fmla="*/ 351 w 394"/>
                <a:gd name="T69" fmla="*/ 55 h 95"/>
                <a:gd name="T70" fmla="*/ 343 w 394"/>
                <a:gd name="T71" fmla="*/ 57 h 95"/>
                <a:gd name="T72" fmla="*/ 333 w 394"/>
                <a:gd name="T73" fmla="*/ 59 h 95"/>
                <a:gd name="T74" fmla="*/ 324 w 394"/>
                <a:gd name="T75" fmla="*/ 62 h 95"/>
                <a:gd name="T76" fmla="*/ 314 w 394"/>
                <a:gd name="T77" fmla="*/ 64 h 95"/>
                <a:gd name="T78" fmla="*/ 303 w 394"/>
                <a:gd name="T79" fmla="*/ 66 h 95"/>
                <a:gd name="T80" fmla="*/ 292 w 394"/>
                <a:gd name="T81" fmla="*/ 68 h 95"/>
                <a:gd name="T82" fmla="*/ 278 w 394"/>
                <a:gd name="T83" fmla="*/ 72 h 95"/>
                <a:gd name="T84" fmla="*/ 263 w 394"/>
                <a:gd name="T85" fmla="*/ 76 h 95"/>
                <a:gd name="T86" fmla="*/ 248 w 394"/>
                <a:gd name="T87" fmla="*/ 80 h 95"/>
                <a:gd name="T88" fmla="*/ 233 w 394"/>
                <a:gd name="T89" fmla="*/ 82 h 95"/>
                <a:gd name="T90" fmla="*/ 217 w 394"/>
                <a:gd name="T91" fmla="*/ 83 h 95"/>
                <a:gd name="T92" fmla="*/ 200 w 394"/>
                <a:gd name="T93" fmla="*/ 85 h 95"/>
                <a:gd name="T94" fmla="*/ 183 w 394"/>
                <a:gd name="T95" fmla="*/ 87 h 95"/>
                <a:gd name="T96" fmla="*/ 166 w 394"/>
                <a:gd name="T97" fmla="*/ 89 h 95"/>
                <a:gd name="T98" fmla="*/ 147 w 394"/>
                <a:gd name="T99" fmla="*/ 91 h 95"/>
                <a:gd name="T100" fmla="*/ 128 w 394"/>
                <a:gd name="T101" fmla="*/ 93 h 95"/>
                <a:gd name="T102" fmla="*/ 109 w 394"/>
                <a:gd name="T103" fmla="*/ 93 h 95"/>
                <a:gd name="T104" fmla="*/ 88 w 394"/>
                <a:gd name="T105" fmla="*/ 93 h 95"/>
                <a:gd name="T106" fmla="*/ 67 w 394"/>
                <a:gd name="T107" fmla="*/ 95 h 95"/>
                <a:gd name="T108" fmla="*/ 46 w 394"/>
                <a:gd name="T109" fmla="*/ 95 h 95"/>
                <a:gd name="T110" fmla="*/ 23 w 394"/>
                <a:gd name="T111" fmla="*/ 95 h 95"/>
                <a:gd name="T112" fmla="*/ 0 w 394"/>
                <a:gd name="T113" fmla="*/ 95 h 95"/>
                <a:gd name="T114" fmla="*/ 0 w 394"/>
                <a:gd name="T115" fmla="*/ 57 h 95"/>
                <a:gd name="T116" fmla="*/ 0 w 394"/>
                <a:gd name="T117" fmla="*/ 5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94" h="95">
                  <a:moveTo>
                    <a:pt x="0" y="57"/>
                  </a:moveTo>
                  <a:lnTo>
                    <a:pt x="17" y="53"/>
                  </a:lnTo>
                  <a:lnTo>
                    <a:pt x="37" y="49"/>
                  </a:lnTo>
                  <a:lnTo>
                    <a:pt x="57" y="45"/>
                  </a:lnTo>
                  <a:lnTo>
                    <a:pt x="78" y="41"/>
                  </a:lnTo>
                  <a:lnTo>
                    <a:pt x="101" y="36"/>
                  </a:lnTo>
                  <a:lnTo>
                    <a:pt x="124" y="30"/>
                  </a:lnTo>
                  <a:lnTo>
                    <a:pt x="149" y="24"/>
                  </a:lnTo>
                  <a:lnTo>
                    <a:pt x="175" y="17"/>
                  </a:lnTo>
                  <a:lnTo>
                    <a:pt x="200" y="11"/>
                  </a:lnTo>
                  <a:lnTo>
                    <a:pt x="225" y="5"/>
                  </a:lnTo>
                  <a:lnTo>
                    <a:pt x="248" y="3"/>
                  </a:lnTo>
                  <a:lnTo>
                    <a:pt x="269" y="1"/>
                  </a:lnTo>
                  <a:lnTo>
                    <a:pt x="288" y="0"/>
                  </a:lnTo>
                  <a:lnTo>
                    <a:pt x="305" y="0"/>
                  </a:lnTo>
                  <a:lnTo>
                    <a:pt x="322" y="1"/>
                  </a:lnTo>
                  <a:lnTo>
                    <a:pt x="337" y="3"/>
                  </a:lnTo>
                  <a:lnTo>
                    <a:pt x="351" y="9"/>
                  </a:lnTo>
                  <a:lnTo>
                    <a:pt x="362" y="13"/>
                  </a:lnTo>
                  <a:lnTo>
                    <a:pt x="371" y="19"/>
                  </a:lnTo>
                  <a:lnTo>
                    <a:pt x="381" y="22"/>
                  </a:lnTo>
                  <a:lnTo>
                    <a:pt x="387" y="26"/>
                  </a:lnTo>
                  <a:lnTo>
                    <a:pt x="391" y="30"/>
                  </a:lnTo>
                  <a:lnTo>
                    <a:pt x="394" y="34"/>
                  </a:lnTo>
                  <a:lnTo>
                    <a:pt x="394" y="36"/>
                  </a:lnTo>
                  <a:lnTo>
                    <a:pt x="392" y="38"/>
                  </a:lnTo>
                  <a:lnTo>
                    <a:pt x="391" y="40"/>
                  </a:lnTo>
                  <a:lnTo>
                    <a:pt x="389" y="41"/>
                  </a:lnTo>
                  <a:lnTo>
                    <a:pt x="385" y="43"/>
                  </a:lnTo>
                  <a:lnTo>
                    <a:pt x="381" y="43"/>
                  </a:lnTo>
                  <a:lnTo>
                    <a:pt x="375" y="45"/>
                  </a:lnTo>
                  <a:lnTo>
                    <a:pt x="371" y="49"/>
                  </a:lnTo>
                  <a:lnTo>
                    <a:pt x="364" y="51"/>
                  </a:lnTo>
                  <a:lnTo>
                    <a:pt x="358" y="53"/>
                  </a:lnTo>
                  <a:lnTo>
                    <a:pt x="351" y="55"/>
                  </a:lnTo>
                  <a:lnTo>
                    <a:pt x="343" y="57"/>
                  </a:lnTo>
                  <a:lnTo>
                    <a:pt x="333" y="59"/>
                  </a:lnTo>
                  <a:lnTo>
                    <a:pt x="324" y="62"/>
                  </a:lnTo>
                  <a:lnTo>
                    <a:pt x="314" y="64"/>
                  </a:lnTo>
                  <a:lnTo>
                    <a:pt x="303" y="66"/>
                  </a:lnTo>
                  <a:lnTo>
                    <a:pt x="292" y="68"/>
                  </a:lnTo>
                  <a:lnTo>
                    <a:pt x="278" y="72"/>
                  </a:lnTo>
                  <a:lnTo>
                    <a:pt x="263" y="76"/>
                  </a:lnTo>
                  <a:lnTo>
                    <a:pt x="248" y="80"/>
                  </a:lnTo>
                  <a:lnTo>
                    <a:pt x="233" y="82"/>
                  </a:lnTo>
                  <a:lnTo>
                    <a:pt x="217" y="83"/>
                  </a:lnTo>
                  <a:lnTo>
                    <a:pt x="200" y="85"/>
                  </a:lnTo>
                  <a:lnTo>
                    <a:pt x="183" y="87"/>
                  </a:lnTo>
                  <a:lnTo>
                    <a:pt x="166" y="89"/>
                  </a:lnTo>
                  <a:lnTo>
                    <a:pt x="147" y="91"/>
                  </a:lnTo>
                  <a:lnTo>
                    <a:pt x="128" y="93"/>
                  </a:lnTo>
                  <a:lnTo>
                    <a:pt x="109" y="93"/>
                  </a:lnTo>
                  <a:lnTo>
                    <a:pt x="88" y="93"/>
                  </a:lnTo>
                  <a:lnTo>
                    <a:pt x="67" y="95"/>
                  </a:lnTo>
                  <a:lnTo>
                    <a:pt x="46" y="95"/>
                  </a:lnTo>
                  <a:lnTo>
                    <a:pt x="23" y="95"/>
                  </a:lnTo>
                  <a:lnTo>
                    <a:pt x="0" y="95"/>
                  </a:lnTo>
                  <a:lnTo>
                    <a:pt x="0" y="57"/>
                  </a:lnTo>
                  <a:lnTo>
                    <a:pt x="0" y="57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9"/>
            <p:cNvSpPr/>
            <p:nvPr/>
          </p:nvSpPr>
          <p:spPr bwMode="auto">
            <a:xfrm>
              <a:off x="6965951" y="995363"/>
              <a:ext cx="115888" cy="323850"/>
            </a:xfrm>
            <a:custGeom>
              <a:avLst/>
              <a:gdLst>
                <a:gd name="T0" fmla="*/ 131 w 146"/>
                <a:gd name="T1" fmla="*/ 181 h 408"/>
                <a:gd name="T2" fmla="*/ 127 w 146"/>
                <a:gd name="T3" fmla="*/ 236 h 408"/>
                <a:gd name="T4" fmla="*/ 127 w 146"/>
                <a:gd name="T5" fmla="*/ 299 h 408"/>
                <a:gd name="T6" fmla="*/ 125 w 146"/>
                <a:gd name="T7" fmla="*/ 369 h 408"/>
                <a:gd name="T8" fmla="*/ 55 w 146"/>
                <a:gd name="T9" fmla="*/ 408 h 408"/>
                <a:gd name="T10" fmla="*/ 55 w 146"/>
                <a:gd name="T11" fmla="*/ 345 h 408"/>
                <a:gd name="T12" fmla="*/ 55 w 146"/>
                <a:gd name="T13" fmla="*/ 289 h 408"/>
                <a:gd name="T14" fmla="*/ 53 w 146"/>
                <a:gd name="T15" fmla="*/ 240 h 408"/>
                <a:gd name="T16" fmla="*/ 51 w 146"/>
                <a:gd name="T17" fmla="*/ 198 h 408"/>
                <a:gd name="T18" fmla="*/ 49 w 146"/>
                <a:gd name="T19" fmla="*/ 164 h 408"/>
                <a:gd name="T20" fmla="*/ 47 w 146"/>
                <a:gd name="T21" fmla="*/ 133 h 408"/>
                <a:gd name="T22" fmla="*/ 45 w 146"/>
                <a:gd name="T23" fmla="*/ 112 h 408"/>
                <a:gd name="T24" fmla="*/ 42 w 146"/>
                <a:gd name="T25" fmla="*/ 97 h 408"/>
                <a:gd name="T26" fmla="*/ 36 w 146"/>
                <a:gd name="T27" fmla="*/ 74 h 408"/>
                <a:gd name="T28" fmla="*/ 28 w 146"/>
                <a:gd name="T29" fmla="*/ 57 h 408"/>
                <a:gd name="T30" fmla="*/ 19 w 146"/>
                <a:gd name="T31" fmla="*/ 45 h 408"/>
                <a:gd name="T32" fmla="*/ 9 w 146"/>
                <a:gd name="T33" fmla="*/ 38 h 408"/>
                <a:gd name="T34" fmla="*/ 2 w 146"/>
                <a:gd name="T35" fmla="*/ 32 h 408"/>
                <a:gd name="T36" fmla="*/ 0 w 146"/>
                <a:gd name="T37" fmla="*/ 24 h 408"/>
                <a:gd name="T38" fmla="*/ 0 w 146"/>
                <a:gd name="T39" fmla="*/ 15 h 408"/>
                <a:gd name="T40" fmla="*/ 4 w 146"/>
                <a:gd name="T41" fmla="*/ 5 h 408"/>
                <a:gd name="T42" fmla="*/ 11 w 146"/>
                <a:gd name="T43" fmla="*/ 2 h 408"/>
                <a:gd name="T44" fmla="*/ 28 w 146"/>
                <a:gd name="T45" fmla="*/ 0 h 408"/>
                <a:gd name="T46" fmla="*/ 51 w 146"/>
                <a:gd name="T47" fmla="*/ 2 h 408"/>
                <a:gd name="T48" fmla="*/ 82 w 146"/>
                <a:gd name="T49" fmla="*/ 5 h 408"/>
                <a:gd name="T50" fmla="*/ 97 w 146"/>
                <a:gd name="T51" fmla="*/ 9 h 408"/>
                <a:gd name="T52" fmla="*/ 110 w 146"/>
                <a:gd name="T53" fmla="*/ 15 h 408"/>
                <a:gd name="T54" fmla="*/ 122 w 146"/>
                <a:gd name="T55" fmla="*/ 19 h 408"/>
                <a:gd name="T56" fmla="*/ 131 w 146"/>
                <a:gd name="T57" fmla="*/ 24 h 408"/>
                <a:gd name="T58" fmla="*/ 137 w 146"/>
                <a:gd name="T59" fmla="*/ 28 h 408"/>
                <a:gd name="T60" fmla="*/ 143 w 146"/>
                <a:gd name="T61" fmla="*/ 32 h 408"/>
                <a:gd name="T62" fmla="*/ 144 w 146"/>
                <a:gd name="T63" fmla="*/ 34 h 408"/>
                <a:gd name="T64" fmla="*/ 144 w 146"/>
                <a:gd name="T65" fmla="*/ 40 h 408"/>
                <a:gd name="T66" fmla="*/ 143 w 146"/>
                <a:gd name="T67" fmla="*/ 47 h 408"/>
                <a:gd name="T68" fmla="*/ 141 w 146"/>
                <a:gd name="T69" fmla="*/ 57 h 408"/>
                <a:gd name="T70" fmla="*/ 141 w 146"/>
                <a:gd name="T71" fmla="*/ 70 h 408"/>
                <a:gd name="T72" fmla="*/ 139 w 146"/>
                <a:gd name="T73" fmla="*/ 84 h 408"/>
                <a:gd name="T74" fmla="*/ 137 w 146"/>
                <a:gd name="T75" fmla="*/ 101 h 408"/>
                <a:gd name="T76" fmla="*/ 135 w 146"/>
                <a:gd name="T77" fmla="*/ 120 h 408"/>
                <a:gd name="T78" fmla="*/ 133 w 146"/>
                <a:gd name="T79" fmla="*/ 143 h 408"/>
                <a:gd name="T80" fmla="*/ 133 w 146"/>
                <a:gd name="T81" fmla="*/ 15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6" h="408">
                  <a:moveTo>
                    <a:pt x="133" y="154"/>
                  </a:moveTo>
                  <a:lnTo>
                    <a:pt x="131" y="181"/>
                  </a:lnTo>
                  <a:lnTo>
                    <a:pt x="129" y="207"/>
                  </a:lnTo>
                  <a:lnTo>
                    <a:pt x="127" y="236"/>
                  </a:lnTo>
                  <a:lnTo>
                    <a:pt x="127" y="267"/>
                  </a:lnTo>
                  <a:lnTo>
                    <a:pt x="127" y="299"/>
                  </a:lnTo>
                  <a:lnTo>
                    <a:pt x="125" y="333"/>
                  </a:lnTo>
                  <a:lnTo>
                    <a:pt x="125" y="369"/>
                  </a:lnTo>
                  <a:lnTo>
                    <a:pt x="125" y="408"/>
                  </a:lnTo>
                  <a:lnTo>
                    <a:pt x="55" y="408"/>
                  </a:lnTo>
                  <a:lnTo>
                    <a:pt x="55" y="375"/>
                  </a:lnTo>
                  <a:lnTo>
                    <a:pt x="55" y="345"/>
                  </a:lnTo>
                  <a:lnTo>
                    <a:pt x="55" y="316"/>
                  </a:lnTo>
                  <a:lnTo>
                    <a:pt x="55" y="289"/>
                  </a:lnTo>
                  <a:lnTo>
                    <a:pt x="53" y="265"/>
                  </a:lnTo>
                  <a:lnTo>
                    <a:pt x="53" y="240"/>
                  </a:lnTo>
                  <a:lnTo>
                    <a:pt x="51" y="219"/>
                  </a:lnTo>
                  <a:lnTo>
                    <a:pt x="51" y="198"/>
                  </a:lnTo>
                  <a:lnTo>
                    <a:pt x="49" y="179"/>
                  </a:lnTo>
                  <a:lnTo>
                    <a:pt x="49" y="164"/>
                  </a:lnTo>
                  <a:lnTo>
                    <a:pt x="47" y="148"/>
                  </a:lnTo>
                  <a:lnTo>
                    <a:pt x="47" y="133"/>
                  </a:lnTo>
                  <a:lnTo>
                    <a:pt x="45" y="122"/>
                  </a:lnTo>
                  <a:lnTo>
                    <a:pt x="45" y="112"/>
                  </a:lnTo>
                  <a:lnTo>
                    <a:pt x="44" y="103"/>
                  </a:lnTo>
                  <a:lnTo>
                    <a:pt x="42" y="97"/>
                  </a:lnTo>
                  <a:lnTo>
                    <a:pt x="40" y="84"/>
                  </a:lnTo>
                  <a:lnTo>
                    <a:pt x="36" y="74"/>
                  </a:lnTo>
                  <a:lnTo>
                    <a:pt x="32" y="65"/>
                  </a:lnTo>
                  <a:lnTo>
                    <a:pt x="28" y="57"/>
                  </a:lnTo>
                  <a:lnTo>
                    <a:pt x="25" y="51"/>
                  </a:lnTo>
                  <a:lnTo>
                    <a:pt x="19" y="45"/>
                  </a:lnTo>
                  <a:lnTo>
                    <a:pt x="15" y="40"/>
                  </a:lnTo>
                  <a:lnTo>
                    <a:pt x="9" y="38"/>
                  </a:lnTo>
                  <a:lnTo>
                    <a:pt x="5" y="34"/>
                  </a:lnTo>
                  <a:lnTo>
                    <a:pt x="2" y="32"/>
                  </a:lnTo>
                  <a:lnTo>
                    <a:pt x="0" y="28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2" y="9"/>
                  </a:lnTo>
                  <a:lnTo>
                    <a:pt x="4" y="5"/>
                  </a:lnTo>
                  <a:lnTo>
                    <a:pt x="7" y="4"/>
                  </a:lnTo>
                  <a:lnTo>
                    <a:pt x="11" y="2"/>
                  </a:lnTo>
                  <a:lnTo>
                    <a:pt x="19" y="0"/>
                  </a:lnTo>
                  <a:lnTo>
                    <a:pt x="28" y="0"/>
                  </a:lnTo>
                  <a:lnTo>
                    <a:pt x="38" y="0"/>
                  </a:lnTo>
                  <a:lnTo>
                    <a:pt x="51" y="2"/>
                  </a:lnTo>
                  <a:lnTo>
                    <a:pt x="64" y="4"/>
                  </a:lnTo>
                  <a:lnTo>
                    <a:pt x="82" y="5"/>
                  </a:lnTo>
                  <a:lnTo>
                    <a:pt x="89" y="7"/>
                  </a:lnTo>
                  <a:lnTo>
                    <a:pt x="97" y="9"/>
                  </a:lnTo>
                  <a:lnTo>
                    <a:pt x="104" y="13"/>
                  </a:lnTo>
                  <a:lnTo>
                    <a:pt x="110" y="15"/>
                  </a:lnTo>
                  <a:lnTo>
                    <a:pt x="116" y="17"/>
                  </a:lnTo>
                  <a:lnTo>
                    <a:pt x="122" y="19"/>
                  </a:lnTo>
                  <a:lnTo>
                    <a:pt x="125" y="23"/>
                  </a:lnTo>
                  <a:lnTo>
                    <a:pt x="131" y="24"/>
                  </a:lnTo>
                  <a:lnTo>
                    <a:pt x="133" y="26"/>
                  </a:lnTo>
                  <a:lnTo>
                    <a:pt x="137" y="28"/>
                  </a:lnTo>
                  <a:lnTo>
                    <a:pt x="141" y="30"/>
                  </a:lnTo>
                  <a:lnTo>
                    <a:pt x="143" y="32"/>
                  </a:lnTo>
                  <a:lnTo>
                    <a:pt x="144" y="34"/>
                  </a:lnTo>
                  <a:lnTo>
                    <a:pt x="144" y="34"/>
                  </a:lnTo>
                  <a:lnTo>
                    <a:pt x="146" y="38"/>
                  </a:lnTo>
                  <a:lnTo>
                    <a:pt x="144" y="40"/>
                  </a:lnTo>
                  <a:lnTo>
                    <a:pt x="143" y="44"/>
                  </a:lnTo>
                  <a:lnTo>
                    <a:pt x="143" y="47"/>
                  </a:lnTo>
                  <a:lnTo>
                    <a:pt x="143" y="53"/>
                  </a:lnTo>
                  <a:lnTo>
                    <a:pt x="141" y="57"/>
                  </a:lnTo>
                  <a:lnTo>
                    <a:pt x="141" y="63"/>
                  </a:lnTo>
                  <a:lnTo>
                    <a:pt x="141" y="70"/>
                  </a:lnTo>
                  <a:lnTo>
                    <a:pt x="139" y="76"/>
                  </a:lnTo>
                  <a:lnTo>
                    <a:pt x="139" y="84"/>
                  </a:lnTo>
                  <a:lnTo>
                    <a:pt x="139" y="93"/>
                  </a:lnTo>
                  <a:lnTo>
                    <a:pt x="137" y="101"/>
                  </a:lnTo>
                  <a:lnTo>
                    <a:pt x="137" y="110"/>
                  </a:lnTo>
                  <a:lnTo>
                    <a:pt x="135" y="120"/>
                  </a:lnTo>
                  <a:lnTo>
                    <a:pt x="135" y="131"/>
                  </a:lnTo>
                  <a:lnTo>
                    <a:pt x="133" y="143"/>
                  </a:lnTo>
                  <a:lnTo>
                    <a:pt x="133" y="154"/>
                  </a:lnTo>
                  <a:lnTo>
                    <a:pt x="133" y="154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0"/>
            <p:cNvSpPr/>
            <p:nvPr/>
          </p:nvSpPr>
          <p:spPr bwMode="auto">
            <a:xfrm>
              <a:off x="6748463" y="1236663"/>
              <a:ext cx="754063" cy="169863"/>
            </a:xfrm>
            <a:custGeom>
              <a:avLst/>
              <a:gdLst>
                <a:gd name="T0" fmla="*/ 788 w 949"/>
                <a:gd name="T1" fmla="*/ 2 h 213"/>
                <a:gd name="T2" fmla="*/ 822 w 949"/>
                <a:gd name="T3" fmla="*/ 15 h 213"/>
                <a:gd name="T4" fmla="*/ 871 w 949"/>
                <a:gd name="T5" fmla="*/ 38 h 213"/>
                <a:gd name="T6" fmla="*/ 898 w 949"/>
                <a:gd name="T7" fmla="*/ 55 h 213"/>
                <a:gd name="T8" fmla="*/ 919 w 949"/>
                <a:gd name="T9" fmla="*/ 70 h 213"/>
                <a:gd name="T10" fmla="*/ 934 w 949"/>
                <a:gd name="T11" fmla="*/ 80 h 213"/>
                <a:gd name="T12" fmla="*/ 944 w 949"/>
                <a:gd name="T13" fmla="*/ 89 h 213"/>
                <a:gd name="T14" fmla="*/ 949 w 949"/>
                <a:gd name="T15" fmla="*/ 95 h 213"/>
                <a:gd name="T16" fmla="*/ 946 w 949"/>
                <a:gd name="T17" fmla="*/ 105 h 213"/>
                <a:gd name="T18" fmla="*/ 929 w 949"/>
                <a:gd name="T19" fmla="*/ 114 h 213"/>
                <a:gd name="T20" fmla="*/ 898 w 949"/>
                <a:gd name="T21" fmla="*/ 122 h 213"/>
                <a:gd name="T22" fmla="*/ 856 w 949"/>
                <a:gd name="T23" fmla="*/ 133 h 213"/>
                <a:gd name="T24" fmla="*/ 818 w 949"/>
                <a:gd name="T25" fmla="*/ 150 h 213"/>
                <a:gd name="T26" fmla="*/ 782 w 949"/>
                <a:gd name="T27" fmla="*/ 179 h 213"/>
                <a:gd name="T28" fmla="*/ 753 w 949"/>
                <a:gd name="T29" fmla="*/ 204 h 213"/>
                <a:gd name="T30" fmla="*/ 732 w 949"/>
                <a:gd name="T31" fmla="*/ 213 h 213"/>
                <a:gd name="T32" fmla="*/ 727 w 949"/>
                <a:gd name="T33" fmla="*/ 211 h 213"/>
                <a:gd name="T34" fmla="*/ 725 w 949"/>
                <a:gd name="T35" fmla="*/ 206 h 213"/>
                <a:gd name="T36" fmla="*/ 725 w 949"/>
                <a:gd name="T37" fmla="*/ 194 h 213"/>
                <a:gd name="T38" fmla="*/ 727 w 949"/>
                <a:gd name="T39" fmla="*/ 177 h 213"/>
                <a:gd name="T40" fmla="*/ 729 w 949"/>
                <a:gd name="T41" fmla="*/ 156 h 213"/>
                <a:gd name="T42" fmla="*/ 732 w 949"/>
                <a:gd name="T43" fmla="*/ 133 h 213"/>
                <a:gd name="T44" fmla="*/ 734 w 949"/>
                <a:gd name="T45" fmla="*/ 114 h 213"/>
                <a:gd name="T46" fmla="*/ 734 w 949"/>
                <a:gd name="T47" fmla="*/ 99 h 213"/>
                <a:gd name="T48" fmla="*/ 732 w 949"/>
                <a:gd name="T49" fmla="*/ 89 h 213"/>
                <a:gd name="T50" fmla="*/ 727 w 949"/>
                <a:gd name="T51" fmla="*/ 84 h 213"/>
                <a:gd name="T52" fmla="*/ 721 w 949"/>
                <a:gd name="T53" fmla="*/ 84 h 213"/>
                <a:gd name="T54" fmla="*/ 708 w 949"/>
                <a:gd name="T55" fmla="*/ 85 h 213"/>
                <a:gd name="T56" fmla="*/ 683 w 949"/>
                <a:gd name="T57" fmla="*/ 89 h 213"/>
                <a:gd name="T58" fmla="*/ 645 w 949"/>
                <a:gd name="T59" fmla="*/ 95 h 213"/>
                <a:gd name="T60" fmla="*/ 595 w 949"/>
                <a:gd name="T61" fmla="*/ 103 h 213"/>
                <a:gd name="T62" fmla="*/ 533 w 949"/>
                <a:gd name="T63" fmla="*/ 112 h 213"/>
                <a:gd name="T64" fmla="*/ 460 w 949"/>
                <a:gd name="T65" fmla="*/ 124 h 213"/>
                <a:gd name="T66" fmla="*/ 375 w 949"/>
                <a:gd name="T67" fmla="*/ 137 h 213"/>
                <a:gd name="T68" fmla="*/ 276 w 949"/>
                <a:gd name="T69" fmla="*/ 152 h 213"/>
                <a:gd name="T70" fmla="*/ 165 w 949"/>
                <a:gd name="T71" fmla="*/ 169 h 213"/>
                <a:gd name="T72" fmla="*/ 43 w 949"/>
                <a:gd name="T73" fmla="*/ 186 h 213"/>
                <a:gd name="T74" fmla="*/ 5 w 949"/>
                <a:gd name="T75" fmla="*/ 135 h 213"/>
                <a:gd name="T76" fmla="*/ 32 w 949"/>
                <a:gd name="T77" fmla="*/ 133 h 213"/>
                <a:gd name="T78" fmla="*/ 68 w 949"/>
                <a:gd name="T79" fmla="*/ 129 h 213"/>
                <a:gd name="T80" fmla="*/ 112 w 949"/>
                <a:gd name="T81" fmla="*/ 122 h 213"/>
                <a:gd name="T82" fmla="*/ 165 w 949"/>
                <a:gd name="T83" fmla="*/ 114 h 213"/>
                <a:gd name="T84" fmla="*/ 226 w 949"/>
                <a:gd name="T85" fmla="*/ 103 h 213"/>
                <a:gd name="T86" fmla="*/ 390 w 949"/>
                <a:gd name="T87" fmla="*/ 74 h 213"/>
                <a:gd name="T88" fmla="*/ 506 w 949"/>
                <a:gd name="T89" fmla="*/ 57 h 213"/>
                <a:gd name="T90" fmla="*/ 576 w 949"/>
                <a:gd name="T91" fmla="*/ 45 h 213"/>
                <a:gd name="T92" fmla="*/ 622 w 949"/>
                <a:gd name="T93" fmla="*/ 38 h 213"/>
                <a:gd name="T94" fmla="*/ 660 w 949"/>
                <a:gd name="T95" fmla="*/ 32 h 213"/>
                <a:gd name="T96" fmla="*/ 689 w 949"/>
                <a:gd name="T97" fmla="*/ 24 h 213"/>
                <a:gd name="T98" fmla="*/ 712 w 949"/>
                <a:gd name="T99" fmla="*/ 17 h 213"/>
                <a:gd name="T100" fmla="*/ 738 w 949"/>
                <a:gd name="T101" fmla="*/ 7 h 213"/>
                <a:gd name="T102" fmla="*/ 771 w 949"/>
                <a:gd name="T103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49" h="213">
                  <a:moveTo>
                    <a:pt x="774" y="0"/>
                  </a:moveTo>
                  <a:lnTo>
                    <a:pt x="780" y="0"/>
                  </a:lnTo>
                  <a:lnTo>
                    <a:pt x="788" y="2"/>
                  </a:lnTo>
                  <a:lnTo>
                    <a:pt x="797" y="3"/>
                  </a:lnTo>
                  <a:lnTo>
                    <a:pt x="809" y="9"/>
                  </a:lnTo>
                  <a:lnTo>
                    <a:pt x="822" y="15"/>
                  </a:lnTo>
                  <a:lnTo>
                    <a:pt x="837" y="21"/>
                  </a:lnTo>
                  <a:lnTo>
                    <a:pt x="854" y="28"/>
                  </a:lnTo>
                  <a:lnTo>
                    <a:pt x="871" y="38"/>
                  </a:lnTo>
                  <a:lnTo>
                    <a:pt x="881" y="44"/>
                  </a:lnTo>
                  <a:lnTo>
                    <a:pt x="890" y="49"/>
                  </a:lnTo>
                  <a:lnTo>
                    <a:pt x="898" y="55"/>
                  </a:lnTo>
                  <a:lnTo>
                    <a:pt x="906" y="61"/>
                  </a:lnTo>
                  <a:lnTo>
                    <a:pt x="913" y="64"/>
                  </a:lnTo>
                  <a:lnTo>
                    <a:pt x="919" y="70"/>
                  </a:lnTo>
                  <a:lnTo>
                    <a:pt x="925" y="74"/>
                  </a:lnTo>
                  <a:lnTo>
                    <a:pt x="930" y="78"/>
                  </a:lnTo>
                  <a:lnTo>
                    <a:pt x="934" y="80"/>
                  </a:lnTo>
                  <a:lnTo>
                    <a:pt x="938" y="84"/>
                  </a:lnTo>
                  <a:lnTo>
                    <a:pt x="942" y="87"/>
                  </a:lnTo>
                  <a:lnTo>
                    <a:pt x="944" y="89"/>
                  </a:lnTo>
                  <a:lnTo>
                    <a:pt x="948" y="91"/>
                  </a:lnTo>
                  <a:lnTo>
                    <a:pt x="948" y="93"/>
                  </a:lnTo>
                  <a:lnTo>
                    <a:pt x="949" y="95"/>
                  </a:lnTo>
                  <a:lnTo>
                    <a:pt x="949" y="97"/>
                  </a:lnTo>
                  <a:lnTo>
                    <a:pt x="949" y="101"/>
                  </a:lnTo>
                  <a:lnTo>
                    <a:pt x="946" y="105"/>
                  </a:lnTo>
                  <a:lnTo>
                    <a:pt x="942" y="108"/>
                  </a:lnTo>
                  <a:lnTo>
                    <a:pt x="936" y="112"/>
                  </a:lnTo>
                  <a:lnTo>
                    <a:pt x="929" y="114"/>
                  </a:lnTo>
                  <a:lnTo>
                    <a:pt x="919" y="118"/>
                  </a:lnTo>
                  <a:lnTo>
                    <a:pt x="910" y="120"/>
                  </a:lnTo>
                  <a:lnTo>
                    <a:pt x="898" y="122"/>
                  </a:lnTo>
                  <a:lnTo>
                    <a:pt x="883" y="125"/>
                  </a:lnTo>
                  <a:lnTo>
                    <a:pt x="870" y="129"/>
                  </a:lnTo>
                  <a:lnTo>
                    <a:pt x="856" y="133"/>
                  </a:lnTo>
                  <a:lnTo>
                    <a:pt x="843" y="137"/>
                  </a:lnTo>
                  <a:lnTo>
                    <a:pt x="831" y="145"/>
                  </a:lnTo>
                  <a:lnTo>
                    <a:pt x="818" y="150"/>
                  </a:lnTo>
                  <a:lnTo>
                    <a:pt x="807" y="158"/>
                  </a:lnTo>
                  <a:lnTo>
                    <a:pt x="795" y="167"/>
                  </a:lnTo>
                  <a:lnTo>
                    <a:pt x="782" y="179"/>
                  </a:lnTo>
                  <a:lnTo>
                    <a:pt x="772" y="188"/>
                  </a:lnTo>
                  <a:lnTo>
                    <a:pt x="761" y="196"/>
                  </a:lnTo>
                  <a:lnTo>
                    <a:pt x="753" y="204"/>
                  </a:lnTo>
                  <a:lnTo>
                    <a:pt x="744" y="207"/>
                  </a:lnTo>
                  <a:lnTo>
                    <a:pt x="738" y="211"/>
                  </a:lnTo>
                  <a:lnTo>
                    <a:pt x="732" y="213"/>
                  </a:lnTo>
                  <a:lnTo>
                    <a:pt x="731" y="213"/>
                  </a:lnTo>
                  <a:lnTo>
                    <a:pt x="727" y="213"/>
                  </a:lnTo>
                  <a:lnTo>
                    <a:pt x="727" y="211"/>
                  </a:lnTo>
                  <a:lnTo>
                    <a:pt x="727" y="209"/>
                  </a:lnTo>
                  <a:lnTo>
                    <a:pt x="725" y="207"/>
                  </a:lnTo>
                  <a:lnTo>
                    <a:pt x="725" y="206"/>
                  </a:lnTo>
                  <a:lnTo>
                    <a:pt x="725" y="202"/>
                  </a:lnTo>
                  <a:lnTo>
                    <a:pt x="725" y="198"/>
                  </a:lnTo>
                  <a:lnTo>
                    <a:pt x="725" y="194"/>
                  </a:lnTo>
                  <a:lnTo>
                    <a:pt x="725" y="188"/>
                  </a:lnTo>
                  <a:lnTo>
                    <a:pt x="725" y="185"/>
                  </a:lnTo>
                  <a:lnTo>
                    <a:pt x="727" y="177"/>
                  </a:lnTo>
                  <a:lnTo>
                    <a:pt x="727" y="171"/>
                  </a:lnTo>
                  <a:lnTo>
                    <a:pt x="729" y="164"/>
                  </a:lnTo>
                  <a:lnTo>
                    <a:pt x="729" y="156"/>
                  </a:lnTo>
                  <a:lnTo>
                    <a:pt x="731" y="148"/>
                  </a:lnTo>
                  <a:lnTo>
                    <a:pt x="731" y="141"/>
                  </a:lnTo>
                  <a:lnTo>
                    <a:pt x="732" y="133"/>
                  </a:lnTo>
                  <a:lnTo>
                    <a:pt x="732" y="125"/>
                  </a:lnTo>
                  <a:lnTo>
                    <a:pt x="732" y="120"/>
                  </a:lnTo>
                  <a:lnTo>
                    <a:pt x="734" y="114"/>
                  </a:lnTo>
                  <a:lnTo>
                    <a:pt x="734" y="108"/>
                  </a:lnTo>
                  <a:lnTo>
                    <a:pt x="734" y="103"/>
                  </a:lnTo>
                  <a:lnTo>
                    <a:pt x="734" y="99"/>
                  </a:lnTo>
                  <a:lnTo>
                    <a:pt x="732" y="95"/>
                  </a:lnTo>
                  <a:lnTo>
                    <a:pt x="732" y="91"/>
                  </a:lnTo>
                  <a:lnTo>
                    <a:pt x="732" y="89"/>
                  </a:lnTo>
                  <a:lnTo>
                    <a:pt x="731" y="87"/>
                  </a:lnTo>
                  <a:lnTo>
                    <a:pt x="729" y="85"/>
                  </a:lnTo>
                  <a:lnTo>
                    <a:pt x="727" y="84"/>
                  </a:lnTo>
                  <a:lnTo>
                    <a:pt x="725" y="84"/>
                  </a:lnTo>
                  <a:lnTo>
                    <a:pt x="723" y="84"/>
                  </a:lnTo>
                  <a:lnTo>
                    <a:pt x="721" y="84"/>
                  </a:lnTo>
                  <a:lnTo>
                    <a:pt x="719" y="84"/>
                  </a:lnTo>
                  <a:lnTo>
                    <a:pt x="713" y="84"/>
                  </a:lnTo>
                  <a:lnTo>
                    <a:pt x="708" y="85"/>
                  </a:lnTo>
                  <a:lnTo>
                    <a:pt x="700" y="85"/>
                  </a:lnTo>
                  <a:lnTo>
                    <a:pt x="693" y="87"/>
                  </a:lnTo>
                  <a:lnTo>
                    <a:pt x="683" y="89"/>
                  </a:lnTo>
                  <a:lnTo>
                    <a:pt x="672" y="91"/>
                  </a:lnTo>
                  <a:lnTo>
                    <a:pt x="658" y="93"/>
                  </a:lnTo>
                  <a:lnTo>
                    <a:pt x="645" y="95"/>
                  </a:lnTo>
                  <a:lnTo>
                    <a:pt x="630" y="97"/>
                  </a:lnTo>
                  <a:lnTo>
                    <a:pt x="613" y="99"/>
                  </a:lnTo>
                  <a:lnTo>
                    <a:pt x="595" y="103"/>
                  </a:lnTo>
                  <a:lnTo>
                    <a:pt x="576" y="105"/>
                  </a:lnTo>
                  <a:lnTo>
                    <a:pt x="555" y="108"/>
                  </a:lnTo>
                  <a:lnTo>
                    <a:pt x="533" y="112"/>
                  </a:lnTo>
                  <a:lnTo>
                    <a:pt x="510" y="116"/>
                  </a:lnTo>
                  <a:lnTo>
                    <a:pt x="485" y="120"/>
                  </a:lnTo>
                  <a:lnTo>
                    <a:pt x="460" y="124"/>
                  </a:lnTo>
                  <a:lnTo>
                    <a:pt x="432" y="127"/>
                  </a:lnTo>
                  <a:lnTo>
                    <a:pt x="403" y="131"/>
                  </a:lnTo>
                  <a:lnTo>
                    <a:pt x="375" y="137"/>
                  </a:lnTo>
                  <a:lnTo>
                    <a:pt x="342" y="141"/>
                  </a:lnTo>
                  <a:lnTo>
                    <a:pt x="310" y="146"/>
                  </a:lnTo>
                  <a:lnTo>
                    <a:pt x="276" y="152"/>
                  </a:lnTo>
                  <a:lnTo>
                    <a:pt x="240" y="156"/>
                  </a:lnTo>
                  <a:lnTo>
                    <a:pt x="203" y="162"/>
                  </a:lnTo>
                  <a:lnTo>
                    <a:pt x="165" y="169"/>
                  </a:lnTo>
                  <a:lnTo>
                    <a:pt x="125" y="175"/>
                  </a:lnTo>
                  <a:lnTo>
                    <a:pt x="85" y="181"/>
                  </a:lnTo>
                  <a:lnTo>
                    <a:pt x="43" y="186"/>
                  </a:lnTo>
                  <a:lnTo>
                    <a:pt x="0" y="194"/>
                  </a:lnTo>
                  <a:lnTo>
                    <a:pt x="0" y="135"/>
                  </a:lnTo>
                  <a:lnTo>
                    <a:pt x="5" y="135"/>
                  </a:lnTo>
                  <a:lnTo>
                    <a:pt x="13" y="135"/>
                  </a:lnTo>
                  <a:lnTo>
                    <a:pt x="23" y="135"/>
                  </a:lnTo>
                  <a:lnTo>
                    <a:pt x="32" y="133"/>
                  </a:lnTo>
                  <a:lnTo>
                    <a:pt x="43" y="131"/>
                  </a:lnTo>
                  <a:lnTo>
                    <a:pt x="55" y="131"/>
                  </a:lnTo>
                  <a:lnTo>
                    <a:pt x="68" y="129"/>
                  </a:lnTo>
                  <a:lnTo>
                    <a:pt x="82" y="127"/>
                  </a:lnTo>
                  <a:lnTo>
                    <a:pt x="97" y="124"/>
                  </a:lnTo>
                  <a:lnTo>
                    <a:pt x="112" y="122"/>
                  </a:lnTo>
                  <a:lnTo>
                    <a:pt x="129" y="120"/>
                  </a:lnTo>
                  <a:lnTo>
                    <a:pt x="146" y="116"/>
                  </a:lnTo>
                  <a:lnTo>
                    <a:pt x="165" y="114"/>
                  </a:lnTo>
                  <a:lnTo>
                    <a:pt x="184" y="110"/>
                  </a:lnTo>
                  <a:lnTo>
                    <a:pt x="205" y="106"/>
                  </a:lnTo>
                  <a:lnTo>
                    <a:pt x="226" y="103"/>
                  </a:lnTo>
                  <a:lnTo>
                    <a:pt x="308" y="89"/>
                  </a:lnTo>
                  <a:lnTo>
                    <a:pt x="348" y="82"/>
                  </a:lnTo>
                  <a:lnTo>
                    <a:pt x="390" y="74"/>
                  </a:lnTo>
                  <a:lnTo>
                    <a:pt x="428" y="68"/>
                  </a:lnTo>
                  <a:lnTo>
                    <a:pt x="468" y="63"/>
                  </a:lnTo>
                  <a:lnTo>
                    <a:pt x="506" y="57"/>
                  </a:lnTo>
                  <a:lnTo>
                    <a:pt x="542" y="51"/>
                  </a:lnTo>
                  <a:lnTo>
                    <a:pt x="559" y="49"/>
                  </a:lnTo>
                  <a:lnTo>
                    <a:pt x="576" y="45"/>
                  </a:lnTo>
                  <a:lnTo>
                    <a:pt x="594" y="44"/>
                  </a:lnTo>
                  <a:lnTo>
                    <a:pt x="609" y="42"/>
                  </a:lnTo>
                  <a:lnTo>
                    <a:pt x="622" y="38"/>
                  </a:lnTo>
                  <a:lnTo>
                    <a:pt x="635" y="36"/>
                  </a:lnTo>
                  <a:lnTo>
                    <a:pt x="649" y="34"/>
                  </a:lnTo>
                  <a:lnTo>
                    <a:pt x="660" y="32"/>
                  </a:lnTo>
                  <a:lnTo>
                    <a:pt x="670" y="28"/>
                  </a:lnTo>
                  <a:lnTo>
                    <a:pt x="681" y="26"/>
                  </a:lnTo>
                  <a:lnTo>
                    <a:pt x="689" y="24"/>
                  </a:lnTo>
                  <a:lnTo>
                    <a:pt x="698" y="23"/>
                  </a:lnTo>
                  <a:lnTo>
                    <a:pt x="706" y="19"/>
                  </a:lnTo>
                  <a:lnTo>
                    <a:pt x="712" y="17"/>
                  </a:lnTo>
                  <a:lnTo>
                    <a:pt x="717" y="15"/>
                  </a:lnTo>
                  <a:lnTo>
                    <a:pt x="723" y="11"/>
                  </a:lnTo>
                  <a:lnTo>
                    <a:pt x="738" y="7"/>
                  </a:lnTo>
                  <a:lnTo>
                    <a:pt x="752" y="3"/>
                  </a:lnTo>
                  <a:lnTo>
                    <a:pt x="765" y="0"/>
                  </a:lnTo>
                  <a:lnTo>
                    <a:pt x="771" y="0"/>
                  </a:lnTo>
                  <a:lnTo>
                    <a:pt x="774" y="0"/>
                  </a:lnTo>
                  <a:lnTo>
                    <a:pt x="774" y="0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1"/>
            <p:cNvSpPr/>
            <p:nvPr/>
          </p:nvSpPr>
          <p:spPr bwMode="auto">
            <a:xfrm>
              <a:off x="6978651" y="1328738"/>
              <a:ext cx="427038" cy="347663"/>
            </a:xfrm>
            <a:custGeom>
              <a:avLst/>
              <a:gdLst>
                <a:gd name="T0" fmla="*/ 78 w 537"/>
                <a:gd name="T1" fmla="*/ 158 h 436"/>
                <a:gd name="T2" fmla="*/ 74 w 537"/>
                <a:gd name="T3" fmla="*/ 194 h 436"/>
                <a:gd name="T4" fmla="*/ 76 w 537"/>
                <a:gd name="T5" fmla="*/ 240 h 436"/>
                <a:gd name="T6" fmla="*/ 86 w 537"/>
                <a:gd name="T7" fmla="*/ 284 h 436"/>
                <a:gd name="T8" fmla="*/ 97 w 537"/>
                <a:gd name="T9" fmla="*/ 314 h 436"/>
                <a:gd name="T10" fmla="*/ 112 w 537"/>
                <a:gd name="T11" fmla="*/ 335 h 436"/>
                <a:gd name="T12" fmla="*/ 127 w 537"/>
                <a:gd name="T13" fmla="*/ 345 h 436"/>
                <a:gd name="T14" fmla="*/ 146 w 537"/>
                <a:gd name="T15" fmla="*/ 353 h 436"/>
                <a:gd name="T16" fmla="*/ 171 w 537"/>
                <a:gd name="T17" fmla="*/ 358 h 436"/>
                <a:gd name="T18" fmla="*/ 202 w 537"/>
                <a:gd name="T19" fmla="*/ 362 h 436"/>
                <a:gd name="T20" fmla="*/ 238 w 537"/>
                <a:gd name="T21" fmla="*/ 364 h 436"/>
                <a:gd name="T22" fmla="*/ 276 w 537"/>
                <a:gd name="T23" fmla="*/ 364 h 436"/>
                <a:gd name="T24" fmla="*/ 308 w 537"/>
                <a:gd name="T25" fmla="*/ 362 h 436"/>
                <a:gd name="T26" fmla="*/ 344 w 537"/>
                <a:gd name="T27" fmla="*/ 356 h 436"/>
                <a:gd name="T28" fmla="*/ 386 w 537"/>
                <a:gd name="T29" fmla="*/ 345 h 436"/>
                <a:gd name="T30" fmla="*/ 403 w 537"/>
                <a:gd name="T31" fmla="*/ 337 h 436"/>
                <a:gd name="T32" fmla="*/ 419 w 537"/>
                <a:gd name="T33" fmla="*/ 328 h 436"/>
                <a:gd name="T34" fmla="*/ 434 w 537"/>
                <a:gd name="T35" fmla="*/ 305 h 436"/>
                <a:gd name="T36" fmla="*/ 451 w 537"/>
                <a:gd name="T37" fmla="*/ 259 h 436"/>
                <a:gd name="T38" fmla="*/ 457 w 537"/>
                <a:gd name="T39" fmla="*/ 236 h 436"/>
                <a:gd name="T40" fmla="*/ 461 w 537"/>
                <a:gd name="T41" fmla="*/ 217 h 436"/>
                <a:gd name="T42" fmla="*/ 468 w 537"/>
                <a:gd name="T43" fmla="*/ 202 h 436"/>
                <a:gd name="T44" fmla="*/ 474 w 537"/>
                <a:gd name="T45" fmla="*/ 192 h 436"/>
                <a:gd name="T46" fmla="*/ 481 w 537"/>
                <a:gd name="T47" fmla="*/ 189 h 436"/>
                <a:gd name="T48" fmla="*/ 495 w 537"/>
                <a:gd name="T49" fmla="*/ 231 h 436"/>
                <a:gd name="T50" fmla="*/ 510 w 537"/>
                <a:gd name="T51" fmla="*/ 282 h 436"/>
                <a:gd name="T52" fmla="*/ 521 w 537"/>
                <a:gd name="T53" fmla="*/ 324 h 436"/>
                <a:gd name="T54" fmla="*/ 531 w 537"/>
                <a:gd name="T55" fmla="*/ 354 h 436"/>
                <a:gd name="T56" fmla="*/ 535 w 537"/>
                <a:gd name="T57" fmla="*/ 372 h 436"/>
                <a:gd name="T58" fmla="*/ 533 w 537"/>
                <a:gd name="T59" fmla="*/ 379 h 436"/>
                <a:gd name="T60" fmla="*/ 512 w 537"/>
                <a:gd name="T61" fmla="*/ 391 h 436"/>
                <a:gd name="T62" fmla="*/ 474 w 537"/>
                <a:gd name="T63" fmla="*/ 404 h 436"/>
                <a:gd name="T64" fmla="*/ 417 w 537"/>
                <a:gd name="T65" fmla="*/ 421 h 436"/>
                <a:gd name="T66" fmla="*/ 339 w 537"/>
                <a:gd name="T67" fmla="*/ 433 h 436"/>
                <a:gd name="T68" fmla="*/ 245 w 537"/>
                <a:gd name="T69" fmla="*/ 436 h 436"/>
                <a:gd name="T70" fmla="*/ 194 w 537"/>
                <a:gd name="T71" fmla="*/ 435 h 436"/>
                <a:gd name="T72" fmla="*/ 152 w 537"/>
                <a:gd name="T73" fmla="*/ 429 h 436"/>
                <a:gd name="T74" fmla="*/ 116 w 537"/>
                <a:gd name="T75" fmla="*/ 421 h 436"/>
                <a:gd name="T76" fmla="*/ 89 w 537"/>
                <a:gd name="T77" fmla="*/ 412 h 436"/>
                <a:gd name="T78" fmla="*/ 68 w 537"/>
                <a:gd name="T79" fmla="*/ 396 h 436"/>
                <a:gd name="T80" fmla="*/ 44 w 537"/>
                <a:gd name="T81" fmla="*/ 366 h 436"/>
                <a:gd name="T82" fmla="*/ 25 w 537"/>
                <a:gd name="T83" fmla="*/ 320 h 436"/>
                <a:gd name="T84" fmla="*/ 19 w 537"/>
                <a:gd name="T85" fmla="*/ 259 h 436"/>
                <a:gd name="T86" fmla="*/ 19 w 537"/>
                <a:gd name="T87" fmla="*/ 225 h 436"/>
                <a:gd name="T88" fmla="*/ 15 w 537"/>
                <a:gd name="T89" fmla="*/ 183 h 436"/>
                <a:gd name="T90" fmla="*/ 13 w 537"/>
                <a:gd name="T91" fmla="*/ 135 h 436"/>
                <a:gd name="T92" fmla="*/ 8 w 537"/>
                <a:gd name="T93" fmla="*/ 82 h 436"/>
                <a:gd name="T94" fmla="*/ 2 w 537"/>
                <a:gd name="T95" fmla="*/ 21 h 436"/>
                <a:gd name="T96" fmla="*/ 19 w 537"/>
                <a:gd name="T97" fmla="*/ 13 h 436"/>
                <a:gd name="T98" fmla="*/ 46 w 537"/>
                <a:gd name="T99" fmla="*/ 32 h 436"/>
                <a:gd name="T100" fmla="*/ 67 w 537"/>
                <a:gd name="T101" fmla="*/ 48 h 436"/>
                <a:gd name="T102" fmla="*/ 82 w 537"/>
                <a:gd name="T103" fmla="*/ 59 h 436"/>
                <a:gd name="T104" fmla="*/ 93 w 537"/>
                <a:gd name="T105" fmla="*/ 69 h 436"/>
                <a:gd name="T106" fmla="*/ 95 w 537"/>
                <a:gd name="T107" fmla="*/ 76 h 436"/>
                <a:gd name="T108" fmla="*/ 91 w 537"/>
                <a:gd name="T109" fmla="*/ 97 h 436"/>
                <a:gd name="T110" fmla="*/ 86 w 537"/>
                <a:gd name="T111" fmla="*/ 126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37" h="436">
                  <a:moveTo>
                    <a:pt x="84" y="137"/>
                  </a:moveTo>
                  <a:lnTo>
                    <a:pt x="82" y="147"/>
                  </a:lnTo>
                  <a:lnTo>
                    <a:pt x="78" y="158"/>
                  </a:lnTo>
                  <a:lnTo>
                    <a:pt x="76" y="170"/>
                  </a:lnTo>
                  <a:lnTo>
                    <a:pt x="76" y="181"/>
                  </a:lnTo>
                  <a:lnTo>
                    <a:pt x="74" y="194"/>
                  </a:lnTo>
                  <a:lnTo>
                    <a:pt x="74" y="210"/>
                  </a:lnTo>
                  <a:lnTo>
                    <a:pt x="76" y="225"/>
                  </a:lnTo>
                  <a:lnTo>
                    <a:pt x="76" y="240"/>
                  </a:lnTo>
                  <a:lnTo>
                    <a:pt x="80" y="257"/>
                  </a:lnTo>
                  <a:lnTo>
                    <a:pt x="82" y="271"/>
                  </a:lnTo>
                  <a:lnTo>
                    <a:pt x="86" y="284"/>
                  </a:lnTo>
                  <a:lnTo>
                    <a:pt x="87" y="295"/>
                  </a:lnTo>
                  <a:lnTo>
                    <a:pt x="91" y="307"/>
                  </a:lnTo>
                  <a:lnTo>
                    <a:pt x="97" y="314"/>
                  </a:lnTo>
                  <a:lnTo>
                    <a:pt x="103" y="324"/>
                  </a:lnTo>
                  <a:lnTo>
                    <a:pt x="108" y="332"/>
                  </a:lnTo>
                  <a:lnTo>
                    <a:pt x="112" y="335"/>
                  </a:lnTo>
                  <a:lnTo>
                    <a:pt x="118" y="339"/>
                  </a:lnTo>
                  <a:lnTo>
                    <a:pt x="122" y="341"/>
                  </a:lnTo>
                  <a:lnTo>
                    <a:pt x="127" y="345"/>
                  </a:lnTo>
                  <a:lnTo>
                    <a:pt x="133" y="347"/>
                  </a:lnTo>
                  <a:lnTo>
                    <a:pt x="139" y="351"/>
                  </a:lnTo>
                  <a:lnTo>
                    <a:pt x="146" y="353"/>
                  </a:lnTo>
                  <a:lnTo>
                    <a:pt x="154" y="354"/>
                  </a:lnTo>
                  <a:lnTo>
                    <a:pt x="162" y="356"/>
                  </a:lnTo>
                  <a:lnTo>
                    <a:pt x="171" y="358"/>
                  </a:lnTo>
                  <a:lnTo>
                    <a:pt x="181" y="360"/>
                  </a:lnTo>
                  <a:lnTo>
                    <a:pt x="190" y="362"/>
                  </a:lnTo>
                  <a:lnTo>
                    <a:pt x="202" y="362"/>
                  </a:lnTo>
                  <a:lnTo>
                    <a:pt x="213" y="364"/>
                  </a:lnTo>
                  <a:lnTo>
                    <a:pt x="226" y="364"/>
                  </a:lnTo>
                  <a:lnTo>
                    <a:pt x="238" y="364"/>
                  </a:lnTo>
                  <a:lnTo>
                    <a:pt x="251" y="364"/>
                  </a:lnTo>
                  <a:lnTo>
                    <a:pt x="264" y="364"/>
                  </a:lnTo>
                  <a:lnTo>
                    <a:pt x="276" y="364"/>
                  </a:lnTo>
                  <a:lnTo>
                    <a:pt x="287" y="362"/>
                  </a:lnTo>
                  <a:lnTo>
                    <a:pt x="299" y="362"/>
                  </a:lnTo>
                  <a:lnTo>
                    <a:pt x="308" y="362"/>
                  </a:lnTo>
                  <a:lnTo>
                    <a:pt x="318" y="360"/>
                  </a:lnTo>
                  <a:lnTo>
                    <a:pt x="327" y="358"/>
                  </a:lnTo>
                  <a:lnTo>
                    <a:pt x="344" y="356"/>
                  </a:lnTo>
                  <a:lnTo>
                    <a:pt x="360" y="353"/>
                  </a:lnTo>
                  <a:lnTo>
                    <a:pt x="375" y="349"/>
                  </a:lnTo>
                  <a:lnTo>
                    <a:pt x="386" y="345"/>
                  </a:lnTo>
                  <a:lnTo>
                    <a:pt x="394" y="343"/>
                  </a:lnTo>
                  <a:lnTo>
                    <a:pt x="400" y="341"/>
                  </a:lnTo>
                  <a:lnTo>
                    <a:pt x="403" y="337"/>
                  </a:lnTo>
                  <a:lnTo>
                    <a:pt x="409" y="335"/>
                  </a:lnTo>
                  <a:lnTo>
                    <a:pt x="413" y="332"/>
                  </a:lnTo>
                  <a:lnTo>
                    <a:pt x="419" y="328"/>
                  </a:lnTo>
                  <a:lnTo>
                    <a:pt x="422" y="322"/>
                  </a:lnTo>
                  <a:lnTo>
                    <a:pt x="426" y="316"/>
                  </a:lnTo>
                  <a:lnTo>
                    <a:pt x="434" y="305"/>
                  </a:lnTo>
                  <a:lnTo>
                    <a:pt x="441" y="292"/>
                  </a:lnTo>
                  <a:lnTo>
                    <a:pt x="447" y="276"/>
                  </a:lnTo>
                  <a:lnTo>
                    <a:pt x="451" y="259"/>
                  </a:lnTo>
                  <a:lnTo>
                    <a:pt x="453" y="252"/>
                  </a:lnTo>
                  <a:lnTo>
                    <a:pt x="455" y="244"/>
                  </a:lnTo>
                  <a:lnTo>
                    <a:pt x="457" y="236"/>
                  </a:lnTo>
                  <a:lnTo>
                    <a:pt x="459" y="229"/>
                  </a:lnTo>
                  <a:lnTo>
                    <a:pt x="459" y="223"/>
                  </a:lnTo>
                  <a:lnTo>
                    <a:pt x="461" y="217"/>
                  </a:lnTo>
                  <a:lnTo>
                    <a:pt x="462" y="212"/>
                  </a:lnTo>
                  <a:lnTo>
                    <a:pt x="466" y="208"/>
                  </a:lnTo>
                  <a:lnTo>
                    <a:pt x="468" y="202"/>
                  </a:lnTo>
                  <a:lnTo>
                    <a:pt x="470" y="198"/>
                  </a:lnTo>
                  <a:lnTo>
                    <a:pt x="472" y="196"/>
                  </a:lnTo>
                  <a:lnTo>
                    <a:pt x="474" y="192"/>
                  </a:lnTo>
                  <a:lnTo>
                    <a:pt x="478" y="191"/>
                  </a:lnTo>
                  <a:lnTo>
                    <a:pt x="480" y="191"/>
                  </a:lnTo>
                  <a:lnTo>
                    <a:pt x="481" y="189"/>
                  </a:lnTo>
                  <a:lnTo>
                    <a:pt x="483" y="189"/>
                  </a:lnTo>
                  <a:lnTo>
                    <a:pt x="489" y="210"/>
                  </a:lnTo>
                  <a:lnTo>
                    <a:pt x="495" y="231"/>
                  </a:lnTo>
                  <a:lnTo>
                    <a:pt x="500" y="250"/>
                  </a:lnTo>
                  <a:lnTo>
                    <a:pt x="506" y="267"/>
                  </a:lnTo>
                  <a:lnTo>
                    <a:pt x="510" y="282"/>
                  </a:lnTo>
                  <a:lnTo>
                    <a:pt x="514" y="297"/>
                  </a:lnTo>
                  <a:lnTo>
                    <a:pt x="518" y="313"/>
                  </a:lnTo>
                  <a:lnTo>
                    <a:pt x="521" y="324"/>
                  </a:lnTo>
                  <a:lnTo>
                    <a:pt x="525" y="335"/>
                  </a:lnTo>
                  <a:lnTo>
                    <a:pt x="527" y="345"/>
                  </a:lnTo>
                  <a:lnTo>
                    <a:pt x="531" y="354"/>
                  </a:lnTo>
                  <a:lnTo>
                    <a:pt x="533" y="362"/>
                  </a:lnTo>
                  <a:lnTo>
                    <a:pt x="533" y="368"/>
                  </a:lnTo>
                  <a:lnTo>
                    <a:pt x="535" y="372"/>
                  </a:lnTo>
                  <a:lnTo>
                    <a:pt x="535" y="375"/>
                  </a:lnTo>
                  <a:lnTo>
                    <a:pt x="537" y="377"/>
                  </a:lnTo>
                  <a:lnTo>
                    <a:pt x="533" y="379"/>
                  </a:lnTo>
                  <a:lnTo>
                    <a:pt x="527" y="383"/>
                  </a:lnTo>
                  <a:lnTo>
                    <a:pt x="520" y="387"/>
                  </a:lnTo>
                  <a:lnTo>
                    <a:pt x="512" y="391"/>
                  </a:lnTo>
                  <a:lnTo>
                    <a:pt x="500" y="395"/>
                  </a:lnTo>
                  <a:lnTo>
                    <a:pt x="489" y="400"/>
                  </a:lnTo>
                  <a:lnTo>
                    <a:pt x="474" y="404"/>
                  </a:lnTo>
                  <a:lnTo>
                    <a:pt x="459" y="410"/>
                  </a:lnTo>
                  <a:lnTo>
                    <a:pt x="438" y="415"/>
                  </a:lnTo>
                  <a:lnTo>
                    <a:pt x="417" y="421"/>
                  </a:lnTo>
                  <a:lnTo>
                    <a:pt x="392" y="427"/>
                  </a:lnTo>
                  <a:lnTo>
                    <a:pt x="365" y="431"/>
                  </a:lnTo>
                  <a:lnTo>
                    <a:pt x="339" y="433"/>
                  </a:lnTo>
                  <a:lnTo>
                    <a:pt x="308" y="435"/>
                  </a:lnTo>
                  <a:lnTo>
                    <a:pt x="278" y="435"/>
                  </a:lnTo>
                  <a:lnTo>
                    <a:pt x="245" y="436"/>
                  </a:lnTo>
                  <a:lnTo>
                    <a:pt x="226" y="435"/>
                  </a:lnTo>
                  <a:lnTo>
                    <a:pt x="211" y="435"/>
                  </a:lnTo>
                  <a:lnTo>
                    <a:pt x="194" y="435"/>
                  </a:lnTo>
                  <a:lnTo>
                    <a:pt x="179" y="433"/>
                  </a:lnTo>
                  <a:lnTo>
                    <a:pt x="166" y="431"/>
                  </a:lnTo>
                  <a:lnTo>
                    <a:pt x="152" y="429"/>
                  </a:lnTo>
                  <a:lnTo>
                    <a:pt x="139" y="427"/>
                  </a:lnTo>
                  <a:lnTo>
                    <a:pt x="127" y="425"/>
                  </a:lnTo>
                  <a:lnTo>
                    <a:pt x="116" y="421"/>
                  </a:lnTo>
                  <a:lnTo>
                    <a:pt x="107" y="419"/>
                  </a:lnTo>
                  <a:lnTo>
                    <a:pt x="97" y="415"/>
                  </a:lnTo>
                  <a:lnTo>
                    <a:pt x="89" y="412"/>
                  </a:lnTo>
                  <a:lnTo>
                    <a:pt x="82" y="406"/>
                  </a:lnTo>
                  <a:lnTo>
                    <a:pt x="76" y="402"/>
                  </a:lnTo>
                  <a:lnTo>
                    <a:pt x="68" y="396"/>
                  </a:lnTo>
                  <a:lnTo>
                    <a:pt x="65" y="391"/>
                  </a:lnTo>
                  <a:lnTo>
                    <a:pt x="53" y="379"/>
                  </a:lnTo>
                  <a:lnTo>
                    <a:pt x="44" y="366"/>
                  </a:lnTo>
                  <a:lnTo>
                    <a:pt x="36" y="353"/>
                  </a:lnTo>
                  <a:lnTo>
                    <a:pt x="28" y="337"/>
                  </a:lnTo>
                  <a:lnTo>
                    <a:pt x="25" y="320"/>
                  </a:lnTo>
                  <a:lnTo>
                    <a:pt x="21" y="301"/>
                  </a:lnTo>
                  <a:lnTo>
                    <a:pt x="19" y="282"/>
                  </a:lnTo>
                  <a:lnTo>
                    <a:pt x="19" y="259"/>
                  </a:lnTo>
                  <a:lnTo>
                    <a:pt x="19" y="248"/>
                  </a:lnTo>
                  <a:lnTo>
                    <a:pt x="19" y="236"/>
                  </a:lnTo>
                  <a:lnTo>
                    <a:pt x="19" y="225"/>
                  </a:lnTo>
                  <a:lnTo>
                    <a:pt x="17" y="212"/>
                  </a:lnTo>
                  <a:lnTo>
                    <a:pt x="17" y="198"/>
                  </a:lnTo>
                  <a:lnTo>
                    <a:pt x="15" y="183"/>
                  </a:lnTo>
                  <a:lnTo>
                    <a:pt x="15" y="168"/>
                  </a:lnTo>
                  <a:lnTo>
                    <a:pt x="13" y="152"/>
                  </a:lnTo>
                  <a:lnTo>
                    <a:pt x="13" y="135"/>
                  </a:lnTo>
                  <a:lnTo>
                    <a:pt x="11" y="118"/>
                  </a:lnTo>
                  <a:lnTo>
                    <a:pt x="9" y="101"/>
                  </a:lnTo>
                  <a:lnTo>
                    <a:pt x="8" y="82"/>
                  </a:lnTo>
                  <a:lnTo>
                    <a:pt x="6" y="63"/>
                  </a:lnTo>
                  <a:lnTo>
                    <a:pt x="4" y="42"/>
                  </a:lnTo>
                  <a:lnTo>
                    <a:pt x="2" y="21"/>
                  </a:lnTo>
                  <a:lnTo>
                    <a:pt x="0" y="0"/>
                  </a:lnTo>
                  <a:lnTo>
                    <a:pt x="9" y="8"/>
                  </a:lnTo>
                  <a:lnTo>
                    <a:pt x="19" y="13"/>
                  </a:lnTo>
                  <a:lnTo>
                    <a:pt x="28" y="21"/>
                  </a:lnTo>
                  <a:lnTo>
                    <a:pt x="38" y="27"/>
                  </a:lnTo>
                  <a:lnTo>
                    <a:pt x="46" y="32"/>
                  </a:lnTo>
                  <a:lnTo>
                    <a:pt x="53" y="38"/>
                  </a:lnTo>
                  <a:lnTo>
                    <a:pt x="61" y="44"/>
                  </a:lnTo>
                  <a:lnTo>
                    <a:pt x="67" y="48"/>
                  </a:lnTo>
                  <a:lnTo>
                    <a:pt x="72" y="53"/>
                  </a:lnTo>
                  <a:lnTo>
                    <a:pt x="78" y="57"/>
                  </a:lnTo>
                  <a:lnTo>
                    <a:pt x="82" y="59"/>
                  </a:lnTo>
                  <a:lnTo>
                    <a:pt x="87" y="63"/>
                  </a:lnTo>
                  <a:lnTo>
                    <a:pt x="89" y="67"/>
                  </a:lnTo>
                  <a:lnTo>
                    <a:pt x="93" y="69"/>
                  </a:lnTo>
                  <a:lnTo>
                    <a:pt x="95" y="70"/>
                  </a:lnTo>
                  <a:lnTo>
                    <a:pt x="97" y="72"/>
                  </a:lnTo>
                  <a:lnTo>
                    <a:pt x="95" y="76"/>
                  </a:lnTo>
                  <a:lnTo>
                    <a:pt x="95" y="82"/>
                  </a:lnTo>
                  <a:lnTo>
                    <a:pt x="93" y="90"/>
                  </a:lnTo>
                  <a:lnTo>
                    <a:pt x="91" y="97"/>
                  </a:lnTo>
                  <a:lnTo>
                    <a:pt x="89" y="105"/>
                  </a:lnTo>
                  <a:lnTo>
                    <a:pt x="87" y="114"/>
                  </a:lnTo>
                  <a:lnTo>
                    <a:pt x="86" y="126"/>
                  </a:lnTo>
                  <a:lnTo>
                    <a:pt x="84" y="137"/>
                  </a:lnTo>
                  <a:lnTo>
                    <a:pt x="84" y="137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2"/>
            <p:cNvSpPr/>
            <p:nvPr/>
          </p:nvSpPr>
          <p:spPr bwMode="auto">
            <a:xfrm>
              <a:off x="6686551" y="1766888"/>
              <a:ext cx="322263" cy="415925"/>
            </a:xfrm>
            <a:custGeom>
              <a:avLst/>
              <a:gdLst>
                <a:gd name="T0" fmla="*/ 407 w 407"/>
                <a:gd name="T1" fmla="*/ 32 h 524"/>
                <a:gd name="T2" fmla="*/ 407 w 407"/>
                <a:gd name="T3" fmla="*/ 42 h 524"/>
                <a:gd name="T4" fmla="*/ 405 w 407"/>
                <a:gd name="T5" fmla="*/ 55 h 524"/>
                <a:gd name="T6" fmla="*/ 403 w 407"/>
                <a:gd name="T7" fmla="*/ 70 h 524"/>
                <a:gd name="T8" fmla="*/ 399 w 407"/>
                <a:gd name="T9" fmla="*/ 89 h 524"/>
                <a:gd name="T10" fmla="*/ 396 w 407"/>
                <a:gd name="T11" fmla="*/ 112 h 524"/>
                <a:gd name="T12" fmla="*/ 390 w 407"/>
                <a:gd name="T13" fmla="*/ 135 h 524"/>
                <a:gd name="T14" fmla="*/ 384 w 407"/>
                <a:gd name="T15" fmla="*/ 162 h 524"/>
                <a:gd name="T16" fmla="*/ 375 w 407"/>
                <a:gd name="T17" fmla="*/ 206 h 524"/>
                <a:gd name="T18" fmla="*/ 356 w 407"/>
                <a:gd name="T19" fmla="*/ 259 h 524"/>
                <a:gd name="T20" fmla="*/ 335 w 407"/>
                <a:gd name="T21" fmla="*/ 307 h 524"/>
                <a:gd name="T22" fmla="*/ 306 w 407"/>
                <a:gd name="T23" fmla="*/ 347 h 524"/>
                <a:gd name="T24" fmla="*/ 274 w 407"/>
                <a:gd name="T25" fmla="*/ 385 h 524"/>
                <a:gd name="T26" fmla="*/ 234 w 407"/>
                <a:gd name="T27" fmla="*/ 419 h 524"/>
                <a:gd name="T28" fmla="*/ 190 w 407"/>
                <a:gd name="T29" fmla="*/ 450 h 524"/>
                <a:gd name="T30" fmla="*/ 142 w 407"/>
                <a:gd name="T31" fmla="*/ 476 h 524"/>
                <a:gd name="T32" fmla="*/ 102 w 407"/>
                <a:gd name="T33" fmla="*/ 493 h 524"/>
                <a:gd name="T34" fmla="*/ 80 w 407"/>
                <a:gd name="T35" fmla="*/ 503 h 524"/>
                <a:gd name="T36" fmla="*/ 59 w 407"/>
                <a:gd name="T37" fmla="*/ 509 h 524"/>
                <a:gd name="T38" fmla="*/ 42 w 407"/>
                <a:gd name="T39" fmla="*/ 514 h 524"/>
                <a:gd name="T40" fmla="*/ 26 w 407"/>
                <a:gd name="T41" fmla="*/ 520 h 524"/>
                <a:gd name="T42" fmla="*/ 15 w 407"/>
                <a:gd name="T43" fmla="*/ 522 h 524"/>
                <a:gd name="T44" fmla="*/ 7 w 407"/>
                <a:gd name="T45" fmla="*/ 524 h 524"/>
                <a:gd name="T46" fmla="*/ 2 w 407"/>
                <a:gd name="T47" fmla="*/ 522 h 524"/>
                <a:gd name="T48" fmla="*/ 0 w 407"/>
                <a:gd name="T49" fmla="*/ 520 h 524"/>
                <a:gd name="T50" fmla="*/ 0 w 407"/>
                <a:gd name="T51" fmla="*/ 516 h 524"/>
                <a:gd name="T52" fmla="*/ 2 w 407"/>
                <a:gd name="T53" fmla="*/ 513 h 524"/>
                <a:gd name="T54" fmla="*/ 5 w 407"/>
                <a:gd name="T55" fmla="*/ 509 h 524"/>
                <a:gd name="T56" fmla="*/ 13 w 407"/>
                <a:gd name="T57" fmla="*/ 505 h 524"/>
                <a:gd name="T58" fmla="*/ 21 w 407"/>
                <a:gd name="T59" fmla="*/ 499 h 524"/>
                <a:gd name="T60" fmla="*/ 32 w 407"/>
                <a:gd name="T61" fmla="*/ 493 h 524"/>
                <a:gd name="T62" fmla="*/ 51 w 407"/>
                <a:gd name="T63" fmla="*/ 482 h 524"/>
                <a:gd name="T64" fmla="*/ 78 w 407"/>
                <a:gd name="T65" fmla="*/ 465 h 524"/>
                <a:gd name="T66" fmla="*/ 110 w 407"/>
                <a:gd name="T67" fmla="*/ 442 h 524"/>
                <a:gd name="T68" fmla="*/ 146 w 407"/>
                <a:gd name="T69" fmla="*/ 413 h 524"/>
                <a:gd name="T70" fmla="*/ 177 w 407"/>
                <a:gd name="T71" fmla="*/ 389 h 524"/>
                <a:gd name="T72" fmla="*/ 198 w 407"/>
                <a:gd name="T73" fmla="*/ 368 h 524"/>
                <a:gd name="T74" fmla="*/ 217 w 407"/>
                <a:gd name="T75" fmla="*/ 349 h 524"/>
                <a:gd name="T76" fmla="*/ 234 w 407"/>
                <a:gd name="T77" fmla="*/ 328 h 524"/>
                <a:gd name="T78" fmla="*/ 249 w 407"/>
                <a:gd name="T79" fmla="*/ 305 h 524"/>
                <a:gd name="T80" fmla="*/ 270 w 407"/>
                <a:gd name="T81" fmla="*/ 272 h 524"/>
                <a:gd name="T82" fmla="*/ 289 w 407"/>
                <a:gd name="T83" fmla="*/ 223 h 524"/>
                <a:gd name="T84" fmla="*/ 302 w 407"/>
                <a:gd name="T85" fmla="*/ 173 h 524"/>
                <a:gd name="T86" fmla="*/ 308 w 407"/>
                <a:gd name="T87" fmla="*/ 131 h 524"/>
                <a:gd name="T88" fmla="*/ 312 w 407"/>
                <a:gd name="T89" fmla="*/ 95 h 524"/>
                <a:gd name="T90" fmla="*/ 312 w 407"/>
                <a:gd name="T91" fmla="*/ 67 h 524"/>
                <a:gd name="T92" fmla="*/ 308 w 407"/>
                <a:gd name="T93" fmla="*/ 42 h 524"/>
                <a:gd name="T94" fmla="*/ 308 w 407"/>
                <a:gd name="T95" fmla="*/ 25 h 524"/>
                <a:gd name="T96" fmla="*/ 312 w 407"/>
                <a:gd name="T97" fmla="*/ 13 h 524"/>
                <a:gd name="T98" fmla="*/ 319 w 407"/>
                <a:gd name="T99" fmla="*/ 4 h 524"/>
                <a:gd name="T100" fmla="*/ 325 w 407"/>
                <a:gd name="T101" fmla="*/ 0 h 524"/>
                <a:gd name="T102" fmla="*/ 329 w 407"/>
                <a:gd name="T103" fmla="*/ 0 h 524"/>
                <a:gd name="T104" fmla="*/ 337 w 407"/>
                <a:gd name="T105" fmla="*/ 0 h 524"/>
                <a:gd name="T106" fmla="*/ 346 w 407"/>
                <a:gd name="T107" fmla="*/ 4 h 524"/>
                <a:gd name="T108" fmla="*/ 363 w 407"/>
                <a:gd name="T109" fmla="*/ 9 h 524"/>
                <a:gd name="T110" fmla="*/ 392 w 407"/>
                <a:gd name="T111" fmla="*/ 21 h 524"/>
                <a:gd name="T112" fmla="*/ 407 w 407"/>
                <a:gd name="T113" fmla="*/ 28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07" h="524">
                  <a:moveTo>
                    <a:pt x="407" y="28"/>
                  </a:moveTo>
                  <a:lnTo>
                    <a:pt x="407" y="32"/>
                  </a:lnTo>
                  <a:lnTo>
                    <a:pt x="407" y="36"/>
                  </a:lnTo>
                  <a:lnTo>
                    <a:pt x="407" y="42"/>
                  </a:lnTo>
                  <a:lnTo>
                    <a:pt x="405" y="47"/>
                  </a:lnTo>
                  <a:lnTo>
                    <a:pt x="405" y="55"/>
                  </a:lnTo>
                  <a:lnTo>
                    <a:pt x="403" y="63"/>
                  </a:lnTo>
                  <a:lnTo>
                    <a:pt x="403" y="70"/>
                  </a:lnTo>
                  <a:lnTo>
                    <a:pt x="401" y="80"/>
                  </a:lnTo>
                  <a:lnTo>
                    <a:pt x="399" y="89"/>
                  </a:lnTo>
                  <a:lnTo>
                    <a:pt x="397" y="101"/>
                  </a:lnTo>
                  <a:lnTo>
                    <a:pt x="396" y="112"/>
                  </a:lnTo>
                  <a:lnTo>
                    <a:pt x="394" y="124"/>
                  </a:lnTo>
                  <a:lnTo>
                    <a:pt x="390" y="135"/>
                  </a:lnTo>
                  <a:lnTo>
                    <a:pt x="388" y="148"/>
                  </a:lnTo>
                  <a:lnTo>
                    <a:pt x="384" y="162"/>
                  </a:lnTo>
                  <a:lnTo>
                    <a:pt x="382" y="177"/>
                  </a:lnTo>
                  <a:lnTo>
                    <a:pt x="375" y="206"/>
                  </a:lnTo>
                  <a:lnTo>
                    <a:pt x="365" y="232"/>
                  </a:lnTo>
                  <a:lnTo>
                    <a:pt x="356" y="259"/>
                  </a:lnTo>
                  <a:lnTo>
                    <a:pt x="346" y="284"/>
                  </a:lnTo>
                  <a:lnTo>
                    <a:pt x="335" y="307"/>
                  </a:lnTo>
                  <a:lnTo>
                    <a:pt x="321" y="328"/>
                  </a:lnTo>
                  <a:lnTo>
                    <a:pt x="306" y="347"/>
                  </a:lnTo>
                  <a:lnTo>
                    <a:pt x="291" y="366"/>
                  </a:lnTo>
                  <a:lnTo>
                    <a:pt x="274" y="385"/>
                  </a:lnTo>
                  <a:lnTo>
                    <a:pt x="255" y="402"/>
                  </a:lnTo>
                  <a:lnTo>
                    <a:pt x="234" y="419"/>
                  </a:lnTo>
                  <a:lnTo>
                    <a:pt x="213" y="434"/>
                  </a:lnTo>
                  <a:lnTo>
                    <a:pt x="190" y="450"/>
                  </a:lnTo>
                  <a:lnTo>
                    <a:pt x="167" y="463"/>
                  </a:lnTo>
                  <a:lnTo>
                    <a:pt x="142" y="476"/>
                  </a:lnTo>
                  <a:lnTo>
                    <a:pt x="116" y="490"/>
                  </a:lnTo>
                  <a:lnTo>
                    <a:pt x="102" y="493"/>
                  </a:lnTo>
                  <a:lnTo>
                    <a:pt x="91" y="497"/>
                  </a:lnTo>
                  <a:lnTo>
                    <a:pt x="80" y="503"/>
                  </a:lnTo>
                  <a:lnTo>
                    <a:pt x="68" y="507"/>
                  </a:lnTo>
                  <a:lnTo>
                    <a:pt x="59" y="509"/>
                  </a:lnTo>
                  <a:lnTo>
                    <a:pt x="49" y="513"/>
                  </a:lnTo>
                  <a:lnTo>
                    <a:pt x="42" y="514"/>
                  </a:lnTo>
                  <a:lnTo>
                    <a:pt x="34" y="518"/>
                  </a:lnTo>
                  <a:lnTo>
                    <a:pt x="26" y="520"/>
                  </a:lnTo>
                  <a:lnTo>
                    <a:pt x="21" y="520"/>
                  </a:lnTo>
                  <a:lnTo>
                    <a:pt x="15" y="522"/>
                  </a:lnTo>
                  <a:lnTo>
                    <a:pt x="11" y="522"/>
                  </a:lnTo>
                  <a:lnTo>
                    <a:pt x="7" y="524"/>
                  </a:lnTo>
                  <a:lnTo>
                    <a:pt x="3" y="522"/>
                  </a:lnTo>
                  <a:lnTo>
                    <a:pt x="2" y="522"/>
                  </a:lnTo>
                  <a:lnTo>
                    <a:pt x="0" y="522"/>
                  </a:lnTo>
                  <a:lnTo>
                    <a:pt x="0" y="520"/>
                  </a:lnTo>
                  <a:lnTo>
                    <a:pt x="0" y="518"/>
                  </a:lnTo>
                  <a:lnTo>
                    <a:pt x="0" y="516"/>
                  </a:lnTo>
                  <a:lnTo>
                    <a:pt x="0" y="514"/>
                  </a:lnTo>
                  <a:lnTo>
                    <a:pt x="2" y="513"/>
                  </a:lnTo>
                  <a:lnTo>
                    <a:pt x="3" y="511"/>
                  </a:lnTo>
                  <a:lnTo>
                    <a:pt x="5" y="509"/>
                  </a:lnTo>
                  <a:lnTo>
                    <a:pt x="9" y="507"/>
                  </a:lnTo>
                  <a:lnTo>
                    <a:pt x="13" y="505"/>
                  </a:lnTo>
                  <a:lnTo>
                    <a:pt x="17" y="501"/>
                  </a:lnTo>
                  <a:lnTo>
                    <a:pt x="21" y="499"/>
                  </a:lnTo>
                  <a:lnTo>
                    <a:pt x="26" y="495"/>
                  </a:lnTo>
                  <a:lnTo>
                    <a:pt x="32" y="493"/>
                  </a:lnTo>
                  <a:lnTo>
                    <a:pt x="38" y="490"/>
                  </a:lnTo>
                  <a:lnTo>
                    <a:pt x="51" y="482"/>
                  </a:lnTo>
                  <a:lnTo>
                    <a:pt x="64" y="474"/>
                  </a:lnTo>
                  <a:lnTo>
                    <a:pt x="78" y="465"/>
                  </a:lnTo>
                  <a:lnTo>
                    <a:pt x="93" y="455"/>
                  </a:lnTo>
                  <a:lnTo>
                    <a:pt x="110" y="442"/>
                  </a:lnTo>
                  <a:lnTo>
                    <a:pt x="127" y="429"/>
                  </a:lnTo>
                  <a:lnTo>
                    <a:pt x="146" y="413"/>
                  </a:lnTo>
                  <a:lnTo>
                    <a:pt x="167" y="396"/>
                  </a:lnTo>
                  <a:lnTo>
                    <a:pt x="177" y="389"/>
                  </a:lnTo>
                  <a:lnTo>
                    <a:pt x="188" y="379"/>
                  </a:lnTo>
                  <a:lnTo>
                    <a:pt x="198" y="368"/>
                  </a:lnTo>
                  <a:lnTo>
                    <a:pt x="207" y="358"/>
                  </a:lnTo>
                  <a:lnTo>
                    <a:pt x="217" y="349"/>
                  </a:lnTo>
                  <a:lnTo>
                    <a:pt x="226" y="337"/>
                  </a:lnTo>
                  <a:lnTo>
                    <a:pt x="234" y="328"/>
                  </a:lnTo>
                  <a:lnTo>
                    <a:pt x="243" y="316"/>
                  </a:lnTo>
                  <a:lnTo>
                    <a:pt x="249" y="305"/>
                  </a:lnTo>
                  <a:lnTo>
                    <a:pt x="257" y="295"/>
                  </a:lnTo>
                  <a:lnTo>
                    <a:pt x="270" y="272"/>
                  </a:lnTo>
                  <a:lnTo>
                    <a:pt x="279" y="248"/>
                  </a:lnTo>
                  <a:lnTo>
                    <a:pt x="289" y="223"/>
                  </a:lnTo>
                  <a:lnTo>
                    <a:pt x="297" y="196"/>
                  </a:lnTo>
                  <a:lnTo>
                    <a:pt x="302" y="173"/>
                  </a:lnTo>
                  <a:lnTo>
                    <a:pt x="306" y="150"/>
                  </a:lnTo>
                  <a:lnTo>
                    <a:pt x="308" y="131"/>
                  </a:lnTo>
                  <a:lnTo>
                    <a:pt x="312" y="112"/>
                  </a:lnTo>
                  <a:lnTo>
                    <a:pt x="312" y="95"/>
                  </a:lnTo>
                  <a:lnTo>
                    <a:pt x="312" y="80"/>
                  </a:lnTo>
                  <a:lnTo>
                    <a:pt x="312" y="67"/>
                  </a:lnTo>
                  <a:lnTo>
                    <a:pt x="310" y="53"/>
                  </a:lnTo>
                  <a:lnTo>
                    <a:pt x="308" y="42"/>
                  </a:lnTo>
                  <a:lnTo>
                    <a:pt x="308" y="32"/>
                  </a:lnTo>
                  <a:lnTo>
                    <a:pt x="308" y="25"/>
                  </a:lnTo>
                  <a:lnTo>
                    <a:pt x="310" y="17"/>
                  </a:lnTo>
                  <a:lnTo>
                    <a:pt x="312" y="13"/>
                  </a:lnTo>
                  <a:lnTo>
                    <a:pt x="316" y="7"/>
                  </a:lnTo>
                  <a:lnTo>
                    <a:pt x="319" y="4"/>
                  </a:lnTo>
                  <a:lnTo>
                    <a:pt x="323" y="2"/>
                  </a:lnTo>
                  <a:lnTo>
                    <a:pt x="325" y="0"/>
                  </a:lnTo>
                  <a:lnTo>
                    <a:pt x="327" y="0"/>
                  </a:lnTo>
                  <a:lnTo>
                    <a:pt x="329" y="0"/>
                  </a:lnTo>
                  <a:lnTo>
                    <a:pt x="333" y="0"/>
                  </a:lnTo>
                  <a:lnTo>
                    <a:pt x="337" y="0"/>
                  </a:lnTo>
                  <a:lnTo>
                    <a:pt x="340" y="2"/>
                  </a:lnTo>
                  <a:lnTo>
                    <a:pt x="346" y="4"/>
                  </a:lnTo>
                  <a:lnTo>
                    <a:pt x="350" y="4"/>
                  </a:lnTo>
                  <a:lnTo>
                    <a:pt x="363" y="9"/>
                  </a:lnTo>
                  <a:lnTo>
                    <a:pt x="377" y="15"/>
                  </a:lnTo>
                  <a:lnTo>
                    <a:pt x="392" y="21"/>
                  </a:lnTo>
                  <a:lnTo>
                    <a:pt x="407" y="28"/>
                  </a:lnTo>
                  <a:lnTo>
                    <a:pt x="407" y="28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3"/>
            <p:cNvSpPr/>
            <p:nvPr/>
          </p:nvSpPr>
          <p:spPr bwMode="auto">
            <a:xfrm>
              <a:off x="6969126" y="1743075"/>
              <a:ext cx="658813" cy="438150"/>
            </a:xfrm>
            <a:custGeom>
              <a:avLst/>
              <a:gdLst>
                <a:gd name="T0" fmla="*/ 742 w 829"/>
                <a:gd name="T1" fmla="*/ 505 h 553"/>
                <a:gd name="T2" fmla="*/ 662 w 829"/>
                <a:gd name="T3" fmla="*/ 530 h 553"/>
                <a:gd name="T4" fmla="*/ 563 w 829"/>
                <a:gd name="T5" fmla="*/ 549 h 553"/>
                <a:gd name="T6" fmla="*/ 485 w 829"/>
                <a:gd name="T7" fmla="*/ 551 h 553"/>
                <a:gd name="T8" fmla="*/ 403 w 829"/>
                <a:gd name="T9" fmla="*/ 542 h 553"/>
                <a:gd name="T10" fmla="*/ 331 w 829"/>
                <a:gd name="T11" fmla="*/ 521 h 553"/>
                <a:gd name="T12" fmla="*/ 266 w 829"/>
                <a:gd name="T13" fmla="*/ 479 h 553"/>
                <a:gd name="T14" fmla="*/ 226 w 829"/>
                <a:gd name="T15" fmla="*/ 414 h 553"/>
                <a:gd name="T16" fmla="*/ 207 w 829"/>
                <a:gd name="T17" fmla="*/ 341 h 553"/>
                <a:gd name="T18" fmla="*/ 209 w 829"/>
                <a:gd name="T19" fmla="*/ 271 h 553"/>
                <a:gd name="T20" fmla="*/ 218 w 829"/>
                <a:gd name="T21" fmla="*/ 181 h 553"/>
                <a:gd name="T22" fmla="*/ 224 w 829"/>
                <a:gd name="T23" fmla="*/ 132 h 553"/>
                <a:gd name="T24" fmla="*/ 224 w 829"/>
                <a:gd name="T25" fmla="*/ 105 h 553"/>
                <a:gd name="T26" fmla="*/ 218 w 829"/>
                <a:gd name="T27" fmla="*/ 92 h 553"/>
                <a:gd name="T28" fmla="*/ 192 w 829"/>
                <a:gd name="T29" fmla="*/ 88 h 553"/>
                <a:gd name="T30" fmla="*/ 127 w 829"/>
                <a:gd name="T31" fmla="*/ 94 h 553"/>
                <a:gd name="T32" fmla="*/ 24 w 829"/>
                <a:gd name="T33" fmla="*/ 107 h 553"/>
                <a:gd name="T34" fmla="*/ 43 w 829"/>
                <a:gd name="T35" fmla="*/ 52 h 553"/>
                <a:gd name="T36" fmla="*/ 102 w 829"/>
                <a:gd name="T37" fmla="*/ 48 h 553"/>
                <a:gd name="T38" fmla="*/ 144 w 829"/>
                <a:gd name="T39" fmla="*/ 42 h 553"/>
                <a:gd name="T40" fmla="*/ 190 w 829"/>
                <a:gd name="T41" fmla="*/ 29 h 553"/>
                <a:gd name="T42" fmla="*/ 218 w 829"/>
                <a:gd name="T43" fmla="*/ 8 h 553"/>
                <a:gd name="T44" fmla="*/ 249 w 829"/>
                <a:gd name="T45" fmla="*/ 0 h 553"/>
                <a:gd name="T46" fmla="*/ 289 w 829"/>
                <a:gd name="T47" fmla="*/ 14 h 553"/>
                <a:gd name="T48" fmla="*/ 346 w 829"/>
                <a:gd name="T49" fmla="*/ 46 h 553"/>
                <a:gd name="T50" fmla="*/ 367 w 829"/>
                <a:gd name="T51" fmla="*/ 71 h 553"/>
                <a:gd name="T52" fmla="*/ 348 w 829"/>
                <a:gd name="T53" fmla="*/ 103 h 553"/>
                <a:gd name="T54" fmla="*/ 325 w 829"/>
                <a:gd name="T55" fmla="*/ 130 h 553"/>
                <a:gd name="T56" fmla="*/ 312 w 829"/>
                <a:gd name="T57" fmla="*/ 164 h 553"/>
                <a:gd name="T58" fmla="*/ 300 w 829"/>
                <a:gd name="T59" fmla="*/ 212 h 553"/>
                <a:gd name="T60" fmla="*/ 289 w 829"/>
                <a:gd name="T61" fmla="*/ 292 h 553"/>
                <a:gd name="T62" fmla="*/ 297 w 829"/>
                <a:gd name="T63" fmla="*/ 372 h 553"/>
                <a:gd name="T64" fmla="*/ 336 w 829"/>
                <a:gd name="T65" fmla="*/ 423 h 553"/>
                <a:gd name="T66" fmla="*/ 428 w 829"/>
                <a:gd name="T67" fmla="*/ 454 h 553"/>
                <a:gd name="T68" fmla="*/ 534 w 829"/>
                <a:gd name="T69" fmla="*/ 460 h 553"/>
                <a:gd name="T70" fmla="*/ 607 w 829"/>
                <a:gd name="T71" fmla="*/ 441 h 553"/>
                <a:gd name="T72" fmla="*/ 662 w 829"/>
                <a:gd name="T73" fmla="*/ 416 h 553"/>
                <a:gd name="T74" fmla="*/ 692 w 829"/>
                <a:gd name="T75" fmla="*/ 380 h 553"/>
                <a:gd name="T76" fmla="*/ 711 w 829"/>
                <a:gd name="T77" fmla="*/ 326 h 553"/>
                <a:gd name="T78" fmla="*/ 719 w 829"/>
                <a:gd name="T79" fmla="*/ 258 h 553"/>
                <a:gd name="T80" fmla="*/ 729 w 829"/>
                <a:gd name="T81" fmla="*/ 206 h 553"/>
                <a:gd name="T82" fmla="*/ 736 w 829"/>
                <a:gd name="T83" fmla="*/ 174 h 553"/>
                <a:gd name="T84" fmla="*/ 744 w 829"/>
                <a:gd name="T85" fmla="*/ 162 h 553"/>
                <a:gd name="T86" fmla="*/ 751 w 829"/>
                <a:gd name="T87" fmla="*/ 176 h 553"/>
                <a:gd name="T88" fmla="*/ 763 w 829"/>
                <a:gd name="T89" fmla="*/ 210 h 553"/>
                <a:gd name="T90" fmla="*/ 774 w 829"/>
                <a:gd name="T91" fmla="*/ 267 h 553"/>
                <a:gd name="T92" fmla="*/ 788 w 829"/>
                <a:gd name="T93" fmla="*/ 328 h 553"/>
                <a:gd name="T94" fmla="*/ 801 w 829"/>
                <a:gd name="T95" fmla="*/ 374 h 553"/>
                <a:gd name="T96" fmla="*/ 816 w 829"/>
                <a:gd name="T97" fmla="*/ 406 h 553"/>
                <a:gd name="T98" fmla="*/ 829 w 829"/>
                <a:gd name="T99" fmla="*/ 429 h 553"/>
                <a:gd name="T100" fmla="*/ 824 w 829"/>
                <a:gd name="T101" fmla="*/ 452 h 553"/>
                <a:gd name="T102" fmla="*/ 805 w 829"/>
                <a:gd name="T103" fmla="*/ 473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29" h="553">
                  <a:moveTo>
                    <a:pt x="795" y="481"/>
                  </a:moveTo>
                  <a:lnTo>
                    <a:pt x="782" y="488"/>
                  </a:lnTo>
                  <a:lnTo>
                    <a:pt x="769" y="494"/>
                  </a:lnTo>
                  <a:lnTo>
                    <a:pt x="755" y="500"/>
                  </a:lnTo>
                  <a:lnTo>
                    <a:pt x="742" y="505"/>
                  </a:lnTo>
                  <a:lnTo>
                    <a:pt x="727" y="511"/>
                  </a:lnTo>
                  <a:lnTo>
                    <a:pt x="711" y="517"/>
                  </a:lnTo>
                  <a:lnTo>
                    <a:pt x="694" y="521"/>
                  </a:lnTo>
                  <a:lnTo>
                    <a:pt x="677" y="526"/>
                  </a:lnTo>
                  <a:lnTo>
                    <a:pt x="662" y="530"/>
                  </a:lnTo>
                  <a:lnTo>
                    <a:pt x="645" y="536"/>
                  </a:lnTo>
                  <a:lnTo>
                    <a:pt x="628" y="538"/>
                  </a:lnTo>
                  <a:lnTo>
                    <a:pt x="611" y="542"/>
                  </a:lnTo>
                  <a:lnTo>
                    <a:pt x="578" y="547"/>
                  </a:lnTo>
                  <a:lnTo>
                    <a:pt x="563" y="549"/>
                  </a:lnTo>
                  <a:lnTo>
                    <a:pt x="550" y="553"/>
                  </a:lnTo>
                  <a:lnTo>
                    <a:pt x="533" y="553"/>
                  </a:lnTo>
                  <a:lnTo>
                    <a:pt x="515" y="553"/>
                  </a:lnTo>
                  <a:lnTo>
                    <a:pt x="500" y="551"/>
                  </a:lnTo>
                  <a:lnTo>
                    <a:pt x="485" y="551"/>
                  </a:lnTo>
                  <a:lnTo>
                    <a:pt x="472" y="551"/>
                  </a:lnTo>
                  <a:lnTo>
                    <a:pt x="458" y="549"/>
                  </a:lnTo>
                  <a:lnTo>
                    <a:pt x="445" y="547"/>
                  </a:lnTo>
                  <a:lnTo>
                    <a:pt x="432" y="545"/>
                  </a:lnTo>
                  <a:lnTo>
                    <a:pt x="403" y="542"/>
                  </a:lnTo>
                  <a:lnTo>
                    <a:pt x="388" y="538"/>
                  </a:lnTo>
                  <a:lnTo>
                    <a:pt x="375" y="534"/>
                  </a:lnTo>
                  <a:lnTo>
                    <a:pt x="359" y="530"/>
                  </a:lnTo>
                  <a:lnTo>
                    <a:pt x="346" y="526"/>
                  </a:lnTo>
                  <a:lnTo>
                    <a:pt x="331" y="521"/>
                  </a:lnTo>
                  <a:lnTo>
                    <a:pt x="316" y="513"/>
                  </a:lnTo>
                  <a:lnTo>
                    <a:pt x="302" y="505"/>
                  </a:lnTo>
                  <a:lnTo>
                    <a:pt x="289" y="498"/>
                  </a:lnTo>
                  <a:lnTo>
                    <a:pt x="277" y="488"/>
                  </a:lnTo>
                  <a:lnTo>
                    <a:pt x="266" y="479"/>
                  </a:lnTo>
                  <a:lnTo>
                    <a:pt x="257" y="467"/>
                  </a:lnTo>
                  <a:lnTo>
                    <a:pt x="247" y="456"/>
                  </a:lnTo>
                  <a:lnTo>
                    <a:pt x="239" y="443"/>
                  </a:lnTo>
                  <a:lnTo>
                    <a:pt x="232" y="429"/>
                  </a:lnTo>
                  <a:lnTo>
                    <a:pt x="226" y="414"/>
                  </a:lnTo>
                  <a:lnTo>
                    <a:pt x="220" y="401"/>
                  </a:lnTo>
                  <a:lnTo>
                    <a:pt x="215" y="385"/>
                  </a:lnTo>
                  <a:lnTo>
                    <a:pt x="213" y="370"/>
                  </a:lnTo>
                  <a:lnTo>
                    <a:pt x="209" y="357"/>
                  </a:lnTo>
                  <a:lnTo>
                    <a:pt x="207" y="341"/>
                  </a:lnTo>
                  <a:lnTo>
                    <a:pt x="207" y="326"/>
                  </a:lnTo>
                  <a:lnTo>
                    <a:pt x="207" y="313"/>
                  </a:lnTo>
                  <a:lnTo>
                    <a:pt x="207" y="300"/>
                  </a:lnTo>
                  <a:lnTo>
                    <a:pt x="207" y="286"/>
                  </a:lnTo>
                  <a:lnTo>
                    <a:pt x="209" y="271"/>
                  </a:lnTo>
                  <a:lnTo>
                    <a:pt x="211" y="254"/>
                  </a:lnTo>
                  <a:lnTo>
                    <a:pt x="213" y="237"/>
                  </a:lnTo>
                  <a:lnTo>
                    <a:pt x="215" y="220"/>
                  </a:lnTo>
                  <a:lnTo>
                    <a:pt x="217" y="200"/>
                  </a:lnTo>
                  <a:lnTo>
                    <a:pt x="218" y="181"/>
                  </a:lnTo>
                  <a:lnTo>
                    <a:pt x="220" y="164"/>
                  </a:lnTo>
                  <a:lnTo>
                    <a:pt x="222" y="155"/>
                  </a:lnTo>
                  <a:lnTo>
                    <a:pt x="222" y="147"/>
                  </a:lnTo>
                  <a:lnTo>
                    <a:pt x="224" y="139"/>
                  </a:lnTo>
                  <a:lnTo>
                    <a:pt x="224" y="132"/>
                  </a:lnTo>
                  <a:lnTo>
                    <a:pt x="224" y="126"/>
                  </a:lnTo>
                  <a:lnTo>
                    <a:pt x="224" y="118"/>
                  </a:lnTo>
                  <a:lnTo>
                    <a:pt x="224" y="115"/>
                  </a:lnTo>
                  <a:lnTo>
                    <a:pt x="224" y="109"/>
                  </a:lnTo>
                  <a:lnTo>
                    <a:pt x="224" y="105"/>
                  </a:lnTo>
                  <a:lnTo>
                    <a:pt x="222" y="101"/>
                  </a:lnTo>
                  <a:lnTo>
                    <a:pt x="222" y="98"/>
                  </a:lnTo>
                  <a:lnTo>
                    <a:pt x="220" y="94"/>
                  </a:lnTo>
                  <a:lnTo>
                    <a:pt x="220" y="92"/>
                  </a:lnTo>
                  <a:lnTo>
                    <a:pt x="218" y="92"/>
                  </a:lnTo>
                  <a:lnTo>
                    <a:pt x="217" y="90"/>
                  </a:lnTo>
                  <a:lnTo>
                    <a:pt x="213" y="90"/>
                  </a:lnTo>
                  <a:lnTo>
                    <a:pt x="209" y="88"/>
                  </a:lnTo>
                  <a:lnTo>
                    <a:pt x="201" y="88"/>
                  </a:lnTo>
                  <a:lnTo>
                    <a:pt x="192" y="88"/>
                  </a:lnTo>
                  <a:lnTo>
                    <a:pt x="182" y="90"/>
                  </a:lnTo>
                  <a:lnTo>
                    <a:pt x="171" y="90"/>
                  </a:lnTo>
                  <a:lnTo>
                    <a:pt x="158" y="90"/>
                  </a:lnTo>
                  <a:lnTo>
                    <a:pt x="142" y="92"/>
                  </a:lnTo>
                  <a:lnTo>
                    <a:pt x="127" y="94"/>
                  </a:lnTo>
                  <a:lnTo>
                    <a:pt x="110" y="96"/>
                  </a:lnTo>
                  <a:lnTo>
                    <a:pt x="91" y="98"/>
                  </a:lnTo>
                  <a:lnTo>
                    <a:pt x="70" y="101"/>
                  </a:lnTo>
                  <a:lnTo>
                    <a:pt x="47" y="103"/>
                  </a:lnTo>
                  <a:lnTo>
                    <a:pt x="24" y="107"/>
                  </a:lnTo>
                  <a:lnTo>
                    <a:pt x="0" y="111"/>
                  </a:lnTo>
                  <a:lnTo>
                    <a:pt x="0" y="52"/>
                  </a:lnTo>
                  <a:lnTo>
                    <a:pt x="15" y="52"/>
                  </a:lnTo>
                  <a:lnTo>
                    <a:pt x="30" y="52"/>
                  </a:lnTo>
                  <a:lnTo>
                    <a:pt x="43" y="52"/>
                  </a:lnTo>
                  <a:lnTo>
                    <a:pt x="57" y="52"/>
                  </a:lnTo>
                  <a:lnTo>
                    <a:pt x="68" y="50"/>
                  </a:lnTo>
                  <a:lnTo>
                    <a:pt x="81" y="50"/>
                  </a:lnTo>
                  <a:lnTo>
                    <a:pt x="91" y="48"/>
                  </a:lnTo>
                  <a:lnTo>
                    <a:pt x="102" y="48"/>
                  </a:lnTo>
                  <a:lnTo>
                    <a:pt x="112" y="48"/>
                  </a:lnTo>
                  <a:lnTo>
                    <a:pt x="121" y="46"/>
                  </a:lnTo>
                  <a:lnTo>
                    <a:pt x="129" y="44"/>
                  </a:lnTo>
                  <a:lnTo>
                    <a:pt x="137" y="44"/>
                  </a:lnTo>
                  <a:lnTo>
                    <a:pt x="144" y="42"/>
                  </a:lnTo>
                  <a:lnTo>
                    <a:pt x="150" y="42"/>
                  </a:lnTo>
                  <a:lnTo>
                    <a:pt x="156" y="40"/>
                  </a:lnTo>
                  <a:lnTo>
                    <a:pt x="161" y="38"/>
                  </a:lnTo>
                  <a:lnTo>
                    <a:pt x="175" y="35"/>
                  </a:lnTo>
                  <a:lnTo>
                    <a:pt x="190" y="29"/>
                  </a:lnTo>
                  <a:lnTo>
                    <a:pt x="201" y="21"/>
                  </a:lnTo>
                  <a:lnTo>
                    <a:pt x="207" y="17"/>
                  </a:lnTo>
                  <a:lnTo>
                    <a:pt x="213" y="14"/>
                  </a:lnTo>
                  <a:lnTo>
                    <a:pt x="215" y="10"/>
                  </a:lnTo>
                  <a:lnTo>
                    <a:pt x="218" y="8"/>
                  </a:lnTo>
                  <a:lnTo>
                    <a:pt x="226" y="4"/>
                  </a:lnTo>
                  <a:lnTo>
                    <a:pt x="236" y="0"/>
                  </a:lnTo>
                  <a:lnTo>
                    <a:pt x="239" y="0"/>
                  </a:lnTo>
                  <a:lnTo>
                    <a:pt x="245" y="0"/>
                  </a:lnTo>
                  <a:lnTo>
                    <a:pt x="249" y="0"/>
                  </a:lnTo>
                  <a:lnTo>
                    <a:pt x="253" y="2"/>
                  </a:lnTo>
                  <a:lnTo>
                    <a:pt x="260" y="2"/>
                  </a:lnTo>
                  <a:lnTo>
                    <a:pt x="268" y="6"/>
                  </a:lnTo>
                  <a:lnTo>
                    <a:pt x="277" y="10"/>
                  </a:lnTo>
                  <a:lnTo>
                    <a:pt x="289" y="14"/>
                  </a:lnTo>
                  <a:lnTo>
                    <a:pt x="302" y="19"/>
                  </a:lnTo>
                  <a:lnTo>
                    <a:pt x="316" y="25"/>
                  </a:lnTo>
                  <a:lnTo>
                    <a:pt x="327" y="33"/>
                  </a:lnTo>
                  <a:lnTo>
                    <a:pt x="338" y="40"/>
                  </a:lnTo>
                  <a:lnTo>
                    <a:pt x="346" y="46"/>
                  </a:lnTo>
                  <a:lnTo>
                    <a:pt x="354" y="52"/>
                  </a:lnTo>
                  <a:lnTo>
                    <a:pt x="359" y="57"/>
                  </a:lnTo>
                  <a:lnTo>
                    <a:pt x="365" y="61"/>
                  </a:lnTo>
                  <a:lnTo>
                    <a:pt x="367" y="67"/>
                  </a:lnTo>
                  <a:lnTo>
                    <a:pt x="367" y="71"/>
                  </a:lnTo>
                  <a:lnTo>
                    <a:pt x="363" y="80"/>
                  </a:lnTo>
                  <a:lnTo>
                    <a:pt x="359" y="86"/>
                  </a:lnTo>
                  <a:lnTo>
                    <a:pt x="357" y="92"/>
                  </a:lnTo>
                  <a:lnTo>
                    <a:pt x="352" y="98"/>
                  </a:lnTo>
                  <a:lnTo>
                    <a:pt x="348" y="103"/>
                  </a:lnTo>
                  <a:lnTo>
                    <a:pt x="342" y="111"/>
                  </a:lnTo>
                  <a:lnTo>
                    <a:pt x="335" y="117"/>
                  </a:lnTo>
                  <a:lnTo>
                    <a:pt x="333" y="120"/>
                  </a:lnTo>
                  <a:lnTo>
                    <a:pt x="329" y="126"/>
                  </a:lnTo>
                  <a:lnTo>
                    <a:pt x="325" y="130"/>
                  </a:lnTo>
                  <a:lnTo>
                    <a:pt x="323" y="136"/>
                  </a:lnTo>
                  <a:lnTo>
                    <a:pt x="319" y="143"/>
                  </a:lnTo>
                  <a:lnTo>
                    <a:pt x="316" y="149"/>
                  </a:lnTo>
                  <a:lnTo>
                    <a:pt x="314" y="157"/>
                  </a:lnTo>
                  <a:lnTo>
                    <a:pt x="312" y="164"/>
                  </a:lnTo>
                  <a:lnTo>
                    <a:pt x="310" y="174"/>
                  </a:lnTo>
                  <a:lnTo>
                    <a:pt x="306" y="183"/>
                  </a:lnTo>
                  <a:lnTo>
                    <a:pt x="304" y="193"/>
                  </a:lnTo>
                  <a:lnTo>
                    <a:pt x="302" y="202"/>
                  </a:lnTo>
                  <a:lnTo>
                    <a:pt x="300" y="212"/>
                  </a:lnTo>
                  <a:lnTo>
                    <a:pt x="300" y="223"/>
                  </a:lnTo>
                  <a:lnTo>
                    <a:pt x="298" y="235"/>
                  </a:lnTo>
                  <a:lnTo>
                    <a:pt x="297" y="246"/>
                  </a:lnTo>
                  <a:lnTo>
                    <a:pt x="293" y="271"/>
                  </a:lnTo>
                  <a:lnTo>
                    <a:pt x="289" y="292"/>
                  </a:lnTo>
                  <a:lnTo>
                    <a:pt x="289" y="311"/>
                  </a:lnTo>
                  <a:lnTo>
                    <a:pt x="289" y="330"/>
                  </a:lnTo>
                  <a:lnTo>
                    <a:pt x="289" y="345"/>
                  </a:lnTo>
                  <a:lnTo>
                    <a:pt x="293" y="361"/>
                  </a:lnTo>
                  <a:lnTo>
                    <a:pt x="297" y="372"/>
                  </a:lnTo>
                  <a:lnTo>
                    <a:pt x="304" y="383"/>
                  </a:lnTo>
                  <a:lnTo>
                    <a:pt x="308" y="395"/>
                  </a:lnTo>
                  <a:lnTo>
                    <a:pt x="316" y="406"/>
                  </a:lnTo>
                  <a:lnTo>
                    <a:pt x="325" y="414"/>
                  </a:lnTo>
                  <a:lnTo>
                    <a:pt x="336" y="423"/>
                  </a:lnTo>
                  <a:lnTo>
                    <a:pt x="348" y="431"/>
                  </a:lnTo>
                  <a:lnTo>
                    <a:pt x="363" y="437"/>
                  </a:lnTo>
                  <a:lnTo>
                    <a:pt x="376" y="443"/>
                  </a:lnTo>
                  <a:lnTo>
                    <a:pt x="394" y="448"/>
                  </a:lnTo>
                  <a:lnTo>
                    <a:pt x="428" y="454"/>
                  </a:lnTo>
                  <a:lnTo>
                    <a:pt x="460" y="458"/>
                  </a:lnTo>
                  <a:lnTo>
                    <a:pt x="493" y="460"/>
                  </a:lnTo>
                  <a:lnTo>
                    <a:pt x="508" y="462"/>
                  </a:lnTo>
                  <a:lnTo>
                    <a:pt x="523" y="462"/>
                  </a:lnTo>
                  <a:lnTo>
                    <a:pt x="534" y="460"/>
                  </a:lnTo>
                  <a:lnTo>
                    <a:pt x="548" y="456"/>
                  </a:lnTo>
                  <a:lnTo>
                    <a:pt x="563" y="454"/>
                  </a:lnTo>
                  <a:lnTo>
                    <a:pt x="576" y="450"/>
                  </a:lnTo>
                  <a:lnTo>
                    <a:pt x="592" y="446"/>
                  </a:lnTo>
                  <a:lnTo>
                    <a:pt x="607" y="441"/>
                  </a:lnTo>
                  <a:lnTo>
                    <a:pt x="622" y="435"/>
                  </a:lnTo>
                  <a:lnTo>
                    <a:pt x="639" y="429"/>
                  </a:lnTo>
                  <a:lnTo>
                    <a:pt x="647" y="425"/>
                  </a:lnTo>
                  <a:lnTo>
                    <a:pt x="656" y="420"/>
                  </a:lnTo>
                  <a:lnTo>
                    <a:pt x="662" y="416"/>
                  </a:lnTo>
                  <a:lnTo>
                    <a:pt x="670" y="410"/>
                  </a:lnTo>
                  <a:lnTo>
                    <a:pt x="675" y="402"/>
                  </a:lnTo>
                  <a:lnTo>
                    <a:pt x="683" y="395"/>
                  </a:lnTo>
                  <a:lnTo>
                    <a:pt x="687" y="387"/>
                  </a:lnTo>
                  <a:lnTo>
                    <a:pt x="692" y="380"/>
                  </a:lnTo>
                  <a:lnTo>
                    <a:pt x="698" y="370"/>
                  </a:lnTo>
                  <a:lnTo>
                    <a:pt x="702" y="361"/>
                  </a:lnTo>
                  <a:lnTo>
                    <a:pt x="706" y="349"/>
                  </a:lnTo>
                  <a:lnTo>
                    <a:pt x="708" y="338"/>
                  </a:lnTo>
                  <a:lnTo>
                    <a:pt x="711" y="326"/>
                  </a:lnTo>
                  <a:lnTo>
                    <a:pt x="713" y="313"/>
                  </a:lnTo>
                  <a:lnTo>
                    <a:pt x="715" y="300"/>
                  </a:lnTo>
                  <a:lnTo>
                    <a:pt x="717" y="286"/>
                  </a:lnTo>
                  <a:lnTo>
                    <a:pt x="719" y="271"/>
                  </a:lnTo>
                  <a:lnTo>
                    <a:pt x="719" y="258"/>
                  </a:lnTo>
                  <a:lnTo>
                    <a:pt x="721" y="246"/>
                  </a:lnTo>
                  <a:lnTo>
                    <a:pt x="723" y="235"/>
                  </a:lnTo>
                  <a:lnTo>
                    <a:pt x="725" y="223"/>
                  </a:lnTo>
                  <a:lnTo>
                    <a:pt x="727" y="214"/>
                  </a:lnTo>
                  <a:lnTo>
                    <a:pt x="729" y="206"/>
                  </a:lnTo>
                  <a:lnTo>
                    <a:pt x="730" y="197"/>
                  </a:lnTo>
                  <a:lnTo>
                    <a:pt x="732" y="191"/>
                  </a:lnTo>
                  <a:lnTo>
                    <a:pt x="732" y="183"/>
                  </a:lnTo>
                  <a:lnTo>
                    <a:pt x="734" y="178"/>
                  </a:lnTo>
                  <a:lnTo>
                    <a:pt x="736" y="174"/>
                  </a:lnTo>
                  <a:lnTo>
                    <a:pt x="738" y="170"/>
                  </a:lnTo>
                  <a:lnTo>
                    <a:pt x="740" y="166"/>
                  </a:lnTo>
                  <a:lnTo>
                    <a:pt x="742" y="164"/>
                  </a:lnTo>
                  <a:lnTo>
                    <a:pt x="742" y="162"/>
                  </a:lnTo>
                  <a:lnTo>
                    <a:pt x="744" y="162"/>
                  </a:lnTo>
                  <a:lnTo>
                    <a:pt x="746" y="164"/>
                  </a:lnTo>
                  <a:lnTo>
                    <a:pt x="748" y="166"/>
                  </a:lnTo>
                  <a:lnTo>
                    <a:pt x="750" y="168"/>
                  </a:lnTo>
                  <a:lnTo>
                    <a:pt x="750" y="172"/>
                  </a:lnTo>
                  <a:lnTo>
                    <a:pt x="751" y="176"/>
                  </a:lnTo>
                  <a:lnTo>
                    <a:pt x="755" y="181"/>
                  </a:lnTo>
                  <a:lnTo>
                    <a:pt x="757" y="187"/>
                  </a:lnTo>
                  <a:lnTo>
                    <a:pt x="759" y="195"/>
                  </a:lnTo>
                  <a:lnTo>
                    <a:pt x="761" y="202"/>
                  </a:lnTo>
                  <a:lnTo>
                    <a:pt x="763" y="210"/>
                  </a:lnTo>
                  <a:lnTo>
                    <a:pt x="765" y="220"/>
                  </a:lnTo>
                  <a:lnTo>
                    <a:pt x="769" y="231"/>
                  </a:lnTo>
                  <a:lnTo>
                    <a:pt x="770" y="242"/>
                  </a:lnTo>
                  <a:lnTo>
                    <a:pt x="772" y="254"/>
                  </a:lnTo>
                  <a:lnTo>
                    <a:pt x="774" y="267"/>
                  </a:lnTo>
                  <a:lnTo>
                    <a:pt x="778" y="281"/>
                  </a:lnTo>
                  <a:lnTo>
                    <a:pt x="780" y="292"/>
                  </a:lnTo>
                  <a:lnTo>
                    <a:pt x="782" y="305"/>
                  </a:lnTo>
                  <a:lnTo>
                    <a:pt x="784" y="317"/>
                  </a:lnTo>
                  <a:lnTo>
                    <a:pt x="788" y="328"/>
                  </a:lnTo>
                  <a:lnTo>
                    <a:pt x="789" y="338"/>
                  </a:lnTo>
                  <a:lnTo>
                    <a:pt x="793" y="347"/>
                  </a:lnTo>
                  <a:lnTo>
                    <a:pt x="795" y="357"/>
                  </a:lnTo>
                  <a:lnTo>
                    <a:pt x="797" y="366"/>
                  </a:lnTo>
                  <a:lnTo>
                    <a:pt x="801" y="374"/>
                  </a:lnTo>
                  <a:lnTo>
                    <a:pt x="803" y="382"/>
                  </a:lnTo>
                  <a:lnTo>
                    <a:pt x="807" y="389"/>
                  </a:lnTo>
                  <a:lnTo>
                    <a:pt x="810" y="395"/>
                  </a:lnTo>
                  <a:lnTo>
                    <a:pt x="812" y="401"/>
                  </a:lnTo>
                  <a:lnTo>
                    <a:pt x="816" y="406"/>
                  </a:lnTo>
                  <a:lnTo>
                    <a:pt x="820" y="410"/>
                  </a:lnTo>
                  <a:lnTo>
                    <a:pt x="824" y="414"/>
                  </a:lnTo>
                  <a:lnTo>
                    <a:pt x="826" y="420"/>
                  </a:lnTo>
                  <a:lnTo>
                    <a:pt x="828" y="423"/>
                  </a:lnTo>
                  <a:lnTo>
                    <a:pt x="829" y="429"/>
                  </a:lnTo>
                  <a:lnTo>
                    <a:pt x="829" y="433"/>
                  </a:lnTo>
                  <a:lnTo>
                    <a:pt x="829" y="439"/>
                  </a:lnTo>
                  <a:lnTo>
                    <a:pt x="828" y="443"/>
                  </a:lnTo>
                  <a:lnTo>
                    <a:pt x="826" y="448"/>
                  </a:lnTo>
                  <a:lnTo>
                    <a:pt x="824" y="452"/>
                  </a:lnTo>
                  <a:lnTo>
                    <a:pt x="822" y="456"/>
                  </a:lnTo>
                  <a:lnTo>
                    <a:pt x="818" y="462"/>
                  </a:lnTo>
                  <a:lnTo>
                    <a:pt x="814" y="465"/>
                  </a:lnTo>
                  <a:lnTo>
                    <a:pt x="810" y="469"/>
                  </a:lnTo>
                  <a:lnTo>
                    <a:pt x="805" y="473"/>
                  </a:lnTo>
                  <a:lnTo>
                    <a:pt x="801" y="477"/>
                  </a:lnTo>
                  <a:lnTo>
                    <a:pt x="795" y="481"/>
                  </a:lnTo>
                  <a:lnTo>
                    <a:pt x="795" y="481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4"/>
            <p:cNvSpPr/>
            <p:nvPr/>
          </p:nvSpPr>
          <p:spPr bwMode="auto">
            <a:xfrm>
              <a:off x="6773863" y="1422400"/>
              <a:ext cx="517525" cy="169863"/>
            </a:xfrm>
            <a:custGeom>
              <a:avLst/>
              <a:gdLst>
                <a:gd name="T0" fmla="*/ 634 w 653"/>
                <a:gd name="T1" fmla="*/ 17 h 216"/>
                <a:gd name="T2" fmla="*/ 643 w 653"/>
                <a:gd name="T3" fmla="*/ 23 h 216"/>
                <a:gd name="T4" fmla="*/ 649 w 653"/>
                <a:gd name="T5" fmla="*/ 31 h 216"/>
                <a:gd name="T6" fmla="*/ 653 w 653"/>
                <a:gd name="T7" fmla="*/ 36 h 216"/>
                <a:gd name="T8" fmla="*/ 651 w 653"/>
                <a:gd name="T9" fmla="*/ 42 h 216"/>
                <a:gd name="T10" fmla="*/ 645 w 653"/>
                <a:gd name="T11" fmla="*/ 46 h 216"/>
                <a:gd name="T12" fmla="*/ 634 w 653"/>
                <a:gd name="T13" fmla="*/ 52 h 216"/>
                <a:gd name="T14" fmla="*/ 617 w 653"/>
                <a:gd name="T15" fmla="*/ 59 h 216"/>
                <a:gd name="T16" fmla="*/ 592 w 653"/>
                <a:gd name="T17" fmla="*/ 67 h 216"/>
                <a:gd name="T18" fmla="*/ 563 w 653"/>
                <a:gd name="T19" fmla="*/ 76 h 216"/>
                <a:gd name="T20" fmla="*/ 527 w 653"/>
                <a:gd name="T21" fmla="*/ 88 h 216"/>
                <a:gd name="T22" fmla="*/ 487 w 653"/>
                <a:gd name="T23" fmla="*/ 99 h 216"/>
                <a:gd name="T24" fmla="*/ 444 w 653"/>
                <a:gd name="T25" fmla="*/ 113 h 216"/>
                <a:gd name="T26" fmla="*/ 400 w 653"/>
                <a:gd name="T27" fmla="*/ 126 h 216"/>
                <a:gd name="T28" fmla="*/ 362 w 653"/>
                <a:gd name="T29" fmla="*/ 137 h 216"/>
                <a:gd name="T30" fmla="*/ 326 w 653"/>
                <a:gd name="T31" fmla="*/ 149 h 216"/>
                <a:gd name="T32" fmla="*/ 295 w 653"/>
                <a:gd name="T33" fmla="*/ 160 h 216"/>
                <a:gd name="T34" fmla="*/ 267 w 653"/>
                <a:gd name="T35" fmla="*/ 170 h 216"/>
                <a:gd name="T36" fmla="*/ 242 w 653"/>
                <a:gd name="T37" fmla="*/ 177 h 216"/>
                <a:gd name="T38" fmla="*/ 223 w 653"/>
                <a:gd name="T39" fmla="*/ 185 h 216"/>
                <a:gd name="T40" fmla="*/ 196 w 653"/>
                <a:gd name="T41" fmla="*/ 197 h 216"/>
                <a:gd name="T42" fmla="*/ 168 w 653"/>
                <a:gd name="T43" fmla="*/ 206 h 216"/>
                <a:gd name="T44" fmla="*/ 141 w 653"/>
                <a:gd name="T45" fmla="*/ 212 h 216"/>
                <a:gd name="T46" fmla="*/ 116 w 653"/>
                <a:gd name="T47" fmla="*/ 216 h 216"/>
                <a:gd name="T48" fmla="*/ 91 w 653"/>
                <a:gd name="T49" fmla="*/ 216 h 216"/>
                <a:gd name="T50" fmla="*/ 65 w 653"/>
                <a:gd name="T51" fmla="*/ 210 h 216"/>
                <a:gd name="T52" fmla="*/ 38 w 653"/>
                <a:gd name="T53" fmla="*/ 202 h 216"/>
                <a:gd name="T54" fmla="*/ 11 w 653"/>
                <a:gd name="T55" fmla="*/ 191 h 216"/>
                <a:gd name="T56" fmla="*/ 11 w 653"/>
                <a:gd name="T57" fmla="*/ 181 h 216"/>
                <a:gd name="T58" fmla="*/ 38 w 653"/>
                <a:gd name="T59" fmla="*/ 177 h 216"/>
                <a:gd name="T60" fmla="*/ 69 w 653"/>
                <a:gd name="T61" fmla="*/ 170 h 216"/>
                <a:gd name="T62" fmla="*/ 105 w 653"/>
                <a:gd name="T63" fmla="*/ 160 h 216"/>
                <a:gd name="T64" fmla="*/ 147 w 653"/>
                <a:gd name="T65" fmla="*/ 147 h 216"/>
                <a:gd name="T66" fmla="*/ 190 w 653"/>
                <a:gd name="T67" fmla="*/ 134 h 216"/>
                <a:gd name="T68" fmla="*/ 240 w 653"/>
                <a:gd name="T69" fmla="*/ 116 h 216"/>
                <a:gd name="T70" fmla="*/ 295 w 653"/>
                <a:gd name="T71" fmla="*/ 96 h 216"/>
                <a:gd name="T72" fmla="*/ 350 w 653"/>
                <a:gd name="T73" fmla="*/ 75 h 216"/>
                <a:gd name="T74" fmla="*/ 400 w 653"/>
                <a:gd name="T75" fmla="*/ 56 h 216"/>
                <a:gd name="T76" fmla="*/ 444 w 653"/>
                <a:gd name="T77" fmla="*/ 40 h 216"/>
                <a:gd name="T78" fmla="*/ 482 w 653"/>
                <a:gd name="T79" fmla="*/ 27 h 216"/>
                <a:gd name="T80" fmla="*/ 512 w 653"/>
                <a:gd name="T81" fmla="*/ 15 h 216"/>
                <a:gd name="T82" fmla="*/ 539 w 653"/>
                <a:gd name="T83" fmla="*/ 8 h 216"/>
                <a:gd name="T84" fmla="*/ 558 w 653"/>
                <a:gd name="T85" fmla="*/ 4 h 216"/>
                <a:gd name="T86" fmla="*/ 571 w 653"/>
                <a:gd name="T87" fmla="*/ 2 h 216"/>
                <a:gd name="T88" fmla="*/ 582 w 653"/>
                <a:gd name="T89" fmla="*/ 2 h 216"/>
                <a:gd name="T90" fmla="*/ 602 w 653"/>
                <a:gd name="T91" fmla="*/ 6 h 216"/>
                <a:gd name="T92" fmla="*/ 621 w 653"/>
                <a:gd name="T93" fmla="*/ 12 h 216"/>
                <a:gd name="T94" fmla="*/ 626 w 653"/>
                <a:gd name="T95" fmla="*/ 1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53" h="216">
                  <a:moveTo>
                    <a:pt x="626" y="14"/>
                  </a:moveTo>
                  <a:lnTo>
                    <a:pt x="634" y="17"/>
                  </a:lnTo>
                  <a:lnTo>
                    <a:pt x="640" y="19"/>
                  </a:lnTo>
                  <a:lnTo>
                    <a:pt x="643" y="23"/>
                  </a:lnTo>
                  <a:lnTo>
                    <a:pt x="647" y="27"/>
                  </a:lnTo>
                  <a:lnTo>
                    <a:pt x="649" y="31"/>
                  </a:lnTo>
                  <a:lnTo>
                    <a:pt x="651" y="35"/>
                  </a:lnTo>
                  <a:lnTo>
                    <a:pt x="653" y="36"/>
                  </a:lnTo>
                  <a:lnTo>
                    <a:pt x="653" y="40"/>
                  </a:lnTo>
                  <a:lnTo>
                    <a:pt x="651" y="42"/>
                  </a:lnTo>
                  <a:lnTo>
                    <a:pt x="649" y="44"/>
                  </a:lnTo>
                  <a:lnTo>
                    <a:pt x="645" y="46"/>
                  </a:lnTo>
                  <a:lnTo>
                    <a:pt x="641" y="48"/>
                  </a:lnTo>
                  <a:lnTo>
                    <a:pt x="634" y="52"/>
                  </a:lnTo>
                  <a:lnTo>
                    <a:pt x="626" y="56"/>
                  </a:lnTo>
                  <a:lnTo>
                    <a:pt x="617" y="59"/>
                  </a:lnTo>
                  <a:lnTo>
                    <a:pt x="605" y="63"/>
                  </a:lnTo>
                  <a:lnTo>
                    <a:pt x="592" y="67"/>
                  </a:lnTo>
                  <a:lnTo>
                    <a:pt x="579" y="71"/>
                  </a:lnTo>
                  <a:lnTo>
                    <a:pt x="563" y="76"/>
                  </a:lnTo>
                  <a:lnTo>
                    <a:pt x="546" y="82"/>
                  </a:lnTo>
                  <a:lnTo>
                    <a:pt x="527" y="88"/>
                  </a:lnTo>
                  <a:lnTo>
                    <a:pt x="508" y="94"/>
                  </a:lnTo>
                  <a:lnTo>
                    <a:pt x="487" y="99"/>
                  </a:lnTo>
                  <a:lnTo>
                    <a:pt x="464" y="105"/>
                  </a:lnTo>
                  <a:lnTo>
                    <a:pt x="444" y="113"/>
                  </a:lnTo>
                  <a:lnTo>
                    <a:pt x="421" y="118"/>
                  </a:lnTo>
                  <a:lnTo>
                    <a:pt x="400" y="126"/>
                  </a:lnTo>
                  <a:lnTo>
                    <a:pt x="381" y="132"/>
                  </a:lnTo>
                  <a:lnTo>
                    <a:pt x="362" y="137"/>
                  </a:lnTo>
                  <a:lnTo>
                    <a:pt x="343" y="143"/>
                  </a:lnTo>
                  <a:lnTo>
                    <a:pt x="326" y="149"/>
                  </a:lnTo>
                  <a:lnTo>
                    <a:pt x="310" y="155"/>
                  </a:lnTo>
                  <a:lnTo>
                    <a:pt x="295" y="160"/>
                  </a:lnTo>
                  <a:lnTo>
                    <a:pt x="280" y="164"/>
                  </a:lnTo>
                  <a:lnTo>
                    <a:pt x="267" y="170"/>
                  </a:lnTo>
                  <a:lnTo>
                    <a:pt x="255" y="174"/>
                  </a:lnTo>
                  <a:lnTo>
                    <a:pt x="242" y="177"/>
                  </a:lnTo>
                  <a:lnTo>
                    <a:pt x="232" y="181"/>
                  </a:lnTo>
                  <a:lnTo>
                    <a:pt x="223" y="185"/>
                  </a:lnTo>
                  <a:lnTo>
                    <a:pt x="213" y="189"/>
                  </a:lnTo>
                  <a:lnTo>
                    <a:pt x="196" y="197"/>
                  </a:lnTo>
                  <a:lnTo>
                    <a:pt x="181" y="202"/>
                  </a:lnTo>
                  <a:lnTo>
                    <a:pt x="168" y="206"/>
                  </a:lnTo>
                  <a:lnTo>
                    <a:pt x="154" y="210"/>
                  </a:lnTo>
                  <a:lnTo>
                    <a:pt x="141" y="212"/>
                  </a:lnTo>
                  <a:lnTo>
                    <a:pt x="128" y="214"/>
                  </a:lnTo>
                  <a:lnTo>
                    <a:pt x="116" y="216"/>
                  </a:lnTo>
                  <a:lnTo>
                    <a:pt x="103" y="216"/>
                  </a:lnTo>
                  <a:lnTo>
                    <a:pt x="91" y="216"/>
                  </a:lnTo>
                  <a:lnTo>
                    <a:pt x="78" y="214"/>
                  </a:lnTo>
                  <a:lnTo>
                    <a:pt x="65" y="210"/>
                  </a:lnTo>
                  <a:lnTo>
                    <a:pt x="51" y="206"/>
                  </a:lnTo>
                  <a:lnTo>
                    <a:pt x="38" y="202"/>
                  </a:lnTo>
                  <a:lnTo>
                    <a:pt x="25" y="197"/>
                  </a:lnTo>
                  <a:lnTo>
                    <a:pt x="11" y="191"/>
                  </a:lnTo>
                  <a:lnTo>
                    <a:pt x="0" y="183"/>
                  </a:lnTo>
                  <a:lnTo>
                    <a:pt x="11" y="181"/>
                  </a:lnTo>
                  <a:lnTo>
                    <a:pt x="25" y="179"/>
                  </a:lnTo>
                  <a:lnTo>
                    <a:pt x="38" y="177"/>
                  </a:lnTo>
                  <a:lnTo>
                    <a:pt x="53" y="174"/>
                  </a:lnTo>
                  <a:lnTo>
                    <a:pt x="69" y="170"/>
                  </a:lnTo>
                  <a:lnTo>
                    <a:pt x="88" y="164"/>
                  </a:lnTo>
                  <a:lnTo>
                    <a:pt x="105" y="160"/>
                  </a:lnTo>
                  <a:lnTo>
                    <a:pt x="126" y="155"/>
                  </a:lnTo>
                  <a:lnTo>
                    <a:pt x="147" y="147"/>
                  </a:lnTo>
                  <a:lnTo>
                    <a:pt x="168" y="141"/>
                  </a:lnTo>
                  <a:lnTo>
                    <a:pt x="190" y="134"/>
                  </a:lnTo>
                  <a:lnTo>
                    <a:pt x="215" y="124"/>
                  </a:lnTo>
                  <a:lnTo>
                    <a:pt x="240" y="116"/>
                  </a:lnTo>
                  <a:lnTo>
                    <a:pt x="267" y="107"/>
                  </a:lnTo>
                  <a:lnTo>
                    <a:pt x="295" y="96"/>
                  </a:lnTo>
                  <a:lnTo>
                    <a:pt x="324" y="86"/>
                  </a:lnTo>
                  <a:lnTo>
                    <a:pt x="350" y="75"/>
                  </a:lnTo>
                  <a:lnTo>
                    <a:pt x="375" y="65"/>
                  </a:lnTo>
                  <a:lnTo>
                    <a:pt x="400" y="56"/>
                  </a:lnTo>
                  <a:lnTo>
                    <a:pt x="423" y="48"/>
                  </a:lnTo>
                  <a:lnTo>
                    <a:pt x="444" y="40"/>
                  </a:lnTo>
                  <a:lnTo>
                    <a:pt x="463" y="33"/>
                  </a:lnTo>
                  <a:lnTo>
                    <a:pt x="482" y="27"/>
                  </a:lnTo>
                  <a:lnTo>
                    <a:pt x="497" y="21"/>
                  </a:lnTo>
                  <a:lnTo>
                    <a:pt x="512" y="15"/>
                  </a:lnTo>
                  <a:lnTo>
                    <a:pt x="525" y="12"/>
                  </a:lnTo>
                  <a:lnTo>
                    <a:pt x="539" y="8"/>
                  </a:lnTo>
                  <a:lnTo>
                    <a:pt x="548" y="6"/>
                  </a:lnTo>
                  <a:lnTo>
                    <a:pt x="558" y="4"/>
                  </a:lnTo>
                  <a:lnTo>
                    <a:pt x="565" y="2"/>
                  </a:lnTo>
                  <a:lnTo>
                    <a:pt x="571" y="2"/>
                  </a:lnTo>
                  <a:lnTo>
                    <a:pt x="575" y="0"/>
                  </a:lnTo>
                  <a:lnTo>
                    <a:pt x="582" y="2"/>
                  </a:lnTo>
                  <a:lnTo>
                    <a:pt x="588" y="2"/>
                  </a:lnTo>
                  <a:lnTo>
                    <a:pt x="602" y="6"/>
                  </a:lnTo>
                  <a:lnTo>
                    <a:pt x="613" y="10"/>
                  </a:lnTo>
                  <a:lnTo>
                    <a:pt x="621" y="12"/>
                  </a:lnTo>
                  <a:lnTo>
                    <a:pt x="626" y="14"/>
                  </a:lnTo>
                  <a:lnTo>
                    <a:pt x="626" y="14"/>
                  </a:lnTo>
                </a:path>
              </a:pathLst>
            </a:custGeom>
            <a:grpFill/>
            <a:ln w="9525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" name="Freeform 8"/>
          <p:cNvSpPr/>
          <p:nvPr/>
        </p:nvSpPr>
        <p:spPr bwMode="auto">
          <a:xfrm>
            <a:off x="2133383" y="2343513"/>
            <a:ext cx="494324" cy="120444"/>
          </a:xfrm>
          <a:custGeom>
            <a:avLst/>
            <a:gdLst>
              <a:gd name="T0" fmla="*/ 0 w 394"/>
              <a:gd name="T1" fmla="*/ 57 h 95"/>
              <a:gd name="T2" fmla="*/ 17 w 394"/>
              <a:gd name="T3" fmla="*/ 53 h 95"/>
              <a:gd name="T4" fmla="*/ 37 w 394"/>
              <a:gd name="T5" fmla="*/ 49 h 95"/>
              <a:gd name="T6" fmla="*/ 57 w 394"/>
              <a:gd name="T7" fmla="*/ 45 h 95"/>
              <a:gd name="T8" fmla="*/ 78 w 394"/>
              <a:gd name="T9" fmla="*/ 41 h 95"/>
              <a:gd name="T10" fmla="*/ 101 w 394"/>
              <a:gd name="T11" fmla="*/ 36 h 95"/>
              <a:gd name="T12" fmla="*/ 124 w 394"/>
              <a:gd name="T13" fmla="*/ 30 h 95"/>
              <a:gd name="T14" fmla="*/ 149 w 394"/>
              <a:gd name="T15" fmla="*/ 24 h 95"/>
              <a:gd name="T16" fmla="*/ 175 w 394"/>
              <a:gd name="T17" fmla="*/ 17 h 95"/>
              <a:gd name="T18" fmla="*/ 200 w 394"/>
              <a:gd name="T19" fmla="*/ 11 h 95"/>
              <a:gd name="T20" fmla="*/ 225 w 394"/>
              <a:gd name="T21" fmla="*/ 5 h 95"/>
              <a:gd name="T22" fmla="*/ 248 w 394"/>
              <a:gd name="T23" fmla="*/ 3 h 95"/>
              <a:gd name="T24" fmla="*/ 269 w 394"/>
              <a:gd name="T25" fmla="*/ 1 h 95"/>
              <a:gd name="T26" fmla="*/ 288 w 394"/>
              <a:gd name="T27" fmla="*/ 0 h 95"/>
              <a:gd name="T28" fmla="*/ 305 w 394"/>
              <a:gd name="T29" fmla="*/ 0 h 95"/>
              <a:gd name="T30" fmla="*/ 322 w 394"/>
              <a:gd name="T31" fmla="*/ 1 h 95"/>
              <a:gd name="T32" fmla="*/ 337 w 394"/>
              <a:gd name="T33" fmla="*/ 3 h 95"/>
              <a:gd name="T34" fmla="*/ 351 w 394"/>
              <a:gd name="T35" fmla="*/ 9 h 95"/>
              <a:gd name="T36" fmla="*/ 362 w 394"/>
              <a:gd name="T37" fmla="*/ 13 h 95"/>
              <a:gd name="T38" fmla="*/ 371 w 394"/>
              <a:gd name="T39" fmla="*/ 19 h 95"/>
              <a:gd name="T40" fmla="*/ 381 w 394"/>
              <a:gd name="T41" fmla="*/ 22 h 95"/>
              <a:gd name="T42" fmla="*/ 387 w 394"/>
              <a:gd name="T43" fmla="*/ 26 h 95"/>
              <a:gd name="T44" fmla="*/ 391 w 394"/>
              <a:gd name="T45" fmla="*/ 30 h 95"/>
              <a:gd name="T46" fmla="*/ 394 w 394"/>
              <a:gd name="T47" fmla="*/ 34 h 95"/>
              <a:gd name="T48" fmla="*/ 394 w 394"/>
              <a:gd name="T49" fmla="*/ 36 h 95"/>
              <a:gd name="T50" fmla="*/ 392 w 394"/>
              <a:gd name="T51" fmla="*/ 38 h 95"/>
              <a:gd name="T52" fmla="*/ 391 w 394"/>
              <a:gd name="T53" fmla="*/ 40 h 95"/>
              <a:gd name="T54" fmla="*/ 389 w 394"/>
              <a:gd name="T55" fmla="*/ 41 h 95"/>
              <a:gd name="T56" fmla="*/ 385 w 394"/>
              <a:gd name="T57" fmla="*/ 43 h 95"/>
              <a:gd name="T58" fmla="*/ 381 w 394"/>
              <a:gd name="T59" fmla="*/ 43 h 95"/>
              <a:gd name="T60" fmla="*/ 375 w 394"/>
              <a:gd name="T61" fmla="*/ 45 h 95"/>
              <a:gd name="T62" fmla="*/ 371 w 394"/>
              <a:gd name="T63" fmla="*/ 49 h 95"/>
              <a:gd name="T64" fmla="*/ 364 w 394"/>
              <a:gd name="T65" fmla="*/ 51 h 95"/>
              <a:gd name="T66" fmla="*/ 358 w 394"/>
              <a:gd name="T67" fmla="*/ 53 h 95"/>
              <a:gd name="T68" fmla="*/ 351 w 394"/>
              <a:gd name="T69" fmla="*/ 55 h 95"/>
              <a:gd name="T70" fmla="*/ 343 w 394"/>
              <a:gd name="T71" fmla="*/ 57 h 95"/>
              <a:gd name="T72" fmla="*/ 333 w 394"/>
              <a:gd name="T73" fmla="*/ 59 h 95"/>
              <a:gd name="T74" fmla="*/ 324 w 394"/>
              <a:gd name="T75" fmla="*/ 62 h 95"/>
              <a:gd name="T76" fmla="*/ 314 w 394"/>
              <a:gd name="T77" fmla="*/ 64 h 95"/>
              <a:gd name="T78" fmla="*/ 303 w 394"/>
              <a:gd name="T79" fmla="*/ 66 h 95"/>
              <a:gd name="T80" fmla="*/ 292 w 394"/>
              <a:gd name="T81" fmla="*/ 68 h 95"/>
              <a:gd name="T82" fmla="*/ 278 w 394"/>
              <a:gd name="T83" fmla="*/ 72 h 95"/>
              <a:gd name="T84" fmla="*/ 263 w 394"/>
              <a:gd name="T85" fmla="*/ 76 h 95"/>
              <a:gd name="T86" fmla="*/ 248 w 394"/>
              <a:gd name="T87" fmla="*/ 80 h 95"/>
              <a:gd name="T88" fmla="*/ 233 w 394"/>
              <a:gd name="T89" fmla="*/ 82 h 95"/>
              <a:gd name="T90" fmla="*/ 217 w 394"/>
              <a:gd name="T91" fmla="*/ 83 h 95"/>
              <a:gd name="T92" fmla="*/ 200 w 394"/>
              <a:gd name="T93" fmla="*/ 85 h 95"/>
              <a:gd name="T94" fmla="*/ 183 w 394"/>
              <a:gd name="T95" fmla="*/ 87 h 95"/>
              <a:gd name="T96" fmla="*/ 166 w 394"/>
              <a:gd name="T97" fmla="*/ 89 h 95"/>
              <a:gd name="T98" fmla="*/ 147 w 394"/>
              <a:gd name="T99" fmla="*/ 91 h 95"/>
              <a:gd name="T100" fmla="*/ 128 w 394"/>
              <a:gd name="T101" fmla="*/ 93 h 95"/>
              <a:gd name="T102" fmla="*/ 109 w 394"/>
              <a:gd name="T103" fmla="*/ 93 h 95"/>
              <a:gd name="T104" fmla="*/ 88 w 394"/>
              <a:gd name="T105" fmla="*/ 93 h 95"/>
              <a:gd name="T106" fmla="*/ 67 w 394"/>
              <a:gd name="T107" fmla="*/ 95 h 95"/>
              <a:gd name="T108" fmla="*/ 46 w 394"/>
              <a:gd name="T109" fmla="*/ 95 h 95"/>
              <a:gd name="T110" fmla="*/ 23 w 394"/>
              <a:gd name="T111" fmla="*/ 95 h 95"/>
              <a:gd name="T112" fmla="*/ 0 w 394"/>
              <a:gd name="T113" fmla="*/ 95 h 95"/>
              <a:gd name="T114" fmla="*/ 0 w 394"/>
              <a:gd name="T115" fmla="*/ 57 h 95"/>
              <a:gd name="T116" fmla="*/ 0 w 394"/>
              <a:gd name="T117" fmla="*/ 57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94" h="95">
                <a:moveTo>
                  <a:pt x="0" y="57"/>
                </a:moveTo>
                <a:lnTo>
                  <a:pt x="17" y="53"/>
                </a:lnTo>
                <a:lnTo>
                  <a:pt x="37" y="49"/>
                </a:lnTo>
                <a:lnTo>
                  <a:pt x="57" y="45"/>
                </a:lnTo>
                <a:lnTo>
                  <a:pt x="78" y="41"/>
                </a:lnTo>
                <a:lnTo>
                  <a:pt x="101" y="36"/>
                </a:lnTo>
                <a:lnTo>
                  <a:pt x="124" y="30"/>
                </a:lnTo>
                <a:lnTo>
                  <a:pt x="149" y="24"/>
                </a:lnTo>
                <a:lnTo>
                  <a:pt x="175" y="17"/>
                </a:lnTo>
                <a:lnTo>
                  <a:pt x="200" y="11"/>
                </a:lnTo>
                <a:lnTo>
                  <a:pt x="225" y="5"/>
                </a:lnTo>
                <a:lnTo>
                  <a:pt x="248" y="3"/>
                </a:lnTo>
                <a:lnTo>
                  <a:pt x="269" y="1"/>
                </a:lnTo>
                <a:lnTo>
                  <a:pt x="288" y="0"/>
                </a:lnTo>
                <a:lnTo>
                  <a:pt x="305" y="0"/>
                </a:lnTo>
                <a:lnTo>
                  <a:pt x="322" y="1"/>
                </a:lnTo>
                <a:lnTo>
                  <a:pt x="337" y="3"/>
                </a:lnTo>
                <a:lnTo>
                  <a:pt x="351" y="9"/>
                </a:lnTo>
                <a:lnTo>
                  <a:pt x="362" y="13"/>
                </a:lnTo>
                <a:lnTo>
                  <a:pt x="371" y="19"/>
                </a:lnTo>
                <a:lnTo>
                  <a:pt x="381" y="22"/>
                </a:lnTo>
                <a:lnTo>
                  <a:pt x="387" y="26"/>
                </a:lnTo>
                <a:lnTo>
                  <a:pt x="391" y="30"/>
                </a:lnTo>
                <a:lnTo>
                  <a:pt x="394" y="34"/>
                </a:lnTo>
                <a:lnTo>
                  <a:pt x="394" y="36"/>
                </a:lnTo>
                <a:lnTo>
                  <a:pt x="392" y="38"/>
                </a:lnTo>
                <a:lnTo>
                  <a:pt x="391" y="40"/>
                </a:lnTo>
                <a:lnTo>
                  <a:pt x="389" y="41"/>
                </a:lnTo>
                <a:lnTo>
                  <a:pt x="385" y="43"/>
                </a:lnTo>
                <a:lnTo>
                  <a:pt x="381" y="43"/>
                </a:lnTo>
                <a:lnTo>
                  <a:pt x="375" y="45"/>
                </a:lnTo>
                <a:lnTo>
                  <a:pt x="371" y="49"/>
                </a:lnTo>
                <a:lnTo>
                  <a:pt x="364" y="51"/>
                </a:lnTo>
                <a:lnTo>
                  <a:pt x="358" y="53"/>
                </a:lnTo>
                <a:lnTo>
                  <a:pt x="351" y="55"/>
                </a:lnTo>
                <a:lnTo>
                  <a:pt x="343" y="57"/>
                </a:lnTo>
                <a:lnTo>
                  <a:pt x="333" y="59"/>
                </a:lnTo>
                <a:lnTo>
                  <a:pt x="324" y="62"/>
                </a:lnTo>
                <a:lnTo>
                  <a:pt x="314" y="64"/>
                </a:lnTo>
                <a:lnTo>
                  <a:pt x="303" y="66"/>
                </a:lnTo>
                <a:lnTo>
                  <a:pt x="292" y="68"/>
                </a:lnTo>
                <a:lnTo>
                  <a:pt x="278" y="72"/>
                </a:lnTo>
                <a:lnTo>
                  <a:pt x="263" y="76"/>
                </a:lnTo>
                <a:lnTo>
                  <a:pt x="248" y="80"/>
                </a:lnTo>
                <a:lnTo>
                  <a:pt x="233" y="82"/>
                </a:lnTo>
                <a:lnTo>
                  <a:pt x="217" y="83"/>
                </a:lnTo>
                <a:lnTo>
                  <a:pt x="200" y="85"/>
                </a:lnTo>
                <a:lnTo>
                  <a:pt x="183" y="87"/>
                </a:lnTo>
                <a:lnTo>
                  <a:pt x="166" y="89"/>
                </a:lnTo>
                <a:lnTo>
                  <a:pt x="147" y="91"/>
                </a:lnTo>
                <a:lnTo>
                  <a:pt x="128" y="93"/>
                </a:lnTo>
                <a:lnTo>
                  <a:pt x="109" y="93"/>
                </a:lnTo>
                <a:lnTo>
                  <a:pt x="88" y="93"/>
                </a:lnTo>
                <a:lnTo>
                  <a:pt x="67" y="95"/>
                </a:lnTo>
                <a:lnTo>
                  <a:pt x="46" y="95"/>
                </a:lnTo>
                <a:lnTo>
                  <a:pt x="23" y="95"/>
                </a:lnTo>
                <a:lnTo>
                  <a:pt x="0" y="95"/>
                </a:lnTo>
                <a:lnTo>
                  <a:pt x="0" y="57"/>
                </a:lnTo>
                <a:lnTo>
                  <a:pt x="0" y="57"/>
                </a:lnTo>
              </a:path>
            </a:pathLst>
          </a:custGeom>
          <a:solidFill>
            <a:srgbClr val="FF0000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rot="20928328" flipV="1">
            <a:off x="2574617" y="2691611"/>
            <a:ext cx="293055" cy="145647"/>
          </a:xfrm>
          <a:custGeom>
            <a:avLst/>
            <a:gdLst>
              <a:gd name="connsiteX0" fmla="*/ 258623 w 293055"/>
              <a:gd name="connsiteY0" fmla="*/ 145647 h 145647"/>
              <a:gd name="connsiteX1" fmla="*/ 258731 w 293055"/>
              <a:gd name="connsiteY1" fmla="*/ 145527 h 145647"/>
              <a:gd name="connsiteX2" fmla="*/ 266621 w 293055"/>
              <a:gd name="connsiteY2" fmla="*/ 140111 h 145647"/>
              <a:gd name="connsiteX3" fmla="*/ 272545 w 293055"/>
              <a:gd name="connsiteY3" fmla="*/ 131228 h 145647"/>
              <a:gd name="connsiteX4" fmla="*/ 278958 w 293055"/>
              <a:gd name="connsiteY4" fmla="*/ 124819 h 145647"/>
              <a:gd name="connsiteX5" fmla="*/ 284140 w 293055"/>
              <a:gd name="connsiteY5" fmla="*/ 118654 h 145647"/>
              <a:gd name="connsiteX6" fmla="*/ 288579 w 293055"/>
              <a:gd name="connsiteY6" fmla="*/ 115205 h 145647"/>
              <a:gd name="connsiteX7" fmla="*/ 292528 w 293055"/>
              <a:gd name="connsiteY7" fmla="*/ 109284 h 145647"/>
              <a:gd name="connsiteX8" fmla="*/ 293055 w 293055"/>
              <a:gd name="connsiteY8" fmla="*/ 108695 h 145647"/>
              <a:gd name="connsiteX9" fmla="*/ 268929 w 293055"/>
              <a:gd name="connsiteY9" fmla="*/ 73407 h 145647"/>
              <a:gd name="connsiteX10" fmla="*/ 260799 w 293055"/>
              <a:gd name="connsiteY10" fmla="*/ 71874 h 145647"/>
              <a:gd name="connsiteX11" fmla="*/ 249221 w 293055"/>
              <a:gd name="connsiteY11" fmla="*/ 71596 h 145647"/>
              <a:gd name="connsiteX12" fmla="*/ 233947 w 293055"/>
              <a:gd name="connsiteY12" fmla="*/ 72049 h 145647"/>
              <a:gd name="connsiteX13" fmla="*/ 214732 w 293055"/>
              <a:gd name="connsiteY13" fmla="*/ 71997 h 145647"/>
              <a:gd name="connsiteX14" fmla="*/ 197736 w 293055"/>
              <a:gd name="connsiteY14" fmla="*/ 70221 h 145647"/>
              <a:gd name="connsiteX15" fmla="*/ 179509 w 293055"/>
              <a:gd name="connsiteY15" fmla="*/ 68688 h 145647"/>
              <a:gd name="connsiteX16" fmla="*/ 162513 w 293055"/>
              <a:gd name="connsiteY16" fmla="*/ 66911 h 145647"/>
              <a:gd name="connsiteX17" fmla="*/ 145770 w 293055"/>
              <a:gd name="connsiteY17" fmla="*/ 59945 h 145647"/>
              <a:gd name="connsiteX18" fmla="*/ 128531 w 293055"/>
              <a:gd name="connsiteY18" fmla="*/ 56933 h 145647"/>
              <a:gd name="connsiteX19" fmla="*/ 113020 w 293055"/>
              <a:gd name="connsiteY19" fmla="*/ 49723 h 145647"/>
              <a:gd name="connsiteX20" fmla="*/ 96033 w 293055"/>
              <a:gd name="connsiteY20" fmla="*/ 41519 h 145647"/>
              <a:gd name="connsiteX21" fmla="*/ 77080 w 293055"/>
              <a:gd name="connsiteY21" fmla="*/ 29851 h 145647"/>
              <a:gd name="connsiteX22" fmla="*/ 62556 w 293055"/>
              <a:gd name="connsiteY22" fmla="*/ 21160 h 145647"/>
              <a:gd name="connsiteX23" fmla="*/ 47047 w 293055"/>
              <a:gd name="connsiteY23" fmla="*/ 13950 h 145647"/>
              <a:gd name="connsiteX24" fmla="*/ 35232 w 293055"/>
              <a:gd name="connsiteY24" fmla="*/ 6009 h 145647"/>
              <a:gd name="connsiteX25" fmla="*/ 23410 w 293055"/>
              <a:gd name="connsiteY25" fmla="*/ 4493 h 145647"/>
              <a:gd name="connsiteX26" fmla="*/ 15038 w 293055"/>
              <a:gd name="connsiteY26" fmla="*/ 1010 h 145647"/>
              <a:gd name="connsiteX27" fmla="*/ 7156 w 293055"/>
              <a:gd name="connsiteY27" fmla="*/ 0 h 145647"/>
              <a:gd name="connsiteX28" fmla="*/ 5924 w 293055"/>
              <a:gd name="connsiteY28" fmla="*/ 244 h 145647"/>
              <a:gd name="connsiteX29" fmla="*/ 996 w 293055"/>
              <a:gd name="connsiteY29" fmla="*/ 1219 h 145647"/>
              <a:gd name="connsiteX30" fmla="*/ 1485 w 293055"/>
              <a:gd name="connsiteY30" fmla="*/ 3692 h 145647"/>
              <a:gd name="connsiteX31" fmla="*/ 1975 w 293055"/>
              <a:gd name="connsiteY31" fmla="*/ 6165 h 145647"/>
              <a:gd name="connsiteX32" fmla="*/ 0 w 293055"/>
              <a:gd name="connsiteY32" fmla="*/ 9126 h 145647"/>
              <a:gd name="connsiteX33" fmla="*/ 245 w 293055"/>
              <a:gd name="connsiteY33" fmla="*/ 10363 h 145647"/>
              <a:gd name="connsiteX34" fmla="*/ 1224 w 293055"/>
              <a:gd name="connsiteY34" fmla="*/ 15309 h 145647"/>
              <a:gd name="connsiteX35" fmla="*/ 2202 w 293055"/>
              <a:gd name="connsiteY35" fmla="*/ 20255 h 145647"/>
              <a:gd name="connsiteX36" fmla="*/ 3181 w 293055"/>
              <a:gd name="connsiteY36" fmla="*/ 25201 h 145647"/>
              <a:gd name="connsiteX37" fmla="*/ 4650 w 293055"/>
              <a:gd name="connsiteY37" fmla="*/ 32620 h 145647"/>
              <a:gd name="connsiteX38" fmla="*/ 5384 w 293055"/>
              <a:gd name="connsiteY38" fmla="*/ 36329 h 145647"/>
              <a:gd name="connsiteX39" fmla="*/ 9806 w 293055"/>
              <a:gd name="connsiteY39" fmla="*/ 45735 h 145647"/>
              <a:gd name="connsiteX40" fmla="*/ 11274 w 293055"/>
              <a:gd name="connsiteY40" fmla="*/ 53154 h 145647"/>
              <a:gd name="connsiteX41" fmla="*/ 15451 w 293055"/>
              <a:gd name="connsiteY41" fmla="*/ 61321 h 145647"/>
              <a:gd name="connsiteX42" fmla="*/ 17409 w 293055"/>
              <a:gd name="connsiteY42" fmla="*/ 71215 h 145647"/>
              <a:gd name="connsiteX43" fmla="*/ 21831 w 293055"/>
              <a:gd name="connsiteY43" fmla="*/ 80619 h 145647"/>
              <a:gd name="connsiteX44" fmla="*/ 23544 w 293055"/>
              <a:gd name="connsiteY44" fmla="*/ 89274 h 145647"/>
              <a:gd name="connsiteX45" fmla="*/ 26734 w 293055"/>
              <a:gd name="connsiteY45" fmla="*/ 98923 h 145647"/>
              <a:gd name="connsiteX46" fmla="*/ 28692 w 293055"/>
              <a:gd name="connsiteY46" fmla="*/ 108816 h 145647"/>
              <a:gd name="connsiteX47" fmla="*/ 29915 w 293055"/>
              <a:gd name="connsiteY47" fmla="*/ 114998 h 145647"/>
              <a:gd name="connsiteX48" fmla="*/ 33848 w 293055"/>
              <a:gd name="connsiteY48" fmla="*/ 121929 h 145647"/>
              <a:gd name="connsiteX49" fmla="*/ 35316 w 293055"/>
              <a:gd name="connsiteY49" fmla="*/ 129349 h 145647"/>
              <a:gd name="connsiteX50" fmla="*/ 36539 w 293055"/>
              <a:gd name="connsiteY50" fmla="*/ 135531 h 145647"/>
              <a:gd name="connsiteX51" fmla="*/ 37518 w 293055"/>
              <a:gd name="connsiteY51" fmla="*/ 140477 h 145647"/>
              <a:gd name="connsiteX52" fmla="*/ 36105 w 293055"/>
              <a:gd name="connsiteY52" fmla="*/ 145647 h 145647"/>
              <a:gd name="connsiteX53" fmla="*/ 258623 w 293055"/>
              <a:gd name="connsiteY53" fmla="*/ 145647 h 145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93055" h="145647">
                <a:moveTo>
                  <a:pt x="258623" y="145647"/>
                </a:moveTo>
                <a:lnTo>
                  <a:pt x="258731" y="145527"/>
                </a:lnTo>
                <a:lnTo>
                  <a:pt x="266621" y="140111"/>
                </a:lnTo>
                <a:lnTo>
                  <a:pt x="272545" y="131228"/>
                </a:lnTo>
                <a:lnTo>
                  <a:pt x="278958" y="124819"/>
                </a:lnTo>
                <a:lnTo>
                  <a:pt x="284140" y="118654"/>
                </a:lnTo>
                <a:lnTo>
                  <a:pt x="288579" y="115205"/>
                </a:lnTo>
                <a:lnTo>
                  <a:pt x="292528" y="109284"/>
                </a:lnTo>
                <a:lnTo>
                  <a:pt x="293055" y="108695"/>
                </a:lnTo>
                <a:lnTo>
                  <a:pt x="268929" y="73407"/>
                </a:lnTo>
                <a:lnTo>
                  <a:pt x="260799" y="71874"/>
                </a:lnTo>
                <a:lnTo>
                  <a:pt x="249221" y="71596"/>
                </a:lnTo>
                <a:lnTo>
                  <a:pt x="233947" y="72049"/>
                </a:lnTo>
                <a:lnTo>
                  <a:pt x="214732" y="71997"/>
                </a:lnTo>
                <a:lnTo>
                  <a:pt x="197736" y="70221"/>
                </a:lnTo>
                <a:lnTo>
                  <a:pt x="179509" y="68688"/>
                </a:lnTo>
                <a:lnTo>
                  <a:pt x="162513" y="66911"/>
                </a:lnTo>
                <a:lnTo>
                  <a:pt x="145770" y="59945"/>
                </a:lnTo>
                <a:lnTo>
                  <a:pt x="128531" y="56933"/>
                </a:lnTo>
                <a:lnTo>
                  <a:pt x="113020" y="49723"/>
                </a:lnTo>
                <a:lnTo>
                  <a:pt x="96033" y="41519"/>
                </a:lnTo>
                <a:lnTo>
                  <a:pt x="77080" y="29851"/>
                </a:lnTo>
                <a:lnTo>
                  <a:pt x="62556" y="21160"/>
                </a:lnTo>
                <a:lnTo>
                  <a:pt x="47047" y="13950"/>
                </a:lnTo>
                <a:lnTo>
                  <a:pt x="35232" y="6009"/>
                </a:lnTo>
                <a:lnTo>
                  <a:pt x="23410" y="4493"/>
                </a:lnTo>
                <a:lnTo>
                  <a:pt x="15038" y="1010"/>
                </a:lnTo>
                <a:lnTo>
                  <a:pt x="7156" y="0"/>
                </a:lnTo>
                <a:lnTo>
                  <a:pt x="5924" y="244"/>
                </a:lnTo>
                <a:lnTo>
                  <a:pt x="996" y="1219"/>
                </a:lnTo>
                <a:lnTo>
                  <a:pt x="1485" y="3692"/>
                </a:lnTo>
                <a:lnTo>
                  <a:pt x="1975" y="6165"/>
                </a:lnTo>
                <a:lnTo>
                  <a:pt x="0" y="9126"/>
                </a:lnTo>
                <a:lnTo>
                  <a:pt x="245" y="10363"/>
                </a:lnTo>
                <a:lnTo>
                  <a:pt x="1224" y="15309"/>
                </a:lnTo>
                <a:lnTo>
                  <a:pt x="2202" y="20255"/>
                </a:lnTo>
                <a:lnTo>
                  <a:pt x="3181" y="25201"/>
                </a:lnTo>
                <a:lnTo>
                  <a:pt x="4650" y="32620"/>
                </a:lnTo>
                <a:lnTo>
                  <a:pt x="5384" y="36329"/>
                </a:lnTo>
                <a:lnTo>
                  <a:pt x="9806" y="45735"/>
                </a:lnTo>
                <a:lnTo>
                  <a:pt x="11274" y="53154"/>
                </a:lnTo>
                <a:lnTo>
                  <a:pt x="15451" y="61321"/>
                </a:lnTo>
                <a:lnTo>
                  <a:pt x="17409" y="71215"/>
                </a:lnTo>
                <a:lnTo>
                  <a:pt x="21831" y="80619"/>
                </a:lnTo>
                <a:lnTo>
                  <a:pt x="23544" y="89274"/>
                </a:lnTo>
                <a:lnTo>
                  <a:pt x="26734" y="98923"/>
                </a:lnTo>
                <a:lnTo>
                  <a:pt x="28692" y="108816"/>
                </a:lnTo>
                <a:lnTo>
                  <a:pt x="29915" y="114998"/>
                </a:lnTo>
                <a:lnTo>
                  <a:pt x="33848" y="121929"/>
                </a:lnTo>
                <a:lnTo>
                  <a:pt x="35316" y="129349"/>
                </a:lnTo>
                <a:lnTo>
                  <a:pt x="36539" y="135531"/>
                </a:lnTo>
                <a:lnTo>
                  <a:pt x="37518" y="140477"/>
                </a:lnTo>
                <a:lnTo>
                  <a:pt x="36105" y="145647"/>
                </a:lnTo>
                <a:lnTo>
                  <a:pt x="258623" y="145647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 rot="20928328" flipV="1">
            <a:off x="1666666" y="2654679"/>
            <a:ext cx="1148680" cy="129288"/>
          </a:xfrm>
          <a:custGeom>
            <a:avLst/>
            <a:gdLst>
              <a:gd name="connsiteX0" fmla="*/ 989996 w 1148680"/>
              <a:gd name="connsiteY0" fmla="*/ 109689 h 129288"/>
              <a:gd name="connsiteX1" fmla="*/ 997388 w 1148680"/>
              <a:gd name="connsiteY1" fmla="*/ 108226 h 129288"/>
              <a:gd name="connsiteX2" fmla="*/ 1001085 w 1148680"/>
              <a:gd name="connsiteY2" fmla="*/ 107495 h 129288"/>
              <a:gd name="connsiteX3" fmla="*/ 1008477 w 1148680"/>
              <a:gd name="connsiteY3" fmla="*/ 106032 h 129288"/>
              <a:gd name="connsiteX4" fmla="*/ 1017844 w 1148680"/>
              <a:gd name="connsiteY4" fmla="*/ 101608 h 129288"/>
              <a:gd name="connsiteX5" fmla="*/ 1028688 w 1148680"/>
              <a:gd name="connsiteY5" fmla="*/ 98177 h 129288"/>
              <a:gd name="connsiteX6" fmla="*/ 1042004 w 1148680"/>
              <a:gd name="connsiteY6" fmla="*/ 87832 h 129288"/>
              <a:gd name="connsiteX7" fmla="*/ 1056553 w 1148680"/>
              <a:gd name="connsiteY7" fmla="*/ 77243 h 129288"/>
              <a:gd name="connsiteX8" fmla="*/ 1073565 w 1148680"/>
              <a:gd name="connsiteY8" fmla="*/ 66166 h 129288"/>
              <a:gd name="connsiteX9" fmla="*/ 1092797 w 1148680"/>
              <a:gd name="connsiteY9" fmla="*/ 53365 h 129288"/>
              <a:gd name="connsiteX10" fmla="*/ 1111294 w 1148680"/>
              <a:gd name="connsiteY10" fmla="*/ 36855 h 129288"/>
              <a:gd name="connsiteX11" fmla="*/ 1122147 w 1148680"/>
              <a:gd name="connsiteY11" fmla="*/ 26997 h 129288"/>
              <a:gd name="connsiteX12" fmla="*/ 1132011 w 1148680"/>
              <a:gd name="connsiteY12" fmla="*/ 18620 h 129288"/>
              <a:gd name="connsiteX13" fmla="*/ 1140400 w 1148680"/>
              <a:gd name="connsiteY13" fmla="*/ 9250 h 129288"/>
              <a:gd name="connsiteX14" fmla="*/ 1148680 w 1148680"/>
              <a:gd name="connsiteY14" fmla="*/ 0 h 129288"/>
              <a:gd name="connsiteX15" fmla="*/ 926162 w 1148680"/>
              <a:gd name="connsiteY15" fmla="*/ 0 h 129288"/>
              <a:gd name="connsiteX16" fmla="*/ 926090 w 1148680"/>
              <a:gd name="connsiteY16" fmla="*/ 264 h 129288"/>
              <a:gd name="connsiteX17" fmla="*/ 927069 w 1148680"/>
              <a:gd name="connsiteY17" fmla="*/ 5211 h 129288"/>
              <a:gd name="connsiteX18" fmla="*/ 927558 w 1148680"/>
              <a:gd name="connsiteY18" fmla="*/ 7684 h 129288"/>
              <a:gd name="connsiteX19" fmla="*/ 926816 w 1148680"/>
              <a:gd name="connsiteY19" fmla="*/ 10401 h 129288"/>
              <a:gd name="connsiteX20" fmla="*/ 924841 w 1148680"/>
              <a:gd name="connsiteY20" fmla="*/ 13362 h 129288"/>
              <a:gd name="connsiteX21" fmla="*/ 922621 w 1148680"/>
              <a:gd name="connsiteY21" fmla="*/ 15085 h 129288"/>
              <a:gd name="connsiteX22" fmla="*/ 920157 w 1148680"/>
              <a:gd name="connsiteY22" fmla="*/ 15573 h 129288"/>
              <a:gd name="connsiteX23" fmla="*/ 917694 w 1148680"/>
              <a:gd name="connsiteY23" fmla="*/ 16061 h 129288"/>
              <a:gd name="connsiteX24" fmla="*/ 915230 w 1148680"/>
              <a:gd name="connsiteY24" fmla="*/ 16548 h 129288"/>
              <a:gd name="connsiteX25" fmla="*/ 912766 w 1148680"/>
              <a:gd name="connsiteY25" fmla="*/ 17036 h 129288"/>
              <a:gd name="connsiteX26" fmla="*/ 905373 w 1148680"/>
              <a:gd name="connsiteY26" fmla="*/ 18499 h 129288"/>
              <a:gd name="connsiteX27" fmla="*/ 898968 w 1148680"/>
              <a:gd name="connsiteY27" fmla="*/ 18482 h 129288"/>
              <a:gd name="connsiteX28" fmla="*/ 889112 w 1148680"/>
              <a:gd name="connsiteY28" fmla="*/ 20433 h 129288"/>
              <a:gd name="connsiteX29" fmla="*/ 879998 w 1148680"/>
              <a:gd name="connsiteY29" fmla="*/ 19667 h 129288"/>
              <a:gd name="connsiteX30" fmla="*/ 867188 w 1148680"/>
              <a:gd name="connsiteY30" fmla="*/ 19632 h 129288"/>
              <a:gd name="connsiteX31" fmla="*/ 853146 w 1148680"/>
              <a:gd name="connsiteY31" fmla="*/ 19841 h 129288"/>
              <a:gd name="connsiteX32" fmla="*/ 835408 w 1148680"/>
              <a:gd name="connsiteY32" fmla="*/ 20781 h 129288"/>
              <a:gd name="connsiteX33" fmla="*/ 818902 w 1148680"/>
              <a:gd name="connsiteY33" fmla="*/ 21477 h 129288"/>
              <a:gd name="connsiteX34" fmla="*/ 799931 w 1148680"/>
              <a:gd name="connsiteY34" fmla="*/ 22662 h 129288"/>
              <a:gd name="connsiteX35" fmla="*/ 778497 w 1148680"/>
              <a:gd name="connsiteY35" fmla="*/ 24334 h 129288"/>
              <a:gd name="connsiteX36" fmla="*/ 755341 w 1148680"/>
              <a:gd name="connsiteY36" fmla="*/ 23777 h 129288"/>
              <a:gd name="connsiteX37" fmla="*/ 731443 w 1148680"/>
              <a:gd name="connsiteY37" fmla="*/ 25937 h 129288"/>
              <a:gd name="connsiteX38" fmla="*/ 704835 w 1148680"/>
              <a:gd name="connsiteY38" fmla="*/ 27348 h 129288"/>
              <a:gd name="connsiteX39" fmla="*/ 676751 w 1148680"/>
              <a:gd name="connsiteY39" fmla="*/ 27766 h 129288"/>
              <a:gd name="connsiteX40" fmla="*/ 647435 w 1148680"/>
              <a:gd name="connsiteY40" fmla="*/ 28427 h 129288"/>
              <a:gd name="connsiteX41" fmla="*/ 615655 w 1148680"/>
              <a:gd name="connsiteY41" fmla="*/ 29577 h 129288"/>
              <a:gd name="connsiteX42" fmla="*/ 583875 w 1148680"/>
              <a:gd name="connsiteY42" fmla="*/ 30727 h 129288"/>
              <a:gd name="connsiteX43" fmla="*/ 548643 w 1148680"/>
              <a:gd name="connsiteY43" fmla="*/ 33845 h 129288"/>
              <a:gd name="connsiteX44" fmla="*/ 511935 w 1148680"/>
              <a:gd name="connsiteY44" fmla="*/ 35970 h 129288"/>
              <a:gd name="connsiteX45" fmla="*/ 475969 w 1148680"/>
              <a:gd name="connsiteY45" fmla="*/ 35377 h 129288"/>
              <a:gd name="connsiteX46" fmla="*/ 434332 w 1148680"/>
              <a:gd name="connsiteY46" fmla="*/ 38477 h 129288"/>
              <a:gd name="connsiteX47" fmla="*/ 393683 w 1148680"/>
              <a:gd name="connsiteY47" fmla="*/ 40098 h 129288"/>
              <a:gd name="connsiteX48" fmla="*/ 350325 w 1148680"/>
              <a:gd name="connsiteY48" fmla="*/ 40969 h 129288"/>
              <a:gd name="connsiteX49" fmla="*/ 304992 w 1148680"/>
              <a:gd name="connsiteY49" fmla="*/ 44801 h 129288"/>
              <a:gd name="connsiteX50" fmla="*/ 257938 w 1148680"/>
              <a:gd name="connsiteY50" fmla="*/ 46402 h 129288"/>
              <a:gd name="connsiteX51" fmla="*/ 209407 w 1148680"/>
              <a:gd name="connsiteY51" fmla="*/ 47013 h 129288"/>
              <a:gd name="connsiteX52" fmla="*/ 158657 w 1148680"/>
              <a:gd name="connsiteY52" fmla="*/ 49347 h 129288"/>
              <a:gd name="connsiteX53" fmla="*/ 107906 w 1148680"/>
              <a:gd name="connsiteY53" fmla="*/ 51681 h 129288"/>
              <a:gd name="connsiteX54" fmla="*/ 54936 w 1148680"/>
              <a:gd name="connsiteY54" fmla="*/ 55739 h 129288"/>
              <a:gd name="connsiteX55" fmla="*/ 0 w 1148680"/>
              <a:gd name="connsiteY55" fmla="*/ 56332 h 129288"/>
              <a:gd name="connsiteX56" fmla="*/ 14438 w 1148680"/>
              <a:gd name="connsiteY56" fmla="*/ 129288 h 129288"/>
              <a:gd name="connsiteX57" fmla="*/ 20599 w 1148680"/>
              <a:gd name="connsiteY57" fmla="*/ 128068 h 129288"/>
              <a:gd name="connsiteX58" fmla="*/ 30455 w 1148680"/>
              <a:gd name="connsiteY58" fmla="*/ 126118 h 129288"/>
              <a:gd name="connsiteX59" fmla="*/ 42776 w 1148680"/>
              <a:gd name="connsiteY59" fmla="*/ 123680 h 129288"/>
              <a:gd name="connsiteX60" fmla="*/ 54353 w 1148680"/>
              <a:gd name="connsiteY60" fmla="*/ 123958 h 129288"/>
              <a:gd name="connsiteX61" fmla="*/ 68396 w 1148680"/>
              <a:gd name="connsiteY61" fmla="*/ 123749 h 129288"/>
              <a:gd name="connsiteX62" fmla="*/ 83180 w 1148680"/>
              <a:gd name="connsiteY62" fmla="*/ 120823 h 129288"/>
              <a:gd name="connsiteX63" fmla="*/ 99687 w 1148680"/>
              <a:gd name="connsiteY63" fmla="*/ 120126 h 129288"/>
              <a:gd name="connsiteX64" fmla="*/ 117425 w 1148680"/>
              <a:gd name="connsiteY64" fmla="*/ 119186 h 129288"/>
              <a:gd name="connsiteX65" fmla="*/ 136639 w 1148680"/>
              <a:gd name="connsiteY65" fmla="*/ 119237 h 129288"/>
              <a:gd name="connsiteX66" fmla="*/ 155609 w 1148680"/>
              <a:gd name="connsiteY66" fmla="*/ 118053 h 129288"/>
              <a:gd name="connsiteX67" fmla="*/ 177044 w 1148680"/>
              <a:gd name="connsiteY67" fmla="*/ 116381 h 129288"/>
              <a:gd name="connsiteX68" fmla="*/ 198968 w 1148680"/>
              <a:gd name="connsiteY68" fmla="*/ 117182 h 129288"/>
              <a:gd name="connsiteX69" fmla="*/ 222866 w 1148680"/>
              <a:gd name="connsiteY69" fmla="*/ 115022 h 129288"/>
              <a:gd name="connsiteX70" fmla="*/ 247254 w 1148680"/>
              <a:gd name="connsiteY70" fmla="*/ 115336 h 129288"/>
              <a:gd name="connsiteX71" fmla="*/ 274106 w 1148680"/>
              <a:gd name="connsiteY71" fmla="*/ 115162 h 129288"/>
              <a:gd name="connsiteX72" fmla="*/ 300714 w 1148680"/>
              <a:gd name="connsiteY72" fmla="*/ 113750 h 129288"/>
              <a:gd name="connsiteX73" fmla="*/ 405168 w 1148680"/>
              <a:gd name="connsiteY73" fmla="*/ 111068 h 129288"/>
              <a:gd name="connsiteX74" fmla="*/ 456163 w 1148680"/>
              <a:gd name="connsiteY74" fmla="*/ 109970 h 129288"/>
              <a:gd name="connsiteX75" fmla="*/ 509867 w 1148680"/>
              <a:gd name="connsiteY75" fmla="*/ 109622 h 129288"/>
              <a:gd name="connsiteX76" fmla="*/ 558154 w 1148680"/>
              <a:gd name="connsiteY76" fmla="*/ 107775 h 129288"/>
              <a:gd name="connsiteX77" fmla="*/ 608659 w 1148680"/>
              <a:gd name="connsiteY77" fmla="*/ 104205 h 129288"/>
              <a:gd name="connsiteX78" fmla="*/ 656946 w 1148680"/>
              <a:gd name="connsiteY78" fmla="*/ 102358 h 129288"/>
              <a:gd name="connsiteX79" fmla="*/ 702768 w 1148680"/>
              <a:gd name="connsiteY79" fmla="*/ 101000 h 129288"/>
              <a:gd name="connsiteX80" fmla="*/ 724202 w 1148680"/>
              <a:gd name="connsiteY80" fmla="*/ 99328 h 129288"/>
              <a:gd name="connsiteX81" fmla="*/ 746126 w 1148680"/>
              <a:gd name="connsiteY81" fmla="*/ 100129 h 129288"/>
              <a:gd name="connsiteX82" fmla="*/ 768547 w 1148680"/>
              <a:gd name="connsiteY82" fmla="*/ 96977 h 129288"/>
              <a:gd name="connsiteX83" fmla="*/ 787517 w 1148680"/>
              <a:gd name="connsiteY83" fmla="*/ 95792 h 129288"/>
              <a:gd name="connsiteX84" fmla="*/ 804514 w 1148680"/>
              <a:gd name="connsiteY84" fmla="*/ 97568 h 129288"/>
              <a:gd name="connsiteX85" fmla="*/ 821019 w 1148680"/>
              <a:gd name="connsiteY85" fmla="*/ 96872 h 129288"/>
              <a:gd name="connsiteX86" fmla="*/ 838757 w 1148680"/>
              <a:gd name="connsiteY86" fmla="*/ 95931 h 129288"/>
              <a:gd name="connsiteX87" fmla="*/ 852800 w 1148680"/>
              <a:gd name="connsiteY87" fmla="*/ 95722 h 129288"/>
              <a:gd name="connsiteX88" fmla="*/ 866099 w 1148680"/>
              <a:gd name="connsiteY88" fmla="*/ 98230 h 129288"/>
              <a:gd name="connsiteX89" fmla="*/ 880141 w 1148680"/>
              <a:gd name="connsiteY89" fmla="*/ 98021 h 129288"/>
              <a:gd name="connsiteX90" fmla="*/ 890487 w 1148680"/>
              <a:gd name="connsiteY90" fmla="*/ 98543 h 129288"/>
              <a:gd name="connsiteX91" fmla="*/ 901820 w 1148680"/>
              <a:gd name="connsiteY91" fmla="*/ 97585 h 129288"/>
              <a:gd name="connsiteX92" fmla="*/ 912655 w 1148680"/>
              <a:gd name="connsiteY92" fmla="*/ 100581 h 129288"/>
              <a:gd name="connsiteX93" fmla="*/ 920537 w 1148680"/>
              <a:gd name="connsiteY93" fmla="*/ 101591 h 129288"/>
              <a:gd name="connsiteX94" fmla="*/ 927187 w 1148680"/>
              <a:gd name="connsiteY94" fmla="*/ 102845 h 129288"/>
              <a:gd name="connsiteX95" fmla="*/ 935558 w 1148680"/>
              <a:gd name="connsiteY95" fmla="*/ 106328 h 129288"/>
              <a:gd name="connsiteX96" fmla="*/ 955018 w 1148680"/>
              <a:gd name="connsiteY96" fmla="*/ 107617 h 129288"/>
              <a:gd name="connsiteX97" fmla="*/ 973245 w 1148680"/>
              <a:gd name="connsiteY97" fmla="*/ 109149 h 129288"/>
              <a:gd name="connsiteX98" fmla="*/ 989996 w 1148680"/>
              <a:gd name="connsiteY98" fmla="*/ 109689 h 129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1148680" h="129288">
                <a:moveTo>
                  <a:pt x="989996" y="109689"/>
                </a:moveTo>
                <a:lnTo>
                  <a:pt x="997388" y="108226"/>
                </a:lnTo>
                <a:lnTo>
                  <a:pt x="1001085" y="107495"/>
                </a:lnTo>
                <a:lnTo>
                  <a:pt x="1008477" y="106032"/>
                </a:lnTo>
                <a:lnTo>
                  <a:pt x="1017844" y="101608"/>
                </a:lnTo>
                <a:lnTo>
                  <a:pt x="1028688" y="98177"/>
                </a:lnTo>
                <a:lnTo>
                  <a:pt x="1042004" y="87832"/>
                </a:lnTo>
                <a:lnTo>
                  <a:pt x="1056553" y="77243"/>
                </a:lnTo>
                <a:lnTo>
                  <a:pt x="1073565" y="66166"/>
                </a:lnTo>
                <a:lnTo>
                  <a:pt x="1092797" y="53365"/>
                </a:lnTo>
                <a:lnTo>
                  <a:pt x="1111294" y="36855"/>
                </a:lnTo>
                <a:lnTo>
                  <a:pt x="1122147" y="26997"/>
                </a:lnTo>
                <a:lnTo>
                  <a:pt x="1132011" y="18620"/>
                </a:lnTo>
                <a:lnTo>
                  <a:pt x="1140400" y="9250"/>
                </a:lnTo>
                <a:lnTo>
                  <a:pt x="1148680" y="0"/>
                </a:lnTo>
                <a:lnTo>
                  <a:pt x="926162" y="0"/>
                </a:lnTo>
                <a:lnTo>
                  <a:pt x="926090" y="264"/>
                </a:lnTo>
                <a:lnTo>
                  <a:pt x="927069" y="5211"/>
                </a:lnTo>
                <a:lnTo>
                  <a:pt x="927558" y="7684"/>
                </a:lnTo>
                <a:lnTo>
                  <a:pt x="926816" y="10401"/>
                </a:lnTo>
                <a:lnTo>
                  <a:pt x="924841" y="13362"/>
                </a:lnTo>
                <a:lnTo>
                  <a:pt x="922621" y="15085"/>
                </a:lnTo>
                <a:lnTo>
                  <a:pt x="920157" y="15573"/>
                </a:lnTo>
                <a:lnTo>
                  <a:pt x="917694" y="16061"/>
                </a:lnTo>
                <a:lnTo>
                  <a:pt x="915230" y="16548"/>
                </a:lnTo>
                <a:lnTo>
                  <a:pt x="912766" y="17036"/>
                </a:lnTo>
                <a:lnTo>
                  <a:pt x="905373" y="18499"/>
                </a:lnTo>
                <a:lnTo>
                  <a:pt x="898968" y="18482"/>
                </a:lnTo>
                <a:lnTo>
                  <a:pt x="889112" y="20433"/>
                </a:lnTo>
                <a:lnTo>
                  <a:pt x="879998" y="19667"/>
                </a:lnTo>
                <a:lnTo>
                  <a:pt x="867188" y="19632"/>
                </a:lnTo>
                <a:lnTo>
                  <a:pt x="853146" y="19841"/>
                </a:lnTo>
                <a:lnTo>
                  <a:pt x="835408" y="20781"/>
                </a:lnTo>
                <a:lnTo>
                  <a:pt x="818902" y="21477"/>
                </a:lnTo>
                <a:lnTo>
                  <a:pt x="799931" y="22662"/>
                </a:lnTo>
                <a:lnTo>
                  <a:pt x="778497" y="24334"/>
                </a:lnTo>
                <a:lnTo>
                  <a:pt x="755341" y="23777"/>
                </a:lnTo>
                <a:lnTo>
                  <a:pt x="731443" y="25937"/>
                </a:lnTo>
                <a:lnTo>
                  <a:pt x="704835" y="27348"/>
                </a:lnTo>
                <a:lnTo>
                  <a:pt x="676751" y="27766"/>
                </a:lnTo>
                <a:lnTo>
                  <a:pt x="647435" y="28427"/>
                </a:lnTo>
                <a:lnTo>
                  <a:pt x="615655" y="29577"/>
                </a:lnTo>
                <a:lnTo>
                  <a:pt x="583875" y="30727"/>
                </a:lnTo>
                <a:lnTo>
                  <a:pt x="548643" y="33845"/>
                </a:lnTo>
                <a:lnTo>
                  <a:pt x="511935" y="35970"/>
                </a:lnTo>
                <a:lnTo>
                  <a:pt x="475969" y="35377"/>
                </a:lnTo>
                <a:lnTo>
                  <a:pt x="434332" y="38477"/>
                </a:lnTo>
                <a:lnTo>
                  <a:pt x="393683" y="40098"/>
                </a:lnTo>
                <a:lnTo>
                  <a:pt x="350325" y="40969"/>
                </a:lnTo>
                <a:lnTo>
                  <a:pt x="304992" y="44801"/>
                </a:lnTo>
                <a:lnTo>
                  <a:pt x="257938" y="46402"/>
                </a:lnTo>
                <a:lnTo>
                  <a:pt x="209407" y="47013"/>
                </a:lnTo>
                <a:lnTo>
                  <a:pt x="158657" y="49347"/>
                </a:lnTo>
                <a:lnTo>
                  <a:pt x="107906" y="51681"/>
                </a:lnTo>
                <a:lnTo>
                  <a:pt x="54936" y="55739"/>
                </a:lnTo>
                <a:lnTo>
                  <a:pt x="0" y="56332"/>
                </a:lnTo>
                <a:lnTo>
                  <a:pt x="14438" y="129288"/>
                </a:lnTo>
                <a:lnTo>
                  <a:pt x="20599" y="128068"/>
                </a:lnTo>
                <a:lnTo>
                  <a:pt x="30455" y="126118"/>
                </a:lnTo>
                <a:lnTo>
                  <a:pt x="42776" y="123680"/>
                </a:lnTo>
                <a:lnTo>
                  <a:pt x="54353" y="123958"/>
                </a:lnTo>
                <a:lnTo>
                  <a:pt x="68396" y="123749"/>
                </a:lnTo>
                <a:lnTo>
                  <a:pt x="83180" y="120823"/>
                </a:lnTo>
                <a:lnTo>
                  <a:pt x="99687" y="120126"/>
                </a:lnTo>
                <a:lnTo>
                  <a:pt x="117425" y="119186"/>
                </a:lnTo>
                <a:lnTo>
                  <a:pt x="136639" y="119237"/>
                </a:lnTo>
                <a:lnTo>
                  <a:pt x="155609" y="118053"/>
                </a:lnTo>
                <a:lnTo>
                  <a:pt x="177044" y="116381"/>
                </a:lnTo>
                <a:lnTo>
                  <a:pt x="198968" y="117182"/>
                </a:lnTo>
                <a:lnTo>
                  <a:pt x="222866" y="115022"/>
                </a:lnTo>
                <a:lnTo>
                  <a:pt x="247254" y="115336"/>
                </a:lnTo>
                <a:lnTo>
                  <a:pt x="274106" y="115162"/>
                </a:lnTo>
                <a:lnTo>
                  <a:pt x="300714" y="113750"/>
                </a:lnTo>
                <a:lnTo>
                  <a:pt x="405168" y="111068"/>
                </a:lnTo>
                <a:lnTo>
                  <a:pt x="456163" y="109970"/>
                </a:lnTo>
                <a:lnTo>
                  <a:pt x="509867" y="109622"/>
                </a:lnTo>
                <a:lnTo>
                  <a:pt x="558154" y="107775"/>
                </a:lnTo>
                <a:lnTo>
                  <a:pt x="608659" y="104205"/>
                </a:lnTo>
                <a:lnTo>
                  <a:pt x="656946" y="102358"/>
                </a:lnTo>
                <a:lnTo>
                  <a:pt x="702768" y="101000"/>
                </a:lnTo>
                <a:lnTo>
                  <a:pt x="724202" y="99328"/>
                </a:lnTo>
                <a:lnTo>
                  <a:pt x="746126" y="100129"/>
                </a:lnTo>
                <a:lnTo>
                  <a:pt x="768547" y="96977"/>
                </a:lnTo>
                <a:lnTo>
                  <a:pt x="787517" y="95792"/>
                </a:lnTo>
                <a:lnTo>
                  <a:pt x="804514" y="97568"/>
                </a:lnTo>
                <a:lnTo>
                  <a:pt x="821019" y="96872"/>
                </a:lnTo>
                <a:lnTo>
                  <a:pt x="838757" y="95931"/>
                </a:lnTo>
                <a:lnTo>
                  <a:pt x="852800" y="95722"/>
                </a:lnTo>
                <a:lnTo>
                  <a:pt x="866099" y="98230"/>
                </a:lnTo>
                <a:lnTo>
                  <a:pt x="880141" y="98021"/>
                </a:lnTo>
                <a:lnTo>
                  <a:pt x="890487" y="98543"/>
                </a:lnTo>
                <a:lnTo>
                  <a:pt x="901820" y="97585"/>
                </a:lnTo>
                <a:lnTo>
                  <a:pt x="912655" y="100581"/>
                </a:lnTo>
                <a:lnTo>
                  <a:pt x="920537" y="101591"/>
                </a:lnTo>
                <a:lnTo>
                  <a:pt x="927187" y="102845"/>
                </a:lnTo>
                <a:lnTo>
                  <a:pt x="935558" y="106328"/>
                </a:lnTo>
                <a:lnTo>
                  <a:pt x="955018" y="107617"/>
                </a:lnTo>
                <a:lnTo>
                  <a:pt x="973245" y="109149"/>
                </a:lnTo>
                <a:lnTo>
                  <a:pt x="989996" y="109689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24"/>
          <p:cNvSpPr txBox="1"/>
          <p:nvPr/>
        </p:nvSpPr>
        <p:spPr>
          <a:xfrm>
            <a:off x="5818343" y="1121335"/>
            <a:ext cx="1461314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nèn</a:t>
            </a:r>
            <a:endParaRPr lang="zh-CN" altLang="en-US" sz="5000" dirty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831304" y="4384144"/>
            <a:ext cx="4277200" cy="707886"/>
          </a:xfrm>
          <a:prstGeom prst="rect">
            <a:avLst/>
          </a:prstGeom>
          <a:noFill/>
          <a:ln w="28575">
            <a:solidFill>
              <a:srgbClr val="00B05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写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紧凑，注意笔画之间的穿插与避让，第十画是点，不能写成撇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461364" y="1978075"/>
            <a:ext cx="2318547" cy="2326669"/>
            <a:chOff x="5534807" y="1672548"/>
            <a:chExt cx="2318547" cy="2326669"/>
          </a:xfrm>
        </p:grpSpPr>
        <p:sp>
          <p:nvSpPr>
            <p:cNvPr id="45" name="矩形 44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5599875" y="2273364"/>
            <a:ext cx="2041525" cy="1736090"/>
            <a:chOff x="1995488" y="1684338"/>
            <a:chExt cx="719138" cy="611188"/>
          </a:xfrm>
        </p:grpSpPr>
        <p:sp>
          <p:nvSpPr>
            <p:cNvPr id="49" name="Freeform 89"/>
            <p:cNvSpPr/>
            <p:nvPr/>
          </p:nvSpPr>
          <p:spPr bwMode="auto">
            <a:xfrm>
              <a:off x="2106613" y="1724026"/>
              <a:ext cx="139700" cy="503238"/>
            </a:xfrm>
            <a:custGeom>
              <a:avLst/>
              <a:gdLst>
                <a:gd name="T0" fmla="*/ 77 w 176"/>
                <a:gd name="T1" fmla="*/ 180 h 634"/>
                <a:gd name="T2" fmla="*/ 67 w 176"/>
                <a:gd name="T3" fmla="*/ 243 h 634"/>
                <a:gd name="T4" fmla="*/ 48 w 176"/>
                <a:gd name="T5" fmla="*/ 333 h 634"/>
                <a:gd name="T6" fmla="*/ 38 w 176"/>
                <a:gd name="T7" fmla="*/ 397 h 634"/>
                <a:gd name="T8" fmla="*/ 37 w 176"/>
                <a:gd name="T9" fmla="*/ 423 h 634"/>
                <a:gd name="T10" fmla="*/ 38 w 176"/>
                <a:gd name="T11" fmla="*/ 437 h 634"/>
                <a:gd name="T12" fmla="*/ 46 w 176"/>
                <a:gd name="T13" fmla="*/ 444 h 634"/>
                <a:gd name="T14" fmla="*/ 60 w 176"/>
                <a:gd name="T15" fmla="*/ 458 h 634"/>
                <a:gd name="T16" fmla="*/ 75 w 176"/>
                <a:gd name="T17" fmla="*/ 471 h 634"/>
                <a:gd name="T18" fmla="*/ 96 w 176"/>
                <a:gd name="T19" fmla="*/ 490 h 634"/>
                <a:gd name="T20" fmla="*/ 126 w 176"/>
                <a:gd name="T21" fmla="*/ 519 h 634"/>
                <a:gd name="T22" fmla="*/ 155 w 176"/>
                <a:gd name="T23" fmla="*/ 548 h 634"/>
                <a:gd name="T24" fmla="*/ 167 w 176"/>
                <a:gd name="T25" fmla="*/ 561 h 634"/>
                <a:gd name="T26" fmla="*/ 172 w 176"/>
                <a:gd name="T27" fmla="*/ 569 h 634"/>
                <a:gd name="T28" fmla="*/ 176 w 176"/>
                <a:gd name="T29" fmla="*/ 575 h 634"/>
                <a:gd name="T30" fmla="*/ 170 w 176"/>
                <a:gd name="T31" fmla="*/ 598 h 634"/>
                <a:gd name="T32" fmla="*/ 165 w 176"/>
                <a:gd name="T33" fmla="*/ 620 h 634"/>
                <a:gd name="T34" fmla="*/ 157 w 176"/>
                <a:gd name="T35" fmla="*/ 632 h 634"/>
                <a:gd name="T36" fmla="*/ 153 w 176"/>
                <a:gd name="T37" fmla="*/ 634 h 634"/>
                <a:gd name="T38" fmla="*/ 146 w 176"/>
                <a:gd name="T39" fmla="*/ 628 h 634"/>
                <a:gd name="T40" fmla="*/ 130 w 176"/>
                <a:gd name="T41" fmla="*/ 609 h 634"/>
                <a:gd name="T42" fmla="*/ 111 w 176"/>
                <a:gd name="T43" fmla="*/ 575 h 634"/>
                <a:gd name="T44" fmla="*/ 86 w 176"/>
                <a:gd name="T45" fmla="*/ 538 h 634"/>
                <a:gd name="T46" fmla="*/ 37 w 176"/>
                <a:gd name="T47" fmla="*/ 483 h 634"/>
                <a:gd name="T48" fmla="*/ 14 w 176"/>
                <a:gd name="T49" fmla="*/ 458 h 634"/>
                <a:gd name="T50" fmla="*/ 2 w 176"/>
                <a:gd name="T51" fmla="*/ 444 h 634"/>
                <a:gd name="T52" fmla="*/ 0 w 176"/>
                <a:gd name="T53" fmla="*/ 439 h 634"/>
                <a:gd name="T54" fmla="*/ 0 w 176"/>
                <a:gd name="T55" fmla="*/ 425 h 634"/>
                <a:gd name="T56" fmla="*/ 4 w 176"/>
                <a:gd name="T57" fmla="*/ 402 h 634"/>
                <a:gd name="T58" fmla="*/ 8 w 176"/>
                <a:gd name="T59" fmla="*/ 372 h 634"/>
                <a:gd name="T60" fmla="*/ 12 w 176"/>
                <a:gd name="T61" fmla="*/ 331 h 634"/>
                <a:gd name="T62" fmla="*/ 17 w 176"/>
                <a:gd name="T63" fmla="*/ 284 h 634"/>
                <a:gd name="T64" fmla="*/ 23 w 176"/>
                <a:gd name="T65" fmla="*/ 238 h 634"/>
                <a:gd name="T66" fmla="*/ 29 w 176"/>
                <a:gd name="T67" fmla="*/ 196 h 634"/>
                <a:gd name="T68" fmla="*/ 33 w 176"/>
                <a:gd name="T69" fmla="*/ 159 h 634"/>
                <a:gd name="T70" fmla="*/ 37 w 176"/>
                <a:gd name="T71" fmla="*/ 127 h 634"/>
                <a:gd name="T72" fmla="*/ 38 w 176"/>
                <a:gd name="T73" fmla="*/ 100 h 634"/>
                <a:gd name="T74" fmla="*/ 40 w 176"/>
                <a:gd name="T75" fmla="*/ 58 h 634"/>
                <a:gd name="T76" fmla="*/ 37 w 176"/>
                <a:gd name="T77" fmla="*/ 31 h 634"/>
                <a:gd name="T78" fmla="*/ 27 w 176"/>
                <a:gd name="T79" fmla="*/ 19 h 634"/>
                <a:gd name="T80" fmla="*/ 23 w 176"/>
                <a:gd name="T81" fmla="*/ 12 h 634"/>
                <a:gd name="T82" fmla="*/ 25 w 176"/>
                <a:gd name="T83" fmla="*/ 4 h 634"/>
                <a:gd name="T84" fmla="*/ 35 w 176"/>
                <a:gd name="T85" fmla="*/ 2 h 634"/>
                <a:gd name="T86" fmla="*/ 50 w 176"/>
                <a:gd name="T87" fmla="*/ 2 h 634"/>
                <a:gd name="T88" fmla="*/ 73 w 176"/>
                <a:gd name="T89" fmla="*/ 10 h 634"/>
                <a:gd name="T90" fmla="*/ 94 w 176"/>
                <a:gd name="T91" fmla="*/ 21 h 634"/>
                <a:gd name="T92" fmla="*/ 105 w 176"/>
                <a:gd name="T93" fmla="*/ 29 h 634"/>
                <a:gd name="T94" fmla="*/ 107 w 176"/>
                <a:gd name="T95" fmla="*/ 39 h 634"/>
                <a:gd name="T96" fmla="*/ 100 w 176"/>
                <a:gd name="T97" fmla="*/ 56 h 634"/>
                <a:gd name="T98" fmla="*/ 94 w 176"/>
                <a:gd name="T99" fmla="*/ 75 h 634"/>
                <a:gd name="T100" fmla="*/ 86 w 176"/>
                <a:gd name="T101" fmla="*/ 111 h 634"/>
                <a:gd name="T102" fmla="*/ 81 w 176"/>
                <a:gd name="T103" fmla="*/ 144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6" h="634">
                  <a:moveTo>
                    <a:pt x="81" y="144"/>
                  </a:moveTo>
                  <a:lnTo>
                    <a:pt x="79" y="163"/>
                  </a:lnTo>
                  <a:lnTo>
                    <a:pt x="77" y="180"/>
                  </a:lnTo>
                  <a:lnTo>
                    <a:pt x="75" y="196"/>
                  </a:lnTo>
                  <a:lnTo>
                    <a:pt x="73" y="213"/>
                  </a:lnTo>
                  <a:lnTo>
                    <a:pt x="67" y="243"/>
                  </a:lnTo>
                  <a:lnTo>
                    <a:pt x="61" y="274"/>
                  </a:lnTo>
                  <a:lnTo>
                    <a:pt x="54" y="305"/>
                  </a:lnTo>
                  <a:lnTo>
                    <a:pt x="48" y="333"/>
                  </a:lnTo>
                  <a:lnTo>
                    <a:pt x="42" y="360"/>
                  </a:lnTo>
                  <a:lnTo>
                    <a:pt x="38" y="385"/>
                  </a:lnTo>
                  <a:lnTo>
                    <a:pt x="38" y="397"/>
                  </a:lnTo>
                  <a:lnTo>
                    <a:pt x="37" y="408"/>
                  </a:lnTo>
                  <a:lnTo>
                    <a:pt x="37" y="416"/>
                  </a:lnTo>
                  <a:lnTo>
                    <a:pt x="37" y="423"/>
                  </a:lnTo>
                  <a:lnTo>
                    <a:pt x="37" y="429"/>
                  </a:lnTo>
                  <a:lnTo>
                    <a:pt x="37" y="433"/>
                  </a:lnTo>
                  <a:lnTo>
                    <a:pt x="38" y="437"/>
                  </a:lnTo>
                  <a:lnTo>
                    <a:pt x="38" y="439"/>
                  </a:lnTo>
                  <a:lnTo>
                    <a:pt x="42" y="441"/>
                  </a:lnTo>
                  <a:lnTo>
                    <a:pt x="46" y="444"/>
                  </a:lnTo>
                  <a:lnTo>
                    <a:pt x="52" y="450"/>
                  </a:lnTo>
                  <a:lnTo>
                    <a:pt x="56" y="454"/>
                  </a:lnTo>
                  <a:lnTo>
                    <a:pt x="60" y="458"/>
                  </a:lnTo>
                  <a:lnTo>
                    <a:pt x="63" y="462"/>
                  </a:lnTo>
                  <a:lnTo>
                    <a:pt x="69" y="465"/>
                  </a:lnTo>
                  <a:lnTo>
                    <a:pt x="75" y="471"/>
                  </a:lnTo>
                  <a:lnTo>
                    <a:pt x="81" y="477"/>
                  </a:lnTo>
                  <a:lnTo>
                    <a:pt x="88" y="483"/>
                  </a:lnTo>
                  <a:lnTo>
                    <a:pt x="96" y="490"/>
                  </a:lnTo>
                  <a:lnTo>
                    <a:pt x="104" y="498"/>
                  </a:lnTo>
                  <a:lnTo>
                    <a:pt x="111" y="504"/>
                  </a:lnTo>
                  <a:lnTo>
                    <a:pt x="126" y="519"/>
                  </a:lnTo>
                  <a:lnTo>
                    <a:pt x="138" y="532"/>
                  </a:lnTo>
                  <a:lnTo>
                    <a:pt x="149" y="544"/>
                  </a:lnTo>
                  <a:lnTo>
                    <a:pt x="155" y="548"/>
                  </a:lnTo>
                  <a:lnTo>
                    <a:pt x="159" y="553"/>
                  </a:lnTo>
                  <a:lnTo>
                    <a:pt x="163" y="557"/>
                  </a:lnTo>
                  <a:lnTo>
                    <a:pt x="167" y="561"/>
                  </a:lnTo>
                  <a:lnTo>
                    <a:pt x="169" y="563"/>
                  </a:lnTo>
                  <a:lnTo>
                    <a:pt x="170" y="567"/>
                  </a:lnTo>
                  <a:lnTo>
                    <a:pt x="172" y="569"/>
                  </a:lnTo>
                  <a:lnTo>
                    <a:pt x="174" y="573"/>
                  </a:lnTo>
                  <a:lnTo>
                    <a:pt x="174" y="575"/>
                  </a:lnTo>
                  <a:lnTo>
                    <a:pt x="176" y="575"/>
                  </a:lnTo>
                  <a:lnTo>
                    <a:pt x="174" y="582"/>
                  </a:lnTo>
                  <a:lnTo>
                    <a:pt x="172" y="590"/>
                  </a:lnTo>
                  <a:lnTo>
                    <a:pt x="170" y="598"/>
                  </a:lnTo>
                  <a:lnTo>
                    <a:pt x="169" y="609"/>
                  </a:lnTo>
                  <a:lnTo>
                    <a:pt x="167" y="615"/>
                  </a:lnTo>
                  <a:lnTo>
                    <a:pt x="165" y="620"/>
                  </a:lnTo>
                  <a:lnTo>
                    <a:pt x="163" y="624"/>
                  </a:lnTo>
                  <a:lnTo>
                    <a:pt x="161" y="628"/>
                  </a:lnTo>
                  <a:lnTo>
                    <a:pt x="157" y="632"/>
                  </a:lnTo>
                  <a:lnTo>
                    <a:pt x="155" y="634"/>
                  </a:lnTo>
                  <a:lnTo>
                    <a:pt x="153" y="634"/>
                  </a:lnTo>
                  <a:lnTo>
                    <a:pt x="153" y="634"/>
                  </a:lnTo>
                  <a:lnTo>
                    <a:pt x="151" y="634"/>
                  </a:lnTo>
                  <a:lnTo>
                    <a:pt x="148" y="632"/>
                  </a:lnTo>
                  <a:lnTo>
                    <a:pt x="146" y="628"/>
                  </a:lnTo>
                  <a:lnTo>
                    <a:pt x="142" y="622"/>
                  </a:lnTo>
                  <a:lnTo>
                    <a:pt x="136" y="617"/>
                  </a:lnTo>
                  <a:lnTo>
                    <a:pt x="130" y="609"/>
                  </a:lnTo>
                  <a:lnTo>
                    <a:pt x="125" y="598"/>
                  </a:lnTo>
                  <a:lnTo>
                    <a:pt x="119" y="586"/>
                  </a:lnTo>
                  <a:lnTo>
                    <a:pt x="111" y="575"/>
                  </a:lnTo>
                  <a:lnTo>
                    <a:pt x="104" y="561"/>
                  </a:lnTo>
                  <a:lnTo>
                    <a:pt x="94" y="550"/>
                  </a:lnTo>
                  <a:lnTo>
                    <a:pt x="86" y="538"/>
                  </a:lnTo>
                  <a:lnTo>
                    <a:pt x="67" y="515"/>
                  </a:lnTo>
                  <a:lnTo>
                    <a:pt x="46" y="494"/>
                  </a:lnTo>
                  <a:lnTo>
                    <a:pt x="37" y="483"/>
                  </a:lnTo>
                  <a:lnTo>
                    <a:pt x="27" y="473"/>
                  </a:lnTo>
                  <a:lnTo>
                    <a:pt x="19" y="465"/>
                  </a:lnTo>
                  <a:lnTo>
                    <a:pt x="14" y="458"/>
                  </a:lnTo>
                  <a:lnTo>
                    <a:pt x="8" y="452"/>
                  </a:lnTo>
                  <a:lnTo>
                    <a:pt x="4" y="446"/>
                  </a:lnTo>
                  <a:lnTo>
                    <a:pt x="2" y="444"/>
                  </a:lnTo>
                  <a:lnTo>
                    <a:pt x="0" y="442"/>
                  </a:lnTo>
                  <a:lnTo>
                    <a:pt x="0" y="441"/>
                  </a:lnTo>
                  <a:lnTo>
                    <a:pt x="0" y="439"/>
                  </a:lnTo>
                  <a:lnTo>
                    <a:pt x="0" y="435"/>
                  </a:lnTo>
                  <a:lnTo>
                    <a:pt x="0" y="431"/>
                  </a:lnTo>
                  <a:lnTo>
                    <a:pt x="0" y="425"/>
                  </a:lnTo>
                  <a:lnTo>
                    <a:pt x="2" y="419"/>
                  </a:lnTo>
                  <a:lnTo>
                    <a:pt x="2" y="412"/>
                  </a:lnTo>
                  <a:lnTo>
                    <a:pt x="4" y="402"/>
                  </a:lnTo>
                  <a:lnTo>
                    <a:pt x="4" y="393"/>
                  </a:lnTo>
                  <a:lnTo>
                    <a:pt x="6" y="383"/>
                  </a:lnTo>
                  <a:lnTo>
                    <a:pt x="8" y="372"/>
                  </a:lnTo>
                  <a:lnTo>
                    <a:pt x="8" y="360"/>
                  </a:lnTo>
                  <a:lnTo>
                    <a:pt x="10" y="347"/>
                  </a:lnTo>
                  <a:lnTo>
                    <a:pt x="12" y="331"/>
                  </a:lnTo>
                  <a:lnTo>
                    <a:pt x="14" y="316"/>
                  </a:lnTo>
                  <a:lnTo>
                    <a:pt x="16" y="301"/>
                  </a:lnTo>
                  <a:lnTo>
                    <a:pt x="17" y="284"/>
                  </a:lnTo>
                  <a:lnTo>
                    <a:pt x="21" y="268"/>
                  </a:lnTo>
                  <a:lnTo>
                    <a:pt x="23" y="253"/>
                  </a:lnTo>
                  <a:lnTo>
                    <a:pt x="23" y="238"/>
                  </a:lnTo>
                  <a:lnTo>
                    <a:pt x="25" y="224"/>
                  </a:lnTo>
                  <a:lnTo>
                    <a:pt x="27" y="209"/>
                  </a:lnTo>
                  <a:lnTo>
                    <a:pt x="29" y="196"/>
                  </a:lnTo>
                  <a:lnTo>
                    <a:pt x="31" y="184"/>
                  </a:lnTo>
                  <a:lnTo>
                    <a:pt x="33" y="171"/>
                  </a:lnTo>
                  <a:lnTo>
                    <a:pt x="33" y="159"/>
                  </a:lnTo>
                  <a:lnTo>
                    <a:pt x="35" y="148"/>
                  </a:lnTo>
                  <a:lnTo>
                    <a:pt x="35" y="138"/>
                  </a:lnTo>
                  <a:lnTo>
                    <a:pt x="37" y="127"/>
                  </a:lnTo>
                  <a:lnTo>
                    <a:pt x="38" y="117"/>
                  </a:lnTo>
                  <a:lnTo>
                    <a:pt x="38" y="107"/>
                  </a:lnTo>
                  <a:lnTo>
                    <a:pt x="38" y="100"/>
                  </a:lnTo>
                  <a:lnTo>
                    <a:pt x="40" y="84"/>
                  </a:lnTo>
                  <a:lnTo>
                    <a:pt x="40" y="69"/>
                  </a:lnTo>
                  <a:lnTo>
                    <a:pt x="40" y="58"/>
                  </a:lnTo>
                  <a:lnTo>
                    <a:pt x="40" y="46"/>
                  </a:lnTo>
                  <a:lnTo>
                    <a:pt x="38" y="39"/>
                  </a:lnTo>
                  <a:lnTo>
                    <a:pt x="37" y="31"/>
                  </a:lnTo>
                  <a:lnTo>
                    <a:pt x="35" y="25"/>
                  </a:lnTo>
                  <a:lnTo>
                    <a:pt x="31" y="21"/>
                  </a:lnTo>
                  <a:lnTo>
                    <a:pt x="27" y="19"/>
                  </a:lnTo>
                  <a:lnTo>
                    <a:pt x="25" y="16"/>
                  </a:lnTo>
                  <a:lnTo>
                    <a:pt x="23" y="14"/>
                  </a:lnTo>
                  <a:lnTo>
                    <a:pt x="23" y="12"/>
                  </a:lnTo>
                  <a:lnTo>
                    <a:pt x="23" y="8"/>
                  </a:lnTo>
                  <a:lnTo>
                    <a:pt x="23" y="6"/>
                  </a:lnTo>
                  <a:lnTo>
                    <a:pt x="25" y="4"/>
                  </a:lnTo>
                  <a:lnTo>
                    <a:pt x="27" y="4"/>
                  </a:lnTo>
                  <a:lnTo>
                    <a:pt x="31" y="2"/>
                  </a:lnTo>
                  <a:lnTo>
                    <a:pt x="35" y="2"/>
                  </a:lnTo>
                  <a:lnTo>
                    <a:pt x="40" y="0"/>
                  </a:lnTo>
                  <a:lnTo>
                    <a:pt x="44" y="2"/>
                  </a:lnTo>
                  <a:lnTo>
                    <a:pt x="50" y="2"/>
                  </a:lnTo>
                  <a:lnTo>
                    <a:pt x="58" y="4"/>
                  </a:lnTo>
                  <a:lnTo>
                    <a:pt x="65" y="8"/>
                  </a:lnTo>
                  <a:lnTo>
                    <a:pt x="73" y="10"/>
                  </a:lnTo>
                  <a:lnTo>
                    <a:pt x="81" y="16"/>
                  </a:lnTo>
                  <a:lnTo>
                    <a:pt x="88" y="19"/>
                  </a:lnTo>
                  <a:lnTo>
                    <a:pt x="94" y="21"/>
                  </a:lnTo>
                  <a:lnTo>
                    <a:pt x="98" y="25"/>
                  </a:lnTo>
                  <a:lnTo>
                    <a:pt x="102" y="27"/>
                  </a:lnTo>
                  <a:lnTo>
                    <a:pt x="105" y="29"/>
                  </a:lnTo>
                  <a:lnTo>
                    <a:pt x="107" y="31"/>
                  </a:lnTo>
                  <a:lnTo>
                    <a:pt x="107" y="33"/>
                  </a:lnTo>
                  <a:lnTo>
                    <a:pt x="107" y="39"/>
                  </a:lnTo>
                  <a:lnTo>
                    <a:pt x="105" y="44"/>
                  </a:lnTo>
                  <a:lnTo>
                    <a:pt x="102" y="50"/>
                  </a:lnTo>
                  <a:lnTo>
                    <a:pt x="100" y="56"/>
                  </a:lnTo>
                  <a:lnTo>
                    <a:pt x="98" y="60"/>
                  </a:lnTo>
                  <a:lnTo>
                    <a:pt x="96" y="67"/>
                  </a:lnTo>
                  <a:lnTo>
                    <a:pt x="94" y="75"/>
                  </a:lnTo>
                  <a:lnTo>
                    <a:pt x="92" y="86"/>
                  </a:lnTo>
                  <a:lnTo>
                    <a:pt x="88" y="98"/>
                  </a:lnTo>
                  <a:lnTo>
                    <a:pt x="86" y="111"/>
                  </a:lnTo>
                  <a:lnTo>
                    <a:pt x="84" y="127"/>
                  </a:lnTo>
                  <a:lnTo>
                    <a:pt x="81" y="144"/>
                  </a:lnTo>
                  <a:lnTo>
                    <a:pt x="81" y="14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Freeform 90"/>
            <p:cNvSpPr/>
            <p:nvPr/>
          </p:nvSpPr>
          <p:spPr bwMode="auto">
            <a:xfrm>
              <a:off x="1995488" y="1944688"/>
              <a:ext cx="217488" cy="71438"/>
            </a:xfrm>
            <a:custGeom>
              <a:avLst/>
              <a:gdLst>
                <a:gd name="T0" fmla="*/ 155 w 273"/>
                <a:gd name="T1" fmla="*/ 19 h 90"/>
                <a:gd name="T2" fmla="*/ 195 w 273"/>
                <a:gd name="T3" fmla="*/ 11 h 90"/>
                <a:gd name="T4" fmla="*/ 229 w 273"/>
                <a:gd name="T5" fmla="*/ 6 h 90"/>
                <a:gd name="T6" fmla="*/ 260 w 273"/>
                <a:gd name="T7" fmla="*/ 2 h 90"/>
                <a:gd name="T8" fmla="*/ 269 w 273"/>
                <a:gd name="T9" fmla="*/ 27 h 90"/>
                <a:gd name="T10" fmla="*/ 237 w 273"/>
                <a:gd name="T11" fmla="*/ 34 h 90"/>
                <a:gd name="T12" fmla="*/ 200 w 273"/>
                <a:gd name="T13" fmla="*/ 40 h 90"/>
                <a:gd name="T14" fmla="*/ 179 w 273"/>
                <a:gd name="T15" fmla="*/ 46 h 90"/>
                <a:gd name="T16" fmla="*/ 158 w 273"/>
                <a:gd name="T17" fmla="*/ 52 h 90"/>
                <a:gd name="T18" fmla="*/ 110 w 273"/>
                <a:gd name="T19" fmla="*/ 67 h 90"/>
                <a:gd name="T20" fmla="*/ 88 w 273"/>
                <a:gd name="T21" fmla="*/ 76 h 90"/>
                <a:gd name="T22" fmla="*/ 68 w 273"/>
                <a:gd name="T23" fmla="*/ 84 h 90"/>
                <a:gd name="T24" fmla="*/ 55 w 273"/>
                <a:gd name="T25" fmla="*/ 88 h 90"/>
                <a:gd name="T26" fmla="*/ 45 w 273"/>
                <a:gd name="T27" fmla="*/ 90 h 90"/>
                <a:gd name="T28" fmla="*/ 38 w 273"/>
                <a:gd name="T29" fmla="*/ 88 h 90"/>
                <a:gd name="T30" fmla="*/ 30 w 273"/>
                <a:gd name="T31" fmla="*/ 84 h 90"/>
                <a:gd name="T32" fmla="*/ 22 w 273"/>
                <a:gd name="T33" fmla="*/ 76 h 90"/>
                <a:gd name="T34" fmla="*/ 15 w 273"/>
                <a:gd name="T35" fmla="*/ 67 h 90"/>
                <a:gd name="T36" fmla="*/ 7 w 273"/>
                <a:gd name="T37" fmla="*/ 59 h 90"/>
                <a:gd name="T38" fmla="*/ 1 w 273"/>
                <a:gd name="T39" fmla="*/ 52 h 90"/>
                <a:gd name="T40" fmla="*/ 0 w 273"/>
                <a:gd name="T41" fmla="*/ 46 h 90"/>
                <a:gd name="T42" fmla="*/ 0 w 273"/>
                <a:gd name="T43" fmla="*/ 40 h 90"/>
                <a:gd name="T44" fmla="*/ 5 w 273"/>
                <a:gd name="T45" fmla="*/ 36 h 90"/>
                <a:gd name="T46" fmla="*/ 13 w 273"/>
                <a:gd name="T47" fmla="*/ 36 h 90"/>
                <a:gd name="T48" fmla="*/ 21 w 273"/>
                <a:gd name="T49" fmla="*/ 36 h 90"/>
                <a:gd name="T50" fmla="*/ 28 w 273"/>
                <a:gd name="T51" fmla="*/ 38 h 90"/>
                <a:gd name="T52" fmla="*/ 36 w 273"/>
                <a:gd name="T53" fmla="*/ 38 h 90"/>
                <a:gd name="T54" fmla="*/ 45 w 273"/>
                <a:gd name="T55" fmla="*/ 38 h 90"/>
                <a:gd name="T56" fmla="*/ 57 w 273"/>
                <a:gd name="T57" fmla="*/ 36 h 90"/>
                <a:gd name="T58" fmla="*/ 70 w 273"/>
                <a:gd name="T59" fmla="*/ 34 h 90"/>
                <a:gd name="T60" fmla="*/ 86 w 273"/>
                <a:gd name="T61" fmla="*/ 32 h 90"/>
                <a:gd name="T62" fmla="*/ 103 w 273"/>
                <a:gd name="T63" fmla="*/ 29 h 90"/>
                <a:gd name="T64" fmla="*/ 133 w 273"/>
                <a:gd name="T65" fmla="*/ 2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3" h="90">
                  <a:moveTo>
                    <a:pt x="133" y="23"/>
                  </a:moveTo>
                  <a:lnTo>
                    <a:pt x="155" y="19"/>
                  </a:lnTo>
                  <a:lnTo>
                    <a:pt x="176" y="15"/>
                  </a:lnTo>
                  <a:lnTo>
                    <a:pt x="195" y="11"/>
                  </a:lnTo>
                  <a:lnTo>
                    <a:pt x="212" y="7"/>
                  </a:lnTo>
                  <a:lnTo>
                    <a:pt x="229" y="6"/>
                  </a:lnTo>
                  <a:lnTo>
                    <a:pt x="244" y="4"/>
                  </a:lnTo>
                  <a:lnTo>
                    <a:pt x="260" y="2"/>
                  </a:lnTo>
                  <a:lnTo>
                    <a:pt x="273" y="0"/>
                  </a:lnTo>
                  <a:lnTo>
                    <a:pt x="269" y="27"/>
                  </a:lnTo>
                  <a:lnTo>
                    <a:pt x="254" y="30"/>
                  </a:lnTo>
                  <a:lnTo>
                    <a:pt x="237" y="34"/>
                  </a:lnTo>
                  <a:lnTo>
                    <a:pt x="220" y="38"/>
                  </a:lnTo>
                  <a:lnTo>
                    <a:pt x="200" y="40"/>
                  </a:lnTo>
                  <a:lnTo>
                    <a:pt x="191" y="42"/>
                  </a:lnTo>
                  <a:lnTo>
                    <a:pt x="179" y="46"/>
                  </a:lnTo>
                  <a:lnTo>
                    <a:pt x="170" y="48"/>
                  </a:lnTo>
                  <a:lnTo>
                    <a:pt x="158" y="52"/>
                  </a:lnTo>
                  <a:lnTo>
                    <a:pt x="135" y="59"/>
                  </a:lnTo>
                  <a:lnTo>
                    <a:pt x="110" y="67"/>
                  </a:lnTo>
                  <a:lnTo>
                    <a:pt x="97" y="73"/>
                  </a:lnTo>
                  <a:lnTo>
                    <a:pt x="88" y="76"/>
                  </a:lnTo>
                  <a:lnTo>
                    <a:pt x="76" y="80"/>
                  </a:lnTo>
                  <a:lnTo>
                    <a:pt x="68" y="84"/>
                  </a:lnTo>
                  <a:lnTo>
                    <a:pt x="61" y="86"/>
                  </a:lnTo>
                  <a:lnTo>
                    <a:pt x="55" y="88"/>
                  </a:lnTo>
                  <a:lnTo>
                    <a:pt x="49" y="90"/>
                  </a:lnTo>
                  <a:lnTo>
                    <a:pt x="45" y="90"/>
                  </a:lnTo>
                  <a:lnTo>
                    <a:pt x="42" y="90"/>
                  </a:lnTo>
                  <a:lnTo>
                    <a:pt x="38" y="88"/>
                  </a:lnTo>
                  <a:lnTo>
                    <a:pt x="34" y="86"/>
                  </a:lnTo>
                  <a:lnTo>
                    <a:pt x="30" y="84"/>
                  </a:lnTo>
                  <a:lnTo>
                    <a:pt x="26" y="80"/>
                  </a:lnTo>
                  <a:lnTo>
                    <a:pt x="22" y="76"/>
                  </a:lnTo>
                  <a:lnTo>
                    <a:pt x="19" y="73"/>
                  </a:lnTo>
                  <a:lnTo>
                    <a:pt x="15" y="67"/>
                  </a:lnTo>
                  <a:lnTo>
                    <a:pt x="11" y="63"/>
                  </a:lnTo>
                  <a:lnTo>
                    <a:pt x="7" y="59"/>
                  </a:lnTo>
                  <a:lnTo>
                    <a:pt x="5" y="55"/>
                  </a:lnTo>
                  <a:lnTo>
                    <a:pt x="1" y="52"/>
                  </a:lnTo>
                  <a:lnTo>
                    <a:pt x="0" y="48"/>
                  </a:lnTo>
                  <a:lnTo>
                    <a:pt x="0" y="46"/>
                  </a:lnTo>
                  <a:lnTo>
                    <a:pt x="0" y="42"/>
                  </a:lnTo>
                  <a:lnTo>
                    <a:pt x="0" y="40"/>
                  </a:lnTo>
                  <a:lnTo>
                    <a:pt x="3" y="38"/>
                  </a:lnTo>
                  <a:lnTo>
                    <a:pt x="5" y="36"/>
                  </a:lnTo>
                  <a:lnTo>
                    <a:pt x="9" y="36"/>
                  </a:lnTo>
                  <a:lnTo>
                    <a:pt x="13" y="36"/>
                  </a:lnTo>
                  <a:lnTo>
                    <a:pt x="17" y="36"/>
                  </a:lnTo>
                  <a:lnTo>
                    <a:pt x="21" y="36"/>
                  </a:lnTo>
                  <a:lnTo>
                    <a:pt x="26" y="38"/>
                  </a:lnTo>
                  <a:lnTo>
                    <a:pt x="28" y="38"/>
                  </a:lnTo>
                  <a:lnTo>
                    <a:pt x="32" y="38"/>
                  </a:lnTo>
                  <a:lnTo>
                    <a:pt x="36" y="38"/>
                  </a:lnTo>
                  <a:lnTo>
                    <a:pt x="40" y="38"/>
                  </a:lnTo>
                  <a:lnTo>
                    <a:pt x="45" y="38"/>
                  </a:lnTo>
                  <a:lnTo>
                    <a:pt x="49" y="38"/>
                  </a:lnTo>
                  <a:lnTo>
                    <a:pt x="57" y="36"/>
                  </a:lnTo>
                  <a:lnTo>
                    <a:pt x="63" y="36"/>
                  </a:lnTo>
                  <a:lnTo>
                    <a:pt x="70" y="34"/>
                  </a:lnTo>
                  <a:lnTo>
                    <a:pt x="78" y="32"/>
                  </a:lnTo>
                  <a:lnTo>
                    <a:pt x="86" y="32"/>
                  </a:lnTo>
                  <a:lnTo>
                    <a:pt x="93" y="30"/>
                  </a:lnTo>
                  <a:lnTo>
                    <a:pt x="103" y="29"/>
                  </a:lnTo>
                  <a:lnTo>
                    <a:pt x="112" y="27"/>
                  </a:lnTo>
                  <a:lnTo>
                    <a:pt x="133" y="23"/>
                  </a:lnTo>
                  <a:lnTo>
                    <a:pt x="133" y="2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91"/>
            <p:cNvSpPr/>
            <p:nvPr/>
          </p:nvSpPr>
          <p:spPr bwMode="auto">
            <a:xfrm>
              <a:off x="2035175" y="1911351"/>
              <a:ext cx="201613" cy="330200"/>
            </a:xfrm>
            <a:custGeom>
              <a:avLst/>
              <a:gdLst>
                <a:gd name="T0" fmla="*/ 220 w 255"/>
                <a:gd name="T1" fmla="*/ 4 h 415"/>
                <a:gd name="T2" fmla="*/ 232 w 255"/>
                <a:gd name="T3" fmla="*/ 9 h 415"/>
                <a:gd name="T4" fmla="*/ 239 w 255"/>
                <a:gd name="T5" fmla="*/ 15 h 415"/>
                <a:gd name="T6" fmla="*/ 247 w 255"/>
                <a:gd name="T7" fmla="*/ 25 h 415"/>
                <a:gd name="T8" fmla="*/ 253 w 255"/>
                <a:gd name="T9" fmla="*/ 36 h 415"/>
                <a:gd name="T10" fmla="*/ 255 w 255"/>
                <a:gd name="T11" fmla="*/ 49 h 415"/>
                <a:gd name="T12" fmla="*/ 255 w 255"/>
                <a:gd name="T13" fmla="*/ 69 h 415"/>
                <a:gd name="T14" fmla="*/ 253 w 255"/>
                <a:gd name="T15" fmla="*/ 92 h 415"/>
                <a:gd name="T16" fmla="*/ 247 w 255"/>
                <a:gd name="T17" fmla="*/ 116 h 415"/>
                <a:gd name="T18" fmla="*/ 238 w 255"/>
                <a:gd name="T19" fmla="*/ 147 h 415"/>
                <a:gd name="T20" fmla="*/ 226 w 255"/>
                <a:gd name="T21" fmla="*/ 180 h 415"/>
                <a:gd name="T22" fmla="*/ 213 w 255"/>
                <a:gd name="T23" fmla="*/ 216 h 415"/>
                <a:gd name="T24" fmla="*/ 195 w 255"/>
                <a:gd name="T25" fmla="*/ 249 h 415"/>
                <a:gd name="T26" fmla="*/ 178 w 255"/>
                <a:gd name="T27" fmla="*/ 279 h 415"/>
                <a:gd name="T28" fmla="*/ 157 w 255"/>
                <a:gd name="T29" fmla="*/ 306 h 415"/>
                <a:gd name="T30" fmla="*/ 138 w 255"/>
                <a:gd name="T31" fmla="*/ 327 h 415"/>
                <a:gd name="T32" fmla="*/ 117 w 255"/>
                <a:gd name="T33" fmla="*/ 348 h 415"/>
                <a:gd name="T34" fmla="*/ 94 w 255"/>
                <a:gd name="T35" fmla="*/ 367 h 415"/>
                <a:gd name="T36" fmla="*/ 69 w 255"/>
                <a:gd name="T37" fmla="*/ 384 h 415"/>
                <a:gd name="T38" fmla="*/ 44 w 255"/>
                <a:gd name="T39" fmla="*/ 398 h 415"/>
                <a:gd name="T40" fmla="*/ 25 w 255"/>
                <a:gd name="T41" fmla="*/ 407 h 415"/>
                <a:gd name="T42" fmla="*/ 12 w 255"/>
                <a:gd name="T43" fmla="*/ 413 h 415"/>
                <a:gd name="T44" fmla="*/ 2 w 255"/>
                <a:gd name="T45" fmla="*/ 415 h 415"/>
                <a:gd name="T46" fmla="*/ 0 w 255"/>
                <a:gd name="T47" fmla="*/ 413 h 415"/>
                <a:gd name="T48" fmla="*/ 0 w 255"/>
                <a:gd name="T49" fmla="*/ 409 h 415"/>
                <a:gd name="T50" fmla="*/ 4 w 255"/>
                <a:gd name="T51" fmla="*/ 407 h 415"/>
                <a:gd name="T52" fmla="*/ 12 w 255"/>
                <a:gd name="T53" fmla="*/ 400 h 415"/>
                <a:gd name="T54" fmla="*/ 27 w 255"/>
                <a:gd name="T55" fmla="*/ 384 h 415"/>
                <a:gd name="T56" fmla="*/ 50 w 255"/>
                <a:gd name="T57" fmla="*/ 365 h 415"/>
                <a:gd name="T58" fmla="*/ 73 w 255"/>
                <a:gd name="T59" fmla="*/ 342 h 415"/>
                <a:gd name="T60" fmla="*/ 96 w 255"/>
                <a:gd name="T61" fmla="*/ 317 h 415"/>
                <a:gd name="T62" fmla="*/ 115 w 255"/>
                <a:gd name="T63" fmla="*/ 295 h 415"/>
                <a:gd name="T64" fmla="*/ 132 w 255"/>
                <a:gd name="T65" fmla="*/ 268 h 415"/>
                <a:gd name="T66" fmla="*/ 150 w 255"/>
                <a:gd name="T67" fmla="*/ 243 h 415"/>
                <a:gd name="T68" fmla="*/ 165 w 255"/>
                <a:gd name="T69" fmla="*/ 212 h 415"/>
                <a:gd name="T70" fmla="*/ 178 w 255"/>
                <a:gd name="T71" fmla="*/ 182 h 415"/>
                <a:gd name="T72" fmla="*/ 190 w 255"/>
                <a:gd name="T73" fmla="*/ 145 h 415"/>
                <a:gd name="T74" fmla="*/ 197 w 255"/>
                <a:gd name="T75" fmla="*/ 113 h 415"/>
                <a:gd name="T76" fmla="*/ 203 w 255"/>
                <a:gd name="T77" fmla="*/ 82 h 415"/>
                <a:gd name="T78" fmla="*/ 205 w 255"/>
                <a:gd name="T79" fmla="*/ 57 h 415"/>
                <a:gd name="T80" fmla="*/ 205 w 255"/>
                <a:gd name="T81" fmla="*/ 34 h 415"/>
                <a:gd name="T82" fmla="*/ 203 w 255"/>
                <a:gd name="T83" fmla="*/ 19 h 415"/>
                <a:gd name="T84" fmla="*/ 203 w 255"/>
                <a:gd name="T85" fmla="*/ 7 h 415"/>
                <a:gd name="T86" fmla="*/ 205 w 255"/>
                <a:gd name="T87" fmla="*/ 2 h 415"/>
                <a:gd name="T88" fmla="*/ 213 w 255"/>
                <a:gd name="T89" fmla="*/ 2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5" h="415">
                  <a:moveTo>
                    <a:pt x="213" y="2"/>
                  </a:moveTo>
                  <a:lnTo>
                    <a:pt x="220" y="4"/>
                  </a:lnTo>
                  <a:lnTo>
                    <a:pt x="228" y="7"/>
                  </a:lnTo>
                  <a:lnTo>
                    <a:pt x="232" y="9"/>
                  </a:lnTo>
                  <a:lnTo>
                    <a:pt x="236" y="13"/>
                  </a:lnTo>
                  <a:lnTo>
                    <a:pt x="239" y="15"/>
                  </a:lnTo>
                  <a:lnTo>
                    <a:pt x="243" y="21"/>
                  </a:lnTo>
                  <a:lnTo>
                    <a:pt x="247" y="25"/>
                  </a:lnTo>
                  <a:lnTo>
                    <a:pt x="249" y="30"/>
                  </a:lnTo>
                  <a:lnTo>
                    <a:pt x="253" y="36"/>
                  </a:lnTo>
                  <a:lnTo>
                    <a:pt x="255" y="42"/>
                  </a:lnTo>
                  <a:lnTo>
                    <a:pt x="255" y="49"/>
                  </a:lnTo>
                  <a:lnTo>
                    <a:pt x="255" y="59"/>
                  </a:lnTo>
                  <a:lnTo>
                    <a:pt x="255" y="69"/>
                  </a:lnTo>
                  <a:lnTo>
                    <a:pt x="255" y="80"/>
                  </a:lnTo>
                  <a:lnTo>
                    <a:pt x="253" y="92"/>
                  </a:lnTo>
                  <a:lnTo>
                    <a:pt x="249" y="103"/>
                  </a:lnTo>
                  <a:lnTo>
                    <a:pt x="247" y="116"/>
                  </a:lnTo>
                  <a:lnTo>
                    <a:pt x="243" y="132"/>
                  </a:lnTo>
                  <a:lnTo>
                    <a:pt x="238" y="147"/>
                  </a:lnTo>
                  <a:lnTo>
                    <a:pt x="232" y="162"/>
                  </a:lnTo>
                  <a:lnTo>
                    <a:pt x="226" y="180"/>
                  </a:lnTo>
                  <a:lnTo>
                    <a:pt x="220" y="199"/>
                  </a:lnTo>
                  <a:lnTo>
                    <a:pt x="213" y="216"/>
                  </a:lnTo>
                  <a:lnTo>
                    <a:pt x="205" y="233"/>
                  </a:lnTo>
                  <a:lnTo>
                    <a:pt x="195" y="249"/>
                  </a:lnTo>
                  <a:lnTo>
                    <a:pt x="188" y="264"/>
                  </a:lnTo>
                  <a:lnTo>
                    <a:pt x="178" y="279"/>
                  </a:lnTo>
                  <a:lnTo>
                    <a:pt x="169" y="293"/>
                  </a:lnTo>
                  <a:lnTo>
                    <a:pt x="157" y="306"/>
                  </a:lnTo>
                  <a:lnTo>
                    <a:pt x="148" y="317"/>
                  </a:lnTo>
                  <a:lnTo>
                    <a:pt x="138" y="327"/>
                  </a:lnTo>
                  <a:lnTo>
                    <a:pt x="128" y="339"/>
                  </a:lnTo>
                  <a:lnTo>
                    <a:pt x="117" y="348"/>
                  </a:lnTo>
                  <a:lnTo>
                    <a:pt x="106" y="358"/>
                  </a:lnTo>
                  <a:lnTo>
                    <a:pt x="94" y="367"/>
                  </a:lnTo>
                  <a:lnTo>
                    <a:pt x="83" y="375"/>
                  </a:lnTo>
                  <a:lnTo>
                    <a:pt x="69" y="384"/>
                  </a:lnTo>
                  <a:lnTo>
                    <a:pt x="58" y="390"/>
                  </a:lnTo>
                  <a:lnTo>
                    <a:pt x="44" y="398"/>
                  </a:lnTo>
                  <a:lnTo>
                    <a:pt x="35" y="404"/>
                  </a:lnTo>
                  <a:lnTo>
                    <a:pt x="25" y="407"/>
                  </a:lnTo>
                  <a:lnTo>
                    <a:pt x="17" y="411"/>
                  </a:lnTo>
                  <a:lnTo>
                    <a:pt x="12" y="413"/>
                  </a:lnTo>
                  <a:lnTo>
                    <a:pt x="6" y="415"/>
                  </a:lnTo>
                  <a:lnTo>
                    <a:pt x="2" y="415"/>
                  </a:lnTo>
                  <a:lnTo>
                    <a:pt x="0" y="413"/>
                  </a:lnTo>
                  <a:lnTo>
                    <a:pt x="0" y="413"/>
                  </a:lnTo>
                  <a:lnTo>
                    <a:pt x="0" y="411"/>
                  </a:lnTo>
                  <a:lnTo>
                    <a:pt x="0" y="409"/>
                  </a:lnTo>
                  <a:lnTo>
                    <a:pt x="2" y="409"/>
                  </a:lnTo>
                  <a:lnTo>
                    <a:pt x="4" y="407"/>
                  </a:lnTo>
                  <a:lnTo>
                    <a:pt x="6" y="404"/>
                  </a:lnTo>
                  <a:lnTo>
                    <a:pt x="12" y="400"/>
                  </a:lnTo>
                  <a:lnTo>
                    <a:pt x="17" y="392"/>
                  </a:lnTo>
                  <a:lnTo>
                    <a:pt x="27" y="384"/>
                  </a:lnTo>
                  <a:lnTo>
                    <a:pt x="39" y="375"/>
                  </a:lnTo>
                  <a:lnTo>
                    <a:pt x="50" y="365"/>
                  </a:lnTo>
                  <a:lnTo>
                    <a:pt x="61" y="354"/>
                  </a:lnTo>
                  <a:lnTo>
                    <a:pt x="73" y="342"/>
                  </a:lnTo>
                  <a:lnTo>
                    <a:pt x="84" y="331"/>
                  </a:lnTo>
                  <a:lnTo>
                    <a:pt x="96" y="317"/>
                  </a:lnTo>
                  <a:lnTo>
                    <a:pt x="106" y="306"/>
                  </a:lnTo>
                  <a:lnTo>
                    <a:pt x="115" y="295"/>
                  </a:lnTo>
                  <a:lnTo>
                    <a:pt x="125" y="281"/>
                  </a:lnTo>
                  <a:lnTo>
                    <a:pt x="132" y="268"/>
                  </a:lnTo>
                  <a:lnTo>
                    <a:pt x="142" y="256"/>
                  </a:lnTo>
                  <a:lnTo>
                    <a:pt x="150" y="243"/>
                  </a:lnTo>
                  <a:lnTo>
                    <a:pt x="157" y="228"/>
                  </a:lnTo>
                  <a:lnTo>
                    <a:pt x="165" y="212"/>
                  </a:lnTo>
                  <a:lnTo>
                    <a:pt x="171" y="197"/>
                  </a:lnTo>
                  <a:lnTo>
                    <a:pt x="178" y="182"/>
                  </a:lnTo>
                  <a:lnTo>
                    <a:pt x="184" y="164"/>
                  </a:lnTo>
                  <a:lnTo>
                    <a:pt x="190" y="145"/>
                  </a:lnTo>
                  <a:lnTo>
                    <a:pt x="194" y="128"/>
                  </a:lnTo>
                  <a:lnTo>
                    <a:pt x="197" y="113"/>
                  </a:lnTo>
                  <a:lnTo>
                    <a:pt x="201" y="97"/>
                  </a:lnTo>
                  <a:lnTo>
                    <a:pt x="203" y="82"/>
                  </a:lnTo>
                  <a:lnTo>
                    <a:pt x="205" y="69"/>
                  </a:lnTo>
                  <a:lnTo>
                    <a:pt x="205" y="57"/>
                  </a:lnTo>
                  <a:lnTo>
                    <a:pt x="205" y="46"/>
                  </a:lnTo>
                  <a:lnTo>
                    <a:pt x="205" y="34"/>
                  </a:lnTo>
                  <a:lnTo>
                    <a:pt x="203" y="27"/>
                  </a:lnTo>
                  <a:lnTo>
                    <a:pt x="203" y="19"/>
                  </a:lnTo>
                  <a:lnTo>
                    <a:pt x="203" y="11"/>
                  </a:lnTo>
                  <a:lnTo>
                    <a:pt x="203" y="7"/>
                  </a:lnTo>
                  <a:lnTo>
                    <a:pt x="203" y="4"/>
                  </a:lnTo>
                  <a:lnTo>
                    <a:pt x="205" y="2"/>
                  </a:lnTo>
                  <a:lnTo>
                    <a:pt x="209" y="0"/>
                  </a:lnTo>
                  <a:lnTo>
                    <a:pt x="213" y="2"/>
                  </a:lnTo>
                  <a:lnTo>
                    <a:pt x="213" y="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Freeform 92"/>
            <p:cNvSpPr/>
            <p:nvPr/>
          </p:nvSpPr>
          <p:spPr bwMode="auto">
            <a:xfrm>
              <a:off x="2266950" y="1793876"/>
              <a:ext cx="193675" cy="60325"/>
            </a:xfrm>
            <a:custGeom>
              <a:avLst/>
              <a:gdLst>
                <a:gd name="T0" fmla="*/ 237 w 245"/>
                <a:gd name="T1" fmla="*/ 19 h 77"/>
                <a:gd name="T2" fmla="*/ 243 w 245"/>
                <a:gd name="T3" fmla="*/ 25 h 77"/>
                <a:gd name="T4" fmla="*/ 245 w 245"/>
                <a:gd name="T5" fmla="*/ 29 h 77"/>
                <a:gd name="T6" fmla="*/ 245 w 245"/>
                <a:gd name="T7" fmla="*/ 33 h 77"/>
                <a:gd name="T8" fmla="*/ 241 w 245"/>
                <a:gd name="T9" fmla="*/ 35 h 77"/>
                <a:gd name="T10" fmla="*/ 237 w 245"/>
                <a:gd name="T11" fmla="*/ 37 h 77"/>
                <a:gd name="T12" fmla="*/ 232 w 245"/>
                <a:gd name="T13" fmla="*/ 39 h 77"/>
                <a:gd name="T14" fmla="*/ 222 w 245"/>
                <a:gd name="T15" fmla="*/ 41 h 77"/>
                <a:gd name="T16" fmla="*/ 211 w 245"/>
                <a:gd name="T17" fmla="*/ 44 h 77"/>
                <a:gd name="T18" fmla="*/ 195 w 245"/>
                <a:gd name="T19" fmla="*/ 46 h 77"/>
                <a:gd name="T20" fmla="*/ 178 w 245"/>
                <a:gd name="T21" fmla="*/ 50 h 77"/>
                <a:gd name="T22" fmla="*/ 157 w 245"/>
                <a:gd name="T23" fmla="*/ 54 h 77"/>
                <a:gd name="T24" fmla="*/ 132 w 245"/>
                <a:gd name="T25" fmla="*/ 60 h 77"/>
                <a:gd name="T26" fmla="*/ 111 w 245"/>
                <a:gd name="T27" fmla="*/ 63 h 77"/>
                <a:gd name="T28" fmla="*/ 92 w 245"/>
                <a:gd name="T29" fmla="*/ 67 h 77"/>
                <a:gd name="T30" fmla="*/ 77 w 245"/>
                <a:gd name="T31" fmla="*/ 71 h 77"/>
                <a:gd name="T32" fmla="*/ 61 w 245"/>
                <a:gd name="T33" fmla="*/ 73 h 77"/>
                <a:gd name="T34" fmla="*/ 50 w 245"/>
                <a:gd name="T35" fmla="*/ 75 h 77"/>
                <a:gd name="T36" fmla="*/ 42 w 245"/>
                <a:gd name="T37" fmla="*/ 77 h 77"/>
                <a:gd name="T38" fmla="*/ 36 w 245"/>
                <a:gd name="T39" fmla="*/ 75 h 77"/>
                <a:gd name="T40" fmla="*/ 31 w 245"/>
                <a:gd name="T41" fmla="*/ 75 h 77"/>
                <a:gd name="T42" fmla="*/ 21 w 245"/>
                <a:gd name="T43" fmla="*/ 71 h 77"/>
                <a:gd name="T44" fmla="*/ 14 w 245"/>
                <a:gd name="T45" fmla="*/ 67 h 77"/>
                <a:gd name="T46" fmla="*/ 0 w 245"/>
                <a:gd name="T47" fmla="*/ 56 h 77"/>
                <a:gd name="T48" fmla="*/ 48 w 245"/>
                <a:gd name="T49" fmla="*/ 42 h 77"/>
                <a:gd name="T50" fmla="*/ 88 w 245"/>
                <a:gd name="T51" fmla="*/ 31 h 77"/>
                <a:gd name="T52" fmla="*/ 123 w 245"/>
                <a:gd name="T53" fmla="*/ 21 h 77"/>
                <a:gd name="T54" fmla="*/ 151 w 245"/>
                <a:gd name="T55" fmla="*/ 14 h 77"/>
                <a:gd name="T56" fmla="*/ 176 w 245"/>
                <a:gd name="T57" fmla="*/ 8 h 77"/>
                <a:gd name="T58" fmla="*/ 193 w 245"/>
                <a:gd name="T59" fmla="*/ 4 h 77"/>
                <a:gd name="T60" fmla="*/ 207 w 245"/>
                <a:gd name="T61" fmla="*/ 2 h 77"/>
                <a:gd name="T62" fmla="*/ 213 w 245"/>
                <a:gd name="T63" fmla="*/ 0 h 77"/>
                <a:gd name="T64" fmla="*/ 222 w 245"/>
                <a:gd name="T65" fmla="*/ 2 h 77"/>
                <a:gd name="T66" fmla="*/ 228 w 245"/>
                <a:gd name="T67" fmla="*/ 6 h 77"/>
                <a:gd name="T68" fmla="*/ 234 w 245"/>
                <a:gd name="T69" fmla="*/ 12 h 77"/>
                <a:gd name="T70" fmla="*/ 235 w 245"/>
                <a:gd name="T71" fmla="*/ 1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5" h="77">
                  <a:moveTo>
                    <a:pt x="235" y="16"/>
                  </a:moveTo>
                  <a:lnTo>
                    <a:pt x="237" y="19"/>
                  </a:lnTo>
                  <a:lnTo>
                    <a:pt x="241" y="23"/>
                  </a:lnTo>
                  <a:lnTo>
                    <a:pt x="243" y="25"/>
                  </a:lnTo>
                  <a:lnTo>
                    <a:pt x="243" y="27"/>
                  </a:lnTo>
                  <a:lnTo>
                    <a:pt x="245" y="29"/>
                  </a:lnTo>
                  <a:lnTo>
                    <a:pt x="245" y="31"/>
                  </a:lnTo>
                  <a:lnTo>
                    <a:pt x="245" y="33"/>
                  </a:lnTo>
                  <a:lnTo>
                    <a:pt x="243" y="35"/>
                  </a:lnTo>
                  <a:lnTo>
                    <a:pt x="241" y="35"/>
                  </a:lnTo>
                  <a:lnTo>
                    <a:pt x="241" y="35"/>
                  </a:lnTo>
                  <a:lnTo>
                    <a:pt x="237" y="37"/>
                  </a:lnTo>
                  <a:lnTo>
                    <a:pt x="235" y="37"/>
                  </a:lnTo>
                  <a:lnTo>
                    <a:pt x="232" y="39"/>
                  </a:lnTo>
                  <a:lnTo>
                    <a:pt x="228" y="41"/>
                  </a:lnTo>
                  <a:lnTo>
                    <a:pt x="222" y="41"/>
                  </a:lnTo>
                  <a:lnTo>
                    <a:pt x="216" y="42"/>
                  </a:lnTo>
                  <a:lnTo>
                    <a:pt x="211" y="44"/>
                  </a:lnTo>
                  <a:lnTo>
                    <a:pt x="203" y="46"/>
                  </a:lnTo>
                  <a:lnTo>
                    <a:pt x="195" y="46"/>
                  </a:lnTo>
                  <a:lnTo>
                    <a:pt x="188" y="48"/>
                  </a:lnTo>
                  <a:lnTo>
                    <a:pt x="178" y="50"/>
                  </a:lnTo>
                  <a:lnTo>
                    <a:pt x="167" y="52"/>
                  </a:lnTo>
                  <a:lnTo>
                    <a:pt x="157" y="54"/>
                  </a:lnTo>
                  <a:lnTo>
                    <a:pt x="146" y="56"/>
                  </a:lnTo>
                  <a:lnTo>
                    <a:pt x="132" y="60"/>
                  </a:lnTo>
                  <a:lnTo>
                    <a:pt x="123" y="62"/>
                  </a:lnTo>
                  <a:lnTo>
                    <a:pt x="111" y="63"/>
                  </a:lnTo>
                  <a:lnTo>
                    <a:pt x="102" y="65"/>
                  </a:lnTo>
                  <a:lnTo>
                    <a:pt x="92" y="67"/>
                  </a:lnTo>
                  <a:lnTo>
                    <a:pt x="84" y="69"/>
                  </a:lnTo>
                  <a:lnTo>
                    <a:pt x="77" y="71"/>
                  </a:lnTo>
                  <a:lnTo>
                    <a:pt x="69" y="73"/>
                  </a:lnTo>
                  <a:lnTo>
                    <a:pt x="61" y="73"/>
                  </a:lnTo>
                  <a:lnTo>
                    <a:pt x="56" y="75"/>
                  </a:lnTo>
                  <a:lnTo>
                    <a:pt x="50" y="75"/>
                  </a:lnTo>
                  <a:lnTo>
                    <a:pt x="46" y="75"/>
                  </a:lnTo>
                  <a:lnTo>
                    <a:pt x="42" y="77"/>
                  </a:lnTo>
                  <a:lnTo>
                    <a:pt x="38" y="75"/>
                  </a:lnTo>
                  <a:lnTo>
                    <a:pt x="36" y="75"/>
                  </a:lnTo>
                  <a:lnTo>
                    <a:pt x="35" y="75"/>
                  </a:lnTo>
                  <a:lnTo>
                    <a:pt x="31" y="75"/>
                  </a:lnTo>
                  <a:lnTo>
                    <a:pt x="27" y="73"/>
                  </a:lnTo>
                  <a:lnTo>
                    <a:pt x="21" y="71"/>
                  </a:lnTo>
                  <a:lnTo>
                    <a:pt x="17" y="69"/>
                  </a:lnTo>
                  <a:lnTo>
                    <a:pt x="14" y="67"/>
                  </a:lnTo>
                  <a:lnTo>
                    <a:pt x="10" y="63"/>
                  </a:lnTo>
                  <a:lnTo>
                    <a:pt x="0" y="56"/>
                  </a:lnTo>
                  <a:lnTo>
                    <a:pt x="25" y="50"/>
                  </a:lnTo>
                  <a:lnTo>
                    <a:pt x="48" y="42"/>
                  </a:lnTo>
                  <a:lnTo>
                    <a:pt x="69" y="37"/>
                  </a:lnTo>
                  <a:lnTo>
                    <a:pt x="88" y="31"/>
                  </a:lnTo>
                  <a:lnTo>
                    <a:pt x="107" y="27"/>
                  </a:lnTo>
                  <a:lnTo>
                    <a:pt x="123" y="21"/>
                  </a:lnTo>
                  <a:lnTo>
                    <a:pt x="138" y="18"/>
                  </a:lnTo>
                  <a:lnTo>
                    <a:pt x="151" y="14"/>
                  </a:lnTo>
                  <a:lnTo>
                    <a:pt x="165" y="12"/>
                  </a:lnTo>
                  <a:lnTo>
                    <a:pt x="176" y="8"/>
                  </a:lnTo>
                  <a:lnTo>
                    <a:pt x="186" y="6"/>
                  </a:lnTo>
                  <a:lnTo>
                    <a:pt x="193" y="4"/>
                  </a:lnTo>
                  <a:lnTo>
                    <a:pt x="201" y="2"/>
                  </a:lnTo>
                  <a:lnTo>
                    <a:pt x="207" y="2"/>
                  </a:lnTo>
                  <a:lnTo>
                    <a:pt x="211" y="0"/>
                  </a:lnTo>
                  <a:lnTo>
                    <a:pt x="213" y="0"/>
                  </a:lnTo>
                  <a:lnTo>
                    <a:pt x="218" y="2"/>
                  </a:lnTo>
                  <a:lnTo>
                    <a:pt x="222" y="2"/>
                  </a:lnTo>
                  <a:lnTo>
                    <a:pt x="224" y="4"/>
                  </a:lnTo>
                  <a:lnTo>
                    <a:pt x="228" y="6"/>
                  </a:lnTo>
                  <a:lnTo>
                    <a:pt x="230" y="8"/>
                  </a:lnTo>
                  <a:lnTo>
                    <a:pt x="234" y="12"/>
                  </a:lnTo>
                  <a:lnTo>
                    <a:pt x="235" y="16"/>
                  </a:lnTo>
                  <a:lnTo>
                    <a:pt x="235" y="1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Freeform 93"/>
            <p:cNvSpPr/>
            <p:nvPr/>
          </p:nvSpPr>
          <p:spPr bwMode="auto">
            <a:xfrm>
              <a:off x="2478088" y="1704976"/>
              <a:ext cx="115888" cy="290513"/>
            </a:xfrm>
            <a:custGeom>
              <a:avLst/>
              <a:gdLst>
                <a:gd name="T0" fmla="*/ 88 w 147"/>
                <a:gd name="T1" fmla="*/ 60 h 366"/>
                <a:gd name="T2" fmla="*/ 88 w 147"/>
                <a:gd name="T3" fmla="*/ 42 h 366"/>
                <a:gd name="T4" fmla="*/ 86 w 147"/>
                <a:gd name="T5" fmla="*/ 29 h 366"/>
                <a:gd name="T6" fmla="*/ 84 w 147"/>
                <a:gd name="T7" fmla="*/ 20 h 366"/>
                <a:gd name="T8" fmla="*/ 80 w 147"/>
                <a:gd name="T9" fmla="*/ 16 h 366"/>
                <a:gd name="T10" fmla="*/ 77 w 147"/>
                <a:gd name="T11" fmla="*/ 12 h 366"/>
                <a:gd name="T12" fmla="*/ 77 w 147"/>
                <a:gd name="T13" fmla="*/ 8 h 366"/>
                <a:gd name="T14" fmla="*/ 79 w 147"/>
                <a:gd name="T15" fmla="*/ 2 h 366"/>
                <a:gd name="T16" fmla="*/ 84 w 147"/>
                <a:gd name="T17" fmla="*/ 0 h 366"/>
                <a:gd name="T18" fmla="*/ 92 w 147"/>
                <a:gd name="T19" fmla="*/ 0 h 366"/>
                <a:gd name="T20" fmla="*/ 103 w 147"/>
                <a:gd name="T21" fmla="*/ 2 h 366"/>
                <a:gd name="T22" fmla="*/ 117 w 147"/>
                <a:gd name="T23" fmla="*/ 6 h 366"/>
                <a:gd name="T24" fmla="*/ 130 w 147"/>
                <a:gd name="T25" fmla="*/ 12 h 366"/>
                <a:gd name="T26" fmla="*/ 138 w 147"/>
                <a:gd name="T27" fmla="*/ 18 h 366"/>
                <a:gd name="T28" fmla="*/ 144 w 147"/>
                <a:gd name="T29" fmla="*/ 23 h 366"/>
                <a:gd name="T30" fmla="*/ 147 w 147"/>
                <a:gd name="T31" fmla="*/ 33 h 366"/>
                <a:gd name="T32" fmla="*/ 147 w 147"/>
                <a:gd name="T33" fmla="*/ 37 h 366"/>
                <a:gd name="T34" fmla="*/ 146 w 147"/>
                <a:gd name="T35" fmla="*/ 44 h 366"/>
                <a:gd name="T36" fmla="*/ 144 w 147"/>
                <a:gd name="T37" fmla="*/ 54 h 366"/>
                <a:gd name="T38" fmla="*/ 142 w 147"/>
                <a:gd name="T39" fmla="*/ 65 h 366"/>
                <a:gd name="T40" fmla="*/ 138 w 147"/>
                <a:gd name="T41" fmla="*/ 79 h 366"/>
                <a:gd name="T42" fmla="*/ 132 w 147"/>
                <a:gd name="T43" fmla="*/ 94 h 366"/>
                <a:gd name="T44" fmla="*/ 128 w 147"/>
                <a:gd name="T45" fmla="*/ 113 h 366"/>
                <a:gd name="T46" fmla="*/ 121 w 147"/>
                <a:gd name="T47" fmla="*/ 132 h 366"/>
                <a:gd name="T48" fmla="*/ 92 w 147"/>
                <a:gd name="T49" fmla="*/ 215 h 366"/>
                <a:gd name="T50" fmla="*/ 75 w 147"/>
                <a:gd name="T51" fmla="*/ 255 h 366"/>
                <a:gd name="T52" fmla="*/ 57 w 147"/>
                <a:gd name="T53" fmla="*/ 291 h 366"/>
                <a:gd name="T54" fmla="*/ 48 w 147"/>
                <a:gd name="T55" fmla="*/ 310 h 366"/>
                <a:gd name="T56" fmla="*/ 38 w 147"/>
                <a:gd name="T57" fmla="*/ 326 h 366"/>
                <a:gd name="T58" fmla="*/ 31 w 147"/>
                <a:gd name="T59" fmla="*/ 339 h 366"/>
                <a:gd name="T60" fmla="*/ 23 w 147"/>
                <a:gd name="T61" fmla="*/ 351 h 366"/>
                <a:gd name="T62" fmla="*/ 17 w 147"/>
                <a:gd name="T63" fmla="*/ 358 h 366"/>
                <a:gd name="T64" fmla="*/ 12 w 147"/>
                <a:gd name="T65" fmla="*/ 364 h 366"/>
                <a:gd name="T66" fmla="*/ 8 w 147"/>
                <a:gd name="T67" fmla="*/ 366 h 366"/>
                <a:gd name="T68" fmla="*/ 4 w 147"/>
                <a:gd name="T69" fmla="*/ 366 h 366"/>
                <a:gd name="T70" fmla="*/ 2 w 147"/>
                <a:gd name="T71" fmla="*/ 366 h 366"/>
                <a:gd name="T72" fmla="*/ 0 w 147"/>
                <a:gd name="T73" fmla="*/ 362 h 366"/>
                <a:gd name="T74" fmla="*/ 2 w 147"/>
                <a:gd name="T75" fmla="*/ 355 h 366"/>
                <a:gd name="T76" fmla="*/ 4 w 147"/>
                <a:gd name="T77" fmla="*/ 347 h 366"/>
                <a:gd name="T78" fmla="*/ 6 w 147"/>
                <a:gd name="T79" fmla="*/ 335 h 366"/>
                <a:gd name="T80" fmla="*/ 12 w 147"/>
                <a:gd name="T81" fmla="*/ 322 h 366"/>
                <a:gd name="T82" fmla="*/ 15 w 147"/>
                <a:gd name="T83" fmla="*/ 307 h 366"/>
                <a:gd name="T84" fmla="*/ 23 w 147"/>
                <a:gd name="T85" fmla="*/ 288 h 366"/>
                <a:gd name="T86" fmla="*/ 36 w 147"/>
                <a:gd name="T87" fmla="*/ 253 h 366"/>
                <a:gd name="T88" fmla="*/ 48 w 147"/>
                <a:gd name="T89" fmla="*/ 219 h 366"/>
                <a:gd name="T90" fmla="*/ 59 w 147"/>
                <a:gd name="T91" fmla="*/ 190 h 366"/>
                <a:gd name="T92" fmla="*/ 67 w 147"/>
                <a:gd name="T93" fmla="*/ 161 h 366"/>
                <a:gd name="T94" fmla="*/ 75 w 147"/>
                <a:gd name="T95" fmla="*/ 136 h 366"/>
                <a:gd name="T96" fmla="*/ 80 w 147"/>
                <a:gd name="T97" fmla="*/ 113 h 366"/>
                <a:gd name="T98" fmla="*/ 84 w 147"/>
                <a:gd name="T99" fmla="*/ 90 h 366"/>
                <a:gd name="T100" fmla="*/ 86 w 147"/>
                <a:gd name="T101" fmla="*/ 69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7" h="366">
                  <a:moveTo>
                    <a:pt x="86" y="69"/>
                  </a:moveTo>
                  <a:lnTo>
                    <a:pt x="88" y="60"/>
                  </a:lnTo>
                  <a:lnTo>
                    <a:pt x="88" y="52"/>
                  </a:lnTo>
                  <a:lnTo>
                    <a:pt x="88" y="42"/>
                  </a:lnTo>
                  <a:lnTo>
                    <a:pt x="88" y="37"/>
                  </a:lnTo>
                  <a:lnTo>
                    <a:pt x="86" y="29"/>
                  </a:lnTo>
                  <a:lnTo>
                    <a:pt x="86" y="25"/>
                  </a:lnTo>
                  <a:lnTo>
                    <a:pt x="84" y="20"/>
                  </a:lnTo>
                  <a:lnTo>
                    <a:pt x="82" y="18"/>
                  </a:lnTo>
                  <a:lnTo>
                    <a:pt x="80" y="16"/>
                  </a:lnTo>
                  <a:lnTo>
                    <a:pt x="79" y="14"/>
                  </a:lnTo>
                  <a:lnTo>
                    <a:pt x="77" y="12"/>
                  </a:lnTo>
                  <a:lnTo>
                    <a:pt x="77" y="10"/>
                  </a:lnTo>
                  <a:lnTo>
                    <a:pt x="77" y="8"/>
                  </a:lnTo>
                  <a:lnTo>
                    <a:pt x="77" y="6"/>
                  </a:lnTo>
                  <a:lnTo>
                    <a:pt x="79" y="2"/>
                  </a:lnTo>
                  <a:lnTo>
                    <a:pt x="80" y="0"/>
                  </a:lnTo>
                  <a:lnTo>
                    <a:pt x="84" y="0"/>
                  </a:lnTo>
                  <a:lnTo>
                    <a:pt x="88" y="0"/>
                  </a:lnTo>
                  <a:lnTo>
                    <a:pt x="92" y="0"/>
                  </a:lnTo>
                  <a:lnTo>
                    <a:pt x="98" y="0"/>
                  </a:lnTo>
                  <a:lnTo>
                    <a:pt x="103" y="2"/>
                  </a:lnTo>
                  <a:lnTo>
                    <a:pt x="111" y="4"/>
                  </a:lnTo>
                  <a:lnTo>
                    <a:pt x="117" y="6"/>
                  </a:lnTo>
                  <a:lnTo>
                    <a:pt x="124" y="8"/>
                  </a:lnTo>
                  <a:lnTo>
                    <a:pt x="130" y="12"/>
                  </a:lnTo>
                  <a:lnTo>
                    <a:pt x="134" y="14"/>
                  </a:lnTo>
                  <a:lnTo>
                    <a:pt x="138" y="18"/>
                  </a:lnTo>
                  <a:lnTo>
                    <a:pt x="142" y="21"/>
                  </a:lnTo>
                  <a:lnTo>
                    <a:pt x="144" y="23"/>
                  </a:lnTo>
                  <a:lnTo>
                    <a:pt x="146" y="27"/>
                  </a:lnTo>
                  <a:lnTo>
                    <a:pt x="147" y="33"/>
                  </a:lnTo>
                  <a:lnTo>
                    <a:pt x="147" y="35"/>
                  </a:lnTo>
                  <a:lnTo>
                    <a:pt x="147" y="37"/>
                  </a:lnTo>
                  <a:lnTo>
                    <a:pt x="147" y="41"/>
                  </a:lnTo>
                  <a:lnTo>
                    <a:pt x="146" y="44"/>
                  </a:lnTo>
                  <a:lnTo>
                    <a:pt x="146" y="48"/>
                  </a:lnTo>
                  <a:lnTo>
                    <a:pt x="144" y="54"/>
                  </a:lnTo>
                  <a:lnTo>
                    <a:pt x="144" y="60"/>
                  </a:lnTo>
                  <a:lnTo>
                    <a:pt x="142" y="65"/>
                  </a:lnTo>
                  <a:lnTo>
                    <a:pt x="140" y="71"/>
                  </a:lnTo>
                  <a:lnTo>
                    <a:pt x="138" y="79"/>
                  </a:lnTo>
                  <a:lnTo>
                    <a:pt x="136" y="87"/>
                  </a:lnTo>
                  <a:lnTo>
                    <a:pt x="132" y="94"/>
                  </a:lnTo>
                  <a:lnTo>
                    <a:pt x="130" y="104"/>
                  </a:lnTo>
                  <a:lnTo>
                    <a:pt x="128" y="113"/>
                  </a:lnTo>
                  <a:lnTo>
                    <a:pt x="124" y="123"/>
                  </a:lnTo>
                  <a:lnTo>
                    <a:pt x="121" y="132"/>
                  </a:lnTo>
                  <a:lnTo>
                    <a:pt x="107" y="175"/>
                  </a:lnTo>
                  <a:lnTo>
                    <a:pt x="92" y="215"/>
                  </a:lnTo>
                  <a:lnTo>
                    <a:pt x="84" y="234"/>
                  </a:lnTo>
                  <a:lnTo>
                    <a:pt x="75" y="255"/>
                  </a:lnTo>
                  <a:lnTo>
                    <a:pt x="65" y="274"/>
                  </a:lnTo>
                  <a:lnTo>
                    <a:pt x="57" y="291"/>
                  </a:lnTo>
                  <a:lnTo>
                    <a:pt x="52" y="301"/>
                  </a:lnTo>
                  <a:lnTo>
                    <a:pt x="48" y="310"/>
                  </a:lnTo>
                  <a:lnTo>
                    <a:pt x="42" y="318"/>
                  </a:lnTo>
                  <a:lnTo>
                    <a:pt x="38" y="326"/>
                  </a:lnTo>
                  <a:lnTo>
                    <a:pt x="35" y="333"/>
                  </a:lnTo>
                  <a:lnTo>
                    <a:pt x="31" y="339"/>
                  </a:lnTo>
                  <a:lnTo>
                    <a:pt x="27" y="345"/>
                  </a:lnTo>
                  <a:lnTo>
                    <a:pt x="23" y="351"/>
                  </a:lnTo>
                  <a:lnTo>
                    <a:pt x="19" y="355"/>
                  </a:lnTo>
                  <a:lnTo>
                    <a:pt x="17" y="358"/>
                  </a:lnTo>
                  <a:lnTo>
                    <a:pt x="13" y="362"/>
                  </a:lnTo>
                  <a:lnTo>
                    <a:pt x="12" y="364"/>
                  </a:lnTo>
                  <a:lnTo>
                    <a:pt x="10" y="366"/>
                  </a:lnTo>
                  <a:lnTo>
                    <a:pt x="8" y="366"/>
                  </a:lnTo>
                  <a:lnTo>
                    <a:pt x="6" y="366"/>
                  </a:lnTo>
                  <a:lnTo>
                    <a:pt x="4" y="366"/>
                  </a:lnTo>
                  <a:lnTo>
                    <a:pt x="2" y="366"/>
                  </a:lnTo>
                  <a:lnTo>
                    <a:pt x="2" y="366"/>
                  </a:lnTo>
                  <a:lnTo>
                    <a:pt x="0" y="364"/>
                  </a:lnTo>
                  <a:lnTo>
                    <a:pt x="0" y="362"/>
                  </a:lnTo>
                  <a:lnTo>
                    <a:pt x="0" y="358"/>
                  </a:lnTo>
                  <a:lnTo>
                    <a:pt x="2" y="355"/>
                  </a:lnTo>
                  <a:lnTo>
                    <a:pt x="2" y="351"/>
                  </a:lnTo>
                  <a:lnTo>
                    <a:pt x="4" y="347"/>
                  </a:lnTo>
                  <a:lnTo>
                    <a:pt x="4" y="341"/>
                  </a:lnTo>
                  <a:lnTo>
                    <a:pt x="6" y="335"/>
                  </a:lnTo>
                  <a:lnTo>
                    <a:pt x="8" y="330"/>
                  </a:lnTo>
                  <a:lnTo>
                    <a:pt x="12" y="322"/>
                  </a:lnTo>
                  <a:lnTo>
                    <a:pt x="13" y="314"/>
                  </a:lnTo>
                  <a:lnTo>
                    <a:pt x="15" y="307"/>
                  </a:lnTo>
                  <a:lnTo>
                    <a:pt x="19" y="297"/>
                  </a:lnTo>
                  <a:lnTo>
                    <a:pt x="23" y="288"/>
                  </a:lnTo>
                  <a:lnTo>
                    <a:pt x="29" y="270"/>
                  </a:lnTo>
                  <a:lnTo>
                    <a:pt x="36" y="253"/>
                  </a:lnTo>
                  <a:lnTo>
                    <a:pt x="42" y="236"/>
                  </a:lnTo>
                  <a:lnTo>
                    <a:pt x="48" y="219"/>
                  </a:lnTo>
                  <a:lnTo>
                    <a:pt x="54" y="203"/>
                  </a:lnTo>
                  <a:lnTo>
                    <a:pt x="59" y="190"/>
                  </a:lnTo>
                  <a:lnTo>
                    <a:pt x="63" y="175"/>
                  </a:lnTo>
                  <a:lnTo>
                    <a:pt x="67" y="161"/>
                  </a:lnTo>
                  <a:lnTo>
                    <a:pt x="71" y="150"/>
                  </a:lnTo>
                  <a:lnTo>
                    <a:pt x="75" y="136"/>
                  </a:lnTo>
                  <a:lnTo>
                    <a:pt x="79" y="125"/>
                  </a:lnTo>
                  <a:lnTo>
                    <a:pt x="80" y="113"/>
                  </a:lnTo>
                  <a:lnTo>
                    <a:pt x="82" y="102"/>
                  </a:lnTo>
                  <a:lnTo>
                    <a:pt x="84" y="90"/>
                  </a:lnTo>
                  <a:lnTo>
                    <a:pt x="86" y="79"/>
                  </a:lnTo>
                  <a:lnTo>
                    <a:pt x="86" y="69"/>
                  </a:lnTo>
                  <a:lnTo>
                    <a:pt x="86" y="6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94"/>
            <p:cNvSpPr/>
            <p:nvPr/>
          </p:nvSpPr>
          <p:spPr bwMode="auto">
            <a:xfrm>
              <a:off x="2511425" y="1882776"/>
              <a:ext cx="161925" cy="58738"/>
            </a:xfrm>
            <a:custGeom>
              <a:avLst/>
              <a:gdLst>
                <a:gd name="T0" fmla="*/ 4 w 205"/>
                <a:gd name="T1" fmla="*/ 42 h 75"/>
                <a:gd name="T2" fmla="*/ 10 w 205"/>
                <a:gd name="T3" fmla="*/ 42 h 75"/>
                <a:gd name="T4" fmla="*/ 17 w 205"/>
                <a:gd name="T5" fmla="*/ 41 h 75"/>
                <a:gd name="T6" fmla="*/ 25 w 205"/>
                <a:gd name="T7" fmla="*/ 39 h 75"/>
                <a:gd name="T8" fmla="*/ 35 w 205"/>
                <a:gd name="T9" fmla="*/ 37 h 75"/>
                <a:gd name="T10" fmla="*/ 44 w 205"/>
                <a:gd name="T11" fmla="*/ 33 h 75"/>
                <a:gd name="T12" fmla="*/ 56 w 205"/>
                <a:gd name="T13" fmla="*/ 29 h 75"/>
                <a:gd name="T14" fmla="*/ 67 w 205"/>
                <a:gd name="T15" fmla="*/ 25 h 75"/>
                <a:gd name="T16" fmla="*/ 79 w 205"/>
                <a:gd name="T17" fmla="*/ 19 h 75"/>
                <a:gd name="T18" fmla="*/ 92 w 205"/>
                <a:gd name="T19" fmla="*/ 16 h 75"/>
                <a:gd name="T20" fmla="*/ 104 w 205"/>
                <a:gd name="T21" fmla="*/ 12 h 75"/>
                <a:gd name="T22" fmla="*/ 115 w 205"/>
                <a:gd name="T23" fmla="*/ 8 h 75"/>
                <a:gd name="T24" fmla="*/ 126 w 205"/>
                <a:gd name="T25" fmla="*/ 6 h 75"/>
                <a:gd name="T26" fmla="*/ 136 w 205"/>
                <a:gd name="T27" fmla="*/ 4 h 75"/>
                <a:gd name="T28" fmla="*/ 146 w 205"/>
                <a:gd name="T29" fmla="*/ 2 h 75"/>
                <a:gd name="T30" fmla="*/ 155 w 205"/>
                <a:gd name="T31" fmla="*/ 2 h 75"/>
                <a:gd name="T32" fmla="*/ 163 w 205"/>
                <a:gd name="T33" fmla="*/ 0 h 75"/>
                <a:gd name="T34" fmla="*/ 176 w 205"/>
                <a:gd name="T35" fmla="*/ 2 h 75"/>
                <a:gd name="T36" fmla="*/ 182 w 205"/>
                <a:gd name="T37" fmla="*/ 2 h 75"/>
                <a:gd name="T38" fmla="*/ 188 w 205"/>
                <a:gd name="T39" fmla="*/ 4 h 75"/>
                <a:gd name="T40" fmla="*/ 192 w 205"/>
                <a:gd name="T41" fmla="*/ 6 h 75"/>
                <a:gd name="T42" fmla="*/ 197 w 205"/>
                <a:gd name="T43" fmla="*/ 8 h 75"/>
                <a:gd name="T44" fmla="*/ 201 w 205"/>
                <a:gd name="T45" fmla="*/ 12 h 75"/>
                <a:gd name="T46" fmla="*/ 203 w 205"/>
                <a:gd name="T47" fmla="*/ 16 h 75"/>
                <a:gd name="T48" fmla="*/ 205 w 205"/>
                <a:gd name="T49" fmla="*/ 18 h 75"/>
                <a:gd name="T50" fmla="*/ 203 w 205"/>
                <a:gd name="T51" fmla="*/ 21 h 75"/>
                <a:gd name="T52" fmla="*/ 199 w 205"/>
                <a:gd name="T53" fmla="*/ 23 h 75"/>
                <a:gd name="T54" fmla="*/ 195 w 205"/>
                <a:gd name="T55" fmla="*/ 25 h 75"/>
                <a:gd name="T56" fmla="*/ 190 w 205"/>
                <a:gd name="T57" fmla="*/ 29 h 75"/>
                <a:gd name="T58" fmla="*/ 180 w 205"/>
                <a:gd name="T59" fmla="*/ 31 h 75"/>
                <a:gd name="T60" fmla="*/ 170 w 205"/>
                <a:gd name="T61" fmla="*/ 35 h 75"/>
                <a:gd name="T62" fmla="*/ 159 w 205"/>
                <a:gd name="T63" fmla="*/ 39 h 75"/>
                <a:gd name="T64" fmla="*/ 146 w 205"/>
                <a:gd name="T65" fmla="*/ 42 h 75"/>
                <a:gd name="T66" fmla="*/ 128 w 205"/>
                <a:gd name="T67" fmla="*/ 46 h 75"/>
                <a:gd name="T68" fmla="*/ 111 w 205"/>
                <a:gd name="T69" fmla="*/ 50 h 75"/>
                <a:gd name="T70" fmla="*/ 94 w 205"/>
                <a:gd name="T71" fmla="*/ 54 h 75"/>
                <a:gd name="T72" fmla="*/ 73 w 205"/>
                <a:gd name="T73" fmla="*/ 60 h 75"/>
                <a:gd name="T74" fmla="*/ 50 w 205"/>
                <a:gd name="T75" fmla="*/ 65 h 75"/>
                <a:gd name="T76" fmla="*/ 25 w 205"/>
                <a:gd name="T77" fmla="*/ 69 h 75"/>
                <a:gd name="T78" fmla="*/ 0 w 205"/>
                <a:gd name="T79" fmla="*/ 75 h 75"/>
                <a:gd name="T80" fmla="*/ 4 w 205"/>
                <a:gd name="T81" fmla="*/ 42 h 75"/>
                <a:gd name="T82" fmla="*/ 4 w 205"/>
                <a:gd name="T83" fmla="*/ 4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5" h="75">
                  <a:moveTo>
                    <a:pt x="4" y="42"/>
                  </a:moveTo>
                  <a:lnTo>
                    <a:pt x="10" y="42"/>
                  </a:lnTo>
                  <a:lnTo>
                    <a:pt x="17" y="41"/>
                  </a:lnTo>
                  <a:lnTo>
                    <a:pt x="25" y="39"/>
                  </a:lnTo>
                  <a:lnTo>
                    <a:pt x="35" y="37"/>
                  </a:lnTo>
                  <a:lnTo>
                    <a:pt x="44" y="33"/>
                  </a:lnTo>
                  <a:lnTo>
                    <a:pt x="56" y="29"/>
                  </a:lnTo>
                  <a:lnTo>
                    <a:pt x="67" y="25"/>
                  </a:lnTo>
                  <a:lnTo>
                    <a:pt x="79" y="19"/>
                  </a:lnTo>
                  <a:lnTo>
                    <a:pt x="92" y="16"/>
                  </a:lnTo>
                  <a:lnTo>
                    <a:pt x="104" y="12"/>
                  </a:lnTo>
                  <a:lnTo>
                    <a:pt x="115" y="8"/>
                  </a:lnTo>
                  <a:lnTo>
                    <a:pt x="126" y="6"/>
                  </a:lnTo>
                  <a:lnTo>
                    <a:pt x="136" y="4"/>
                  </a:lnTo>
                  <a:lnTo>
                    <a:pt x="146" y="2"/>
                  </a:lnTo>
                  <a:lnTo>
                    <a:pt x="155" y="2"/>
                  </a:lnTo>
                  <a:lnTo>
                    <a:pt x="163" y="0"/>
                  </a:lnTo>
                  <a:lnTo>
                    <a:pt x="176" y="2"/>
                  </a:lnTo>
                  <a:lnTo>
                    <a:pt x="182" y="2"/>
                  </a:lnTo>
                  <a:lnTo>
                    <a:pt x="188" y="4"/>
                  </a:lnTo>
                  <a:lnTo>
                    <a:pt x="192" y="6"/>
                  </a:lnTo>
                  <a:lnTo>
                    <a:pt x="197" y="8"/>
                  </a:lnTo>
                  <a:lnTo>
                    <a:pt x="201" y="12"/>
                  </a:lnTo>
                  <a:lnTo>
                    <a:pt x="203" y="16"/>
                  </a:lnTo>
                  <a:lnTo>
                    <a:pt x="205" y="18"/>
                  </a:lnTo>
                  <a:lnTo>
                    <a:pt x="203" y="21"/>
                  </a:lnTo>
                  <a:lnTo>
                    <a:pt x="199" y="23"/>
                  </a:lnTo>
                  <a:lnTo>
                    <a:pt x="195" y="25"/>
                  </a:lnTo>
                  <a:lnTo>
                    <a:pt x="190" y="29"/>
                  </a:lnTo>
                  <a:lnTo>
                    <a:pt x="180" y="31"/>
                  </a:lnTo>
                  <a:lnTo>
                    <a:pt x="170" y="35"/>
                  </a:lnTo>
                  <a:lnTo>
                    <a:pt x="159" y="39"/>
                  </a:lnTo>
                  <a:lnTo>
                    <a:pt x="146" y="42"/>
                  </a:lnTo>
                  <a:lnTo>
                    <a:pt x="128" y="46"/>
                  </a:lnTo>
                  <a:lnTo>
                    <a:pt x="111" y="50"/>
                  </a:lnTo>
                  <a:lnTo>
                    <a:pt x="94" y="54"/>
                  </a:lnTo>
                  <a:lnTo>
                    <a:pt x="73" y="60"/>
                  </a:lnTo>
                  <a:lnTo>
                    <a:pt x="50" y="65"/>
                  </a:lnTo>
                  <a:lnTo>
                    <a:pt x="25" y="69"/>
                  </a:lnTo>
                  <a:lnTo>
                    <a:pt x="0" y="75"/>
                  </a:lnTo>
                  <a:lnTo>
                    <a:pt x="4" y="42"/>
                  </a:lnTo>
                  <a:lnTo>
                    <a:pt x="4" y="4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Freeform 95"/>
            <p:cNvSpPr/>
            <p:nvPr/>
          </p:nvSpPr>
          <p:spPr bwMode="auto">
            <a:xfrm>
              <a:off x="2395538" y="1922463"/>
              <a:ext cx="198438" cy="306388"/>
            </a:xfrm>
            <a:custGeom>
              <a:avLst/>
              <a:gdLst>
                <a:gd name="T0" fmla="*/ 191 w 250"/>
                <a:gd name="T1" fmla="*/ 67 h 387"/>
                <a:gd name="T2" fmla="*/ 191 w 250"/>
                <a:gd name="T3" fmla="*/ 21 h 387"/>
                <a:gd name="T4" fmla="*/ 203 w 250"/>
                <a:gd name="T5" fmla="*/ 10 h 387"/>
                <a:gd name="T6" fmla="*/ 226 w 250"/>
                <a:gd name="T7" fmla="*/ 29 h 387"/>
                <a:gd name="T8" fmla="*/ 239 w 250"/>
                <a:gd name="T9" fmla="*/ 42 h 387"/>
                <a:gd name="T10" fmla="*/ 249 w 250"/>
                <a:gd name="T11" fmla="*/ 54 h 387"/>
                <a:gd name="T12" fmla="*/ 250 w 250"/>
                <a:gd name="T13" fmla="*/ 61 h 387"/>
                <a:gd name="T14" fmla="*/ 250 w 250"/>
                <a:gd name="T15" fmla="*/ 67 h 387"/>
                <a:gd name="T16" fmla="*/ 249 w 250"/>
                <a:gd name="T17" fmla="*/ 77 h 387"/>
                <a:gd name="T18" fmla="*/ 247 w 250"/>
                <a:gd name="T19" fmla="*/ 86 h 387"/>
                <a:gd name="T20" fmla="*/ 243 w 250"/>
                <a:gd name="T21" fmla="*/ 100 h 387"/>
                <a:gd name="T22" fmla="*/ 239 w 250"/>
                <a:gd name="T23" fmla="*/ 113 h 387"/>
                <a:gd name="T24" fmla="*/ 233 w 250"/>
                <a:gd name="T25" fmla="*/ 130 h 387"/>
                <a:gd name="T26" fmla="*/ 227 w 250"/>
                <a:gd name="T27" fmla="*/ 149 h 387"/>
                <a:gd name="T28" fmla="*/ 216 w 250"/>
                <a:gd name="T29" fmla="*/ 180 h 387"/>
                <a:gd name="T30" fmla="*/ 201 w 250"/>
                <a:gd name="T31" fmla="*/ 220 h 387"/>
                <a:gd name="T32" fmla="*/ 183 w 250"/>
                <a:gd name="T33" fmla="*/ 253 h 387"/>
                <a:gd name="T34" fmla="*/ 166 w 250"/>
                <a:gd name="T35" fmla="*/ 278 h 387"/>
                <a:gd name="T36" fmla="*/ 145 w 250"/>
                <a:gd name="T37" fmla="*/ 301 h 387"/>
                <a:gd name="T38" fmla="*/ 124 w 250"/>
                <a:gd name="T39" fmla="*/ 320 h 387"/>
                <a:gd name="T40" fmla="*/ 99 w 250"/>
                <a:gd name="T41" fmla="*/ 339 h 387"/>
                <a:gd name="T42" fmla="*/ 74 w 250"/>
                <a:gd name="T43" fmla="*/ 356 h 387"/>
                <a:gd name="T44" fmla="*/ 48 w 250"/>
                <a:gd name="T45" fmla="*/ 370 h 387"/>
                <a:gd name="T46" fmla="*/ 27 w 250"/>
                <a:gd name="T47" fmla="*/ 379 h 387"/>
                <a:gd name="T48" fmla="*/ 11 w 250"/>
                <a:gd name="T49" fmla="*/ 385 h 387"/>
                <a:gd name="T50" fmla="*/ 4 w 250"/>
                <a:gd name="T51" fmla="*/ 387 h 387"/>
                <a:gd name="T52" fmla="*/ 0 w 250"/>
                <a:gd name="T53" fmla="*/ 385 h 387"/>
                <a:gd name="T54" fmla="*/ 2 w 250"/>
                <a:gd name="T55" fmla="*/ 381 h 387"/>
                <a:gd name="T56" fmla="*/ 6 w 250"/>
                <a:gd name="T57" fmla="*/ 377 h 387"/>
                <a:gd name="T58" fmla="*/ 11 w 250"/>
                <a:gd name="T59" fmla="*/ 371 h 387"/>
                <a:gd name="T60" fmla="*/ 19 w 250"/>
                <a:gd name="T61" fmla="*/ 364 h 387"/>
                <a:gd name="T62" fmla="*/ 28 w 250"/>
                <a:gd name="T63" fmla="*/ 354 h 387"/>
                <a:gd name="T64" fmla="*/ 40 w 250"/>
                <a:gd name="T65" fmla="*/ 345 h 387"/>
                <a:gd name="T66" fmla="*/ 61 w 250"/>
                <a:gd name="T67" fmla="*/ 326 h 387"/>
                <a:gd name="T68" fmla="*/ 92 w 250"/>
                <a:gd name="T69" fmla="*/ 301 h 387"/>
                <a:gd name="T70" fmla="*/ 116 w 250"/>
                <a:gd name="T71" fmla="*/ 272 h 387"/>
                <a:gd name="T72" fmla="*/ 139 w 250"/>
                <a:gd name="T73" fmla="*/ 241 h 387"/>
                <a:gd name="T74" fmla="*/ 157 w 250"/>
                <a:gd name="T75" fmla="*/ 207 h 387"/>
                <a:gd name="T76" fmla="*/ 168 w 250"/>
                <a:gd name="T77" fmla="*/ 174 h 387"/>
                <a:gd name="T78" fmla="*/ 178 w 250"/>
                <a:gd name="T79" fmla="*/ 146 h 387"/>
                <a:gd name="T80" fmla="*/ 185 w 250"/>
                <a:gd name="T81" fmla="*/ 119 h 387"/>
                <a:gd name="T82" fmla="*/ 189 w 250"/>
                <a:gd name="T83" fmla="*/ 92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0" h="387">
                  <a:moveTo>
                    <a:pt x="189" y="92"/>
                  </a:moveTo>
                  <a:lnTo>
                    <a:pt x="191" y="67"/>
                  </a:lnTo>
                  <a:lnTo>
                    <a:pt x="193" y="44"/>
                  </a:lnTo>
                  <a:lnTo>
                    <a:pt x="191" y="21"/>
                  </a:lnTo>
                  <a:lnTo>
                    <a:pt x="189" y="0"/>
                  </a:lnTo>
                  <a:lnTo>
                    <a:pt x="203" y="10"/>
                  </a:lnTo>
                  <a:lnTo>
                    <a:pt x="214" y="19"/>
                  </a:lnTo>
                  <a:lnTo>
                    <a:pt x="226" y="29"/>
                  </a:lnTo>
                  <a:lnTo>
                    <a:pt x="233" y="36"/>
                  </a:lnTo>
                  <a:lnTo>
                    <a:pt x="239" y="42"/>
                  </a:lnTo>
                  <a:lnTo>
                    <a:pt x="245" y="50"/>
                  </a:lnTo>
                  <a:lnTo>
                    <a:pt x="249" y="54"/>
                  </a:lnTo>
                  <a:lnTo>
                    <a:pt x="250" y="59"/>
                  </a:lnTo>
                  <a:lnTo>
                    <a:pt x="250" y="61"/>
                  </a:lnTo>
                  <a:lnTo>
                    <a:pt x="250" y="63"/>
                  </a:lnTo>
                  <a:lnTo>
                    <a:pt x="250" y="67"/>
                  </a:lnTo>
                  <a:lnTo>
                    <a:pt x="249" y="71"/>
                  </a:lnTo>
                  <a:lnTo>
                    <a:pt x="249" y="77"/>
                  </a:lnTo>
                  <a:lnTo>
                    <a:pt x="247" y="81"/>
                  </a:lnTo>
                  <a:lnTo>
                    <a:pt x="247" y="86"/>
                  </a:lnTo>
                  <a:lnTo>
                    <a:pt x="245" y="92"/>
                  </a:lnTo>
                  <a:lnTo>
                    <a:pt x="243" y="100"/>
                  </a:lnTo>
                  <a:lnTo>
                    <a:pt x="241" y="105"/>
                  </a:lnTo>
                  <a:lnTo>
                    <a:pt x="239" y="113"/>
                  </a:lnTo>
                  <a:lnTo>
                    <a:pt x="235" y="121"/>
                  </a:lnTo>
                  <a:lnTo>
                    <a:pt x="233" y="130"/>
                  </a:lnTo>
                  <a:lnTo>
                    <a:pt x="231" y="140"/>
                  </a:lnTo>
                  <a:lnTo>
                    <a:pt x="227" y="149"/>
                  </a:lnTo>
                  <a:lnTo>
                    <a:pt x="224" y="159"/>
                  </a:lnTo>
                  <a:lnTo>
                    <a:pt x="216" y="180"/>
                  </a:lnTo>
                  <a:lnTo>
                    <a:pt x="208" y="201"/>
                  </a:lnTo>
                  <a:lnTo>
                    <a:pt x="201" y="220"/>
                  </a:lnTo>
                  <a:lnTo>
                    <a:pt x="193" y="236"/>
                  </a:lnTo>
                  <a:lnTo>
                    <a:pt x="183" y="253"/>
                  </a:lnTo>
                  <a:lnTo>
                    <a:pt x="176" y="266"/>
                  </a:lnTo>
                  <a:lnTo>
                    <a:pt x="166" y="278"/>
                  </a:lnTo>
                  <a:lnTo>
                    <a:pt x="157" y="289"/>
                  </a:lnTo>
                  <a:lnTo>
                    <a:pt x="145" y="301"/>
                  </a:lnTo>
                  <a:lnTo>
                    <a:pt x="136" y="310"/>
                  </a:lnTo>
                  <a:lnTo>
                    <a:pt x="124" y="320"/>
                  </a:lnTo>
                  <a:lnTo>
                    <a:pt x="111" y="331"/>
                  </a:lnTo>
                  <a:lnTo>
                    <a:pt x="99" y="339"/>
                  </a:lnTo>
                  <a:lnTo>
                    <a:pt x="86" y="349"/>
                  </a:lnTo>
                  <a:lnTo>
                    <a:pt x="74" y="356"/>
                  </a:lnTo>
                  <a:lnTo>
                    <a:pt x="61" y="364"/>
                  </a:lnTo>
                  <a:lnTo>
                    <a:pt x="48" y="370"/>
                  </a:lnTo>
                  <a:lnTo>
                    <a:pt x="36" y="375"/>
                  </a:lnTo>
                  <a:lnTo>
                    <a:pt x="27" y="379"/>
                  </a:lnTo>
                  <a:lnTo>
                    <a:pt x="19" y="383"/>
                  </a:lnTo>
                  <a:lnTo>
                    <a:pt x="11" y="385"/>
                  </a:lnTo>
                  <a:lnTo>
                    <a:pt x="6" y="387"/>
                  </a:lnTo>
                  <a:lnTo>
                    <a:pt x="4" y="387"/>
                  </a:lnTo>
                  <a:lnTo>
                    <a:pt x="0" y="385"/>
                  </a:lnTo>
                  <a:lnTo>
                    <a:pt x="0" y="385"/>
                  </a:lnTo>
                  <a:lnTo>
                    <a:pt x="0" y="383"/>
                  </a:lnTo>
                  <a:lnTo>
                    <a:pt x="2" y="381"/>
                  </a:lnTo>
                  <a:lnTo>
                    <a:pt x="4" y="379"/>
                  </a:lnTo>
                  <a:lnTo>
                    <a:pt x="6" y="377"/>
                  </a:lnTo>
                  <a:lnTo>
                    <a:pt x="7" y="373"/>
                  </a:lnTo>
                  <a:lnTo>
                    <a:pt x="11" y="371"/>
                  </a:lnTo>
                  <a:lnTo>
                    <a:pt x="13" y="368"/>
                  </a:lnTo>
                  <a:lnTo>
                    <a:pt x="19" y="364"/>
                  </a:lnTo>
                  <a:lnTo>
                    <a:pt x="23" y="358"/>
                  </a:lnTo>
                  <a:lnTo>
                    <a:pt x="28" y="354"/>
                  </a:lnTo>
                  <a:lnTo>
                    <a:pt x="34" y="349"/>
                  </a:lnTo>
                  <a:lnTo>
                    <a:pt x="40" y="345"/>
                  </a:lnTo>
                  <a:lnTo>
                    <a:pt x="46" y="339"/>
                  </a:lnTo>
                  <a:lnTo>
                    <a:pt x="61" y="326"/>
                  </a:lnTo>
                  <a:lnTo>
                    <a:pt x="76" y="314"/>
                  </a:lnTo>
                  <a:lnTo>
                    <a:pt x="92" y="301"/>
                  </a:lnTo>
                  <a:lnTo>
                    <a:pt x="105" y="287"/>
                  </a:lnTo>
                  <a:lnTo>
                    <a:pt x="116" y="272"/>
                  </a:lnTo>
                  <a:lnTo>
                    <a:pt x="128" y="257"/>
                  </a:lnTo>
                  <a:lnTo>
                    <a:pt x="139" y="241"/>
                  </a:lnTo>
                  <a:lnTo>
                    <a:pt x="149" y="224"/>
                  </a:lnTo>
                  <a:lnTo>
                    <a:pt x="157" y="207"/>
                  </a:lnTo>
                  <a:lnTo>
                    <a:pt x="162" y="192"/>
                  </a:lnTo>
                  <a:lnTo>
                    <a:pt x="168" y="174"/>
                  </a:lnTo>
                  <a:lnTo>
                    <a:pt x="174" y="161"/>
                  </a:lnTo>
                  <a:lnTo>
                    <a:pt x="178" y="146"/>
                  </a:lnTo>
                  <a:lnTo>
                    <a:pt x="182" y="132"/>
                  </a:lnTo>
                  <a:lnTo>
                    <a:pt x="185" y="119"/>
                  </a:lnTo>
                  <a:lnTo>
                    <a:pt x="187" y="105"/>
                  </a:lnTo>
                  <a:lnTo>
                    <a:pt x="189" y="92"/>
                  </a:lnTo>
                  <a:lnTo>
                    <a:pt x="189" y="9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Freeform 96"/>
            <p:cNvSpPr/>
            <p:nvPr/>
          </p:nvSpPr>
          <p:spPr bwMode="auto">
            <a:xfrm>
              <a:off x="2443163" y="2016126"/>
              <a:ext cx="271463" cy="233363"/>
            </a:xfrm>
            <a:custGeom>
              <a:avLst/>
              <a:gdLst>
                <a:gd name="T0" fmla="*/ 8 w 341"/>
                <a:gd name="T1" fmla="*/ 0 h 295"/>
                <a:gd name="T2" fmla="*/ 21 w 341"/>
                <a:gd name="T3" fmla="*/ 2 h 295"/>
                <a:gd name="T4" fmla="*/ 33 w 341"/>
                <a:gd name="T5" fmla="*/ 7 h 295"/>
                <a:gd name="T6" fmla="*/ 44 w 341"/>
                <a:gd name="T7" fmla="*/ 17 h 295"/>
                <a:gd name="T8" fmla="*/ 54 w 341"/>
                <a:gd name="T9" fmla="*/ 29 h 295"/>
                <a:gd name="T10" fmla="*/ 69 w 341"/>
                <a:gd name="T11" fmla="*/ 48 h 295"/>
                <a:gd name="T12" fmla="*/ 88 w 341"/>
                <a:gd name="T13" fmla="*/ 69 h 295"/>
                <a:gd name="T14" fmla="*/ 111 w 341"/>
                <a:gd name="T15" fmla="*/ 96 h 295"/>
                <a:gd name="T16" fmla="*/ 140 w 341"/>
                <a:gd name="T17" fmla="*/ 128 h 295"/>
                <a:gd name="T18" fmla="*/ 170 w 341"/>
                <a:gd name="T19" fmla="*/ 159 h 295"/>
                <a:gd name="T20" fmla="*/ 205 w 341"/>
                <a:gd name="T21" fmla="*/ 185 h 295"/>
                <a:gd name="T22" fmla="*/ 241 w 341"/>
                <a:gd name="T23" fmla="*/ 212 h 295"/>
                <a:gd name="T24" fmla="*/ 272 w 341"/>
                <a:gd name="T25" fmla="*/ 231 h 295"/>
                <a:gd name="T26" fmla="*/ 289 w 341"/>
                <a:gd name="T27" fmla="*/ 243 h 295"/>
                <a:gd name="T28" fmla="*/ 302 w 341"/>
                <a:gd name="T29" fmla="*/ 252 h 295"/>
                <a:gd name="T30" fmla="*/ 316 w 341"/>
                <a:gd name="T31" fmla="*/ 262 h 295"/>
                <a:gd name="T32" fmla="*/ 325 w 341"/>
                <a:gd name="T33" fmla="*/ 268 h 295"/>
                <a:gd name="T34" fmla="*/ 333 w 341"/>
                <a:gd name="T35" fmla="*/ 274 h 295"/>
                <a:gd name="T36" fmla="*/ 339 w 341"/>
                <a:gd name="T37" fmla="*/ 277 h 295"/>
                <a:gd name="T38" fmla="*/ 341 w 341"/>
                <a:gd name="T39" fmla="*/ 281 h 295"/>
                <a:gd name="T40" fmla="*/ 341 w 341"/>
                <a:gd name="T41" fmla="*/ 283 h 295"/>
                <a:gd name="T42" fmla="*/ 333 w 341"/>
                <a:gd name="T43" fmla="*/ 285 h 295"/>
                <a:gd name="T44" fmla="*/ 325 w 341"/>
                <a:gd name="T45" fmla="*/ 287 h 295"/>
                <a:gd name="T46" fmla="*/ 318 w 341"/>
                <a:gd name="T47" fmla="*/ 289 h 295"/>
                <a:gd name="T48" fmla="*/ 308 w 341"/>
                <a:gd name="T49" fmla="*/ 289 h 295"/>
                <a:gd name="T50" fmla="*/ 295 w 341"/>
                <a:gd name="T51" fmla="*/ 291 h 295"/>
                <a:gd name="T52" fmla="*/ 281 w 341"/>
                <a:gd name="T53" fmla="*/ 293 h 295"/>
                <a:gd name="T54" fmla="*/ 253 w 341"/>
                <a:gd name="T55" fmla="*/ 295 h 295"/>
                <a:gd name="T56" fmla="*/ 232 w 341"/>
                <a:gd name="T57" fmla="*/ 295 h 295"/>
                <a:gd name="T58" fmla="*/ 216 w 341"/>
                <a:gd name="T59" fmla="*/ 291 h 295"/>
                <a:gd name="T60" fmla="*/ 209 w 341"/>
                <a:gd name="T61" fmla="*/ 289 h 295"/>
                <a:gd name="T62" fmla="*/ 203 w 341"/>
                <a:gd name="T63" fmla="*/ 283 h 295"/>
                <a:gd name="T64" fmla="*/ 193 w 341"/>
                <a:gd name="T65" fmla="*/ 274 h 295"/>
                <a:gd name="T66" fmla="*/ 184 w 341"/>
                <a:gd name="T67" fmla="*/ 258 h 295"/>
                <a:gd name="T68" fmla="*/ 170 w 341"/>
                <a:gd name="T69" fmla="*/ 241 h 295"/>
                <a:gd name="T70" fmla="*/ 144 w 341"/>
                <a:gd name="T71" fmla="*/ 201 h 295"/>
                <a:gd name="T72" fmla="*/ 117 w 341"/>
                <a:gd name="T73" fmla="*/ 163 h 295"/>
                <a:gd name="T74" fmla="*/ 109 w 341"/>
                <a:gd name="T75" fmla="*/ 151 h 295"/>
                <a:gd name="T76" fmla="*/ 99 w 341"/>
                <a:gd name="T77" fmla="*/ 138 h 295"/>
                <a:gd name="T78" fmla="*/ 88 w 341"/>
                <a:gd name="T79" fmla="*/ 122 h 295"/>
                <a:gd name="T80" fmla="*/ 75 w 341"/>
                <a:gd name="T81" fmla="*/ 103 h 295"/>
                <a:gd name="T82" fmla="*/ 59 w 341"/>
                <a:gd name="T83" fmla="*/ 82 h 295"/>
                <a:gd name="T84" fmla="*/ 40 w 341"/>
                <a:gd name="T85" fmla="*/ 57 h 295"/>
                <a:gd name="T86" fmla="*/ 21 w 341"/>
                <a:gd name="T87" fmla="*/ 30 h 295"/>
                <a:gd name="T88" fmla="*/ 0 w 341"/>
                <a:gd name="T89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1" h="295">
                  <a:moveTo>
                    <a:pt x="0" y="0"/>
                  </a:moveTo>
                  <a:lnTo>
                    <a:pt x="8" y="0"/>
                  </a:lnTo>
                  <a:lnTo>
                    <a:pt x="13" y="0"/>
                  </a:lnTo>
                  <a:lnTo>
                    <a:pt x="21" y="2"/>
                  </a:lnTo>
                  <a:lnTo>
                    <a:pt x="27" y="6"/>
                  </a:lnTo>
                  <a:lnTo>
                    <a:pt x="33" y="7"/>
                  </a:lnTo>
                  <a:lnTo>
                    <a:pt x="38" y="11"/>
                  </a:lnTo>
                  <a:lnTo>
                    <a:pt x="44" y="17"/>
                  </a:lnTo>
                  <a:lnTo>
                    <a:pt x="50" y="21"/>
                  </a:lnTo>
                  <a:lnTo>
                    <a:pt x="54" y="29"/>
                  </a:lnTo>
                  <a:lnTo>
                    <a:pt x="61" y="38"/>
                  </a:lnTo>
                  <a:lnTo>
                    <a:pt x="69" y="48"/>
                  </a:lnTo>
                  <a:lnTo>
                    <a:pt x="78" y="57"/>
                  </a:lnTo>
                  <a:lnTo>
                    <a:pt x="88" y="69"/>
                  </a:lnTo>
                  <a:lnTo>
                    <a:pt x="99" y="82"/>
                  </a:lnTo>
                  <a:lnTo>
                    <a:pt x="111" y="96"/>
                  </a:lnTo>
                  <a:lnTo>
                    <a:pt x="124" y="111"/>
                  </a:lnTo>
                  <a:lnTo>
                    <a:pt x="140" y="128"/>
                  </a:lnTo>
                  <a:lnTo>
                    <a:pt x="155" y="143"/>
                  </a:lnTo>
                  <a:lnTo>
                    <a:pt x="170" y="159"/>
                  </a:lnTo>
                  <a:lnTo>
                    <a:pt x="188" y="172"/>
                  </a:lnTo>
                  <a:lnTo>
                    <a:pt x="205" y="185"/>
                  </a:lnTo>
                  <a:lnTo>
                    <a:pt x="224" y="199"/>
                  </a:lnTo>
                  <a:lnTo>
                    <a:pt x="241" y="212"/>
                  </a:lnTo>
                  <a:lnTo>
                    <a:pt x="262" y="226"/>
                  </a:lnTo>
                  <a:lnTo>
                    <a:pt x="272" y="231"/>
                  </a:lnTo>
                  <a:lnTo>
                    <a:pt x="279" y="237"/>
                  </a:lnTo>
                  <a:lnTo>
                    <a:pt x="289" y="243"/>
                  </a:lnTo>
                  <a:lnTo>
                    <a:pt x="297" y="249"/>
                  </a:lnTo>
                  <a:lnTo>
                    <a:pt x="302" y="252"/>
                  </a:lnTo>
                  <a:lnTo>
                    <a:pt x="310" y="258"/>
                  </a:lnTo>
                  <a:lnTo>
                    <a:pt x="316" y="262"/>
                  </a:lnTo>
                  <a:lnTo>
                    <a:pt x="321" y="266"/>
                  </a:lnTo>
                  <a:lnTo>
                    <a:pt x="325" y="268"/>
                  </a:lnTo>
                  <a:lnTo>
                    <a:pt x="329" y="272"/>
                  </a:lnTo>
                  <a:lnTo>
                    <a:pt x="333" y="274"/>
                  </a:lnTo>
                  <a:lnTo>
                    <a:pt x="337" y="275"/>
                  </a:lnTo>
                  <a:lnTo>
                    <a:pt x="339" y="277"/>
                  </a:lnTo>
                  <a:lnTo>
                    <a:pt x="339" y="279"/>
                  </a:lnTo>
                  <a:lnTo>
                    <a:pt x="341" y="281"/>
                  </a:lnTo>
                  <a:lnTo>
                    <a:pt x="341" y="281"/>
                  </a:lnTo>
                  <a:lnTo>
                    <a:pt x="341" y="283"/>
                  </a:lnTo>
                  <a:lnTo>
                    <a:pt x="337" y="285"/>
                  </a:lnTo>
                  <a:lnTo>
                    <a:pt x="333" y="285"/>
                  </a:lnTo>
                  <a:lnTo>
                    <a:pt x="329" y="287"/>
                  </a:lnTo>
                  <a:lnTo>
                    <a:pt x="325" y="287"/>
                  </a:lnTo>
                  <a:lnTo>
                    <a:pt x="321" y="287"/>
                  </a:lnTo>
                  <a:lnTo>
                    <a:pt x="318" y="289"/>
                  </a:lnTo>
                  <a:lnTo>
                    <a:pt x="312" y="289"/>
                  </a:lnTo>
                  <a:lnTo>
                    <a:pt x="308" y="289"/>
                  </a:lnTo>
                  <a:lnTo>
                    <a:pt x="302" y="291"/>
                  </a:lnTo>
                  <a:lnTo>
                    <a:pt x="295" y="291"/>
                  </a:lnTo>
                  <a:lnTo>
                    <a:pt x="287" y="293"/>
                  </a:lnTo>
                  <a:lnTo>
                    <a:pt x="281" y="293"/>
                  </a:lnTo>
                  <a:lnTo>
                    <a:pt x="266" y="295"/>
                  </a:lnTo>
                  <a:lnTo>
                    <a:pt x="253" y="295"/>
                  </a:lnTo>
                  <a:lnTo>
                    <a:pt x="241" y="295"/>
                  </a:lnTo>
                  <a:lnTo>
                    <a:pt x="232" y="295"/>
                  </a:lnTo>
                  <a:lnTo>
                    <a:pt x="224" y="293"/>
                  </a:lnTo>
                  <a:lnTo>
                    <a:pt x="216" y="291"/>
                  </a:lnTo>
                  <a:lnTo>
                    <a:pt x="212" y="291"/>
                  </a:lnTo>
                  <a:lnTo>
                    <a:pt x="209" y="289"/>
                  </a:lnTo>
                  <a:lnTo>
                    <a:pt x="205" y="287"/>
                  </a:lnTo>
                  <a:lnTo>
                    <a:pt x="203" y="283"/>
                  </a:lnTo>
                  <a:lnTo>
                    <a:pt x="197" y="279"/>
                  </a:lnTo>
                  <a:lnTo>
                    <a:pt x="193" y="274"/>
                  </a:lnTo>
                  <a:lnTo>
                    <a:pt x="189" y="266"/>
                  </a:lnTo>
                  <a:lnTo>
                    <a:pt x="184" y="258"/>
                  </a:lnTo>
                  <a:lnTo>
                    <a:pt x="178" y="251"/>
                  </a:lnTo>
                  <a:lnTo>
                    <a:pt x="170" y="241"/>
                  </a:lnTo>
                  <a:lnTo>
                    <a:pt x="157" y="222"/>
                  </a:lnTo>
                  <a:lnTo>
                    <a:pt x="144" y="201"/>
                  </a:lnTo>
                  <a:lnTo>
                    <a:pt x="132" y="182"/>
                  </a:lnTo>
                  <a:lnTo>
                    <a:pt x="117" y="163"/>
                  </a:lnTo>
                  <a:lnTo>
                    <a:pt x="113" y="157"/>
                  </a:lnTo>
                  <a:lnTo>
                    <a:pt x="109" y="151"/>
                  </a:lnTo>
                  <a:lnTo>
                    <a:pt x="105" y="145"/>
                  </a:lnTo>
                  <a:lnTo>
                    <a:pt x="99" y="138"/>
                  </a:lnTo>
                  <a:lnTo>
                    <a:pt x="94" y="130"/>
                  </a:lnTo>
                  <a:lnTo>
                    <a:pt x="88" y="122"/>
                  </a:lnTo>
                  <a:lnTo>
                    <a:pt x="82" y="113"/>
                  </a:lnTo>
                  <a:lnTo>
                    <a:pt x="75" y="103"/>
                  </a:lnTo>
                  <a:lnTo>
                    <a:pt x="67" y="94"/>
                  </a:lnTo>
                  <a:lnTo>
                    <a:pt x="59" y="82"/>
                  </a:lnTo>
                  <a:lnTo>
                    <a:pt x="50" y="71"/>
                  </a:lnTo>
                  <a:lnTo>
                    <a:pt x="40" y="57"/>
                  </a:lnTo>
                  <a:lnTo>
                    <a:pt x="33" y="44"/>
                  </a:lnTo>
                  <a:lnTo>
                    <a:pt x="21" y="30"/>
                  </a:lnTo>
                  <a:lnTo>
                    <a:pt x="11" y="15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97"/>
            <p:cNvSpPr/>
            <p:nvPr/>
          </p:nvSpPr>
          <p:spPr bwMode="auto">
            <a:xfrm>
              <a:off x="2322513" y="1684338"/>
              <a:ext cx="60325" cy="611188"/>
            </a:xfrm>
            <a:custGeom>
              <a:avLst/>
              <a:gdLst>
                <a:gd name="T0" fmla="*/ 6 w 76"/>
                <a:gd name="T1" fmla="*/ 2 h 770"/>
                <a:gd name="T2" fmla="*/ 17 w 76"/>
                <a:gd name="T3" fmla="*/ 0 h 770"/>
                <a:gd name="T4" fmla="*/ 36 w 76"/>
                <a:gd name="T5" fmla="*/ 4 h 770"/>
                <a:gd name="T6" fmla="*/ 55 w 76"/>
                <a:gd name="T7" fmla="*/ 14 h 770"/>
                <a:gd name="T8" fmla="*/ 69 w 76"/>
                <a:gd name="T9" fmla="*/ 20 h 770"/>
                <a:gd name="T10" fmla="*/ 75 w 76"/>
                <a:gd name="T11" fmla="*/ 25 h 770"/>
                <a:gd name="T12" fmla="*/ 76 w 76"/>
                <a:gd name="T13" fmla="*/ 33 h 770"/>
                <a:gd name="T14" fmla="*/ 73 w 76"/>
                <a:gd name="T15" fmla="*/ 52 h 770"/>
                <a:gd name="T16" fmla="*/ 71 w 76"/>
                <a:gd name="T17" fmla="*/ 71 h 770"/>
                <a:gd name="T18" fmla="*/ 67 w 76"/>
                <a:gd name="T19" fmla="*/ 100 h 770"/>
                <a:gd name="T20" fmla="*/ 63 w 76"/>
                <a:gd name="T21" fmla="*/ 142 h 770"/>
                <a:gd name="T22" fmla="*/ 61 w 76"/>
                <a:gd name="T23" fmla="*/ 194 h 770"/>
                <a:gd name="T24" fmla="*/ 59 w 76"/>
                <a:gd name="T25" fmla="*/ 257 h 770"/>
                <a:gd name="T26" fmla="*/ 52 w 76"/>
                <a:gd name="T27" fmla="*/ 391 h 770"/>
                <a:gd name="T28" fmla="*/ 48 w 76"/>
                <a:gd name="T29" fmla="*/ 510 h 770"/>
                <a:gd name="T30" fmla="*/ 48 w 76"/>
                <a:gd name="T31" fmla="*/ 598 h 770"/>
                <a:gd name="T32" fmla="*/ 46 w 76"/>
                <a:gd name="T33" fmla="*/ 642 h 770"/>
                <a:gd name="T34" fmla="*/ 46 w 76"/>
                <a:gd name="T35" fmla="*/ 678 h 770"/>
                <a:gd name="T36" fmla="*/ 44 w 76"/>
                <a:gd name="T37" fmla="*/ 707 h 770"/>
                <a:gd name="T38" fmla="*/ 42 w 76"/>
                <a:gd name="T39" fmla="*/ 730 h 770"/>
                <a:gd name="T40" fmla="*/ 40 w 76"/>
                <a:gd name="T41" fmla="*/ 743 h 770"/>
                <a:gd name="T42" fmla="*/ 31 w 76"/>
                <a:gd name="T43" fmla="*/ 762 h 770"/>
                <a:gd name="T44" fmla="*/ 25 w 76"/>
                <a:gd name="T45" fmla="*/ 770 h 770"/>
                <a:gd name="T46" fmla="*/ 19 w 76"/>
                <a:gd name="T47" fmla="*/ 768 h 770"/>
                <a:gd name="T48" fmla="*/ 15 w 76"/>
                <a:gd name="T49" fmla="*/ 759 h 770"/>
                <a:gd name="T50" fmla="*/ 11 w 76"/>
                <a:gd name="T51" fmla="*/ 741 h 770"/>
                <a:gd name="T52" fmla="*/ 8 w 76"/>
                <a:gd name="T53" fmla="*/ 715 h 770"/>
                <a:gd name="T54" fmla="*/ 4 w 76"/>
                <a:gd name="T55" fmla="*/ 695 h 770"/>
                <a:gd name="T56" fmla="*/ 6 w 76"/>
                <a:gd name="T57" fmla="*/ 680 h 770"/>
                <a:gd name="T58" fmla="*/ 6 w 76"/>
                <a:gd name="T59" fmla="*/ 674 h 770"/>
                <a:gd name="T60" fmla="*/ 8 w 76"/>
                <a:gd name="T61" fmla="*/ 661 h 770"/>
                <a:gd name="T62" fmla="*/ 9 w 76"/>
                <a:gd name="T63" fmla="*/ 644 h 770"/>
                <a:gd name="T64" fmla="*/ 9 w 76"/>
                <a:gd name="T65" fmla="*/ 621 h 770"/>
                <a:gd name="T66" fmla="*/ 13 w 76"/>
                <a:gd name="T67" fmla="*/ 592 h 770"/>
                <a:gd name="T68" fmla="*/ 15 w 76"/>
                <a:gd name="T69" fmla="*/ 556 h 770"/>
                <a:gd name="T70" fmla="*/ 17 w 76"/>
                <a:gd name="T71" fmla="*/ 512 h 770"/>
                <a:gd name="T72" fmla="*/ 19 w 76"/>
                <a:gd name="T73" fmla="*/ 456 h 770"/>
                <a:gd name="T74" fmla="*/ 21 w 76"/>
                <a:gd name="T75" fmla="*/ 391 h 770"/>
                <a:gd name="T76" fmla="*/ 23 w 76"/>
                <a:gd name="T77" fmla="*/ 316 h 770"/>
                <a:gd name="T78" fmla="*/ 25 w 76"/>
                <a:gd name="T79" fmla="*/ 234 h 770"/>
                <a:gd name="T80" fmla="*/ 27 w 76"/>
                <a:gd name="T81" fmla="*/ 161 h 770"/>
                <a:gd name="T82" fmla="*/ 25 w 76"/>
                <a:gd name="T83" fmla="*/ 102 h 770"/>
                <a:gd name="T84" fmla="*/ 23 w 76"/>
                <a:gd name="T85" fmla="*/ 60 h 770"/>
                <a:gd name="T86" fmla="*/ 19 w 76"/>
                <a:gd name="T87" fmla="*/ 33 h 770"/>
                <a:gd name="T88" fmla="*/ 13 w 76"/>
                <a:gd name="T89" fmla="*/ 23 h 770"/>
                <a:gd name="T90" fmla="*/ 4 w 76"/>
                <a:gd name="T91" fmla="*/ 20 h 770"/>
                <a:gd name="T92" fmla="*/ 0 w 76"/>
                <a:gd name="T93" fmla="*/ 14 h 770"/>
                <a:gd name="T94" fmla="*/ 2 w 76"/>
                <a:gd name="T95" fmla="*/ 8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6" h="770">
                  <a:moveTo>
                    <a:pt x="2" y="8"/>
                  </a:moveTo>
                  <a:lnTo>
                    <a:pt x="4" y="4"/>
                  </a:lnTo>
                  <a:lnTo>
                    <a:pt x="6" y="2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3" y="0"/>
                  </a:lnTo>
                  <a:lnTo>
                    <a:pt x="29" y="2"/>
                  </a:lnTo>
                  <a:lnTo>
                    <a:pt x="36" y="4"/>
                  </a:lnTo>
                  <a:lnTo>
                    <a:pt x="42" y="8"/>
                  </a:lnTo>
                  <a:lnTo>
                    <a:pt x="50" y="10"/>
                  </a:lnTo>
                  <a:lnTo>
                    <a:pt x="55" y="14"/>
                  </a:lnTo>
                  <a:lnTo>
                    <a:pt x="61" y="16"/>
                  </a:lnTo>
                  <a:lnTo>
                    <a:pt x="65" y="18"/>
                  </a:lnTo>
                  <a:lnTo>
                    <a:pt x="69" y="20"/>
                  </a:lnTo>
                  <a:lnTo>
                    <a:pt x="73" y="22"/>
                  </a:lnTo>
                  <a:lnTo>
                    <a:pt x="75" y="23"/>
                  </a:lnTo>
                  <a:lnTo>
                    <a:pt x="75" y="25"/>
                  </a:lnTo>
                  <a:lnTo>
                    <a:pt x="76" y="27"/>
                  </a:lnTo>
                  <a:lnTo>
                    <a:pt x="76" y="31"/>
                  </a:lnTo>
                  <a:lnTo>
                    <a:pt x="76" y="33"/>
                  </a:lnTo>
                  <a:lnTo>
                    <a:pt x="76" y="41"/>
                  </a:lnTo>
                  <a:lnTo>
                    <a:pt x="75" y="50"/>
                  </a:lnTo>
                  <a:lnTo>
                    <a:pt x="73" y="52"/>
                  </a:lnTo>
                  <a:lnTo>
                    <a:pt x="73" y="58"/>
                  </a:lnTo>
                  <a:lnTo>
                    <a:pt x="71" y="64"/>
                  </a:lnTo>
                  <a:lnTo>
                    <a:pt x="71" y="71"/>
                  </a:lnTo>
                  <a:lnTo>
                    <a:pt x="69" y="79"/>
                  </a:lnTo>
                  <a:lnTo>
                    <a:pt x="69" y="90"/>
                  </a:lnTo>
                  <a:lnTo>
                    <a:pt x="67" y="100"/>
                  </a:lnTo>
                  <a:lnTo>
                    <a:pt x="67" y="113"/>
                  </a:lnTo>
                  <a:lnTo>
                    <a:pt x="65" y="127"/>
                  </a:lnTo>
                  <a:lnTo>
                    <a:pt x="63" y="142"/>
                  </a:lnTo>
                  <a:lnTo>
                    <a:pt x="63" y="157"/>
                  </a:lnTo>
                  <a:lnTo>
                    <a:pt x="61" y="175"/>
                  </a:lnTo>
                  <a:lnTo>
                    <a:pt x="61" y="194"/>
                  </a:lnTo>
                  <a:lnTo>
                    <a:pt x="59" y="215"/>
                  </a:lnTo>
                  <a:lnTo>
                    <a:pt x="59" y="236"/>
                  </a:lnTo>
                  <a:lnTo>
                    <a:pt x="59" y="257"/>
                  </a:lnTo>
                  <a:lnTo>
                    <a:pt x="55" y="305"/>
                  </a:lnTo>
                  <a:lnTo>
                    <a:pt x="53" y="349"/>
                  </a:lnTo>
                  <a:lnTo>
                    <a:pt x="52" y="391"/>
                  </a:lnTo>
                  <a:lnTo>
                    <a:pt x="50" y="433"/>
                  </a:lnTo>
                  <a:lnTo>
                    <a:pt x="50" y="473"/>
                  </a:lnTo>
                  <a:lnTo>
                    <a:pt x="48" y="510"/>
                  </a:lnTo>
                  <a:lnTo>
                    <a:pt x="48" y="546"/>
                  </a:lnTo>
                  <a:lnTo>
                    <a:pt x="48" y="581"/>
                  </a:lnTo>
                  <a:lnTo>
                    <a:pt x="48" y="598"/>
                  </a:lnTo>
                  <a:lnTo>
                    <a:pt x="48" y="613"/>
                  </a:lnTo>
                  <a:lnTo>
                    <a:pt x="48" y="626"/>
                  </a:lnTo>
                  <a:lnTo>
                    <a:pt x="46" y="642"/>
                  </a:lnTo>
                  <a:lnTo>
                    <a:pt x="46" y="655"/>
                  </a:lnTo>
                  <a:lnTo>
                    <a:pt x="46" y="667"/>
                  </a:lnTo>
                  <a:lnTo>
                    <a:pt x="46" y="678"/>
                  </a:lnTo>
                  <a:lnTo>
                    <a:pt x="44" y="690"/>
                  </a:lnTo>
                  <a:lnTo>
                    <a:pt x="44" y="699"/>
                  </a:lnTo>
                  <a:lnTo>
                    <a:pt x="44" y="707"/>
                  </a:lnTo>
                  <a:lnTo>
                    <a:pt x="44" y="716"/>
                  </a:lnTo>
                  <a:lnTo>
                    <a:pt x="42" y="724"/>
                  </a:lnTo>
                  <a:lnTo>
                    <a:pt x="42" y="730"/>
                  </a:lnTo>
                  <a:lnTo>
                    <a:pt x="40" y="736"/>
                  </a:lnTo>
                  <a:lnTo>
                    <a:pt x="40" y="739"/>
                  </a:lnTo>
                  <a:lnTo>
                    <a:pt x="40" y="743"/>
                  </a:lnTo>
                  <a:lnTo>
                    <a:pt x="36" y="751"/>
                  </a:lnTo>
                  <a:lnTo>
                    <a:pt x="34" y="757"/>
                  </a:lnTo>
                  <a:lnTo>
                    <a:pt x="31" y="762"/>
                  </a:lnTo>
                  <a:lnTo>
                    <a:pt x="29" y="766"/>
                  </a:lnTo>
                  <a:lnTo>
                    <a:pt x="27" y="768"/>
                  </a:lnTo>
                  <a:lnTo>
                    <a:pt x="25" y="770"/>
                  </a:lnTo>
                  <a:lnTo>
                    <a:pt x="23" y="770"/>
                  </a:lnTo>
                  <a:lnTo>
                    <a:pt x="21" y="770"/>
                  </a:lnTo>
                  <a:lnTo>
                    <a:pt x="19" y="768"/>
                  </a:lnTo>
                  <a:lnTo>
                    <a:pt x="17" y="766"/>
                  </a:lnTo>
                  <a:lnTo>
                    <a:pt x="17" y="762"/>
                  </a:lnTo>
                  <a:lnTo>
                    <a:pt x="15" y="759"/>
                  </a:lnTo>
                  <a:lnTo>
                    <a:pt x="13" y="753"/>
                  </a:lnTo>
                  <a:lnTo>
                    <a:pt x="11" y="747"/>
                  </a:lnTo>
                  <a:lnTo>
                    <a:pt x="11" y="741"/>
                  </a:lnTo>
                  <a:lnTo>
                    <a:pt x="9" y="734"/>
                  </a:lnTo>
                  <a:lnTo>
                    <a:pt x="8" y="724"/>
                  </a:lnTo>
                  <a:lnTo>
                    <a:pt x="8" y="715"/>
                  </a:lnTo>
                  <a:lnTo>
                    <a:pt x="6" y="709"/>
                  </a:lnTo>
                  <a:lnTo>
                    <a:pt x="4" y="701"/>
                  </a:lnTo>
                  <a:lnTo>
                    <a:pt x="4" y="695"/>
                  </a:lnTo>
                  <a:lnTo>
                    <a:pt x="4" y="690"/>
                  </a:lnTo>
                  <a:lnTo>
                    <a:pt x="4" y="686"/>
                  </a:lnTo>
                  <a:lnTo>
                    <a:pt x="6" y="680"/>
                  </a:lnTo>
                  <a:lnTo>
                    <a:pt x="6" y="680"/>
                  </a:lnTo>
                  <a:lnTo>
                    <a:pt x="6" y="676"/>
                  </a:lnTo>
                  <a:lnTo>
                    <a:pt x="6" y="674"/>
                  </a:lnTo>
                  <a:lnTo>
                    <a:pt x="6" y="670"/>
                  </a:lnTo>
                  <a:lnTo>
                    <a:pt x="8" y="667"/>
                  </a:lnTo>
                  <a:lnTo>
                    <a:pt x="8" y="661"/>
                  </a:lnTo>
                  <a:lnTo>
                    <a:pt x="8" y="657"/>
                  </a:lnTo>
                  <a:lnTo>
                    <a:pt x="8" y="649"/>
                  </a:lnTo>
                  <a:lnTo>
                    <a:pt x="9" y="644"/>
                  </a:lnTo>
                  <a:lnTo>
                    <a:pt x="9" y="636"/>
                  </a:lnTo>
                  <a:lnTo>
                    <a:pt x="9" y="628"/>
                  </a:lnTo>
                  <a:lnTo>
                    <a:pt x="9" y="621"/>
                  </a:lnTo>
                  <a:lnTo>
                    <a:pt x="11" y="611"/>
                  </a:lnTo>
                  <a:lnTo>
                    <a:pt x="11" y="602"/>
                  </a:lnTo>
                  <a:lnTo>
                    <a:pt x="13" y="592"/>
                  </a:lnTo>
                  <a:lnTo>
                    <a:pt x="13" y="581"/>
                  </a:lnTo>
                  <a:lnTo>
                    <a:pt x="13" y="569"/>
                  </a:lnTo>
                  <a:lnTo>
                    <a:pt x="15" y="556"/>
                  </a:lnTo>
                  <a:lnTo>
                    <a:pt x="15" y="542"/>
                  </a:lnTo>
                  <a:lnTo>
                    <a:pt x="15" y="527"/>
                  </a:lnTo>
                  <a:lnTo>
                    <a:pt x="17" y="512"/>
                  </a:lnTo>
                  <a:lnTo>
                    <a:pt x="17" y="494"/>
                  </a:lnTo>
                  <a:lnTo>
                    <a:pt x="17" y="475"/>
                  </a:lnTo>
                  <a:lnTo>
                    <a:pt x="19" y="456"/>
                  </a:lnTo>
                  <a:lnTo>
                    <a:pt x="19" y="435"/>
                  </a:lnTo>
                  <a:lnTo>
                    <a:pt x="21" y="414"/>
                  </a:lnTo>
                  <a:lnTo>
                    <a:pt x="21" y="391"/>
                  </a:lnTo>
                  <a:lnTo>
                    <a:pt x="21" y="366"/>
                  </a:lnTo>
                  <a:lnTo>
                    <a:pt x="23" y="341"/>
                  </a:lnTo>
                  <a:lnTo>
                    <a:pt x="23" y="316"/>
                  </a:lnTo>
                  <a:lnTo>
                    <a:pt x="23" y="290"/>
                  </a:lnTo>
                  <a:lnTo>
                    <a:pt x="25" y="261"/>
                  </a:lnTo>
                  <a:lnTo>
                    <a:pt x="25" y="234"/>
                  </a:lnTo>
                  <a:lnTo>
                    <a:pt x="25" y="207"/>
                  </a:lnTo>
                  <a:lnTo>
                    <a:pt x="25" y="182"/>
                  </a:lnTo>
                  <a:lnTo>
                    <a:pt x="27" y="161"/>
                  </a:lnTo>
                  <a:lnTo>
                    <a:pt x="25" y="140"/>
                  </a:lnTo>
                  <a:lnTo>
                    <a:pt x="25" y="121"/>
                  </a:lnTo>
                  <a:lnTo>
                    <a:pt x="25" y="102"/>
                  </a:lnTo>
                  <a:lnTo>
                    <a:pt x="25" y="87"/>
                  </a:lnTo>
                  <a:lnTo>
                    <a:pt x="23" y="73"/>
                  </a:lnTo>
                  <a:lnTo>
                    <a:pt x="23" y="60"/>
                  </a:lnTo>
                  <a:lnTo>
                    <a:pt x="21" y="50"/>
                  </a:lnTo>
                  <a:lnTo>
                    <a:pt x="21" y="41"/>
                  </a:lnTo>
                  <a:lnTo>
                    <a:pt x="19" y="33"/>
                  </a:lnTo>
                  <a:lnTo>
                    <a:pt x="17" y="29"/>
                  </a:lnTo>
                  <a:lnTo>
                    <a:pt x="15" y="25"/>
                  </a:lnTo>
                  <a:lnTo>
                    <a:pt x="13" y="23"/>
                  </a:lnTo>
                  <a:lnTo>
                    <a:pt x="9" y="22"/>
                  </a:lnTo>
                  <a:lnTo>
                    <a:pt x="6" y="22"/>
                  </a:lnTo>
                  <a:lnTo>
                    <a:pt x="4" y="20"/>
                  </a:lnTo>
                  <a:lnTo>
                    <a:pt x="2" y="18"/>
                  </a:lnTo>
                  <a:lnTo>
                    <a:pt x="0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Freeform 98"/>
            <p:cNvSpPr/>
            <p:nvPr/>
          </p:nvSpPr>
          <p:spPr bwMode="auto">
            <a:xfrm>
              <a:off x="2255838" y="1919288"/>
              <a:ext cx="42863" cy="128588"/>
            </a:xfrm>
            <a:custGeom>
              <a:avLst/>
              <a:gdLst>
                <a:gd name="T0" fmla="*/ 2 w 53"/>
                <a:gd name="T1" fmla="*/ 4 h 163"/>
                <a:gd name="T2" fmla="*/ 4 w 53"/>
                <a:gd name="T3" fmla="*/ 2 h 163"/>
                <a:gd name="T4" fmla="*/ 7 w 53"/>
                <a:gd name="T5" fmla="*/ 2 h 163"/>
                <a:gd name="T6" fmla="*/ 11 w 53"/>
                <a:gd name="T7" fmla="*/ 0 h 163"/>
                <a:gd name="T8" fmla="*/ 17 w 53"/>
                <a:gd name="T9" fmla="*/ 2 h 163"/>
                <a:gd name="T10" fmla="*/ 23 w 53"/>
                <a:gd name="T11" fmla="*/ 2 h 163"/>
                <a:gd name="T12" fmla="*/ 28 w 53"/>
                <a:gd name="T13" fmla="*/ 4 h 163"/>
                <a:gd name="T14" fmla="*/ 36 w 53"/>
                <a:gd name="T15" fmla="*/ 8 h 163"/>
                <a:gd name="T16" fmla="*/ 44 w 53"/>
                <a:gd name="T17" fmla="*/ 12 h 163"/>
                <a:gd name="T18" fmla="*/ 46 w 53"/>
                <a:gd name="T19" fmla="*/ 29 h 163"/>
                <a:gd name="T20" fmla="*/ 48 w 53"/>
                <a:gd name="T21" fmla="*/ 46 h 163"/>
                <a:gd name="T22" fmla="*/ 49 w 53"/>
                <a:gd name="T23" fmla="*/ 62 h 163"/>
                <a:gd name="T24" fmla="*/ 49 w 53"/>
                <a:gd name="T25" fmla="*/ 77 h 163"/>
                <a:gd name="T26" fmla="*/ 51 w 53"/>
                <a:gd name="T27" fmla="*/ 90 h 163"/>
                <a:gd name="T28" fmla="*/ 51 w 53"/>
                <a:gd name="T29" fmla="*/ 104 h 163"/>
                <a:gd name="T30" fmla="*/ 53 w 53"/>
                <a:gd name="T31" fmla="*/ 115 h 163"/>
                <a:gd name="T32" fmla="*/ 53 w 53"/>
                <a:gd name="T33" fmla="*/ 125 h 163"/>
                <a:gd name="T34" fmla="*/ 53 w 53"/>
                <a:gd name="T35" fmla="*/ 134 h 163"/>
                <a:gd name="T36" fmla="*/ 51 w 53"/>
                <a:gd name="T37" fmla="*/ 142 h 163"/>
                <a:gd name="T38" fmla="*/ 51 w 53"/>
                <a:gd name="T39" fmla="*/ 148 h 163"/>
                <a:gd name="T40" fmla="*/ 51 w 53"/>
                <a:gd name="T41" fmla="*/ 153 h 163"/>
                <a:gd name="T42" fmla="*/ 49 w 53"/>
                <a:gd name="T43" fmla="*/ 157 h 163"/>
                <a:gd name="T44" fmla="*/ 48 w 53"/>
                <a:gd name="T45" fmla="*/ 161 h 163"/>
                <a:gd name="T46" fmla="*/ 46 w 53"/>
                <a:gd name="T47" fmla="*/ 163 h 163"/>
                <a:gd name="T48" fmla="*/ 44 w 53"/>
                <a:gd name="T49" fmla="*/ 163 h 163"/>
                <a:gd name="T50" fmla="*/ 42 w 53"/>
                <a:gd name="T51" fmla="*/ 163 h 163"/>
                <a:gd name="T52" fmla="*/ 40 w 53"/>
                <a:gd name="T53" fmla="*/ 161 h 163"/>
                <a:gd name="T54" fmla="*/ 38 w 53"/>
                <a:gd name="T55" fmla="*/ 161 h 163"/>
                <a:gd name="T56" fmla="*/ 36 w 53"/>
                <a:gd name="T57" fmla="*/ 159 h 163"/>
                <a:gd name="T58" fmla="*/ 34 w 53"/>
                <a:gd name="T59" fmla="*/ 157 h 163"/>
                <a:gd name="T60" fmla="*/ 32 w 53"/>
                <a:gd name="T61" fmla="*/ 153 h 163"/>
                <a:gd name="T62" fmla="*/ 32 w 53"/>
                <a:gd name="T63" fmla="*/ 150 h 163"/>
                <a:gd name="T64" fmla="*/ 30 w 53"/>
                <a:gd name="T65" fmla="*/ 146 h 163"/>
                <a:gd name="T66" fmla="*/ 28 w 53"/>
                <a:gd name="T67" fmla="*/ 142 h 163"/>
                <a:gd name="T68" fmla="*/ 27 w 53"/>
                <a:gd name="T69" fmla="*/ 136 h 163"/>
                <a:gd name="T70" fmla="*/ 27 w 53"/>
                <a:gd name="T71" fmla="*/ 132 h 163"/>
                <a:gd name="T72" fmla="*/ 25 w 53"/>
                <a:gd name="T73" fmla="*/ 125 h 163"/>
                <a:gd name="T74" fmla="*/ 25 w 53"/>
                <a:gd name="T75" fmla="*/ 119 h 163"/>
                <a:gd name="T76" fmla="*/ 23 w 53"/>
                <a:gd name="T77" fmla="*/ 111 h 163"/>
                <a:gd name="T78" fmla="*/ 23 w 53"/>
                <a:gd name="T79" fmla="*/ 104 h 163"/>
                <a:gd name="T80" fmla="*/ 21 w 53"/>
                <a:gd name="T81" fmla="*/ 96 h 163"/>
                <a:gd name="T82" fmla="*/ 19 w 53"/>
                <a:gd name="T83" fmla="*/ 81 h 163"/>
                <a:gd name="T84" fmla="*/ 15 w 53"/>
                <a:gd name="T85" fmla="*/ 69 h 163"/>
                <a:gd name="T86" fmla="*/ 13 w 53"/>
                <a:gd name="T87" fmla="*/ 56 h 163"/>
                <a:gd name="T88" fmla="*/ 11 w 53"/>
                <a:gd name="T89" fmla="*/ 46 h 163"/>
                <a:gd name="T90" fmla="*/ 7 w 53"/>
                <a:gd name="T91" fmla="*/ 37 h 163"/>
                <a:gd name="T92" fmla="*/ 5 w 53"/>
                <a:gd name="T93" fmla="*/ 29 h 163"/>
                <a:gd name="T94" fmla="*/ 4 w 53"/>
                <a:gd name="T95" fmla="*/ 23 h 163"/>
                <a:gd name="T96" fmla="*/ 2 w 53"/>
                <a:gd name="T97" fmla="*/ 18 h 163"/>
                <a:gd name="T98" fmla="*/ 0 w 53"/>
                <a:gd name="T99" fmla="*/ 14 h 163"/>
                <a:gd name="T100" fmla="*/ 0 w 53"/>
                <a:gd name="T101" fmla="*/ 10 h 163"/>
                <a:gd name="T102" fmla="*/ 0 w 53"/>
                <a:gd name="T103" fmla="*/ 6 h 163"/>
                <a:gd name="T104" fmla="*/ 2 w 53"/>
                <a:gd name="T105" fmla="*/ 4 h 163"/>
                <a:gd name="T106" fmla="*/ 2 w 53"/>
                <a:gd name="T107" fmla="*/ 4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3" h="163">
                  <a:moveTo>
                    <a:pt x="2" y="4"/>
                  </a:moveTo>
                  <a:lnTo>
                    <a:pt x="4" y="2"/>
                  </a:lnTo>
                  <a:lnTo>
                    <a:pt x="7" y="2"/>
                  </a:lnTo>
                  <a:lnTo>
                    <a:pt x="11" y="0"/>
                  </a:lnTo>
                  <a:lnTo>
                    <a:pt x="17" y="2"/>
                  </a:lnTo>
                  <a:lnTo>
                    <a:pt x="23" y="2"/>
                  </a:lnTo>
                  <a:lnTo>
                    <a:pt x="28" y="4"/>
                  </a:lnTo>
                  <a:lnTo>
                    <a:pt x="36" y="8"/>
                  </a:lnTo>
                  <a:lnTo>
                    <a:pt x="44" y="12"/>
                  </a:lnTo>
                  <a:lnTo>
                    <a:pt x="46" y="29"/>
                  </a:lnTo>
                  <a:lnTo>
                    <a:pt x="48" y="46"/>
                  </a:lnTo>
                  <a:lnTo>
                    <a:pt x="49" y="62"/>
                  </a:lnTo>
                  <a:lnTo>
                    <a:pt x="49" y="77"/>
                  </a:lnTo>
                  <a:lnTo>
                    <a:pt x="51" y="90"/>
                  </a:lnTo>
                  <a:lnTo>
                    <a:pt x="51" y="104"/>
                  </a:lnTo>
                  <a:lnTo>
                    <a:pt x="53" y="115"/>
                  </a:lnTo>
                  <a:lnTo>
                    <a:pt x="53" y="125"/>
                  </a:lnTo>
                  <a:lnTo>
                    <a:pt x="53" y="134"/>
                  </a:lnTo>
                  <a:lnTo>
                    <a:pt x="51" y="142"/>
                  </a:lnTo>
                  <a:lnTo>
                    <a:pt x="51" y="148"/>
                  </a:lnTo>
                  <a:lnTo>
                    <a:pt x="51" y="153"/>
                  </a:lnTo>
                  <a:lnTo>
                    <a:pt x="49" y="157"/>
                  </a:lnTo>
                  <a:lnTo>
                    <a:pt x="48" y="161"/>
                  </a:lnTo>
                  <a:lnTo>
                    <a:pt x="46" y="163"/>
                  </a:lnTo>
                  <a:lnTo>
                    <a:pt x="44" y="163"/>
                  </a:lnTo>
                  <a:lnTo>
                    <a:pt x="42" y="163"/>
                  </a:lnTo>
                  <a:lnTo>
                    <a:pt x="40" y="161"/>
                  </a:lnTo>
                  <a:lnTo>
                    <a:pt x="38" y="161"/>
                  </a:lnTo>
                  <a:lnTo>
                    <a:pt x="36" y="159"/>
                  </a:lnTo>
                  <a:lnTo>
                    <a:pt x="34" y="157"/>
                  </a:lnTo>
                  <a:lnTo>
                    <a:pt x="32" y="153"/>
                  </a:lnTo>
                  <a:lnTo>
                    <a:pt x="32" y="150"/>
                  </a:lnTo>
                  <a:lnTo>
                    <a:pt x="30" y="146"/>
                  </a:lnTo>
                  <a:lnTo>
                    <a:pt x="28" y="142"/>
                  </a:lnTo>
                  <a:lnTo>
                    <a:pt x="27" y="136"/>
                  </a:lnTo>
                  <a:lnTo>
                    <a:pt x="27" y="132"/>
                  </a:lnTo>
                  <a:lnTo>
                    <a:pt x="25" y="125"/>
                  </a:lnTo>
                  <a:lnTo>
                    <a:pt x="25" y="119"/>
                  </a:lnTo>
                  <a:lnTo>
                    <a:pt x="23" y="111"/>
                  </a:lnTo>
                  <a:lnTo>
                    <a:pt x="23" y="104"/>
                  </a:lnTo>
                  <a:lnTo>
                    <a:pt x="21" y="96"/>
                  </a:lnTo>
                  <a:lnTo>
                    <a:pt x="19" y="81"/>
                  </a:lnTo>
                  <a:lnTo>
                    <a:pt x="15" y="69"/>
                  </a:lnTo>
                  <a:lnTo>
                    <a:pt x="13" y="56"/>
                  </a:lnTo>
                  <a:lnTo>
                    <a:pt x="11" y="46"/>
                  </a:lnTo>
                  <a:lnTo>
                    <a:pt x="7" y="37"/>
                  </a:lnTo>
                  <a:lnTo>
                    <a:pt x="5" y="29"/>
                  </a:lnTo>
                  <a:lnTo>
                    <a:pt x="4" y="23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Freeform 99"/>
            <p:cNvSpPr/>
            <p:nvPr/>
          </p:nvSpPr>
          <p:spPr bwMode="auto">
            <a:xfrm>
              <a:off x="2278063" y="1885951"/>
              <a:ext cx="196850" cy="106363"/>
            </a:xfrm>
            <a:custGeom>
              <a:avLst/>
              <a:gdLst>
                <a:gd name="T0" fmla="*/ 247 w 247"/>
                <a:gd name="T1" fmla="*/ 44 h 134"/>
                <a:gd name="T2" fmla="*/ 242 w 247"/>
                <a:gd name="T3" fmla="*/ 50 h 134"/>
                <a:gd name="T4" fmla="*/ 234 w 247"/>
                <a:gd name="T5" fmla="*/ 54 h 134"/>
                <a:gd name="T6" fmla="*/ 232 w 247"/>
                <a:gd name="T7" fmla="*/ 58 h 134"/>
                <a:gd name="T8" fmla="*/ 228 w 247"/>
                <a:gd name="T9" fmla="*/ 63 h 134"/>
                <a:gd name="T10" fmla="*/ 224 w 247"/>
                <a:gd name="T11" fmla="*/ 71 h 134"/>
                <a:gd name="T12" fmla="*/ 219 w 247"/>
                <a:gd name="T13" fmla="*/ 81 h 134"/>
                <a:gd name="T14" fmla="*/ 215 w 247"/>
                <a:gd name="T15" fmla="*/ 94 h 134"/>
                <a:gd name="T16" fmla="*/ 209 w 247"/>
                <a:gd name="T17" fmla="*/ 107 h 134"/>
                <a:gd name="T18" fmla="*/ 205 w 247"/>
                <a:gd name="T19" fmla="*/ 125 h 134"/>
                <a:gd name="T20" fmla="*/ 175 w 247"/>
                <a:gd name="T21" fmla="*/ 134 h 134"/>
                <a:gd name="T22" fmla="*/ 178 w 247"/>
                <a:gd name="T23" fmla="*/ 107 h 134"/>
                <a:gd name="T24" fmla="*/ 182 w 247"/>
                <a:gd name="T25" fmla="*/ 79 h 134"/>
                <a:gd name="T26" fmla="*/ 184 w 247"/>
                <a:gd name="T27" fmla="*/ 67 h 134"/>
                <a:gd name="T28" fmla="*/ 186 w 247"/>
                <a:gd name="T29" fmla="*/ 58 h 134"/>
                <a:gd name="T30" fmla="*/ 184 w 247"/>
                <a:gd name="T31" fmla="*/ 52 h 134"/>
                <a:gd name="T32" fmla="*/ 182 w 247"/>
                <a:gd name="T33" fmla="*/ 50 h 134"/>
                <a:gd name="T34" fmla="*/ 178 w 247"/>
                <a:gd name="T35" fmla="*/ 48 h 134"/>
                <a:gd name="T36" fmla="*/ 169 w 247"/>
                <a:gd name="T37" fmla="*/ 50 h 134"/>
                <a:gd name="T38" fmla="*/ 154 w 247"/>
                <a:gd name="T39" fmla="*/ 50 h 134"/>
                <a:gd name="T40" fmla="*/ 134 w 247"/>
                <a:gd name="T41" fmla="*/ 54 h 134"/>
                <a:gd name="T42" fmla="*/ 109 w 247"/>
                <a:gd name="T43" fmla="*/ 58 h 134"/>
                <a:gd name="T44" fmla="*/ 79 w 247"/>
                <a:gd name="T45" fmla="*/ 63 h 134"/>
                <a:gd name="T46" fmla="*/ 43 w 247"/>
                <a:gd name="T47" fmla="*/ 69 h 134"/>
                <a:gd name="T48" fmla="*/ 0 w 247"/>
                <a:gd name="T49" fmla="*/ 75 h 134"/>
                <a:gd name="T50" fmla="*/ 2 w 247"/>
                <a:gd name="T51" fmla="*/ 52 h 134"/>
                <a:gd name="T52" fmla="*/ 8 w 247"/>
                <a:gd name="T53" fmla="*/ 52 h 134"/>
                <a:gd name="T54" fmla="*/ 14 w 247"/>
                <a:gd name="T55" fmla="*/ 52 h 134"/>
                <a:gd name="T56" fmla="*/ 23 w 247"/>
                <a:gd name="T57" fmla="*/ 50 h 134"/>
                <a:gd name="T58" fmla="*/ 35 w 247"/>
                <a:gd name="T59" fmla="*/ 48 h 134"/>
                <a:gd name="T60" fmla="*/ 48 w 247"/>
                <a:gd name="T61" fmla="*/ 46 h 134"/>
                <a:gd name="T62" fmla="*/ 64 w 247"/>
                <a:gd name="T63" fmla="*/ 44 h 134"/>
                <a:gd name="T64" fmla="*/ 83 w 247"/>
                <a:gd name="T65" fmla="*/ 40 h 134"/>
                <a:gd name="T66" fmla="*/ 109 w 247"/>
                <a:gd name="T67" fmla="*/ 35 h 134"/>
                <a:gd name="T68" fmla="*/ 138 w 247"/>
                <a:gd name="T69" fmla="*/ 27 h 134"/>
                <a:gd name="T70" fmla="*/ 152 w 247"/>
                <a:gd name="T71" fmla="*/ 23 h 134"/>
                <a:gd name="T72" fmla="*/ 161 w 247"/>
                <a:gd name="T73" fmla="*/ 21 h 134"/>
                <a:gd name="T74" fmla="*/ 169 w 247"/>
                <a:gd name="T75" fmla="*/ 17 h 134"/>
                <a:gd name="T76" fmla="*/ 175 w 247"/>
                <a:gd name="T77" fmla="*/ 15 h 134"/>
                <a:gd name="T78" fmla="*/ 178 w 247"/>
                <a:gd name="T79" fmla="*/ 12 h 134"/>
                <a:gd name="T80" fmla="*/ 186 w 247"/>
                <a:gd name="T81" fmla="*/ 4 h 134"/>
                <a:gd name="T82" fmla="*/ 198 w 247"/>
                <a:gd name="T83" fmla="*/ 0 h 134"/>
                <a:gd name="T84" fmla="*/ 201 w 247"/>
                <a:gd name="T85" fmla="*/ 4 h 134"/>
                <a:gd name="T86" fmla="*/ 209 w 247"/>
                <a:gd name="T87" fmla="*/ 6 h 134"/>
                <a:gd name="T88" fmla="*/ 217 w 247"/>
                <a:gd name="T89" fmla="*/ 12 h 134"/>
                <a:gd name="T90" fmla="*/ 236 w 247"/>
                <a:gd name="T91" fmla="*/ 23 h 134"/>
                <a:gd name="T92" fmla="*/ 242 w 247"/>
                <a:gd name="T93" fmla="*/ 31 h 134"/>
                <a:gd name="T94" fmla="*/ 245 w 247"/>
                <a:gd name="T95" fmla="*/ 37 h 134"/>
                <a:gd name="T96" fmla="*/ 247 w 247"/>
                <a:gd name="T97" fmla="*/ 4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7" h="134">
                  <a:moveTo>
                    <a:pt x="247" y="42"/>
                  </a:moveTo>
                  <a:lnTo>
                    <a:pt x="247" y="44"/>
                  </a:lnTo>
                  <a:lnTo>
                    <a:pt x="243" y="48"/>
                  </a:lnTo>
                  <a:lnTo>
                    <a:pt x="242" y="50"/>
                  </a:lnTo>
                  <a:lnTo>
                    <a:pt x="236" y="54"/>
                  </a:lnTo>
                  <a:lnTo>
                    <a:pt x="234" y="54"/>
                  </a:lnTo>
                  <a:lnTo>
                    <a:pt x="232" y="56"/>
                  </a:lnTo>
                  <a:lnTo>
                    <a:pt x="232" y="58"/>
                  </a:lnTo>
                  <a:lnTo>
                    <a:pt x="230" y="60"/>
                  </a:lnTo>
                  <a:lnTo>
                    <a:pt x="228" y="63"/>
                  </a:lnTo>
                  <a:lnTo>
                    <a:pt x="226" y="67"/>
                  </a:lnTo>
                  <a:lnTo>
                    <a:pt x="224" y="71"/>
                  </a:lnTo>
                  <a:lnTo>
                    <a:pt x="220" y="75"/>
                  </a:lnTo>
                  <a:lnTo>
                    <a:pt x="219" y="81"/>
                  </a:lnTo>
                  <a:lnTo>
                    <a:pt x="217" y="86"/>
                  </a:lnTo>
                  <a:lnTo>
                    <a:pt x="215" y="94"/>
                  </a:lnTo>
                  <a:lnTo>
                    <a:pt x="213" y="100"/>
                  </a:lnTo>
                  <a:lnTo>
                    <a:pt x="209" y="107"/>
                  </a:lnTo>
                  <a:lnTo>
                    <a:pt x="207" y="117"/>
                  </a:lnTo>
                  <a:lnTo>
                    <a:pt x="205" y="125"/>
                  </a:lnTo>
                  <a:lnTo>
                    <a:pt x="201" y="134"/>
                  </a:lnTo>
                  <a:lnTo>
                    <a:pt x="175" y="134"/>
                  </a:lnTo>
                  <a:lnTo>
                    <a:pt x="176" y="121"/>
                  </a:lnTo>
                  <a:lnTo>
                    <a:pt x="178" y="107"/>
                  </a:lnTo>
                  <a:lnTo>
                    <a:pt x="180" y="92"/>
                  </a:lnTo>
                  <a:lnTo>
                    <a:pt x="182" y="79"/>
                  </a:lnTo>
                  <a:lnTo>
                    <a:pt x="184" y="73"/>
                  </a:lnTo>
                  <a:lnTo>
                    <a:pt x="184" y="67"/>
                  </a:lnTo>
                  <a:lnTo>
                    <a:pt x="186" y="61"/>
                  </a:lnTo>
                  <a:lnTo>
                    <a:pt x="186" y="58"/>
                  </a:lnTo>
                  <a:lnTo>
                    <a:pt x="186" y="56"/>
                  </a:lnTo>
                  <a:lnTo>
                    <a:pt x="184" y="52"/>
                  </a:lnTo>
                  <a:lnTo>
                    <a:pt x="184" y="50"/>
                  </a:lnTo>
                  <a:lnTo>
                    <a:pt x="182" y="50"/>
                  </a:lnTo>
                  <a:lnTo>
                    <a:pt x="182" y="48"/>
                  </a:lnTo>
                  <a:lnTo>
                    <a:pt x="178" y="48"/>
                  </a:lnTo>
                  <a:lnTo>
                    <a:pt x="175" y="48"/>
                  </a:lnTo>
                  <a:lnTo>
                    <a:pt x="169" y="50"/>
                  </a:lnTo>
                  <a:lnTo>
                    <a:pt x="163" y="50"/>
                  </a:lnTo>
                  <a:lnTo>
                    <a:pt x="154" y="50"/>
                  </a:lnTo>
                  <a:lnTo>
                    <a:pt x="146" y="52"/>
                  </a:lnTo>
                  <a:lnTo>
                    <a:pt x="134" y="54"/>
                  </a:lnTo>
                  <a:lnTo>
                    <a:pt x="123" y="56"/>
                  </a:lnTo>
                  <a:lnTo>
                    <a:pt x="109" y="58"/>
                  </a:lnTo>
                  <a:lnTo>
                    <a:pt x="94" y="60"/>
                  </a:lnTo>
                  <a:lnTo>
                    <a:pt x="79" y="63"/>
                  </a:lnTo>
                  <a:lnTo>
                    <a:pt x="62" y="65"/>
                  </a:lnTo>
                  <a:lnTo>
                    <a:pt x="43" y="69"/>
                  </a:lnTo>
                  <a:lnTo>
                    <a:pt x="21" y="71"/>
                  </a:lnTo>
                  <a:lnTo>
                    <a:pt x="0" y="75"/>
                  </a:lnTo>
                  <a:lnTo>
                    <a:pt x="0" y="54"/>
                  </a:lnTo>
                  <a:lnTo>
                    <a:pt x="2" y="52"/>
                  </a:lnTo>
                  <a:lnTo>
                    <a:pt x="4" y="52"/>
                  </a:lnTo>
                  <a:lnTo>
                    <a:pt x="8" y="52"/>
                  </a:lnTo>
                  <a:lnTo>
                    <a:pt x="10" y="52"/>
                  </a:lnTo>
                  <a:lnTo>
                    <a:pt x="14" y="52"/>
                  </a:lnTo>
                  <a:lnTo>
                    <a:pt x="20" y="52"/>
                  </a:lnTo>
                  <a:lnTo>
                    <a:pt x="23" y="50"/>
                  </a:lnTo>
                  <a:lnTo>
                    <a:pt x="29" y="50"/>
                  </a:lnTo>
                  <a:lnTo>
                    <a:pt x="35" y="48"/>
                  </a:lnTo>
                  <a:lnTo>
                    <a:pt x="43" y="48"/>
                  </a:lnTo>
                  <a:lnTo>
                    <a:pt x="48" y="46"/>
                  </a:lnTo>
                  <a:lnTo>
                    <a:pt x="56" y="44"/>
                  </a:lnTo>
                  <a:lnTo>
                    <a:pt x="64" y="44"/>
                  </a:lnTo>
                  <a:lnTo>
                    <a:pt x="73" y="42"/>
                  </a:lnTo>
                  <a:lnTo>
                    <a:pt x="83" y="40"/>
                  </a:lnTo>
                  <a:lnTo>
                    <a:pt x="92" y="38"/>
                  </a:lnTo>
                  <a:lnTo>
                    <a:pt x="109" y="35"/>
                  </a:lnTo>
                  <a:lnTo>
                    <a:pt x="125" y="31"/>
                  </a:lnTo>
                  <a:lnTo>
                    <a:pt x="138" y="27"/>
                  </a:lnTo>
                  <a:lnTo>
                    <a:pt x="146" y="25"/>
                  </a:lnTo>
                  <a:lnTo>
                    <a:pt x="152" y="23"/>
                  </a:lnTo>
                  <a:lnTo>
                    <a:pt x="155" y="21"/>
                  </a:lnTo>
                  <a:lnTo>
                    <a:pt x="161" y="21"/>
                  </a:lnTo>
                  <a:lnTo>
                    <a:pt x="165" y="19"/>
                  </a:lnTo>
                  <a:lnTo>
                    <a:pt x="169" y="17"/>
                  </a:lnTo>
                  <a:lnTo>
                    <a:pt x="173" y="15"/>
                  </a:lnTo>
                  <a:lnTo>
                    <a:pt x="175" y="15"/>
                  </a:lnTo>
                  <a:lnTo>
                    <a:pt x="176" y="14"/>
                  </a:lnTo>
                  <a:lnTo>
                    <a:pt x="178" y="12"/>
                  </a:lnTo>
                  <a:lnTo>
                    <a:pt x="182" y="8"/>
                  </a:lnTo>
                  <a:lnTo>
                    <a:pt x="186" y="4"/>
                  </a:lnTo>
                  <a:lnTo>
                    <a:pt x="192" y="2"/>
                  </a:lnTo>
                  <a:lnTo>
                    <a:pt x="198" y="0"/>
                  </a:lnTo>
                  <a:lnTo>
                    <a:pt x="199" y="2"/>
                  </a:lnTo>
                  <a:lnTo>
                    <a:pt x="201" y="4"/>
                  </a:lnTo>
                  <a:lnTo>
                    <a:pt x="205" y="6"/>
                  </a:lnTo>
                  <a:lnTo>
                    <a:pt x="209" y="6"/>
                  </a:lnTo>
                  <a:lnTo>
                    <a:pt x="213" y="8"/>
                  </a:lnTo>
                  <a:lnTo>
                    <a:pt x="217" y="12"/>
                  </a:lnTo>
                  <a:lnTo>
                    <a:pt x="228" y="15"/>
                  </a:lnTo>
                  <a:lnTo>
                    <a:pt x="236" y="23"/>
                  </a:lnTo>
                  <a:lnTo>
                    <a:pt x="240" y="27"/>
                  </a:lnTo>
                  <a:lnTo>
                    <a:pt x="242" y="31"/>
                  </a:lnTo>
                  <a:lnTo>
                    <a:pt x="243" y="33"/>
                  </a:lnTo>
                  <a:lnTo>
                    <a:pt x="245" y="37"/>
                  </a:lnTo>
                  <a:lnTo>
                    <a:pt x="247" y="38"/>
                  </a:lnTo>
                  <a:lnTo>
                    <a:pt x="247" y="42"/>
                  </a:lnTo>
                  <a:lnTo>
                    <a:pt x="247" y="4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Freeform 100"/>
            <p:cNvSpPr/>
            <p:nvPr/>
          </p:nvSpPr>
          <p:spPr bwMode="auto">
            <a:xfrm>
              <a:off x="2284413" y="1976438"/>
              <a:ext cx="153988" cy="53975"/>
            </a:xfrm>
            <a:custGeom>
              <a:avLst/>
              <a:gdLst>
                <a:gd name="T0" fmla="*/ 0 w 193"/>
                <a:gd name="T1" fmla="*/ 38 h 67"/>
                <a:gd name="T2" fmla="*/ 4 w 193"/>
                <a:gd name="T3" fmla="*/ 36 h 67"/>
                <a:gd name="T4" fmla="*/ 10 w 193"/>
                <a:gd name="T5" fmla="*/ 36 h 67"/>
                <a:gd name="T6" fmla="*/ 15 w 193"/>
                <a:gd name="T7" fmla="*/ 34 h 67"/>
                <a:gd name="T8" fmla="*/ 23 w 193"/>
                <a:gd name="T9" fmla="*/ 34 h 67"/>
                <a:gd name="T10" fmla="*/ 31 w 193"/>
                <a:gd name="T11" fmla="*/ 33 h 67"/>
                <a:gd name="T12" fmla="*/ 40 w 193"/>
                <a:gd name="T13" fmla="*/ 31 h 67"/>
                <a:gd name="T14" fmla="*/ 52 w 193"/>
                <a:gd name="T15" fmla="*/ 29 h 67"/>
                <a:gd name="T16" fmla="*/ 63 w 193"/>
                <a:gd name="T17" fmla="*/ 27 h 67"/>
                <a:gd name="T18" fmla="*/ 77 w 193"/>
                <a:gd name="T19" fmla="*/ 25 h 67"/>
                <a:gd name="T20" fmla="*/ 90 w 193"/>
                <a:gd name="T21" fmla="*/ 21 h 67"/>
                <a:gd name="T22" fmla="*/ 103 w 193"/>
                <a:gd name="T23" fmla="*/ 19 h 67"/>
                <a:gd name="T24" fmla="*/ 121 w 193"/>
                <a:gd name="T25" fmla="*/ 15 h 67"/>
                <a:gd name="T26" fmla="*/ 136 w 193"/>
                <a:gd name="T27" fmla="*/ 13 h 67"/>
                <a:gd name="T28" fmla="*/ 155 w 193"/>
                <a:gd name="T29" fmla="*/ 10 h 67"/>
                <a:gd name="T30" fmla="*/ 174 w 193"/>
                <a:gd name="T31" fmla="*/ 6 h 67"/>
                <a:gd name="T32" fmla="*/ 193 w 193"/>
                <a:gd name="T33" fmla="*/ 0 h 67"/>
                <a:gd name="T34" fmla="*/ 193 w 193"/>
                <a:gd name="T35" fmla="*/ 8 h 67"/>
                <a:gd name="T36" fmla="*/ 193 w 193"/>
                <a:gd name="T37" fmla="*/ 13 h 67"/>
                <a:gd name="T38" fmla="*/ 191 w 193"/>
                <a:gd name="T39" fmla="*/ 19 h 67"/>
                <a:gd name="T40" fmla="*/ 190 w 193"/>
                <a:gd name="T41" fmla="*/ 23 h 67"/>
                <a:gd name="T42" fmla="*/ 188 w 193"/>
                <a:gd name="T43" fmla="*/ 27 h 67"/>
                <a:gd name="T44" fmla="*/ 186 w 193"/>
                <a:gd name="T45" fmla="*/ 31 h 67"/>
                <a:gd name="T46" fmla="*/ 182 w 193"/>
                <a:gd name="T47" fmla="*/ 33 h 67"/>
                <a:gd name="T48" fmla="*/ 178 w 193"/>
                <a:gd name="T49" fmla="*/ 34 h 67"/>
                <a:gd name="T50" fmla="*/ 170 w 193"/>
                <a:gd name="T51" fmla="*/ 36 h 67"/>
                <a:gd name="T52" fmla="*/ 165 w 193"/>
                <a:gd name="T53" fmla="*/ 40 h 67"/>
                <a:gd name="T54" fmla="*/ 159 w 193"/>
                <a:gd name="T55" fmla="*/ 42 h 67"/>
                <a:gd name="T56" fmla="*/ 155 w 193"/>
                <a:gd name="T57" fmla="*/ 42 h 67"/>
                <a:gd name="T58" fmla="*/ 153 w 193"/>
                <a:gd name="T59" fmla="*/ 42 h 67"/>
                <a:gd name="T60" fmla="*/ 151 w 193"/>
                <a:gd name="T61" fmla="*/ 42 h 67"/>
                <a:gd name="T62" fmla="*/ 147 w 193"/>
                <a:gd name="T63" fmla="*/ 42 h 67"/>
                <a:gd name="T64" fmla="*/ 142 w 193"/>
                <a:gd name="T65" fmla="*/ 44 h 67"/>
                <a:gd name="T66" fmla="*/ 136 w 193"/>
                <a:gd name="T67" fmla="*/ 44 h 67"/>
                <a:gd name="T68" fmla="*/ 130 w 193"/>
                <a:gd name="T69" fmla="*/ 46 h 67"/>
                <a:gd name="T70" fmla="*/ 121 w 193"/>
                <a:gd name="T71" fmla="*/ 46 h 67"/>
                <a:gd name="T72" fmla="*/ 113 w 193"/>
                <a:gd name="T73" fmla="*/ 48 h 67"/>
                <a:gd name="T74" fmla="*/ 103 w 193"/>
                <a:gd name="T75" fmla="*/ 50 h 67"/>
                <a:gd name="T76" fmla="*/ 92 w 193"/>
                <a:gd name="T77" fmla="*/ 52 h 67"/>
                <a:gd name="T78" fmla="*/ 80 w 193"/>
                <a:gd name="T79" fmla="*/ 54 h 67"/>
                <a:gd name="T80" fmla="*/ 67 w 193"/>
                <a:gd name="T81" fmla="*/ 56 h 67"/>
                <a:gd name="T82" fmla="*/ 54 w 193"/>
                <a:gd name="T83" fmla="*/ 57 h 67"/>
                <a:gd name="T84" fmla="*/ 38 w 193"/>
                <a:gd name="T85" fmla="*/ 61 h 67"/>
                <a:gd name="T86" fmla="*/ 21 w 193"/>
                <a:gd name="T87" fmla="*/ 65 h 67"/>
                <a:gd name="T88" fmla="*/ 4 w 193"/>
                <a:gd name="T89" fmla="*/ 67 h 67"/>
                <a:gd name="T90" fmla="*/ 0 w 193"/>
                <a:gd name="T91" fmla="*/ 38 h 67"/>
                <a:gd name="T92" fmla="*/ 0 w 193"/>
                <a:gd name="T93" fmla="*/ 3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3" h="67">
                  <a:moveTo>
                    <a:pt x="0" y="38"/>
                  </a:moveTo>
                  <a:lnTo>
                    <a:pt x="4" y="36"/>
                  </a:lnTo>
                  <a:lnTo>
                    <a:pt x="10" y="36"/>
                  </a:lnTo>
                  <a:lnTo>
                    <a:pt x="15" y="34"/>
                  </a:lnTo>
                  <a:lnTo>
                    <a:pt x="23" y="34"/>
                  </a:lnTo>
                  <a:lnTo>
                    <a:pt x="31" y="33"/>
                  </a:lnTo>
                  <a:lnTo>
                    <a:pt x="40" y="31"/>
                  </a:lnTo>
                  <a:lnTo>
                    <a:pt x="52" y="29"/>
                  </a:lnTo>
                  <a:lnTo>
                    <a:pt x="63" y="27"/>
                  </a:lnTo>
                  <a:lnTo>
                    <a:pt x="77" y="25"/>
                  </a:lnTo>
                  <a:lnTo>
                    <a:pt x="90" y="21"/>
                  </a:lnTo>
                  <a:lnTo>
                    <a:pt x="103" y="19"/>
                  </a:lnTo>
                  <a:lnTo>
                    <a:pt x="121" y="15"/>
                  </a:lnTo>
                  <a:lnTo>
                    <a:pt x="136" y="13"/>
                  </a:lnTo>
                  <a:lnTo>
                    <a:pt x="155" y="10"/>
                  </a:lnTo>
                  <a:lnTo>
                    <a:pt x="174" y="6"/>
                  </a:lnTo>
                  <a:lnTo>
                    <a:pt x="193" y="0"/>
                  </a:lnTo>
                  <a:lnTo>
                    <a:pt x="193" y="8"/>
                  </a:lnTo>
                  <a:lnTo>
                    <a:pt x="193" y="13"/>
                  </a:lnTo>
                  <a:lnTo>
                    <a:pt x="191" y="19"/>
                  </a:lnTo>
                  <a:lnTo>
                    <a:pt x="190" y="23"/>
                  </a:lnTo>
                  <a:lnTo>
                    <a:pt x="188" y="27"/>
                  </a:lnTo>
                  <a:lnTo>
                    <a:pt x="186" y="31"/>
                  </a:lnTo>
                  <a:lnTo>
                    <a:pt x="182" y="33"/>
                  </a:lnTo>
                  <a:lnTo>
                    <a:pt x="178" y="34"/>
                  </a:lnTo>
                  <a:lnTo>
                    <a:pt x="170" y="36"/>
                  </a:lnTo>
                  <a:lnTo>
                    <a:pt x="165" y="40"/>
                  </a:lnTo>
                  <a:lnTo>
                    <a:pt x="159" y="42"/>
                  </a:lnTo>
                  <a:lnTo>
                    <a:pt x="155" y="42"/>
                  </a:lnTo>
                  <a:lnTo>
                    <a:pt x="153" y="42"/>
                  </a:lnTo>
                  <a:lnTo>
                    <a:pt x="151" y="42"/>
                  </a:lnTo>
                  <a:lnTo>
                    <a:pt x="147" y="42"/>
                  </a:lnTo>
                  <a:lnTo>
                    <a:pt x="142" y="44"/>
                  </a:lnTo>
                  <a:lnTo>
                    <a:pt x="136" y="44"/>
                  </a:lnTo>
                  <a:lnTo>
                    <a:pt x="130" y="46"/>
                  </a:lnTo>
                  <a:lnTo>
                    <a:pt x="121" y="46"/>
                  </a:lnTo>
                  <a:lnTo>
                    <a:pt x="113" y="48"/>
                  </a:lnTo>
                  <a:lnTo>
                    <a:pt x="103" y="50"/>
                  </a:lnTo>
                  <a:lnTo>
                    <a:pt x="92" y="52"/>
                  </a:lnTo>
                  <a:lnTo>
                    <a:pt x="80" y="54"/>
                  </a:lnTo>
                  <a:lnTo>
                    <a:pt x="67" y="56"/>
                  </a:lnTo>
                  <a:lnTo>
                    <a:pt x="54" y="57"/>
                  </a:lnTo>
                  <a:lnTo>
                    <a:pt x="38" y="61"/>
                  </a:lnTo>
                  <a:lnTo>
                    <a:pt x="21" y="65"/>
                  </a:lnTo>
                  <a:lnTo>
                    <a:pt x="4" y="67"/>
                  </a:lnTo>
                  <a:lnTo>
                    <a:pt x="0" y="38"/>
                  </a:lnTo>
                  <a:lnTo>
                    <a:pt x="0" y="3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Freeform 101"/>
            <p:cNvSpPr/>
            <p:nvPr/>
          </p:nvSpPr>
          <p:spPr bwMode="auto">
            <a:xfrm>
              <a:off x="2381250" y="2071688"/>
              <a:ext cx="65088" cy="57150"/>
            </a:xfrm>
            <a:custGeom>
              <a:avLst/>
              <a:gdLst>
                <a:gd name="T0" fmla="*/ 0 w 82"/>
                <a:gd name="T1" fmla="*/ 0 h 70"/>
                <a:gd name="T2" fmla="*/ 15 w 82"/>
                <a:gd name="T3" fmla="*/ 0 h 70"/>
                <a:gd name="T4" fmla="*/ 23 w 82"/>
                <a:gd name="T5" fmla="*/ 0 h 70"/>
                <a:gd name="T6" fmla="*/ 30 w 82"/>
                <a:gd name="T7" fmla="*/ 2 h 70"/>
                <a:gd name="T8" fmla="*/ 36 w 82"/>
                <a:gd name="T9" fmla="*/ 2 h 70"/>
                <a:gd name="T10" fmla="*/ 42 w 82"/>
                <a:gd name="T11" fmla="*/ 3 h 70"/>
                <a:gd name="T12" fmla="*/ 47 w 82"/>
                <a:gd name="T13" fmla="*/ 5 h 70"/>
                <a:gd name="T14" fmla="*/ 51 w 82"/>
                <a:gd name="T15" fmla="*/ 5 h 70"/>
                <a:gd name="T16" fmla="*/ 61 w 82"/>
                <a:gd name="T17" fmla="*/ 13 h 70"/>
                <a:gd name="T18" fmla="*/ 68 w 82"/>
                <a:gd name="T19" fmla="*/ 21 h 70"/>
                <a:gd name="T20" fmla="*/ 70 w 82"/>
                <a:gd name="T21" fmla="*/ 25 h 70"/>
                <a:gd name="T22" fmla="*/ 74 w 82"/>
                <a:gd name="T23" fmla="*/ 28 h 70"/>
                <a:gd name="T24" fmla="*/ 76 w 82"/>
                <a:gd name="T25" fmla="*/ 34 h 70"/>
                <a:gd name="T26" fmla="*/ 78 w 82"/>
                <a:gd name="T27" fmla="*/ 40 h 70"/>
                <a:gd name="T28" fmla="*/ 80 w 82"/>
                <a:gd name="T29" fmla="*/ 46 h 70"/>
                <a:gd name="T30" fmla="*/ 80 w 82"/>
                <a:gd name="T31" fmla="*/ 51 h 70"/>
                <a:gd name="T32" fmla="*/ 80 w 82"/>
                <a:gd name="T33" fmla="*/ 57 h 70"/>
                <a:gd name="T34" fmla="*/ 82 w 82"/>
                <a:gd name="T35" fmla="*/ 61 h 70"/>
                <a:gd name="T36" fmla="*/ 80 w 82"/>
                <a:gd name="T37" fmla="*/ 63 h 70"/>
                <a:gd name="T38" fmla="*/ 80 w 82"/>
                <a:gd name="T39" fmla="*/ 67 h 70"/>
                <a:gd name="T40" fmla="*/ 80 w 82"/>
                <a:gd name="T41" fmla="*/ 69 h 70"/>
                <a:gd name="T42" fmla="*/ 78 w 82"/>
                <a:gd name="T43" fmla="*/ 69 h 70"/>
                <a:gd name="T44" fmla="*/ 76 w 82"/>
                <a:gd name="T45" fmla="*/ 70 h 70"/>
                <a:gd name="T46" fmla="*/ 74 w 82"/>
                <a:gd name="T47" fmla="*/ 70 h 70"/>
                <a:gd name="T48" fmla="*/ 68 w 82"/>
                <a:gd name="T49" fmla="*/ 69 h 70"/>
                <a:gd name="T50" fmla="*/ 65 w 82"/>
                <a:gd name="T51" fmla="*/ 67 h 70"/>
                <a:gd name="T52" fmla="*/ 59 w 82"/>
                <a:gd name="T53" fmla="*/ 63 h 70"/>
                <a:gd name="T54" fmla="*/ 51 w 82"/>
                <a:gd name="T55" fmla="*/ 57 h 70"/>
                <a:gd name="T56" fmla="*/ 45 w 82"/>
                <a:gd name="T57" fmla="*/ 51 h 70"/>
                <a:gd name="T58" fmla="*/ 36 w 82"/>
                <a:gd name="T59" fmla="*/ 44 h 70"/>
                <a:gd name="T60" fmla="*/ 28 w 82"/>
                <a:gd name="T61" fmla="*/ 36 h 70"/>
                <a:gd name="T62" fmla="*/ 19 w 82"/>
                <a:gd name="T63" fmla="*/ 28 h 70"/>
                <a:gd name="T64" fmla="*/ 13 w 82"/>
                <a:gd name="T65" fmla="*/ 21 h 70"/>
                <a:gd name="T66" fmla="*/ 7 w 82"/>
                <a:gd name="T67" fmla="*/ 15 h 70"/>
                <a:gd name="T68" fmla="*/ 3 w 82"/>
                <a:gd name="T69" fmla="*/ 11 h 70"/>
                <a:gd name="T70" fmla="*/ 1 w 82"/>
                <a:gd name="T71" fmla="*/ 5 h 70"/>
                <a:gd name="T72" fmla="*/ 0 w 82"/>
                <a:gd name="T73" fmla="*/ 2 h 70"/>
                <a:gd name="T74" fmla="*/ 0 w 82"/>
                <a:gd name="T75" fmla="*/ 0 h 70"/>
                <a:gd name="T76" fmla="*/ 0 w 82"/>
                <a:gd name="T7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2" h="70">
                  <a:moveTo>
                    <a:pt x="0" y="0"/>
                  </a:moveTo>
                  <a:lnTo>
                    <a:pt x="15" y="0"/>
                  </a:lnTo>
                  <a:lnTo>
                    <a:pt x="23" y="0"/>
                  </a:lnTo>
                  <a:lnTo>
                    <a:pt x="30" y="2"/>
                  </a:lnTo>
                  <a:lnTo>
                    <a:pt x="36" y="2"/>
                  </a:lnTo>
                  <a:lnTo>
                    <a:pt x="42" y="3"/>
                  </a:lnTo>
                  <a:lnTo>
                    <a:pt x="47" y="5"/>
                  </a:lnTo>
                  <a:lnTo>
                    <a:pt x="51" y="5"/>
                  </a:lnTo>
                  <a:lnTo>
                    <a:pt x="61" y="13"/>
                  </a:lnTo>
                  <a:lnTo>
                    <a:pt x="68" y="21"/>
                  </a:lnTo>
                  <a:lnTo>
                    <a:pt x="70" y="25"/>
                  </a:lnTo>
                  <a:lnTo>
                    <a:pt x="74" y="28"/>
                  </a:lnTo>
                  <a:lnTo>
                    <a:pt x="76" y="34"/>
                  </a:lnTo>
                  <a:lnTo>
                    <a:pt x="78" y="40"/>
                  </a:lnTo>
                  <a:lnTo>
                    <a:pt x="80" y="46"/>
                  </a:lnTo>
                  <a:lnTo>
                    <a:pt x="80" y="51"/>
                  </a:lnTo>
                  <a:lnTo>
                    <a:pt x="80" y="57"/>
                  </a:lnTo>
                  <a:lnTo>
                    <a:pt x="82" y="61"/>
                  </a:lnTo>
                  <a:lnTo>
                    <a:pt x="80" y="63"/>
                  </a:lnTo>
                  <a:lnTo>
                    <a:pt x="80" y="67"/>
                  </a:lnTo>
                  <a:lnTo>
                    <a:pt x="80" y="69"/>
                  </a:lnTo>
                  <a:lnTo>
                    <a:pt x="78" y="69"/>
                  </a:lnTo>
                  <a:lnTo>
                    <a:pt x="76" y="70"/>
                  </a:lnTo>
                  <a:lnTo>
                    <a:pt x="74" y="70"/>
                  </a:lnTo>
                  <a:lnTo>
                    <a:pt x="68" y="69"/>
                  </a:lnTo>
                  <a:lnTo>
                    <a:pt x="65" y="67"/>
                  </a:lnTo>
                  <a:lnTo>
                    <a:pt x="59" y="63"/>
                  </a:lnTo>
                  <a:lnTo>
                    <a:pt x="51" y="57"/>
                  </a:lnTo>
                  <a:lnTo>
                    <a:pt x="45" y="51"/>
                  </a:lnTo>
                  <a:lnTo>
                    <a:pt x="36" y="44"/>
                  </a:lnTo>
                  <a:lnTo>
                    <a:pt x="28" y="36"/>
                  </a:lnTo>
                  <a:lnTo>
                    <a:pt x="19" y="28"/>
                  </a:lnTo>
                  <a:lnTo>
                    <a:pt x="13" y="21"/>
                  </a:lnTo>
                  <a:lnTo>
                    <a:pt x="7" y="15"/>
                  </a:lnTo>
                  <a:lnTo>
                    <a:pt x="3" y="11"/>
                  </a:lnTo>
                  <a:lnTo>
                    <a:pt x="1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Freeform 102"/>
            <p:cNvSpPr/>
            <p:nvPr/>
          </p:nvSpPr>
          <p:spPr bwMode="auto">
            <a:xfrm>
              <a:off x="2227263" y="2006601"/>
              <a:ext cx="125413" cy="155575"/>
            </a:xfrm>
            <a:custGeom>
              <a:avLst/>
              <a:gdLst>
                <a:gd name="T0" fmla="*/ 50 w 159"/>
                <a:gd name="T1" fmla="*/ 171 h 196"/>
                <a:gd name="T2" fmla="*/ 41 w 159"/>
                <a:gd name="T3" fmla="*/ 178 h 196"/>
                <a:gd name="T4" fmla="*/ 31 w 159"/>
                <a:gd name="T5" fmla="*/ 184 h 196"/>
                <a:gd name="T6" fmla="*/ 23 w 159"/>
                <a:gd name="T7" fmla="*/ 190 h 196"/>
                <a:gd name="T8" fmla="*/ 16 w 159"/>
                <a:gd name="T9" fmla="*/ 194 h 196"/>
                <a:gd name="T10" fmla="*/ 12 w 159"/>
                <a:gd name="T11" fmla="*/ 196 h 196"/>
                <a:gd name="T12" fmla="*/ 6 w 159"/>
                <a:gd name="T13" fmla="*/ 196 h 196"/>
                <a:gd name="T14" fmla="*/ 4 w 159"/>
                <a:gd name="T15" fmla="*/ 196 h 196"/>
                <a:gd name="T16" fmla="*/ 2 w 159"/>
                <a:gd name="T17" fmla="*/ 194 h 196"/>
                <a:gd name="T18" fmla="*/ 0 w 159"/>
                <a:gd name="T19" fmla="*/ 190 h 196"/>
                <a:gd name="T20" fmla="*/ 2 w 159"/>
                <a:gd name="T21" fmla="*/ 186 h 196"/>
                <a:gd name="T22" fmla="*/ 6 w 159"/>
                <a:gd name="T23" fmla="*/ 182 h 196"/>
                <a:gd name="T24" fmla="*/ 10 w 159"/>
                <a:gd name="T25" fmla="*/ 176 h 196"/>
                <a:gd name="T26" fmla="*/ 16 w 159"/>
                <a:gd name="T27" fmla="*/ 171 h 196"/>
                <a:gd name="T28" fmla="*/ 23 w 159"/>
                <a:gd name="T29" fmla="*/ 163 h 196"/>
                <a:gd name="T30" fmla="*/ 33 w 159"/>
                <a:gd name="T31" fmla="*/ 153 h 196"/>
                <a:gd name="T32" fmla="*/ 42 w 159"/>
                <a:gd name="T33" fmla="*/ 146 h 196"/>
                <a:gd name="T34" fmla="*/ 48 w 159"/>
                <a:gd name="T35" fmla="*/ 140 h 196"/>
                <a:gd name="T36" fmla="*/ 54 w 159"/>
                <a:gd name="T37" fmla="*/ 134 h 196"/>
                <a:gd name="T38" fmla="*/ 60 w 159"/>
                <a:gd name="T39" fmla="*/ 129 h 196"/>
                <a:gd name="T40" fmla="*/ 65 w 159"/>
                <a:gd name="T41" fmla="*/ 121 h 196"/>
                <a:gd name="T42" fmla="*/ 71 w 159"/>
                <a:gd name="T43" fmla="*/ 113 h 196"/>
                <a:gd name="T44" fmla="*/ 77 w 159"/>
                <a:gd name="T45" fmla="*/ 106 h 196"/>
                <a:gd name="T46" fmla="*/ 85 w 159"/>
                <a:gd name="T47" fmla="*/ 98 h 196"/>
                <a:gd name="T48" fmla="*/ 90 w 159"/>
                <a:gd name="T49" fmla="*/ 88 h 196"/>
                <a:gd name="T50" fmla="*/ 98 w 159"/>
                <a:gd name="T51" fmla="*/ 81 h 196"/>
                <a:gd name="T52" fmla="*/ 106 w 159"/>
                <a:gd name="T53" fmla="*/ 69 h 196"/>
                <a:gd name="T54" fmla="*/ 111 w 159"/>
                <a:gd name="T55" fmla="*/ 60 h 196"/>
                <a:gd name="T56" fmla="*/ 119 w 159"/>
                <a:gd name="T57" fmla="*/ 48 h 196"/>
                <a:gd name="T58" fmla="*/ 127 w 159"/>
                <a:gd name="T59" fmla="*/ 37 h 196"/>
                <a:gd name="T60" fmla="*/ 134 w 159"/>
                <a:gd name="T61" fmla="*/ 25 h 196"/>
                <a:gd name="T62" fmla="*/ 142 w 159"/>
                <a:gd name="T63" fmla="*/ 14 h 196"/>
                <a:gd name="T64" fmla="*/ 150 w 159"/>
                <a:gd name="T65" fmla="*/ 0 h 196"/>
                <a:gd name="T66" fmla="*/ 152 w 159"/>
                <a:gd name="T67" fmla="*/ 4 h 196"/>
                <a:gd name="T68" fmla="*/ 153 w 159"/>
                <a:gd name="T69" fmla="*/ 10 h 196"/>
                <a:gd name="T70" fmla="*/ 155 w 159"/>
                <a:gd name="T71" fmla="*/ 16 h 196"/>
                <a:gd name="T72" fmla="*/ 157 w 159"/>
                <a:gd name="T73" fmla="*/ 23 h 196"/>
                <a:gd name="T74" fmla="*/ 157 w 159"/>
                <a:gd name="T75" fmla="*/ 31 h 196"/>
                <a:gd name="T76" fmla="*/ 159 w 159"/>
                <a:gd name="T77" fmla="*/ 41 h 196"/>
                <a:gd name="T78" fmla="*/ 157 w 159"/>
                <a:gd name="T79" fmla="*/ 52 h 196"/>
                <a:gd name="T80" fmla="*/ 157 w 159"/>
                <a:gd name="T81" fmla="*/ 63 h 196"/>
                <a:gd name="T82" fmla="*/ 144 w 159"/>
                <a:gd name="T83" fmla="*/ 81 h 196"/>
                <a:gd name="T84" fmla="*/ 129 w 159"/>
                <a:gd name="T85" fmla="*/ 98 h 196"/>
                <a:gd name="T86" fmla="*/ 115 w 159"/>
                <a:gd name="T87" fmla="*/ 113 h 196"/>
                <a:gd name="T88" fmla="*/ 102 w 159"/>
                <a:gd name="T89" fmla="*/ 127 h 196"/>
                <a:gd name="T90" fmla="*/ 90 w 159"/>
                <a:gd name="T91" fmla="*/ 140 h 196"/>
                <a:gd name="T92" fmla="*/ 77 w 159"/>
                <a:gd name="T93" fmla="*/ 152 h 196"/>
                <a:gd name="T94" fmla="*/ 64 w 159"/>
                <a:gd name="T95" fmla="*/ 161 h 196"/>
                <a:gd name="T96" fmla="*/ 50 w 159"/>
                <a:gd name="T97" fmla="*/ 171 h 196"/>
                <a:gd name="T98" fmla="*/ 50 w 159"/>
                <a:gd name="T99" fmla="*/ 171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9" h="196">
                  <a:moveTo>
                    <a:pt x="50" y="171"/>
                  </a:moveTo>
                  <a:lnTo>
                    <a:pt x="41" y="178"/>
                  </a:lnTo>
                  <a:lnTo>
                    <a:pt x="31" y="184"/>
                  </a:lnTo>
                  <a:lnTo>
                    <a:pt x="23" y="190"/>
                  </a:lnTo>
                  <a:lnTo>
                    <a:pt x="16" y="194"/>
                  </a:lnTo>
                  <a:lnTo>
                    <a:pt x="12" y="196"/>
                  </a:lnTo>
                  <a:lnTo>
                    <a:pt x="6" y="196"/>
                  </a:lnTo>
                  <a:lnTo>
                    <a:pt x="4" y="196"/>
                  </a:lnTo>
                  <a:lnTo>
                    <a:pt x="2" y="194"/>
                  </a:lnTo>
                  <a:lnTo>
                    <a:pt x="0" y="190"/>
                  </a:lnTo>
                  <a:lnTo>
                    <a:pt x="2" y="186"/>
                  </a:lnTo>
                  <a:lnTo>
                    <a:pt x="6" y="182"/>
                  </a:lnTo>
                  <a:lnTo>
                    <a:pt x="10" y="176"/>
                  </a:lnTo>
                  <a:lnTo>
                    <a:pt x="16" y="171"/>
                  </a:lnTo>
                  <a:lnTo>
                    <a:pt x="23" y="163"/>
                  </a:lnTo>
                  <a:lnTo>
                    <a:pt x="33" y="153"/>
                  </a:lnTo>
                  <a:lnTo>
                    <a:pt x="42" y="146"/>
                  </a:lnTo>
                  <a:lnTo>
                    <a:pt x="48" y="140"/>
                  </a:lnTo>
                  <a:lnTo>
                    <a:pt x="54" y="134"/>
                  </a:lnTo>
                  <a:lnTo>
                    <a:pt x="60" y="129"/>
                  </a:lnTo>
                  <a:lnTo>
                    <a:pt x="65" y="121"/>
                  </a:lnTo>
                  <a:lnTo>
                    <a:pt x="71" y="113"/>
                  </a:lnTo>
                  <a:lnTo>
                    <a:pt x="77" y="106"/>
                  </a:lnTo>
                  <a:lnTo>
                    <a:pt x="85" y="98"/>
                  </a:lnTo>
                  <a:lnTo>
                    <a:pt x="90" y="88"/>
                  </a:lnTo>
                  <a:lnTo>
                    <a:pt x="98" y="81"/>
                  </a:lnTo>
                  <a:lnTo>
                    <a:pt x="106" y="69"/>
                  </a:lnTo>
                  <a:lnTo>
                    <a:pt x="111" y="60"/>
                  </a:lnTo>
                  <a:lnTo>
                    <a:pt x="119" y="48"/>
                  </a:lnTo>
                  <a:lnTo>
                    <a:pt x="127" y="37"/>
                  </a:lnTo>
                  <a:lnTo>
                    <a:pt x="134" y="25"/>
                  </a:lnTo>
                  <a:lnTo>
                    <a:pt x="142" y="14"/>
                  </a:lnTo>
                  <a:lnTo>
                    <a:pt x="150" y="0"/>
                  </a:lnTo>
                  <a:lnTo>
                    <a:pt x="152" y="4"/>
                  </a:lnTo>
                  <a:lnTo>
                    <a:pt x="153" y="10"/>
                  </a:lnTo>
                  <a:lnTo>
                    <a:pt x="155" y="16"/>
                  </a:lnTo>
                  <a:lnTo>
                    <a:pt x="157" y="23"/>
                  </a:lnTo>
                  <a:lnTo>
                    <a:pt x="157" y="31"/>
                  </a:lnTo>
                  <a:lnTo>
                    <a:pt x="159" y="41"/>
                  </a:lnTo>
                  <a:lnTo>
                    <a:pt x="157" y="52"/>
                  </a:lnTo>
                  <a:lnTo>
                    <a:pt x="157" y="63"/>
                  </a:lnTo>
                  <a:lnTo>
                    <a:pt x="144" y="81"/>
                  </a:lnTo>
                  <a:lnTo>
                    <a:pt x="129" y="98"/>
                  </a:lnTo>
                  <a:lnTo>
                    <a:pt x="115" y="113"/>
                  </a:lnTo>
                  <a:lnTo>
                    <a:pt x="102" y="127"/>
                  </a:lnTo>
                  <a:lnTo>
                    <a:pt x="90" y="140"/>
                  </a:lnTo>
                  <a:lnTo>
                    <a:pt x="77" y="152"/>
                  </a:lnTo>
                  <a:lnTo>
                    <a:pt x="64" y="161"/>
                  </a:lnTo>
                  <a:lnTo>
                    <a:pt x="50" y="171"/>
                  </a:lnTo>
                  <a:lnTo>
                    <a:pt x="50" y="17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3" name="Freeform 89"/>
          <p:cNvSpPr/>
          <p:nvPr/>
        </p:nvSpPr>
        <p:spPr bwMode="auto">
          <a:xfrm>
            <a:off x="5915116" y="2386318"/>
            <a:ext cx="396875" cy="1429385"/>
          </a:xfrm>
          <a:custGeom>
            <a:avLst/>
            <a:gdLst>
              <a:gd name="T0" fmla="*/ 77 w 176"/>
              <a:gd name="T1" fmla="*/ 180 h 634"/>
              <a:gd name="T2" fmla="*/ 67 w 176"/>
              <a:gd name="T3" fmla="*/ 243 h 634"/>
              <a:gd name="T4" fmla="*/ 48 w 176"/>
              <a:gd name="T5" fmla="*/ 333 h 634"/>
              <a:gd name="T6" fmla="*/ 38 w 176"/>
              <a:gd name="T7" fmla="*/ 397 h 634"/>
              <a:gd name="T8" fmla="*/ 37 w 176"/>
              <a:gd name="T9" fmla="*/ 423 h 634"/>
              <a:gd name="T10" fmla="*/ 38 w 176"/>
              <a:gd name="T11" fmla="*/ 437 h 634"/>
              <a:gd name="T12" fmla="*/ 46 w 176"/>
              <a:gd name="T13" fmla="*/ 444 h 634"/>
              <a:gd name="T14" fmla="*/ 60 w 176"/>
              <a:gd name="T15" fmla="*/ 458 h 634"/>
              <a:gd name="T16" fmla="*/ 75 w 176"/>
              <a:gd name="T17" fmla="*/ 471 h 634"/>
              <a:gd name="T18" fmla="*/ 96 w 176"/>
              <a:gd name="T19" fmla="*/ 490 h 634"/>
              <a:gd name="T20" fmla="*/ 126 w 176"/>
              <a:gd name="T21" fmla="*/ 519 h 634"/>
              <a:gd name="T22" fmla="*/ 155 w 176"/>
              <a:gd name="T23" fmla="*/ 548 h 634"/>
              <a:gd name="T24" fmla="*/ 167 w 176"/>
              <a:gd name="T25" fmla="*/ 561 h 634"/>
              <a:gd name="T26" fmla="*/ 172 w 176"/>
              <a:gd name="T27" fmla="*/ 569 h 634"/>
              <a:gd name="T28" fmla="*/ 176 w 176"/>
              <a:gd name="T29" fmla="*/ 575 h 634"/>
              <a:gd name="T30" fmla="*/ 170 w 176"/>
              <a:gd name="T31" fmla="*/ 598 h 634"/>
              <a:gd name="T32" fmla="*/ 165 w 176"/>
              <a:gd name="T33" fmla="*/ 620 h 634"/>
              <a:gd name="T34" fmla="*/ 157 w 176"/>
              <a:gd name="T35" fmla="*/ 632 h 634"/>
              <a:gd name="T36" fmla="*/ 153 w 176"/>
              <a:gd name="T37" fmla="*/ 634 h 634"/>
              <a:gd name="T38" fmla="*/ 146 w 176"/>
              <a:gd name="T39" fmla="*/ 628 h 634"/>
              <a:gd name="T40" fmla="*/ 130 w 176"/>
              <a:gd name="T41" fmla="*/ 609 h 634"/>
              <a:gd name="T42" fmla="*/ 111 w 176"/>
              <a:gd name="T43" fmla="*/ 575 h 634"/>
              <a:gd name="T44" fmla="*/ 86 w 176"/>
              <a:gd name="T45" fmla="*/ 538 h 634"/>
              <a:gd name="T46" fmla="*/ 37 w 176"/>
              <a:gd name="T47" fmla="*/ 483 h 634"/>
              <a:gd name="T48" fmla="*/ 14 w 176"/>
              <a:gd name="T49" fmla="*/ 458 h 634"/>
              <a:gd name="T50" fmla="*/ 2 w 176"/>
              <a:gd name="T51" fmla="*/ 444 h 634"/>
              <a:gd name="T52" fmla="*/ 0 w 176"/>
              <a:gd name="T53" fmla="*/ 439 h 634"/>
              <a:gd name="T54" fmla="*/ 0 w 176"/>
              <a:gd name="T55" fmla="*/ 425 h 634"/>
              <a:gd name="T56" fmla="*/ 4 w 176"/>
              <a:gd name="T57" fmla="*/ 402 h 634"/>
              <a:gd name="T58" fmla="*/ 8 w 176"/>
              <a:gd name="T59" fmla="*/ 372 h 634"/>
              <a:gd name="T60" fmla="*/ 12 w 176"/>
              <a:gd name="T61" fmla="*/ 331 h 634"/>
              <a:gd name="T62" fmla="*/ 17 w 176"/>
              <a:gd name="T63" fmla="*/ 284 h 634"/>
              <a:gd name="T64" fmla="*/ 23 w 176"/>
              <a:gd name="T65" fmla="*/ 238 h 634"/>
              <a:gd name="T66" fmla="*/ 29 w 176"/>
              <a:gd name="T67" fmla="*/ 196 h 634"/>
              <a:gd name="T68" fmla="*/ 33 w 176"/>
              <a:gd name="T69" fmla="*/ 159 h 634"/>
              <a:gd name="T70" fmla="*/ 37 w 176"/>
              <a:gd name="T71" fmla="*/ 127 h 634"/>
              <a:gd name="T72" fmla="*/ 38 w 176"/>
              <a:gd name="T73" fmla="*/ 100 h 634"/>
              <a:gd name="T74" fmla="*/ 40 w 176"/>
              <a:gd name="T75" fmla="*/ 58 h 634"/>
              <a:gd name="T76" fmla="*/ 37 w 176"/>
              <a:gd name="T77" fmla="*/ 31 h 634"/>
              <a:gd name="T78" fmla="*/ 27 w 176"/>
              <a:gd name="T79" fmla="*/ 19 h 634"/>
              <a:gd name="T80" fmla="*/ 23 w 176"/>
              <a:gd name="T81" fmla="*/ 12 h 634"/>
              <a:gd name="T82" fmla="*/ 25 w 176"/>
              <a:gd name="T83" fmla="*/ 4 h 634"/>
              <a:gd name="T84" fmla="*/ 35 w 176"/>
              <a:gd name="T85" fmla="*/ 2 h 634"/>
              <a:gd name="T86" fmla="*/ 50 w 176"/>
              <a:gd name="T87" fmla="*/ 2 h 634"/>
              <a:gd name="T88" fmla="*/ 73 w 176"/>
              <a:gd name="T89" fmla="*/ 10 h 634"/>
              <a:gd name="T90" fmla="*/ 94 w 176"/>
              <a:gd name="T91" fmla="*/ 21 h 634"/>
              <a:gd name="T92" fmla="*/ 105 w 176"/>
              <a:gd name="T93" fmla="*/ 29 h 634"/>
              <a:gd name="T94" fmla="*/ 107 w 176"/>
              <a:gd name="T95" fmla="*/ 39 h 634"/>
              <a:gd name="T96" fmla="*/ 100 w 176"/>
              <a:gd name="T97" fmla="*/ 56 h 634"/>
              <a:gd name="T98" fmla="*/ 94 w 176"/>
              <a:gd name="T99" fmla="*/ 75 h 634"/>
              <a:gd name="T100" fmla="*/ 86 w 176"/>
              <a:gd name="T101" fmla="*/ 111 h 634"/>
              <a:gd name="T102" fmla="*/ 81 w 176"/>
              <a:gd name="T103" fmla="*/ 144 h 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6" h="634">
                <a:moveTo>
                  <a:pt x="81" y="144"/>
                </a:moveTo>
                <a:lnTo>
                  <a:pt x="79" y="163"/>
                </a:lnTo>
                <a:lnTo>
                  <a:pt x="77" y="180"/>
                </a:lnTo>
                <a:lnTo>
                  <a:pt x="75" y="196"/>
                </a:lnTo>
                <a:lnTo>
                  <a:pt x="73" y="213"/>
                </a:lnTo>
                <a:lnTo>
                  <a:pt x="67" y="243"/>
                </a:lnTo>
                <a:lnTo>
                  <a:pt x="61" y="274"/>
                </a:lnTo>
                <a:lnTo>
                  <a:pt x="54" y="305"/>
                </a:lnTo>
                <a:lnTo>
                  <a:pt x="48" y="333"/>
                </a:lnTo>
                <a:lnTo>
                  <a:pt x="42" y="360"/>
                </a:lnTo>
                <a:lnTo>
                  <a:pt x="38" y="385"/>
                </a:lnTo>
                <a:lnTo>
                  <a:pt x="38" y="397"/>
                </a:lnTo>
                <a:lnTo>
                  <a:pt x="37" y="408"/>
                </a:lnTo>
                <a:lnTo>
                  <a:pt x="37" y="416"/>
                </a:lnTo>
                <a:lnTo>
                  <a:pt x="37" y="423"/>
                </a:lnTo>
                <a:lnTo>
                  <a:pt x="37" y="429"/>
                </a:lnTo>
                <a:lnTo>
                  <a:pt x="37" y="433"/>
                </a:lnTo>
                <a:lnTo>
                  <a:pt x="38" y="437"/>
                </a:lnTo>
                <a:lnTo>
                  <a:pt x="38" y="439"/>
                </a:lnTo>
                <a:lnTo>
                  <a:pt x="42" y="441"/>
                </a:lnTo>
                <a:lnTo>
                  <a:pt x="46" y="444"/>
                </a:lnTo>
                <a:lnTo>
                  <a:pt x="52" y="450"/>
                </a:lnTo>
                <a:lnTo>
                  <a:pt x="56" y="454"/>
                </a:lnTo>
                <a:lnTo>
                  <a:pt x="60" y="458"/>
                </a:lnTo>
                <a:lnTo>
                  <a:pt x="63" y="462"/>
                </a:lnTo>
                <a:lnTo>
                  <a:pt x="69" y="465"/>
                </a:lnTo>
                <a:lnTo>
                  <a:pt x="75" y="471"/>
                </a:lnTo>
                <a:lnTo>
                  <a:pt x="81" y="477"/>
                </a:lnTo>
                <a:lnTo>
                  <a:pt x="88" y="483"/>
                </a:lnTo>
                <a:lnTo>
                  <a:pt x="96" y="490"/>
                </a:lnTo>
                <a:lnTo>
                  <a:pt x="104" y="498"/>
                </a:lnTo>
                <a:lnTo>
                  <a:pt x="111" y="504"/>
                </a:lnTo>
                <a:lnTo>
                  <a:pt x="126" y="519"/>
                </a:lnTo>
                <a:lnTo>
                  <a:pt x="138" y="532"/>
                </a:lnTo>
                <a:lnTo>
                  <a:pt x="149" y="544"/>
                </a:lnTo>
                <a:lnTo>
                  <a:pt x="155" y="548"/>
                </a:lnTo>
                <a:lnTo>
                  <a:pt x="159" y="553"/>
                </a:lnTo>
                <a:lnTo>
                  <a:pt x="163" y="557"/>
                </a:lnTo>
                <a:lnTo>
                  <a:pt x="167" y="561"/>
                </a:lnTo>
                <a:lnTo>
                  <a:pt x="169" y="563"/>
                </a:lnTo>
                <a:lnTo>
                  <a:pt x="170" y="567"/>
                </a:lnTo>
                <a:lnTo>
                  <a:pt x="172" y="569"/>
                </a:lnTo>
                <a:lnTo>
                  <a:pt x="174" y="573"/>
                </a:lnTo>
                <a:lnTo>
                  <a:pt x="174" y="575"/>
                </a:lnTo>
                <a:lnTo>
                  <a:pt x="176" y="575"/>
                </a:lnTo>
                <a:lnTo>
                  <a:pt x="174" y="582"/>
                </a:lnTo>
                <a:lnTo>
                  <a:pt x="172" y="590"/>
                </a:lnTo>
                <a:lnTo>
                  <a:pt x="170" y="598"/>
                </a:lnTo>
                <a:lnTo>
                  <a:pt x="169" y="609"/>
                </a:lnTo>
                <a:lnTo>
                  <a:pt x="167" y="615"/>
                </a:lnTo>
                <a:lnTo>
                  <a:pt x="165" y="620"/>
                </a:lnTo>
                <a:lnTo>
                  <a:pt x="163" y="624"/>
                </a:lnTo>
                <a:lnTo>
                  <a:pt x="161" y="628"/>
                </a:lnTo>
                <a:lnTo>
                  <a:pt x="157" y="632"/>
                </a:lnTo>
                <a:lnTo>
                  <a:pt x="155" y="634"/>
                </a:lnTo>
                <a:lnTo>
                  <a:pt x="153" y="634"/>
                </a:lnTo>
                <a:lnTo>
                  <a:pt x="153" y="634"/>
                </a:lnTo>
                <a:lnTo>
                  <a:pt x="151" y="634"/>
                </a:lnTo>
                <a:lnTo>
                  <a:pt x="148" y="632"/>
                </a:lnTo>
                <a:lnTo>
                  <a:pt x="146" y="628"/>
                </a:lnTo>
                <a:lnTo>
                  <a:pt x="142" y="622"/>
                </a:lnTo>
                <a:lnTo>
                  <a:pt x="136" y="617"/>
                </a:lnTo>
                <a:lnTo>
                  <a:pt x="130" y="609"/>
                </a:lnTo>
                <a:lnTo>
                  <a:pt x="125" y="598"/>
                </a:lnTo>
                <a:lnTo>
                  <a:pt x="119" y="586"/>
                </a:lnTo>
                <a:lnTo>
                  <a:pt x="111" y="575"/>
                </a:lnTo>
                <a:lnTo>
                  <a:pt x="104" y="561"/>
                </a:lnTo>
                <a:lnTo>
                  <a:pt x="94" y="550"/>
                </a:lnTo>
                <a:lnTo>
                  <a:pt x="86" y="538"/>
                </a:lnTo>
                <a:lnTo>
                  <a:pt x="67" y="515"/>
                </a:lnTo>
                <a:lnTo>
                  <a:pt x="46" y="494"/>
                </a:lnTo>
                <a:lnTo>
                  <a:pt x="37" y="483"/>
                </a:lnTo>
                <a:lnTo>
                  <a:pt x="27" y="473"/>
                </a:lnTo>
                <a:lnTo>
                  <a:pt x="19" y="465"/>
                </a:lnTo>
                <a:lnTo>
                  <a:pt x="14" y="458"/>
                </a:lnTo>
                <a:lnTo>
                  <a:pt x="8" y="452"/>
                </a:lnTo>
                <a:lnTo>
                  <a:pt x="4" y="446"/>
                </a:lnTo>
                <a:lnTo>
                  <a:pt x="2" y="444"/>
                </a:lnTo>
                <a:lnTo>
                  <a:pt x="0" y="442"/>
                </a:lnTo>
                <a:lnTo>
                  <a:pt x="0" y="441"/>
                </a:lnTo>
                <a:lnTo>
                  <a:pt x="0" y="439"/>
                </a:lnTo>
                <a:lnTo>
                  <a:pt x="0" y="435"/>
                </a:lnTo>
                <a:lnTo>
                  <a:pt x="0" y="431"/>
                </a:lnTo>
                <a:lnTo>
                  <a:pt x="0" y="425"/>
                </a:lnTo>
                <a:lnTo>
                  <a:pt x="2" y="419"/>
                </a:lnTo>
                <a:lnTo>
                  <a:pt x="2" y="412"/>
                </a:lnTo>
                <a:lnTo>
                  <a:pt x="4" y="402"/>
                </a:lnTo>
                <a:lnTo>
                  <a:pt x="4" y="393"/>
                </a:lnTo>
                <a:lnTo>
                  <a:pt x="6" y="383"/>
                </a:lnTo>
                <a:lnTo>
                  <a:pt x="8" y="372"/>
                </a:lnTo>
                <a:lnTo>
                  <a:pt x="8" y="360"/>
                </a:lnTo>
                <a:lnTo>
                  <a:pt x="10" y="347"/>
                </a:lnTo>
                <a:lnTo>
                  <a:pt x="12" y="331"/>
                </a:lnTo>
                <a:lnTo>
                  <a:pt x="14" y="316"/>
                </a:lnTo>
                <a:lnTo>
                  <a:pt x="16" y="301"/>
                </a:lnTo>
                <a:lnTo>
                  <a:pt x="17" y="284"/>
                </a:lnTo>
                <a:lnTo>
                  <a:pt x="21" y="268"/>
                </a:lnTo>
                <a:lnTo>
                  <a:pt x="23" y="253"/>
                </a:lnTo>
                <a:lnTo>
                  <a:pt x="23" y="238"/>
                </a:lnTo>
                <a:lnTo>
                  <a:pt x="25" y="224"/>
                </a:lnTo>
                <a:lnTo>
                  <a:pt x="27" y="209"/>
                </a:lnTo>
                <a:lnTo>
                  <a:pt x="29" y="196"/>
                </a:lnTo>
                <a:lnTo>
                  <a:pt x="31" y="184"/>
                </a:lnTo>
                <a:lnTo>
                  <a:pt x="33" y="171"/>
                </a:lnTo>
                <a:lnTo>
                  <a:pt x="33" y="159"/>
                </a:lnTo>
                <a:lnTo>
                  <a:pt x="35" y="148"/>
                </a:lnTo>
                <a:lnTo>
                  <a:pt x="35" y="138"/>
                </a:lnTo>
                <a:lnTo>
                  <a:pt x="37" y="127"/>
                </a:lnTo>
                <a:lnTo>
                  <a:pt x="38" y="117"/>
                </a:lnTo>
                <a:lnTo>
                  <a:pt x="38" y="107"/>
                </a:lnTo>
                <a:lnTo>
                  <a:pt x="38" y="100"/>
                </a:lnTo>
                <a:lnTo>
                  <a:pt x="40" y="84"/>
                </a:lnTo>
                <a:lnTo>
                  <a:pt x="40" y="69"/>
                </a:lnTo>
                <a:lnTo>
                  <a:pt x="40" y="58"/>
                </a:lnTo>
                <a:lnTo>
                  <a:pt x="40" y="46"/>
                </a:lnTo>
                <a:lnTo>
                  <a:pt x="38" y="39"/>
                </a:lnTo>
                <a:lnTo>
                  <a:pt x="37" y="31"/>
                </a:lnTo>
                <a:lnTo>
                  <a:pt x="35" y="25"/>
                </a:lnTo>
                <a:lnTo>
                  <a:pt x="31" y="21"/>
                </a:lnTo>
                <a:lnTo>
                  <a:pt x="27" y="19"/>
                </a:lnTo>
                <a:lnTo>
                  <a:pt x="25" y="16"/>
                </a:lnTo>
                <a:lnTo>
                  <a:pt x="23" y="14"/>
                </a:lnTo>
                <a:lnTo>
                  <a:pt x="23" y="12"/>
                </a:lnTo>
                <a:lnTo>
                  <a:pt x="23" y="8"/>
                </a:lnTo>
                <a:lnTo>
                  <a:pt x="23" y="6"/>
                </a:lnTo>
                <a:lnTo>
                  <a:pt x="25" y="4"/>
                </a:lnTo>
                <a:lnTo>
                  <a:pt x="27" y="4"/>
                </a:lnTo>
                <a:lnTo>
                  <a:pt x="31" y="2"/>
                </a:lnTo>
                <a:lnTo>
                  <a:pt x="35" y="2"/>
                </a:lnTo>
                <a:lnTo>
                  <a:pt x="40" y="0"/>
                </a:lnTo>
                <a:lnTo>
                  <a:pt x="44" y="2"/>
                </a:lnTo>
                <a:lnTo>
                  <a:pt x="50" y="2"/>
                </a:lnTo>
                <a:lnTo>
                  <a:pt x="58" y="4"/>
                </a:lnTo>
                <a:lnTo>
                  <a:pt x="65" y="8"/>
                </a:lnTo>
                <a:lnTo>
                  <a:pt x="73" y="10"/>
                </a:lnTo>
                <a:lnTo>
                  <a:pt x="81" y="16"/>
                </a:lnTo>
                <a:lnTo>
                  <a:pt x="88" y="19"/>
                </a:lnTo>
                <a:lnTo>
                  <a:pt x="94" y="21"/>
                </a:lnTo>
                <a:lnTo>
                  <a:pt x="98" y="25"/>
                </a:lnTo>
                <a:lnTo>
                  <a:pt x="102" y="27"/>
                </a:lnTo>
                <a:lnTo>
                  <a:pt x="105" y="29"/>
                </a:lnTo>
                <a:lnTo>
                  <a:pt x="107" y="31"/>
                </a:lnTo>
                <a:lnTo>
                  <a:pt x="107" y="33"/>
                </a:lnTo>
                <a:lnTo>
                  <a:pt x="107" y="39"/>
                </a:lnTo>
                <a:lnTo>
                  <a:pt x="105" y="44"/>
                </a:lnTo>
                <a:lnTo>
                  <a:pt x="102" y="50"/>
                </a:lnTo>
                <a:lnTo>
                  <a:pt x="100" y="56"/>
                </a:lnTo>
                <a:lnTo>
                  <a:pt x="98" y="60"/>
                </a:lnTo>
                <a:lnTo>
                  <a:pt x="96" y="67"/>
                </a:lnTo>
                <a:lnTo>
                  <a:pt x="94" y="75"/>
                </a:lnTo>
                <a:lnTo>
                  <a:pt x="92" y="86"/>
                </a:lnTo>
                <a:lnTo>
                  <a:pt x="88" y="98"/>
                </a:lnTo>
                <a:lnTo>
                  <a:pt x="86" y="111"/>
                </a:lnTo>
                <a:lnTo>
                  <a:pt x="84" y="127"/>
                </a:lnTo>
                <a:lnTo>
                  <a:pt x="81" y="144"/>
                </a:lnTo>
                <a:lnTo>
                  <a:pt x="81" y="144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4" name="Freeform 90"/>
          <p:cNvSpPr/>
          <p:nvPr/>
        </p:nvSpPr>
        <p:spPr bwMode="auto">
          <a:xfrm>
            <a:off x="5600156" y="3013063"/>
            <a:ext cx="617220" cy="203200"/>
          </a:xfrm>
          <a:custGeom>
            <a:avLst/>
            <a:gdLst>
              <a:gd name="T0" fmla="*/ 155 w 273"/>
              <a:gd name="T1" fmla="*/ 19 h 90"/>
              <a:gd name="T2" fmla="*/ 195 w 273"/>
              <a:gd name="T3" fmla="*/ 11 h 90"/>
              <a:gd name="T4" fmla="*/ 229 w 273"/>
              <a:gd name="T5" fmla="*/ 6 h 90"/>
              <a:gd name="T6" fmla="*/ 260 w 273"/>
              <a:gd name="T7" fmla="*/ 2 h 90"/>
              <a:gd name="T8" fmla="*/ 269 w 273"/>
              <a:gd name="T9" fmla="*/ 27 h 90"/>
              <a:gd name="T10" fmla="*/ 237 w 273"/>
              <a:gd name="T11" fmla="*/ 34 h 90"/>
              <a:gd name="T12" fmla="*/ 200 w 273"/>
              <a:gd name="T13" fmla="*/ 40 h 90"/>
              <a:gd name="T14" fmla="*/ 179 w 273"/>
              <a:gd name="T15" fmla="*/ 46 h 90"/>
              <a:gd name="T16" fmla="*/ 158 w 273"/>
              <a:gd name="T17" fmla="*/ 52 h 90"/>
              <a:gd name="T18" fmla="*/ 110 w 273"/>
              <a:gd name="T19" fmla="*/ 67 h 90"/>
              <a:gd name="T20" fmla="*/ 88 w 273"/>
              <a:gd name="T21" fmla="*/ 76 h 90"/>
              <a:gd name="T22" fmla="*/ 68 w 273"/>
              <a:gd name="T23" fmla="*/ 84 h 90"/>
              <a:gd name="T24" fmla="*/ 55 w 273"/>
              <a:gd name="T25" fmla="*/ 88 h 90"/>
              <a:gd name="T26" fmla="*/ 45 w 273"/>
              <a:gd name="T27" fmla="*/ 90 h 90"/>
              <a:gd name="T28" fmla="*/ 38 w 273"/>
              <a:gd name="T29" fmla="*/ 88 h 90"/>
              <a:gd name="T30" fmla="*/ 30 w 273"/>
              <a:gd name="T31" fmla="*/ 84 h 90"/>
              <a:gd name="T32" fmla="*/ 22 w 273"/>
              <a:gd name="T33" fmla="*/ 76 h 90"/>
              <a:gd name="T34" fmla="*/ 15 w 273"/>
              <a:gd name="T35" fmla="*/ 67 h 90"/>
              <a:gd name="T36" fmla="*/ 7 w 273"/>
              <a:gd name="T37" fmla="*/ 59 h 90"/>
              <a:gd name="T38" fmla="*/ 1 w 273"/>
              <a:gd name="T39" fmla="*/ 52 h 90"/>
              <a:gd name="T40" fmla="*/ 0 w 273"/>
              <a:gd name="T41" fmla="*/ 46 h 90"/>
              <a:gd name="T42" fmla="*/ 0 w 273"/>
              <a:gd name="T43" fmla="*/ 40 h 90"/>
              <a:gd name="T44" fmla="*/ 5 w 273"/>
              <a:gd name="T45" fmla="*/ 36 h 90"/>
              <a:gd name="T46" fmla="*/ 13 w 273"/>
              <a:gd name="T47" fmla="*/ 36 h 90"/>
              <a:gd name="T48" fmla="*/ 21 w 273"/>
              <a:gd name="T49" fmla="*/ 36 h 90"/>
              <a:gd name="T50" fmla="*/ 28 w 273"/>
              <a:gd name="T51" fmla="*/ 38 h 90"/>
              <a:gd name="T52" fmla="*/ 36 w 273"/>
              <a:gd name="T53" fmla="*/ 38 h 90"/>
              <a:gd name="T54" fmla="*/ 45 w 273"/>
              <a:gd name="T55" fmla="*/ 38 h 90"/>
              <a:gd name="T56" fmla="*/ 57 w 273"/>
              <a:gd name="T57" fmla="*/ 36 h 90"/>
              <a:gd name="T58" fmla="*/ 70 w 273"/>
              <a:gd name="T59" fmla="*/ 34 h 90"/>
              <a:gd name="T60" fmla="*/ 86 w 273"/>
              <a:gd name="T61" fmla="*/ 32 h 90"/>
              <a:gd name="T62" fmla="*/ 103 w 273"/>
              <a:gd name="T63" fmla="*/ 29 h 90"/>
              <a:gd name="T64" fmla="*/ 133 w 273"/>
              <a:gd name="T65" fmla="*/ 23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73" h="90">
                <a:moveTo>
                  <a:pt x="133" y="23"/>
                </a:moveTo>
                <a:lnTo>
                  <a:pt x="155" y="19"/>
                </a:lnTo>
                <a:lnTo>
                  <a:pt x="176" y="15"/>
                </a:lnTo>
                <a:lnTo>
                  <a:pt x="195" y="11"/>
                </a:lnTo>
                <a:lnTo>
                  <a:pt x="212" y="7"/>
                </a:lnTo>
                <a:lnTo>
                  <a:pt x="229" y="6"/>
                </a:lnTo>
                <a:lnTo>
                  <a:pt x="244" y="4"/>
                </a:lnTo>
                <a:lnTo>
                  <a:pt x="260" y="2"/>
                </a:lnTo>
                <a:lnTo>
                  <a:pt x="273" y="0"/>
                </a:lnTo>
                <a:lnTo>
                  <a:pt x="269" y="27"/>
                </a:lnTo>
                <a:lnTo>
                  <a:pt x="254" y="30"/>
                </a:lnTo>
                <a:lnTo>
                  <a:pt x="237" y="34"/>
                </a:lnTo>
                <a:lnTo>
                  <a:pt x="220" y="38"/>
                </a:lnTo>
                <a:lnTo>
                  <a:pt x="200" y="40"/>
                </a:lnTo>
                <a:lnTo>
                  <a:pt x="191" y="42"/>
                </a:lnTo>
                <a:lnTo>
                  <a:pt x="179" y="46"/>
                </a:lnTo>
                <a:lnTo>
                  <a:pt x="170" y="48"/>
                </a:lnTo>
                <a:lnTo>
                  <a:pt x="158" y="52"/>
                </a:lnTo>
                <a:lnTo>
                  <a:pt x="135" y="59"/>
                </a:lnTo>
                <a:lnTo>
                  <a:pt x="110" y="67"/>
                </a:lnTo>
                <a:lnTo>
                  <a:pt x="97" y="73"/>
                </a:lnTo>
                <a:lnTo>
                  <a:pt x="88" y="76"/>
                </a:lnTo>
                <a:lnTo>
                  <a:pt x="76" y="80"/>
                </a:lnTo>
                <a:lnTo>
                  <a:pt x="68" y="84"/>
                </a:lnTo>
                <a:lnTo>
                  <a:pt x="61" y="86"/>
                </a:lnTo>
                <a:lnTo>
                  <a:pt x="55" y="88"/>
                </a:lnTo>
                <a:lnTo>
                  <a:pt x="49" y="90"/>
                </a:lnTo>
                <a:lnTo>
                  <a:pt x="45" y="90"/>
                </a:lnTo>
                <a:lnTo>
                  <a:pt x="42" y="90"/>
                </a:lnTo>
                <a:lnTo>
                  <a:pt x="38" y="88"/>
                </a:lnTo>
                <a:lnTo>
                  <a:pt x="34" y="86"/>
                </a:lnTo>
                <a:lnTo>
                  <a:pt x="30" y="84"/>
                </a:lnTo>
                <a:lnTo>
                  <a:pt x="26" y="80"/>
                </a:lnTo>
                <a:lnTo>
                  <a:pt x="22" y="76"/>
                </a:lnTo>
                <a:lnTo>
                  <a:pt x="19" y="73"/>
                </a:lnTo>
                <a:lnTo>
                  <a:pt x="15" y="67"/>
                </a:lnTo>
                <a:lnTo>
                  <a:pt x="11" y="63"/>
                </a:lnTo>
                <a:lnTo>
                  <a:pt x="7" y="59"/>
                </a:lnTo>
                <a:lnTo>
                  <a:pt x="5" y="55"/>
                </a:lnTo>
                <a:lnTo>
                  <a:pt x="1" y="52"/>
                </a:lnTo>
                <a:lnTo>
                  <a:pt x="0" y="48"/>
                </a:lnTo>
                <a:lnTo>
                  <a:pt x="0" y="46"/>
                </a:lnTo>
                <a:lnTo>
                  <a:pt x="0" y="42"/>
                </a:lnTo>
                <a:lnTo>
                  <a:pt x="0" y="40"/>
                </a:lnTo>
                <a:lnTo>
                  <a:pt x="3" y="38"/>
                </a:lnTo>
                <a:lnTo>
                  <a:pt x="5" y="36"/>
                </a:lnTo>
                <a:lnTo>
                  <a:pt x="9" y="36"/>
                </a:lnTo>
                <a:lnTo>
                  <a:pt x="13" y="36"/>
                </a:lnTo>
                <a:lnTo>
                  <a:pt x="17" y="36"/>
                </a:lnTo>
                <a:lnTo>
                  <a:pt x="21" y="36"/>
                </a:lnTo>
                <a:lnTo>
                  <a:pt x="26" y="38"/>
                </a:lnTo>
                <a:lnTo>
                  <a:pt x="28" y="38"/>
                </a:lnTo>
                <a:lnTo>
                  <a:pt x="32" y="38"/>
                </a:lnTo>
                <a:lnTo>
                  <a:pt x="36" y="38"/>
                </a:lnTo>
                <a:lnTo>
                  <a:pt x="40" y="38"/>
                </a:lnTo>
                <a:lnTo>
                  <a:pt x="45" y="38"/>
                </a:lnTo>
                <a:lnTo>
                  <a:pt x="49" y="38"/>
                </a:lnTo>
                <a:lnTo>
                  <a:pt x="57" y="36"/>
                </a:lnTo>
                <a:lnTo>
                  <a:pt x="63" y="36"/>
                </a:lnTo>
                <a:lnTo>
                  <a:pt x="70" y="34"/>
                </a:lnTo>
                <a:lnTo>
                  <a:pt x="78" y="32"/>
                </a:lnTo>
                <a:lnTo>
                  <a:pt x="86" y="32"/>
                </a:lnTo>
                <a:lnTo>
                  <a:pt x="93" y="30"/>
                </a:lnTo>
                <a:lnTo>
                  <a:pt x="103" y="29"/>
                </a:lnTo>
                <a:lnTo>
                  <a:pt x="112" y="27"/>
                </a:lnTo>
                <a:lnTo>
                  <a:pt x="133" y="23"/>
                </a:lnTo>
                <a:lnTo>
                  <a:pt x="133" y="23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5" name="Freeform 91"/>
          <p:cNvSpPr/>
          <p:nvPr/>
        </p:nvSpPr>
        <p:spPr bwMode="auto">
          <a:xfrm>
            <a:off x="5712551" y="2918448"/>
            <a:ext cx="572135" cy="937895"/>
          </a:xfrm>
          <a:custGeom>
            <a:avLst/>
            <a:gdLst>
              <a:gd name="T0" fmla="*/ 220 w 255"/>
              <a:gd name="T1" fmla="*/ 4 h 415"/>
              <a:gd name="T2" fmla="*/ 232 w 255"/>
              <a:gd name="T3" fmla="*/ 9 h 415"/>
              <a:gd name="T4" fmla="*/ 239 w 255"/>
              <a:gd name="T5" fmla="*/ 15 h 415"/>
              <a:gd name="T6" fmla="*/ 247 w 255"/>
              <a:gd name="T7" fmla="*/ 25 h 415"/>
              <a:gd name="T8" fmla="*/ 253 w 255"/>
              <a:gd name="T9" fmla="*/ 36 h 415"/>
              <a:gd name="T10" fmla="*/ 255 w 255"/>
              <a:gd name="T11" fmla="*/ 49 h 415"/>
              <a:gd name="T12" fmla="*/ 255 w 255"/>
              <a:gd name="T13" fmla="*/ 69 h 415"/>
              <a:gd name="T14" fmla="*/ 253 w 255"/>
              <a:gd name="T15" fmla="*/ 92 h 415"/>
              <a:gd name="T16" fmla="*/ 247 w 255"/>
              <a:gd name="T17" fmla="*/ 116 h 415"/>
              <a:gd name="T18" fmla="*/ 238 w 255"/>
              <a:gd name="T19" fmla="*/ 147 h 415"/>
              <a:gd name="T20" fmla="*/ 226 w 255"/>
              <a:gd name="T21" fmla="*/ 180 h 415"/>
              <a:gd name="T22" fmla="*/ 213 w 255"/>
              <a:gd name="T23" fmla="*/ 216 h 415"/>
              <a:gd name="T24" fmla="*/ 195 w 255"/>
              <a:gd name="T25" fmla="*/ 249 h 415"/>
              <a:gd name="T26" fmla="*/ 178 w 255"/>
              <a:gd name="T27" fmla="*/ 279 h 415"/>
              <a:gd name="T28" fmla="*/ 157 w 255"/>
              <a:gd name="T29" fmla="*/ 306 h 415"/>
              <a:gd name="T30" fmla="*/ 138 w 255"/>
              <a:gd name="T31" fmla="*/ 327 h 415"/>
              <a:gd name="T32" fmla="*/ 117 w 255"/>
              <a:gd name="T33" fmla="*/ 348 h 415"/>
              <a:gd name="T34" fmla="*/ 94 w 255"/>
              <a:gd name="T35" fmla="*/ 367 h 415"/>
              <a:gd name="T36" fmla="*/ 69 w 255"/>
              <a:gd name="T37" fmla="*/ 384 h 415"/>
              <a:gd name="T38" fmla="*/ 44 w 255"/>
              <a:gd name="T39" fmla="*/ 398 h 415"/>
              <a:gd name="T40" fmla="*/ 25 w 255"/>
              <a:gd name="T41" fmla="*/ 407 h 415"/>
              <a:gd name="T42" fmla="*/ 12 w 255"/>
              <a:gd name="T43" fmla="*/ 413 h 415"/>
              <a:gd name="T44" fmla="*/ 2 w 255"/>
              <a:gd name="T45" fmla="*/ 415 h 415"/>
              <a:gd name="T46" fmla="*/ 0 w 255"/>
              <a:gd name="T47" fmla="*/ 413 h 415"/>
              <a:gd name="T48" fmla="*/ 0 w 255"/>
              <a:gd name="T49" fmla="*/ 409 h 415"/>
              <a:gd name="T50" fmla="*/ 4 w 255"/>
              <a:gd name="T51" fmla="*/ 407 h 415"/>
              <a:gd name="T52" fmla="*/ 12 w 255"/>
              <a:gd name="T53" fmla="*/ 400 h 415"/>
              <a:gd name="T54" fmla="*/ 27 w 255"/>
              <a:gd name="T55" fmla="*/ 384 h 415"/>
              <a:gd name="T56" fmla="*/ 50 w 255"/>
              <a:gd name="T57" fmla="*/ 365 h 415"/>
              <a:gd name="T58" fmla="*/ 73 w 255"/>
              <a:gd name="T59" fmla="*/ 342 h 415"/>
              <a:gd name="T60" fmla="*/ 96 w 255"/>
              <a:gd name="T61" fmla="*/ 317 h 415"/>
              <a:gd name="T62" fmla="*/ 115 w 255"/>
              <a:gd name="T63" fmla="*/ 295 h 415"/>
              <a:gd name="T64" fmla="*/ 132 w 255"/>
              <a:gd name="T65" fmla="*/ 268 h 415"/>
              <a:gd name="T66" fmla="*/ 150 w 255"/>
              <a:gd name="T67" fmla="*/ 243 h 415"/>
              <a:gd name="T68" fmla="*/ 165 w 255"/>
              <a:gd name="T69" fmla="*/ 212 h 415"/>
              <a:gd name="T70" fmla="*/ 178 w 255"/>
              <a:gd name="T71" fmla="*/ 182 h 415"/>
              <a:gd name="T72" fmla="*/ 190 w 255"/>
              <a:gd name="T73" fmla="*/ 145 h 415"/>
              <a:gd name="T74" fmla="*/ 197 w 255"/>
              <a:gd name="T75" fmla="*/ 113 h 415"/>
              <a:gd name="T76" fmla="*/ 203 w 255"/>
              <a:gd name="T77" fmla="*/ 82 h 415"/>
              <a:gd name="T78" fmla="*/ 205 w 255"/>
              <a:gd name="T79" fmla="*/ 57 h 415"/>
              <a:gd name="T80" fmla="*/ 205 w 255"/>
              <a:gd name="T81" fmla="*/ 34 h 415"/>
              <a:gd name="T82" fmla="*/ 203 w 255"/>
              <a:gd name="T83" fmla="*/ 19 h 415"/>
              <a:gd name="T84" fmla="*/ 203 w 255"/>
              <a:gd name="T85" fmla="*/ 7 h 415"/>
              <a:gd name="T86" fmla="*/ 205 w 255"/>
              <a:gd name="T87" fmla="*/ 2 h 415"/>
              <a:gd name="T88" fmla="*/ 213 w 255"/>
              <a:gd name="T89" fmla="*/ 2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55" h="415">
                <a:moveTo>
                  <a:pt x="213" y="2"/>
                </a:moveTo>
                <a:lnTo>
                  <a:pt x="220" y="4"/>
                </a:lnTo>
                <a:lnTo>
                  <a:pt x="228" y="7"/>
                </a:lnTo>
                <a:lnTo>
                  <a:pt x="232" y="9"/>
                </a:lnTo>
                <a:lnTo>
                  <a:pt x="236" y="13"/>
                </a:lnTo>
                <a:lnTo>
                  <a:pt x="239" y="15"/>
                </a:lnTo>
                <a:lnTo>
                  <a:pt x="243" y="21"/>
                </a:lnTo>
                <a:lnTo>
                  <a:pt x="247" y="25"/>
                </a:lnTo>
                <a:lnTo>
                  <a:pt x="249" y="30"/>
                </a:lnTo>
                <a:lnTo>
                  <a:pt x="253" y="36"/>
                </a:lnTo>
                <a:lnTo>
                  <a:pt x="255" y="42"/>
                </a:lnTo>
                <a:lnTo>
                  <a:pt x="255" y="49"/>
                </a:lnTo>
                <a:lnTo>
                  <a:pt x="255" y="59"/>
                </a:lnTo>
                <a:lnTo>
                  <a:pt x="255" y="69"/>
                </a:lnTo>
                <a:lnTo>
                  <a:pt x="255" y="80"/>
                </a:lnTo>
                <a:lnTo>
                  <a:pt x="253" y="92"/>
                </a:lnTo>
                <a:lnTo>
                  <a:pt x="249" y="103"/>
                </a:lnTo>
                <a:lnTo>
                  <a:pt x="247" y="116"/>
                </a:lnTo>
                <a:lnTo>
                  <a:pt x="243" y="132"/>
                </a:lnTo>
                <a:lnTo>
                  <a:pt x="238" y="147"/>
                </a:lnTo>
                <a:lnTo>
                  <a:pt x="232" y="162"/>
                </a:lnTo>
                <a:lnTo>
                  <a:pt x="226" y="180"/>
                </a:lnTo>
                <a:lnTo>
                  <a:pt x="220" y="199"/>
                </a:lnTo>
                <a:lnTo>
                  <a:pt x="213" y="216"/>
                </a:lnTo>
                <a:lnTo>
                  <a:pt x="205" y="233"/>
                </a:lnTo>
                <a:lnTo>
                  <a:pt x="195" y="249"/>
                </a:lnTo>
                <a:lnTo>
                  <a:pt x="188" y="264"/>
                </a:lnTo>
                <a:lnTo>
                  <a:pt x="178" y="279"/>
                </a:lnTo>
                <a:lnTo>
                  <a:pt x="169" y="293"/>
                </a:lnTo>
                <a:lnTo>
                  <a:pt x="157" y="306"/>
                </a:lnTo>
                <a:lnTo>
                  <a:pt x="148" y="317"/>
                </a:lnTo>
                <a:lnTo>
                  <a:pt x="138" y="327"/>
                </a:lnTo>
                <a:lnTo>
                  <a:pt x="128" y="339"/>
                </a:lnTo>
                <a:lnTo>
                  <a:pt x="117" y="348"/>
                </a:lnTo>
                <a:lnTo>
                  <a:pt x="106" y="358"/>
                </a:lnTo>
                <a:lnTo>
                  <a:pt x="94" y="367"/>
                </a:lnTo>
                <a:lnTo>
                  <a:pt x="83" y="375"/>
                </a:lnTo>
                <a:lnTo>
                  <a:pt x="69" y="384"/>
                </a:lnTo>
                <a:lnTo>
                  <a:pt x="58" y="390"/>
                </a:lnTo>
                <a:lnTo>
                  <a:pt x="44" y="398"/>
                </a:lnTo>
                <a:lnTo>
                  <a:pt x="35" y="404"/>
                </a:lnTo>
                <a:lnTo>
                  <a:pt x="25" y="407"/>
                </a:lnTo>
                <a:lnTo>
                  <a:pt x="17" y="411"/>
                </a:lnTo>
                <a:lnTo>
                  <a:pt x="12" y="413"/>
                </a:lnTo>
                <a:lnTo>
                  <a:pt x="6" y="415"/>
                </a:lnTo>
                <a:lnTo>
                  <a:pt x="2" y="415"/>
                </a:lnTo>
                <a:lnTo>
                  <a:pt x="0" y="413"/>
                </a:lnTo>
                <a:lnTo>
                  <a:pt x="0" y="413"/>
                </a:lnTo>
                <a:lnTo>
                  <a:pt x="0" y="411"/>
                </a:lnTo>
                <a:lnTo>
                  <a:pt x="0" y="409"/>
                </a:lnTo>
                <a:lnTo>
                  <a:pt x="2" y="409"/>
                </a:lnTo>
                <a:lnTo>
                  <a:pt x="4" y="407"/>
                </a:lnTo>
                <a:lnTo>
                  <a:pt x="6" y="404"/>
                </a:lnTo>
                <a:lnTo>
                  <a:pt x="12" y="400"/>
                </a:lnTo>
                <a:lnTo>
                  <a:pt x="17" y="392"/>
                </a:lnTo>
                <a:lnTo>
                  <a:pt x="27" y="384"/>
                </a:lnTo>
                <a:lnTo>
                  <a:pt x="39" y="375"/>
                </a:lnTo>
                <a:lnTo>
                  <a:pt x="50" y="365"/>
                </a:lnTo>
                <a:lnTo>
                  <a:pt x="61" y="354"/>
                </a:lnTo>
                <a:lnTo>
                  <a:pt x="73" y="342"/>
                </a:lnTo>
                <a:lnTo>
                  <a:pt x="84" y="331"/>
                </a:lnTo>
                <a:lnTo>
                  <a:pt x="96" y="317"/>
                </a:lnTo>
                <a:lnTo>
                  <a:pt x="106" y="306"/>
                </a:lnTo>
                <a:lnTo>
                  <a:pt x="115" y="295"/>
                </a:lnTo>
                <a:lnTo>
                  <a:pt x="125" y="281"/>
                </a:lnTo>
                <a:lnTo>
                  <a:pt x="132" y="268"/>
                </a:lnTo>
                <a:lnTo>
                  <a:pt x="142" y="256"/>
                </a:lnTo>
                <a:lnTo>
                  <a:pt x="150" y="243"/>
                </a:lnTo>
                <a:lnTo>
                  <a:pt x="157" y="228"/>
                </a:lnTo>
                <a:lnTo>
                  <a:pt x="165" y="212"/>
                </a:lnTo>
                <a:lnTo>
                  <a:pt x="171" y="197"/>
                </a:lnTo>
                <a:lnTo>
                  <a:pt x="178" y="182"/>
                </a:lnTo>
                <a:lnTo>
                  <a:pt x="184" y="164"/>
                </a:lnTo>
                <a:lnTo>
                  <a:pt x="190" y="145"/>
                </a:lnTo>
                <a:lnTo>
                  <a:pt x="194" y="128"/>
                </a:lnTo>
                <a:lnTo>
                  <a:pt x="197" y="113"/>
                </a:lnTo>
                <a:lnTo>
                  <a:pt x="201" y="97"/>
                </a:lnTo>
                <a:lnTo>
                  <a:pt x="203" y="82"/>
                </a:lnTo>
                <a:lnTo>
                  <a:pt x="205" y="69"/>
                </a:lnTo>
                <a:lnTo>
                  <a:pt x="205" y="57"/>
                </a:lnTo>
                <a:lnTo>
                  <a:pt x="205" y="46"/>
                </a:lnTo>
                <a:lnTo>
                  <a:pt x="205" y="34"/>
                </a:lnTo>
                <a:lnTo>
                  <a:pt x="203" y="27"/>
                </a:lnTo>
                <a:lnTo>
                  <a:pt x="203" y="19"/>
                </a:lnTo>
                <a:lnTo>
                  <a:pt x="203" y="11"/>
                </a:lnTo>
                <a:lnTo>
                  <a:pt x="203" y="7"/>
                </a:lnTo>
                <a:lnTo>
                  <a:pt x="203" y="4"/>
                </a:lnTo>
                <a:lnTo>
                  <a:pt x="205" y="2"/>
                </a:lnTo>
                <a:lnTo>
                  <a:pt x="209" y="0"/>
                </a:lnTo>
                <a:lnTo>
                  <a:pt x="213" y="2"/>
                </a:lnTo>
                <a:lnTo>
                  <a:pt x="213" y="2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6" name="Freeform 92"/>
          <p:cNvSpPr/>
          <p:nvPr/>
        </p:nvSpPr>
        <p:spPr bwMode="auto">
          <a:xfrm>
            <a:off x="6370411" y="2584438"/>
            <a:ext cx="549910" cy="171450"/>
          </a:xfrm>
          <a:custGeom>
            <a:avLst/>
            <a:gdLst>
              <a:gd name="T0" fmla="*/ 237 w 245"/>
              <a:gd name="T1" fmla="*/ 19 h 77"/>
              <a:gd name="T2" fmla="*/ 243 w 245"/>
              <a:gd name="T3" fmla="*/ 25 h 77"/>
              <a:gd name="T4" fmla="*/ 245 w 245"/>
              <a:gd name="T5" fmla="*/ 29 h 77"/>
              <a:gd name="T6" fmla="*/ 245 w 245"/>
              <a:gd name="T7" fmla="*/ 33 h 77"/>
              <a:gd name="T8" fmla="*/ 241 w 245"/>
              <a:gd name="T9" fmla="*/ 35 h 77"/>
              <a:gd name="T10" fmla="*/ 237 w 245"/>
              <a:gd name="T11" fmla="*/ 37 h 77"/>
              <a:gd name="T12" fmla="*/ 232 w 245"/>
              <a:gd name="T13" fmla="*/ 39 h 77"/>
              <a:gd name="T14" fmla="*/ 222 w 245"/>
              <a:gd name="T15" fmla="*/ 41 h 77"/>
              <a:gd name="T16" fmla="*/ 211 w 245"/>
              <a:gd name="T17" fmla="*/ 44 h 77"/>
              <a:gd name="T18" fmla="*/ 195 w 245"/>
              <a:gd name="T19" fmla="*/ 46 h 77"/>
              <a:gd name="T20" fmla="*/ 178 w 245"/>
              <a:gd name="T21" fmla="*/ 50 h 77"/>
              <a:gd name="T22" fmla="*/ 157 w 245"/>
              <a:gd name="T23" fmla="*/ 54 h 77"/>
              <a:gd name="T24" fmla="*/ 132 w 245"/>
              <a:gd name="T25" fmla="*/ 60 h 77"/>
              <a:gd name="T26" fmla="*/ 111 w 245"/>
              <a:gd name="T27" fmla="*/ 63 h 77"/>
              <a:gd name="T28" fmla="*/ 92 w 245"/>
              <a:gd name="T29" fmla="*/ 67 h 77"/>
              <a:gd name="T30" fmla="*/ 77 w 245"/>
              <a:gd name="T31" fmla="*/ 71 h 77"/>
              <a:gd name="T32" fmla="*/ 61 w 245"/>
              <a:gd name="T33" fmla="*/ 73 h 77"/>
              <a:gd name="T34" fmla="*/ 50 w 245"/>
              <a:gd name="T35" fmla="*/ 75 h 77"/>
              <a:gd name="T36" fmla="*/ 42 w 245"/>
              <a:gd name="T37" fmla="*/ 77 h 77"/>
              <a:gd name="T38" fmla="*/ 36 w 245"/>
              <a:gd name="T39" fmla="*/ 75 h 77"/>
              <a:gd name="T40" fmla="*/ 31 w 245"/>
              <a:gd name="T41" fmla="*/ 75 h 77"/>
              <a:gd name="T42" fmla="*/ 21 w 245"/>
              <a:gd name="T43" fmla="*/ 71 h 77"/>
              <a:gd name="T44" fmla="*/ 14 w 245"/>
              <a:gd name="T45" fmla="*/ 67 h 77"/>
              <a:gd name="T46" fmla="*/ 0 w 245"/>
              <a:gd name="T47" fmla="*/ 56 h 77"/>
              <a:gd name="T48" fmla="*/ 48 w 245"/>
              <a:gd name="T49" fmla="*/ 42 h 77"/>
              <a:gd name="T50" fmla="*/ 88 w 245"/>
              <a:gd name="T51" fmla="*/ 31 h 77"/>
              <a:gd name="T52" fmla="*/ 123 w 245"/>
              <a:gd name="T53" fmla="*/ 21 h 77"/>
              <a:gd name="T54" fmla="*/ 151 w 245"/>
              <a:gd name="T55" fmla="*/ 14 h 77"/>
              <a:gd name="T56" fmla="*/ 176 w 245"/>
              <a:gd name="T57" fmla="*/ 8 h 77"/>
              <a:gd name="T58" fmla="*/ 193 w 245"/>
              <a:gd name="T59" fmla="*/ 4 h 77"/>
              <a:gd name="T60" fmla="*/ 207 w 245"/>
              <a:gd name="T61" fmla="*/ 2 h 77"/>
              <a:gd name="T62" fmla="*/ 213 w 245"/>
              <a:gd name="T63" fmla="*/ 0 h 77"/>
              <a:gd name="T64" fmla="*/ 222 w 245"/>
              <a:gd name="T65" fmla="*/ 2 h 77"/>
              <a:gd name="T66" fmla="*/ 228 w 245"/>
              <a:gd name="T67" fmla="*/ 6 h 77"/>
              <a:gd name="T68" fmla="*/ 234 w 245"/>
              <a:gd name="T69" fmla="*/ 12 h 77"/>
              <a:gd name="T70" fmla="*/ 235 w 245"/>
              <a:gd name="T71" fmla="*/ 16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45" h="77">
                <a:moveTo>
                  <a:pt x="235" y="16"/>
                </a:moveTo>
                <a:lnTo>
                  <a:pt x="237" y="19"/>
                </a:lnTo>
                <a:lnTo>
                  <a:pt x="241" y="23"/>
                </a:lnTo>
                <a:lnTo>
                  <a:pt x="243" y="25"/>
                </a:lnTo>
                <a:lnTo>
                  <a:pt x="243" y="27"/>
                </a:lnTo>
                <a:lnTo>
                  <a:pt x="245" y="29"/>
                </a:lnTo>
                <a:lnTo>
                  <a:pt x="245" y="31"/>
                </a:lnTo>
                <a:lnTo>
                  <a:pt x="245" y="33"/>
                </a:lnTo>
                <a:lnTo>
                  <a:pt x="243" y="35"/>
                </a:lnTo>
                <a:lnTo>
                  <a:pt x="241" y="35"/>
                </a:lnTo>
                <a:lnTo>
                  <a:pt x="241" y="35"/>
                </a:lnTo>
                <a:lnTo>
                  <a:pt x="237" y="37"/>
                </a:lnTo>
                <a:lnTo>
                  <a:pt x="235" y="37"/>
                </a:lnTo>
                <a:lnTo>
                  <a:pt x="232" y="39"/>
                </a:lnTo>
                <a:lnTo>
                  <a:pt x="228" y="41"/>
                </a:lnTo>
                <a:lnTo>
                  <a:pt x="222" y="41"/>
                </a:lnTo>
                <a:lnTo>
                  <a:pt x="216" y="42"/>
                </a:lnTo>
                <a:lnTo>
                  <a:pt x="211" y="44"/>
                </a:lnTo>
                <a:lnTo>
                  <a:pt x="203" y="46"/>
                </a:lnTo>
                <a:lnTo>
                  <a:pt x="195" y="46"/>
                </a:lnTo>
                <a:lnTo>
                  <a:pt x="188" y="48"/>
                </a:lnTo>
                <a:lnTo>
                  <a:pt x="178" y="50"/>
                </a:lnTo>
                <a:lnTo>
                  <a:pt x="167" y="52"/>
                </a:lnTo>
                <a:lnTo>
                  <a:pt x="157" y="54"/>
                </a:lnTo>
                <a:lnTo>
                  <a:pt x="146" y="56"/>
                </a:lnTo>
                <a:lnTo>
                  <a:pt x="132" y="60"/>
                </a:lnTo>
                <a:lnTo>
                  <a:pt x="123" y="62"/>
                </a:lnTo>
                <a:lnTo>
                  <a:pt x="111" y="63"/>
                </a:lnTo>
                <a:lnTo>
                  <a:pt x="102" y="65"/>
                </a:lnTo>
                <a:lnTo>
                  <a:pt x="92" y="67"/>
                </a:lnTo>
                <a:lnTo>
                  <a:pt x="84" y="69"/>
                </a:lnTo>
                <a:lnTo>
                  <a:pt x="77" y="71"/>
                </a:lnTo>
                <a:lnTo>
                  <a:pt x="69" y="73"/>
                </a:lnTo>
                <a:lnTo>
                  <a:pt x="61" y="73"/>
                </a:lnTo>
                <a:lnTo>
                  <a:pt x="56" y="75"/>
                </a:lnTo>
                <a:lnTo>
                  <a:pt x="50" y="75"/>
                </a:lnTo>
                <a:lnTo>
                  <a:pt x="46" y="75"/>
                </a:lnTo>
                <a:lnTo>
                  <a:pt x="42" y="77"/>
                </a:lnTo>
                <a:lnTo>
                  <a:pt x="38" y="75"/>
                </a:lnTo>
                <a:lnTo>
                  <a:pt x="36" y="75"/>
                </a:lnTo>
                <a:lnTo>
                  <a:pt x="35" y="75"/>
                </a:lnTo>
                <a:lnTo>
                  <a:pt x="31" y="75"/>
                </a:lnTo>
                <a:lnTo>
                  <a:pt x="27" y="73"/>
                </a:lnTo>
                <a:lnTo>
                  <a:pt x="21" y="71"/>
                </a:lnTo>
                <a:lnTo>
                  <a:pt x="17" y="69"/>
                </a:lnTo>
                <a:lnTo>
                  <a:pt x="14" y="67"/>
                </a:lnTo>
                <a:lnTo>
                  <a:pt x="10" y="63"/>
                </a:lnTo>
                <a:lnTo>
                  <a:pt x="0" y="56"/>
                </a:lnTo>
                <a:lnTo>
                  <a:pt x="25" y="50"/>
                </a:lnTo>
                <a:lnTo>
                  <a:pt x="48" y="42"/>
                </a:lnTo>
                <a:lnTo>
                  <a:pt x="69" y="37"/>
                </a:lnTo>
                <a:lnTo>
                  <a:pt x="88" y="31"/>
                </a:lnTo>
                <a:lnTo>
                  <a:pt x="107" y="27"/>
                </a:lnTo>
                <a:lnTo>
                  <a:pt x="123" y="21"/>
                </a:lnTo>
                <a:lnTo>
                  <a:pt x="138" y="18"/>
                </a:lnTo>
                <a:lnTo>
                  <a:pt x="151" y="14"/>
                </a:lnTo>
                <a:lnTo>
                  <a:pt x="165" y="12"/>
                </a:lnTo>
                <a:lnTo>
                  <a:pt x="176" y="8"/>
                </a:lnTo>
                <a:lnTo>
                  <a:pt x="186" y="6"/>
                </a:lnTo>
                <a:lnTo>
                  <a:pt x="193" y="4"/>
                </a:lnTo>
                <a:lnTo>
                  <a:pt x="201" y="2"/>
                </a:lnTo>
                <a:lnTo>
                  <a:pt x="207" y="2"/>
                </a:lnTo>
                <a:lnTo>
                  <a:pt x="211" y="0"/>
                </a:lnTo>
                <a:lnTo>
                  <a:pt x="213" y="0"/>
                </a:lnTo>
                <a:lnTo>
                  <a:pt x="218" y="2"/>
                </a:lnTo>
                <a:lnTo>
                  <a:pt x="222" y="2"/>
                </a:lnTo>
                <a:lnTo>
                  <a:pt x="224" y="4"/>
                </a:lnTo>
                <a:lnTo>
                  <a:pt x="228" y="6"/>
                </a:lnTo>
                <a:lnTo>
                  <a:pt x="230" y="8"/>
                </a:lnTo>
                <a:lnTo>
                  <a:pt x="234" y="12"/>
                </a:lnTo>
                <a:lnTo>
                  <a:pt x="235" y="16"/>
                </a:lnTo>
                <a:lnTo>
                  <a:pt x="235" y="16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7" name="Freeform 93"/>
          <p:cNvSpPr/>
          <p:nvPr/>
        </p:nvSpPr>
        <p:spPr bwMode="auto">
          <a:xfrm>
            <a:off x="6969851" y="2331708"/>
            <a:ext cx="328930" cy="825500"/>
          </a:xfrm>
          <a:custGeom>
            <a:avLst/>
            <a:gdLst>
              <a:gd name="T0" fmla="*/ 88 w 147"/>
              <a:gd name="T1" fmla="*/ 60 h 366"/>
              <a:gd name="T2" fmla="*/ 88 w 147"/>
              <a:gd name="T3" fmla="*/ 42 h 366"/>
              <a:gd name="T4" fmla="*/ 86 w 147"/>
              <a:gd name="T5" fmla="*/ 29 h 366"/>
              <a:gd name="T6" fmla="*/ 84 w 147"/>
              <a:gd name="T7" fmla="*/ 20 h 366"/>
              <a:gd name="T8" fmla="*/ 80 w 147"/>
              <a:gd name="T9" fmla="*/ 16 h 366"/>
              <a:gd name="T10" fmla="*/ 77 w 147"/>
              <a:gd name="T11" fmla="*/ 12 h 366"/>
              <a:gd name="T12" fmla="*/ 77 w 147"/>
              <a:gd name="T13" fmla="*/ 8 h 366"/>
              <a:gd name="T14" fmla="*/ 79 w 147"/>
              <a:gd name="T15" fmla="*/ 2 h 366"/>
              <a:gd name="T16" fmla="*/ 84 w 147"/>
              <a:gd name="T17" fmla="*/ 0 h 366"/>
              <a:gd name="T18" fmla="*/ 92 w 147"/>
              <a:gd name="T19" fmla="*/ 0 h 366"/>
              <a:gd name="T20" fmla="*/ 103 w 147"/>
              <a:gd name="T21" fmla="*/ 2 h 366"/>
              <a:gd name="T22" fmla="*/ 117 w 147"/>
              <a:gd name="T23" fmla="*/ 6 h 366"/>
              <a:gd name="T24" fmla="*/ 130 w 147"/>
              <a:gd name="T25" fmla="*/ 12 h 366"/>
              <a:gd name="T26" fmla="*/ 138 w 147"/>
              <a:gd name="T27" fmla="*/ 18 h 366"/>
              <a:gd name="T28" fmla="*/ 144 w 147"/>
              <a:gd name="T29" fmla="*/ 23 h 366"/>
              <a:gd name="T30" fmla="*/ 147 w 147"/>
              <a:gd name="T31" fmla="*/ 33 h 366"/>
              <a:gd name="T32" fmla="*/ 147 w 147"/>
              <a:gd name="T33" fmla="*/ 37 h 366"/>
              <a:gd name="T34" fmla="*/ 146 w 147"/>
              <a:gd name="T35" fmla="*/ 44 h 366"/>
              <a:gd name="T36" fmla="*/ 144 w 147"/>
              <a:gd name="T37" fmla="*/ 54 h 366"/>
              <a:gd name="T38" fmla="*/ 142 w 147"/>
              <a:gd name="T39" fmla="*/ 65 h 366"/>
              <a:gd name="T40" fmla="*/ 138 w 147"/>
              <a:gd name="T41" fmla="*/ 79 h 366"/>
              <a:gd name="T42" fmla="*/ 132 w 147"/>
              <a:gd name="T43" fmla="*/ 94 h 366"/>
              <a:gd name="T44" fmla="*/ 128 w 147"/>
              <a:gd name="T45" fmla="*/ 113 h 366"/>
              <a:gd name="T46" fmla="*/ 121 w 147"/>
              <a:gd name="T47" fmla="*/ 132 h 366"/>
              <a:gd name="T48" fmla="*/ 92 w 147"/>
              <a:gd name="T49" fmla="*/ 215 h 366"/>
              <a:gd name="T50" fmla="*/ 75 w 147"/>
              <a:gd name="T51" fmla="*/ 255 h 366"/>
              <a:gd name="T52" fmla="*/ 57 w 147"/>
              <a:gd name="T53" fmla="*/ 291 h 366"/>
              <a:gd name="T54" fmla="*/ 48 w 147"/>
              <a:gd name="T55" fmla="*/ 310 h 366"/>
              <a:gd name="T56" fmla="*/ 38 w 147"/>
              <a:gd name="T57" fmla="*/ 326 h 366"/>
              <a:gd name="T58" fmla="*/ 31 w 147"/>
              <a:gd name="T59" fmla="*/ 339 h 366"/>
              <a:gd name="T60" fmla="*/ 23 w 147"/>
              <a:gd name="T61" fmla="*/ 351 h 366"/>
              <a:gd name="T62" fmla="*/ 17 w 147"/>
              <a:gd name="T63" fmla="*/ 358 h 366"/>
              <a:gd name="T64" fmla="*/ 12 w 147"/>
              <a:gd name="T65" fmla="*/ 364 h 366"/>
              <a:gd name="T66" fmla="*/ 8 w 147"/>
              <a:gd name="T67" fmla="*/ 366 h 366"/>
              <a:gd name="T68" fmla="*/ 4 w 147"/>
              <a:gd name="T69" fmla="*/ 366 h 366"/>
              <a:gd name="T70" fmla="*/ 2 w 147"/>
              <a:gd name="T71" fmla="*/ 366 h 366"/>
              <a:gd name="T72" fmla="*/ 0 w 147"/>
              <a:gd name="T73" fmla="*/ 362 h 366"/>
              <a:gd name="T74" fmla="*/ 2 w 147"/>
              <a:gd name="T75" fmla="*/ 355 h 366"/>
              <a:gd name="T76" fmla="*/ 4 w 147"/>
              <a:gd name="T77" fmla="*/ 347 h 366"/>
              <a:gd name="T78" fmla="*/ 6 w 147"/>
              <a:gd name="T79" fmla="*/ 335 h 366"/>
              <a:gd name="T80" fmla="*/ 12 w 147"/>
              <a:gd name="T81" fmla="*/ 322 h 366"/>
              <a:gd name="T82" fmla="*/ 15 w 147"/>
              <a:gd name="T83" fmla="*/ 307 h 366"/>
              <a:gd name="T84" fmla="*/ 23 w 147"/>
              <a:gd name="T85" fmla="*/ 288 h 366"/>
              <a:gd name="T86" fmla="*/ 36 w 147"/>
              <a:gd name="T87" fmla="*/ 253 h 366"/>
              <a:gd name="T88" fmla="*/ 48 w 147"/>
              <a:gd name="T89" fmla="*/ 219 h 366"/>
              <a:gd name="T90" fmla="*/ 59 w 147"/>
              <a:gd name="T91" fmla="*/ 190 h 366"/>
              <a:gd name="T92" fmla="*/ 67 w 147"/>
              <a:gd name="T93" fmla="*/ 161 h 366"/>
              <a:gd name="T94" fmla="*/ 75 w 147"/>
              <a:gd name="T95" fmla="*/ 136 h 366"/>
              <a:gd name="T96" fmla="*/ 80 w 147"/>
              <a:gd name="T97" fmla="*/ 113 h 366"/>
              <a:gd name="T98" fmla="*/ 84 w 147"/>
              <a:gd name="T99" fmla="*/ 90 h 366"/>
              <a:gd name="T100" fmla="*/ 86 w 147"/>
              <a:gd name="T101" fmla="*/ 69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7" h="366">
                <a:moveTo>
                  <a:pt x="86" y="69"/>
                </a:moveTo>
                <a:lnTo>
                  <a:pt x="88" y="60"/>
                </a:lnTo>
                <a:lnTo>
                  <a:pt x="88" y="52"/>
                </a:lnTo>
                <a:lnTo>
                  <a:pt x="88" y="42"/>
                </a:lnTo>
                <a:lnTo>
                  <a:pt x="88" y="37"/>
                </a:lnTo>
                <a:lnTo>
                  <a:pt x="86" y="29"/>
                </a:lnTo>
                <a:lnTo>
                  <a:pt x="86" y="25"/>
                </a:lnTo>
                <a:lnTo>
                  <a:pt x="84" y="20"/>
                </a:lnTo>
                <a:lnTo>
                  <a:pt x="82" y="18"/>
                </a:lnTo>
                <a:lnTo>
                  <a:pt x="80" y="16"/>
                </a:lnTo>
                <a:lnTo>
                  <a:pt x="79" y="14"/>
                </a:lnTo>
                <a:lnTo>
                  <a:pt x="77" y="12"/>
                </a:lnTo>
                <a:lnTo>
                  <a:pt x="77" y="10"/>
                </a:lnTo>
                <a:lnTo>
                  <a:pt x="77" y="8"/>
                </a:lnTo>
                <a:lnTo>
                  <a:pt x="77" y="6"/>
                </a:lnTo>
                <a:lnTo>
                  <a:pt x="79" y="2"/>
                </a:lnTo>
                <a:lnTo>
                  <a:pt x="80" y="0"/>
                </a:lnTo>
                <a:lnTo>
                  <a:pt x="84" y="0"/>
                </a:lnTo>
                <a:lnTo>
                  <a:pt x="88" y="0"/>
                </a:lnTo>
                <a:lnTo>
                  <a:pt x="92" y="0"/>
                </a:lnTo>
                <a:lnTo>
                  <a:pt x="98" y="0"/>
                </a:lnTo>
                <a:lnTo>
                  <a:pt x="103" y="2"/>
                </a:lnTo>
                <a:lnTo>
                  <a:pt x="111" y="4"/>
                </a:lnTo>
                <a:lnTo>
                  <a:pt x="117" y="6"/>
                </a:lnTo>
                <a:lnTo>
                  <a:pt x="124" y="8"/>
                </a:lnTo>
                <a:lnTo>
                  <a:pt x="130" y="12"/>
                </a:lnTo>
                <a:lnTo>
                  <a:pt x="134" y="14"/>
                </a:lnTo>
                <a:lnTo>
                  <a:pt x="138" y="18"/>
                </a:lnTo>
                <a:lnTo>
                  <a:pt x="142" y="21"/>
                </a:lnTo>
                <a:lnTo>
                  <a:pt x="144" y="23"/>
                </a:lnTo>
                <a:lnTo>
                  <a:pt x="146" y="27"/>
                </a:lnTo>
                <a:lnTo>
                  <a:pt x="147" y="33"/>
                </a:lnTo>
                <a:lnTo>
                  <a:pt x="147" y="35"/>
                </a:lnTo>
                <a:lnTo>
                  <a:pt x="147" y="37"/>
                </a:lnTo>
                <a:lnTo>
                  <a:pt x="147" y="41"/>
                </a:lnTo>
                <a:lnTo>
                  <a:pt x="146" y="44"/>
                </a:lnTo>
                <a:lnTo>
                  <a:pt x="146" y="48"/>
                </a:lnTo>
                <a:lnTo>
                  <a:pt x="144" y="54"/>
                </a:lnTo>
                <a:lnTo>
                  <a:pt x="144" y="60"/>
                </a:lnTo>
                <a:lnTo>
                  <a:pt x="142" y="65"/>
                </a:lnTo>
                <a:lnTo>
                  <a:pt x="140" y="71"/>
                </a:lnTo>
                <a:lnTo>
                  <a:pt x="138" y="79"/>
                </a:lnTo>
                <a:lnTo>
                  <a:pt x="136" y="87"/>
                </a:lnTo>
                <a:lnTo>
                  <a:pt x="132" y="94"/>
                </a:lnTo>
                <a:lnTo>
                  <a:pt x="130" y="104"/>
                </a:lnTo>
                <a:lnTo>
                  <a:pt x="128" y="113"/>
                </a:lnTo>
                <a:lnTo>
                  <a:pt x="124" y="123"/>
                </a:lnTo>
                <a:lnTo>
                  <a:pt x="121" y="132"/>
                </a:lnTo>
                <a:lnTo>
                  <a:pt x="107" y="175"/>
                </a:lnTo>
                <a:lnTo>
                  <a:pt x="92" y="215"/>
                </a:lnTo>
                <a:lnTo>
                  <a:pt x="84" y="234"/>
                </a:lnTo>
                <a:lnTo>
                  <a:pt x="75" y="255"/>
                </a:lnTo>
                <a:lnTo>
                  <a:pt x="65" y="274"/>
                </a:lnTo>
                <a:lnTo>
                  <a:pt x="57" y="291"/>
                </a:lnTo>
                <a:lnTo>
                  <a:pt x="52" y="301"/>
                </a:lnTo>
                <a:lnTo>
                  <a:pt x="48" y="310"/>
                </a:lnTo>
                <a:lnTo>
                  <a:pt x="42" y="318"/>
                </a:lnTo>
                <a:lnTo>
                  <a:pt x="38" y="326"/>
                </a:lnTo>
                <a:lnTo>
                  <a:pt x="35" y="333"/>
                </a:lnTo>
                <a:lnTo>
                  <a:pt x="31" y="339"/>
                </a:lnTo>
                <a:lnTo>
                  <a:pt x="27" y="345"/>
                </a:lnTo>
                <a:lnTo>
                  <a:pt x="23" y="351"/>
                </a:lnTo>
                <a:lnTo>
                  <a:pt x="19" y="355"/>
                </a:lnTo>
                <a:lnTo>
                  <a:pt x="17" y="358"/>
                </a:lnTo>
                <a:lnTo>
                  <a:pt x="13" y="362"/>
                </a:lnTo>
                <a:lnTo>
                  <a:pt x="12" y="364"/>
                </a:lnTo>
                <a:lnTo>
                  <a:pt x="10" y="366"/>
                </a:lnTo>
                <a:lnTo>
                  <a:pt x="8" y="366"/>
                </a:lnTo>
                <a:lnTo>
                  <a:pt x="6" y="366"/>
                </a:lnTo>
                <a:lnTo>
                  <a:pt x="4" y="366"/>
                </a:lnTo>
                <a:lnTo>
                  <a:pt x="2" y="366"/>
                </a:lnTo>
                <a:lnTo>
                  <a:pt x="2" y="366"/>
                </a:lnTo>
                <a:lnTo>
                  <a:pt x="0" y="364"/>
                </a:lnTo>
                <a:lnTo>
                  <a:pt x="0" y="362"/>
                </a:lnTo>
                <a:lnTo>
                  <a:pt x="0" y="358"/>
                </a:lnTo>
                <a:lnTo>
                  <a:pt x="2" y="355"/>
                </a:lnTo>
                <a:lnTo>
                  <a:pt x="2" y="351"/>
                </a:lnTo>
                <a:lnTo>
                  <a:pt x="4" y="347"/>
                </a:lnTo>
                <a:lnTo>
                  <a:pt x="4" y="341"/>
                </a:lnTo>
                <a:lnTo>
                  <a:pt x="6" y="335"/>
                </a:lnTo>
                <a:lnTo>
                  <a:pt x="8" y="330"/>
                </a:lnTo>
                <a:lnTo>
                  <a:pt x="12" y="322"/>
                </a:lnTo>
                <a:lnTo>
                  <a:pt x="13" y="314"/>
                </a:lnTo>
                <a:lnTo>
                  <a:pt x="15" y="307"/>
                </a:lnTo>
                <a:lnTo>
                  <a:pt x="19" y="297"/>
                </a:lnTo>
                <a:lnTo>
                  <a:pt x="23" y="288"/>
                </a:lnTo>
                <a:lnTo>
                  <a:pt x="29" y="270"/>
                </a:lnTo>
                <a:lnTo>
                  <a:pt x="36" y="253"/>
                </a:lnTo>
                <a:lnTo>
                  <a:pt x="42" y="236"/>
                </a:lnTo>
                <a:lnTo>
                  <a:pt x="48" y="219"/>
                </a:lnTo>
                <a:lnTo>
                  <a:pt x="54" y="203"/>
                </a:lnTo>
                <a:lnTo>
                  <a:pt x="59" y="190"/>
                </a:lnTo>
                <a:lnTo>
                  <a:pt x="63" y="175"/>
                </a:lnTo>
                <a:lnTo>
                  <a:pt x="67" y="161"/>
                </a:lnTo>
                <a:lnTo>
                  <a:pt x="71" y="150"/>
                </a:lnTo>
                <a:lnTo>
                  <a:pt x="75" y="136"/>
                </a:lnTo>
                <a:lnTo>
                  <a:pt x="79" y="125"/>
                </a:lnTo>
                <a:lnTo>
                  <a:pt x="80" y="113"/>
                </a:lnTo>
                <a:lnTo>
                  <a:pt x="82" y="102"/>
                </a:lnTo>
                <a:lnTo>
                  <a:pt x="84" y="90"/>
                </a:lnTo>
                <a:lnTo>
                  <a:pt x="86" y="79"/>
                </a:lnTo>
                <a:lnTo>
                  <a:pt x="86" y="69"/>
                </a:lnTo>
                <a:lnTo>
                  <a:pt x="86" y="69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8" name="Freeform 94"/>
          <p:cNvSpPr/>
          <p:nvPr/>
        </p:nvSpPr>
        <p:spPr bwMode="auto">
          <a:xfrm>
            <a:off x="7064466" y="2837168"/>
            <a:ext cx="459740" cy="167005"/>
          </a:xfrm>
          <a:custGeom>
            <a:avLst/>
            <a:gdLst>
              <a:gd name="T0" fmla="*/ 4 w 205"/>
              <a:gd name="T1" fmla="*/ 42 h 75"/>
              <a:gd name="T2" fmla="*/ 10 w 205"/>
              <a:gd name="T3" fmla="*/ 42 h 75"/>
              <a:gd name="T4" fmla="*/ 17 w 205"/>
              <a:gd name="T5" fmla="*/ 41 h 75"/>
              <a:gd name="T6" fmla="*/ 25 w 205"/>
              <a:gd name="T7" fmla="*/ 39 h 75"/>
              <a:gd name="T8" fmla="*/ 35 w 205"/>
              <a:gd name="T9" fmla="*/ 37 h 75"/>
              <a:gd name="T10" fmla="*/ 44 w 205"/>
              <a:gd name="T11" fmla="*/ 33 h 75"/>
              <a:gd name="T12" fmla="*/ 56 w 205"/>
              <a:gd name="T13" fmla="*/ 29 h 75"/>
              <a:gd name="T14" fmla="*/ 67 w 205"/>
              <a:gd name="T15" fmla="*/ 25 h 75"/>
              <a:gd name="T16" fmla="*/ 79 w 205"/>
              <a:gd name="T17" fmla="*/ 19 h 75"/>
              <a:gd name="T18" fmla="*/ 92 w 205"/>
              <a:gd name="T19" fmla="*/ 16 h 75"/>
              <a:gd name="T20" fmla="*/ 104 w 205"/>
              <a:gd name="T21" fmla="*/ 12 h 75"/>
              <a:gd name="T22" fmla="*/ 115 w 205"/>
              <a:gd name="T23" fmla="*/ 8 h 75"/>
              <a:gd name="T24" fmla="*/ 126 w 205"/>
              <a:gd name="T25" fmla="*/ 6 h 75"/>
              <a:gd name="T26" fmla="*/ 136 w 205"/>
              <a:gd name="T27" fmla="*/ 4 h 75"/>
              <a:gd name="T28" fmla="*/ 146 w 205"/>
              <a:gd name="T29" fmla="*/ 2 h 75"/>
              <a:gd name="T30" fmla="*/ 155 w 205"/>
              <a:gd name="T31" fmla="*/ 2 h 75"/>
              <a:gd name="T32" fmla="*/ 163 w 205"/>
              <a:gd name="T33" fmla="*/ 0 h 75"/>
              <a:gd name="T34" fmla="*/ 176 w 205"/>
              <a:gd name="T35" fmla="*/ 2 h 75"/>
              <a:gd name="T36" fmla="*/ 182 w 205"/>
              <a:gd name="T37" fmla="*/ 2 h 75"/>
              <a:gd name="T38" fmla="*/ 188 w 205"/>
              <a:gd name="T39" fmla="*/ 4 h 75"/>
              <a:gd name="T40" fmla="*/ 192 w 205"/>
              <a:gd name="T41" fmla="*/ 6 h 75"/>
              <a:gd name="T42" fmla="*/ 197 w 205"/>
              <a:gd name="T43" fmla="*/ 8 h 75"/>
              <a:gd name="T44" fmla="*/ 201 w 205"/>
              <a:gd name="T45" fmla="*/ 12 h 75"/>
              <a:gd name="T46" fmla="*/ 203 w 205"/>
              <a:gd name="T47" fmla="*/ 16 h 75"/>
              <a:gd name="T48" fmla="*/ 205 w 205"/>
              <a:gd name="T49" fmla="*/ 18 h 75"/>
              <a:gd name="T50" fmla="*/ 203 w 205"/>
              <a:gd name="T51" fmla="*/ 21 h 75"/>
              <a:gd name="T52" fmla="*/ 199 w 205"/>
              <a:gd name="T53" fmla="*/ 23 h 75"/>
              <a:gd name="T54" fmla="*/ 195 w 205"/>
              <a:gd name="T55" fmla="*/ 25 h 75"/>
              <a:gd name="T56" fmla="*/ 190 w 205"/>
              <a:gd name="T57" fmla="*/ 29 h 75"/>
              <a:gd name="T58" fmla="*/ 180 w 205"/>
              <a:gd name="T59" fmla="*/ 31 h 75"/>
              <a:gd name="T60" fmla="*/ 170 w 205"/>
              <a:gd name="T61" fmla="*/ 35 h 75"/>
              <a:gd name="T62" fmla="*/ 159 w 205"/>
              <a:gd name="T63" fmla="*/ 39 h 75"/>
              <a:gd name="T64" fmla="*/ 146 w 205"/>
              <a:gd name="T65" fmla="*/ 42 h 75"/>
              <a:gd name="T66" fmla="*/ 128 w 205"/>
              <a:gd name="T67" fmla="*/ 46 h 75"/>
              <a:gd name="T68" fmla="*/ 111 w 205"/>
              <a:gd name="T69" fmla="*/ 50 h 75"/>
              <a:gd name="T70" fmla="*/ 94 w 205"/>
              <a:gd name="T71" fmla="*/ 54 h 75"/>
              <a:gd name="T72" fmla="*/ 73 w 205"/>
              <a:gd name="T73" fmla="*/ 60 h 75"/>
              <a:gd name="T74" fmla="*/ 50 w 205"/>
              <a:gd name="T75" fmla="*/ 65 h 75"/>
              <a:gd name="T76" fmla="*/ 25 w 205"/>
              <a:gd name="T77" fmla="*/ 69 h 75"/>
              <a:gd name="T78" fmla="*/ 0 w 205"/>
              <a:gd name="T79" fmla="*/ 75 h 75"/>
              <a:gd name="T80" fmla="*/ 4 w 205"/>
              <a:gd name="T81" fmla="*/ 42 h 75"/>
              <a:gd name="T82" fmla="*/ 4 w 205"/>
              <a:gd name="T83" fmla="*/ 42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5" h="75">
                <a:moveTo>
                  <a:pt x="4" y="42"/>
                </a:moveTo>
                <a:lnTo>
                  <a:pt x="10" y="42"/>
                </a:lnTo>
                <a:lnTo>
                  <a:pt x="17" y="41"/>
                </a:lnTo>
                <a:lnTo>
                  <a:pt x="25" y="39"/>
                </a:lnTo>
                <a:lnTo>
                  <a:pt x="35" y="37"/>
                </a:lnTo>
                <a:lnTo>
                  <a:pt x="44" y="33"/>
                </a:lnTo>
                <a:lnTo>
                  <a:pt x="56" y="29"/>
                </a:lnTo>
                <a:lnTo>
                  <a:pt x="67" y="25"/>
                </a:lnTo>
                <a:lnTo>
                  <a:pt x="79" y="19"/>
                </a:lnTo>
                <a:lnTo>
                  <a:pt x="92" y="16"/>
                </a:lnTo>
                <a:lnTo>
                  <a:pt x="104" y="12"/>
                </a:lnTo>
                <a:lnTo>
                  <a:pt x="115" y="8"/>
                </a:lnTo>
                <a:lnTo>
                  <a:pt x="126" y="6"/>
                </a:lnTo>
                <a:lnTo>
                  <a:pt x="136" y="4"/>
                </a:lnTo>
                <a:lnTo>
                  <a:pt x="146" y="2"/>
                </a:lnTo>
                <a:lnTo>
                  <a:pt x="155" y="2"/>
                </a:lnTo>
                <a:lnTo>
                  <a:pt x="163" y="0"/>
                </a:lnTo>
                <a:lnTo>
                  <a:pt x="176" y="2"/>
                </a:lnTo>
                <a:lnTo>
                  <a:pt x="182" y="2"/>
                </a:lnTo>
                <a:lnTo>
                  <a:pt x="188" y="4"/>
                </a:lnTo>
                <a:lnTo>
                  <a:pt x="192" y="6"/>
                </a:lnTo>
                <a:lnTo>
                  <a:pt x="197" y="8"/>
                </a:lnTo>
                <a:lnTo>
                  <a:pt x="201" y="12"/>
                </a:lnTo>
                <a:lnTo>
                  <a:pt x="203" y="16"/>
                </a:lnTo>
                <a:lnTo>
                  <a:pt x="205" y="18"/>
                </a:lnTo>
                <a:lnTo>
                  <a:pt x="203" y="21"/>
                </a:lnTo>
                <a:lnTo>
                  <a:pt x="199" y="23"/>
                </a:lnTo>
                <a:lnTo>
                  <a:pt x="195" y="25"/>
                </a:lnTo>
                <a:lnTo>
                  <a:pt x="190" y="29"/>
                </a:lnTo>
                <a:lnTo>
                  <a:pt x="180" y="31"/>
                </a:lnTo>
                <a:lnTo>
                  <a:pt x="170" y="35"/>
                </a:lnTo>
                <a:lnTo>
                  <a:pt x="159" y="39"/>
                </a:lnTo>
                <a:lnTo>
                  <a:pt x="146" y="42"/>
                </a:lnTo>
                <a:lnTo>
                  <a:pt x="128" y="46"/>
                </a:lnTo>
                <a:lnTo>
                  <a:pt x="111" y="50"/>
                </a:lnTo>
                <a:lnTo>
                  <a:pt x="94" y="54"/>
                </a:lnTo>
                <a:lnTo>
                  <a:pt x="73" y="60"/>
                </a:lnTo>
                <a:lnTo>
                  <a:pt x="50" y="65"/>
                </a:lnTo>
                <a:lnTo>
                  <a:pt x="25" y="69"/>
                </a:lnTo>
                <a:lnTo>
                  <a:pt x="0" y="75"/>
                </a:lnTo>
                <a:lnTo>
                  <a:pt x="4" y="42"/>
                </a:lnTo>
                <a:lnTo>
                  <a:pt x="4" y="42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9" name="Freeform 95"/>
          <p:cNvSpPr/>
          <p:nvPr/>
        </p:nvSpPr>
        <p:spPr bwMode="auto">
          <a:xfrm>
            <a:off x="6735536" y="2949563"/>
            <a:ext cx="563245" cy="870585"/>
          </a:xfrm>
          <a:custGeom>
            <a:avLst/>
            <a:gdLst>
              <a:gd name="T0" fmla="*/ 191 w 250"/>
              <a:gd name="T1" fmla="*/ 67 h 387"/>
              <a:gd name="T2" fmla="*/ 191 w 250"/>
              <a:gd name="T3" fmla="*/ 21 h 387"/>
              <a:gd name="T4" fmla="*/ 203 w 250"/>
              <a:gd name="T5" fmla="*/ 10 h 387"/>
              <a:gd name="T6" fmla="*/ 226 w 250"/>
              <a:gd name="T7" fmla="*/ 29 h 387"/>
              <a:gd name="T8" fmla="*/ 239 w 250"/>
              <a:gd name="T9" fmla="*/ 42 h 387"/>
              <a:gd name="T10" fmla="*/ 249 w 250"/>
              <a:gd name="T11" fmla="*/ 54 h 387"/>
              <a:gd name="T12" fmla="*/ 250 w 250"/>
              <a:gd name="T13" fmla="*/ 61 h 387"/>
              <a:gd name="T14" fmla="*/ 250 w 250"/>
              <a:gd name="T15" fmla="*/ 67 h 387"/>
              <a:gd name="T16" fmla="*/ 249 w 250"/>
              <a:gd name="T17" fmla="*/ 77 h 387"/>
              <a:gd name="T18" fmla="*/ 247 w 250"/>
              <a:gd name="T19" fmla="*/ 86 h 387"/>
              <a:gd name="T20" fmla="*/ 243 w 250"/>
              <a:gd name="T21" fmla="*/ 100 h 387"/>
              <a:gd name="T22" fmla="*/ 239 w 250"/>
              <a:gd name="T23" fmla="*/ 113 h 387"/>
              <a:gd name="T24" fmla="*/ 233 w 250"/>
              <a:gd name="T25" fmla="*/ 130 h 387"/>
              <a:gd name="T26" fmla="*/ 227 w 250"/>
              <a:gd name="T27" fmla="*/ 149 h 387"/>
              <a:gd name="T28" fmla="*/ 216 w 250"/>
              <a:gd name="T29" fmla="*/ 180 h 387"/>
              <a:gd name="T30" fmla="*/ 201 w 250"/>
              <a:gd name="T31" fmla="*/ 220 h 387"/>
              <a:gd name="T32" fmla="*/ 183 w 250"/>
              <a:gd name="T33" fmla="*/ 253 h 387"/>
              <a:gd name="T34" fmla="*/ 166 w 250"/>
              <a:gd name="T35" fmla="*/ 278 h 387"/>
              <a:gd name="T36" fmla="*/ 145 w 250"/>
              <a:gd name="T37" fmla="*/ 301 h 387"/>
              <a:gd name="T38" fmla="*/ 124 w 250"/>
              <a:gd name="T39" fmla="*/ 320 h 387"/>
              <a:gd name="T40" fmla="*/ 99 w 250"/>
              <a:gd name="T41" fmla="*/ 339 h 387"/>
              <a:gd name="T42" fmla="*/ 74 w 250"/>
              <a:gd name="T43" fmla="*/ 356 h 387"/>
              <a:gd name="T44" fmla="*/ 48 w 250"/>
              <a:gd name="T45" fmla="*/ 370 h 387"/>
              <a:gd name="T46" fmla="*/ 27 w 250"/>
              <a:gd name="T47" fmla="*/ 379 h 387"/>
              <a:gd name="T48" fmla="*/ 11 w 250"/>
              <a:gd name="T49" fmla="*/ 385 h 387"/>
              <a:gd name="T50" fmla="*/ 4 w 250"/>
              <a:gd name="T51" fmla="*/ 387 h 387"/>
              <a:gd name="T52" fmla="*/ 0 w 250"/>
              <a:gd name="T53" fmla="*/ 385 h 387"/>
              <a:gd name="T54" fmla="*/ 2 w 250"/>
              <a:gd name="T55" fmla="*/ 381 h 387"/>
              <a:gd name="T56" fmla="*/ 6 w 250"/>
              <a:gd name="T57" fmla="*/ 377 h 387"/>
              <a:gd name="T58" fmla="*/ 11 w 250"/>
              <a:gd name="T59" fmla="*/ 371 h 387"/>
              <a:gd name="T60" fmla="*/ 19 w 250"/>
              <a:gd name="T61" fmla="*/ 364 h 387"/>
              <a:gd name="T62" fmla="*/ 28 w 250"/>
              <a:gd name="T63" fmla="*/ 354 h 387"/>
              <a:gd name="T64" fmla="*/ 40 w 250"/>
              <a:gd name="T65" fmla="*/ 345 h 387"/>
              <a:gd name="T66" fmla="*/ 61 w 250"/>
              <a:gd name="T67" fmla="*/ 326 h 387"/>
              <a:gd name="T68" fmla="*/ 92 w 250"/>
              <a:gd name="T69" fmla="*/ 301 h 387"/>
              <a:gd name="T70" fmla="*/ 116 w 250"/>
              <a:gd name="T71" fmla="*/ 272 h 387"/>
              <a:gd name="T72" fmla="*/ 139 w 250"/>
              <a:gd name="T73" fmla="*/ 241 h 387"/>
              <a:gd name="T74" fmla="*/ 157 w 250"/>
              <a:gd name="T75" fmla="*/ 207 h 387"/>
              <a:gd name="T76" fmla="*/ 168 w 250"/>
              <a:gd name="T77" fmla="*/ 174 h 387"/>
              <a:gd name="T78" fmla="*/ 178 w 250"/>
              <a:gd name="T79" fmla="*/ 146 h 387"/>
              <a:gd name="T80" fmla="*/ 185 w 250"/>
              <a:gd name="T81" fmla="*/ 119 h 387"/>
              <a:gd name="T82" fmla="*/ 189 w 250"/>
              <a:gd name="T83" fmla="*/ 92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50" h="387">
                <a:moveTo>
                  <a:pt x="189" y="92"/>
                </a:moveTo>
                <a:lnTo>
                  <a:pt x="191" y="67"/>
                </a:lnTo>
                <a:lnTo>
                  <a:pt x="193" y="44"/>
                </a:lnTo>
                <a:lnTo>
                  <a:pt x="191" y="21"/>
                </a:lnTo>
                <a:lnTo>
                  <a:pt x="189" y="0"/>
                </a:lnTo>
                <a:lnTo>
                  <a:pt x="203" y="10"/>
                </a:lnTo>
                <a:lnTo>
                  <a:pt x="214" y="19"/>
                </a:lnTo>
                <a:lnTo>
                  <a:pt x="226" y="29"/>
                </a:lnTo>
                <a:lnTo>
                  <a:pt x="233" y="36"/>
                </a:lnTo>
                <a:lnTo>
                  <a:pt x="239" y="42"/>
                </a:lnTo>
                <a:lnTo>
                  <a:pt x="245" y="50"/>
                </a:lnTo>
                <a:lnTo>
                  <a:pt x="249" y="54"/>
                </a:lnTo>
                <a:lnTo>
                  <a:pt x="250" y="59"/>
                </a:lnTo>
                <a:lnTo>
                  <a:pt x="250" y="61"/>
                </a:lnTo>
                <a:lnTo>
                  <a:pt x="250" y="63"/>
                </a:lnTo>
                <a:lnTo>
                  <a:pt x="250" y="67"/>
                </a:lnTo>
                <a:lnTo>
                  <a:pt x="249" y="71"/>
                </a:lnTo>
                <a:lnTo>
                  <a:pt x="249" y="77"/>
                </a:lnTo>
                <a:lnTo>
                  <a:pt x="247" y="81"/>
                </a:lnTo>
                <a:lnTo>
                  <a:pt x="247" y="86"/>
                </a:lnTo>
                <a:lnTo>
                  <a:pt x="245" y="92"/>
                </a:lnTo>
                <a:lnTo>
                  <a:pt x="243" y="100"/>
                </a:lnTo>
                <a:lnTo>
                  <a:pt x="241" y="105"/>
                </a:lnTo>
                <a:lnTo>
                  <a:pt x="239" y="113"/>
                </a:lnTo>
                <a:lnTo>
                  <a:pt x="235" y="121"/>
                </a:lnTo>
                <a:lnTo>
                  <a:pt x="233" y="130"/>
                </a:lnTo>
                <a:lnTo>
                  <a:pt x="231" y="140"/>
                </a:lnTo>
                <a:lnTo>
                  <a:pt x="227" y="149"/>
                </a:lnTo>
                <a:lnTo>
                  <a:pt x="224" y="159"/>
                </a:lnTo>
                <a:lnTo>
                  <a:pt x="216" y="180"/>
                </a:lnTo>
                <a:lnTo>
                  <a:pt x="208" y="201"/>
                </a:lnTo>
                <a:lnTo>
                  <a:pt x="201" y="220"/>
                </a:lnTo>
                <a:lnTo>
                  <a:pt x="193" y="236"/>
                </a:lnTo>
                <a:lnTo>
                  <a:pt x="183" y="253"/>
                </a:lnTo>
                <a:lnTo>
                  <a:pt x="176" y="266"/>
                </a:lnTo>
                <a:lnTo>
                  <a:pt x="166" y="278"/>
                </a:lnTo>
                <a:lnTo>
                  <a:pt x="157" y="289"/>
                </a:lnTo>
                <a:lnTo>
                  <a:pt x="145" y="301"/>
                </a:lnTo>
                <a:lnTo>
                  <a:pt x="136" y="310"/>
                </a:lnTo>
                <a:lnTo>
                  <a:pt x="124" y="320"/>
                </a:lnTo>
                <a:lnTo>
                  <a:pt x="111" y="331"/>
                </a:lnTo>
                <a:lnTo>
                  <a:pt x="99" y="339"/>
                </a:lnTo>
                <a:lnTo>
                  <a:pt x="86" y="349"/>
                </a:lnTo>
                <a:lnTo>
                  <a:pt x="74" y="356"/>
                </a:lnTo>
                <a:lnTo>
                  <a:pt x="61" y="364"/>
                </a:lnTo>
                <a:lnTo>
                  <a:pt x="48" y="370"/>
                </a:lnTo>
                <a:lnTo>
                  <a:pt x="36" y="375"/>
                </a:lnTo>
                <a:lnTo>
                  <a:pt x="27" y="379"/>
                </a:lnTo>
                <a:lnTo>
                  <a:pt x="19" y="383"/>
                </a:lnTo>
                <a:lnTo>
                  <a:pt x="11" y="385"/>
                </a:lnTo>
                <a:lnTo>
                  <a:pt x="6" y="387"/>
                </a:lnTo>
                <a:lnTo>
                  <a:pt x="4" y="387"/>
                </a:lnTo>
                <a:lnTo>
                  <a:pt x="0" y="385"/>
                </a:lnTo>
                <a:lnTo>
                  <a:pt x="0" y="385"/>
                </a:lnTo>
                <a:lnTo>
                  <a:pt x="0" y="383"/>
                </a:lnTo>
                <a:lnTo>
                  <a:pt x="2" y="381"/>
                </a:lnTo>
                <a:lnTo>
                  <a:pt x="4" y="379"/>
                </a:lnTo>
                <a:lnTo>
                  <a:pt x="6" y="377"/>
                </a:lnTo>
                <a:lnTo>
                  <a:pt x="7" y="373"/>
                </a:lnTo>
                <a:lnTo>
                  <a:pt x="11" y="371"/>
                </a:lnTo>
                <a:lnTo>
                  <a:pt x="13" y="368"/>
                </a:lnTo>
                <a:lnTo>
                  <a:pt x="19" y="364"/>
                </a:lnTo>
                <a:lnTo>
                  <a:pt x="23" y="358"/>
                </a:lnTo>
                <a:lnTo>
                  <a:pt x="28" y="354"/>
                </a:lnTo>
                <a:lnTo>
                  <a:pt x="34" y="349"/>
                </a:lnTo>
                <a:lnTo>
                  <a:pt x="40" y="345"/>
                </a:lnTo>
                <a:lnTo>
                  <a:pt x="46" y="339"/>
                </a:lnTo>
                <a:lnTo>
                  <a:pt x="61" y="326"/>
                </a:lnTo>
                <a:lnTo>
                  <a:pt x="76" y="314"/>
                </a:lnTo>
                <a:lnTo>
                  <a:pt x="92" y="301"/>
                </a:lnTo>
                <a:lnTo>
                  <a:pt x="105" y="287"/>
                </a:lnTo>
                <a:lnTo>
                  <a:pt x="116" y="272"/>
                </a:lnTo>
                <a:lnTo>
                  <a:pt x="128" y="257"/>
                </a:lnTo>
                <a:lnTo>
                  <a:pt x="139" y="241"/>
                </a:lnTo>
                <a:lnTo>
                  <a:pt x="149" y="224"/>
                </a:lnTo>
                <a:lnTo>
                  <a:pt x="157" y="207"/>
                </a:lnTo>
                <a:lnTo>
                  <a:pt x="162" y="192"/>
                </a:lnTo>
                <a:lnTo>
                  <a:pt x="168" y="174"/>
                </a:lnTo>
                <a:lnTo>
                  <a:pt x="174" y="161"/>
                </a:lnTo>
                <a:lnTo>
                  <a:pt x="178" y="146"/>
                </a:lnTo>
                <a:lnTo>
                  <a:pt x="182" y="132"/>
                </a:lnTo>
                <a:lnTo>
                  <a:pt x="185" y="119"/>
                </a:lnTo>
                <a:lnTo>
                  <a:pt x="187" y="105"/>
                </a:lnTo>
                <a:lnTo>
                  <a:pt x="189" y="92"/>
                </a:lnTo>
                <a:lnTo>
                  <a:pt x="189" y="92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0" name="Freeform 96"/>
          <p:cNvSpPr/>
          <p:nvPr/>
        </p:nvSpPr>
        <p:spPr bwMode="auto">
          <a:xfrm>
            <a:off x="6870791" y="3215628"/>
            <a:ext cx="770890" cy="662940"/>
          </a:xfrm>
          <a:custGeom>
            <a:avLst/>
            <a:gdLst>
              <a:gd name="T0" fmla="*/ 8 w 341"/>
              <a:gd name="T1" fmla="*/ 0 h 295"/>
              <a:gd name="T2" fmla="*/ 21 w 341"/>
              <a:gd name="T3" fmla="*/ 2 h 295"/>
              <a:gd name="T4" fmla="*/ 33 w 341"/>
              <a:gd name="T5" fmla="*/ 7 h 295"/>
              <a:gd name="T6" fmla="*/ 44 w 341"/>
              <a:gd name="T7" fmla="*/ 17 h 295"/>
              <a:gd name="T8" fmla="*/ 54 w 341"/>
              <a:gd name="T9" fmla="*/ 29 h 295"/>
              <a:gd name="T10" fmla="*/ 69 w 341"/>
              <a:gd name="T11" fmla="*/ 48 h 295"/>
              <a:gd name="T12" fmla="*/ 88 w 341"/>
              <a:gd name="T13" fmla="*/ 69 h 295"/>
              <a:gd name="T14" fmla="*/ 111 w 341"/>
              <a:gd name="T15" fmla="*/ 96 h 295"/>
              <a:gd name="T16" fmla="*/ 140 w 341"/>
              <a:gd name="T17" fmla="*/ 128 h 295"/>
              <a:gd name="T18" fmla="*/ 170 w 341"/>
              <a:gd name="T19" fmla="*/ 159 h 295"/>
              <a:gd name="T20" fmla="*/ 205 w 341"/>
              <a:gd name="T21" fmla="*/ 185 h 295"/>
              <a:gd name="T22" fmla="*/ 241 w 341"/>
              <a:gd name="T23" fmla="*/ 212 h 295"/>
              <a:gd name="T24" fmla="*/ 272 w 341"/>
              <a:gd name="T25" fmla="*/ 231 h 295"/>
              <a:gd name="T26" fmla="*/ 289 w 341"/>
              <a:gd name="T27" fmla="*/ 243 h 295"/>
              <a:gd name="T28" fmla="*/ 302 w 341"/>
              <a:gd name="T29" fmla="*/ 252 h 295"/>
              <a:gd name="T30" fmla="*/ 316 w 341"/>
              <a:gd name="T31" fmla="*/ 262 h 295"/>
              <a:gd name="T32" fmla="*/ 325 w 341"/>
              <a:gd name="T33" fmla="*/ 268 h 295"/>
              <a:gd name="T34" fmla="*/ 333 w 341"/>
              <a:gd name="T35" fmla="*/ 274 h 295"/>
              <a:gd name="T36" fmla="*/ 339 w 341"/>
              <a:gd name="T37" fmla="*/ 277 h 295"/>
              <a:gd name="T38" fmla="*/ 341 w 341"/>
              <a:gd name="T39" fmla="*/ 281 h 295"/>
              <a:gd name="T40" fmla="*/ 341 w 341"/>
              <a:gd name="T41" fmla="*/ 283 h 295"/>
              <a:gd name="T42" fmla="*/ 333 w 341"/>
              <a:gd name="T43" fmla="*/ 285 h 295"/>
              <a:gd name="T44" fmla="*/ 325 w 341"/>
              <a:gd name="T45" fmla="*/ 287 h 295"/>
              <a:gd name="T46" fmla="*/ 318 w 341"/>
              <a:gd name="T47" fmla="*/ 289 h 295"/>
              <a:gd name="T48" fmla="*/ 308 w 341"/>
              <a:gd name="T49" fmla="*/ 289 h 295"/>
              <a:gd name="T50" fmla="*/ 295 w 341"/>
              <a:gd name="T51" fmla="*/ 291 h 295"/>
              <a:gd name="T52" fmla="*/ 281 w 341"/>
              <a:gd name="T53" fmla="*/ 293 h 295"/>
              <a:gd name="T54" fmla="*/ 253 w 341"/>
              <a:gd name="T55" fmla="*/ 295 h 295"/>
              <a:gd name="T56" fmla="*/ 232 w 341"/>
              <a:gd name="T57" fmla="*/ 295 h 295"/>
              <a:gd name="T58" fmla="*/ 216 w 341"/>
              <a:gd name="T59" fmla="*/ 291 h 295"/>
              <a:gd name="T60" fmla="*/ 209 w 341"/>
              <a:gd name="T61" fmla="*/ 289 h 295"/>
              <a:gd name="T62" fmla="*/ 203 w 341"/>
              <a:gd name="T63" fmla="*/ 283 h 295"/>
              <a:gd name="T64" fmla="*/ 193 w 341"/>
              <a:gd name="T65" fmla="*/ 274 h 295"/>
              <a:gd name="T66" fmla="*/ 184 w 341"/>
              <a:gd name="T67" fmla="*/ 258 h 295"/>
              <a:gd name="T68" fmla="*/ 170 w 341"/>
              <a:gd name="T69" fmla="*/ 241 h 295"/>
              <a:gd name="T70" fmla="*/ 144 w 341"/>
              <a:gd name="T71" fmla="*/ 201 h 295"/>
              <a:gd name="T72" fmla="*/ 117 w 341"/>
              <a:gd name="T73" fmla="*/ 163 h 295"/>
              <a:gd name="T74" fmla="*/ 109 w 341"/>
              <a:gd name="T75" fmla="*/ 151 h 295"/>
              <a:gd name="T76" fmla="*/ 99 w 341"/>
              <a:gd name="T77" fmla="*/ 138 h 295"/>
              <a:gd name="T78" fmla="*/ 88 w 341"/>
              <a:gd name="T79" fmla="*/ 122 h 295"/>
              <a:gd name="T80" fmla="*/ 75 w 341"/>
              <a:gd name="T81" fmla="*/ 103 h 295"/>
              <a:gd name="T82" fmla="*/ 59 w 341"/>
              <a:gd name="T83" fmla="*/ 82 h 295"/>
              <a:gd name="T84" fmla="*/ 40 w 341"/>
              <a:gd name="T85" fmla="*/ 57 h 295"/>
              <a:gd name="T86" fmla="*/ 21 w 341"/>
              <a:gd name="T87" fmla="*/ 30 h 295"/>
              <a:gd name="T88" fmla="*/ 0 w 341"/>
              <a:gd name="T89" fmla="*/ 0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41" h="295">
                <a:moveTo>
                  <a:pt x="0" y="0"/>
                </a:moveTo>
                <a:lnTo>
                  <a:pt x="8" y="0"/>
                </a:lnTo>
                <a:lnTo>
                  <a:pt x="13" y="0"/>
                </a:lnTo>
                <a:lnTo>
                  <a:pt x="21" y="2"/>
                </a:lnTo>
                <a:lnTo>
                  <a:pt x="27" y="6"/>
                </a:lnTo>
                <a:lnTo>
                  <a:pt x="33" y="7"/>
                </a:lnTo>
                <a:lnTo>
                  <a:pt x="38" y="11"/>
                </a:lnTo>
                <a:lnTo>
                  <a:pt x="44" y="17"/>
                </a:lnTo>
                <a:lnTo>
                  <a:pt x="50" y="21"/>
                </a:lnTo>
                <a:lnTo>
                  <a:pt x="54" y="29"/>
                </a:lnTo>
                <a:lnTo>
                  <a:pt x="61" y="38"/>
                </a:lnTo>
                <a:lnTo>
                  <a:pt x="69" y="48"/>
                </a:lnTo>
                <a:lnTo>
                  <a:pt x="78" y="57"/>
                </a:lnTo>
                <a:lnTo>
                  <a:pt x="88" y="69"/>
                </a:lnTo>
                <a:lnTo>
                  <a:pt x="99" y="82"/>
                </a:lnTo>
                <a:lnTo>
                  <a:pt x="111" y="96"/>
                </a:lnTo>
                <a:lnTo>
                  <a:pt x="124" y="111"/>
                </a:lnTo>
                <a:lnTo>
                  <a:pt x="140" y="128"/>
                </a:lnTo>
                <a:lnTo>
                  <a:pt x="155" y="143"/>
                </a:lnTo>
                <a:lnTo>
                  <a:pt x="170" y="159"/>
                </a:lnTo>
                <a:lnTo>
                  <a:pt x="188" y="172"/>
                </a:lnTo>
                <a:lnTo>
                  <a:pt x="205" y="185"/>
                </a:lnTo>
                <a:lnTo>
                  <a:pt x="224" y="199"/>
                </a:lnTo>
                <a:lnTo>
                  <a:pt x="241" y="212"/>
                </a:lnTo>
                <a:lnTo>
                  <a:pt x="262" y="226"/>
                </a:lnTo>
                <a:lnTo>
                  <a:pt x="272" y="231"/>
                </a:lnTo>
                <a:lnTo>
                  <a:pt x="279" y="237"/>
                </a:lnTo>
                <a:lnTo>
                  <a:pt x="289" y="243"/>
                </a:lnTo>
                <a:lnTo>
                  <a:pt x="297" y="249"/>
                </a:lnTo>
                <a:lnTo>
                  <a:pt x="302" y="252"/>
                </a:lnTo>
                <a:lnTo>
                  <a:pt x="310" y="258"/>
                </a:lnTo>
                <a:lnTo>
                  <a:pt x="316" y="262"/>
                </a:lnTo>
                <a:lnTo>
                  <a:pt x="321" y="266"/>
                </a:lnTo>
                <a:lnTo>
                  <a:pt x="325" y="268"/>
                </a:lnTo>
                <a:lnTo>
                  <a:pt x="329" y="272"/>
                </a:lnTo>
                <a:lnTo>
                  <a:pt x="333" y="274"/>
                </a:lnTo>
                <a:lnTo>
                  <a:pt x="337" y="275"/>
                </a:lnTo>
                <a:lnTo>
                  <a:pt x="339" y="277"/>
                </a:lnTo>
                <a:lnTo>
                  <a:pt x="339" y="279"/>
                </a:lnTo>
                <a:lnTo>
                  <a:pt x="341" y="281"/>
                </a:lnTo>
                <a:lnTo>
                  <a:pt x="341" y="281"/>
                </a:lnTo>
                <a:lnTo>
                  <a:pt x="341" y="283"/>
                </a:lnTo>
                <a:lnTo>
                  <a:pt x="337" y="285"/>
                </a:lnTo>
                <a:lnTo>
                  <a:pt x="333" y="285"/>
                </a:lnTo>
                <a:lnTo>
                  <a:pt x="329" y="287"/>
                </a:lnTo>
                <a:lnTo>
                  <a:pt x="325" y="287"/>
                </a:lnTo>
                <a:lnTo>
                  <a:pt x="321" y="287"/>
                </a:lnTo>
                <a:lnTo>
                  <a:pt x="318" y="289"/>
                </a:lnTo>
                <a:lnTo>
                  <a:pt x="312" y="289"/>
                </a:lnTo>
                <a:lnTo>
                  <a:pt x="308" y="289"/>
                </a:lnTo>
                <a:lnTo>
                  <a:pt x="302" y="291"/>
                </a:lnTo>
                <a:lnTo>
                  <a:pt x="295" y="291"/>
                </a:lnTo>
                <a:lnTo>
                  <a:pt x="287" y="293"/>
                </a:lnTo>
                <a:lnTo>
                  <a:pt x="281" y="293"/>
                </a:lnTo>
                <a:lnTo>
                  <a:pt x="266" y="295"/>
                </a:lnTo>
                <a:lnTo>
                  <a:pt x="253" y="295"/>
                </a:lnTo>
                <a:lnTo>
                  <a:pt x="241" y="295"/>
                </a:lnTo>
                <a:lnTo>
                  <a:pt x="232" y="295"/>
                </a:lnTo>
                <a:lnTo>
                  <a:pt x="224" y="293"/>
                </a:lnTo>
                <a:lnTo>
                  <a:pt x="216" y="291"/>
                </a:lnTo>
                <a:lnTo>
                  <a:pt x="212" y="291"/>
                </a:lnTo>
                <a:lnTo>
                  <a:pt x="209" y="289"/>
                </a:lnTo>
                <a:lnTo>
                  <a:pt x="205" y="287"/>
                </a:lnTo>
                <a:lnTo>
                  <a:pt x="203" y="283"/>
                </a:lnTo>
                <a:lnTo>
                  <a:pt x="197" y="279"/>
                </a:lnTo>
                <a:lnTo>
                  <a:pt x="193" y="274"/>
                </a:lnTo>
                <a:lnTo>
                  <a:pt x="189" y="266"/>
                </a:lnTo>
                <a:lnTo>
                  <a:pt x="184" y="258"/>
                </a:lnTo>
                <a:lnTo>
                  <a:pt x="178" y="251"/>
                </a:lnTo>
                <a:lnTo>
                  <a:pt x="170" y="241"/>
                </a:lnTo>
                <a:lnTo>
                  <a:pt x="157" y="222"/>
                </a:lnTo>
                <a:lnTo>
                  <a:pt x="144" y="201"/>
                </a:lnTo>
                <a:lnTo>
                  <a:pt x="132" y="182"/>
                </a:lnTo>
                <a:lnTo>
                  <a:pt x="117" y="163"/>
                </a:lnTo>
                <a:lnTo>
                  <a:pt x="113" y="157"/>
                </a:lnTo>
                <a:lnTo>
                  <a:pt x="109" y="151"/>
                </a:lnTo>
                <a:lnTo>
                  <a:pt x="105" y="145"/>
                </a:lnTo>
                <a:lnTo>
                  <a:pt x="99" y="138"/>
                </a:lnTo>
                <a:lnTo>
                  <a:pt x="94" y="130"/>
                </a:lnTo>
                <a:lnTo>
                  <a:pt x="88" y="122"/>
                </a:lnTo>
                <a:lnTo>
                  <a:pt x="82" y="113"/>
                </a:lnTo>
                <a:lnTo>
                  <a:pt x="75" y="103"/>
                </a:lnTo>
                <a:lnTo>
                  <a:pt x="67" y="94"/>
                </a:lnTo>
                <a:lnTo>
                  <a:pt x="59" y="82"/>
                </a:lnTo>
                <a:lnTo>
                  <a:pt x="50" y="71"/>
                </a:lnTo>
                <a:lnTo>
                  <a:pt x="40" y="57"/>
                </a:lnTo>
                <a:lnTo>
                  <a:pt x="33" y="44"/>
                </a:lnTo>
                <a:lnTo>
                  <a:pt x="21" y="30"/>
                </a:lnTo>
                <a:lnTo>
                  <a:pt x="11" y="15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1" name="Freeform 97"/>
          <p:cNvSpPr/>
          <p:nvPr/>
        </p:nvSpPr>
        <p:spPr bwMode="auto">
          <a:xfrm>
            <a:off x="6528526" y="2273288"/>
            <a:ext cx="171450" cy="1736090"/>
          </a:xfrm>
          <a:custGeom>
            <a:avLst/>
            <a:gdLst>
              <a:gd name="T0" fmla="*/ 6 w 76"/>
              <a:gd name="T1" fmla="*/ 2 h 770"/>
              <a:gd name="T2" fmla="*/ 17 w 76"/>
              <a:gd name="T3" fmla="*/ 0 h 770"/>
              <a:gd name="T4" fmla="*/ 36 w 76"/>
              <a:gd name="T5" fmla="*/ 4 h 770"/>
              <a:gd name="T6" fmla="*/ 55 w 76"/>
              <a:gd name="T7" fmla="*/ 14 h 770"/>
              <a:gd name="T8" fmla="*/ 69 w 76"/>
              <a:gd name="T9" fmla="*/ 20 h 770"/>
              <a:gd name="T10" fmla="*/ 75 w 76"/>
              <a:gd name="T11" fmla="*/ 25 h 770"/>
              <a:gd name="T12" fmla="*/ 76 w 76"/>
              <a:gd name="T13" fmla="*/ 33 h 770"/>
              <a:gd name="T14" fmla="*/ 73 w 76"/>
              <a:gd name="T15" fmla="*/ 52 h 770"/>
              <a:gd name="T16" fmla="*/ 71 w 76"/>
              <a:gd name="T17" fmla="*/ 71 h 770"/>
              <a:gd name="T18" fmla="*/ 67 w 76"/>
              <a:gd name="T19" fmla="*/ 100 h 770"/>
              <a:gd name="T20" fmla="*/ 63 w 76"/>
              <a:gd name="T21" fmla="*/ 142 h 770"/>
              <a:gd name="T22" fmla="*/ 61 w 76"/>
              <a:gd name="T23" fmla="*/ 194 h 770"/>
              <a:gd name="T24" fmla="*/ 59 w 76"/>
              <a:gd name="T25" fmla="*/ 257 h 770"/>
              <a:gd name="T26" fmla="*/ 52 w 76"/>
              <a:gd name="T27" fmla="*/ 391 h 770"/>
              <a:gd name="T28" fmla="*/ 48 w 76"/>
              <a:gd name="T29" fmla="*/ 510 h 770"/>
              <a:gd name="T30" fmla="*/ 48 w 76"/>
              <a:gd name="T31" fmla="*/ 598 h 770"/>
              <a:gd name="T32" fmla="*/ 46 w 76"/>
              <a:gd name="T33" fmla="*/ 642 h 770"/>
              <a:gd name="T34" fmla="*/ 46 w 76"/>
              <a:gd name="T35" fmla="*/ 678 h 770"/>
              <a:gd name="T36" fmla="*/ 44 w 76"/>
              <a:gd name="T37" fmla="*/ 707 h 770"/>
              <a:gd name="T38" fmla="*/ 42 w 76"/>
              <a:gd name="T39" fmla="*/ 730 h 770"/>
              <a:gd name="T40" fmla="*/ 40 w 76"/>
              <a:gd name="T41" fmla="*/ 743 h 770"/>
              <a:gd name="T42" fmla="*/ 31 w 76"/>
              <a:gd name="T43" fmla="*/ 762 h 770"/>
              <a:gd name="T44" fmla="*/ 25 w 76"/>
              <a:gd name="T45" fmla="*/ 770 h 770"/>
              <a:gd name="T46" fmla="*/ 19 w 76"/>
              <a:gd name="T47" fmla="*/ 768 h 770"/>
              <a:gd name="T48" fmla="*/ 15 w 76"/>
              <a:gd name="T49" fmla="*/ 759 h 770"/>
              <a:gd name="T50" fmla="*/ 11 w 76"/>
              <a:gd name="T51" fmla="*/ 741 h 770"/>
              <a:gd name="T52" fmla="*/ 8 w 76"/>
              <a:gd name="T53" fmla="*/ 715 h 770"/>
              <a:gd name="T54" fmla="*/ 4 w 76"/>
              <a:gd name="T55" fmla="*/ 695 h 770"/>
              <a:gd name="T56" fmla="*/ 6 w 76"/>
              <a:gd name="T57" fmla="*/ 680 h 770"/>
              <a:gd name="T58" fmla="*/ 6 w 76"/>
              <a:gd name="T59" fmla="*/ 674 h 770"/>
              <a:gd name="T60" fmla="*/ 8 w 76"/>
              <a:gd name="T61" fmla="*/ 661 h 770"/>
              <a:gd name="T62" fmla="*/ 9 w 76"/>
              <a:gd name="T63" fmla="*/ 644 h 770"/>
              <a:gd name="T64" fmla="*/ 9 w 76"/>
              <a:gd name="T65" fmla="*/ 621 h 770"/>
              <a:gd name="T66" fmla="*/ 13 w 76"/>
              <a:gd name="T67" fmla="*/ 592 h 770"/>
              <a:gd name="T68" fmla="*/ 15 w 76"/>
              <a:gd name="T69" fmla="*/ 556 h 770"/>
              <a:gd name="T70" fmla="*/ 17 w 76"/>
              <a:gd name="T71" fmla="*/ 512 h 770"/>
              <a:gd name="T72" fmla="*/ 19 w 76"/>
              <a:gd name="T73" fmla="*/ 456 h 770"/>
              <a:gd name="T74" fmla="*/ 21 w 76"/>
              <a:gd name="T75" fmla="*/ 391 h 770"/>
              <a:gd name="T76" fmla="*/ 23 w 76"/>
              <a:gd name="T77" fmla="*/ 316 h 770"/>
              <a:gd name="T78" fmla="*/ 25 w 76"/>
              <a:gd name="T79" fmla="*/ 234 h 770"/>
              <a:gd name="T80" fmla="*/ 27 w 76"/>
              <a:gd name="T81" fmla="*/ 161 h 770"/>
              <a:gd name="T82" fmla="*/ 25 w 76"/>
              <a:gd name="T83" fmla="*/ 102 h 770"/>
              <a:gd name="T84" fmla="*/ 23 w 76"/>
              <a:gd name="T85" fmla="*/ 60 h 770"/>
              <a:gd name="T86" fmla="*/ 19 w 76"/>
              <a:gd name="T87" fmla="*/ 33 h 770"/>
              <a:gd name="T88" fmla="*/ 13 w 76"/>
              <a:gd name="T89" fmla="*/ 23 h 770"/>
              <a:gd name="T90" fmla="*/ 4 w 76"/>
              <a:gd name="T91" fmla="*/ 20 h 770"/>
              <a:gd name="T92" fmla="*/ 0 w 76"/>
              <a:gd name="T93" fmla="*/ 14 h 770"/>
              <a:gd name="T94" fmla="*/ 2 w 76"/>
              <a:gd name="T95" fmla="*/ 8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6" h="770">
                <a:moveTo>
                  <a:pt x="2" y="8"/>
                </a:moveTo>
                <a:lnTo>
                  <a:pt x="4" y="4"/>
                </a:lnTo>
                <a:lnTo>
                  <a:pt x="6" y="2"/>
                </a:lnTo>
                <a:lnTo>
                  <a:pt x="9" y="0"/>
                </a:lnTo>
                <a:lnTo>
                  <a:pt x="13" y="0"/>
                </a:lnTo>
                <a:lnTo>
                  <a:pt x="17" y="0"/>
                </a:lnTo>
                <a:lnTo>
                  <a:pt x="23" y="0"/>
                </a:lnTo>
                <a:lnTo>
                  <a:pt x="29" y="2"/>
                </a:lnTo>
                <a:lnTo>
                  <a:pt x="36" y="4"/>
                </a:lnTo>
                <a:lnTo>
                  <a:pt x="42" y="8"/>
                </a:lnTo>
                <a:lnTo>
                  <a:pt x="50" y="10"/>
                </a:lnTo>
                <a:lnTo>
                  <a:pt x="55" y="14"/>
                </a:lnTo>
                <a:lnTo>
                  <a:pt x="61" y="16"/>
                </a:lnTo>
                <a:lnTo>
                  <a:pt x="65" y="18"/>
                </a:lnTo>
                <a:lnTo>
                  <a:pt x="69" y="20"/>
                </a:lnTo>
                <a:lnTo>
                  <a:pt x="73" y="22"/>
                </a:lnTo>
                <a:lnTo>
                  <a:pt x="75" y="23"/>
                </a:lnTo>
                <a:lnTo>
                  <a:pt x="75" y="25"/>
                </a:lnTo>
                <a:lnTo>
                  <a:pt x="76" y="27"/>
                </a:lnTo>
                <a:lnTo>
                  <a:pt x="76" y="31"/>
                </a:lnTo>
                <a:lnTo>
                  <a:pt x="76" y="33"/>
                </a:lnTo>
                <a:lnTo>
                  <a:pt x="76" y="41"/>
                </a:lnTo>
                <a:lnTo>
                  <a:pt x="75" y="50"/>
                </a:lnTo>
                <a:lnTo>
                  <a:pt x="73" y="52"/>
                </a:lnTo>
                <a:lnTo>
                  <a:pt x="73" y="58"/>
                </a:lnTo>
                <a:lnTo>
                  <a:pt x="71" y="64"/>
                </a:lnTo>
                <a:lnTo>
                  <a:pt x="71" y="71"/>
                </a:lnTo>
                <a:lnTo>
                  <a:pt x="69" y="79"/>
                </a:lnTo>
                <a:lnTo>
                  <a:pt x="69" y="90"/>
                </a:lnTo>
                <a:lnTo>
                  <a:pt x="67" y="100"/>
                </a:lnTo>
                <a:lnTo>
                  <a:pt x="67" y="113"/>
                </a:lnTo>
                <a:lnTo>
                  <a:pt x="65" y="127"/>
                </a:lnTo>
                <a:lnTo>
                  <a:pt x="63" y="142"/>
                </a:lnTo>
                <a:lnTo>
                  <a:pt x="63" y="157"/>
                </a:lnTo>
                <a:lnTo>
                  <a:pt x="61" y="175"/>
                </a:lnTo>
                <a:lnTo>
                  <a:pt x="61" y="194"/>
                </a:lnTo>
                <a:lnTo>
                  <a:pt x="59" y="215"/>
                </a:lnTo>
                <a:lnTo>
                  <a:pt x="59" y="236"/>
                </a:lnTo>
                <a:lnTo>
                  <a:pt x="59" y="257"/>
                </a:lnTo>
                <a:lnTo>
                  <a:pt x="55" y="305"/>
                </a:lnTo>
                <a:lnTo>
                  <a:pt x="53" y="349"/>
                </a:lnTo>
                <a:lnTo>
                  <a:pt x="52" y="391"/>
                </a:lnTo>
                <a:lnTo>
                  <a:pt x="50" y="433"/>
                </a:lnTo>
                <a:lnTo>
                  <a:pt x="50" y="473"/>
                </a:lnTo>
                <a:lnTo>
                  <a:pt x="48" y="510"/>
                </a:lnTo>
                <a:lnTo>
                  <a:pt x="48" y="546"/>
                </a:lnTo>
                <a:lnTo>
                  <a:pt x="48" y="581"/>
                </a:lnTo>
                <a:lnTo>
                  <a:pt x="48" y="598"/>
                </a:lnTo>
                <a:lnTo>
                  <a:pt x="48" y="613"/>
                </a:lnTo>
                <a:lnTo>
                  <a:pt x="48" y="626"/>
                </a:lnTo>
                <a:lnTo>
                  <a:pt x="46" y="642"/>
                </a:lnTo>
                <a:lnTo>
                  <a:pt x="46" y="655"/>
                </a:lnTo>
                <a:lnTo>
                  <a:pt x="46" y="667"/>
                </a:lnTo>
                <a:lnTo>
                  <a:pt x="46" y="678"/>
                </a:lnTo>
                <a:lnTo>
                  <a:pt x="44" y="690"/>
                </a:lnTo>
                <a:lnTo>
                  <a:pt x="44" y="699"/>
                </a:lnTo>
                <a:lnTo>
                  <a:pt x="44" y="707"/>
                </a:lnTo>
                <a:lnTo>
                  <a:pt x="44" y="716"/>
                </a:lnTo>
                <a:lnTo>
                  <a:pt x="42" y="724"/>
                </a:lnTo>
                <a:lnTo>
                  <a:pt x="42" y="730"/>
                </a:lnTo>
                <a:lnTo>
                  <a:pt x="40" y="736"/>
                </a:lnTo>
                <a:lnTo>
                  <a:pt x="40" y="739"/>
                </a:lnTo>
                <a:lnTo>
                  <a:pt x="40" y="743"/>
                </a:lnTo>
                <a:lnTo>
                  <a:pt x="36" y="751"/>
                </a:lnTo>
                <a:lnTo>
                  <a:pt x="34" y="757"/>
                </a:lnTo>
                <a:lnTo>
                  <a:pt x="31" y="762"/>
                </a:lnTo>
                <a:lnTo>
                  <a:pt x="29" y="766"/>
                </a:lnTo>
                <a:lnTo>
                  <a:pt x="27" y="768"/>
                </a:lnTo>
                <a:lnTo>
                  <a:pt x="25" y="770"/>
                </a:lnTo>
                <a:lnTo>
                  <a:pt x="23" y="770"/>
                </a:lnTo>
                <a:lnTo>
                  <a:pt x="21" y="770"/>
                </a:lnTo>
                <a:lnTo>
                  <a:pt x="19" y="768"/>
                </a:lnTo>
                <a:lnTo>
                  <a:pt x="17" y="766"/>
                </a:lnTo>
                <a:lnTo>
                  <a:pt x="17" y="762"/>
                </a:lnTo>
                <a:lnTo>
                  <a:pt x="15" y="759"/>
                </a:lnTo>
                <a:lnTo>
                  <a:pt x="13" y="753"/>
                </a:lnTo>
                <a:lnTo>
                  <a:pt x="11" y="747"/>
                </a:lnTo>
                <a:lnTo>
                  <a:pt x="11" y="741"/>
                </a:lnTo>
                <a:lnTo>
                  <a:pt x="9" y="734"/>
                </a:lnTo>
                <a:lnTo>
                  <a:pt x="8" y="724"/>
                </a:lnTo>
                <a:lnTo>
                  <a:pt x="8" y="715"/>
                </a:lnTo>
                <a:lnTo>
                  <a:pt x="6" y="709"/>
                </a:lnTo>
                <a:lnTo>
                  <a:pt x="4" y="701"/>
                </a:lnTo>
                <a:lnTo>
                  <a:pt x="4" y="695"/>
                </a:lnTo>
                <a:lnTo>
                  <a:pt x="4" y="690"/>
                </a:lnTo>
                <a:lnTo>
                  <a:pt x="4" y="686"/>
                </a:lnTo>
                <a:lnTo>
                  <a:pt x="6" y="680"/>
                </a:lnTo>
                <a:lnTo>
                  <a:pt x="6" y="680"/>
                </a:lnTo>
                <a:lnTo>
                  <a:pt x="6" y="676"/>
                </a:lnTo>
                <a:lnTo>
                  <a:pt x="6" y="674"/>
                </a:lnTo>
                <a:lnTo>
                  <a:pt x="6" y="670"/>
                </a:lnTo>
                <a:lnTo>
                  <a:pt x="8" y="667"/>
                </a:lnTo>
                <a:lnTo>
                  <a:pt x="8" y="661"/>
                </a:lnTo>
                <a:lnTo>
                  <a:pt x="8" y="657"/>
                </a:lnTo>
                <a:lnTo>
                  <a:pt x="8" y="649"/>
                </a:lnTo>
                <a:lnTo>
                  <a:pt x="9" y="644"/>
                </a:lnTo>
                <a:lnTo>
                  <a:pt x="9" y="636"/>
                </a:lnTo>
                <a:lnTo>
                  <a:pt x="9" y="628"/>
                </a:lnTo>
                <a:lnTo>
                  <a:pt x="9" y="621"/>
                </a:lnTo>
                <a:lnTo>
                  <a:pt x="11" y="611"/>
                </a:lnTo>
                <a:lnTo>
                  <a:pt x="11" y="602"/>
                </a:lnTo>
                <a:lnTo>
                  <a:pt x="13" y="592"/>
                </a:lnTo>
                <a:lnTo>
                  <a:pt x="13" y="581"/>
                </a:lnTo>
                <a:lnTo>
                  <a:pt x="13" y="569"/>
                </a:lnTo>
                <a:lnTo>
                  <a:pt x="15" y="556"/>
                </a:lnTo>
                <a:lnTo>
                  <a:pt x="15" y="542"/>
                </a:lnTo>
                <a:lnTo>
                  <a:pt x="15" y="527"/>
                </a:lnTo>
                <a:lnTo>
                  <a:pt x="17" y="512"/>
                </a:lnTo>
                <a:lnTo>
                  <a:pt x="17" y="494"/>
                </a:lnTo>
                <a:lnTo>
                  <a:pt x="17" y="475"/>
                </a:lnTo>
                <a:lnTo>
                  <a:pt x="19" y="456"/>
                </a:lnTo>
                <a:lnTo>
                  <a:pt x="19" y="435"/>
                </a:lnTo>
                <a:lnTo>
                  <a:pt x="21" y="414"/>
                </a:lnTo>
                <a:lnTo>
                  <a:pt x="21" y="391"/>
                </a:lnTo>
                <a:lnTo>
                  <a:pt x="21" y="366"/>
                </a:lnTo>
                <a:lnTo>
                  <a:pt x="23" y="341"/>
                </a:lnTo>
                <a:lnTo>
                  <a:pt x="23" y="316"/>
                </a:lnTo>
                <a:lnTo>
                  <a:pt x="23" y="290"/>
                </a:lnTo>
                <a:lnTo>
                  <a:pt x="25" y="261"/>
                </a:lnTo>
                <a:lnTo>
                  <a:pt x="25" y="234"/>
                </a:lnTo>
                <a:lnTo>
                  <a:pt x="25" y="207"/>
                </a:lnTo>
                <a:lnTo>
                  <a:pt x="25" y="182"/>
                </a:lnTo>
                <a:lnTo>
                  <a:pt x="27" y="161"/>
                </a:lnTo>
                <a:lnTo>
                  <a:pt x="25" y="140"/>
                </a:lnTo>
                <a:lnTo>
                  <a:pt x="25" y="121"/>
                </a:lnTo>
                <a:lnTo>
                  <a:pt x="25" y="102"/>
                </a:lnTo>
                <a:lnTo>
                  <a:pt x="25" y="87"/>
                </a:lnTo>
                <a:lnTo>
                  <a:pt x="23" y="73"/>
                </a:lnTo>
                <a:lnTo>
                  <a:pt x="23" y="60"/>
                </a:lnTo>
                <a:lnTo>
                  <a:pt x="21" y="50"/>
                </a:lnTo>
                <a:lnTo>
                  <a:pt x="21" y="41"/>
                </a:lnTo>
                <a:lnTo>
                  <a:pt x="19" y="33"/>
                </a:lnTo>
                <a:lnTo>
                  <a:pt x="17" y="29"/>
                </a:lnTo>
                <a:lnTo>
                  <a:pt x="15" y="25"/>
                </a:lnTo>
                <a:lnTo>
                  <a:pt x="13" y="23"/>
                </a:lnTo>
                <a:lnTo>
                  <a:pt x="9" y="22"/>
                </a:lnTo>
                <a:lnTo>
                  <a:pt x="6" y="22"/>
                </a:lnTo>
                <a:lnTo>
                  <a:pt x="4" y="20"/>
                </a:lnTo>
                <a:lnTo>
                  <a:pt x="2" y="18"/>
                </a:lnTo>
                <a:lnTo>
                  <a:pt x="0" y="16"/>
                </a:lnTo>
                <a:lnTo>
                  <a:pt x="0" y="14"/>
                </a:lnTo>
                <a:lnTo>
                  <a:pt x="0" y="12"/>
                </a:lnTo>
                <a:lnTo>
                  <a:pt x="2" y="8"/>
                </a:lnTo>
                <a:lnTo>
                  <a:pt x="2" y="8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2" name="Freeform 98"/>
          <p:cNvSpPr/>
          <p:nvPr/>
        </p:nvSpPr>
        <p:spPr bwMode="auto">
          <a:xfrm>
            <a:off x="6338661" y="2940673"/>
            <a:ext cx="121920" cy="365125"/>
          </a:xfrm>
          <a:custGeom>
            <a:avLst/>
            <a:gdLst>
              <a:gd name="T0" fmla="*/ 2 w 53"/>
              <a:gd name="T1" fmla="*/ 4 h 163"/>
              <a:gd name="T2" fmla="*/ 4 w 53"/>
              <a:gd name="T3" fmla="*/ 2 h 163"/>
              <a:gd name="T4" fmla="*/ 7 w 53"/>
              <a:gd name="T5" fmla="*/ 2 h 163"/>
              <a:gd name="T6" fmla="*/ 11 w 53"/>
              <a:gd name="T7" fmla="*/ 0 h 163"/>
              <a:gd name="T8" fmla="*/ 17 w 53"/>
              <a:gd name="T9" fmla="*/ 2 h 163"/>
              <a:gd name="T10" fmla="*/ 23 w 53"/>
              <a:gd name="T11" fmla="*/ 2 h 163"/>
              <a:gd name="T12" fmla="*/ 28 w 53"/>
              <a:gd name="T13" fmla="*/ 4 h 163"/>
              <a:gd name="T14" fmla="*/ 36 w 53"/>
              <a:gd name="T15" fmla="*/ 8 h 163"/>
              <a:gd name="T16" fmla="*/ 44 w 53"/>
              <a:gd name="T17" fmla="*/ 12 h 163"/>
              <a:gd name="T18" fmla="*/ 46 w 53"/>
              <a:gd name="T19" fmla="*/ 29 h 163"/>
              <a:gd name="T20" fmla="*/ 48 w 53"/>
              <a:gd name="T21" fmla="*/ 46 h 163"/>
              <a:gd name="T22" fmla="*/ 49 w 53"/>
              <a:gd name="T23" fmla="*/ 62 h 163"/>
              <a:gd name="T24" fmla="*/ 49 w 53"/>
              <a:gd name="T25" fmla="*/ 77 h 163"/>
              <a:gd name="T26" fmla="*/ 51 w 53"/>
              <a:gd name="T27" fmla="*/ 90 h 163"/>
              <a:gd name="T28" fmla="*/ 51 w 53"/>
              <a:gd name="T29" fmla="*/ 104 h 163"/>
              <a:gd name="T30" fmla="*/ 53 w 53"/>
              <a:gd name="T31" fmla="*/ 115 h 163"/>
              <a:gd name="T32" fmla="*/ 53 w 53"/>
              <a:gd name="T33" fmla="*/ 125 h 163"/>
              <a:gd name="T34" fmla="*/ 53 w 53"/>
              <a:gd name="T35" fmla="*/ 134 h 163"/>
              <a:gd name="T36" fmla="*/ 51 w 53"/>
              <a:gd name="T37" fmla="*/ 142 h 163"/>
              <a:gd name="T38" fmla="*/ 51 w 53"/>
              <a:gd name="T39" fmla="*/ 148 h 163"/>
              <a:gd name="T40" fmla="*/ 51 w 53"/>
              <a:gd name="T41" fmla="*/ 153 h 163"/>
              <a:gd name="T42" fmla="*/ 49 w 53"/>
              <a:gd name="T43" fmla="*/ 157 h 163"/>
              <a:gd name="T44" fmla="*/ 48 w 53"/>
              <a:gd name="T45" fmla="*/ 161 h 163"/>
              <a:gd name="T46" fmla="*/ 46 w 53"/>
              <a:gd name="T47" fmla="*/ 163 h 163"/>
              <a:gd name="T48" fmla="*/ 44 w 53"/>
              <a:gd name="T49" fmla="*/ 163 h 163"/>
              <a:gd name="T50" fmla="*/ 42 w 53"/>
              <a:gd name="T51" fmla="*/ 163 h 163"/>
              <a:gd name="T52" fmla="*/ 40 w 53"/>
              <a:gd name="T53" fmla="*/ 161 h 163"/>
              <a:gd name="T54" fmla="*/ 38 w 53"/>
              <a:gd name="T55" fmla="*/ 161 h 163"/>
              <a:gd name="T56" fmla="*/ 36 w 53"/>
              <a:gd name="T57" fmla="*/ 159 h 163"/>
              <a:gd name="T58" fmla="*/ 34 w 53"/>
              <a:gd name="T59" fmla="*/ 157 h 163"/>
              <a:gd name="T60" fmla="*/ 32 w 53"/>
              <a:gd name="T61" fmla="*/ 153 h 163"/>
              <a:gd name="T62" fmla="*/ 32 w 53"/>
              <a:gd name="T63" fmla="*/ 150 h 163"/>
              <a:gd name="T64" fmla="*/ 30 w 53"/>
              <a:gd name="T65" fmla="*/ 146 h 163"/>
              <a:gd name="T66" fmla="*/ 28 w 53"/>
              <a:gd name="T67" fmla="*/ 142 h 163"/>
              <a:gd name="T68" fmla="*/ 27 w 53"/>
              <a:gd name="T69" fmla="*/ 136 h 163"/>
              <a:gd name="T70" fmla="*/ 27 w 53"/>
              <a:gd name="T71" fmla="*/ 132 h 163"/>
              <a:gd name="T72" fmla="*/ 25 w 53"/>
              <a:gd name="T73" fmla="*/ 125 h 163"/>
              <a:gd name="T74" fmla="*/ 25 w 53"/>
              <a:gd name="T75" fmla="*/ 119 h 163"/>
              <a:gd name="T76" fmla="*/ 23 w 53"/>
              <a:gd name="T77" fmla="*/ 111 h 163"/>
              <a:gd name="T78" fmla="*/ 23 w 53"/>
              <a:gd name="T79" fmla="*/ 104 h 163"/>
              <a:gd name="T80" fmla="*/ 21 w 53"/>
              <a:gd name="T81" fmla="*/ 96 h 163"/>
              <a:gd name="T82" fmla="*/ 19 w 53"/>
              <a:gd name="T83" fmla="*/ 81 h 163"/>
              <a:gd name="T84" fmla="*/ 15 w 53"/>
              <a:gd name="T85" fmla="*/ 69 h 163"/>
              <a:gd name="T86" fmla="*/ 13 w 53"/>
              <a:gd name="T87" fmla="*/ 56 h 163"/>
              <a:gd name="T88" fmla="*/ 11 w 53"/>
              <a:gd name="T89" fmla="*/ 46 h 163"/>
              <a:gd name="T90" fmla="*/ 7 w 53"/>
              <a:gd name="T91" fmla="*/ 37 h 163"/>
              <a:gd name="T92" fmla="*/ 5 w 53"/>
              <a:gd name="T93" fmla="*/ 29 h 163"/>
              <a:gd name="T94" fmla="*/ 4 w 53"/>
              <a:gd name="T95" fmla="*/ 23 h 163"/>
              <a:gd name="T96" fmla="*/ 2 w 53"/>
              <a:gd name="T97" fmla="*/ 18 h 163"/>
              <a:gd name="T98" fmla="*/ 0 w 53"/>
              <a:gd name="T99" fmla="*/ 14 h 163"/>
              <a:gd name="T100" fmla="*/ 0 w 53"/>
              <a:gd name="T101" fmla="*/ 10 h 163"/>
              <a:gd name="T102" fmla="*/ 0 w 53"/>
              <a:gd name="T103" fmla="*/ 6 h 163"/>
              <a:gd name="T104" fmla="*/ 2 w 53"/>
              <a:gd name="T105" fmla="*/ 4 h 163"/>
              <a:gd name="T106" fmla="*/ 2 w 53"/>
              <a:gd name="T107" fmla="*/ 4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3" h="163">
                <a:moveTo>
                  <a:pt x="2" y="4"/>
                </a:moveTo>
                <a:lnTo>
                  <a:pt x="4" y="2"/>
                </a:lnTo>
                <a:lnTo>
                  <a:pt x="7" y="2"/>
                </a:lnTo>
                <a:lnTo>
                  <a:pt x="11" y="0"/>
                </a:lnTo>
                <a:lnTo>
                  <a:pt x="17" y="2"/>
                </a:lnTo>
                <a:lnTo>
                  <a:pt x="23" y="2"/>
                </a:lnTo>
                <a:lnTo>
                  <a:pt x="28" y="4"/>
                </a:lnTo>
                <a:lnTo>
                  <a:pt x="36" y="8"/>
                </a:lnTo>
                <a:lnTo>
                  <a:pt x="44" y="12"/>
                </a:lnTo>
                <a:lnTo>
                  <a:pt x="46" y="29"/>
                </a:lnTo>
                <a:lnTo>
                  <a:pt x="48" y="46"/>
                </a:lnTo>
                <a:lnTo>
                  <a:pt x="49" y="62"/>
                </a:lnTo>
                <a:lnTo>
                  <a:pt x="49" y="77"/>
                </a:lnTo>
                <a:lnTo>
                  <a:pt x="51" y="90"/>
                </a:lnTo>
                <a:lnTo>
                  <a:pt x="51" y="104"/>
                </a:lnTo>
                <a:lnTo>
                  <a:pt x="53" y="115"/>
                </a:lnTo>
                <a:lnTo>
                  <a:pt x="53" y="125"/>
                </a:lnTo>
                <a:lnTo>
                  <a:pt x="53" y="134"/>
                </a:lnTo>
                <a:lnTo>
                  <a:pt x="51" y="142"/>
                </a:lnTo>
                <a:lnTo>
                  <a:pt x="51" y="148"/>
                </a:lnTo>
                <a:lnTo>
                  <a:pt x="51" y="153"/>
                </a:lnTo>
                <a:lnTo>
                  <a:pt x="49" y="157"/>
                </a:lnTo>
                <a:lnTo>
                  <a:pt x="48" y="161"/>
                </a:lnTo>
                <a:lnTo>
                  <a:pt x="46" y="163"/>
                </a:lnTo>
                <a:lnTo>
                  <a:pt x="44" y="163"/>
                </a:lnTo>
                <a:lnTo>
                  <a:pt x="42" y="163"/>
                </a:lnTo>
                <a:lnTo>
                  <a:pt x="40" y="161"/>
                </a:lnTo>
                <a:lnTo>
                  <a:pt x="38" y="161"/>
                </a:lnTo>
                <a:lnTo>
                  <a:pt x="36" y="159"/>
                </a:lnTo>
                <a:lnTo>
                  <a:pt x="34" y="157"/>
                </a:lnTo>
                <a:lnTo>
                  <a:pt x="32" y="153"/>
                </a:lnTo>
                <a:lnTo>
                  <a:pt x="32" y="150"/>
                </a:lnTo>
                <a:lnTo>
                  <a:pt x="30" y="146"/>
                </a:lnTo>
                <a:lnTo>
                  <a:pt x="28" y="142"/>
                </a:lnTo>
                <a:lnTo>
                  <a:pt x="27" y="136"/>
                </a:lnTo>
                <a:lnTo>
                  <a:pt x="27" y="132"/>
                </a:lnTo>
                <a:lnTo>
                  <a:pt x="25" y="125"/>
                </a:lnTo>
                <a:lnTo>
                  <a:pt x="25" y="119"/>
                </a:lnTo>
                <a:lnTo>
                  <a:pt x="23" y="111"/>
                </a:lnTo>
                <a:lnTo>
                  <a:pt x="23" y="104"/>
                </a:lnTo>
                <a:lnTo>
                  <a:pt x="21" y="96"/>
                </a:lnTo>
                <a:lnTo>
                  <a:pt x="19" y="81"/>
                </a:lnTo>
                <a:lnTo>
                  <a:pt x="15" y="69"/>
                </a:lnTo>
                <a:lnTo>
                  <a:pt x="13" y="56"/>
                </a:lnTo>
                <a:lnTo>
                  <a:pt x="11" y="46"/>
                </a:lnTo>
                <a:lnTo>
                  <a:pt x="7" y="37"/>
                </a:lnTo>
                <a:lnTo>
                  <a:pt x="5" y="29"/>
                </a:lnTo>
                <a:lnTo>
                  <a:pt x="4" y="23"/>
                </a:lnTo>
                <a:lnTo>
                  <a:pt x="2" y="18"/>
                </a:lnTo>
                <a:lnTo>
                  <a:pt x="0" y="14"/>
                </a:lnTo>
                <a:lnTo>
                  <a:pt x="0" y="10"/>
                </a:lnTo>
                <a:lnTo>
                  <a:pt x="0" y="6"/>
                </a:lnTo>
                <a:lnTo>
                  <a:pt x="2" y="4"/>
                </a:lnTo>
                <a:lnTo>
                  <a:pt x="2" y="4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3" name="Freeform 100"/>
          <p:cNvSpPr/>
          <p:nvPr/>
        </p:nvSpPr>
        <p:spPr bwMode="auto">
          <a:xfrm>
            <a:off x="6419941" y="3103233"/>
            <a:ext cx="436880" cy="153035"/>
          </a:xfrm>
          <a:custGeom>
            <a:avLst/>
            <a:gdLst>
              <a:gd name="T0" fmla="*/ 0 w 193"/>
              <a:gd name="T1" fmla="*/ 38 h 67"/>
              <a:gd name="T2" fmla="*/ 4 w 193"/>
              <a:gd name="T3" fmla="*/ 36 h 67"/>
              <a:gd name="T4" fmla="*/ 10 w 193"/>
              <a:gd name="T5" fmla="*/ 36 h 67"/>
              <a:gd name="T6" fmla="*/ 15 w 193"/>
              <a:gd name="T7" fmla="*/ 34 h 67"/>
              <a:gd name="T8" fmla="*/ 23 w 193"/>
              <a:gd name="T9" fmla="*/ 34 h 67"/>
              <a:gd name="T10" fmla="*/ 31 w 193"/>
              <a:gd name="T11" fmla="*/ 33 h 67"/>
              <a:gd name="T12" fmla="*/ 40 w 193"/>
              <a:gd name="T13" fmla="*/ 31 h 67"/>
              <a:gd name="T14" fmla="*/ 52 w 193"/>
              <a:gd name="T15" fmla="*/ 29 h 67"/>
              <a:gd name="T16" fmla="*/ 63 w 193"/>
              <a:gd name="T17" fmla="*/ 27 h 67"/>
              <a:gd name="T18" fmla="*/ 77 w 193"/>
              <a:gd name="T19" fmla="*/ 25 h 67"/>
              <a:gd name="T20" fmla="*/ 90 w 193"/>
              <a:gd name="T21" fmla="*/ 21 h 67"/>
              <a:gd name="T22" fmla="*/ 103 w 193"/>
              <a:gd name="T23" fmla="*/ 19 h 67"/>
              <a:gd name="T24" fmla="*/ 121 w 193"/>
              <a:gd name="T25" fmla="*/ 15 h 67"/>
              <a:gd name="T26" fmla="*/ 136 w 193"/>
              <a:gd name="T27" fmla="*/ 13 h 67"/>
              <a:gd name="T28" fmla="*/ 155 w 193"/>
              <a:gd name="T29" fmla="*/ 10 h 67"/>
              <a:gd name="T30" fmla="*/ 174 w 193"/>
              <a:gd name="T31" fmla="*/ 6 h 67"/>
              <a:gd name="T32" fmla="*/ 193 w 193"/>
              <a:gd name="T33" fmla="*/ 0 h 67"/>
              <a:gd name="T34" fmla="*/ 193 w 193"/>
              <a:gd name="T35" fmla="*/ 8 h 67"/>
              <a:gd name="T36" fmla="*/ 193 w 193"/>
              <a:gd name="T37" fmla="*/ 13 h 67"/>
              <a:gd name="T38" fmla="*/ 191 w 193"/>
              <a:gd name="T39" fmla="*/ 19 h 67"/>
              <a:gd name="T40" fmla="*/ 190 w 193"/>
              <a:gd name="T41" fmla="*/ 23 h 67"/>
              <a:gd name="T42" fmla="*/ 188 w 193"/>
              <a:gd name="T43" fmla="*/ 27 h 67"/>
              <a:gd name="T44" fmla="*/ 186 w 193"/>
              <a:gd name="T45" fmla="*/ 31 h 67"/>
              <a:gd name="T46" fmla="*/ 182 w 193"/>
              <a:gd name="T47" fmla="*/ 33 h 67"/>
              <a:gd name="T48" fmla="*/ 178 w 193"/>
              <a:gd name="T49" fmla="*/ 34 h 67"/>
              <a:gd name="T50" fmla="*/ 170 w 193"/>
              <a:gd name="T51" fmla="*/ 36 h 67"/>
              <a:gd name="T52" fmla="*/ 165 w 193"/>
              <a:gd name="T53" fmla="*/ 40 h 67"/>
              <a:gd name="T54" fmla="*/ 159 w 193"/>
              <a:gd name="T55" fmla="*/ 42 h 67"/>
              <a:gd name="T56" fmla="*/ 155 w 193"/>
              <a:gd name="T57" fmla="*/ 42 h 67"/>
              <a:gd name="T58" fmla="*/ 153 w 193"/>
              <a:gd name="T59" fmla="*/ 42 h 67"/>
              <a:gd name="T60" fmla="*/ 151 w 193"/>
              <a:gd name="T61" fmla="*/ 42 h 67"/>
              <a:gd name="T62" fmla="*/ 147 w 193"/>
              <a:gd name="T63" fmla="*/ 42 h 67"/>
              <a:gd name="T64" fmla="*/ 142 w 193"/>
              <a:gd name="T65" fmla="*/ 44 h 67"/>
              <a:gd name="T66" fmla="*/ 136 w 193"/>
              <a:gd name="T67" fmla="*/ 44 h 67"/>
              <a:gd name="T68" fmla="*/ 130 w 193"/>
              <a:gd name="T69" fmla="*/ 46 h 67"/>
              <a:gd name="T70" fmla="*/ 121 w 193"/>
              <a:gd name="T71" fmla="*/ 46 h 67"/>
              <a:gd name="T72" fmla="*/ 113 w 193"/>
              <a:gd name="T73" fmla="*/ 48 h 67"/>
              <a:gd name="T74" fmla="*/ 103 w 193"/>
              <a:gd name="T75" fmla="*/ 50 h 67"/>
              <a:gd name="T76" fmla="*/ 92 w 193"/>
              <a:gd name="T77" fmla="*/ 52 h 67"/>
              <a:gd name="T78" fmla="*/ 80 w 193"/>
              <a:gd name="T79" fmla="*/ 54 h 67"/>
              <a:gd name="T80" fmla="*/ 67 w 193"/>
              <a:gd name="T81" fmla="*/ 56 h 67"/>
              <a:gd name="T82" fmla="*/ 54 w 193"/>
              <a:gd name="T83" fmla="*/ 57 h 67"/>
              <a:gd name="T84" fmla="*/ 38 w 193"/>
              <a:gd name="T85" fmla="*/ 61 h 67"/>
              <a:gd name="T86" fmla="*/ 21 w 193"/>
              <a:gd name="T87" fmla="*/ 65 h 67"/>
              <a:gd name="T88" fmla="*/ 4 w 193"/>
              <a:gd name="T89" fmla="*/ 67 h 67"/>
              <a:gd name="T90" fmla="*/ 0 w 193"/>
              <a:gd name="T91" fmla="*/ 38 h 67"/>
              <a:gd name="T92" fmla="*/ 0 w 193"/>
              <a:gd name="T93" fmla="*/ 38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3" h="67">
                <a:moveTo>
                  <a:pt x="0" y="38"/>
                </a:moveTo>
                <a:lnTo>
                  <a:pt x="4" y="36"/>
                </a:lnTo>
                <a:lnTo>
                  <a:pt x="10" y="36"/>
                </a:lnTo>
                <a:lnTo>
                  <a:pt x="15" y="34"/>
                </a:lnTo>
                <a:lnTo>
                  <a:pt x="23" y="34"/>
                </a:lnTo>
                <a:lnTo>
                  <a:pt x="31" y="33"/>
                </a:lnTo>
                <a:lnTo>
                  <a:pt x="40" y="31"/>
                </a:lnTo>
                <a:lnTo>
                  <a:pt x="52" y="29"/>
                </a:lnTo>
                <a:lnTo>
                  <a:pt x="63" y="27"/>
                </a:lnTo>
                <a:lnTo>
                  <a:pt x="77" y="25"/>
                </a:lnTo>
                <a:lnTo>
                  <a:pt x="90" y="21"/>
                </a:lnTo>
                <a:lnTo>
                  <a:pt x="103" y="19"/>
                </a:lnTo>
                <a:lnTo>
                  <a:pt x="121" y="15"/>
                </a:lnTo>
                <a:lnTo>
                  <a:pt x="136" y="13"/>
                </a:lnTo>
                <a:lnTo>
                  <a:pt x="155" y="10"/>
                </a:lnTo>
                <a:lnTo>
                  <a:pt x="174" y="6"/>
                </a:lnTo>
                <a:lnTo>
                  <a:pt x="193" y="0"/>
                </a:lnTo>
                <a:lnTo>
                  <a:pt x="193" y="8"/>
                </a:lnTo>
                <a:lnTo>
                  <a:pt x="193" y="13"/>
                </a:lnTo>
                <a:lnTo>
                  <a:pt x="191" y="19"/>
                </a:lnTo>
                <a:lnTo>
                  <a:pt x="190" y="23"/>
                </a:lnTo>
                <a:lnTo>
                  <a:pt x="188" y="27"/>
                </a:lnTo>
                <a:lnTo>
                  <a:pt x="186" y="31"/>
                </a:lnTo>
                <a:lnTo>
                  <a:pt x="182" y="33"/>
                </a:lnTo>
                <a:lnTo>
                  <a:pt x="178" y="34"/>
                </a:lnTo>
                <a:lnTo>
                  <a:pt x="170" y="36"/>
                </a:lnTo>
                <a:lnTo>
                  <a:pt x="165" y="40"/>
                </a:lnTo>
                <a:lnTo>
                  <a:pt x="159" y="42"/>
                </a:lnTo>
                <a:lnTo>
                  <a:pt x="155" y="42"/>
                </a:lnTo>
                <a:lnTo>
                  <a:pt x="153" y="42"/>
                </a:lnTo>
                <a:lnTo>
                  <a:pt x="151" y="42"/>
                </a:lnTo>
                <a:lnTo>
                  <a:pt x="147" y="42"/>
                </a:lnTo>
                <a:lnTo>
                  <a:pt x="142" y="44"/>
                </a:lnTo>
                <a:lnTo>
                  <a:pt x="136" y="44"/>
                </a:lnTo>
                <a:lnTo>
                  <a:pt x="130" y="46"/>
                </a:lnTo>
                <a:lnTo>
                  <a:pt x="121" y="46"/>
                </a:lnTo>
                <a:lnTo>
                  <a:pt x="113" y="48"/>
                </a:lnTo>
                <a:lnTo>
                  <a:pt x="103" y="50"/>
                </a:lnTo>
                <a:lnTo>
                  <a:pt x="92" y="52"/>
                </a:lnTo>
                <a:lnTo>
                  <a:pt x="80" y="54"/>
                </a:lnTo>
                <a:lnTo>
                  <a:pt x="67" y="56"/>
                </a:lnTo>
                <a:lnTo>
                  <a:pt x="54" y="57"/>
                </a:lnTo>
                <a:lnTo>
                  <a:pt x="38" y="61"/>
                </a:lnTo>
                <a:lnTo>
                  <a:pt x="21" y="65"/>
                </a:lnTo>
                <a:lnTo>
                  <a:pt x="4" y="67"/>
                </a:lnTo>
                <a:lnTo>
                  <a:pt x="0" y="38"/>
                </a:lnTo>
                <a:lnTo>
                  <a:pt x="0" y="38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>
            <a:off x="6798012" y="2982398"/>
            <a:ext cx="121913" cy="163156"/>
          </a:xfrm>
          <a:custGeom>
            <a:avLst/>
            <a:gdLst>
              <a:gd name="connsiteX0" fmla="*/ 24382 w 121913"/>
              <a:gd name="connsiteY0" fmla="*/ 0 h 163156"/>
              <a:gd name="connsiteX1" fmla="*/ 121913 w 121913"/>
              <a:gd name="connsiteY1" fmla="*/ 0 h 163156"/>
              <a:gd name="connsiteX2" fmla="*/ 119905 w 121913"/>
              <a:gd name="connsiteY2" fmla="*/ 3003 h 163156"/>
              <a:gd name="connsiteX3" fmla="*/ 115380 w 121913"/>
              <a:gd name="connsiteY3" fmla="*/ 12026 h 163156"/>
              <a:gd name="connsiteX4" fmla="*/ 110855 w 121913"/>
              <a:gd name="connsiteY4" fmla="*/ 21049 h 163156"/>
              <a:gd name="connsiteX5" fmla="*/ 101806 w 121913"/>
              <a:gd name="connsiteY5" fmla="*/ 30072 h 163156"/>
              <a:gd name="connsiteX6" fmla="*/ 99543 w 121913"/>
              <a:gd name="connsiteY6" fmla="*/ 43606 h 163156"/>
              <a:gd name="connsiteX7" fmla="*/ 95019 w 121913"/>
              <a:gd name="connsiteY7" fmla="*/ 54884 h 163156"/>
              <a:gd name="connsiteX8" fmla="*/ 90494 w 121913"/>
              <a:gd name="connsiteY8" fmla="*/ 72929 h 163156"/>
              <a:gd name="connsiteX9" fmla="*/ 85969 w 121913"/>
              <a:gd name="connsiteY9" fmla="*/ 86463 h 163156"/>
              <a:gd name="connsiteX10" fmla="*/ 76920 w 121913"/>
              <a:gd name="connsiteY10" fmla="*/ 102253 h 163156"/>
              <a:gd name="connsiteX11" fmla="*/ 72395 w 121913"/>
              <a:gd name="connsiteY11" fmla="*/ 124810 h 163156"/>
              <a:gd name="connsiteX12" fmla="*/ 67871 w 121913"/>
              <a:gd name="connsiteY12" fmla="*/ 142855 h 163156"/>
              <a:gd name="connsiteX13" fmla="*/ 58821 w 121913"/>
              <a:gd name="connsiteY13" fmla="*/ 163156 h 163156"/>
              <a:gd name="connsiteX14" fmla="*/ 0 w 121913"/>
              <a:gd name="connsiteY14" fmla="*/ 163156 h 163156"/>
              <a:gd name="connsiteX15" fmla="*/ 2262 w 121913"/>
              <a:gd name="connsiteY15" fmla="*/ 133832 h 163156"/>
              <a:gd name="connsiteX16" fmla="*/ 6787 w 121913"/>
              <a:gd name="connsiteY16" fmla="*/ 102253 h 163156"/>
              <a:gd name="connsiteX17" fmla="*/ 11312 w 121913"/>
              <a:gd name="connsiteY17" fmla="*/ 68418 h 163156"/>
              <a:gd name="connsiteX18" fmla="*/ 15837 w 121913"/>
              <a:gd name="connsiteY18" fmla="*/ 39094 h 163156"/>
              <a:gd name="connsiteX19" fmla="*/ 20361 w 121913"/>
              <a:gd name="connsiteY19" fmla="*/ 25560 h 163156"/>
              <a:gd name="connsiteX20" fmla="*/ 20361 w 121913"/>
              <a:gd name="connsiteY20" fmla="*/ 12026 h 163156"/>
              <a:gd name="connsiteX21" fmla="*/ 24382 w 121913"/>
              <a:gd name="connsiteY21" fmla="*/ 0 h 16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3" h="163156">
                <a:moveTo>
                  <a:pt x="24382" y="0"/>
                </a:moveTo>
                <a:lnTo>
                  <a:pt x="121913" y="0"/>
                </a:lnTo>
                <a:lnTo>
                  <a:pt x="119905" y="3003"/>
                </a:lnTo>
                <a:lnTo>
                  <a:pt x="115380" y="12026"/>
                </a:lnTo>
                <a:lnTo>
                  <a:pt x="110855" y="21049"/>
                </a:lnTo>
                <a:lnTo>
                  <a:pt x="101806" y="30072"/>
                </a:lnTo>
                <a:lnTo>
                  <a:pt x="99543" y="43606"/>
                </a:lnTo>
                <a:lnTo>
                  <a:pt x="95019" y="54884"/>
                </a:lnTo>
                <a:lnTo>
                  <a:pt x="90494" y="72929"/>
                </a:lnTo>
                <a:lnTo>
                  <a:pt x="85969" y="86463"/>
                </a:lnTo>
                <a:lnTo>
                  <a:pt x="76920" y="102253"/>
                </a:lnTo>
                <a:lnTo>
                  <a:pt x="72395" y="124810"/>
                </a:lnTo>
                <a:lnTo>
                  <a:pt x="67871" y="142855"/>
                </a:lnTo>
                <a:lnTo>
                  <a:pt x="58821" y="163156"/>
                </a:lnTo>
                <a:lnTo>
                  <a:pt x="0" y="163156"/>
                </a:lnTo>
                <a:lnTo>
                  <a:pt x="2262" y="133832"/>
                </a:lnTo>
                <a:lnTo>
                  <a:pt x="6787" y="102253"/>
                </a:lnTo>
                <a:lnTo>
                  <a:pt x="11312" y="68418"/>
                </a:lnTo>
                <a:lnTo>
                  <a:pt x="15837" y="39094"/>
                </a:lnTo>
                <a:lnTo>
                  <a:pt x="20361" y="25560"/>
                </a:lnTo>
                <a:lnTo>
                  <a:pt x="20361" y="12026"/>
                </a:lnTo>
                <a:lnTo>
                  <a:pt x="24382" y="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>
            <a:off x="6402100" y="2843294"/>
            <a:ext cx="558800" cy="169176"/>
          </a:xfrm>
          <a:custGeom>
            <a:avLst/>
            <a:gdLst>
              <a:gd name="connsiteX0" fmla="*/ 447945 w 558800"/>
              <a:gd name="connsiteY0" fmla="*/ 0 h 169176"/>
              <a:gd name="connsiteX1" fmla="*/ 450207 w 558800"/>
              <a:gd name="connsiteY1" fmla="*/ 4511 h 169176"/>
              <a:gd name="connsiteX2" fmla="*/ 454732 w 558800"/>
              <a:gd name="connsiteY2" fmla="*/ 9023 h 169176"/>
              <a:gd name="connsiteX3" fmla="*/ 463782 w 558800"/>
              <a:gd name="connsiteY3" fmla="*/ 13534 h 169176"/>
              <a:gd name="connsiteX4" fmla="*/ 472831 w 558800"/>
              <a:gd name="connsiteY4" fmla="*/ 13534 h 169176"/>
              <a:gd name="connsiteX5" fmla="*/ 481880 w 558800"/>
              <a:gd name="connsiteY5" fmla="*/ 18045 h 169176"/>
              <a:gd name="connsiteX6" fmla="*/ 490930 w 558800"/>
              <a:gd name="connsiteY6" fmla="*/ 27068 h 169176"/>
              <a:gd name="connsiteX7" fmla="*/ 515816 w 558800"/>
              <a:gd name="connsiteY7" fmla="*/ 33835 h 169176"/>
              <a:gd name="connsiteX8" fmla="*/ 533914 w 558800"/>
              <a:gd name="connsiteY8" fmla="*/ 51881 h 169176"/>
              <a:gd name="connsiteX9" fmla="*/ 542964 w 558800"/>
              <a:gd name="connsiteY9" fmla="*/ 60903 h 169176"/>
              <a:gd name="connsiteX10" fmla="*/ 547488 w 558800"/>
              <a:gd name="connsiteY10" fmla="*/ 69926 h 169176"/>
              <a:gd name="connsiteX11" fmla="*/ 549751 w 558800"/>
              <a:gd name="connsiteY11" fmla="*/ 74437 h 169176"/>
              <a:gd name="connsiteX12" fmla="*/ 554275 w 558800"/>
              <a:gd name="connsiteY12" fmla="*/ 83460 h 169176"/>
              <a:gd name="connsiteX13" fmla="*/ 558800 w 558800"/>
              <a:gd name="connsiteY13" fmla="*/ 85716 h 169176"/>
              <a:gd name="connsiteX14" fmla="*/ 558800 w 558800"/>
              <a:gd name="connsiteY14" fmla="*/ 94738 h 169176"/>
              <a:gd name="connsiteX15" fmla="*/ 558800 w 558800"/>
              <a:gd name="connsiteY15" fmla="*/ 99250 h 169176"/>
              <a:gd name="connsiteX16" fmla="*/ 549751 w 558800"/>
              <a:gd name="connsiteY16" fmla="*/ 108272 h 169176"/>
              <a:gd name="connsiteX17" fmla="*/ 547488 w 558800"/>
              <a:gd name="connsiteY17" fmla="*/ 112784 h 169176"/>
              <a:gd name="connsiteX18" fmla="*/ 533914 w 558800"/>
              <a:gd name="connsiteY18" fmla="*/ 121806 h 169176"/>
              <a:gd name="connsiteX19" fmla="*/ 529390 w 558800"/>
              <a:gd name="connsiteY19" fmla="*/ 121806 h 169176"/>
              <a:gd name="connsiteX20" fmla="*/ 524865 w 558800"/>
              <a:gd name="connsiteY20" fmla="*/ 126318 h 169176"/>
              <a:gd name="connsiteX21" fmla="*/ 524865 w 558800"/>
              <a:gd name="connsiteY21" fmla="*/ 130829 h 169176"/>
              <a:gd name="connsiteX22" fmla="*/ 520340 w 558800"/>
              <a:gd name="connsiteY22" fmla="*/ 135340 h 169176"/>
              <a:gd name="connsiteX23" fmla="*/ 517824 w 558800"/>
              <a:gd name="connsiteY23" fmla="*/ 139104 h 169176"/>
              <a:gd name="connsiteX24" fmla="*/ 420293 w 558800"/>
              <a:gd name="connsiteY24" fmla="*/ 139104 h 169176"/>
              <a:gd name="connsiteX25" fmla="*/ 420797 w 558800"/>
              <a:gd name="connsiteY25" fmla="*/ 137596 h 169176"/>
              <a:gd name="connsiteX26" fmla="*/ 420797 w 558800"/>
              <a:gd name="connsiteY26" fmla="*/ 130829 h 169176"/>
              <a:gd name="connsiteX27" fmla="*/ 420797 w 558800"/>
              <a:gd name="connsiteY27" fmla="*/ 126318 h 169176"/>
              <a:gd name="connsiteX28" fmla="*/ 416272 w 558800"/>
              <a:gd name="connsiteY28" fmla="*/ 117295 h 169176"/>
              <a:gd name="connsiteX29" fmla="*/ 416272 w 558800"/>
              <a:gd name="connsiteY29" fmla="*/ 112784 h 169176"/>
              <a:gd name="connsiteX30" fmla="*/ 411748 w 558800"/>
              <a:gd name="connsiteY30" fmla="*/ 112784 h 169176"/>
              <a:gd name="connsiteX31" fmla="*/ 411748 w 558800"/>
              <a:gd name="connsiteY31" fmla="*/ 108272 h 169176"/>
              <a:gd name="connsiteX32" fmla="*/ 402698 w 558800"/>
              <a:gd name="connsiteY32" fmla="*/ 108272 h 169176"/>
              <a:gd name="connsiteX33" fmla="*/ 395911 w 558800"/>
              <a:gd name="connsiteY33" fmla="*/ 108272 h 169176"/>
              <a:gd name="connsiteX34" fmla="*/ 382337 w 558800"/>
              <a:gd name="connsiteY34" fmla="*/ 112784 h 169176"/>
              <a:gd name="connsiteX35" fmla="*/ 368763 w 558800"/>
              <a:gd name="connsiteY35" fmla="*/ 112784 h 169176"/>
              <a:gd name="connsiteX36" fmla="*/ 348402 w 558800"/>
              <a:gd name="connsiteY36" fmla="*/ 112784 h 169176"/>
              <a:gd name="connsiteX37" fmla="*/ 330303 w 558800"/>
              <a:gd name="connsiteY37" fmla="*/ 117295 h 169176"/>
              <a:gd name="connsiteX38" fmla="*/ 303155 w 558800"/>
              <a:gd name="connsiteY38" fmla="*/ 121806 h 169176"/>
              <a:gd name="connsiteX39" fmla="*/ 278269 w 558800"/>
              <a:gd name="connsiteY39" fmla="*/ 126318 h 169176"/>
              <a:gd name="connsiteX40" fmla="*/ 246596 w 558800"/>
              <a:gd name="connsiteY40" fmla="*/ 130829 h 169176"/>
              <a:gd name="connsiteX41" fmla="*/ 212661 w 558800"/>
              <a:gd name="connsiteY41" fmla="*/ 135340 h 169176"/>
              <a:gd name="connsiteX42" fmla="*/ 178726 w 558800"/>
              <a:gd name="connsiteY42" fmla="*/ 142107 h 169176"/>
              <a:gd name="connsiteX43" fmla="*/ 140266 w 558800"/>
              <a:gd name="connsiteY43" fmla="*/ 146619 h 169176"/>
              <a:gd name="connsiteX44" fmla="*/ 97281 w 558800"/>
              <a:gd name="connsiteY44" fmla="*/ 155641 h 169176"/>
              <a:gd name="connsiteX45" fmla="*/ 47509 w 558800"/>
              <a:gd name="connsiteY45" fmla="*/ 160153 h 169176"/>
              <a:gd name="connsiteX46" fmla="*/ 0 w 558800"/>
              <a:gd name="connsiteY46" fmla="*/ 169176 h 169176"/>
              <a:gd name="connsiteX47" fmla="*/ 0 w 558800"/>
              <a:gd name="connsiteY47" fmla="*/ 121806 h 169176"/>
              <a:gd name="connsiteX48" fmla="*/ 4525 w 558800"/>
              <a:gd name="connsiteY48" fmla="*/ 117295 h 169176"/>
              <a:gd name="connsiteX49" fmla="*/ 9050 w 558800"/>
              <a:gd name="connsiteY49" fmla="*/ 117295 h 169176"/>
              <a:gd name="connsiteX50" fmla="*/ 18099 w 558800"/>
              <a:gd name="connsiteY50" fmla="*/ 117295 h 169176"/>
              <a:gd name="connsiteX51" fmla="*/ 22624 w 558800"/>
              <a:gd name="connsiteY51" fmla="*/ 117295 h 169176"/>
              <a:gd name="connsiteX52" fmla="*/ 31673 w 558800"/>
              <a:gd name="connsiteY52" fmla="*/ 117295 h 169176"/>
              <a:gd name="connsiteX53" fmla="*/ 45247 w 558800"/>
              <a:gd name="connsiteY53" fmla="*/ 117295 h 169176"/>
              <a:gd name="connsiteX54" fmla="*/ 52034 w 558800"/>
              <a:gd name="connsiteY54" fmla="*/ 112784 h 169176"/>
              <a:gd name="connsiteX55" fmla="*/ 65608 w 558800"/>
              <a:gd name="connsiteY55" fmla="*/ 112784 h 169176"/>
              <a:gd name="connsiteX56" fmla="*/ 79182 w 558800"/>
              <a:gd name="connsiteY56" fmla="*/ 108272 h 169176"/>
              <a:gd name="connsiteX57" fmla="*/ 97281 w 558800"/>
              <a:gd name="connsiteY57" fmla="*/ 108272 h 169176"/>
              <a:gd name="connsiteX58" fmla="*/ 108593 w 558800"/>
              <a:gd name="connsiteY58" fmla="*/ 103761 h 169176"/>
              <a:gd name="connsiteX59" fmla="*/ 126692 w 558800"/>
              <a:gd name="connsiteY59" fmla="*/ 99250 h 169176"/>
              <a:gd name="connsiteX60" fmla="*/ 144790 w 558800"/>
              <a:gd name="connsiteY60" fmla="*/ 99250 h 169176"/>
              <a:gd name="connsiteX61" fmla="*/ 165152 w 558800"/>
              <a:gd name="connsiteY61" fmla="*/ 94738 h 169176"/>
              <a:gd name="connsiteX62" fmla="*/ 187775 w 558800"/>
              <a:gd name="connsiteY62" fmla="*/ 90227 h 169176"/>
              <a:gd name="connsiteX63" fmla="*/ 208136 w 558800"/>
              <a:gd name="connsiteY63" fmla="*/ 85716 h 169176"/>
              <a:gd name="connsiteX64" fmla="*/ 246596 w 558800"/>
              <a:gd name="connsiteY64" fmla="*/ 78949 h 169176"/>
              <a:gd name="connsiteX65" fmla="*/ 282794 w 558800"/>
              <a:gd name="connsiteY65" fmla="*/ 69926 h 169176"/>
              <a:gd name="connsiteX66" fmla="*/ 312204 w 558800"/>
              <a:gd name="connsiteY66" fmla="*/ 60903 h 169176"/>
              <a:gd name="connsiteX67" fmla="*/ 330303 w 558800"/>
              <a:gd name="connsiteY67" fmla="*/ 56392 h 169176"/>
              <a:gd name="connsiteX68" fmla="*/ 343877 w 558800"/>
              <a:gd name="connsiteY68" fmla="*/ 51881 h 169176"/>
              <a:gd name="connsiteX69" fmla="*/ 350664 w 558800"/>
              <a:gd name="connsiteY69" fmla="*/ 47369 h 169176"/>
              <a:gd name="connsiteX70" fmla="*/ 364238 w 558800"/>
              <a:gd name="connsiteY70" fmla="*/ 47369 h 169176"/>
              <a:gd name="connsiteX71" fmla="*/ 373288 w 558800"/>
              <a:gd name="connsiteY71" fmla="*/ 42858 h 169176"/>
              <a:gd name="connsiteX72" fmla="*/ 382337 w 558800"/>
              <a:gd name="connsiteY72" fmla="*/ 38347 h 169176"/>
              <a:gd name="connsiteX73" fmla="*/ 391386 w 558800"/>
              <a:gd name="connsiteY73" fmla="*/ 33835 h 169176"/>
              <a:gd name="connsiteX74" fmla="*/ 395911 w 558800"/>
              <a:gd name="connsiteY74" fmla="*/ 33835 h 169176"/>
              <a:gd name="connsiteX75" fmla="*/ 398173 w 558800"/>
              <a:gd name="connsiteY75" fmla="*/ 31580 h 169176"/>
              <a:gd name="connsiteX76" fmla="*/ 402698 w 558800"/>
              <a:gd name="connsiteY76" fmla="*/ 27068 h 169176"/>
              <a:gd name="connsiteX77" fmla="*/ 411748 w 558800"/>
              <a:gd name="connsiteY77" fmla="*/ 18045 h 169176"/>
              <a:gd name="connsiteX78" fmla="*/ 420797 w 558800"/>
              <a:gd name="connsiteY78" fmla="*/ 9023 h 169176"/>
              <a:gd name="connsiteX79" fmla="*/ 434371 w 558800"/>
              <a:gd name="connsiteY79" fmla="*/ 4511 h 169176"/>
              <a:gd name="connsiteX80" fmla="*/ 447945 w 558800"/>
              <a:gd name="connsiteY80" fmla="*/ 0 h 169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558800" h="169176">
                <a:moveTo>
                  <a:pt x="447945" y="0"/>
                </a:moveTo>
                <a:lnTo>
                  <a:pt x="450207" y="4511"/>
                </a:lnTo>
                <a:lnTo>
                  <a:pt x="454732" y="9023"/>
                </a:lnTo>
                <a:lnTo>
                  <a:pt x="463782" y="13534"/>
                </a:lnTo>
                <a:lnTo>
                  <a:pt x="472831" y="13534"/>
                </a:lnTo>
                <a:lnTo>
                  <a:pt x="481880" y="18045"/>
                </a:lnTo>
                <a:lnTo>
                  <a:pt x="490930" y="27068"/>
                </a:lnTo>
                <a:lnTo>
                  <a:pt x="515816" y="33835"/>
                </a:lnTo>
                <a:lnTo>
                  <a:pt x="533914" y="51881"/>
                </a:lnTo>
                <a:lnTo>
                  <a:pt x="542964" y="60903"/>
                </a:lnTo>
                <a:lnTo>
                  <a:pt x="547488" y="69926"/>
                </a:lnTo>
                <a:lnTo>
                  <a:pt x="549751" y="74437"/>
                </a:lnTo>
                <a:lnTo>
                  <a:pt x="554275" y="83460"/>
                </a:lnTo>
                <a:lnTo>
                  <a:pt x="558800" y="85716"/>
                </a:lnTo>
                <a:lnTo>
                  <a:pt x="558800" y="94738"/>
                </a:lnTo>
                <a:lnTo>
                  <a:pt x="558800" y="99250"/>
                </a:lnTo>
                <a:lnTo>
                  <a:pt x="549751" y="108272"/>
                </a:lnTo>
                <a:lnTo>
                  <a:pt x="547488" y="112784"/>
                </a:lnTo>
                <a:lnTo>
                  <a:pt x="533914" y="121806"/>
                </a:lnTo>
                <a:lnTo>
                  <a:pt x="529390" y="121806"/>
                </a:lnTo>
                <a:lnTo>
                  <a:pt x="524865" y="126318"/>
                </a:lnTo>
                <a:lnTo>
                  <a:pt x="524865" y="130829"/>
                </a:lnTo>
                <a:lnTo>
                  <a:pt x="520340" y="135340"/>
                </a:lnTo>
                <a:lnTo>
                  <a:pt x="517824" y="139104"/>
                </a:lnTo>
                <a:lnTo>
                  <a:pt x="420293" y="139104"/>
                </a:lnTo>
                <a:lnTo>
                  <a:pt x="420797" y="137596"/>
                </a:lnTo>
                <a:lnTo>
                  <a:pt x="420797" y="130829"/>
                </a:lnTo>
                <a:lnTo>
                  <a:pt x="420797" y="126318"/>
                </a:lnTo>
                <a:lnTo>
                  <a:pt x="416272" y="117295"/>
                </a:lnTo>
                <a:lnTo>
                  <a:pt x="416272" y="112784"/>
                </a:lnTo>
                <a:lnTo>
                  <a:pt x="411748" y="112784"/>
                </a:lnTo>
                <a:lnTo>
                  <a:pt x="411748" y="108272"/>
                </a:lnTo>
                <a:lnTo>
                  <a:pt x="402698" y="108272"/>
                </a:lnTo>
                <a:lnTo>
                  <a:pt x="395911" y="108272"/>
                </a:lnTo>
                <a:lnTo>
                  <a:pt x="382337" y="112784"/>
                </a:lnTo>
                <a:lnTo>
                  <a:pt x="368763" y="112784"/>
                </a:lnTo>
                <a:lnTo>
                  <a:pt x="348402" y="112784"/>
                </a:lnTo>
                <a:lnTo>
                  <a:pt x="330303" y="117295"/>
                </a:lnTo>
                <a:lnTo>
                  <a:pt x="303155" y="121806"/>
                </a:lnTo>
                <a:lnTo>
                  <a:pt x="278269" y="126318"/>
                </a:lnTo>
                <a:lnTo>
                  <a:pt x="246596" y="130829"/>
                </a:lnTo>
                <a:lnTo>
                  <a:pt x="212661" y="135340"/>
                </a:lnTo>
                <a:lnTo>
                  <a:pt x="178726" y="142107"/>
                </a:lnTo>
                <a:lnTo>
                  <a:pt x="140266" y="146619"/>
                </a:lnTo>
                <a:lnTo>
                  <a:pt x="97281" y="155641"/>
                </a:lnTo>
                <a:lnTo>
                  <a:pt x="47509" y="160153"/>
                </a:lnTo>
                <a:lnTo>
                  <a:pt x="0" y="169176"/>
                </a:lnTo>
                <a:lnTo>
                  <a:pt x="0" y="121806"/>
                </a:lnTo>
                <a:lnTo>
                  <a:pt x="4525" y="117295"/>
                </a:lnTo>
                <a:lnTo>
                  <a:pt x="9050" y="117295"/>
                </a:lnTo>
                <a:lnTo>
                  <a:pt x="18099" y="117295"/>
                </a:lnTo>
                <a:lnTo>
                  <a:pt x="22624" y="117295"/>
                </a:lnTo>
                <a:lnTo>
                  <a:pt x="31673" y="117295"/>
                </a:lnTo>
                <a:lnTo>
                  <a:pt x="45247" y="117295"/>
                </a:lnTo>
                <a:lnTo>
                  <a:pt x="52034" y="112784"/>
                </a:lnTo>
                <a:lnTo>
                  <a:pt x="65608" y="112784"/>
                </a:lnTo>
                <a:lnTo>
                  <a:pt x="79182" y="108272"/>
                </a:lnTo>
                <a:lnTo>
                  <a:pt x="97281" y="108272"/>
                </a:lnTo>
                <a:lnTo>
                  <a:pt x="108593" y="103761"/>
                </a:lnTo>
                <a:lnTo>
                  <a:pt x="126692" y="99250"/>
                </a:lnTo>
                <a:lnTo>
                  <a:pt x="144790" y="99250"/>
                </a:lnTo>
                <a:lnTo>
                  <a:pt x="165152" y="94738"/>
                </a:lnTo>
                <a:lnTo>
                  <a:pt x="187775" y="90227"/>
                </a:lnTo>
                <a:lnTo>
                  <a:pt x="208136" y="85716"/>
                </a:lnTo>
                <a:lnTo>
                  <a:pt x="246596" y="78949"/>
                </a:lnTo>
                <a:lnTo>
                  <a:pt x="282794" y="69926"/>
                </a:lnTo>
                <a:lnTo>
                  <a:pt x="312204" y="60903"/>
                </a:lnTo>
                <a:lnTo>
                  <a:pt x="330303" y="56392"/>
                </a:lnTo>
                <a:lnTo>
                  <a:pt x="343877" y="51881"/>
                </a:lnTo>
                <a:lnTo>
                  <a:pt x="350664" y="47369"/>
                </a:lnTo>
                <a:lnTo>
                  <a:pt x="364238" y="47369"/>
                </a:lnTo>
                <a:lnTo>
                  <a:pt x="373288" y="42858"/>
                </a:lnTo>
                <a:lnTo>
                  <a:pt x="382337" y="38347"/>
                </a:lnTo>
                <a:lnTo>
                  <a:pt x="391386" y="33835"/>
                </a:lnTo>
                <a:lnTo>
                  <a:pt x="395911" y="33835"/>
                </a:lnTo>
                <a:lnTo>
                  <a:pt x="398173" y="31580"/>
                </a:lnTo>
                <a:lnTo>
                  <a:pt x="402698" y="27068"/>
                </a:lnTo>
                <a:lnTo>
                  <a:pt x="411748" y="18045"/>
                </a:lnTo>
                <a:lnTo>
                  <a:pt x="420797" y="9023"/>
                </a:lnTo>
                <a:lnTo>
                  <a:pt x="434371" y="4511"/>
                </a:lnTo>
                <a:lnTo>
                  <a:pt x="447945" y="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Freeform 102"/>
          <p:cNvSpPr/>
          <p:nvPr/>
        </p:nvSpPr>
        <p:spPr bwMode="auto">
          <a:xfrm>
            <a:off x="6258016" y="3188958"/>
            <a:ext cx="356235" cy="441960"/>
          </a:xfrm>
          <a:custGeom>
            <a:avLst/>
            <a:gdLst>
              <a:gd name="T0" fmla="*/ 50 w 159"/>
              <a:gd name="T1" fmla="*/ 171 h 196"/>
              <a:gd name="T2" fmla="*/ 41 w 159"/>
              <a:gd name="T3" fmla="*/ 178 h 196"/>
              <a:gd name="T4" fmla="*/ 31 w 159"/>
              <a:gd name="T5" fmla="*/ 184 h 196"/>
              <a:gd name="T6" fmla="*/ 23 w 159"/>
              <a:gd name="T7" fmla="*/ 190 h 196"/>
              <a:gd name="T8" fmla="*/ 16 w 159"/>
              <a:gd name="T9" fmla="*/ 194 h 196"/>
              <a:gd name="T10" fmla="*/ 12 w 159"/>
              <a:gd name="T11" fmla="*/ 196 h 196"/>
              <a:gd name="T12" fmla="*/ 6 w 159"/>
              <a:gd name="T13" fmla="*/ 196 h 196"/>
              <a:gd name="T14" fmla="*/ 4 w 159"/>
              <a:gd name="T15" fmla="*/ 196 h 196"/>
              <a:gd name="T16" fmla="*/ 2 w 159"/>
              <a:gd name="T17" fmla="*/ 194 h 196"/>
              <a:gd name="T18" fmla="*/ 0 w 159"/>
              <a:gd name="T19" fmla="*/ 190 h 196"/>
              <a:gd name="T20" fmla="*/ 2 w 159"/>
              <a:gd name="T21" fmla="*/ 186 h 196"/>
              <a:gd name="T22" fmla="*/ 6 w 159"/>
              <a:gd name="T23" fmla="*/ 182 h 196"/>
              <a:gd name="T24" fmla="*/ 10 w 159"/>
              <a:gd name="T25" fmla="*/ 176 h 196"/>
              <a:gd name="T26" fmla="*/ 16 w 159"/>
              <a:gd name="T27" fmla="*/ 171 h 196"/>
              <a:gd name="T28" fmla="*/ 23 w 159"/>
              <a:gd name="T29" fmla="*/ 163 h 196"/>
              <a:gd name="T30" fmla="*/ 33 w 159"/>
              <a:gd name="T31" fmla="*/ 153 h 196"/>
              <a:gd name="T32" fmla="*/ 42 w 159"/>
              <a:gd name="T33" fmla="*/ 146 h 196"/>
              <a:gd name="T34" fmla="*/ 48 w 159"/>
              <a:gd name="T35" fmla="*/ 140 h 196"/>
              <a:gd name="T36" fmla="*/ 54 w 159"/>
              <a:gd name="T37" fmla="*/ 134 h 196"/>
              <a:gd name="T38" fmla="*/ 60 w 159"/>
              <a:gd name="T39" fmla="*/ 129 h 196"/>
              <a:gd name="T40" fmla="*/ 65 w 159"/>
              <a:gd name="T41" fmla="*/ 121 h 196"/>
              <a:gd name="T42" fmla="*/ 71 w 159"/>
              <a:gd name="T43" fmla="*/ 113 h 196"/>
              <a:gd name="T44" fmla="*/ 77 w 159"/>
              <a:gd name="T45" fmla="*/ 106 h 196"/>
              <a:gd name="T46" fmla="*/ 85 w 159"/>
              <a:gd name="T47" fmla="*/ 98 h 196"/>
              <a:gd name="T48" fmla="*/ 90 w 159"/>
              <a:gd name="T49" fmla="*/ 88 h 196"/>
              <a:gd name="T50" fmla="*/ 98 w 159"/>
              <a:gd name="T51" fmla="*/ 81 h 196"/>
              <a:gd name="T52" fmla="*/ 106 w 159"/>
              <a:gd name="T53" fmla="*/ 69 h 196"/>
              <a:gd name="T54" fmla="*/ 111 w 159"/>
              <a:gd name="T55" fmla="*/ 60 h 196"/>
              <a:gd name="T56" fmla="*/ 119 w 159"/>
              <a:gd name="T57" fmla="*/ 48 h 196"/>
              <a:gd name="T58" fmla="*/ 127 w 159"/>
              <a:gd name="T59" fmla="*/ 37 h 196"/>
              <a:gd name="T60" fmla="*/ 134 w 159"/>
              <a:gd name="T61" fmla="*/ 25 h 196"/>
              <a:gd name="T62" fmla="*/ 142 w 159"/>
              <a:gd name="T63" fmla="*/ 14 h 196"/>
              <a:gd name="T64" fmla="*/ 150 w 159"/>
              <a:gd name="T65" fmla="*/ 0 h 196"/>
              <a:gd name="T66" fmla="*/ 152 w 159"/>
              <a:gd name="T67" fmla="*/ 4 h 196"/>
              <a:gd name="T68" fmla="*/ 153 w 159"/>
              <a:gd name="T69" fmla="*/ 10 h 196"/>
              <a:gd name="T70" fmla="*/ 155 w 159"/>
              <a:gd name="T71" fmla="*/ 16 h 196"/>
              <a:gd name="T72" fmla="*/ 157 w 159"/>
              <a:gd name="T73" fmla="*/ 23 h 196"/>
              <a:gd name="T74" fmla="*/ 157 w 159"/>
              <a:gd name="T75" fmla="*/ 31 h 196"/>
              <a:gd name="T76" fmla="*/ 159 w 159"/>
              <a:gd name="T77" fmla="*/ 41 h 196"/>
              <a:gd name="T78" fmla="*/ 157 w 159"/>
              <a:gd name="T79" fmla="*/ 52 h 196"/>
              <a:gd name="T80" fmla="*/ 157 w 159"/>
              <a:gd name="T81" fmla="*/ 63 h 196"/>
              <a:gd name="T82" fmla="*/ 144 w 159"/>
              <a:gd name="T83" fmla="*/ 81 h 196"/>
              <a:gd name="T84" fmla="*/ 129 w 159"/>
              <a:gd name="T85" fmla="*/ 98 h 196"/>
              <a:gd name="T86" fmla="*/ 115 w 159"/>
              <a:gd name="T87" fmla="*/ 113 h 196"/>
              <a:gd name="T88" fmla="*/ 102 w 159"/>
              <a:gd name="T89" fmla="*/ 127 h 196"/>
              <a:gd name="T90" fmla="*/ 90 w 159"/>
              <a:gd name="T91" fmla="*/ 140 h 196"/>
              <a:gd name="T92" fmla="*/ 77 w 159"/>
              <a:gd name="T93" fmla="*/ 152 h 196"/>
              <a:gd name="T94" fmla="*/ 64 w 159"/>
              <a:gd name="T95" fmla="*/ 161 h 196"/>
              <a:gd name="T96" fmla="*/ 50 w 159"/>
              <a:gd name="T97" fmla="*/ 171 h 196"/>
              <a:gd name="T98" fmla="*/ 50 w 159"/>
              <a:gd name="T99" fmla="*/ 171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59" h="196">
                <a:moveTo>
                  <a:pt x="50" y="171"/>
                </a:moveTo>
                <a:lnTo>
                  <a:pt x="41" y="178"/>
                </a:lnTo>
                <a:lnTo>
                  <a:pt x="31" y="184"/>
                </a:lnTo>
                <a:lnTo>
                  <a:pt x="23" y="190"/>
                </a:lnTo>
                <a:lnTo>
                  <a:pt x="16" y="194"/>
                </a:lnTo>
                <a:lnTo>
                  <a:pt x="12" y="196"/>
                </a:lnTo>
                <a:lnTo>
                  <a:pt x="6" y="196"/>
                </a:lnTo>
                <a:lnTo>
                  <a:pt x="4" y="196"/>
                </a:lnTo>
                <a:lnTo>
                  <a:pt x="2" y="194"/>
                </a:lnTo>
                <a:lnTo>
                  <a:pt x="0" y="190"/>
                </a:lnTo>
                <a:lnTo>
                  <a:pt x="2" y="186"/>
                </a:lnTo>
                <a:lnTo>
                  <a:pt x="6" y="182"/>
                </a:lnTo>
                <a:lnTo>
                  <a:pt x="10" y="176"/>
                </a:lnTo>
                <a:lnTo>
                  <a:pt x="16" y="171"/>
                </a:lnTo>
                <a:lnTo>
                  <a:pt x="23" y="163"/>
                </a:lnTo>
                <a:lnTo>
                  <a:pt x="33" y="153"/>
                </a:lnTo>
                <a:lnTo>
                  <a:pt x="42" y="146"/>
                </a:lnTo>
                <a:lnTo>
                  <a:pt x="48" y="140"/>
                </a:lnTo>
                <a:lnTo>
                  <a:pt x="54" y="134"/>
                </a:lnTo>
                <a:lnTo>
                  <a:pt x="60" y="129"/>
                </a:lnTo>
                <a:lnTo>
                  <a:pt x="65" y="121"/>
                </a:lnTo>
                <a:lnTo>
                  <a:pt x="71" y="113"/>
                </a:lnTo>
                <a:lnTo>
                  <a:pt x="77" y="106"/>
                </a:lnTo>
                <a:lnTo>
                  <a:pt x="85" y="98"/>
                </a:lnTo>
                <a:lnTo>
                  <a:pt x="90" y="88"/>
                </a:lnTo>
                <a:lnTo>
                  <a:pt x="98" y="81"/>
                </a:lnTo>
                <a:lnTo>
                  <a:pt x="106" y="69"/>
                </a:lnTo>
                <a:lnTo>
                  <a:pt x="111" y="60"/>
                </a:lnTo>
                <a:lnTo>
                  <a:pt x="119" y="48"/>
                </a:lnTo>
                <a:lnTo>
                  <a:pt x="127" y="37"/>
                </a:lnTo>
                <a:lnTo>
                  <a:pt x="134" y="25"/>
                </a:lnTo>
                <a:lnTo>
                  <a:pt x="142" y="14"/>
                </a:lnTo>
                <a:lnTo>
                  <a:pt x="150" y="0"/>
                </a:lnTo>
                <a:lnTo>
                  <a:pt x="152" y="4"/>
                </a:lnTo>
                <a:lnTo>
                  <a:pt x="153" y="10"/>
                </a:lnTo>
                <a:lnTo>
                  <a:pt x="155" y="16"/>
                </a:lnTo>
                <a:lnTo>
                  <a:pt x="157" y="23"/>
                </a:lnTo>
                <a:lnTo>
                  <a:pt x="157" y="31"/>
                </a:lnTo>
                <a:lnTo>
                  <a:pt x="159" y="41"/>
                </a:lnTo>
                <a:lnTo>
                  <a:pt x="157" y="52"/>
                </a:lnTo>
                <a:lnTo>
                  <a:pt x="157" y="63"/>
                </a:lnTo>
                <a:lnTo>
                  <a:pt x="144" y="81"/>
                </a:lnTo>
                <a:lnTo>
                  <a:pt x="129" y="98"/>
                </a:lnTo>
                <a:lnTo>
                  <a:pt x="115" y="113"/>
                </a:lnTo>
                <a:lnTo>
                  <a:pt x="102" y="127"/>
                </a:lnTo>
                <a:lnTo>
                  <a:pt x="90" y="140"/>
                </a:lnTo>
                <a:lnTo>
                  <a:pt x="77" y="152"/>
                </a:lnTo>
                <a:lnTo>
                  <a:pt x="64" y="161"/>
                </a:lnTo>
                <a:lnTo>
                  <a:pt x="50" y="171"/>
                </a:lnTo>
                <a:lnTo>
                  <a:pt x="50" y="171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7" name="Freeform 101"/>
          <p:cNvSpPr/>
          <p:nvPr/>
        </p:nvSpPr>
        <p:spPr bwMode="auto">
          <a:xfrm>
            <a:off x="6705619" y="3376651"/>
            <a:ext cx="184785" cy="162560"/>
          </a:xfrm>
          <a:custGeom>
            <a:avLst/>
            <a:gdLst>
              <a:gd name="T0" fmla="*/ 0 w 82"/>
              <a:gd name="T1" fmla="*/ 0 h 70"/>
              <a:gd name="T2" fmla="*/ 15 w 82"/>
              <a:gd name="T3" fmla="*/ 0 h 70"/>
              <a:gd name="T4" fmla="*/ 23 w 82"/>
              <a:gd name="T5" fmla="*/ 0 h 70"/>
              <a:gd name="T6" fmla="*/ 30 w 82"/>
              <a:gd name="T7" fmla="*/ 2 h 70"/>
              <a:gd name="T8" fmla="*/ 36 w 82"/>
              <a:gd name="T9" fmla="*/ 2 h 70"/>
              <a:gd name="T10" fmla="*/ 42 w 82"/>
              <a:gd name="T11" fmla="*/ 3 h 70"/>
              <a:gd name="T12" fmla="*/ 47 w 82"/>
              <a:gd name="T13" fmla="*/ 5 h 70"/>
              <a:gd name="T14" fmla="*/ 51 w 82"/>
              <a:gd name="T15" fmla="*/ 5 h 70"/>
              <a:gd name="T16" fmla="*/ 61 w 82"/>
              <a:gd name="T17" fmla="*/ 13 h 70"/>
              <a:gd name="T18" fmla="*/ 68 w 82"/>
              <a:gd name="T19" fmla="*/ 21 h 70"/>
              <a:gd name="T20" fmla="*/ 70 w 82"/>
              <a:gd name="T21" fmla="*/ 25 h 70"/>
              <a:gd name="T22" fmla="*/ 74 w 82"/>
              <a:gd name="T23" fmla="*/ 28 h 70"/>
              <a:gd name="T24" fmla="*/ 76 w 82"/>
              <a:gd name="T25" fmla="*/ 34 h 70"/>
              <a:gd name="T26" fmla="*/ 78 w 82"/>
              <a:gd name="T27" fmla="*/ 40 h 70"/>
              <a:gd name="T28" fmla="*/ 80 w 82"/>
              <a:gd name="T29" fmla="*/ 46 h 70"/>
              <a:gd name="T30" fmla="*/ 80 w 82"/>
              <a:gd name="T31" fmla="*/ 51 h 70"/>
              <a:gd name="T32" fmla="*/ 80 w 82"/>
              <a:gd name="T33" fmla="*/ 57 h 70"/>
              <a:gd name="T34" fmla="*/ 82 w 82"/>
              <a:gd name="T35" fmla="*/ 61 h 70"/>
              <a:gd name="T36" fmla="*/ 80 w 82"/>
              <a:gd name="T37" fmla="*/ 63 h 70"/>
              <a:gd name="T38" fmla="*/ 80 w 82"/>
              <a:gd name="T39" fmla="*/ 67 h 70"/>
              <a:gd name="T40" fmla="*/ 80 w 82"/>
              <a:gd name="T41" fmla="*/ 69 h 70"/>
              <a:gd name="T42" fmla="*/ 78 w 82"/>
              <a:gd name="T43" fmla="*/ 69 h 70"/>
              <a:gd name="T44" fmla="*/ 76 w 82"/>
              <a:gd name="T45" fmla="*/ 70 h 70"/>
              <a:gd name="T46" fmla="*/ 74 w 82"/>
              <a:gd name="T47" fmla="*/ 70 h 70"/>
              <a:gd name="T48" fmla="*/ 68 w 82"/>
              <a:gd name="T49" fmla="*/ 69 h 70"/>
              <a:gd name="T50" fmla="*/ 65 w 82"/>
              <a:gd name="T51" fmla="*/ 67 h 70"/>
              <a:gd name="T52" fmla="*/ 59 w 82"/>
              <a:gd name="T53" fmla="*/ 63 h 70"/>
              <a:gd name="T54" fmla="*/ 51 w 82"/>
              <a:gd name="T55" fmla="*/ 57 h 70"/>
              <a:gd name="T56" fmla="*/ 45 w 82"/>
              <a:gd name="T57" fmla="*/ 51 h 70"/>
              <a:gd name="T58" fmla="*/ 36 w 82"/>
              <a:gd name="T59" fmla="*/ 44 h 70"/>
              <a:gd name="T60" fmla="*/ 28 w 82"/>
              <a:gd name="T61" fmla="*/ 36 h 70"/>
              <a:gd name="T62" fmla="*/ 19 w 82"/>
              <a:gd name="T63" fmla="*/ 28 h 70"/>
              <a:gd name="T64" fmla="*/ 13 w 82"/>
              <a:gd name="T65" fmla="*/ 21 h 70"/>
              <a:gd name="T66" fmla="*/ 7 w 82"/>
              <a:gd name="T67" fmla="*/ 15 h 70"/>
              <a:gd name="T68" fmla="*/ 3 w 82"/>
              <a:gd name="T69" fmla="*/ 11 h 70"/>
              <a:gd name="T70" fmla="*/ 1 w 82"/>
              <a:gd name="T71" fmla="*/ 5 h 70"/>
              <a:gd name="T72" fmla="*/ 0 w 82"/>
              <a:gd name="T73" fmla="*/ 2 h 70"/>
              <a:gd name="T74" fmla="*/ 0 w 82"/>
              <a:gd name="T75" fmla="*/ 0 h 70"/>
              <a:gd name="T76" fmla="*/ 0 w 82"/>
              <a:gd name="T77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2" h="70">
                <a:moveTo>
                  <a:pt x="0" y="0"/>
                </a:moveTo>
                <a:lnTo>
                  <a:pt x="15" y="0"/>
                </a:lnTo>
                <a:lnTo>
                  <a:pt x="23" y="0"/>
                </a:lnTo>
                <a:lnTo>
                  <a:pt x="30" y="2"/>
                </a:lnTo>
                <a:lnTo>
                  <a:pt x="36" y="2"/>
                </a:lnTo>
                <a:lnTo>
                  <a:pt x="42" y="3"/>
                </a:lnTo>
                <a:lnTo>
                  <a:pt x="47" y="5"/>
                </a:lnTo>
                <a:lnTo>
                  <a:pt x="51" y="5"/>
                </a:lnTo>
                <a:lnTo>
                  <a:pt x="61" y="13"/>
                </a:lnTo>
                <a:lnTo>
                  <a:pt x="68" y="21"/>
                </a:lnTo>
                <a:lnTo>
                  <a:pt x="70" y="25"/>
                </a:lnTo>
                <a:lnTo>
                  <a:pt x="74" y="28"/>
                </a:lnTo>
                <a:lnTo>
                  <a:pt x="76" y="34"/>
                </a:lnTo>
                <a:lnTo>
                  <a:pt x="78" y="40"/>
                </a:lnTo>
                <a:lnTo>
                  <a:pt x="80" y="46"/>
                </a:lnTo>
                <a:lnTo>
                  <a:pt x="80" y="51"/>
                </a:lnTo>
                <a:lnTo>
                  <a:pt x="80" y="57"/>
                </a:lnTo>
                <a:lnTo>
                  <a:pt x="82" y="61"/>
                </a:lnTo>
                <a:lnTo>
                  <a:pt x="80" y="63"/>
                </a:lnTo>
                <a:lnTo>
                  <a:pt x="80" y="67"/>
                </a:lnTo>
                <a:lnTo>
                  <a:pt x="80" y="69"/>
                </a:lnTo>
                <a:lnTo>
                  <a:pt x="78" y="69"/>
                </a:lnTo>
                <a:lnTo>
                  <a:pt x="76" y="70"/>
                </a:lnTo>
                <a:lnTo>
                  <a:pt x="74" y="70"/>
                </a:lnTo>
                <a:lnTo>
                  <a:pt x="68" y="69"/>
                </a:lnTo>
                <a:lnTo>
                  <a:pt x="65" y="67"/>
                </a:lnTo>
                <a:lnTo>
                  <a:pt x="59" y="63"/>
                </a:lnTo>
                <a:lnTo>
                  <a:pt x="51" y="57"/>
                </a:lnTo>
                <a:lnTo>
                  <a:pt x="45" y="51"/>
                </a:lnTo>
                <a:lnTo>
                  <a:pt x="36" y="44"/>
                </a:lnTo>
                <a:lnTo>
                  <a:pt x="28" y="36"/>
                </a:lnTo>
                <a:lnTo>
                  <a:pt x="19" y="28"/>
                </a:lnTo>
                <a:lnTo>
                  <a:pt x="13" y="21"/>
                </a:lnTo>
                <a:lnTo>
                  <a:pt x="7" y="15"/>
                </a:lnTo>
                <a:lnTo>
                  <a:pt x="3" y="11"/>
                </a:lnTo>
                <a:lnTo>
                  <a:pt x="1" y="5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221DD3"/>
          </a:solidFill>
          <a:ln w="9525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8" grpId="0" animBg="1"/>
      <p:bldP spid="29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1991477" y="699542"/>
            <a:ext cx="1245290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xì</a:t>
            </a:r>
            <a:endParaRPr lang="zh-CN" altLang="en-US" sz="5000" dirty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17359" y="3939902"/>
            <a:ext cx="2922593" cy="707886"/>
          </a:xfrm>
          <a:prstGeom prst="rect">
            <a:avLst/>
          </a:prstGeom>
          <a:noFill/>
          <a:ln w="28575">
            <a:solidFill>
              <a:srgbClr val="00B05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右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边上面的“小”，竖钩变成了短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竖。</a:t>
            </a:r>
            <a:endParaRPr lang="zh-CN" altLang="zh-CN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547664" y="1491630"/>
            <a:ext cx="2304000" cy="2304000"/>
          </a:xfrm>
          <a:prstGeom prst="rect">
            <a:avLst/>
          </a:prstGeom>
          <a:solidFill>
            <a:srgbClr val="FFFFFF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1562211" y="2643630"/>
            <a:ext cx="2304000" cy="0"/>
          </a:xfrm>
          <a:prstGeom prst="line">
            <a:avLst/>
          </a:prstGeom>
          <a:ln w="57150">
            <a:solidFill>
              <a:srgbClr val="00B05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rot="5400000">
            <a:off x="1521089" y="2666299"/>
            <a:ext cx="2304000" cy="0"/>
          </a:xfrm>
          <a:prstGeom prst="line">
            <a:avLst/>
          </a:prstGeom>
          <a:ln w="57150">
            <a:solidFill>
              <a:srgbClr val="00B05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8"/>
          <p:cNvSpPr/>
          <p:nvPr/>
        </p:nvSpPr>
        <p:spPr bwMode="auto">
          <a:xfrm>
            <a:off x="1864034" y="2034820"/>
            <a:ext cx="149998" cy="1381332"/>
          </a:xfrm>
          <a:custGeom>
            <a:avLst/>
            <a:gdLst>
              <a:gd name="T0" fmla="*/ 2 w 136"/>
              <a:gd name="T1" fmla="*/ 39 h 1234"/>
              <a:gd name="T2" fmla="*/ 0 w 136"/>
              <a:gd name="T3" fmla="*/ 18 h 1234"/>
              <a:gd name="T4" fmla="*/ 4 w 136"/>
              <a:gd name="T5" fmla="*/ 8 h 1234"/>
              <a:gd name="T6" fmla="*/ 14 w 136"/>
              <a:gd name="T7" fmla="*/ 2 h 1234"/>
              <a:gd name="T8" fmla="*/ 35 w 136"/>
              <a:gd name="T9" fmla="*/ 0 h 1234"/>
              <a:gd name="T10" fmla="*/ 61 w 136"/>
              <a:gd name="T11" fmla="*/ 8 h 1234"/>
              <a:gd name="T12" fmla="*/ 80 w 136"/>
              <a:gd name="T13" fmla="*/ 20 h 1234"/>
              <a:gd name="T14" fmla="*/ 103 w 136"/>
              <a:gd name="T15" fmla="*/ 25 h 1234"/>
              <a:gd name="T16" fmla="*/ 136 w 136"/>
              <a:gd name="T17" fmla="*/ 29 h 1234"/>
              <a:gd name="T18" fmla="*/ 134 w 136"/>
              <a:gd name="T19" fmla="*/ 210 h 1234"/>
              <a:gd name="T20" fmla="*/ 134 w 136"/>
              <a:gd name="T21" fmla="*/ 375 h 1234"/>
              <a:gd name="T22" fmla="*/ 134 w 136"/>
              <a:gd name="T23" fmla="*/ 526 h 1234"/>
              <a:gd name="T24" fmla="*/ 132 w 136"/>
              <a:gd name="T25" fmla="*/ 659 h 1234"/>
              <a:gd name="T26" fmla="*/ 130 w 136"/>
              <a:gd name="T27" fmla="*/ 777 h 1234"/>
              <a:gd name="T28" fmla="*/ 128 w 136"/>
              <a:gd name="T29" fmla="*/ 878 h 1234"/>
              <a:gd name="T30" fmla="*/ 126 w 136"/>
              <a:gd name="T31" fmla="*/ 962 h 1234"/>
              <a:gd name="T32" fmla="*/ 124 w 136"/>
              <a:gd name="T33" fmla="*/ 1032 h 1234"/>
              <a:gd name="T34" fmla="*/ 122 w 136"/>
              <a:gd name="T35" fmla="*/ 1084 h 1234"/>
              <a:gd name="T36" fmla="*/ 121 w 136"/>
              <a:gd name="T37" fmla="*/ 1120 h 1234"/>
              <a:gd name="T38" fmla="*/ 119 w 136"/>
              <a:gd name="T39" fmla="*/ 1146 h 1234"/>
              <a:gd name="T40" fmla="*/ 113 w 136"/>
              <a:gd name="T41" fmla="*/ 1177 h 1234"/>
              <a:gd name="T42" fmla="*/ 105 w 136"/>
              <a:gd name="T43" fmla="*/ 1202 h 1234"/>
              <a:gd name="T44" fmla="*/ 100 w 136"/>
              <a:gd name="T45" fmla="*/ 1219 h 1234"/>
              <a:gd name="T46" fmla="*/ 94 w 136"/>
              <a:gd name="T47" fmla="*/ 1230 h 1234"/>
              <a:gd name="T48" fmla="*/ 88 w 136"/>
              <a:gd name="T49" fmla="*/ 1234 h 1234"/>
              <a:gd name="T50" fmla="*/ 82 w 136"/>
              <a:gd name="T51" fmla="*/ 1232 h 1234"/>
              <a:gd name="T52" fmla="*/ 77 w 136"/>
              <a:gd name="T53" fmla="*/ 1224 h 1234"/>
              <a:gd name="T54" fmla="*/ 69 w 136"/>
              <a:gd name="T55" fmla="*/ 1213 h 1234"/>
              <a:gd name="T56" fmla="*/ 61 w 136"/>
              <a:gd name="T57" fmla="*/ 1198 h 1234"/>
              <a:gd name="T58" fmla="*/ 52 w 136"/>
              <a:gd name="T59" fmla="*/ 1179 h 1234"/>
              <a:gd name="T60" fmla="*/ 35 w 136"/>
              <a:gd name="T61" fmla="*/ 1146 h 1234"/>
              <a:gd name="T62" fmla="*/ 21 w 136"/>
              <a:gd name="T63" fmla="*/ 1116 h 1234"/>
              <a:gd name="T64" fmla="*/ 18 w 136"/>
              <a:gd name="T65" fmla="*/ 1095 h 1234"/>
              <a:gd name="T66" fmla="*/ 19 w 136"/>
              <a:gd name="T67" fmla="*/ 1084 h 1234"/>
              <a:gd name="T68" fmla="*/ 21 w 136"/>
              <a:gd name="T69" fmla="*/ 1066 h 1234"/>
              <a:gd name="T70" fmla="*/ 23 w 136"/>
              <a:gd name="T71" fmla="*/ 1044 h 1234"/>
              <a:gd name="T72" fmla="*/ 27 w 136"/>
              <a:gd name="T73" fmla="*/ 1015 h 1234"/>
              <a:gd name="T74" fmla="*/ 33 w 136"/>
              <a:gd name="T75" fmla="*/ 981 h 1234"/>
              <a:gd name="T76" fmla="*/ 37 w 136"/>
              <a:gd name="T77" fmla="*/ 941 h 1234"/>
              <a:gd name="T78" fmla="*/ 40 w 136"/>
              <a:gd name="T79" fmla="*/ 897 h 1234"/>
              <a:gd name="T80" fmla="*/ 44 w 136"/>
              <a:gd name="T81" fmla="*/ 849 h 1234"/>
              <a:gd name="T82" fmla="*/ 50 w 136"/>
              <a:gd name="T83" fmla="*/ 796 h 1234"/>
              <a:gd name="T84" fmla="*/ 54 w 136"/>
              <a:gd name="T85" fmla="*/ 737 h 1234"/>
              <a:gd name="T86" fmla="*/ 60 w 136"/>
              <a:gd name="T87" fmla="*/ 655 h 1234"/>
              <a:gd name="T88" fmla="*/ 63 w 136"/>
              <a:gd name="T89" fmla="*/ 520 h 1234"/>
              <a:gd name="T90" fmla="*/ 60 w 136"/>
              <a:gd name="T91" fmla="*/ 372 h 1234"/>
              <a:gd name="T92" fmla="*/ 54 w 136"/>
              <a:gd name="T93" fmla="*/ 271 h 1234"/>
              <a:gd name="T94" fmla="*/ 48 w 136"/>
              <a:gd name="T95" fmla="*/ 206 h 1234"/>
              <a:gd name="T96" fmla="*/ 39 w 136"/>
              <a:gd name="T97" fmla="*/ 153 h 1234"/>
              <a:gd name="T98" fmla="*/ 29 w 136"/>
              <a:gd name="T99" fmla="*/ 111 h 1234"/>
              <a:gd name="T100" fmla="*/ 18 w 136"/>
              <a:gd name="T101" fmla="*/ 79 h 1234"/>
              <a:gd name="T102" fmla="*/ 10 w 136"/>
              <a:gd name="T103" fmla="*/ 63 h 1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36" h="1234">
                <a:moveTo>
                  <a:pt x="10" y="63"/>
                </a:moveTo>
                <a:lnTo>
                  <a:pt x="4" y="50"/>
                </a:lnTo>
                <a:lnTo>
                  <a:pt x="2" y="39"/>
                </a:lnTo>
                <a:lnTo>
                  <a:pt x="0" y="29"/>
                </a:lnTo>
                <a:lnTo>
                  <a:pt x="0" y="21"/>
                </a:lnTo>
                <a:lnTo>
                  <a:pt x="0" y="18"/>
                </a:lnTo>
                <a:lnTo>
                  <a:pt x="0" y="14"/>
                </a:lnTo>
                <a:lnTo>
                  <a:pt x="2" y="10"/>
                </a:lnTo>
                <a:lnTo>
                  <a:pt x="4" y="8"/>
                </a:lnTo>
                <a:lnTo>
                  <a:pt x="8" y="6"/>
                </a:lnTo>
                <a:lnTo>
                  <a:pt x="10" y="4"/>
                </a:lnTo>
                <a:lnTo>
                  <a:pt x="14" y="2"/>
                </a:lnTo>
                <a:lnTo>
                  <a:pt x="18" y="0"/>
                </a:lnTo>
                <a:lnTo>
                  <a:pt x="27" y="0"/>
                </a:lnTo>
                <a:lnTo>
                  <a:pt x="35" y="0"/>
                </a:lnTo>
                <a:lnTo>
                  <a:pt x="40" y="2"/>
                </a:lnTo>
                <a:lnTo>
                  <a:pt x="48" y="4"/>
                </a:lnTo>
                <a:lnTo>
                  <a:pt x="61" y="8"/>
                </a:lnTo>
                <a:lnTo>
                  <a:pt x="73" y="14"/>
                </a:lnTo>
                <a:lnTo>
                  <a:pt x="77" y="18"/>
                </a:lnTo>
                <a:lnTo>
                  <a:pt x="80" y="20"/>
                </a:lnTo>
                <a:lnTo>
                  <a:pt x="88" y="21"/>
                </a:lnTo>
                <a:lnTo>
                  <a:pt x="96" y="23"/>
                </a:lnTo>
                <a:lnTo>
                  <a:pt x="103" y="25"/>
                </a:lnTo>
                <a:lnTo>
                  <a:pt x="113" y="27"/>
                </a:lnTo>
                <a:lnTo>
                  <a:pt x="124" y="27"/>
                </a:lnTo>
                <a:lnTo>
                  <a:pt x="136" y="29"/>
                </a:lnTo>
                <a:lnTo>
                  <a:pt x="136" y="90"/>
                </a:lnTo>
                <a:lnTo>
                  <a:pt x="134" y="151"/>
                </a:lnTo>
                <a:lnTo>
                  <a:pt x="134" y="210"/>
                </a:lnTo>
                <a:lnTo>
                  <a:pt x="134" y="267"/>
                </a:lnTo>
                <a:lnTo>
                  <a:pt x="134" y="322"/>
                </a:lnTo>
                <a:lnTo>
                  <a:pt x="134" y="375"/>
                </a:lnTo>
                <a:lnTo>
                  <a:pt x="134" y="427"/>
                </a:lnTo>
                <a:lnTo>
                  <a:pt x="134" y="478"/>
                </a:lnTo>
                <a:lnTo>
                  <a:pt x="134" y="526"/>
                </a:lnTo>
                <a:lnTo>
                  <a:pt x="132" y="572"/>
                </a:lnTo>
                <a:lnTo>
                  <a:pt x="132" y="617"/>
                </a:lnTo>
                <a:lnTo>
                  <a:pt x="132" y="659"/>
                </a:lnTo>
                <a:lnTo>
                  <a:pt x="132" y="699"/>
                </a:lnTo>
                <a:lnTo>
                  <a:pt x="130" y="739"/>
                </a:lnTo>
                <a:lnTo>
                  <a:pt x="130" y="777"/>
                </a:lnTo>
                <a:lnTo>
                  <a:pt x="130" y="811"/>
                </a:lnTo>
                <a:lnTo>
                  <a:pt x="130" y="846"/>
                </a:lnTo>
                <a:lnTo>
                  <a:pt x="128" y="878"/>
                </a:lnTo>
                <a:lnTo>
                  <a:pt x="128" y="909"/>
                </a:lnTo>
                <a:lnTo>
                  <a:pt x="128" y="935"/>
                </a:lnTo>
                <a:lnTo>
                  <a:pt x="126" y="962"/>
                </a:lnTo>
                <a:lnTo>
                  <a:pt x="126" y="987"/>
                </a:lnTo>
                <a:lnTo>
                  <a:pt x="126" y="1009"/>
                </a:lnTo>
                <a:lnTo>
                  <a:pt x="124" y="1032"/>
                </a:lnTo>
                <a:lnTo>
                  <a:pt x="124" y="1051"/>
                </a:lnTo>
                <a:lnTo>
                  <a:pt x="124" y="1068"/>
                </a:lnTo>
                <a:lnTo>
                  <a:pt x="122" y="1084"/>
                </a:lnTo>
                <a:lnTo>
                  <a:pt x="122" y="1099"/>
                </a:lnTo>
                <a:lnTo>
                  <a:pt x="121" y="1110"/>
                </a:lnTo>
                <a:lnTo>
                  <a:pt x="121" y="1120"/>
                </a:lnTo>
                <a:lnTo>
                  <a:pt x="121" y="1129"/>
                </a:lnTo>
                <a:lnTo>
                  <a:pt x="119" y="1135"/>
                </a:lnTo>
                <a:lnTo>
                  <a:pt x="119" y="1146"/>
                </a:lnTo>
                <a:lnTo>
                  <a:pt x="117" y="1158"/>
                </a:lnTo>
                <a:lnTo>
                  <a:pt x="115" y="1167"/>
                </a:lnTo>
                <a:lnTo>
                  <a:pt x="113" y="1177"/>
                </a:lnTo>
                <a:lnTo>
                  <a:pt x="111" y="1186"/>
                </a:lnTo>
                <a:lnTo>
                  <a:pt x="109" y="1194"/>
                </a:lnTo>
                <a:lnTo>
                  <a:pt x="105" y="1202"/>
                </a:lnTo>
                <a:lnTo>
                  <a:pt x="103" y="1207"/>
                </a:lnTo>
                <a:lnTo>
                  <a:pt x="101" y="1215"/>
                </a:lnTo>
                <a:lnTo>
                  <a:pt x="100" y="1219"/>
                </a:lnTo>
                <a:lnTo>
                  <a:pt x="98" y="1223"/>
                </a:lnTo>
                <a:lnTo>
                  <a:pt x="96" y="1226"/>
                </a:lnTo>
                <a:lnTo>
                  <a:pt x="94" y="1230"/>
                </a:lnTo>
                <a:lnTo>
                  <a:pt x="92" y="1232"/>
                </a:lnTo>
                <a:lnTo>
                  <a:pt x="90" y="1234"/>
                </a:lnTo>
                <a:lnTo>
                  <a:pt x="88" y="1234"/>
                </a:lnTo>
                <a:lnTo>
                  <a:pt x="86" y="1234"/>
                </a:lnTo>
                <a:lnTo>
                  <a:pt x="84" y="1232"/>
                </a:lnTo>
                <a:lnTo>
                  <a:pt x="82" y="1232"/>
                </a:lnTo>
                <a:lnTo>
                  <a:pt x="80" y="1230"/>
                </a:lnTo>
                <a:lnTo>
                  <a:pt x="79" y="1228"/>
                </a:lnTo>
                <a:lnTo>
                  <a:pt x="77" y="1224"/>
                </a:lnTo>
                <a:lnTo>
                  <a:pt x="75" y="1221"/>
                </a:lnTo>
                <a:lnTo>
                  <a:pt x="71" y="1217"/>
                </a:lnTo>
                <a:lnTo>
                  <a:pt x="69" y="1213"/>
                </a:lnTo>
                <a:lnTo>
                  <a:pt x="65" y="1209"/>
                </a:lnTo>
                <a:lnTo>
                  <a:pt x="63" y="1204"/>
                </a:lnTo>
                <a:lnTo>
                  <a:pt x="61" y="1198"/>
                </a:lnTo>
                <a:lnTo>
                  <a:pt x="58" y="1192"/>
                </a:lnTo>
                <a:lnTo>
                  <a:pt x="56" y="1186"/>
                </a:lnTo>
                <a:lnTo>
                  <a:pt x="52" y="1179"/>
                </a:lnTo>
                <a:lnTo>
                  <a:pt x="50" y="1171"/>
                </a:lnTo>
                <a:lnTo>
                  <a:pt x="40" y="1158"/>
                </a:lnTo>
                <a:lnTo>
                  <a:pt x="35" y="1146"/>
                </a:lnTo>
                <a:lnTo>
                  <a:pt x="29" y="1135"/>
                </a:lnTo>
                <a:lnTo>
                  <a:pt x="25" y="1124"/>
                </a:lnTo>
                <a:lnTo>
                  <a:pt x="21" y="1116"/>
                </a:lnTo>
                <a:lnTo>
                  <a:pt x="19" y="1106"/>
                </a:lnTo>
                <a:lnTo>
                  <a:pt x="18" y="1101"/>
                </a:lnTo>
                <a:lnTo>
                  <a:pt x="18" y="1095"/>
                </a:lnTo>
                <a:lnTo>
                  <a:pt x="18" y="1091"/>
                </a:lnTo>
                <a:lnTo>
                  <a:pt x="18" y="1087"/>
                </a:lnTo>
                <a:lnTo>
                  <a:pt x="19" y="1084"/>
                </a:lnTo>
                <a:lnTo>
                  <a:pt x="19" y="1078"/>
                </a:lnTo>
                <a:lnTo>
                  <a:pt x="19" y="1072"/>
                </a:lnTo>
                <a:lnTo>
                  <a:pt x="21" y="1066"/>
                </a:lnTo>
                <a:lnTo>
                  <a:pt x="21" y="1061"/>
                </a:lnTo>
                <a:lnTo>
                  <a:pt x="23" y="1053"/>
                </a:lnTo>
                <a:lnTo>
                  <a:pt x="23" y="1044"/>
                </a:lnTo>
                <a:lnTo>
                  <a:pt x="25" y="1036"/>
                </a:lnTo>
                <a:lnTo>
                  <a:pt x="27" y="1027"/>
                </a:lnTo>
                <a:lnTo>
                  <a:pt x="27" y="1015"/>
                </a:lnTo>
                <a:lnTo>
                  <a:pt x="29" y="1006"/>
                </a:lnTo>
                <a:lnTo>
                  <a:pt x="31" y="994"/>
                </a:lnTo>
                <a:lnTo>
                  <a:pt x="33" y="981"/>
                </a:lnTo>
                <a:lnTo>
                  <a:pt x="33" y="969"/>
                </a:lnTo>
                <a:lnTo>
                  <a:pt x="35" y="956"/>
                </a:lnTo>
                <a:lnTo>
                  <a:pt x="37" y="941"/>
                </a:lnTo>
                <a:lnTo>
                  <a:pt x="39" y="928"/>
                </a:lnTo>
                <a:lnTo>
                  <a:pt x="39" y="912"/>
                </a:lnTo>
                <a:lnTo>
                  <a:pt x="40" y="897"/>
                </a:lnTo>
                <a:lnTo>
                  <a:pt x="42" y="882"/>
                </a:lnTo>
                <a:lnTo>
                  <a:pt x="44" y="865"/>
                </a:lnTo>
                <a:lnTo>
                  <a:pt x="44" y="849"/>
                </a:lnTo>
                <a:lnTo>
                  <a:pt x="46" y="830"/>
                </a:lnTo>
                <a:lnTo>
                  <a:pt x="48" y="813"/>
                </a:lnTo>
                <a:lnTo>
                  <a:pt x="50" y="796"/>
                </a:lnTo>
                <a:lnTo>
                  <a:pt x="52" y="777"/>
                </a:lnTo>
                <a:lnTo>
                  <a:pt x="52" y="758"/>
                </a:lnTo>
                <a:lnTo>
                  <a:pt x="54" y="737"/>
                </a:lnTo>
                <a:lnTo>
                  <a:pt x="56" y="718"/>
                </a:lnTo>
                <a:lnTo>
                  <a:pt x="58" y="697"/>
                </a:lnTo>
                <a:lnTo>
                  <a:pt x="60" y="655"/>
                </a:lnTo>
                <a:lnTo>
                  <a:pt x="61" y="612"/>
                </a:lnTo>
                <a:lnTo>
                  <a:pt x="61" y="566"/>
                </a:lnTo>
                <a:lnTo>
                  <a:pt x="63" y="520"/>
                </a:lnTo>
                <a:lnTo>
                  <a:pt x="61" y="473"/>
                </a:lnTo>
                <a:lnTo>
                  <a:pt x="61" y="423"/>
                </a:lnTo>
                <a:lnTo>
                  <a:pt x="60" y="372"/>
                </a:lnTo>
                <a:lnTo>
                  <a:pt x="58" y="320"/>
                </a:lnTo>
                <a:lnTo>
                  <a:pt x="56" y="296"/>
                </a:lnTo>
                <a:lnTo>
                  <a:pt x="54" y="271"/>
                </a:lnTo>
                <a:lnTo>
                  <a:pt x="52" y="248"/>
                </a:lnTo>
                <a:lnTo>
                  <a:pt x="50" y="227"/>
                </a:lnTo>
                <a:lnTo>
                  <a:pt x="48" y="206"/>
                </a:lnTo>
                <a:lnTo>
                  <a:pt x="44" y="187"/>
                </a:lnTo>
                <a:lnTo>
                  <a:pt x="42" y="170"/>
                </a:lnTo>
                <a:lnTo>
                  <a:pt x="39" y="153"/>
                </a:lnTo>
                <a:lnTo>
                  <a:pt x="37" y="138"/>
                </a:lnTo>
                <a:lnTo>
                  <a:pt x="33" y="122"/>
                </a:lnTo>
                <a:lnTo>
                  <a:pt x="29" y="111"/>
                </a:lnTo>
                <a:lnTo>
                  <a:pt x="25" y="98"/>
                </a:lnTo>
                <a:lnTo>
                  <a:pt x="21" y="88"/>
                </a:lnTo>
                <a:lnTo>
                  <a:pt x="18" y="79"/>
                </a:lnTo>
                <a:lnTo>
                  <a:pt x="14" y="71"/>
                </a:lnTo>
                <a:lnTo>
                  <a:pt x="10" y="63"/>
                </a:lnTo>
                <a:lnTo>
                  <a:pt x="10" y="63"/>
                </a:lnTo>
              </a:path>
            </a:pathLst>
          </a:custGeom>
          <a:solidFill>
            <a:schemeClr val="tx1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9"/>
          <p:cNvSpPr/>
          <p:nvPr/>
        </p:nvSpPr>
        <p:spPr bwMode="auto">
          <a:xfrm>
            <a:off x="1917765" y="1978851"/>
            <a:ext cx="514921" cy="749994"/>
          </a:xfrm>
          <a:custGeom>
            <a:avLst/>
            <a:gdLst>
              <a:gd name="T0" fmla="*/ 166 w 459"/>
              <a:gd name="T1" fmla="*/ 558 h 670"/>
              <a:gd name="T2" fmla="*/ 137 w 459"/>
              <a:gd name="T3" fmla="*/ 543 h 670"/>
              <a:gd name="T4" fmla="*/ 126 w 459"/>
              <a:gd name="T5" fmla="*/ 533 h 670"/>
              <a:gd name="T6" fmla="*/ 131 w 459"/>
              <a:gd name="T7" fmla="*/ 522 h 670"/>
              <a:gd name="T8" fmla="*/ 154 w 459"/>
              <a:gd name="T9" fmla="*/ 518 h 670"/>
              <a:gd name="T10" fmla="*/ 191 w 459"/>
              <a:gd name="T11" fmla="*/ 516 h 670"/>
              <a:gd name="T12" fmla="*/ 238 w 459"/>
              <a:gd name="T13" fmla="*/ 514 h 670"/>
              <a:gd name="T14" fmla="*/ 267 w 459"/>
              <a:gd name="T15" fmla="*/ 503 h 670"/>
              <a:gd name="T16" fmla="*/ 274 w 459"/>
              <a:gd name="T17" fmla="*/ 482 h 670"/>
              <a:gd name="T18" fmla="*/ 267 w 459"/>
              <a:gd name="T19" fmla="*/ 444 h 670"/>
              <a:gd name="T20" fmla="*/ 248 w 459"/>
              <a:gd name="T21" fmla="*/ 390 h 670"/>
              <a:gd name="T22" fmla="*/ 234 w 459"/>
              <a:gd name="T23" fmla="*/ 345 h 670"/>
              <a:gd name="T24" fmla="*/ 227 w 459"/>
              <a:gd name="T25" fmla="*/ 314 h 670"/>
              <a:gd name="T26" fmla="*/ 225 w 459"/>
              <a:gd name="T27" fmla="*/ 299 h 670"/>
              <a:gd name="T28" fmla="*/ 229 w 459"/>
              <a:gd name="T29" fmla="*/ 282 h 670"/>
              <a:gd name="T30" fmla="*/ 236 w 459"/>
              <a:gd name="T31" fmla="*/ 249 h 670"/>
              <a:gd name="T32" fmla="*/ 248 w 459"/>
              <a:gd name="T33" fmla="*/ 202 h 670"/>
              <a:gd name="T34" fmla="*/ 261 w 459"/>
              <a:gd name="T35" fmla="*/ 164 h 670"/>
              <a:gd name="T36" fmla="*/ 267 w 459"/>
              <a:gd name="T37" fmla="*/ 135 h 670"/>
              <a:gd name="T38" fmla="*/ 265 w 459"/>
              <a:gd name="T39" fmla="*/ 120 h 670"/>
              <a:gd name="T40" fmla="*/ 253 w 459"/>
              <a:gd name="T41" fmla="*/ 114 h 670"/>
              <a:gd name="T42" fmla="*/ 225 w 459"/>
              <a:gd name="T43" fmla="*/ 114 h 670"/>
              <a:gd name="T44" fmla="*/ 137 w 459"/>
              <a:gd name="T45" fmla="*/ 124 h 670"/>
              <a:gd name="T46" fmla="*/ 25 w 459"/>
              <a:gd name="T47" fmla="*/ 126 h 670"/>
              <a:gd name="T48" fmla="*/ 57 w 459"/>
              <a:gd name="T49" fmla="*/ 69 h 670"/>
              <a:gd name="T50" fmla="*/ 133 w 459"/>
              <a:gd name="T51" fmla="*/ 67 h 670"/>
              <a:gd name="T52" fmla="*/ 189 w 459"/>
              <a:gd name="T53" fmla="*/ 61 h 670"/>
              <a:gd name="T54" fmla="*/ 232 w 459"/>
              <a:gd name="T55" fmla="*/ 51 h 670"/>
              <a:gd name="T56" fmla="*/ 274 w 459"/>
              <a:gd name="T57" fmla="*/ 29 h 670"/>
              <a:gd name="T58" fmla="*/ 303 w 459"/>
              <a:gd name="T59" fmla="*/ 6 h 670"/>
              <a:gd name="T60" fmla="*/ 328 w 459"/>
              <a:gd name="T61" fmla="*/ 0 h 670"/>
              <a:gd name="T62" fmla="*/ 354 w 459"/>
              <a:gd name="T63" fmla="*/ 10 h 670"/>
              <a:gd name="T64" fmla="*/ 412 w 459"/>
              <a:gd name="T65" fmla="*/ 40 h 670"/>
              <a:gd name="T66" fmla="*/ 438 w 459"/>
              <a:gd name="T67" fmla="*/ 59 h 670"/>
              <a:gd name="T68" fmla="*/ 459 w 459"/>
              <a:gd name="T69" fmla="*/ 84 h 670"/>
              <a:gd name="T70" fmla="*/ 438 w 459"/>
              <a:gd name="T71" fmla="*/ 105 h 670"/>
              <a:gd name="T72" fmla="*/ 414 w 459"/>
              <a:gd name="T73" fmla="*/ 118 h 670"/>
              <a:gd name="T74" fmla="*/ 387 w 459"/>
              <a:gd name="T75" fmla="*/ 143 h 670"/>
              <a:gd name="T76" fmla="*/ 354 w 459"/>
              <a:gd name="T77" fmla="*/ 185 h 670"/>
              <a:gd name="T78" fmla="*/ 320 w 459"/>
              <a:gd name="T79" fmla="*/ 240 h 670"/>
              <a:gd name="T80" fmla="*/ 297 w 459"/>
              <a:gd name="T81" fmla="*/ 286 h 670"/>
              <a:gd name="T82" fmla="*/ 286 w 459"/>
              <a:gd name="T83" fmla="*/ 316 h 670"/>
              <a:gd name="T84" fmla="*/ 290 w 459"/>
              <a:gd name="T85" fmla="*/ 331 h 670"/>
              <a:gd name="T86" fmla="*/ 301 w 459"/>
              <a:gd name="T87" fmla="*/ 352 h 670"/>
              <a:gd name="T88" fmla="*/ 320 w 459"/>
              <a:gd name="T89" fmla="*/ 386 h 670"/>
              <a:gd name="T90" fmla="*/ 351 w 459"/>
              <a:gd name="T91" fmla="*/ 432 h 670"/>
              <a:gd name="T92" fmla="*/ 372 w 459"/>
              <a:gd name="T93" fmla="*/ 487 h 670"/>
              <a:gd name="T94" fmla="*/ 383 w 459"/>
              <a:gd name="T95" fmla="*/ 575 h 670"/>
              <a:gd name="T96" fmla="*/ 374 w 459"/>
              <a:gd name="T97" fmla="*/ 624 h 670"/>
              <a:gd name="T98" fmla="*/ 362 w 459"/>
              <a:gd name="T99" fmla="*/ 655 h 670"/>
              <a:gd name="T100" fmla="*/ 349 w 459"/>
              <a:gd name="T101" fmla="*/ 668 h 670"/>
              <a:gd name="T102" fmla="*/ 318 w 459"/>
              <a:gd name="T103" fmla="*/ 664 h 670"/>
              <a:gd name="T104" fmla="*/ 295 w 459"/>
              <a:gd name="T105" fmla="*/ 628 h 670"/>
              <a:gd name="T106" fmla="*/ 282 w 459"/>
              <a:gd name="T107" fmla="*/ 607 h 670"/>
              <a:gd name="T108" fmla="*/ 253 w 459"/>
              <a:gd name="T109" fmla="*/ 590 h 670"/>
              <a:gd name="T110" fmla="*/ 212 w 459"/>
              <a:gd name="T111" fmla="*/ 575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59" h="670">
                <a:moveTo>
                  <a:pt x="202" y="571"/>
                </a:moveTo>
                <a:lnTo>
                  <a:pt x="192" y="567"/>
                </a:lnTo>
                <a:lnTo>
                  <a:pt x="183" y="563"/>
                </a:lnTo>
                <a:lnTo>
                  <a:pt x="175" y="562"/>
                </a:lnTo>
                <a:lnTo>
                  <a:pt x="166" y="558"/>
                </a:lnTo>
                <a:lnTo>
                  <a:pt x="160" y="554"/>
                </a:lnTo>
                <a:lnTo>
                  <a:pt x="152" y="550"/>
                </a:lnTo>
                <a:lnTo>
                  <a:pt x="147" y="548"/>
                </a:lnTo>
                <a:lnTo>
                  <a:pt x="143" y="546"/>
                </a:lnTo>
                <a:lnTo>
                  <a:pt x="137" y="543"/>
                </a:lnTo>
                <a:lnTo>
                  <a:pt x="133" y="541"/>
                </a:lnTo>
                <a:lnTo>
                  <a:pt x="131" y="539"/>
                </a:lnTo>
                <a:lnTo>
                  <a:pt x="128" y="537"/>
                </a:lnTo>
                <a:lnTo>
                  <a:pt x="126" y="535"/>
                </a:lnTo>
                <a:lnTo>
                  <a:pt x="126" y="533"/>
                </a:lnTo>
                <a:lnTo>
                  <a:pt x="124" y="531"/>
                </a:lnTo>
                <a:lnTo>
                  <a:pt x="124" y="529"/>
                </a:lnTo>
                <a:lnTo>
                  <a:pt x="124" y="527"/>
                </a:lnTo>
                <a:lnTo>
                  <a:pt x="128" y="525"/>
                </a:lnTo>
                <a:lnTo>
                  <a:pt x="131" y="522"/>
                </a:lnTo>
                <a:lnTo>
                  <a:pt x="137" y="520"/>
                </a:lnTo>
                <a:lnTo>
                  <a:pt x="141" y="520"/>
                </a:lnTo>
                <a:lnTo>
                  <a:pt x="145" y="518"/>
                </a:lnTo>
                <a:lnTo>
                  <a:pt x="149" y="518"/>
                </a:lnTo>
                <a:lnTo>
                  <a:pt x="154" y="518"/>
                </a:lnTo>
                <a:lnTo>
                  <a:pt x="158" y="516"/>
                </a:lnTo>
                <a:lnTo>
                  <a:pt x="166" y="516"/>
                </a:lnTo>
                <a:lnTo>
                  <a:pt x="172" y="516"/>
                </a:lnTo>
                <a:lnTo>
                  <a:pt x="179" y="516"/>
                </a:lnTo>
                <a:lnTo>
                  <a:pt x="191" y="516"/>
                </a:lnTo>
                <a:lnTo>
                  <a:pt x="200" y="516"/>
                </a:lnTo>
                <a:lnTo>
                  <a:pt x="212" y="516"/>
                </a:lnTo>
                <a:lnTo>
                  <a:pt x="221" y="516"/>
                </a:lnTo>
                <a:lnTo>
                  <a:pt x="231" y="514"/>
                </a:lnTo>
                <a:lnTo>
                  <a:pt x="238" y="514"/>
                </a:lnTo>
                <a:lnTo>
                  <a:pt x="248" y="512"/>
                </a:lnTo>
                <a:lnTo>
                  <a:pt x="257" y="508"/>
                </a:lnTo>
                <a:lnTo>
                  <a:pt x="261" y="508"/>
                </a:lnTo>
                <a:lnTo>
                  <a:pt x="265" y="506"/>
                </a:lnTo>
                <a:lnTo>
                  <a:pt x="267" y="503"/>
                </a:lnTo>
                <a:lnTo>
                  <a:pt x="269" y="501"/>
                </a:lnTo>
                <a:lnTo>
                  <a:pt x="271" y="497"/>
                </a:lnTo>
                <a:lnTo>
                  <a:pt x="273" y="491"/>
                </a:lnTo>
                <a:lnTo>
                  <a:pt x="274" y="487"/>
                </a:lnTo>
                <a:lnTo>
                  <a:pt x="274" y="482"/>
                </a:lnTo>
                <a:lnTo>
                  <a:pt x="274" y="476"/>
                </a:lnTo>
                <a:lnTo>
                  <a:pt x="273" y="468"/>
                </a:lnTo>
                <a:lnTo>
                  <a:pt x="271" y="461"/>
                </a:lnTo>
                <a:lnTo>
                  <a:pt x="269" y="453"/>
                </a:lnTo>
                <a:lnTo>
                  <a:pt x="267" y="444"/>
                </a:lnTo>
                <a:lnTo>
                  <a:pt x="265" y="434"/>
                </a:lnTo>
                <a:lnTo>
                  <a:pt x="261" y="423"/>
                </a:lnTo>
                <a:lnTo>
                  <a:pt x="257" y="411"/>
                </a:lnTo>
                <a:lnTo>
                  <a:pt x="252" y="400"/>
                </a:lnTo>
                <a:lnTo>
                  <a:pt x="248" y="390"/>
                </a:lnTo>
                <a:lnTo>
                  <a:pt x="246" y="379"/>
                </a:lnTo>
                <a:lnTo>
                  <a:pt x="242" y="369"/>
                </a:lnTo>
                <a:lnTo>
                  <a:pt x="238" y="360"/>
                </a:lnTo>
                <a:lnTo>
                  <a:pt x="236" y="352"/>
                </a:lnTo>
                <a:lnTo>
                  <a:pt x="234" y="345"/>
                </a:lnTo>
                <a:lnTo>
                  <a:pt x="232" y="337"/>
                </a:lnTo>
                <a:lnTo>
                  <a:pt x="231" y="331"/>
                </a:lnTo>
                <a:lnTo>
                  <a:pt x="229" y="326"/>
                </a:lnTo>
                <a:lnTo>
                  <a:pt x="229" y="320"/>
                </a:lnTo>
                <a:lnTo>
                  <a:pt x="227" y="314"/>
                </a:lnTo>
                <a:lnTo>
                  <a:pt x="227" y="310"/>
                </a:lnTo>
                <a:lnTo>
                  <a:pt x="225" y="306"/>
                </a:lnTo>
                <a:lnTo>
                  <a:pt x="225" y="303"/>
                </a:lnTo>
                <a:lnTo>
                  <a:pt x="225" y="301"/>
                </a:lnTo>
                <a:lnTo>
                  <a:pt x="225" y="299"/>
                </a:lnTo>
                <a:lnTo>
                  <a:pt x="225" y="297"/>
                </a:lnTo>
                <a:lnTo>
                  <a:pt x="227" y="293"/>
                </a:lnTo>
                <a:lnTo>
                  <a:pt x="227" y="289"/>
                </a:lnTo>
                <a:lnTo>
                  <a:pt x="227" y="286"/>
                </a:lnTo>
                <a:lnTo>
                  <a:pt x="229" y="282"/>
                </a:lnTo>
                <a:lnTo>
                  <a:pt x="231" y="276"/>
                </a:lnTo>
                <a:lnTo>
                  <a:pt x="231" y="270"/>
                </a:lnTo>
                <a:lnTo>
                  <a:pt x="232" y="263"/>
                </a:lnTo>
                <a:lnTo>
                  <a:pt x="234" y="257"/>
                </a:lnTo>
                <a:lnTo>
                  <a:pt x="236" y="249"/>
                </a:lnTo>
                <a:lnTo>
                  <a:pt x="238" y="240"/>
                </a:lnTo>
                <a:lnTo>
                  <a:pt x="240" y="232"/>
                </a:lnTo>
                <a:lnTo>
                  <a:pt x="244" y="223"/>
                </a:lnTo>
                <a:lnTo>
                  <a:pt x="246" y="213"/>
                </a:lnTo>
                <a:lnTo>
                  <a:pt x="248" y="202"/>
                </a:lnTo>
                <a:lnTo>
                  <a:pt x="252" y="194"/>
                </a:lnTo>
                <a:lnTo>
                  <a:pt x="253" y="185"/>
                </a:lnTo>
                <a:lnTo>
                  <a:pt x="257" y="177"/>
                </a:lnTo>
                <a:lnTo>
                  <a:pt x="259" y="169"/>
                </a:lnTo>
                <a:lnTo>
                  <a:pt x="261" y="164"/>
                </a:lnTo>
                <a:lnTo>
                  <a:pt x="263" y="156"/>
                </a:lnTo>
                <a:lnTo>
                  <a:pt x="263" y="150"/>
                </a:lnTo>
                <a:lnTo>
                  <a:pt x="265" y="145"/>
                </a:lnTo>
                <a:lnTo>
                  <a:pt x="267" y="141"/>
                </a:lnTo>
                <a:lnTo>
                  <a:pt x="267" y="135"/>
                </a:lnTo>
                <a:lnTo>
                  <a:pt x="267" y="131"/>
                </a:lnTo>
                <a:lnTo>
                  <a:pt x="267" y="128"/>
                </a:lnTo>
                <a:lnTo>
                  <a:pt x="267" y="126"/>
                </a:lnTo>
                <a:lnTo>
                  <a:pt x="267" y="122"/>
                </a:lnTo>
                <a:lnTo>
                  <a:pt x="265" y="120"/>
                </a:lnTo>
                <a:lnTo>
                  <a:pt x="265" y="118"/>
                </a:lnTo>
                <a:lnTo>
                  <a:pt x="263" y="118"/>
                </a:lnTo>
                <a:lnTo>
                  <a:pt x="261" y="116"/>
                </a:lnTo>
                <a:lnTo>
                  <a:pt x="257" y="116"/>
                </a:lnTo>
                <a:lnTo>
                  <a:pt x="253" y="114"/>
                </a:lnTo>
                <a:lnTo>
                  <a:pt x="250" y="114"/>
                </a:lnTo>
                <a:lnTo>
                  <a:pt x="246" y="114"/>
                </a:lnTo>
                <a:lnTo>
                  <a:pt x="242" y="114"/>
                </a:lnTo>
                <a:lnTo>
                  <a:pt x="236" y="114"/>
                </a:lnTo>
                <a:lnTo>
                  <a:pt x="225" y="114"/>
                </a:lnTo>
                <a:lnTo>
                  <a:pt x="210" y="114"/>
                </a:lnTo>
                <a:lnTo>
                  <a:pt x="194" y="116"/>
                </a:lnTo>
                <a:lnTo>
                  <a:pt x="179" y="118"/>
                </a:lnTo>
                <a:lnTo>
                  <a:pt x="158" y="122"/>
                </a:lnTo>
                <a:lnTo>
                  <a:pt x="137" y="124"/>
                </a:lnTo>
                <a:lnTo>
                  <a:pt x="116" y="124"/>
                </a:lnTo>
                <a:lnTo>
                  <a:pt x="95" y="126"/>
                </a:lnTo>
                <a:lnTo>
                  <a:pt x="72" y="126"/>
                </a:lnTo>
                <a:lnTo>
                  <a:pt x="50" y="126"/>
                </a:lnTo>
                <a:lnTo>
                  <a:pt x="25" y="126"/>
                </a:lnTo>
                <a:lnTo>
                  <a:pt x="0" y="126"/>
                </a:lnTo>
                <a:lnTo>
                  <a:pt x="0" y="70"/>
                </a:lnTo>
                <a:lnTo>
                  <a:pt x="19" y="70"/>
                </a:lnTo>
                <a:lnTo>
                  <a:pt x="38" y="70"/>
                </a:lnTo>
                <a:lnTo>
                  <a:pt x="57" y="69"/>
                </a:lnTo>
                <a:lnTo>
                  <a:pt x="74" y="69"/>
                </a:lnTo>
                <a:lnTo>
                  <a:pt x="90" y="69"/>
                </a:lnTo>
                <a:lnTo>
                  <a:pt x="105" y="69"/>
                </a:lnTo>
                <a:lnTo>
                  <a:pt x="120" y="67"/>
                </a:lnTo>
                <a:lnTo>
                  <a:pt x="133" y="67"/>
                </a:lnTo>
                <a:lnTo>
                  <a:pt x="147" y="65"/>
                </a:lnTo>
                <a:lnTo>
                  <a:pt x="158" y="63"/>
                </a:lnTo>
                <a:lnTo>
                  <a:pt x="170" y="63"/>
                </a:lnTo>
                <a:lnTo>
                  <a:pt x="179" y="61"/>
                </a:lnTo>
                <a:lnTo>
                  <a:pt x="189" y="61"/>
                </a:lnTo>
                <a:lnTo>
                  <a:pt x="196" y="59"/>
                </a:lnTo>
                <a:lnTo>
                  <a:pt x="204" y="57"/>
                </a:lnTo>
                <a:lnTo>
                  <a:pt x="210" y="57"/>
                </a:lnTo>
                <a:lnTo>
                  <a:pt x="221" y="53"/>
                </a:lnTo>
                <a:lnTo>
                  <a:pt x="232" y="51"/>
                </a:lnTo>
                <a:lnTo>
                  <a:pt x="242" y="48"/>
                </a:lnTo>
                <a:lnTo>
                  <a:pt x="252" y="44"/>
                </a:lnTo>
                <a:lnTo>
                  <a:pt x="259" y="40"/>
                </a:lnTo>
                <a:lnTo>
                  <a:pt x="267" y="34"/>
                </a:lnTo>
                <a:lnTo>
                  <a:pt x="274" y="29"/>
                </a:lnTo>
                <a:lnTo>
                  <a:pt x="280" y="21"/>
                </a:lnTo>
                <a:lnTo>
                  <a:pt x="286" y="17"/>
                </a:lnTo>
                <a:lnTo>
                  <a:pt x="292" y="11"/>
                </a:lnTo>
                <a:lnTo>
                  <a:pt x="297" y="10"/>
                </a:lnTo>
                <a:lnTo>
                  <a:pt x="303" y="6"/>
                </a:lnTo>
                <a:lnTo>
                  <a:pt x="309" y="4"/>
                </a:lnTo>
                <a:lnTo>
                  <a:pt x="314" y="2"/>
                </a:lnTo>
                <a:lnTo>
                  <a:pt x="320" y="0"/>
                </a:lnTo>
                <a:lnTo>
                  <a:pt x="326" y="0"/>
                </a:lnTo>
                <a:lnTo>
                  <a:pt x="328" y="0"/>
                </a:lnTo>
                <a:lnTo>
                  <a:pt x="330" y="2"/>
                </a:lnTo>
                <a:lnTo>
                  <a:pt x="334" y="2"/>
                </a:lnTo>
                <a:lnTo>
                  <a:pt x="337" y="4"/>
                </a:lnTo>
                <a:lnTo>
                  <a:pt x="345" y="6"/>
                </a:lnTo>
                <a:lnTo>
                  <a:pt x="354" y="10"/>
                </a:lnTo>
                <a:lnTo>
                  <a:pt x="364" y="15"/>
                </a:lnTo>
                <a:lnTo>
                  <a:pt x="377" y="21"/>
                </a:lnTo>
                <a:lnTo>
                  <a:pt x="391" y="29"/>
                </a:lnTo>
                <a:lnTo>
                  <a:pt x="404" y="36"/>
                </a:lnTo>
                <a:lnTo>
                  <a:pt x="412" y="40"/>
                </a:lnTo>
                <a:lnTo>
                  <a:pt x="417" y="44"/>
                </a:lnTo>
                <a:lnTo>
                  <a:pt x="423" y="48"/>
                </a:lnTo>
                <a:lnTo>
                  <a:pt x="429" y="51"/>
                </a:lnTo>
                <a:lnTo>
                  <a:pt x="435" y="55"/>
                </a:lnTo>
                <a:lnTo>
                  <a:pt x="438" y="59"/>
                </a:lnTo>
                <a:lnTo>
                  <a:pt x="446" y="65"/>
                </a:lnTo>
                <a:lnTo>
                  <a:pt x="452" y="70"/>
                </a:lnTo>
                <a:lnTo>
                  <a:pt x="455" y="76"/>
                </a:lnTo>
                <a:lnTo>
                  <a:pt x="459" y="80"/>
                </a:lnTo>
                <a:lnTo>
                  <a:pt x="459" y="84"/>
                </a:lnTo>
                <a:lnTo>
                  <a:pt x="455" y="88"/>
                </a:lnTo>
                <a:lnTo>
                  <a:pt x="454" y="89"/>
                </a:lnTo>
                <a:lnTo>
                  <a:pt x="446" y="97"/>
                </a:lnTo>
                <a:lnTo>
                  <a:pt x="442" y="103"/>
                </a:lnTo>
                <a:lnTo>
                  <a:pt x="438" y="105"/>
                </a:lnTo>
                <a:lnTo>
                  <a:pt x="433" y="109"/>
                </a:lnTo>
                <a:lnTo>
                  <a:pt x="429" y="112"/>
                </a:lnTo>
                <a:lnTo>
                  <a:pt x="423" y="114"/>
                </a:lnTo>
                <a:lnTo>
                  <a:pt x="419" y="116"/>
                </a:lnTo>
                <a:lnTo>
                  <a:pt x="414" y="118"/>
                </a:lnTo>
                <a:lnTo>
                  <a:pt x="410" y="122"/>
                </a:lnTo>
                <a:lnTo>
                  <a:pt x="404" y="128"/>
                </a:lnTo>
                <a:lnTo>
                  <a:pt x="398" y="131"/>
                </a:lnTo>
                <a:lnTo>
                  <a:pt x="393" y="137"/>
                </a:lnTo>
                <a:lnTo>
                  <a:pt x="387" y="143"/>
                </a:lnTo>
                <a:lnTo>
                  <a:pt x="381" y="150"/>
                </a:lnTo>
                <a:lnTo>
                  <a:pt x="375" y="158"/>
                </a:lnTo>
                <a:lnTo>
                  <a:pt x="368" y="166"/>
                </a:lnTo>
                <a:lnTo>
                  <a:pt x="362" y="175"/>
                </a:lnTo>
                <a:lnTo>
                  <a:pt x="354" y="185"/>
                </a:lnTo>
                <a:lnTo>
                  <a:pt x="349" y="194"/>
                </a:lnTo>
                <a:lnTo>
                  <a:pt x="341" y="206"/>
                </a:lnTo>
                <a:lnTo>
                  <a:pt x="334" y="217"/>
                </a:lnTo>
                <a:lnTo>
                  <a:pt x="328" y="228"/>
                </a:lnTo>
                <a:lnTo>
                  <a:pt x="320" y="240"/>
                </a:lnTo>
                <a:lnTo>
                  <a:pt x="314" y="249"/>
                </a:lnTo>
                <a:lnTo>
                  <a:pt x="311" y="259"/>
                </a:lnTo>
                <a:lnTo>
                  <a:pt x="305" y="268"/>
                </a:lnTo>
                <a:lnTo>
                  <a:pt x="301" y="278"/>
                </a:lnTo>
                <a:lnTo>
                  <a:pt x="297" y="286"/>
                </a:lnTo>
                <a:lnTo>
                  <a:pt x="293" y="293"/>
                </a:lnTo>
                <a:lnTo>
                  <a:pt x="292" y="301"/>
                </a:lnTo>
                <a:lnTo>
                  <a:pt x="290" y="306"/>
                </a:lnTo>
                <a:lnTo>
                  <a:pt x="288" y="312"/>
                </a:lnTo>
                <a:lnTo>
                  <a:pt x="286" y="316"/>
                </a:lnTo>
                <a:lnTo>
                  <a:pt x="286" y="320"/>
                </a:lnTo>
                <a:lnTo>
                  <a:pt x="286" y="324"/>
                </a:lnTo>
                <a:lnTo>
                  <a:pt x="286" y="326"/>
                </a:lnTo>
                <a:lnTo>
                  <a:pt x="288" y="327"/>
                </a:lnTo>
                <a:lnTo>
                  <a:pt x="290" y="331"/>
                </a:lnTo>
                <a:lnTo>
                  <a:pt x="292" y="335"/>
                </a:lnTo>
                <a:lnTo>
                  <a:pt x="293" y="339"/>
                </a:lnTo>
                <a:lnTo>
                  <a:pt x="295" y="343"/>
                </a:lnTo>
                <a:lnTo>
                  <a:pt x="297" y="346"/>
                </a:lnTo>
                <a:lnTo>
                  <a:pt x="301" y="352"/>
                </a:lnTo>
                <a:lnTo>
                  <a:pt x="303" y="358"/>
                </a:lnTo>
                <a:lnTo>
                  <a:pt x="307" y="364"/>
                </a:lnTo>
                <a:lnTo>
                  <a:pt x="311" y="371"/>
                </a:lnTo>
                <a:lnTo>
                  <a:pt x="314" y="379"/>
                </a:lnTo>
                <a:lnTo>
                  <a:pt x="320" y="386"/>
                </a:lnTo>
                <a:lnTo>
                  <a:pt x="326" y="394"/>
                </a:lnTo>
                <a:lnTo>
                  <a:pt x="330" y="404"/>
                </a:lnTo>
                <a:lnTo>
                  <a:pt x="337" y="413"/>
                </a:lnTo>
                <a:lnTo>
                  <a:pt x="343" y="423"/>
                </a:lnTo>
                <a:lnTo>
                  <a:pt x="351" y="432"/>
                </a:lnTo>
                <a:lnTo>
                  <a:pt x="356" y="444"/>
                </a:lnTo>
                <a:lnTo>
                  <a:pt x="360" y="455"/>
                </a:lnTo>
                <a:lnTo>
                  <a:pt x="364" y="466"/>
                </a:lnTo>
                <a:lnTo>
                  <a:pt x="370" y="478"/>
                </a:lnTo>
                <a:lnTo>
                  <a:pt x="372" y="487"/>
                </a:lnTo>
                <a:lnTo>
                  <a:pt x="375" y="499"/>
                </a:lnTo>
                <a:lnTo>
                  <a:pt x="379" y="518"/>
                </a:lnTo>
                <a:lnTo>
                  <a:pt x="383" y="537"/>
                </a:lnTo>
                <a:lnTo>
                  <a:pt x="383" y="556"/>
                </a:lnTo>
                <a:lnTo>
                  <a:pt x="383" y="575"/>
                </a:lnTo>
                <a:lnTo>
                  <a:pt x="381" y="592"/>
                </a:lnTo>
                <a:lnTo>
                  <a:pt x="379" y="602"/>
                </a:lnTo>
                <a:lnTo>
                  <a:pt x="377" y="609"/>
                </a:lnTo>
                <a:lnTo>
                  <a:pt x="375" y="619"/>
                </a:lnTo>
                <a:lnTo>
                  <a:pt x="374" y="624"/>
                </a:lnTo>
                <a:lnTo>
                  <a:pt x="372" y="632"/>
                </a:lnTo>
                <a:lnTo>
                  <a:pt x="370" y="638"/>
                </a:lnTo>
                <a:lnTo>
                  <a:pt x="368" y="643"/>
                </a:lnTo>
                <a:lnTo>
                  <a:pt x="364" y="649"/>
                </a:lnTo>
                <a:lnTo>
                  <a:pt x="362" y="655"/>
                </a:lnTo>
                <a:lnTo>
                  <a:pt x="360" y="659"/>
                </a:lnTo>
                <a:lnTo>
                  <a:pt x="356" y="661"/>
                </a:lnTo>
                <a:lnTo>
                  <a:pt x="354" y="664"/>
                </a:lnTo>
                <a:lnTo>
                  <a:pt x="351" y="666"/>
                </a:lnTo>
                <a:lnTo>
                  <a:pt x="349" y="668"/>
                </a:lnTo>
                <a:lnTo>
                  <a:pt x="345" y="668"/>
                </a:lnTo>
                <a:lnTo>
                  <a:pt x="343" y="670"/>
                </a:lnTo>
                <a:lnTo>
                  <a:pt x="334" y="668"/>
                </a:lnTo>
                <a:lnTo>
                  <a:pt x="326" y="666"/>
                </a:lnTo>
                <a:lnTo>
                  <a:pt x="318" y="664"/>
                </a:lnTo>
                <a:lnTo>
                  <a:pt x="313" y="659"/>
                </a:lnTo>
                <a:lnTo>
                  <a:pt x="307" y="653"/>
                </a:lnTo>
                <a:lnTo>
                  <a:pt x="303" y="645"/>
                </a:lnTo>
                <a:lnTo>
                  <a:pt x="299" y="638"/>
                </a:lnTo>
                <a:lnTo>
                  <a:pt x="295" y="628"/>
                </a:lnTo>
                <a:lnTo>
                  <a:pt x="293" y="624"/>
                </a:lnTo>
                <a:lnTo>
                  <a:pt x="292" y="621"/>
                </a:lnTo>
                <a:lnTo>
                  <a:pt x="288" y="617"/>
                </a:lnTo>
                <a:lnTo>
                  <a:pt x="286" y="611"/>
                </a:lnTo>
                <a:lnTo>
                  <a:pt x="282" y="607"/>
                </a:lnTo>
                <a:lnTo>
                  <a:pt x="276" y="605"/>
                </a:lnTo>
                <a:lnTo>
                  <a:pt x="273" y="602"/>
                </a:lnTo>
                <a:lnTo>
                  <a:pt x="267" y="598"/>
                </a:lnTo>
                <a:lnTo>
                  <a:pt x="259" y="594"/>
                </a:lnTo>
                <a:lnTo>
                  <a:pt x="253" y="590"/>
                </a:lnTo>
                <a:lnTo>
                  <a:pt x="246" y="586"/>
                </a:lnTo>
                <a:lnTo>
                  <a:pt x="238" y="584"/>
                </a:lnTo>
                <a:lnTo>
                  <a:pt x="231" y="581"/>
                </a:lnTo>
                <a:lnTo>
                  <a:pt x="221" y="577"/>
                </a:lnTo>
                <a:lnTo>
                  <a:pt x="212" y="575"/>
                </a:lnTo>
                <a:lnTo>
                  <a:pt x="202" y="571"/>
                </a:lnTo>
                <a:lnTo>
                  <a:pt x="202" y="571"/>
                </a:lnTo>
              </a:path>
            </a:pathLst>
          </a:custGeom>
          <a:solidFill>
            <a:schemeClr val="tx1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0"/>
          <p:cNvSpPr/>
          <p:nvPr/>
        </p:nvSpPr>
        <p:spPr bwMode="auto">
          <a:xfrm>
            <a:off x="2815518" y="1808703"/>
            <a:ext cx="188058" cy="568652"/>
          </a:xfrm>
          <a:custGeom>
            <a:avLst/>
            <a:gdLst>
              <a:gd name="T0" fmla="*/ 147 w 168"/>
              <a:gd name="T1" fmla="*/ 129 h 508"/>
              <a:gd name="T2" fmla="*/ 143 w 168"/>
              <a:gd name="T3" fmla="*/ 152 h 508"/>
              <a:gd name="T4" fmla="*/ 140 w 168"/>
              <a:gd name="T5" fmla="*/ 181 h 508"/>
              <a:gd name="T6" fmla="*/ 138 w 168"/>
              <a:gd name="T7" fmla="*/ 217 h 508"/>
              <a:gd name="T8" fmla="*/ 136 w 168"/>
              <a:gd name="T9" fmla="*/ 259 h 508"/>
              <a:gd name="T10" fmla="*/ 136 w 168"/>
              <a:gd name="T11" fmla="*/ 308 h 508"/>
              <a:gd name="T12" fmla="*/ 134 w 168"/>
              <a:gd name="T13" fmla="*/ 354 h 508"/>
              <a:gd name="T14" fmla="*/ 134 w 168"/>
              <a:gd name="T15" fmla="*/ 394 h 508"/>
              <a:gd name="T16" fmla="*/ 134 w 168"/>
              <a:gd name="T17" fmla="*/ 426 h 508"/>
              <a:gd name="T18" fmla="*/ 130 w 168"/>
              <a:gd name="T19" fmla="*/ 451 h 508"/>
              <a:gd name="T20" fmla="*/ 126 w 168"/>
              <a:gd name="T21" fmla="*/ 466 h 508"/>
              <a:gd name="T22" fmla="*/ 117 w 168"/>
              <a:gd name="T23" fmla="*/ 491 h 508"/>
              <a:gd name="T24" fmla="*/ 103 w 168"/>
              <a:gd name="T25" fmla="*/ 506 h 508"/>
              <a:gd name="T26" fmla="*/ 90 w 168"/>
              <a:gd name="T27" fmla="*/ 508 h 508"/>
              <a:gd name="T28" fmla="*/ 73 w 168"/>
              <a:gd name="T29" fmla="*/ 497 h 508"/>
              <a:gd name="T30" fmla="*/ 56 w 168"/>
              <a:gd name="T31" fmla="*/ 472 h 508"/>
              <a:gd name="T32" fmla="*/ 44 w 168"/>
              <a:gd name="T33" fmla="*/ 449 h 508"/>
              <a:gd name="T34" fmla="*/ 37 w 168"/>
              <a:gd name="T35" fmla="*/ 417 h 508"/>
              <a:gd name="T36" fmla="*/ 39 w 168"/>
              <a:gd name="T37" fmla="*/ 386 h 508"/>
              <a:gd name="T38" fmla="*/ 44 w 168"/>
              <a:gd name="T39" fmla="*/ 365 h 508"/>
              <a:gd name="T40" fmla="*/ 46 w 168"/>
              <a:gd name="T41" fmla="*/ 346 h 508"/>
              <a:gd name="T42" fmla="*/ 48 w 168"/>
              <a:gd name="T43" fmla="*/ 318 h 508"/>
              <a:gd name="T44" fmla="*/ 48 w 168"/>
              <a:gd name="T45" fmla="*/ 283 h 508"/>
              <a:gd name="T46" fmla="*/ 50 w 168"/>
              <a:gd name="T47" fmla="*/ 241 h 508"/>
              <a:gd name="T48" fmla="*/ 48 w 168"/>
              <a:gd name="T49" fmla="*/ 192 h 508"/>
              <a:gd name="T50" fmla="*/ 48 w 168"/>
              <a:gd name="T51" fmla="*/ 146 h 508"/>
              <a:gd name="T52" fmla="*/ 44 w 168"/>
              <a:gd name="T53" fmla="*/ 110 h 508"/>
              <a:gd name="T54" fmla="*/ 39 w 168"/>
              <a:gd name="T55" fmla="*/ 80 h 508"/>
              <a:gd name="T56" fmla="*/ 29 w 168"/>
              <a:gd name="T57" fmla="*/ 57 h 508"/>
              <a:gd name="T58" fmla="*/ 18 w 168"/>
              <a:gd name="T59" fmla="*/ 42 h 508"/>
              <a:gd name="T60" fmla="*/ 8 w 168"/>
              <a:gd name="T61" fmla="*/ 30 h 508"/>
              <a:gd name="T62" fmla="*/ 2 w 168"/>
              <a:gd name="T63" fmla="*/ 21 h 508"/>
              <a:gd name="T64" fmla="*/ 0 w 168"/>
              <a:gd name="T65" fmla="*/ 13 h 508"/>
              <a:gd name="T66" fmla="*/ 4 w 168"/>
              <a:gd name="T67" fmla="*/ 5 h 508"/>
              <a:gd name="T68" fmla="*/ 14 w 168"/>
              <a:gd name="T69" fmla="*/ 0 h 508"/>
              <a:gd name="T70" fmla="*/ 37 w 168"/>
              <a:gd name="T71" fmla="*/ 0 h 508"/>
              <a:gd name="T72" fmla="*/ 65 w 168"/>
              <a:gd name="T73" fmla="*/ 5 h 508"/>
              <a:gd name="T74" fmla="*/ 103 w 168"/>
              <a:gd name="T75" fmla="*/ 13 h 508"/>
              <a:gd name="T76" fmla="*/ 122 w 168"/>
              <a:gd name="T77" fmla="*/ 21 h 508"/>
              <a:gd name="T78" fmla="*/ 147 w 168"/>
              <a:gd name="T79" fmla="*/ 34 h 508"/>
              <a:gd name="T80" fmla="*/ 162 w 168"/>
              <a:gd name="T81" fmla="*/ 45 h 508"/>
              <a:gd name="T82" fmla="*/ 168 w 168"/>
              <a:gd name="T83" fmla="*/ 61 h 508"/>
              <a:gd name="T84" fmla="*/ 164 w 168"/>
              <a:gd name="T85" fmla="*/ 83 h 508"/>
              <a:gd name="T86" fmla="*/ 151 w 168"/>
              <a:gd name="T87" fmla="*/ 118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68" h="508">
                <a:moveTo>
                  <a:pt x="151" y="118"/>
                </a:moveTo>
                <a:lnTo>
                  <a:pt x="149" y="123"/>
                </a:lnTo>
                <a:lnTo>
                  <a:pt x="147" y="129"/>
                </a:lnTo>
                <a:lnTo>
                  <a:pt x="145" y="137"/>
                </a:lnTo>
                <a:lnTo>
                  <a:pt x="145" y="144"/>
                </a:lnTo>
                <a:lnTo>
                  <a:pt x="143" y="152"/>
                </a:lnTo>
                <a:lnTo>
                  <a:pt x="141" y="162"/>
                </a:lnTo>
                <a:lnTo>
                  <a:pt x="141" y="171"/>
                </a:lnTo>
                <a:lnTo>
                  <a:pt x="140" y="181"/>
                </a:lnTo>
                <a:lnTo>
                  <a:pt x="140" y="192"/>
                </a:lnTo>
                <a:lnTo>
                  <a:pt x="138" y="203"/>
                </a:lnTo>
                <a:lnTo>
                  <a:pt x="138" y="217"/>
                </a:lnTo>
                <a:lnTo>
                  <a:pt x="136" y="230"/>
                </a:lnTo>
                <a:lnTo>
                  <a:pt x="136" y="245"/>
                </a:lnTo>
                <a:lnTo>
                  <a:pt x="136" y="259"/>
                </a:lnTo>
                <a:lnTo>
                  <a:pt x="136" y="276"/>
                </a:lnTo>
                <a:lnTo>
                  <a:pt x="136" y="291"/>
                </a:lnTo>
                <a:lnTo>
                  <a:pt x="136" y="308"/>
                </a:lnTo>
                <a:lnTo>
                  <a:pt x="136" y="325"/>
                </a:lnTo>
                <a:lnTo>
                  <a:pt x="134" y="340"/>
                </a:lnTo>
                <a:lnTo>
                  <a:pt x="134" y="354"/>
                </a:lnTo>
                <a:lnTo>
                  <a:pt x="134" y="369"/>
                </a:lnTo>
                <a:lnTo>
                  <a:pt x="134" y="380"/>
                </a:lnTo>
                <a:lnTo>
                  <a:pt x="134" y="394"/>
                </a:lnTo>
                <a:lnTo>
                  <a:pt x="134" y="405"/>
                </a:lnTo>
                <a:lnTo>
                  <a:pt x="134" y="417"/>
                </a:lnTo>
                <a:lnTo>
                  <a:pt x="134" y="426"/>
                </a:lnTo>
                <a:lnTo>
                  <a:pt x="132" y="434"/>
                </a:lnTo>
                <a:lnTo>
                  <a:pt x="132" y="443"/>
                </a:lnTo>
                <a:lnTo>
                  <a:pt x="130" y="451"/>
                </a:lnTo>
                <a:lnTo>
                  <a:pt x="130" y="457"/>
                </a:lnTo>
                <a:lnTo>
                  <a:pt x="128" y="462"/>
                </a:lnTo>
                <a:lnTo>
                  <a:pt x="126" y="466"/>
                </a:lnTo>
                <a:lnTo>
                  <a:pt x="124" y="476"/>
                </a:lnTo>
                <a:lnTo>
                  <a:pt x="120" y="485"/>
                </a:lnTo>
                <a:lnTo>
                  <a:pt x="117" y="491"/>
                </a:lnTo>
                <a:lnTo>
                  <a:pt x="111" y="497"/>
                </a:lnTo>
                <a:lnTo>
                  <a:pt x="107" y="502"/>
                </a:lnTo>
                <a:lnTo>
                  <a:pt x="103" y="506"/>
                </a:lnTo>
                <a:lnTo>
                  <a:pt x="100" y="508"/>
                </a:lnTo>
                <a:lnTo>
                  <a:pt x="96" y="508"/>
                </a:lnTo>
                <a:lnTo>
                  <a:pt x="90" y="508"/>
                </a:lnTo>
                <a:lnTo>
                  <a:pt x="84" y="504"/>
                </a:lnTo>
                <a:lnTo>
                  <a:pt x="79" y="502"/>
                </a:lnTo>
                <a:lnTo>
                  <a:pt x="73" y="497"/>
                </a:lnTo>
                <a:lnTo>
                  <a:pt x="67" y="489"/>
                </a:lnTo>
                <a:lnTo>
                  <a:pt x="61" y="481"/>
                </a:lnTo>
                <a:lnTo>
                  <a:pt x="56" y="472"/>
                </a:lnTo>
                <a:lnTo>
                  <a:pt x="52" y="466"/>
                </a:lnTo>
                <a:lnTo>
                  <a:pt x="50" y="458"/>
                </a:lnTo>
                <a:lnTo>
                  <a:pt x="44" y="449"/>
                </a:lnTo>
                <a:lnTo>
                  <a:pt x="40" y="438"/>
                </a:lnTo>
                <a:lnTo>
                  <a:pt x="39" y="428"/>
                </a:lnTo>
                <a:lnTo>
                  <a:pt x="37" y="417"/>
                </a:lnTo>
                <a:lnTo>
                  <a:pt x="37" y="407"/>
                </a:lnTo>
                <a:lnTo>
                  <a:pt x="37" y="396"/>
                </a:lnTo>
                <a:lnTo>
                  <a:pt x="39" y="386"/>
                </a:lnTo>
                <a:lnTo>
                  <a:pt x="40" y="375"/>
                </a:lnTo>
                <a:lnTo>
                  <a:pt x="42" y="371"/>
                </a:lnTo>
                <a:lnTo>
                  <a:pt x="44" y="365"/>
                </a:lnTo>
                <a:lnTo>
                  <a:pt x="44" y="359"/>
                </a:lnTo>
                <a:lnTo>
                  <a:pt x="46" y="354"/>
                </a:lnTo>
                <a:lnTo>
                  <a:pt x="46" y="346"/>
                </a:lnTo>
                <a:lnTo>
                  <a:pt x="48" y="337"/>
                </a:lnTo>
                <a:lnTo>
                  <a:pt x="48" y="327"/>
                </a:lnTo>
                <a:lnTo>
                  <a:pt x="48" y="318"/>
                </a:lnTo>
                <a:lnTo>
                  <a:pt x="48" y="306"/>
                </a:lnTo>
                <a:lnTo>
                  <a:pt x="48" y="295"/>
                </a:lnTo>
                <a:lnTo>
                  <a:pt x="48" y="283"/>
                </a:lnTo>
                <a:lnTo>
                  <a:pt x="48" y="270"/>
                </a:lnTo>
                <a:lnTo>
                  <a:pt x="48" y="255"/>
                </a:lnTo>
                <a:lnTo>
                  <a:pt x="50" y="241"/>
                </a:lnTo>
                <a:lnTo>
                  <a:pt x="50" y="224"/>
                </a:lnTo>
                <a:lnTo>
                  <a:pt x="50" y="209"/>
                </a:lnTo>
                <a:lnTo>
                  <a:pt x="48" y="192"/>
                </a:lnTo>
                <a:lnTo>
                  <a:pt x="48" y="177"/>
                </a:lnTo>
                <a:lnTo>
                  <a:pt x="48" y="162"/>
                </a:lnTo>
                <a:lnTo>
                  <a:pt x="48" y="146"/>
                </a:lnTo>
                <a:lnTo>
                  <a:pt x="46" y="133"/>
                </a:lnTo>
                <a:lnTo>
                  <a:pt x="46" y="122"/>
                </a:lnTo>
                <a:lnTo>
                  <a:pt x="44" y="110"/>
                </a:lnTo>
                <a:lnTo>
                  <a:pt x="42" y="99"/>
                </a:lnTo>
                <a:lnTo>
                  <a:pt x="40" y="89"/>
                </a:lnTo>
                <a:lnTo>
                  <a:pt x="39" y="80"/>
                </a:lnTo>
                <a:lnTo>
                  <a:pt x="35" y="70"/>
                </a:lnTo>
                <a:lnTo>
                  <a:pt x="33" y="63"/>
                </a:lnTo>
                <a:lnTo>
                  <a:pt x="29" y="57"/>
                </a:lnTo>
                <a:lnTo>
                  <a:pt x="25" y="51"/>
                </a:lnTo>
                <a:lnTo>
                  <a:pt x="21" y="45"/>
                </a:lnTo>
                <a:lnTo>
                  <a:pt x="18" y="42"/>
                </a:lnTo>
                <a:lnTo>
                  <a:pt x="14" y="38"/>
                </a:lnTo>
                <a:lnTo>
                  <a:pt x="10" y="34"/>
                </a:lnTo>
                <a:lnTo>
                  <a:pt x="8" y="30"/>
                </a:lnTo>
                <a:lnTo>
                  <a:pt x="4" y="26"/>
                </a:lnTo>
                <a:lnTo>
                  <a:pt x="2" y="23"/>
                </a:lnTo>
                <a:lnTo>
                  <a:pt x="2" y="21"/>
                </a:lnTo>
                <a:lnTo>
                  <a:pt x="0" y="17"/>
                </a:lnTo>
                <a:lnTo>
                  <a:pt x="0" y="15"/>
                </a:lnTo>
                <a:lnTo>
                  <a:pt x="0" y="13"/>
                </a:lnTo>
                <a:lnTo>
                  <a:pt x="2" y="9"/>
                </a:lnTo>
                <a:lnTo>
                  <a:pt x="2" y="7"/>
                </a:lnTo>
                <a:lnTo>
                  <a:pt x="4" y="5"/>
                </a:lnTo>
                <a:lnTo>
                  <a:pt x="8" y="4"/>
                </a:lnTo>
                <a:lnTo>
                  <a:pt x="10" y="2"/>
                </a:lnTo>
                <a:lnTo>
                  <a:pt x="14" y="0"/>
                </a:lnTo>
                <a:lnTo>
                  <a:pt x="18" y="0"/>
                </a:lnTo>
                <a:lnTo>
                  <a:pt x="27" y="0"/>
                </a:lnTo>
                <a:lnTo>
                  <a:pt x="37" y="0"/>
                </a:lnTo>
                <a:lnTo>
                  <a:pt x="44" y="2"/>
                </a:lnTo>
                <a:lnTo>
                  <a:pt x="56" y="4"/>
                </a:lnTo>
                <a:lnTo>
                  <a:pt x="65" y="5"/>
                </a:lnTo>
                <a:lnTo>
                  <a:pt x="77" y="7"/>
                </a:lnTo>
                <a:lnTo>
                  <a:pt x="90" y="11"/>
                </a:lnTo>
                <a:lnTo>
                  <a:pt x="103" y="13"/>
                </a:lnTo>
                <a:lnTo>
                  <a:pt x="111" y="15"/>
                </a:lnTo>
                <a:lnTo>
                  <a:pt x="117" y="19"/>
                </a:lnTo>
                <a:lnTo>
                  <a:pt x="122" y="21"/>
                </a:lnTo>
                <a:lnTo>
                  <a:pt x="128" y="24"/>
                </a:lnTo>
                <a:lnTo>
                  <a:pt x="138" y="28"/>
                </a:lnTo>
                <a:lnTo>
                  <a:pt x="147" y="34"/>
                </a:lnTo>
                <a:lnTo>
                  <a:pt x="153" y="38"/>
                </a:lnTo>
                <a:lnTo>
                  <a:pt x="159" y="42"/>
                </a:lnTo>
                <a:lnTo>
                  <a:pt x="162" y="45"/>
                </a:lnTo>
                <a:lnTo>
                  <a:pt x="166" y="47"/>
                </a:lnTo>
                <a:lnTo>
                  <a:pt x="168" y="53"/>
                </a:lnTo>
                <a:lnTo>
                  <a:pt x="168" y="61"/>
                </a:lnTo>
                <a:lnTo>
                  <a:pt x="168" y="66"/>
                </a:lnTo>
                <a:lnTo>
                  <a:pt x="166" y="76"/>
                </a:lnTo>
                <a:lnTo>
                  <a:pt x="164" y="83"/>
                </a:lnTo>
                <a:lnTo>
                  <a:pt x="161" y="95"/>
                </a:lnTo>
                <a:lnTo>
                  <a:pt x="157" y="104"/>
                </a:lnTo>
                <a:lnTo>
                  <a:pt x="151" y="118"/>
                </a:lnTo>
                <a:lnTo>
                  <a:pt x="151" y="118"/>
                </a:lnTo>
              </a:path>
            </a:pathLst>
          </a:custGeom>
          <a:solidFill>
            <a:schemeClr val="tx1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1"/>
          <p:cNvSpPr/>
          <p:nvPr/>
        </p:nvSpPr>
        <p:spPr bwMode="auto">
          <a:xfrm>
            <a:off x="2441641" y="2019149"/>
            <a:ext cx="174625" cy="335818"/>
          </a:xfrm>
          <a:custGeom>
            <a:avLst/>
            <a:gdLst>
              <a:gd name="T0" fmla="*/ 101 w 156"/>
              <a:gd name="T1" fmla="*/ 255 h 299"/>
              <a:gd name="T2" fmla="*/ 86 w 156"/>
              <a:gd name="T3" fmla="*/ 276 h 299"/>
              <a:gd name="T4" fmla="*/ 74 w 156"/>
              <a:gd name="T5" fmla="*/ 291 h 299"/>
              <a:gd name="T6" fmla="*/ 67 w 156"/>
              <a:gd name="T7" fmla="*/ 297 h 299"/>
              <a:gd name="T8" fmla="*/ 63 w 156"/>
              <a:gd name="T9" fmla="*/ 299 h 299"/>
              <a:gd name="T10" fmla="*/ 55 w 156"/>
              <a:gd name="T11" fmla="*/ 297 h 299"/>
              <a:gd name="T12" fmla="*/ 46 w 156"/>
              <a:gd name="T13" fmla="*/ 288 h 299"/>
              <a:gd name="T14" fmla="*/ 34 w 156"/>
              <a:gd name="T15" fmla="*/ 276 h 299"/>
              <a:gd name="T16" fmla="*/ 23 w 156"/>
              <a:gd name="T17" fmla="*/ 257 h 299"/>
              <a:gd name="T18" fmla="*/ 13 w 156"/>
              <a:gd name="T19" fmla="*/ 238 h 299"/>
              <a:gd name="T20" fmla="*/ 6 w 156"/>
              <a:gd name="T21" fmla="*/ 221 h 299"/>
              <a:gd name="T22" fmla="*/ 2 w 156"/>
              <a:gd name="T23" fmla="*/ 210 h 299"/>
              <a:gd name="T24" fmla="*/ 0 w 156"/>
              <a:gd name="T25" fmla="*/ 202 h 299"/>
              <a:gd name="T26" fmla="*/ 2 w 156"/>
              <a:gd name="T27" fmla="*/ 194 h 299"/>
              <a:gd name="T28" fmla="*/ 8 w 156"/>
              <a:gd name="T29" fmla="*/ 187 h 299"/>
              <a:gd name="T30" fmla="*/ 17 w 156"/>
              <a:gd name="T31" fmla="*/ 173 h 299"/>
              <a:gd name="T32" fmla="*/ 30 w 156"/>
              <a:gd name="T33" fmla="*/ 160 h 299"/>
              <a:gd name="T34" fmla="*/ 48 w 156"/>
              <a:gd name="T35" fmla="*/ 143 h 299"/>
              <a:gd name="T36" fmla="*/ 61 w 156"/>
              <a:gd name="T37" fmla="*/ 122 h 299"/>
              <a:gd name="T38" fmla="*/ 74 w 156"/>
              <a:gd name="T39" fmla="*/ 95 h 299"/>
              <a:gd name="T40" fmla="*/ 84 w 156"/>
              <a:gd name="T41" fmla="*/ 71 h 299"/>
              <a:gd name="T42" fmla="*/ 89 w 156"/>
              <a:gd name="T43" fmla="*/ 53 h 299"/>
              <a:gd name="T44" fmla="*/ 95 w 156"/>
              <a:gd name="T45" fmla="*/ 40 h 299"/>
              <a:gd name="T46" fmla="*/ 101 w 156"/>
              <a:gd name="T47" fmla="*/ 29 h 299"/>
              <a:gd name="T48" fmla="*/ 105 w 156"/>
              <a:gd name="T49" fmla="*/ 19 h 299"/>
              <a:gd name="T50" fmla="*/ 110 w 156"/>
              <a:gd name="T51" fmla="*/ 12 h 299"/>
              <a:gd name="T52" fmla="*/ 116 w 156"/>
              <a:gd name="T53" fmla="*/ 6 h 299"/>
              <a:gd name="T54" fmla="*/ 120 w 156"/>
              <a:gd name="T55" fmla="*/ 2 h 299"/>
              <a:gd name="T56" fmla="*/ 124 w 156"/>
              <a:gd name="T57" fmla="*/ 0 h 299"/>
              <a:gd name="T58" fmla="*/ 131 w 156"/>
              <a:gd name="T59" fmla="*/ 4 h 299"/>
              <a:gd name="T60" fmla="*/ 139 w 156"/>
              <a:gd name="T61" fmla="*/ 13 h 299"/>
              <a:gd name="T62" fmla="*/ 145 w 156"/>
              <a:gd name="T63" fmla="*/ 23 h 299"/>
              <a:gd name="T64" fmla="*/ 150 w 156"/>
              <a:gd name="T65" fmla="*/ 36 h 299"/>
              <a:gd name="T66" fmla="*/ 154 w 156"/>
              <a:gd name="T67" fmla="*/ 53 h 299"/>
              <a:gd name="T68" fmla="*/ 156 w 156"/>
              <a:gd name="T69" fmla="*/ 76 h 299"/>
              <a:gd name="T70" fmla="*/ 156 w 156"/>
              <a:gd name="T71" fmla="*/ 103 h 299"/>
              <a:gd name="T72" fmla="*/ 152 w 156"/>
              <a:gd name="T73" fmla="*/ 135 h 299"/>
              <a:gd name="T74" fmla="*/ 145 w 156"/>
              <a:gd name="T75" fmla="*/ 170 h 299"/>
              <a:gd name="T76" fmla="*/ 131 w 156"/>
              <a:gd name="T77" fmla="*/ 200 h 299"/>
              <a:gd name="T78" fmla="*/ 118 w 156"/>
              <a:gd name="T79" fmla="*/ 230 h 299"/>
              <a:gd name="T80" fmla="*/ 109 w 156"/>
              <a:gd name="T81" fmla="*/ 244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6" h="299">
                <a:moveTo>
                  <a:pt x="109" y="244"/>
                </a:moveTo>
                <a:lnTo>
                  <a:pt x="101" y="255"/>
                </a:lnTo>
                <a:lnTo>
                  <a:pt x="93" y="267"/>
                </a:lnTo>
                <a:lnTo>
                  <a:pt x="86" y="276"/>
                </a:lnTo>
                <a:lnTo>
                  <a:pt x="80" y="284"/>
                </a:lnTo>
                <a:lnTo>
                  <a:pt x="74" y="291"/>
                </a:lnTo>
                <a:lnTo>
                  <a:pt x="70" y="295"/>
                </a:lnTo>
                <a:lnTo>
                  <a:pt x="67" y="297"/>
                </a:lnTo>
                <a:lnTo>
                  <a:pt x="65" y="299"/>
                </a:lnTo>
                <a:lnTo>
                  <a:pt x="63" y="299"/>
                </a:lnTo>
                <a:lnTo>
                  <a:pt x="59" y="299"/>
                </a:lnTo>
                <a:lnTo>
                  <a:pt x="55" y="297"/>
                </a:lnTo>
                <a:lnTo>
                  <a:pt x="51" y="293"/>
                </a:lnTo>
                <a:lnTo>
                  <a:pt x="46" y="288"/>
                </a:lnTo>
                <a:lnTo>
                  <a:pt x="40" y="282"/>
                </a:lnTo>
                <a:lnTo>
                  <a:pt x="34" y="276"/>
                </a:lnTo>
                <a:lnTo>
                  <a:pt x="29" y="267"/>
                </a:lnTo>
                <a:lnTo>
                  <a:pt x="23" y="257"/>
                </a:lnTo>
                <a:lnTo>
                  <a:pt x="19" y="248"/>
                </a:lnTo>
                <a:lnTo>
                  <a:pt x="13" y="238"/>
                </a:lnTo>
                <a:lnTo>
                  <a:pt x="9" y="229"/>
                </a:lnTo>
                <a:lnTo>
                  <a:pt x="6" y="221"/>
                </a:lnTo>
                <a:lnTo>
                  <a:pt x="4" y="215"/>
                </a:lnTo>
                <a:lnTo>
                  <a:pt x="2" y="210"/>
                </a:lnTo>
                <a:lnTo>
                  <a:pt x="0" y="204"/>
                </a:lnTo>
                <a:lnTo>
                  <a:pt x="0" y="202"/>
                </a:lnTo>
                <a:lnTo>
                  <a:pt x="0" y="198"/>
                </a:lnTo>
                <a:lnTo>
                  <a:pt x="2" y="194"/>
                </a:lnTo>
                <a:lnTo>
                  <a:pt x="4" y="191"/>
                </a:lnTo>
                <a:lnTo>
                  <a:pt x="8" y="187"/>
                </a:lnTo>
                <a:lnTo>
                  <a:pt x="11" y="181"/>
                </a:lnTo>
                <a:lnTo>
                  <a:pt x="17" y="173"/>
                </a:lnTo>
                <a:lnTo>
                  <a:pt x="23" y="168"/>
                </a:lnTo>
                <a:lnTo>
                  <a:pt x="30" y="160"/>
                </a:lnTo>
                <a:lnTo>
                  <a:pt x="40" y="151"/>
                </a:lnTo>
                <a:lnTo>
                  <a:pt x="48" y="143"/>
                </a:lnTo>
                <a:lnTo>
                  <a:pt x="55" y="132"/>
                </a:lnTo>
                <a:lnTo>
                  <a:pt x="61" y="122"/>
                </a:lnTo>
                <a:lnTo>
                  <a:pt x="69" y="109"/>
                </a:lnTo>
                <a:lnTo>
                  <a:pt x="74" y="95"/>
                </a:lnTo>
                <a:lnTo>
                  <a:pt x="80" y="80"/>
                </a:lnTo>
                <a:lnTo>
                  <a:pt x="84" y="71"/>
                </a:lnTo>
                <a:lnTo>
                  <a:pt x="86" y="61"/>
                </a:lnTo>
                <a:lnTo>
                  <a:pt x="89" y="53"/>
                </a:lnTo>
                <a:lnTo>
                  <a:pt x="91" y="48"/>
                </a:lnTo>
                <a:lnTo>
                  <a:pt x="95" y="40"/>
                </a:lnTo>
                <a:lnTo>
                  <a:pt x="97" y="34"/>
                </a:lnTo>
                <a:lnTo>
                  <a:pt x="101" y="29"/>
                </a:lnTo>
                <a:lnTo>
                  <a:pt x="103" y="23"/>
                </a:lnTo>
                <a:lnTo>
                  <a:pt x="105" y="19"/>
                </a:lnTo>
                <a:lnTo>
                  <a:pt x="109" y="15"/>
                </a:lnTo>
                <a:lnTo>
                  <a:pt x="110" y="12"/>
                </a:lnTo>
                <a:lnTo>
                  <a:pt x="112" y="8"/>
                </a:lnTo>
                <a:lnTo>
                  <a:pt x="116" y="6"/>
                </a:lnTo>
                <a:lnTo>
                  <a:pt x="118" y="4"/>
                </a:lnTo>
                <a:lnTo>
                  <a:pt x="120" y="2"/>
                </a:lnTo>
                <a:lnTo>
                  <a:pt x="122" y="0"/>
                </a:lnTo>
                <a:lnTo>
                  <a:pt x="124" y="0"/>
                </a:lnTo>
                <a:lnTo>
                  <a:pt x="126" y="0"/>
                </a:lnTo>
                <a:lnTo>
                  <a:pt x="131" y="4"/>
                </a:lnTo>
                <a:lnTo>
                  <a:pt x="137" y="12"/>
                </a:lnTo>
                <a:lnTo>
                  <a:pt x="139" y="13"/>
                </a:lnTo>
                <a:lnTo>
                  <a:pt x="143" y="17"/>
                </a:lnTo>
                <a:lnTo>
                  <a:pt x="145" y="23"/>
                </a:lnTo>
                <a:lnTo>
                  <a:pt x="149" y="27"/>
                </a:lnTo>
                <a:lnTo>
                  <a:pt x="150" y="36"/>
                </a:lnTo>
                <a:lnTo>
                  <a:pt x="152" y="44"/>
                </a:lnTo>
                <a:lnTo>
                  <a:pt x="154" y="53"/>
                </a:lnTo>
                <a:lnTo>
                  <a:pt x="154" y="65"/>
                </a:lnTo>
                <a:lnTo>
                  <a:pt x="156" y="76"/>
                </a:lnTo>
                <a:lnTo>
                  <a:pt x="156" y="90"/>
                </a:lnTo>
                <a:lnTo>
                  <a:pt x="156" y="103"/>
                </a:lnTo>
                <a:lnTo>
                  <a:pt x="156" y="118"/>
                </a:lnTo>
                <a:lnTo>
                  <a:pt x="152" y="135"/>
                </a:lnTo>
                <a:lnTo>
                  <a:pt x="149" y="152"/>
                </a:lnTo>
                <a:lnTo>
                  <a:pt x="145" y="170"/>
                </a:lnTo>
                <a:lnTo>
                  <a:pt x="139" y="185"/>
                </a:lnTo>
                <a:lnTo>
                  <a:pt x="131" y="200"/>
                </a:lnTo>
                <a:lnTo>
                  <a:pt x="126" y="215"/>
                </a:lnTo>
                <a:lnTo>
                  <a:pt x="118" y="230"/>
                </a:lnTo>
                <a:lnTo>
                  <a:pt x="109" y="244"/>
                </a:lnTo>
                <a:lnTo>
                  <a:pt x="109" y="244"/>
                </a:lnTo>
              </a:path>
            </a:pathLst>
          </a:custGeom>
          <a:solidFill>
            <a:schemeClr val="tx1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2"/>
          <p:cNvSpPr/>
          <p:nvPr/>
        </p:nvSpPr>
        <p:spPr bwMode="auto">
          <a:xfrm>
            <a:off x="3175963" y="2001239"/>
            <a:ext cx="342534" cy="212685"/>
          </a:xfrm>
          <a:custGeom>
            <a:avLst/>
            <a:gdLst>
              <a:gd name="T0" fmla="*/ 0 w 306"/>
              <a:gd name="T1" fmla="*/ 13 h 188"/>
              <a:gd name="T2" fmla="*/ 1 w 306"/>
              <a:gd name="T3" fmla="*/ 11 h 188"/>
              <a:gd name="T4" fmla="*/ 5 w 306"/>
              <a:gd name="T5" fmla="*/ 8 h 188"/>
              <a:gd name="T6" fmla="*/ 13 w 306"/>
              <a:gd name="T7" fmla="*/ 6 h 188"/>
              <a:gd name="T8" fmla="*/ 22 w 306"/>
              <a:gd name="T9" fmla="*/ 4 h 188"/>
              <a:gd name="T10" fmla="*/ 34 w 306"/>
              <a:gd name="T11" fmla="*/ 2 h 188"/>
              <a:gd name="T12" fmla="*/ 49 w 306"/>
              <a:gd name="T13" fmla="*/ 2 h 188"/>
              <a:gd name="T14" fmla="*/ 66 w 306"/>
              <a:gd name="T15" fmla="*/ 0 h 188"/>
              <a:gd name="T16" fmla="*/ 95 w 306"/>
              <a:gd name="T17" fmla="*/ 0 h 188"/>
              <a:gd name="T18" fmla="*/ 129 w 306"/>
              <a:gd name="T19" fmla="*/ 4 h 188"/>
              <a:gd name="T20" fmla="*/ 163 w 306"/>
              <a:gd name="T21" fmla="*/ 9 h 188"/>
              <a:gd name="T22" fmla="*/ 194 w 306"/>
              <a:gd name="T23" fmla="*/ 21 h 188"/>
              <a:gd name="T24" fmla="*/ 224 w 306"/>
              <a:gd name="T25" fmla="*/ 36 h 188"/>
              <a:gd name="T26" fmla="*/ 249 w 306"/>
              <a:gd name="T27" fmla="*/ 51 h 188"/>
              <a:gd name="T28" fmla="*/ 272 w 306"/>
              <a:gd name="T29" fmla="*/ 68 h 188"/>
              <a:gd name="T30" fmla="*/ 289 w 306"/>
              <a:gd name="T31" fmla="*/ 88 h 188"/>
              <a:gd name="T32" fmla="*/ 299 w 306"/>
              <a:gd name="T33" fmla="*/ 110 h 188"/>
              <a:gd name="T34" fmla="*/ 303 w 306"/>
              <a:gd name="T35" fmla="*/ 131 h 188"/>
              <a:gd name="T36" fmla="*/ 306 w 306"/>
              <a:gd name="T37" fmla="*/ 148 h 188"/>
              <a:gd name="T38" fmla="*/ 304 w 306"/>
              <a:gd name="T39" fmla="*/ 162 h 188"/>
              <a:gd name="T40" fmla="*/ 301 w 306"/>
              <a:gd name="T41" fmla="*/ 173 h 188"/>
              <a:gd name="T42" fmla="*/ 291 w 306"/>
              <a:gd name="T43" fmla="*/ 181 h 188"/>
              <a:gd name="T44" fmla="*/ 280 w 306"/>
              <a:gd name="T45" fmla="*/ 185 h 188"/>
              <a:gd name="T46" fmla="*/ 264 w 306"/>
              <a:gd name="T47" fmla="*/ 188 h 188"/>
              <a:gd name="T48" fmla="*/ 251 w 306"/>
              <a:gd name="T49" fmla="*/ 188 h 188"/>
              <a:gd name="T50" fmla="*/ 242 w 306"/>
              <a:gd name="T51" fmla="*/ 186 h 188"/>
              <a:gd name="T52" fmla="*/ 228 w 306"/>
              <a:gd name="T53" fmla="*/ 181 h 188"/>
              <a:gd name="T54" fmla="*/ 213 w 306"/>
              <a:gd name="T55" fmla="*/ 173 h 188"/>
              <a:gd name="T56" fmla="*/ 194 w 306"/>
              <a:gd name="T57" fmla="*/ 162 h 188"/>
              <a:gd name="T58" fmla="*/ 175 w 306"/>
              <a:gd name="T59" fmla="*/ 148 h 188"/>
              <a:gd name="T60" fmla="*/ 152 w 306"/>
              <a:gd name="T61" fmla="*/ 133 h 188"/>
              <a:gd name="T62" fmla="*/ 129 w 306"/>
              <a:gd name="T63" fmla="*/ 114 h 188"/>
              <a:gd name="T64" fmla="*/ 102 w 306"/>
              <a:gd name="T65" fmla="*/ 95 h 188"/>
              <a:gd name="T66" fmla="*/ 76 w 306"/>
              <a:gd name="T67" fmla="*/ 78 h 188"/>
              <a:gd name="T68" fmla="*/ 55 w 306"/>
              <a:gd name="T69" fmla="*/ 63 h 188"/>
              <a:gd name="T70" fmla="*/ 36 w 306"/>
              <a:gd name="T71" fmla="*/ 49 h 188"/>
              <a:gd name="T72" fmla="*/ 22 w 306"/>
              <a:gd name="T73" fmla="*/ 38 h 188"/>
              <a:gd name="T74" fmla="*/ 11 w 306"/>
              <a:gd name="T75" fmla="*/ 28 h 188"/>
              <a:gd name="T76" fmla="*/ 3 w 306"/>
              <a:gd name="T77" fmla="*/ 21 h 188"/>
              <a:gd name="T78" fmla="*/ 0 w 306"/>
              <a:gd name="T79" fmla="*/ 15 h 188"/>
              <a:gd name="T80" fmla="*/ 0 w 306"/>
              <a:gd name="T81" fmla="*/ 1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06" h="188">
                <a:moveTo>
                  <a:pt x="0" y="15"/>
                </a:moveTo>
                <a:lnTo>
                  <a:pt x="0" y="13"/>
                </a:lnTo>
                <a:lnTo>
                  <a:pt x="0" y="11"/>
                </a:lnTo>
                <a:lnTo>
                  <a:pt x="1" y="11"/>
                </a:lnTo>
                <a:lnTo>
                  <a:pt x="3" y="9"/>
                </a:lnTo>
                <a:lnTo>
                  <a:pt x="5" y="8"/>
                </a:lnTo>
                <a:lnTo>
                  <a:pt x="9" y="8"/>
                </a:lnTo>
                <a:lnTo>
                  <a:pt x="13" y="6"/>
                </a:lnTo>
                <a:lnTo>
                  <a:pt x="17" y="6"/>
                </a:lnTo>
                <a:lnTo>
                  <a:pt x="22" y="4"/>
                </a:lnTo>
                <a:lnTo>
                  <a:pt x="28" y="4"/>
                </a:lnTo>
                <a:lnTo>
                  <a:pt x="34" y="2"/>
                </a:lnTo>
                <a:lnTo>
                  <a:pt x="41" y="2"/>
                </a:lnTo>
                <a:lnTo>
                  <a:pt x="49" y="2"/>
                </a:lnTo>
                <a:lnTo>
                  <a:pt x="59" y="0"/>
                </a:lnTo>
                <a:lnTo>
                  <a:pt x="66" y="0"/>
                </a:lnTo>
                <a:lnTo>
                  <a:pt x="78" y="0"/>
                </a:lnTo>
                <a:lnTo>
                  <a:pt x="95" y="0"/>
                </a:lnTo>
                <a:lnTo>
                  <a:pt x="112" y="2"/>
                </a:lnTo>
                <a:lnTo>
                  <a:pt x="129" y="4"/>
                </a:lnTo>
                <a:lnTo>
                  <a:pt x="146" y="6"/>
                </a:lnTo>
                <a:lnTo>
                  <a:pt x="163" y="9"/>
                </a:lnTo>
                <a:lnTo>
                  <a:pt x="179" y="15"/>
                </a:lnTo>
                <a:lnTo>
                  <a:pt x="194" y="21"/>
                </a:lnTo>
                <a:lnTo>
                  <a:pt x="209" y="28"/>
                </a:lnTo>
                <a:lnTo>
                  <a:pt x="224" y="36"/>
                </a:lnTo>
                <a:lnTo>
                  <a:pt x="238" y="44"/>
                </a:lnTo>
                <a:lnTo>
                  <a:pt x="249" y="51"/>
                </a:lnTo>
                <a:lnTo>
                  <a:pt x="261" y="61"/>
                </a:lnTo>
                <a:lnTo>
                  <a:pt x="272" y="68"/>
                </a:lnTo>
                <a:lnTo>
                  <a:pt x="282" y="78"/>
                </a:lnTo>
                <a:lnTo>
                  <a:pt x="289" y="88"/>
                </a:lnTo>
                <a:lnTo>
                  <a:pt x="295" y="97"/>
                </a:lnTo>
                <a:lnTo>
                  <a:pt x="299" y="110"/>
                </a:lnTo>
                <a:lnTo>
                  <a:pt x="301" y="122"/>
                </a:lnTo>
                <a:lnTo>
                  <a:pt x="303" y="131"/>
                </a:lnTo>
                <a:lnTo>
                  <a:pt x="304" y="141"/>
                </a:lnTo>
                <a:lnTo>
                  <a:pt x="306" y="148"/>
                </a:lnTo>
                <a:lnTo>
                  <a:pt x="306" y="156"/>
                </a:lnTo>
                <a:lnTo>
                  <a:pt x="304" y="162"/>
                </a:lnTo>
                <a:lnTo>
                  <a:pt x="303" y="167"/>
                </a:lnTo>
                <a:lnTo>
                  <a:pt x="301" y="173"/>
                </a:lnTo>
                <a:lnTo>
                  <a:pt x="297" y="177"/>
                </a:lnTo>
                <a:lnTo>
                  <a:pt x="291" y="181"/>
                </a:lnTo>
                <a:lnTo>
                  <a:pt x="285" y="183"/>
                </a:lnTo>
                <a:lnTo>
                  <a:pt x="280" y="185"/>
                </a:lnTo>
                <a:lnTo>
                  <a:pt x="272" y="186"/>
                </a:lnTo>
                <a:lnTo>
                  <a:pt x="264" y="188"/>
                </a:lnTo>
                <a:lnTo>
                  <a:pt x="257" y="188"/>
                </a:lnTo>
                <a:lnTo>
                  <a:pt x="251" y="188"/>
                </a:lnTo>
                <a:lnTo>
                  <a:pt x="247" y="186"/>
                </a:lnTo>
                <a:lnTo>
                  <a:pt x="242" y="186"/>
                </a:lnTo>
                <a:lnTo>
                  <a:pt x="234" y="183"/>
                </a:lnTo>
                <a:lnTo>
                  <a:pt x="228" y="181"/>
                </a:lnTo>
                <a:lnTo>
                  <a:pt x="221" y="177"/>
                </a:lnTo>
                <a:lnTo>
                  <a:pt x="213" y="173"/>
                </a:lnTo>
                <a:lnTo>
                  <a:pt x="203" y="167"/>
                </a:lnTo>
                <a:lnTo>
                  <a:pt x="194" y="162"/>
                </a:lnTo>
                <a:lnTo>
                  <a:pt x="184" y="156"/>
                </a:lnTo>
                <a:lnTo>
                  <a:pt x="175" y="148"/>
                </a:lnTo>
                <a:lnTo>
                  <a:pt x="163" y="141"/>
                </a:lnTo>
                <a:lnTo>
                  <a:pt x="152" y="133"/>
                </a:lnTo>
                <a:lnTo>
                  <a:pt x="141" y="126"/>
                </a:lnTo>
                <a:lnTo>
                  <a:pt x="129" y="114"/>
                </a:lnTo>
                <a:lnTo>
                  <a:pt x="116" y="105"/>
                </a:lnTo>
                <a:lnTo>
                  <a:pt x="102" y="95"/>
                </a:lnTo>
                <a:lnTo>
                  <a:pt x="89" y="88"/>
                </a:lnTo>
                <a:lnTo>
                  <a:pt x="76" y="78"/>
                </a:lnTo>
                <a:lnTo>
                  <a:pt x="64" y="70"/>
                </a:lnTo>
                <a:lnTo>
                  <a:pt x="55" y="63"/>
                </a:lnTo>
                <a:lnTo>
                  <a:pt x="45" y="57"/>
                </a:lnTo>
                <a:lnTo>
                  <a:pt x="36" y="49"/>
                </a:lnTo>
                <a:lnTo>
                  <a:pt x="28" y="44"/>
                </a:lnTo>
                <a:lnTo>
                  <a:pt x="22" y="38"/>
                </a:lnTo>
                <a:lnTo>
                  <a:pt x="15" y="32"/>
                </a:lnTo>
                <a:lnTo>
                  <a:pt x="11" y="28"/>
                </a:lnTo>
                <a:lnTo>
                  <a:pt x="7" y="25"/>
                </a:lnTo>
                <a:lnTo>
                  <a:pt x="3" y="21"/>
                </a:lnTo>
                <a:lnTo>
                  <a:pt x="1" y="19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</a:path>
            </a:pathLst>
          </a:custGeom>
          <a:solidFill>
            <a:schemeClr val="tx1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3"/>
          <p:cNvSpPr/>
          <p:nvPr/>
        </p:nvSpPr>
        <p:spPr bwMode="auto">
          <a:xfrm>
            <a:off x="2497610" y="2428846"/>
            <a:ext cx="167908" cy="470145"/>
          </a:xfrm>
          <a:custGeom>
            <a:avLst/>
            <a:gdLst>
              <a:gd name="T0" fmla="*/ 12 w 151"/>
              <a:gd name="T1" fmla="*/ 0 h 420"/>
              <a:gd name="T2" fmla="*/ 31 w 151"/>
              <a:gd name="T3" fmla="*/ 0 h 420"/>
              <a:gd name="T4" fmla="*/ 48 w 151"/>
              <a:gd name="T5" fmla="*/ 2 h 420"/>
              <a:gd name="T6" fmla="*/ 61 w 151"/>
              <a:gd name="T7" fmla="*/ 3 h 420"/>
              <a:gd name="T8" fmla="*/ 79 w 151"/>
              <a:gd name="T9" fmla="*/ 5 h 420"/>
              <a:gd name="T10" fmla="*/ 98 w 151"/>
              <a:gd name="T11" fmla="*/ 9 h 420"/>
              <a:gd name="T12" fmla="*/ 111 w 151"/>
              <a:gd name="T13" fmla="*/ 34 h 420"/>
              <a:gd name="T14" fmla="*/ 119 w 151"/>
              <a:gd name="T15" fmla="*/ 83 h 420"/>
              <a:gd name="T16" fmla="*/ 126 w 151"/>
              <a:gd name="T17" fmla="*/ 127 h 420"/>
              <a:gd name="T18" fmla="*/ 132 w 151"/>
              <a:gd name="T19" fmla="*/ 169 h 420"/>
              <a:gd name="T20" fmla="*/ 138 w 151"/>
              <a:gd name="T21" fmla="*/ 207 h 420"/>
              <a:gd name="T22" fmla="*/ 141 w 151"/>
              <a:gd name="T23" fmla="*/ 243 h 420"/>
              <a:gd name="T24" fmla="*/ 145 w 151"/>
              <a:gd name="T25" fmla="*/ 276 h 420"/>
              <a:gd name="T26" fmla="*/ 147 w 151"/>
              <a:gd name="T27" fmla="*/ 304 h 420"/>
              <a:gd name="T28" fmla="*/ 149 w 151"/>
              <a:gd name="T29" fmla="*/ 329 h 420"/>
              <a:gd name="T30" fmla="*/ 151 w 151"/>
              <a:gd name="T31" fmla="*/ 352 h 420"/>
              <a:gd name="T32" fmla="*/ 151 w 151"/>
              <a:gd name="T33" fmla="*/ 371 h 420"/>
              <a:gd name="T34" fmla="*/ 151 w 151"/>
              <a:gd name="T35" fmla="*/ 388 h 420"/>
              <a:gd name="T36" fmla="*/ 149 w 151"/>
              <a:gd name="T37" fmla="*/ 401 h 420"/>
              <a:gd name="T38" fmla="*/ 147 w 151"/>
              <a:gd name="T39" fmla="*/ 411 h 420"/>
              <a:gd name="T40" fmla="*/ 143 w 151"/>
              <a:gd name="T41" fmla="*/ 417 h 420"/>
              <a:gd name="T42" fmla="*/ 140 w 151"/>
              <a:gd name="T43" fmla="*/ 420 h 420"/>
              <a:gd name="T44" fmla="*/ 134 w 151"/>
              <a:gd name="T45" fmla="*/ 420 h 420"/>
              <a:gd name="T46" fmla="*/ 124 w 151"/>
              <a:gd name="T47" fmla="*/ 415 h 420"/>
              <a:gd name="T48" fmla="*/ 117 w 151"/>
              <a:gd name="T49" fmla="*/ 405 h 420"/>
              <a:gd name="T50" fmla="*/ 107 w 151"/>
              <a:gd name="T51" fmla="*/ 388 h 420"/>
              <a:gd name="T52" fmla="*/ 100 w 151"/>
              <a:gd name="T53" fmla="*/ 367 h 420"/>
              <a:gd name="T54" fmla="*/ 92 w 151"/>
              <a:gd name="T55" fmla="*/ 342 h 420"/>
              <a:gd name="T56" fmla="*/ 84 w 151"/>
              <a:gd name="T57" fmla="*/ 310 h 420"/>
              <a:gd name="T58" fmla="*/ 79 w 151"/>
              <a:gd name="T59" fmla="*/ 274 h 420"/>
              <a:gd name="T60" fmla="*/ 71 w 151"/>
              <a:gd name="T61" fmla="*/ 234 h 420"/>
              <a:gd name="T62" fmla="*/ 63 w 151"/>
              <a:gd name="T63" fmla="*/ 198 h 420"/>
              <a:gd name="T64" fmla="*/ 56 w 151"/>
              <a:gd name="T65" fmla="*/ 165 h 420"/>
              <a:gd name="T66" fmla="*/ 48 w 151"/>
              <a:gd name="T67" fmla="*/ 137 h 420"/>
              <a:gd name="T68" fmla="*/ 42 w 151"/>
              <a:gd name="T69" fmla="*/ 112 h 420"/>
              <a:gd name="T70" fmla="*/ 37 w 151"/>
              <a:gd name="T71" fmla="*/ 89 h 420"/>
              <a:gd name="T72" fmla="*/ 29 w 151"/>
              <a:gd name="T73" fmla="*/ 72 h 420"/>
              <a:gd name="T74" fmla="*/ 23 w 151"/>
              <a:gd name="T75" fmla="*/ 57 h 420"/>
              <a:gd name="T76" fmla="*/ 18 w 151"/>
              <a:gd name="T77" fmla="*/ 45 h 420"/>
              <a:gd name="T78" fmla="*/ 10 w 151"/>
              <a:gd name="T79" fmla="*/ 38 h 420"/>
              <a:gd name="T80" fmla="*/ 4 w 151"/>
              <a:gd name="T81" fmla="*/ 26 h 420"/>
              <a:gd name="T82" fmla="*/ 0 w 151"/>
              <a:gd name="T83" fmla="*/ 13 h 420"/>
              <a:gd name="T84" fmla="*/ 2 w 151"/>
              <a:gd name="T85" fmla="*/ 5 h 420"/>
              <a:gd name="T86" fmla="*/ 6 w 151"/>
              <a:gd name="T87" fmla="*/ 3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1" h="420">
                <a:moveTo>
                  <a:pt x="6" y="3"/>
                </a:moveTo>
                <a:lnTo>
                  <a:pt x="12" y="0"/>
                </a:lnTo>
                <a:lnTo>
                  <a:pt x="20" y="0"/>
                </a:lnTo>
                <a:lnTo>
                  <a:pt x="31" y="0"/>
                </a:lnTo>
                <a:lnTo>
                  <a:pt x="42" y="2"/>
                </a:lnTo>
                <a:lnTo>
                  <a:pt x="48" y="2"/>
                </a:lnTo>
                <a:lnTo>
                  <a:pt x="56" y="2"/>
                </a:lnTo>
                <a:lnTo>
                  <a:pt x="61" y="3"/>
                </a:lnTo>
                <a:lnTo>
                  <a:pt x="71" y="5"/>
                </a:lnTo>
                <a:lnTo>
                  <a:pt x="79" y="5"/>
                </a:lnTo>
                <a:lnTo>
                  <a:pt x="88" y="7"/>
                </a:lnTo>
                <a:lnTo>
                  <a:pt x="98" y="9"/>
                </a:lnTo>
                <a:lnTo>
                  <a:pt x="107" y="9"/>
                </a:lnTo>
                <a:lnTo>
                  <a:pt x="111" y="34"/>
                </a:lnTo>
                <a:lnTo>
                  <a:pt x="115" y="59"/>
                </a:lnTo>
                <a:lnTo>
                  <a:pt x="119" y="83"/>
                </a:lnTo>
                <a:lnTo>
                  <a:pt x="122" y="106"/>
                </a:lnTo>
                <a:lnTo>
                  <a:pt x="126" y="127"/>
                </a:lnTo>
                <a:lnTo>
                  <a:pt x="128" y="148"/>
                </a:lnTo>
                <a:lnTo>
                  <a:pt x="132" y="169"/>
                </a:lnTo>
                <a:lnTo>
                  <a:pt x="134" y="188"/>
                </a:lnTo>
                <a:lnTo>
                  <a:pt x="138" y="207"/>
                </a:lnTo>
                <a:lnTo>
                  <a:pt x="140" y="226"/>
                </a:lnTo>
                <a:lnTo>
                  <a:pt x="141" y="243"/>
                </a:lnTo>
                <a:lnTo>
                  <a:pt x="143" y="259"/>
                </a:lnTo>
                <a:lnTo>
                  <a:pt x="145" y="276"/>
                </a:lnTo>
                <a:lnTo>
                  <a:pt x="147" y="289"/>
                </a:lnTo>
                <a:lnTo>
                  <a:pt x="147" y="304"/>
                </a:lnTo>
                <a:lnTo>
                  <a:pt x="149" y="318"/>
                </a:lnTo>
                <a:lnTo>
                  <a:pt x="149" y="329"/>
                </a:lnTo>
                <a:lnTo>
                  <a:pt x="149" y="340"/>
                </a:lnTo>
                <a:lnTo>
                  <a:pt x="151" y="352"/>
                </a:lnTo>
                <a:lnTo>
                  <a:pt x="151" y="361"/>
                </a:lnTo>
                <a:lnTo>
                  <a:pt x="151" y="371"/>
                </a:lnTo>
                <a:lnTo>
                  <a:pt x="151" y="380"/>
                </a:lnTo>
                <a:lnTo>
                  <a:pt x="151" y="388"/>
                </a:lnTo>
                <a:lnTo>
                  <a:pt x="149" y="394"/>
                </a:lnTo>
                <a:lnTo>
                  <a:pt x="149" y="401"/>
                </a:lnTo>
                <a:lnTo>
                  <a:pt x="147" y="405"/>
                </a:lnTo>
                <a:lnTo>
                  <a:pt x="147" y="411"/>
                </a:lnTo>
                <a:lnTo>
                  <a:pt x="145" y="415"/>
                </a:lnTo>
                <a:lnTo>
                  <a:pt x="143" y="417"/>
                </a:lnTo>
                <a:lnTo>
                  <a:pt x="141" y="418"/>
                </a:lnTo>
                <a:lnTo>
                  <a:pt x="140" y="420"/>
                </a:lnTo>
                <a:lnTo>
                  <a:pt x="138" y="420"/>
                </a:lnTo>
                <a:lnTo>
                  <a:pt x="134" y="420"/>
                </a:lnTo>
                <a:lnTo>
                  <a:pt x="130" y="418"/>
                </a:lnTo>
                <a:lnTo>
                  <a:pt x="124" y="415"/>
                </a:lnTo>
                <a:lnTo>
                  <a:pt x="121" y="411"/>
                </a:lnTo>
                <a:lnTo>
                  <a:pt x="117" y="405"/>
                </a:lnTo>
                <a:lnTo>
                  <a:pt x="113" y="398"/>
                </a:lnTo>
                <a:lnTo>
                  <a:pt x="107" y="388"/>
                </a:lnTo>
                <a:lnTo>
                  <a:pt x="103" y="378"/>
                </a:lnTo>
                <a:lnTo>
                  <a:pt x="100" y="367"/>
                </a:lnTo>
                <a:lnTo>
                  <a:pt x="96" y="356"/>
                </a:lnTo>
                <a:lnTo>
                  <a:pt x="92" y="342"/>
                </a:lnTo>
                <a:lnTo>
                  <a:pt x="88" y="327"/>
                </a:lnTo>
                <a:lnTo>
                  <a:pt x="84" y="310"/>
                </a:lnTo>
                <a:lnTo>
                  <a:pt x="82" y="293"/>
                </a:lnTo>
                <a:lnTo>
                  <a:pt x="79" y="274"/>
                </a:lnTo>
                <a:lnTo>
                  <a:pt x="77" y="253"/>
                </a:lnTo>
                <a:lnTo>
                  <a:pt x="71" y="234"/>
                </a:lnTo>
                <a:lnTo>
                  <a:pt x="67" y="217"/>
                </a:lnTo>
                <a:lnTo>
                  <a:pt x="63" y="198"/>
                </a:lnTo>
                <a:lnTo>
                  <a:pt x="60" y="182"/>
                </a:lnTo>
                <a:lnTo>
                  <a:pt x="56" y="165"/>
                </a:lnTo>
                <a:lnTo>
                  <a:pt x="52" y="150"/>
                </a:lnTo>
                <a:lnTo>
                  <a:pt x="48" y="137"/>
                </a:lnTo>
                <a:lnTo>
                  <a:pt x="46" y="123"/>
                </a:lnTo>
                <a:lnTo>
                  <a:pt x="42" y="112"/>
                </a:lnTo>
                <a:lnTo>
                  <a:pt x="39" y="101"/>
                </a:lnTo>
                <a:lnTo>
                  <a:pt x="37" y="89"/>
                </a:lnTo>
                <a:lnTo>
                  <a:pt x="33" y="80"/>
                </a:lnTo>
                <a:lnTo>
                  <a:pt x="29" y="72"/>
                </a:lnTo>
                <a:lnTo>
                  <a:pt x="27" y="64"/>
                </a:lnTo>
                <a:lnTo>
                  <a:pt x="23" y="57"/>
                </a:lnTo>
                <a:lnTo>
                  <a:pt x="21" y="51"/>
                </a:lnTo>
                <a:lnTo>
                  <a:pt x="18" y="45"/>
                </a:lnTo>
                <a:lnTo>
                  <a:pt x="14" y="42"/>
                </a:lnTo>
                <a:lnTo>
                  <a:pt x="10" y="38"/>
                </a:lnTo>
                <a:lnTo>
                  <a:pt x="8" y="32"/>
                </a:lnTo>
                <a:lnTo>
                  <a:pt x="4" y="26"/>
                </a:lnTo>
                <a:lnTo>
                  <a:pt x="2" y="19"/>
                </a:lnTo>
                <a:lnTo>
                  <a:pt x="0" y="13"/>
                </a:lnTo>
                <a:lnTo>
                  <a:pt x="2" y="9"/>
                </a:lnTo>
                <a:lnTo>
                  <a:pt x="2" y="5"/>
                </a:lnTo>
                <a:lnTo>
                  <a:pt x="6" y="3"/>
                </a:lnTo>
                <a:lnTo>
                  <a:pt x="6" y="3"/>
                </a:lnTo>
              </a:path>
            </a:pathLst>
          </a:custGeom>
          <a:solidFill>
            <a:schemeClr val="tx1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14"/>
          <p:cNvSpPr/>
          <p:nvPr/>
        </p:nvSpPr>
        <p:spPr bwMode="auto">
          <a:xfrm>
            <a:off x="2582684" y="2350489"/>
            <a:ext cx="873127" cy="539548"/>
          </a:xfrm>
          <a:custGeom>
            <a:avLst/>
            <a:gdLst>
              <a:gd name="T0" fmla="*/ 596 w 779"/>
              <a:gd name="T1" fmla="*/ 6 h 484"/>
              <a:gd name="T2" fmla="*/ 638 w 779"/>
              <a:gd name="T3" fmla="*/ 19 h 484"/>
              <a:gd name="T4" fmla="*/ 693 w 779"/>
              <a:gd name="T5" fmla="*/ 46 h 484"/>
              <a:gd name="T6" fmla="*/ 720 w 779"/>
              <a:gd name="T7" fmla="*/ 65 h 484"/>
              <a:gd name="T8" fmla="*/ 743 w 779"/>
              <a:gd name="T9" fmla="*/ 80 h 484"/>
              <a:gd name="T10" fmla="*/ 762 w 779"/>
              <a:gd name="T11" fmla="*/ 92 h 484"/>
              <a:gd name="T12" fmla="*/ 773 w 779"/>
              <a:gd name="T13" fmla="*/ 101 h 484"/>
              <a:gd name="T14" fmla="*/ 779 w 779"/>
              <a:gd name="T15" fmla="*/ 107 h 484"/>
              <a:gd name="T16" fmla="*/ 773 w 779"/>
              <a:gd name="T17" fmla="*/ 118 h 484"/>
              <a:gd name="T18" fmla="*/ 760 w 779"/>
              <a:gd name="T19" fmla="*/ 128 h 484"/>
              <a:gd name="T20" fmla="*/ 739 w 779"/>
              <a:gd name="T21" fmla="*/ 135 h 484"/>
              <a:gd name="T22" fmla="*/ 726 w 779"/>
              <a:gd name="T23" fmla="*/ 147 h 484"/>
              <a:gd name="T24" fmla="*/ 711 w 779"/>
              <a:gd name="T25" fmla="*/ 168 h 484"/>
              <a:gd name="T26" fmla="*/ 692 w 779"/>
              <a:gd name="T27" fmla="*/ 200 h 484"/>
              <a:gd name="T28" fmla="*/ 674 w 779"/>
              <a:gd name="T29" fmla="*/ 244 h 484"/>
              <a:gd name="T30" fmla="*/ 653 w 779"/>
              <a:gd name="T31" fmla="*/ 297 h 484"/>
              <a:gd name="T32" fmla="*/ 632 w 779"/>
              <a:gd name="T33" fmla="*/ 356 h 484"/>
              <a:gd name="T34" fmla="*/ 611 w 779"/>
              <a:gd name="T35" fmla="*/ 406 h 484"/>
              <a:gd name="T36" fmla="*/ 594 w 779"/>
              <a:gd name="T37" fmla="*/ 444 h 484"/>
              <a:gd name="T38" fmla="*/ 579 w 779"/>
              <a:gd name="T39" fmla="*/ 469 h 484"/>
              <a:gd name="T40" fmla="*/ 568 w 779"/>
              <a:gd name="T41" fmla="*/ 482 h 484"/>
              <a:gd name="T42" fmla="*/ 552 w 779"/>
              <a:gd name="T43" fmla="*/ 484 h 484"/>
              <a:gd name="T44" fmla="*/ 535 w 779"/>
              <a:gd name="T45" fmla="*/ 474 h 484"/>
              <a:gd name="T46" fmla="*/ 530 w 779"/>
              <a:gd name="T47" fmla="*/ 457 h 484"/>
              <a:gd name="T48" fmla="*/ 530 w 779"/>
              <a:gd name="T49" fmla="*/ 440 h 484"/>
              <a:gd name="T50" fmla="*/ 531 w 779"/>
              <a:gd name="T51" fmla="*/ 423 h 484"/>
              <a:gd name="T52" fmla="*/ 535 w 779"/>
              <a:gd name="T53" fmla="*/ 400 h 484"/>
              <a:gd name="T54" fmla="*/ 543 w 779"/>
              <a:gd name="T55" fmla="*/ 362 h 484"/>
              <a:gd name="T56" fmla="*/ 556 w 779"/>
              <a:gd name="T57" fmla="*/ 295 h 484"/>
              <a:gd name="T58" fmla="*/ 564 w 779"/>
              <a:gd name="T59" fmla="*/ 232 h 484"/>
              <a:gd name="T60" fmla="*/ 568 w 779"/>
              <a:gd name="T61" fmla="*/ 175 h 484"/>
              <a:gd name="T62" fmla="*/ 568 w 779"/>
              <a:gd name="T63" fmla="*/ 143 h 484"/>
              <a:gd name="T64" fmla="*/ 568 w 779"/>
              <a:gd name="T65" fmla="*/ 109 h 484"/>
              <a:gd name="T66" fmla="*/ 562 w 779"/>
              <a:gd name="T67" fmla="*/ 92 h 484"/>
              <a:gd name="T68" fmla="*/ 552 w 779"/>
              <a:gd name="T69" fmla="*/ 84 h 484"/>
              <a:gd name="T70" fmla="*/ 537 w 779"/>
              <a:gd name="T71" fmla="*/ 80 h 484"/>
              <a:gd name="T72" fmla="*/ 514 w 779"/>
              <a:gd name="T73" fmla="*/ 80 h 484"/>
              <a:gd name="T74" fmla="*/ 495 w 779"/>
              <a:gd name="T75" fmla="*/ 82 h 484"/>
              <a:gd name="T76" fmla="*/ 470 w 779"/>
              <a:gd name="T77" fmla="*/ 84 h 484"/>
              <a:gd name="T78" fmla="*/ 436 w 779"/>
              <a:gd name="T79" fmla="*/ 88 h 484"/>
              <a:gd name="T80" fmla="*/ 392 w 779"/>
              <a:gd name="T81" fmla="*/ 92 h 484"/>
              <a:gd name="T82" fmla="*/ 339 w 779"/>
              <a:gd name="T83" fmla="*/ 99 h 484"/>
              <a:gd name="T84" fmla="*/ 234 w 779"/>
              <a:gd name="T85" fmla="*/ 114 h 484"/>
              <a:gd name="T86" fmla="*/ 114 w 779"/>
              <a:gd name="T87" fmla="*/ 126 h 484"/>
              <a:gd name="T88" fmla="*/ 0 w 779"/>
              <a:gd name="T89" fmla="*/ 130 h 484"/>
              <a:gd name="T90" fmla="*/ 103 w 779"/>
              <a:gd name="T91" fmla="*/ 74 h 484"/>
              <a:gd name="T92" fmla="*/ 236 w 779"/>
              <a:gd name="T93" fmla="*/ 61 h 484"/>
              <a:gd name="T94" fmla="*/ 358 w 779"/>
              <a:gd name="T95" fmla="*/ 46 h 484"/>
              <a:gd name="T96" fmla="*/ 406 w 779"/>
              <a:gd name="T97" fmla="*/ 38 h 484"/>
              <a:gd name="T98" fmla="*/ 446 w 779"/>
              <a:gd name="T99" fmla="*/ 31 h 484"/>
              <a:gd name="T100" fmla="*/ 478 w 779"/>
              <a:gd name="T101" fmla="*/ 23 h 484"/>
              <a:gd name="T102" fmla="*/ 503 w 779"/>
              <a:gd name="T103" fmla="*/ 17 h 484"/>
              <a:gd name="T104" fmla="*/ 518 w 779"/>
              <a:gd name="T105" fmla="*/ 12 h 484"/>
              <a:gd name="T106" fmla="*/ 539 w 779"/>
              <a:gd name="T107" fmla="*/ 4 h 484"/>
              <a:gd name="T108" fmla="*/ 560 w 779"/>
              <a:gd name="T109" fmla="*/ 0 h 484"/>
              <a:gd name="T110" fmla="*/ 575 w 779"/>
              <a:gd name="T111" fmla="*/ 4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79" h="484">
                <a:moveTo>
                  <a:pt x="575" y="4"/>
                </a:moveTo>
                <a:lnTo>
                  <a:pt x="585" y="4"/>
                </a:lnTo>
                <a:lnTo>
                  <a:pt x="596" y="6"/>
                </a:lnTo>
                <a:lnTo>
                  <a:pt x="610" y="10"/>
                </a:lnTo>
                <a:lnTo>
                  <a:pt x="623" y="14"/>
                </a:lnTo>
                <a:lnTo>
                  <a:pt x="638" y="19"/>
                </a:lnTo>
                <a:lnTo>
                  <a:pt x="655" y="27"/>
                </a:lnTo>
                <a:lnTo>
                  <a:pt x="672" y="36"/>
                </a:lnTo>
                <a:lnTo>
                  <a:pt x="693" y="46"/>
                </a:lnTo>
                <a:lnTo>
                  <a:pt x="703" y="52"/>
                </a:lnTo>
                <a:lnTo>
                  <a:pt x="712" y="57"/>
                </a:lnTo>
                <a:lnTo>
                  <a:pt x="720" y="65"/>
                </a:lnTo>
                <a:lnTo>
                  <a:pt x="730" y="69"/>
                </a:lnTo>
                <a:lnTo>
                  <a:pt x="737" y="74"/>
                </a:lnTo>
                <a:lnTo>
                  <a:pt x="743" y="80"/>
                </a:lnTo>
                <a:lnTo>
                  <a:pt x="751" y="84"/>
                </a:lnTo>
                <a:lnTo>
                  <a:pt x="756" y="88"/>
                </a:lnTo>
                <a:lnTo>
                  <a:pt x="762" y="92"/>
                </a:lnTo>
                <a:lnTo>
                  <a:pt x="766" y="95"/>
                </a:lnTo>
                <a:lnTo>
                  <a:pt x="770" y="97"/>
                </a:lnTo>
                <a:lnTo>
                  <a:pt x="773" y="101"/>
                </a:lnTo>
                <a:lnTo>
                  <a:pt x="775" y="103"/>
                </a:lnTo>
                <a:lnTo>
                  <a:pt x="777" y="105"/>
                </a:lnTo>
                <a:lnTo>
                  <a:pt x="779" y="107"/>
                </a:lnTo>
                <a:lnTo>
                  <a:pt x="779" y="109"/>
                </a:lnTo>
                <a:lnTo>
                  <a:pt x="775" y="113"/>
                </a:lnTo>
                <a:lnTo>
                  <a:pt x="773" y="118"/>
                </a:lnTo>
                <a:lnTo>
                  <a:pt x="770" y="122"/>
                </a:lnTo>
                <a:lnTo>
                  <a:pt x="766" y="126"/>
                </a:lnTo>
                <a:lnTo>
                  <a:pt x="760" y="128"/>
                </a:lnTo>
                <a:lnTo>
                  <a:pt x="754" y="132"/>
                </a:lnTo>
                <a:lnTo>
                  <a:pt x="747" y="133"/>
                </a:lnTo>
                <a:lnTo>
                  <a:pt x="739" y="135"/>
                </a:lnTo>
                <a:lnTo>
                  <a:pt x="735" y="139"/>
                </a:lnTo>
                <a:lnTo>
                  <a:pt x="730" y="141"/>
                </a:lnTo>
                <a:lnTo>
                  <a:pt x="726" y="147"/>
                </a:lnTo>
                <a:lnTo>
                  <a:pt x="720" y="153"/>
                </a:lnTo>
                <a:lnTo>
                  <a:pt x="714" y="158"/>
                </a:lnTo>
                <a:lnTo>
                  <a:pt x="711" y="168"/>
                </a:lnTo>
                <a:lnTo>
                  <a:pt x="705" y="177"/>
                </a:lnTo>
                <a:lnTo>
                  <a:pt x="699" y="187"/>
                </a:lnTo>
                <a:lnTo>
                  <a:pt x="692" y="200"/>
                </a:lnTo>
                <a:lnTo>
                  <a:pt x="686" y="213"/>
                </a:lnTo>
                <a:lnTo>
                  <a:pt x="680" y="227"/>
                </a:lnTo>
                <a:lnTo>
                  <a:pt x="674" y="244"/>
                </a:lnTo>
                <a:lnTo>
                  <a:pt x="667" y="259"/>
                </a:lnTo>
                <a:lnTo>
                  <a:pt x="661" y="278"/>
                </a:lnTo>
                <a:lnTo>
                  <a:pt x="653" y="297"/>
                </a:lnTo>
                <a:lnTo>
                  <a:pt x="646" y="318"/>
                </a:lnTo>
                <a:lnTo>
                  <a:pt x="638" y="337"/>
                </a:lnTo>
                <a:lnTo>
                  <a:pt x="632" y="356"/>
                </a:lnTo>
                <a:lnTo>
                  <a:pt x="625" y="375"/>
                </a:lnTo>
                <a:lnTo>
                  <a:pt x="619" y="390"/>
                </a:lnTo>
                <a:lnTo>
                  <a:pt x="611" y="406"/>
                </a:lnTo>
                <a:lnTo>
                  <a:pt x="606" y="419"/>
                </a:lnTo>
                <a:lnTo>
                  <a:pt x="600" y="432"/>
                </a:lnTo>
                <a:lnTo>
                  <a:pt x="594" y="444"/>
                </a:lnTo>
                <a:lnTo>
                  <a:pt x="589" y="453"/>
                </a:lnTo>
                <a:lnTo>
                  <a:pt x="585" y="461"/>
                </a:lnTo>
                <a:lnTo>
                  <a:pt x="579" y="469"/>
                </a:lnTo>
                <a:lnTo>
                  <a:pt x="575" y="474"/>
                </a:lnTo>
                <a:lnTo>
                  <a:pt x="571" y="478"/>
                </a:lnTo>
                <a:lnTo>
                  <a:pt x="568" y="482"/>
                </a:lnTo>
                <a:lnTo>
                  <a:pt x="564" y="484"/>
                </a:lnTo>
                <a:lnTo>
                  <a:pt x="560" y="484"/>
                </a:lnTo>
                <a:lnTo>
                  <a:pt x="552" y="484"/>
                </a:lnTo>
                <a:lnTo>
                  <a:pt x="545" y="482"/>
                </a:lnTo>
                <a:lnTo>
                  <a:pt x="541" y="480"/>
                </a:lnTo>
                <a:lnTo>
                  <a:pt x="535" y="474"/>
                </a:lnTo>
                <a:lnTo>
                  <a:pt x="533" y="470"/>
                </a:lnTo>
                <a:lnTo>
                  <a:pt x="531" y="465"/>
                </a:lnTo>
                <a:lnTo>
                  <a:pt x="530" y="457"/>
                </a:lnTo>
                <a:lnTo>
                  <a:pt x="530" y="449"/>
                </a:lnTo>
                <a:lnTo>
                  <a:pt x="530" y="446"/>
                </a:lnTo>
                <a:lnTo>
                  <a:pt x="530" y="440"/>
                </a:lnTo>
                <a:lnTo>
                  <a:pt x="530" y="436"/>
                </a:lnTo>
                <a:lnTo>
                  <a:pt x="531" y="429"/>
                </a:lnTo>
                <a:lnTo>
                  <a:pt x="531" y="423"/>
                </a:lnTo>
                <a:lnTo>
                  <a:pt x="533" y="415"/>
                </a:lnTo>
                <a:lnTo>
                  <a:pt x="533" y="408"/>
                </a:lnTo>
                <a:lnTo>
                  <a:pt x="535" y="400"/>
                </a:lnTo>
                <a:lnTo>
                  <a:pt x="537" y="390"/>
                </a:lnTo>
                <a:lnTo>
                  <a:pt x="539" y="381"/>
                </a:lnTo>
                <a:lnTo>
                  <a:pt x="543" y="362"/>
                </a:lnTo>
                <a:lnTo>
                  <a:pt x="547" y="341"/>
                </a:lnTo>
                <a:lnTo>
                  <a:pt x="552" y="318"/>
                </a:lnTo>
                <a:lnTo>
                  <a:pt x="556" y="295"/>
                </a:lnTo>
                <a:lnTo>
                  <a:pt x="558" y="272"/>
                </a:lnTo>
                <a:lnTo>
                  <a:pt x="560" y="251"/>
                </a:lnTo>
                <a:lnTo>
                  <a:pt x="564" y="232"/>
                </a:lnTo>
                <a:lnTo>
                  <a:pt x="566" y="213"/>
                </a:lnTo>
                <a:lnTo>
                  <a:pt x="568" y="194"/>
                </a:lnTo>
                <a:lnTo>
                  <a:pt x="568" y="175"/>
                </a:lnTo>
                <a:lnTo>
                  <a:pt x="568" y="156"/>
                </a:lnTo>
                <a:lnTo>
                  <a:pt x="568" y="149"/>
                </a:lnTo>
                <a:lnTo>
                  <a:pt x="568" y="143"/>
                </a:lnTo>
                <a:lnTo>
                  <a:pt x="568" y="130"/>
                </a:lnTo>
                <a:lnTo>
                  <a:pt x="568" y="118"/>
                </a:lnTo>
                <a:lnTo>
                  <a:pt x="568" y="109"/>
                </a:lnTo>
                <a:lnTo>
                  <a:pt x="566" y="101"/>
                </a:lnTo>
                <a:lnTo>
                  <a:pt x="564" y="95"/>
                </a:lnTo>
                <a:lnTo>
                  <a:pt x="562" y="92"/>
                </a:lnTo>
                <a:lnTo>
                  <a:pt x="560" y="88"/>
                </a:lnTo>
                <a:lnTo>
                  <a:pt x="556" y="86"/>
                </a:lnTo>
                <a:lnTo>
                  <a:pt x="552" y="84"/>
                </a:lnTo>
                <a:lnTo>
                  <a:pt x="549" y="82"/>
                </a:lnTo>
                <a:lnTo>
                  <a:pt x="543" y="82"/>
                </a:lnTo>
                <a:lnTo>
                  <a:pt x="537" y="80"/>
                </a:lnTo>
                <a:lnTo>
                  <a:pt x="530" y="80"/>
                </a:lnTo>
                <a:lnTo>
                  <a:pt x="522" y="80"/>
                </a:lnTo>
                <a:lnTo>
                  <a:pt x="514" y="80"/>
                </a:lnTo>
                <a:lnTo>
                  <a:pt x="509" y="80"/>
                </a:lnTo>
                <a:lnTo>
                  <a:pt x="503" y="80"/>
                </a:lnTo>
                <a:lnTo>
                  <a:pt x="495" y="82"/>
                </a:lnTo>
                <a:lnTo>
                  <a:pt x="488" y="82"/>
                </a:lnTo>
                <a:lnTo>
                  <a:pt x="480" y="82"/>
                </a:lnTo>
                <a:lnTo>
                  <a:pt x="470" y="84"/>
                </a:lnTo>
                <a:lnTo>
                  <a:pt x="459" y="84"/>
                </a:lnTo>
                <a:lnTo>
                  <a:pt x="448" y="86"/>
                </a:lnTo>
                <a:lnTo>
                  <a:pt x="436" y="88"/>
                </a:lnTo>
                <a:lnTo>
                  <a:pt x="423" y="88"/>
                </a:lnTo>
                <a:lnTo>
                  <a:pt x="408" y="90"/>
                </a:lnTo>
                <a:lnTo>
                  <a:pt x="392" y="92"/>
                </a:lnTo>
                <a:lnTo>
                  <a:pt x="375" y="93"/>
                </a:lnTo>
                <a:lnTo>
                  <a:pt x="358" y="97"/>
                </a:lnTo>
                <a:lnTo>
                  <a:pt x="339" y="99"/>
                </a:lnTo>
                <a:lnTo>
                  <a:pt x="318" y="101"/>
                </a:lnTo>
                <a:lnTo>
                  <a:pt x="276" y="109"/>
                </a:lnTo>
                <a:lnTo>
                  <a:pt x="234" y="114"/>
                </a:lnTo>
                <a:lnTo>
                  <a:pt x="192" y="120"/>
                </a:lnTo>
                <a:lnTo>
                  <a:pt x="152" y="124"/>
                </a:lnTo>
                <a:lnTo>
                  <a:pt x="114" y="126"/>
                </a:lnTo>
                <a:lnTo>
                  <a:pt x="76" y="128"/>
                </a:lnTo>
                <a:lnTo>
                  <a:pt x="36" y="130"/>
                </a:lnTo>
                <a:lnTo>
                  <a:pt x="0" y="130"/>
                </a:lnTo>
                <a:lnTo>
                  <a:pt x="7" y="80"/>
                </a:lnTo>
                <a:lnTo>
                  <a:pt x="55" y="78"/>
                </a:lnTo>
                <a:lnTo>
                  <a:pt x="103" y="74"/>
                </a:lnTo>
                <a:lnTo>
                  <a:pt x="148" y="71"/>
                </a:lnTo>
                <a:lnTo>
                  <a:pt x="194" y="65"/>
                </a:lnTo>
                <a:lnTo>
                  <a:pt x="236" y="61"/>
                </a:lnTo>
                <a:lnTo>
                  <a:pt x="278" y="55"/>
                </a:lnTo>
                <a:lnTo>
                  <a:pt x="318" y="52"/>
                </a:lnTo>
                <a:lnTo>
                  <a:pt x="358" y="46"/>
                </a:lnTo>
                <a:lnTo>
                  <a:pt x="375" y="42"/>
                </a:lnTo>
                <a:lnTo>
                  <a:pt x="390" y="40"/>
                </a:lnTo>
                <a:lnTo>
                  <a:pt x="406" y="38"/>
                </a:lnTo>
                <a:lnTo>
                  <a:pt x="421" y="34"/>
                </a:lnTo>
                <a:lnTo>
                  <a:pt x="434" y="33"/>
                </a:lnTo>
                <a:lnTo>
                  <a:pt x="446" y="31"/>
                </a:lnTo>
                <a:lnTo>
                  <a:pt x="457" y="29"/>
                </a:lnTo>
                <a:lnTo>
                  <a:pt x="469" y="25"/>
                </a:lnTo>
                <a:lnTo>
                  <a:pt x="478" y="23"/>
                </a:lnTo>
                <a:lnTo>
                  <a:pt x="488" y="21"/>
                </a:lnTo>
                <a:lnTo>
                  <a:pt x="495" y="19"/>
                </a:lnTo>
                <a:lnTo>
                  <a:pt x="503" y="17"/>
                </a:lnTo>
                <a:lnTo>
                  <a:pt x="509" y="15"/>
                </a:lnTo>
                <a:lnTo>
                  <a:pt x="514" y="14"/>
                </a:lnTo>
                <a:lnTo>
                  <a:pt x="518" y="12"/>
                </a:lnTo>
                <a:lnTo>
                  <a:pt x="522" y="12"/>
                </a:lnTo>
                <a:lnTo>
                  <a:pt x="533" y="6"/>
                </a:lnTo>
                <a:lnTo>
                  <a:pt x="539" y="4"/>
                </a:lnTo>
                <a:lnTo>
                  <a:pt x="545" y="2"/>
                </a:lnTo>
                <a:lnTo>
                  <a:pt x="552" y="0"/>
                </a:lnTo>
                <a:lnTo>
                  <a:pt x="560" y="0"/>
                </a:lnTo>
                <a:lnTo>
                  <a:pt x="568" y="2"/>
                </a:lnTo>
                <a:lnTo>
                  <a:pt x="575" y="4"/>
                </a:lnTo>
                <a:lnTo>
                  <a:pt x="575" y="4"/>
                </a:lnTo>
              </a:path>
            </a:pathLst>
          </a:custGeom>
          <a:solidFill>
            <a:schemeClr val="tx1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15"/>
          <p:cNvSpPr/>
          <p:nvPr/>
        </p:nvSpPr>
        <p:spPr bwMode="auto">
          <a:xfrm>
            <a:off x="2616266" y="2572129"/>
            <a:ext cx="463428" cy="100746"/>
          </a:xfrm>
          <a:custGeom>
            <a:avLst/>
            <a:gdLst>
              <a:gd name="T0" fmla="*/ 0 w 414"/>
              <a:gd name="T1" fmla="*/ 42 h 92"/>
              <a:gd name="T2" fmla="*/ 36 w 414"/>
              <a:gd name="T3" fmla="*/ 38 h 92"/>
              <a:gd name="T4" fmla="*/ 69 w 414"/>
              <a:gd name="T5" fmla="*/ 33 h 92"/>
              <a:gd name="T6" fmla="*/ 101 w 414"/>
              <a:gd name="T7" fmla="*/ 29 h 92"/>
              <a:gd name="T8" fmla="*/ 132 w 414"/>
              <a:gd name="T9" fmla="*/ 25 h 92"/>
              <a:gd name="T10" fmla="*/ 160 w 414"/>
              <a:gd name="T11" fmla="*/ 21 h 92"/>
              <a:gd name="T12" fmla="*/ 187 w 414"/>
              <a:gd name="T13" fmla="*/ 17 h 92"/>
              <a:gd name="T14" fmla="*/ 212 w 414"/>
              <a:gd name="T15" fmla="*/ 14 h 92"/>
              <a:gd name="T16" fmla="*/ 235 w 414"/>
              <a:gd name="T17" fmla="*/ 12 h 92"/>
              <a:gd name="T18" fmla="*/ 256 w 414"/>
              <a:gd name="T19" fmla="*/ 10 h 92"/>
              <a:gd name="T20" fmla="*/ 275 w 414"/>
              <a:gd name="T21" fmla="*/ 6 h 92"/>
              <a:gd name="T22" fmla="*/ 292 w 414"/>
              <a:gd name="T23" fmla="*/ 4 h 92"/>
              <a:gd name="T24" fmla="*/ 307 w 414"/>
              <a:gd name="T25" fmla="*/ 4 h 92"/>
              <a:gd name="T26" fmla="*/ 320 w 414"/>
              <a:gd name="T27" fmla="*/ 2 h 92"/>
              <a:gd name="T28" fmla="*/ 332 w 414"/>
              <a:gd name="T29" fmla="*/ 2 h 92"/>
              <a:gd name="T30" fmla="*/ 343 w 414"/>
              <a:gd name="T31" fmla="*/ 0 h 92"/>
              <a:gd name="T32" fmla="*/ 351 w 414"/>
              <a:gd name="T33" fmla="*/ 0 h 92"/>
              <a:gd name="T34" fmla="*/ 364 w 414"/>
              <a:gd name="T35" fmla="*/ 2 h 92"/>
              <a:gd name="T36" fmla="*/ 378 w 414"/>
              <a:gd name="T37" fmla="*/ 2 h 92"/>
              <a:gd name="T38" fmla="*/ 387 w 414"/>
              <a:gd name="T39" fmla="*/ 4 h 92"/>
              <a:gd name="T40" fmla="*/ 397 w 414"/>
              <a:gd name="T41" fmla="*/ 6 h 92"/>
              <a:gd name="T42" fmla="*/ 400 w 414"/>
              <a:gd name="T43" fmla="*/ 8 h 92"/>
              <a:gd name="T44" fmla="*/ 404 w 414"/>
              <a:gd name="T45" fmla="*/ 10 h 92"/>
              <a:gd name="T46" fmla="*/ 406 w 414"/>
              <a:gd name="T47" fmla="*/ 12 h 92"/>
              <a:gd name="T48" fmla="*/ 410 w 414"/>
              <a:gd name="T49" fmla="*/ 14 h 92"/>
              <a:gd name="T50" fmla="*/ 412 w 414"/>
              <a:gd name="T51" fmla="*/ 15 h 92"/>
              <a:gd name="T52" fmla="*/ 412 w 414"/>
              <a:gd name="T53" fmla="*/ 17 h 92"/>
              <a:gd name="T54" fmla="*/ 414 w 414"/>
              <a:gd name="T55" fmla="*/ 19 h 92"/>
              <a:gd name="T56" fmla="*/ 414 w 414"/>
              <a:gd name="T57" fmla="*/ 21 h 92"/>
              <a:gd name="T58" fmla="*/ 414 w 414"/>
              <a:gd name="T59" fmla="*/ 25 h 92"/>
              <a:gd name="T60" fmla="*/ 412 w 414"/>
              <a:gd name="T61" fmla="*/ 29 h 92"/>
              <a:gd name="T62" fmla="*/ 410 w 414"/>
              <a:gd name="T63" fmla="*/ 33 h 92"/>
              <a:gd name="T64" fmla="*/ 408 w 414"/>
              <a:gd name="T65" fmla="*/ 36 h 92"/>
              <a:gd name="T66" fmla="*/ 404 w 414"/>
              <a:gd name="T67" fmla="*/ 40 h 92"/>
              <a:gd name="T68" fmla="*/ 400 w 414"/>
              <a:gd name="T69" fmla="*/ 42 h 92"/>
              <a:gd name="T70" fmla="*/ 395 w 414"/>
              <a:gd name="T71" fmla="*/ 46 h 92"/>
              <a:gd name="T72" fmla="*/ 389 w 414"/>
              <a:gd name="T73" fmla="*/ 50 h 92"/>
              <a:gd name="T74" fmla="*/ 381 w 414"/>
              <a:gd name="T75" fmla="*/ 52 h 92"/>
              <a:gd name="T76" fmla="*/ 376 w 414"/>
              <a:gd name="T77" fmla="*/ 55 h 92"/>
              <a:gd name="T78" fmla="*/ 366 w 414"/>
              <a:gd name="T79" fmla="*/ 57 h 92"/>
              <a:gd name="T80" fmla="*/ 357 w 414"/>
              <a:gd name="T81" fmla="*/ 59 h 92"/>
              <a:gd name="T82" fmla="*/ 347 w 414"/>
              <a:gd name="T83" fmla="*/ 63 h 92"/>
              <a:gd name="T84" fmla="*/ 336 w 414"/>
              <a:gd name="T85" fmla="*/ 65 h 92"/>
              <a:gd name="T86" fmla="*/ 324 w 414"/>
              <a:gd name="T87" fmla="*/ 69 h 92"/>
              <a:gd name="T88" fmla="*/ 313 w 414"/>
              <a:gd name="T89" fmla="*/ 71 h 92"/>
              <a:gd name="T90" fmla="*/ 297 w 414"/>
              <a:gd name="T91" fmla="*/ 73 h 92"/>
              <a:gd name="T92" fmla="*/ 284 w 414"/>
              <a:gd name="T93" fmla="*/ 76 h 92"/>
              <a:gd name="T94" fmla="*/ 269 w 414"/>
              <a:gd name="T95" fmla="*/ 78 h 92"/>
              <a:gd name="T96" fmla="*/ 254 w 414"/>
              <a:gd name="T97" fmla="*/ 80 h 92"/>
              <a:gd name="T98" fmla="*/ 237 w 414"/>
              <a:gd name="T99" fmla="*/ 82 h 92"/>
              <a:gd name="T100" fmla="*/ 219 w 414"/>
              <a:gd name="T101" fmla="*/ 84 h 92"/>
              <a:gd name="T102" fmla="*/ 200 w 414"/>
              <a:gd name="T103" fmla="*/ 86 h 92"/>
              <a:gd name="T104" fmla="*/ 183 w 414"/>
              <a:gd name="T105" fmla="*/ 86 h 92"/>
              <a:gd name="T106" fmla="*/ 162 w 414"/>
              <a:gd name="T107" fmla="*/ 88 h 92"/>
              <a:gd name="T108" fmla="*/ 141 w 414"/>
              <a:gd name="T109" fmla="*/ 90 h 92"/>
              <a:gd name="T110" fmla="*/ 120 w 414"/>
              <a:gd name="T111" fmla="*/ 90 h 92"/>
              <a:gd name="T112" fmla="*/ 97 w 414"/>
              <a:gd name="T113" fmla="*/ 90 h 92"/>
              <a:gd name="T114" fmla="*/ 75 w 414"/>
              <a:gd name="T115" fmla="*/ 92 h 92"/>
              <a:gd name="T116" fmla="*/ 52 w 414"/>
              <a:gd name="T117" fmla="*/ 92 h 92"/>
              <a:gd name="T118" fmla="*/ 25 w 414"/>
              <a:gd name="T119" fmla="*/ 92 h 92"/>
              <a:gd name="T120" fmla="*/ 0 w 414"/>
              <a:gd name="T121" fmla="*/ 92 h 92"/>
              <a:gd name="T122" fmla="*/ 0 w 414"/>
              <a:gd name="T123" fmla="*/ 42 h 92"/>
              <a:gd name="T124" fmla="*/ 0 w 414"/>
              <a:gd name="T125" fmla="*/ 4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14" h="92">
                <a:moveTo>
                  <a:pt x="0" y="42"/>
                </a:moveTo>
                <a:lnTo>
                  <a:pt x="36" y="38"/>
                </a:lnTo>
                <a:lnTo>
                  <a:pt x="69" y="33"/>
                </a:lnTo>
                <a:lnTo>
                  <a:pt x="101" y="29"/>
                </a:lnTo>
                <a:lnTo>
                  <a:pt x="132" y="25"/>
                </a:lnTo>
                <a:lnTo>
                  <a:pt x="160" y="21"/>
                </a:lnTo>
                <a:lnTo>
                  <a:pt x="187" y="17"/>
                </a:lnTo>
                <a:lnTo>
                  <a:pt x="212" y="14"/>
                </a:lnTo>
                <a:lnTo>
                  <a:pt x="235" y="12"/>
                </a:lnTo>
                <a:lnTo>
                  <a:pt x="256" y="10"/>
                </a:lnTo>
                <a:lnTo>
                  <a:pt x="275" y="6"/>
                </a:lnTo>
                <a:lnTo>
                  <a:pt x="292" y="4"/>
                </a:lnTo>
                <a:lnTo>
                  <a:pt x="307" y="4"/>
                </a:lnTo>
                <a:lnTo>
                  <a:pt x="320" y="2"/>
                </a:lnTo>
                <a:lnTo>
                  <a:pt x="332" y="2"/>
                </a:lnTo>
                <a:lnTo>
                  <a:pt x="343" y="0"/>
                </a:lnTo>
                <a:lnTo>
                  <a:pt x="351" y="0"/>
                </a:lnTo>
                <a:lnTo>
                  <a:pt x="364" y="2"/>
                </a:lnTo>
                <a:lnTo>
                  <a:pt x="378" y="2"/>
                </a:lnTo>
                <a:lnTo>
                  <a:pt x="387" y="4"/>
                </a:lnTo>
                <a:lnTo>
                  <a:pt x="397" y="6"/>
                </a:lnTo>
                <a:lnTo>
                  <a:pt x="400" y="8"/>
                </a:lnTo>
                <a:lnTo>
                  <a:pt x="404" y="10"/>
                </a:lnTo>
                <a:lnTo>
                  <a:pt x="406" y="12"/>
                </a:lnTo>
                <a:lnTo>
                  <a:pt x="410" y="14"/>
                </a:lnTo>
                <a:lnTo>
                  <a:pt x="412" y="15"/>
                </a:lnTo>
                <a:lnTo>
                  <a:pt x="412" y="17"/>
                </a:lnTo>
                <a:lnTo>
                  <a:pt x="414" y="19"/>
                </a:lnTo>
                <a:lnTo>
                  <a:pt x="414" y="21"/>
                </a:lnTo>
                <a:lnTo>
                  <a:pt x="414" y="25"/>
                </a:lnTo>
                <a:lnTo>
                  <a:pt x="412" y="29"/>
                </a:lnTo>
                <a:lnTo>
                  <a:pt x="410" y="33"/>
                </a:lnTo>
                <a:lnTo>
                  <a:pt x="408" y="36"/>
                </a:lnTo>
                <a:lnTo>
                  <a:pt x="404" y="40"/>
                </a:lnTo>
                <a:lnTo>
                  <a:pt x="400" y="42"/>
                </a:lnTo>
                <a:lnTo>
                  <a:pt x="395" y="46"/>
                </a:lnTo>
                <a:lnTo>
                  <a:pt x="389" y="50"/>
                </a:lnTo>
                <a:lnTo>
                  <a:pt x="381" y="52"/>
                </a:lnTo>
                <a:lnTo>
                  <a:pt x="376" y="55"/>
                </a:lnTo>
                <a:lnTo>
                  <a:pt x="366" y="57"/>
                </a:lnTo>
                <a:lnTo>
                  <a:pt x="357" y="59"/>
                </a:lnTo>
                <a:lnTo>
                  <a:pt x="347" y="63"/>
                </a:lnTo>
                <a:lnTo>
                  <a:pt x="336" y="65"/>
                </a:lnTo>
                <a:lnTo>
                  <a:pt x="324" y="69"/>
                </a:lnTo>
                <a:lnTo>
                  <a:pt x="313" y="71"/>
                </a:lnTo>
                <a:lnTo>
                  <a:pt x="297" y="73"/>
                </a:lnTo>
                <a:lnTo>
                  <a:pt x="284" y="76"/>
                </a:lnTo>
                <a:lnTo>
                  <a:pt x="269" y="78"/>
                </a:lnTo>
                <a:lnTo>
                  <a:pt x="254" y="80"/>
                </a:lnTo>
                <a:lnTo>
                  <a:pt x="237" y="82"/>
                </a:lnTo>
                <a:lnTo>
                  <a:pt x="219" y="84"/>
                </a:lnTo>
                <a:lnTo>
                  <a:pt x="200" y="86"/>
                </a:lnTo>
                <a:lnTo>
                  <a:pt x="183" y="86"/>
                </a:lnTo>
                <a:lnTo>
                  <a:pt x="162" y="88"/>
                </a:lnTo>
                <a:lnTo>
                  <a:pt x="141" y="90"/>
                </a:lnTo>
                <a:lnTo>
                  <a:pt x="120" y="90"/>
                </a:lnTo>
                <a:lnTo>
                  <a:pt x="97" y="90"/>
                </a:lnTo>
                <a:lnTo>
                  <a:pt x="75" y="92"/>
                </a:lnTo>
                <a:lnTo>
                  <a:pt x="52" y="92"/>
                </a:lnTo>
                <a:lnTo>
                  <a:pt x="25" y="92"/>
                </a:lnTo>
                <a:lnTo>
                  <a:pt x="0" y="92"/>
                </a:lnTo>
                <a:lnTo>
                  <a:pt x="0" y="42"/>
                </a:lnTo>
                <a:lnTo>
                  <a:pt x="0" y="42"/>
                </a:lnTo>
              </a:path>
            </a:pathLst>
          </a:custGeom>
          <a:solidFill>
            <a:schemeClr val="tx1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16"/>
          <p:cNvSpPr/>
          <p:nvPr/>
        </p:nvSpPr>
        <p:spPr bwMode="auto">
          <a:xfrm>
            <a:off x="2643132" y="2766904"/>
            <a:ext cx="584323" cy="109701"/>
          </a:xfrm>
          <a:custGeom>
            <a:avLst/>
            <a:gdLst>
              <a:gd name="T0" fmla="*/ 15 w 522"/>
              <a:gd name="T1" fmla="*/ 97 h 97"/>
              <a:gd name="T2" fmla="*/ 0 w 522"/>
              <a:gd name="T3" fmla="*/ 42 h 97"/>
              <a:gd name="T4" fmla="*/ 46 w 522"/>
              <a:gd name="T5" fmla="*/ 36 h 97"/>
              <a:gd name="T6" fmla="*/ 90 w 522"/>
              <a:gd name="T7" fmla="*/ 33 h 97"/>
              <a:gd name="T8" fmla="*/ 133 w 522"/>
              <a:gd name="T9" fmla="*/ 27 h 97"/>
              <a:gd name="T10" fmla="*/ 173 w 522"/>
              <a:gd name="T11" fmla="*/ 23 h 97"/>
              <a:gd name="T12" fmla="*/ 212 w 522"/>
              <a:gd name="T13" fmla="*/ 19 h 97"/>
              <a:gd name="T14" fmla="*/ 248 w 522"/>
              <a:gd name="T15" fmla="*/ 16 h 97"/>
              <a:gd name="T16" fmla="*/ 284 w 522"/>
              <a:gd name="T17" fmla="*/ 14 h 97"/>
              <a:gd name="T18" fmla="*/ 316 w 522"/>
              <a:gd name="T19" fmla="*/ 10 h 97"/>
              <a:gd name="T20" fmla="*/ 349 w 522"/>
              <a:gd name="T21" fmla="*/ 8 h 97"/>
              <a:gd name="T22" fmla="*/ 379 w 522"/>
              <a:gd name="T23" fmla="*/ 6 h 97"/>
              <a:gd name="T24" fmla="*/ 408 w 522"/>
              <a:gd name="T25" fmla="*/ 4 h 97"/>
              <a:gd name="T26" fmla="*/ 433 w 522"/>
              <a:gd name="T27" fmla="*/ 2 h 97"/>
              <a:gd name="T28" fmla="*/ 457 w 522"/>
              <a:gd name="T29" fmla="*/ 2 h 97"/>
              <a:gd name="T30" fmla="*/ 482 w 522"/>
              <a:gd name="T31" fmla="*/ 0 h 97"/>
              <a:gd name="T32" fmla="*/ 503 w 522"/>
              <a:gd name="T33" fmla="*/ 0 h 97"/>
              <a:gd name="T34" fmla="*/ 522 w 522"/>
              <a:gd name="T35" fmla="*/ 0 h 97"/>
              <a:gd name="T36" fmla="*/ 522 w 522"/>
              <a:gd name="T37" fmla="*/ 63 h 97"/>
              <a:gd name="T38" fmla="*/ 499 w 522"/>
              <a:gd name="T39" fmla="*/ 63 h 97"/>
              <a:gd name="T40" fmla="*/ 475 w 522"/>
              <a:gd name="T41" fmla="*/ 63 h 97"/>
              <a:gd name="T42" fmla="*/ 448 w 522"/>
              <a:gd name="T43" fmla="*/ 65 h 97"/>
              <a:gd name="T44" fmla="*/ 421 w 522"/>
              <a:gd name="T45" fmla="*/ 65 h 97"/>
              <a:gd name="T46" fmla="*/ 393 w 522"/>
              <a:gd name="T47" fmla="*/ 67 h 97"/>
              <a:gd name="T48" fmla="*/ 362 w 522"/>
              <a:gd name="T49" fmla="*/ 69 h 97"/>
              <a:gd name="T50" fmla="*/ 334 w 522"/>
              <a:gd name="T51" fmla="*/ 71 h 97"/>
              <a:gd name="T52" fmla="*/ 301 w 522"/>
              <a:gd name="T53" fmla="*/ 73 h 97"/>
              <a:gd name="T54" fmla="*/ 269 w 522"/>
              <a:gd name="T55" fmla="*/ 75 h 97"/>
              <a:gd name="T56" fmla="*/ 236 w 522"/>
              <a:gd name="T57" fmla="*/ 76 h 97"/>
              <a:gd name="T58" fmla="*/ 202 w 522"/>
              <a:gd name="T59" fmla="*/ 80 h 97"/>
              <a:gd name="T60" fmla="*/ 166 w 522"/>
              <a:gd name="T61" fmla="*/ 84 h 97"/>
              <a:gd name="T62" fmla="*/ 130 w 522"/>
              <a:gd name="T63" fmla="*/ 86 h 97"/>
              <a:gd name="T64" fmla="*/ 93 w 522"/>
              <a:gd name="T65" fmla="*/ 90 h 97"/>
              <a:gd name="T66" fmla="*/ 55 w 522"/>
              <a:gd name="T67" fmla="*/ 94 h 97"/>
              <a:gd name="T68" fmla="*/ 15 w 522"/>
              <a:gd name="T69" fmla="*/ 97 h 97"/>
              <a:gd name="T70" fmla="*/ 15 w 522"/>
              <a:gd name="T71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22" h="97">
                <a:moveTo>
                  <a:pt x="15" y="97"/>
                </a:moveTo>
                <a:lnTo>
                  <a:pt x="0" y="42"/>
                </a:lnTo>
                <a:lnTo>
                  <a:pt x="46" y="36"/>
                </a:lnTo>
                <a:lnTo>
                  <a:pt x="90" y="33"/>
                </a:lnTo>
                <a:lnTo>
                  <a:pt x="133" y="27"/>
                </a:lnTo>
                <a:lnTo>
                  <a:pt x="173" y="23"/>
                </a:lnTo>
                <a:lnTo>
                  <a:pt x="212" y="19"/>
                </a:lnTo>
                <a:lnTo>
                  <a:pt x="248" y="16"/>
                </a:lnTo>
                <a:lnTo>
                  <a:pt x="284" y="14"/>
                </a:lnTo>
                <a:lnTo>
                  <a:pt x="316" y="10"/>
                </a:lnTo>
                <a:lnTo>
                  <a:pt x="349" y="8"/>
                </a:lnTo>
                <a:lnTo>
                  <a:pt x="379" y="6"/>
                </a:lnTo>
                <a:lnTo>
                  <a:pt x="408" y="4"/>
                </a:lnTo>
                <a:lnTo>
                  <a:pt x="433" y="2"/>
                </a:lnTo>
                <a:lnTo>
                  <a:pt x="457" y="2"/>
                </a:lnTo>
                <a:lnTo>
                  <a:pt x="482" y="0"/>
                </a:lnTo>
                <a:lnTo>
                  <a:pt x="503" y="0"/>
                </a:lnTo>
                <a:lnTo>
                  <a:pt x="522" y="0"/>
                </a:lnTo>
                <a:lnTo>
                  <a:pt x="522" y="63"/>
                </a:lnTo>
                <a:lnTo>
                  <a:pt x="499" y="63"/>
                </a:lnTo>
                <a:lnTo>
                  <a:pt x="475" y="63"/>
                </a:lnTo>
                <a:lnTo>
                  <a:pt x="448" y="65"/>
                </a:lnTo>
                <a:lnTo>
                  <a:pt x="421" y="65"/>
                </a:lnTo>
                <a:lnTo>
                  <a:pt x="393" y="67"/>
                </a:lnTo>
                <a:lnTo>
                  <a:pt x="362" y="69"/>
                </a:lnTo>
                <a:lnTo>
                  <a:pt x="334" y="71"/>
                </a:lnTo>
                <a:lnTo>
                  <a:pt x="301" y="73"/>
                </a:lnTo>
                <a:lnTo>
                  <a:pt x="269" y="75"/>
                </a:lnTo>
                <a:lnTo>
                  <a:pt x="236" y="76"/>
                </a:lnTo>
                <a:lnTo>
                  <a:pt x="202" y="80"/>
                </a:lnTo>
                <a:lnTo>
                  <a:pt x="166" y="84"/>
                </a:lnTo>
                <a:lnTo>
                  <a:pt x="130" y="86"/>
                </a:lnTo>
                <a:lnTo>
                  <a:pt x="93" y="90"/>
                </a:lnTo>
                <a:lnTo>
                  <a:pt x="55" y="94"/>
                </a:lnTo>
                <a:lnTo>
                  <a:pt x="15" y="97"/>
                </a:lnTo>
                <a:lnTo>
                  <a:pt x="15" y="97"/>
                </a:lnTo>
              </a:path>
            </a:pathLst>
          </a:custGeom>
          <a:solidFill>
            <a:schemeClr val="tx1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17"/>
          <p:cNvSpPr/>
          <p:nvPr/>
        </p:nvSpPr>
        <p:spPr bwMode="auto">
          <a:xfrm>
            <a:off x="2676713" y="2813918"/>
            <a:ext cx="367161" cy="687308"/>
          </a:xfrm>
          <a:custGeom>
            <a:avLst/>
            <a:gdLst>
              <a:gd name="T0" fmla="*/ 156 w 327"/>
              <a:gd name="T1" fmla="*/ 560 h 613"/>
              <a:gd name="T2" fmla="*/ 148 w 327"/>
              <a:gd name="T3" fmla="*/ 543 h 613"/>
              <a:gd name="T4" fmla="*/ 135 w 327"/>
              <a:gd name="T5" fmla="*/ 524 h 613"/>
              <a:gd name="T6" fmla="*/ 114 w 327"/>
              <a:gd name="T7" fmla="*/ 505 h 613"/>
              <a:gd name="T8" fmla="*/ 89 w 327"/>
              <a:gd name="T9" fmla="*/ 482 h 613"/>
              <a:gd name="T10" fmla="*/ 61 w 327"/>
              <a:gd name="T11" fmla="*/ 461 h 613"/>
              <a:gd name="T12" fmla="*/ 36 w 327"/>
              <a:gd name="T13" fmla="*/ 442 h 613"/>
              <a:gd name="T14" fmla="*/ 17 w 327"/>
              <a:gd name="T15" fmla="*/ 427 h 613"/>
              <a:gd name="T16" fmla="*/ 5 w 327"/>
              <a:gd name="T17" fmla="*/ 413 h 613"/>
              <a:gd name="T18" fmla="*/ 0 w 327"/>
              <a:gd name="T19" fmla="*/ 404 h 613"/>
              <a:gd name="T20" fmla="*/ 1 w 327"/>
              <a:gd name="T21" fmla="*/ 398 h 613"/>
              <a:gd name="T22" fmla="*/ 7 w 327"/>
              <a:gd name="T23" fmla="*/ 394 h 613"/>
              <a:gd name="T24" fmla="*/ 19 w 327"/>
              <a:gd name="T25" fmla="*/ 392 h 613"/>
              <a:gd name="T26" fmla="*/ 36 w 327"/>
              <a:gd name="T27" fmla="*/ 392 h 613"/>
              <a:gd name="T28" fmla="*/ 57 w 327"/>
              <a:gd name="T29" fmla="*/ 396 h 613"/>
              <a:gd name="T30" fmla="*/ 83 w 327"/>
              <a:gd name="T31" fmla="*/ 402 h 613"/>
              <a:gd name="T32" fmla="*/ 114 w 327"/>
              <a:gd name="T33" fmla="*/ 411 h 613"/>
              <a:gd name="T34" fmla="*/ 139 w 327"/>
              <a:gd name="T35" fmla="*/ 417 h 613"/>
              <a:gd name="T36" fmla="*/ 160 w 327"/>
              <a:gd name="T37" fmla="*/ 421 h 613"/>
              <a:gd name="T38" fmla="*/ 188 w 327"/>
              <a:gd name="T39" fmla="*/ 415 h 613"/>
              <a:gd name="T40" fmla="*/ 198 w 327"/>
              <a:gd name="T41" fmla="*/ 408 h 613"/>
              <a:gd name="T42" fmla="*/ 203 w 327"/>
              <a:gd name="T43" fmla="*/ 396 h 613"/>
              <a:gd name="T44" fmla="*/ 205 w 327"/>
              <a:gd name="T45" fmla="*/ 381 h 613"/>
              <a:gd name="T46" fmla="*/ 209 w 327"/>
              <a:gd name="T47" fmla="*/ 354 h 613"/>
              <a:gd name="T48" fmla="*/ 211 w 327"/>
              <a:gd name="T49" fmla="*/ 310 h 613"/>
              <a:gd name="T50" fmla="*/ 209 w 327"/>
              <a:gd name="T51" fmla="*/ 272 h 613"/>
              <a:gd name="T52" fmla="*/ 207 w 327"/>
              <a:gd name="T53" fmla="*/ 221 h 613"/>
              <a:gd name="T54" fmla="*/ 203 w 327"/>
              <a:gd name="T55" fmla="*/ 158 h 613"/>
              <a:gd name="T56" fmla="*/ 200 w 327"/>
              <a:gd name="T57" fmla="*/ 86 h 613"/>
              <a:gd name="T58" fmla="*/ 196 w 327"/>
              <a:gd name="T59" fmla="*/ 0 h 613"/>
              <a:gd name="T60" fmla="*/ 240 w 327"/>
              <a:gd name="T61" fmla="*/ 33 h 613"/>
              <a:gd name="T62" fmla="*/ 272 w 327"/>
              <a:gd name="T63" fmla="*/ 59 h 613"/>
              <a:gd name="T64" fmla="*/ 299 w 327"/>
              <a:gd name="T65" fmla="*/ 80 h 613"/>
              <a:gd name="T66" fmla="*/ 316 w 327"/>
              <a:gd name="T67" fmla="*/ 93 h 613"/>
              <a:gd name="T68" fmla="*/ 325 w 327"/>
              <a:gd name="T69" fmla="*/ 103 h 613"/>
              <a:gd name="T70" fmla="*/ 327 w 327"/>
              <a:gd name="T71" fmla="*/ 114 h 613"/>
              <a:gd name="T72" fmla="*/ 318 w 327"/>
              <a:gd name="T73" fmla="*/ 135 h 613"/>
              <a:gd name="T74" fmla="*/ 310 w 327"/>
              <a:gd name="T75" fmla="*/ 152 h 613"/>
              <a:gd name="T76" fmla="*/ 308 w 327"/>
              <a:gd name="T77" fmla="*/ 170 h 613"/>
              <a:gd name="T78" fmla="*/ 306 w 327"/>
              <a:gd name="T79" fmla="*/ 194 h 613"/>
              <a:gd name="T80" fmla="*/ 308 w 327"/>
              <a:gd name="T81" fmla="*/ 227 h 613"/>
              <a:gd name="T82" fmla="*/ 310 w 327"/>
              <a:gd name="T83" fmla="*/ 267 h 613"/>
              <a:gd name="T84" fmla="*/ 314 w 327"/>
              <a:gd name="T85" fmla="*/ 316 h 613"/>
              <a:gd name="T86" fmla="*/ 316 w 327"/>
              <a:gd name="T87" fmla="*/ 362 h 613"/>
              <a:gd name="T88" fmla="*/ 318 w 327"/>
              <a:gd name="T89" fmla="*/ 402 h 613"/>
              <a:gd name="T90" fmla="*/ 318 w 327"/>
              <a:gd name="T91" fmla="*/ 436 h 613"/>
              <a:gd name="T92" fmla="*/ 316 w 327"/>
              <a:gd name="T93" fmla="*/ 465 h 613"/>
              <a:gd name="T94" fmla="*/ 312 w 327"/>
              <a:gd name="T95" fmla="*/ 488 h 613"/>
              <a:gd name="T96" fmla="*/ 299 w 327"/>
              <a:gd name="T97" fmla="*/ 529 h 613"/>
              <a:gd name="T98" fmla="*/ 276 w 327"/>
              <a:gd name="T99" fmla="*/ 562 h 613"/>
              <a:gd name="T100" fmla="*/ 247 w 327"/>
              <a:gd name="T101" fmla="*/ 587 h 613"/>
              <a:gd name="T102" fmla="*/ 217 w 327"/>
              <a:gd name="T103" fmla="*/ 604 h 613"/>
              <a:gd name="T104" fmla="*/ 194 w 327"/>
              <a:gd name="T105" fmla="*/ 613 h 613"/>
              <a:gd name="T106" fmla="*/ 173 w 327"/>
              <a:gd name="T107" fmla="*/ 611 h 613"/>
              <a:gd name="T108" fmla="*/ 160 w 327"/>
              <a:gd name="T109" fmla="*/ 596 h 613"/>
              <a:gd name="T110" fmla="*/ 156 w 327"/>
              <a:gd name="T111" fmla="*/ 571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7" h="613">
                <a:moveTo>
                  <a:pt x="156" y="571"/>
                </a:moveTo>
                <a:lnTo>
                  <a:pt x="156" y="566"/>
                </a:lnTo>
                <a:lnTo>
                  <a:pt x="156" y="560"/>
                </a:lnTo>
                <a:lnTo>
                  <a:pt x="154" y="554"/>
                </a:lnTo>
                <a:lnTo>
                  <a:pt x="150" y="548"/>
                </a:lnTo>
                <a:lnTo>
                  <a:pt x="148" y="543"/>
                </a:lnTo>
                <a:lnTo>
                  <a:pt x="144" y="537"/>
                </a:lnTo>
                <a:lnTo>
                  <a:pt x="139" y="531"/>
                </a:lnTo>
                <a:lnTo>
                  <a:pt x="135" y="524"/>
                </a:lnTo>
                <a:lnTo>
                  <a:pt x="127" y="518"/>
                </a:lnTo>
                <a:lnTo>
                  <a:pt x="122" y="510"/>
                </a:lnTo>
                <a:lnTo>
                  <a:pt x="114" y="505"/>
                </a:lnTo>
                <a:lnTo>
                  <a:pt x="106" y="497"/>
                </a:lnTo>
                <a:lnTo>
                  <a:pt x="99" y="489"/>
                </a:lnTo>
                <a:lnTo>
                  <a:pt x="89" y="482"/>
                </a:lnTo>
                <a:lnTo>
                  <a:pt x="82" y="474"/>
                </a:lnTo>
                <a:lnTo>
                  <a:pt x="70" y="467"/>
                </a:lnTo>
                <a:lnTo>
                  <a:pt x="61" y="461"/>
                </a:lnTo>
                <a:lnTo>
                  <a:pt x="51" y="453"/>
                </a:lnTo>
                <a:lnTo>
                  <a:pt x="43" y="448"/>
                </a:lnTo>
                <a:lnTo>
                  <a:pt x="36" y="442"/>
                </a:lnTo>
                <a:lnTo>
                  <a:pt x="28" y="436"/>
                </a:lnTo>
                <a:lnTo>
                  <a:pt x="22" y="430"/>
                </a:lnTo>
                <a:lnTo>
                  <a:pt x="17" y="427"/>
                </a:lnTo>
                <a:lnTo>
                  <a:pt x="13" y="421"/>
                </a:lnTo>
                <a:lnTo>
                  <a:pt x="9" y="417"/>
                </a:lnTo>
                <a:lnTo>
                  <a:pt x="5" y="413"/>
                </a:lnTo>
                <a:lnTo>
                  <a:pt x="3" y="409"/>
                </a:lnTo>
                <a:lnTo>
                  <a:pt x="1" y="406"/>
                </a:lnTo>
                <a:lnTo>
                  <a:pt x="0" y="404"/>
                </a:lnTo>
                <a:lnTo>
                  <a:pt x="0" y="400"/>
                </a:lnTo>
                <a:lnTo>
                  <a:pt x="0" y="398"/>
                </a:lnTo>
                <a:lnTo>
                  <a:pt x="1" y="398"/>
                </a:lnTo>
                <a:lnTo>
                  <a:pt x="1" y="396"/>
                </a:lnTo>
                <a:lnTo>
                  <a:pt x="5" y="394"/>
                </a:lnTo>
                <a:lnTo>
                  <a:pt x="7" y="394"/>
                </a:lnTo>
                <a:lnTo>
                  <a:pt x="11" y="392"/>
                </a:lnTo>
                <a:lnTo>
                  <a:pt x="15" y="392"/>
                </a:lnTo>
                <a:lnTo>
                  <a:pt x="19" y="392"/>
                </a:lnTo>
                <a:lnTo>
                  <a:pt x="24" y="392"/>
                </a:lnTo>
                <a:lnTo>
                  <a:pt x="30" y="392"/>
                </a:lnTo>
                <a:lnTo>
                  <a:pt x="36" y="392"/>
                </a:lnTo>
                <a:lnTo>
                  <a:pt x="43" y="394"/>
                </a:lnTo>
                <a:lnTo>
                  <a:pt x="49" y="394"/>
                </a:lnTo>
                <a:lnTo>
                  <a:pt x="57" y="396"/>
                </a:lnTo>
                <a:lnTo>
                  <a:pt x="66" y="398"/>
                </a:lnTo>
                <a:lnTo>
                  <a:pt x="74" y="400"/>
                </a:lnTo>
                <a:lnTo>
                  <a:pt x="83" y="402"/>
                </a:lnTo>
                <a:lnTo>
                  <a:pt x="95" y="404"/>
                </a:lnTo>
                <a:lnTo>
                  <a:pt x="104" y="408"/>
                </a:lnTo>
                <a:lnTo>
                  <a:pt x="114" y="411"/>
                </a:lnTo>
                <a:lnTo>
                  <a:pt x="122" y="413"/>
                </a:lnTo>
                <a:lnTo>
                  <a:pt x="131" y="415"/>
                </a:lnTo>
                <a:lnTo>
                  <a:pt x="139" y="417"/>
                </a:lnTo>
                <a:lnTo>
                  <a:pt x="146" y="419"/>
                </a:lnTo>
                <a:lnTo>
                  <a:pt x="154" y="421"/>
                </a:lnTo>
                <a:lnTo>
                  <a:pt x="160" y="421"/>
                </a:lnTo>
                <a:lnTo>
                  <a:pt x="171" y="421"/>
                </a:lnTo>
                <a:lnTo>
                  <a:pt x="181" y="419"/>
                </a:lnTo>
                <a:lnTo>
                  <a:pt x="188" y="415"/>
                </a:lnTo>
                <a:lnTo>
                  <a:pt x="196" y="411"/>
                </a:lnTo>
                <a:lnTo>
                  <a:pt x="198" y="409"/>
                </a:lnTo>
                <a:lnTo>
                  <a:pt x="198" y="408"/>
                </a:lnTo>
                <a:lnTo>
                  <a:pt x="200" y="404"/>
                </a:lnTo>
                <a:lnTo>
                  <a:pt x="202" y="400"/>
                </a:lnTo>
                <a:lnTo>
                  <a:pt x="203" y="396"/>
                </a:lnTo>
                <a:lnTo>
                  <a:pt x="203" y="392"/>
                </a:lnTo>
                <a:lnTo>
                  <a:pt x="205" y="387"/>
                </a:lnTo>
                <a:lnTo>
                  <a:pt x="205" y="381"/>
                </a:lnTo>
                <a:lnTo>
                  <a:pt x="207" y="375"/>
                </a:lnTo>
                <a:lnTo>
                  <a:pt x="207" y="369"/>
                </a:lnTo>
                <a:lnTo>
                  <a:pt x="209" y="354"/>
                </a:lnTo>
                <a:lnTo>
                  <a:pt x="211" y="339"/>
                </a:lnTo>
                <a:lnTo>
                  <a:pt x="211" y="320"/>
                </a:lnTo>
                <a:lnTo>
                  <a:pt x="211" y="310"/>
                </a:lnTo>
                <a:lnTo>
                  <a:pt x="211" y="299"/>
                </a:lnTo>
                <a:lnTo>
                  <a:pt x="211" y="286"/>
                </a:lnTo>
                <a:lnTo>
                  <a:pt x="209" y="272"/>
                </a:lnTo>
                <a:lnTo>
                  <a:pt x="209" y="257"/>
                </a:lnTo>
                <a:lnTo>
                  <a:pt x="207" y="240"/>
                </a:lnTo>
                <a:lnTo>
                  <a:pt x="207" y="221"/>
                </a:lnTo>
                <a:lnTo>
                  <a:pt x="205" y="202"/>
                </a:lnTo>
                <a:lnTo>
                  <a:pt x="205" y="181"/>
                </a:lnTo>
                <a:lnTo>
                  <a:pt x="203" y="158"/>
                </a:lnTo>
                <a:lnTo>
                  <a:pt x="203" y="135"/>
                </a:lnTo>
                <a:lnTo>
                  <a:pt x="202" y="111"/>
                </a:lnTo>
                <a:lnTo>
                  <a:pt x="200" y="86"/>
                </a:lnTo>
                <a:lnTo>
                  <a:pt x="198" y="57"/>
                </a:lnTo>
                <a:lnTo>
                  <a:pt x="198" y="29"/>
                </a:lnTo>
                <a:lnTo>
                  <a:pt x="196" y="0"/>
                </a:lnTo>
                <a:lnTo>
                  <a:pt x="211" y="12"/>
                </a:lnTo>
                <a:lnTo>
                  <a:pt x="226" y="23"/>
                </a:lnTo>
                <a:lnTo>
                  <a:pt x="240" y="33"/>
                </a:lnTo>
                <a:lnTo>
                  <a:pt x="251" y="42"/>
                </a:lnTo>
                <a:lnTo>
                  <a:pt x="263" y="52"/>
                </a:lnTo>
                <a:lnTo>
                  <a:pt x="272" y="59"/>
                </a:lnTo>
                <a:lnTo>
                  <a:pt x="282" y="67"/>
                </a:lnTo>
                <a:lnTo>
                  <a:pt x="291" y="73"/>
                </a:lnTo>
                <a:lnTo>
                  <a:pt x="299" y="80"/>
                </a:lnTo>
                <a:lnTo>
                  <a:pt x="304" y="86"/>
                </a:lnTo>
                <a:lnTo>
                  <a:pt x="310" y="90"/>
                </a:lnTo>
                <a:lnTo>
                  <a:pt x="316" y="93"/>
                </a:lnTo>
                <a:lnTo>
                  <a:pt x="320" y="97"/>
                </a:lnTo>
                <a:lnTo>
                  <a:pt x="324" y="101"/>
                </a:lnTo>
                <a:lnTo>
                  <a:pt x="325" y="103"/>
                </a:lnTo>
                <a:lnTo>
                  <a:pt x="327" y="105"/>
                </a:lnTo>
                <a:lnTo>
                  <a:pt x="327" y="111"/>
                </a:lnTo>
                <a:lnTo>
                  <a:pt x="327" y="114"/>
                </a:lnTo>
                <a:lnTo>
                  <a:pt x="325" y="120"/>
                </a:lnTo>
                <a:lnTo>
                  <a:pt x="324" y="126"/>
                </a:lnTo>
                <a:lnTo>
                  <a:pt x="318" y="135"/>
                </a:lnTo>
                <a:lnTo>
                  <a:pt x="312" y="147"/>
                </a:lnTo>
                <a:lnTo>
                  <a:pt x="312" y="149"/>
                </a:lnTo>
                <a:lnTo>
                  <a:pt x="310" y="152"/>
                </a:lnTo>
                <a:lnTo>
                  <a:pt x="308" y="158"/>
                </a:lnTo>
                <a:lnTo>
                  <a:pt x="308" y="164"/>
                </a:lnTo>
                <a:lnTo>
                  <a:pt x="308" y="170"/>
                </a:lnTo>
                <a:lnTo>
                  <a:pt x="306" y="177"/>
                </a:lnTo>
                <a:lnTo>
                  <a:pt x="306" y="185"/>
                </a:lnTo>
                <a:lnTo>
                  <a:pt x="306" y="194"/>
                </a:lnTo>
                <a:lnTo>
                  <a:pt x="306" y="204"/>
                </a:lnTo>
                <a:lnTo>
                  <a:pt x="306" y="215"/>
                </a:lnTo>
                <a:lnTo>
                  <a:pt x="308" y="227"/>
                </a:lnTo>
                <a:lnTo>
                  <a:pt x="308" y="240"/>
                </a:lnTo>
                <a:lnTo>
                  <a:pt x="308" y="253"/>
                </a:lnTo>
                <a:lnTo>
                  <a:pt x="310" y="267"/>
                </a:lnTo>
                <a:lnTo>
                  <a:pt x="312" y="284"/>
                </a:lnTo>
                <a:lnTo>
                  <a:pt x="312" y="299"/>
                </a:lnTo>
                <a:lnTo>
                  <a:pt x="314" y="316"/>
                </a:lnTo>
                <a:lnTo>
                  <a:pt x="316" y="331"/>
                </a:lnTo>
                <a:lnTo>
                  <a:pt x="316" y="347"/>
                </a:lnTo>
                <a:lnTo>
                  <a:pt x="316" y="362"/>
                </a:lnTo>
                <a:lnTo>
                  <a:pt x="318" y="377"/>
                </a:lnTo>
                <a:lnTo>
                  <a:pt x="318" y="390"/>
                </a:lnTo>
                <a:lnTo>
                  <a:pt x="318" y="402"/>
                </a:lnTo>
                <a:lnTo>
                  <a:pt x="318" y="415"/>
                </a:lnTo>
                <a:lnTo>
                  <a:pt x="318" y="427"/>
                </a:lnTo>
                <a:lnTo>
                  <a:pt x="318" y="436"/>
                </a:lnTo>
                <a:lnTo>
                  <a:pt x="318" y="448"/>
                </a:lnTo>
                <a:lnTo>
                  <a:pt x="316" y="457"/>
                </a:lnTo>
                <a:lnTo>
                  <a:pt x="316" y="465"/>
                </a:lnTo>
                <a:lnTo>
                  <a:pt x="316" y="474"/>
                </a:lnTo>
                <a:lnTo>
                  <a:pt x="314" y="480"/>
                </a:lnTo>
                <a:lnTo>
                  <a:pt x="312" y="488"/>
                </a:lnTo>
                <a:lnTo>
                  <a:pt x="308" y="503"/>
                </a:lnTo>
                <a:lnTo>
                  <a:pt x="304" y="516"/>
                </a:lnTo>
                <a:lnTo>
                  <a:pt x="299" y="529"/>
                </a:lnTo>
                <a:lnTo>
                  <a:pt x="291" y="541"/>
                </a:lnTo>
                <a:lnTo>
                  <a:pt x="284" y="552"/>
                </a:lnTo>
                <a:lnTo>
                  <a:pt x="276" y="562"/>
                </a:lnTo>
                <a:lnTo>
                  <a:pt x="266" y="569"/>
                </a:lnTo>
                <a:lnTo>
                  <a:pt x="259" y="579"/>
                </a:lnTo>
                <a:lnTo>
                  <a:pt x="247" y="587"/>
                </a:lnTo>
                <a:lnTo>
                  <a:pt x="236" y="592"/>
                </a:lnTo>
                <a:lnTo>
                  <a:pt x="226" y="598"/>
                </a:lnTo>
                <a:lnTo>
                  <a:pt x="217" y="604"/>
                </a:lnTo>
                <a:lnTo>
                  <a:pt x="209" y="607"/>
                </a:lnTo>
                <a:lnTo>
                  <a:pt x="202" y="611"/>
                </a:lnTo>
                <a:lnTo>
                  <a:pt x="194" y="613"/>
                </a:lnTo>
                <a:lnTo>
                  <a:pt x="188" y="613"/>
                </a:lnTo>
                <a:lnTo>
                  <a:pt x="181" y="613"/>
                </a:lnTo>
                <a:lnTo>
                  <a:pt x="173" y="611"/>
                </a:lnTo>
                <a:lnTo>
                  <a:pt x="167" y="607"/>
                </a:lnTo>
                <a:lnTo>
                  <a:pt x="163" y="602"/>
                </a:lnTo>
                <a:lnTo>
                  <a:pt x="160" y="596"/>
                </a:lnTo>
                <a:lnTo>
                  <a:pt x="158" y="590"/>
                </a:lnTo>
                <a:lnTo>
                  <a:pt x="158" y="581"/>
                </a:lnTo>
                <a:lnTo>
                  <a:pt x="156" y="571"/>
                </a:lnTo>
                <a:lnTo>
                  <a:pt x="156" y="571"/>
                </a:lnTo>
              </a:path>
            </a:pathLst>
          </a:custGeom>
          <a:solidFill>
            <a:schemeClr val="tx1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18"/>
          <p:cNvSpPr/>
          <p:nvPr/>
        </p:nvSpPr>
        <p:spPr bwMode="auto">
          <a:xfrm>
            <a:off x="2354328" y="2954962"/>
            <a:ext cx="212684" cy="396266"/>
          </a:xfrm>
          <a:custGeom>
            <a:avLst/>
            <a:gdLst>
              <a:gd name="T0" fmla="*/ 188 w 190"/>
              <a:gd name="T1" fmla="*/ 93 h 354"/>
              <a:gd name="T2" fmla="*/ 190 w 190"/>
              <a:gd name="T3" fmla="*/ 127 h 354"/>
              <a:gd name="T4" fmla="*/ 185 w 190"/>
              <a:gd name="T5" fmla="*/ 160 h 354"/>
              <a:gd name="T6" fmla="*/ 177 w 190"/>
              <a:gd name="T7" fmla="*/ 188 h 354"/>
              <a:gd name="T8" fmla="*/ 166 w 190"/>
              <a:gd name="T9" fmla="*/ 217 h 354"/>
              <a:gd name="T10" fmla="*/ 150 w 190"/>
              <a:gd name="T11" fmla="*/ 245 h 354"/>
              <a:gd name="T12" fmla="*/ 133 w 190"/>
              <a:gd name="T13" fmla="*/ 272 h 354"/>
              <a:gd name="T14" fmla="*/ 112 w 190"/>
              <a:gd name="T15" fmla="*/ 295 h 354"/>
              <a:gd name="T16" fmla="*/ 95 w 190"/>
              <a:gd name="T17" fmla="*/ 312 h 354"/>
              <a:gd name="T18" fmla="*/ 86 w 190"/>
              <a:gd name="T19" fmla="*/ 323 h 354"/>
              <a:gd name="T20" fmla="*/ 72 w 190"/>
              <a:gd name="T21" fmla="*/ 337 h 354"/>
              <a:gd name="T22" fmla="*/ 59 w 190"/>
              <a:gd name="T23" fmla="*/ 348 h 354"/>
              <a:gd name="T24" fmla="*/ 49 w 190"/>
              <a:gd name="T25" fmla="*/ 354 h 354"/>
              <a:gd name="T26" fmla="*/ 44 w 190"/>
              <a:gd name="T27" fmla="*/ 354 h 354"/>
              <a:gd name="T28" fmla="*/ 36 w 190"/>
              <a:gd name="T29" fmla="*/ 348 h 354"/>
              <a:gd name="T30" fmla="*/ 26 w 190"/>
              <a:gd name="T31" fmla="*/ 339 h 354"/>
              <a:gd name="T32" fmla="*/ 19 w 190"/>
              <a:gd name="T33" fmla="*/ 323 h 354"/>
              <a:gd name="T34" fmla="*/ 13 w 190"/>
              <a:gd name="T35" fmla="*/ 303 h 354"/>
              <a:gd name="T36" fmla="*/ 7 w 190"/>
              <a:gd name="T37" fmla="*/ 285 h 354"/>
              <a:gd name="T38" fmla="*/ 4 w 190"/>
              <a:gd name="T39" fmla="*/ 268 h 354"/>
              <a:gd name="T40" fmla="*/ 0 w 190"/>
              <a:gd name="T41" fmla="*/ 255 h 354"/>
              <a:gd name="T42" fmla="*/ 0 w 190"/>
              <a:gd name="T43" fmla="*/ 247 h 354"/>
              <a:gd name="T44" fmla="*/ 5 w 190"/>
              <a:gd name="T45" fmla="*/ 238 h 354"/>
              <a:gd name="T46" fmla="*/ 17 w 190"/>
              <a:gd name="T47" fmla="*/ 223 h 354"/>
              <a:gd name="T48" fmla="*/ 30 w 190"/>
              <a:gd name="T49" fmla="*/ 205 h 354"/>
              <a:gd name="T50" fmla="*/ 47 w 190"/>
              <a:gd name="T51" fmla="*/ 186 h 354"/>
              <a:gd name="T52" fmla="*/ 68 w 190"/>
              <a:gd name="T53" fmla="*/ 162 h 354"/>
              <a:gd name="T54" fmla="*/ 87 w 190"/>
              <a:gd name="T55" fmla="*/ 133 h 354"/>
              <a:gd name="T56" fmla="*/ 108 w 190"/>
              <a:gd name="T57" fmla="*/ 97 h 354"/>
              <a:gd name="T58" fmla="*/ 122 w 190"/>
              <a:gd name="T59" fmla="*/ 66 h 354"/>
              <a:gd name="T60" fmla="*/ 129 w 190"/>
              <a:gd name="T61" fmla="*/ 51 h 354"/>
              <a:gd name="T62" fmla="*/ 139 w 190"/>
              <a:gd name="T63" fmla="*/ 36 h 354"/>
              <a:gd name="T64" fmla="*/ 147 w 190"/>
              <a:gd name="T65" fmla="*/ 25 h 354"/>
              <a:gd name="T66" fmla="*/ 154 w 190"/>
              <a:gd name="T67" fmla="*/ 15 h 354"/>
              <a:gd name="T68" fmla="*/ 160 w 190"/>
              <a:gd name="T69" fmla="*/ 7 h 354"/>
              <a:gd name="T70" fmla="*/ 166 w 190"/>
              <a:gd name="T71" fmla="*/ 2 h 354"/>
              <a:gd name="T72" fmla="*/ 169 w 190"/>
              <a:gd name="T73" fmla="*/ 0 h 354"/>
              <a:gd name="T74" fmla="*/ 173 w 190"/>
              <a:gd name="T75" fmla="*/ 0 h 354"/>
              <a:gd name="T76" fmla="*/ 175 w 190"/>
              <a:gd name="T77" fmla="*/ 2 h 354"/>
              <a:gd name="T78" fmla="*/ 179 w 190"/>
              <a:gd name="T79" fmla="*/ 7 h 354"/>
              <a:gd name="T80" fmla="*/ 181 w 190"/>
              <a:gd name="T81" fmla="*/ 15 h 354"/>
              <a:gd name="T82" fmla="*/ 183 w 190"/>
              <a:gd name="T83" fmla="*/ 25 h 354"/>
              <a:gd name="T84" fmla="*/ 185 w 190"/>
              <a:gd name="T85" fmla="*/ 36 h 354"/>
              <a:gd name="T86" fmla="*/ 187 w 190"/>
              <a:gd name="T87" fmla="*/ 51 h 354"/>
              <a:gd name="T88" fmla="*/ 187 w 190"/>
              <a:gd name="T89" fmla="*/ 66 h 354"/>
              <a:gd name="T90" fmla="*/ 187 w 190"/>
              <a:gd name="T91" fmla="*/ 76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0" h="354">
                <a:moveTo>
                  <a:pt x="187" y="76"/>
                </a:moveTo>
                <a:lnTo>
                  <a:pt x="188" y="93"/>
                </a:lnTo>
                <a:lnTo>
                  <a:pt x="190" y="112"/>
                </a:lnTo>
                <a:lnTo>
                  <a:pt x="190" y="127"/>
                </a:lnTo>
                <a:lnTo>
                  <a:pt x="188" y="145"/>
                </a:lnTo>
                <a:lnTo>
                  <a:pt x="185" y="160"/>
                </a:lnTo>
                <a:lnTo>
                  <a:pt x="181" y="173"/>
                </a:lnTo>
                <a:lnTo>
                  <a:pt x="177" y="188"/>
                </a:lnTo>
                <a:lnTo>
                  <a:pt x="171" y="202"/>
                </a:lnTo>
                <a:lnTo>
                  <a:pt x="166" y="217"/>
                </a:lnTo>
                <a:lnTo>
                  <a:pt x="158" y="232"/>
                </a:lnTo>
                <a:lnTo>
                  <a:pt x="150" y="245"/>
                </a:lnTo>
                <a:lnTo>
                  <a:pt x="143" y="259"/>
                </a:lnTo>
                <a:lnTo>
                  <a:pt x="133" y="272"/>
                </a:lnTo>
                <a:lnTo>
                  <a:pt x="124" y="283"/>
                </a:lnTo>
                <a:lnTo>
                  <a:pt x="112" y="295"/>
                </a:lnTo>
                <a:lnTo>
                  <a:pt x="101" y="306"/>
                </a:lnTo>
                <a:lnTo>
                  <a:pt x="95" y="312"/>
                </a:lnTo>
                <a:lnTo>
                  <a:pt x="91" y="318"/>
                </a:lnTo>
                <a:lnTo>
                  <a:pt x="86" y="323"/>
                </a:lnTo>
                <a:lnTo>
                  <a:pt x="82" y="329"/>
                </a:lnTo>
                <a:lnTo>
                  <a:pt x="72" y="337"/>
                </a:lnTo>
                <a:lnTo>
                  <a:pt x="65" y="344"/>
                </a:lnTo>
                <a:lnTo>
                  <a:pt x="59" y="348"/>
                </a:lnTo>
                <a:lnTo>
                  <a:pt x="55" y="352"/>
                </a:lnTo>
                <a:lnTo>
                  <a:pt x="49" y="354"/>
                </a:lnTo>
                <a:lnTo>
                  <a:pt x="47" y="354"/>
                </a:lnTo>
                <a:lnTo>
                  <a:pt x="44" y="354"/>
                </a:lnTo>
                <a:lnTo>
                  <a:pt x="40" y="352"/>
                </a:lnTo>
                <a:lnTo>
                  <a:pt x="36" y="348"/>
                </a:lnTo>
                <a:lnTo>
                  <a:pt x="30" y="344"/>
                </a:lnTo>
                <a:lnTo>
                  <a:pt x="26" y="339"/>
                </a:lnTo>
                <a:lnTo>
                  <a:pt x="23" y="331"/>
                </a:lnTo>
                <a:lnTo>
                  <a:pt x="19" y="323"/>
                </a:lnTo>
                <a:lnTo>
                  <a:pt x="15" y="312"/>
                </a:lnTo>
                <a:lnTo>
                  <a:pt x="13" y="303"/>
                </a:lnTo>
                <a:lnTo>
                  <a:pt x="9" y="293"/>
                </a:lnTo>
                <a:lnTo>
                  <a:pt x="7" y="285"/>
                </a:lnTo>
                <a:lnTo>
                  <a:pt x="5" y="276"/>
                </a:lnTo>
                <a:lnTo>
                  <a:pt x="4" y="268"/>
                </a:lnTo>
                <a:lnTo>
                  <a:pt x="2" y="263"/>
                </a:lnTo>
                <a:lnTo>
                  <a:pt x="0" y="255"/>
                </a:lnTo>
                <a:lnTo>
                  <a:pt x="0" y="251"/>
                </a:lnTo>
                <a:lnTo>
                  <a:pt x="0" y="247"/>
                </a:lnTo>
                <a:lnTo>
                  <a:pt x="4" y="242"/>
                </a:lnTo>
                <a:lnTo>
                  <a:pt x="5" y="238"/>
                </a:lnTo>
                <a:lnTo>
                  <a:pt x="11" y="230"/>
                </a:lnTo>
                <a:lnTo>
                  <a:pt x="17" y="223"/>
                </a:lnTo>
                <a:lnTo>
                  <a:pt x="23" y="215"/>
                </a:lnTo>
                <a:lnTo>
                  <a:pt x="30" y="205"/>
                </a:lnTo>
                <a:lnTo>
                  <a:pt x="40" y="194"/>
                </a:lnTo>
                <a:lnTo>
                  <a:pt x="47" y="186"/>
                </a:lnTo>
                <a:lnTo>
                  <a:pt x="57" y="175"/>
                </a:lnTo>
                <a:lnTo>
                  <a:pt x="68" y="162"/>
                </a:lnTo>
                <a:lnTo>
                  <a:pt x="78" y="148"/>
                </a:lnTo>
                <a:lnTo>
                  <a:pt x="87" y="133"/>
                </a:lnTo>
                <a:lnTo>
                  <a:pt x="99" y="116"/>
                </a:lnTo>
                <a:lnTo>
                  <a:pt x="108" y="97"/>
                </a:lnTo>
                <a:lnTo>
                  <a:pt x="116" y="76"/>
                </a:lnTo>
                <a:lnTo>
                  <a:pt x="122" y="66"/>
                </a:lnTo>
                <a:lnTo>
                  <a:pt x="126" y="59"/>
                </a:lnTo>
                <a:lnTo>
                  <a:pt x="129" y="51"/>
                </a:lnTo>
                <a:lnTo>
                  <a:pt x="133" y="44"/>
                </a:lnTo>
                <a:lnTo>
                  <a:pt x="139" y="36"/>
                </a:lnTo>
                <a:lnTo>
                  <a:pt x="143" y="30"/>
                </a:lnTo>
                <a:lnTo>
                  <a:pt x="147" y="25"/>
                </a:lnTo>
                <a:lnTo>
                  <a:pt x="150" y="19"/>
                </a:lnTo>
                <a:lnTo>
                  <a:pt x="154" y="15"/>
                </a:lnTo>
                <a:lnTo>
                  <a:pt x="156" y="11"/>
                </a:lnTo>
                <a:lnTo>
                  <a:pt x="160" y="7"/>
                </a:lnTo>
                <a:lnTo>
                  <a:pt x="164" y="4"/>
                </a:lnTo>
                <a:lnTo>
                  <a:pt x="166" y="2"/>
                </a:lnTo>
                <a:lnTo>
                  <a:pt x="167" y="0"/>
                </a:lnTo>
                <a:lnTo>
                  <a:pt x="169" y="0"/>
                </a:lnTo>
                <a:lnTo>
                  <a:pt x="171" y="0"/>
                </a:lnTo>
                <a:lnTo>
                  <a:pt x="173" y="0"/>
                </a:lnTo>
                <a:lnTo>
                  <a:pt x="175" y="0"/>
                </a:lnTo>
                <a:lnTo>
                  <a:pt x="175" y="2"/>
                </a:lnTo>
                <a:lnTo>
                  <a:pt x="177" y="4"/>
                </a:lnTo>
                <a:lnTo>
                  <a:pt x="179" y="7"/>
                </a:lnTo>
                <a:lnTo>
                  <a:pt x="181" y="11"/>
                </a:lnTo>
                <a:lnTo>
                  <a:pt x="181" y="15"/>
                </a:lnTo>
                <a:lnTo>
                  <a:pt x="183" y="19"/>
                </a:lnTo>
                <a:lnTo>
                  <a:pt x="183" y="25"/>
                </a:lnTo>
                <a:lnTo>
                  <a:pt x="185" y="30"/>
                </a:lnTo>
                <a:lnTo>
                  <a:pt x="185" y="36"/>
                </a:lnTo>
                <a:lnTo>
                  <a:pt x="187" y="44"/>
                </a:lnTo>
                <a:lnTo>
                  <a:pt x="187" y="51"/>
                </a:lnTo>
                <a:lnTo>
                  <a:pt x="187" y="59"/>
                </a:lnTo>
                <a:lnTo>
                  <a:pt x="187" y="66"/>
                </a:lnTo>
                <a:lnTo>
                  <a:pt x="187" y="76"/>
                </a:lnTo>
                <a:lnTo>
                  <a:pt x="187" y="76"/>
                </a:lnTo>
              </a:path>
            </a:pathLst>
          </a:custGeom>
          <a:solidFill>
            <a:schemeClr val="tx1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19"/>
          <p:cNvSpPr/>
          <p:nvPr/>
        </p:nvSpPr>
        <p:spPr bwMode="auto">
          <a:xfrm>
            <a:off x="3175963" y="3006453"/>
            <a:ext cx="373877" cy="293282"/>
          </a:xfrm>
          <a:custGeom>
            <a:avLst/>
            <a:gdLst>
              <a:gd name="T0" fmla="*/ 0 w 335"/>
              <a:gd name="T1" fmla="*/ 7 h 262"/>
              <a:gd name="T2" fmla="*/ 1 w 335"/>
              <a:gd name="T3" fmla="*/ 5 h 262"/>
              <a:gd name="T4" fmla="*/ 5 w 335"/>
              <a:gd name="T5" fmla="*/ 3 h 262"/>
              <a:gd name="T6" fmla="*/ 11 w 335"/>
              <a:gd name="T7" fmla="*/ 1 h 262"/>
              <a:gd name="T8" fmla="*/ 24 w 335"/>
              <a:gd name="T9" fmla="*/ 0 h 262"/>
              <a:gd name="T10" fmla="*/ 47 w 335"/>
              <a:gd name="T11" fmla="*/ 0 h 262"/>
              <a:gd name="T12" fmla="*/ 70 w 335"/>
              <a:gd name="T13" fmla="*/ 3 h 262"/>
              <a:gd name="T14" fmla="*/ 85 w 335"/>
              <a:gd name="T15" fmla="*/ 9 h 262"/>
              <a:gd name="T16" fmla="*/ 114 w 335"/>
              <a:gd name="T17" fmla="*/ 19 h 262"/>
              <a:gd name="T18" fmla="*/ 158 w 335"/>
              <a:gd name="T19" fmla="*/ 38 h 262"/>
              <a:gd name="T20" fmla="*/ 207 w 335"/>
              <a:gd name="T21" fmla="*/ 64 h 262"/>
              <a:gd name="T22" fmla="*/ 245 w 335"/>
              <a:gd name="T23" fmla="*/ 87 h 262"/>
              <a:gd name="T24" fmla="*/ 268 w 335"/>
              <a:gd name="T25" fmla="*/ 102 h 262"/>
              <a:gd name="T26" fmla="*/ 287 w 335"/>
              <a:gd name="T27" fmla="*/ 116 h 262"/>
              <a:gd name="T28" fmla="*/ 303 w 335"/>
              <a:gd name="T29" fmla="*/ 131 h 262"/>
              <a:gd name="T30" fmla="*/ 316 w 335"/>
              <a:gd name="T31" fmla="*/ 144 h 262"/>
              <a:gd name="T32" fmla="*/ 325 w 335"/>
              <a:gd name="T33" fmla="*/ 158 h 262"/>
              <a:gd name="T34" fmla="*/ 331 w 335"/>
              <a:gd name="T35" fmla="*/ 171 h 262"/>
              <a:gd name="T36" fmla="*/ 335 w 335"/>
              <a:gd name="T37" fmla="*/ 184 h 262"/>
              <a:gd name="T38" fmla="*/ 335 w 335"/>
              <a:gd name="T39" fmla="*/ 203 h 262"/>
              <a:gd name="T40" fmla="*/ 331 w 335"/>
              <a:gd name="T41" fmla="*/ 224 h 262"/>
              <a:gd name="T42" fmla="*/ 325 w 335"/>
              <a:gd name="T43" fmla="*/ 239 h 262"/>
              <a:gd name="T44" fmla="*/ 316 w 335"/>
              <a:gd name="T45" fmla="*/ 249 h 262"/>
              <a:gd name="T46" fmla="*/ 304 w 335"/>
              <a:gd name="T47" fmla="*/ 258 h 262"/>
              <a:gd name="T48" fmla="*/ 291 w 335"/>
              <a:gd name="T49" fmla="*/ 262 h 262"/>
              <a:gd name="T50" fmla="*/ 274 w 335"/>
              <a:gd name="T51" fmla="*/ 260 h 262"/>
              <a:gd name="T52" fmla="*/ 263 w 335"/>
              <a:gd name="T53" fmla="*/ 257 h 262"/>
              <a:gd name="T54" fmla="*/ 253 w 335"/>
              <a:gd name="T55" fmla="*/ 249 h 262"/>
              <a:gd name="T56" fmla="*/ 243 w 335"/>
              <a:gd name="T57" fmla="*/ 241 h 262"/>
              <a:gd name="T58" fmla="*/ 234 w 335"/>
              <a:gd name="T59" fmla="*/ 232 h 262"/>
              <a:gd name="T60" fmla="*/ 221 w 335"/>
              <a:gd name="T61" fmla="*/ 220 h 262"/>
              <a:gd name="T62" fmla="*/ 203 w 335"/>
              <a:gd name="T63" fmla="*/ 207 h 262"/>
              <a:gd name="T64" fmla="*/ 186 w 335"/>
              <a:gd name="T65" fmla="*/ 192 h 262"/>
              <a:gd name="T66" fmla="*/ 167 w 335"/>
              <a:gd name="T67" fmla="*/ 173 h 262"/>
              <a:gd name="T68" fmla="*/ 144 w 335"/>
              <a:gd name="T69" fmla="*/ 154 h 262"/>
              <a:gd name="T70" fmla="*/ 121 w 335"/>
              <a:gd name="T71" fmla="*/ 133 h 262"/>
              <a:gd name="T72" fmla="*/ 95 w 335"/>
              <a:gd name="T73" fmla="*/ 108 h 262"/>
              <a:gd name="T74" fmla="*/ 74 w 335"/>
              <a:gd name="T75" fmla="*/ 87 h 262"/>
              <a:gd name="T76" fmla="*/ 53 w 335"/>
              <a:gd name="T77" fmla="*/ 68 h 262"/>
              <a:gd name="T78" fmla="*/ 38 w 335"/>
              <a:gd name="T79" fmla="*/ 51 h 262"/>
              <a:gd name="T80" fmla="*/ 24 w 335"/>
              <a:gd name="T81" fmla="*/ 38 h 262"/>
              <a:gd name="T82" fmla="*/ 15 w 335"/>
              <a:gd name="T83" fmla="*/ 26 h 262"/>
              <a:gd name="T84" fmla="*/ 5 w 335"/>
              <a:gd name="T85" fmla="*/ 17 h 262"/>
              <a:gd name="T86" fmla="*/ 1 w 335"/>
              <a:gd name="T87" fmla="*/ 11 h 262"/>
              <a:gd name="T88" fmla="*/ 0 w 335"/>
              <a:gd name="T89" fmla="*/ 9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35" h="262">
                <a:moveTo>
                  <a:pt x="0" y="9"/>
                </a:moveTo>
                <a:lnTo>
                  <a:pt x="0" y="7"/>
                </a:lnTo>
                <a:lnTo>
                  <a:pt x="0" y="7"/>
                </a:lnTo>
                <a:lnTo>
                  <a:pt x="1" y="5"/>
                </a:lnTo>
                <a:lnTo>
                  <a:pt x="3" y="3"/>
                </a:lnTo>
                <a:lnTo>
                  <a:pt x="5" y="3"/>
                </a:lnTo>
                <a:lnTo>
                  <a:pt x="9" y="1"/>
                </a:lnTo>
                <a:lnTo>
                  <a:pt x="11" y="1"/>
                </a:lnTo>
                <a:lnTo>
                  <a:pt x="15" y="0"/>
                </a:lnTo>
                <a:lnTo>
                  <a:pt x="24" y="0"/>
                </a:lnTo>
                <a:lnTo>
                  <a:pt x="36" y="0"/>
                </a:lnTo>
                <a:lnTo>
                  <a:pt x="47" y="0"/>
                </a:lnTo>
                <a:lnTo>
                  <a:pt x="62" y="1"/>
                </a:lnTo>
                <a:lnTo>
                  <a:pt x="70" y="3"/>
                </a:lnTo>
                <a:lnTo>
                  <a:pt x="78" y="5"/>
                </a:lnTo>
                <a:lnTo>
                  <a:pt x="85" y="9"/>
                </a:lnTo>
                <a:lnTo>
                  <a:pt x="95" y="11"/>
                </a:lnTo>
                <a:lnTo>
                  <a:pt x="114" y="19"/>
                </a:lnTo>
                <a:lnTo>
                  <a:pt x="135" y="28"/>
                </a:lnTo>
                <a:lnTo>
                  <a:pt x="158" y="38"/>
                </a:lnTo>
                <a:lnTo>
                  <a:pt x="182" y="49"/>
                </a:lnTo>
                <a:lnTo>
                  <a:pt x="207" y="64"/>
                </a:lnTo>
                <a:lnTo>
                  <a:pt x="234" y="79"/>
                </a:lnTo>
                <a:lnTo>
                  <a:pt x="245" y="87"/>
                </a:lnTo>
                <a:lnTo>
                  <a:pt x="257" y="95"/>
                </a:lnTo>
                <a:lnTo>
                  <a:pt x="268" y="102"/>
                </a:lnTo>
                <a:lnTo>
                  <a:pt x="278" y="110"/>
                </a:lnTo>
                <a:lnTo>
                  <a:pt x="287" y="116"/>
                </a:lnTo>
                <a:lnTo>
                  <a:pt x="295" y="123"/>
                </a:lnTo>
                <a:lnTo>
                  <a:pt x="303" y="131"/>
                </a:lnTo>
                <a:lnTo>
                  <a:pt x="310" y="137"/>
                </a:lnTo>
                <a:lnTo>
                  <a:pt x="316" y="144"/>
                </a:lnTo>
                <a:lnTo>
                  <a:pt x="322" y="152"/>
                </a:lnTo>
                <a:lnTo>
                  <a:pt x="325" y="158"/>
                </a:lnTo>
                <a:lnTo>
                  <a:pt x="329" y="163"/>
                </a:lnTo>
                <a:lnTo>
                  <a:pt x="331" y="171"/>
                </a:lnTo>
                <a:lnTo>
                  <a:pt x="333" y="177"/>
                </a:lnTo>
                <a:lnTo>
                  <a:pt x="335" y="184"/>
                </a:lnTo>
                <a:lnTo>
                  <a:pt x="335" y="190"/>
                </a:lnTo>
                <a:lnTo>
                  <a:pt x="335" y="203"/>
                </a:lnTo>
                <a:lnTo>
                  <a:pt x="333" y="215"/>
                </a:lnTo>
                <a:lnTo>
                  <a:pt x="331" y="224"/>
                </a:lnTo>
                <a:lnTo>
                  <a:pt x="329" y="232"/>
                </a:lnTo>
                <a:lnTo>
                  <a:pt x="325" y="239"/>
                </a:lnTo>
                <a:lnTo>
                  <a:pt x="322" y="245"/>
                </a:lnTo>
                <a:lnTo>
                  <a:pt x="316" y="249"/>
                </a:lnTo>
                <a:lnTo>
                  <a:pt x="310" y="253"/>
                </a:lnTo>
                <a:lnTo>
                  <a:pt x="304" y="258"/>
                </a:lnTo>
                <a:lnTo>
                  <a:pt x="299" y="260"/>
                </a:lnTo>
                <a:lnTo>
                  <a:pt x="291" y="262"/>
                </a:lnTo>
                <a:lnTo>
                  <a:pt x="283" y="262"/>
                </a:lnTo>
                <a:lnTo>
                  <a:pt x="274" y="260"/>
                </a:lnTo>
                <a:lnTo>
                  <a:pt x="266" y="258"/>
                </a:lnTo>
                <a:lnTo>
                  <a:pt x="263" y="257"/>
                </a:lnTo>
                <a:lnTo>
                  <a:pt x="257" y="253"/>
                </a:lnTo>
                <a:lnTo>
                  <a:pt x="253" y="249"/>
                </a:lnTo>
                <a:lnTo>
                  <a:pt x="249" y="245"/>
                </a:lnTo>
                <a:lnTo>
                  <a:pt x="243" y="241"/>
                </a:lnTo>
                <a:lnTo>
                  <a:pt x="240" y="237"/>
                </a:lnTo>
                <a:lnTo>
                  <a:pt x="234" y="232"/>
                </a:lnTo>
                <a:lnTo>
                  <a:pt x="226" y="226"/>
                </a:lnTo>
                <a:lnTo>
                  <a:pt x="221" y="220"/>
                </a:lnTo>
                <a:lnTo>
                  <a:pt x="213" y="215"/>
                </a:lnTo>
                <a:lnTo>
                  <a:pt x="203" y="207"/>
                </a:lnTo>
                <a:lnTo>
                  <a:pt x="196" y="199"/>
                </a:lnTo>
                <a:lnTo>
                  <a:pt x="186" y="192"/>
                </a:lnTo>
                <a:lnTo>
                  <a:pt x="177" y="182"/>
                </a:lnTo>
                <a:lnTo>
                  <a:pt x="167" y="173"/>
                </a:lnTo>
                <a:lnTo>
                  <a:pt x="156" y="163"/>
                </a:lnTo>
                <a:lnTo>
                  <a:pt x="144" y="154"/>
                </a:lnTo>
                <a:lnTo>
                  <a:pt x="133" y="144"/>
                </a:lnTo>
                <a:lnTo>
                  <a:pt x="121" y="133"/>
                </a:lnTo>
                <a:lnTo>
                  <a:pt x="108" y="121"/>
                </a:lnTo>
                <a:lnTo>
                  <a:pt x="95" y="108"/>
                </a:lnTo>
                <a:lnTo>
                  <a:pt x="83" y="99"/>
                </a:lnTo>
                <a:lnTo>
                  <a:pt x="74" y="87"/>
                </a:lnTo>
                <a:lnTo>
                  <a:pt x="62" y="78"/>
                </a:lnTo>
                <a:lnTo>
                  <a:pt x="53" y="68"/>
                </a:lnTo>
                <a:lnTo>
                  <a:pt x="45" y="59"/>
                </a:lnTo>
                <a:lnTo>
                  <a:pt x="38" y="51"/>
                </a:lnTo>
                <a:lnTo>
                  <a:pt x="30" y="43"/>
                </a:lnTo>
                <a:lnTo>
                  <a:pt x="24" y="38"/>
                </a:lnTo>
                <a:lnTo>
                  <a:pt x="19" y="30"/>
                </a:lnTo>
                <a:lnTo>
                  <a:pt x="15" y="26"/>
                </a:lnTo>
                <a:lnTo>
                  <a:pt x="9" y="20"/>
                </a:lnTo>
                <a:lnTo>
                  <a:pt x="5" y="17"/>
                </a:lnTo>
                <a:lnTo>
                  <a:pt x="3" y="13"/>
                </a:lnTo>
                <a:lnTo>
                  <a:pt x="1" y="11"/>
                </a:lnTo>
                <a:lnTo>
                  <a:pt x="0" y="9"/>
                </a:lnTo>
                <a:lnTo>
                  <a:pt x="0" y="9"/>
                </a:lnTo>
              </a:path>
            </a:pathLst>
          </a:custGeom>
          <a:solidFill>
            <a:schemeClr val="tx1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8"/>
          <p:cNvSpPr/>
          <p:nvPr/>
        </p:nvSpPr>
        <p:spPr bwMode="auto">
          <a:xfrm>
            <a:off x="1864034" y="2034820"/>
            <a:ext cx="149998" cy="1381332"/>
          </a:xfrm>
          <a:custGeom>
            <a:avLst/>
            <a:gdLst>
              <a:gd name="T0" fmla="*/ 2 w 136"/>
              <a:gd name="T1" fmla="*/ 39 h 1234"/>
              <a:gd name="T2" fmla="*/ 0 w 136"/>
              <a:gd name="T3" fmla="*/ 18 h 1234"/>
              <a:gd name="T4" fmla="*/ 4 w 136"/>
              <a:gd name="T5" fmla="*/ 8 h 1234"/>
              <a:gd name="T6" fmla="*/ 14 w 136"/>
              <a:gd name="T7" fmla="*/ 2 h 1234"/>
              <a:gd name="T8" fmla="*/ 35 w 136"/>
              <a:gd name="T9" fmla="*/ 0 h 1234"/>
              <a:gd name="T10" fmla="*/ 61 w 136"/>
              <a:gd name="T11" fmla="*/ 8 h 1234"/>
              <a:gd name="T12" fmla="*/ 80 w 136"/>
              <a:gd name="T13" fmla="*/ 20 h 1234"/>
              <a:gd name="T14" fmla="*/ 103 w 136"/>
              <a:gd name="T15" fmla="*/ 25 h 1234"/>
              <a:gd name="T16" fmla="*/ 136 w 136"/>
              <a:gd name="T17" fmla="*/ 29 h 1234"/>
              <a:gd name="T18" fmla="*/ 134 w 136"/>
              <a:gd name="T19" fmla="*/ 210 h 1234"/>
              <a:gd name="T20" fmla="*/ 134 w 136"/>
              <a:gd name="T21" fmla="*/ 375 h 1234"/>
              <a:gd name="T22" fmla="*/ 134 w 136"/>
              <a:gd name="T23" fmla="*/ 526 h 1234"/>
              <a:gd name="T24" fmla="*/ 132 w 136"/>
              <a:gd name="T25" fmla="*/ 659 h 1234"/>
              <a:gd name="T26" fmla="*/ 130 w 136"/>
              <a:gd name="T27" fmla="*/ 777 h 1234"/>
              <a:gd name="T28" fmla="*/ 128 w 136"/>
              <a:gd name="T29" fmla="*/ 878 h 1234"/>
              <a:gd name="T30" fmla="*/ 126 w 136"/>
              <a:gd name="T31" fmla="*/ 962 h 1234"/>
              <a:gd name="T32" fmla="*/ 124 w 136"/>
              <a:gd name="T33" fmla="*/ 1032 h 1234"/>
              <a:gd name="T34" fmla="*/ 122 w 136"/>
              <a:gd name="T35" fmla="*/ 1084 h 1234"/>
              <a:gd name="T36" fmla="*/ 121 w 136"/>
              <a:gd name="T37" fmla="*/ 1120 h 1234"/>
              <a:gd name="T38" fmla="*/ 119 w 136"/>
              <a:gd name="T39" fmla="*/ 1146 h 1234"/>
              <a:gd name="T40" fmla="*/ 113 w 136"/>
              <a:gd name="T41" fmla="*/ 1177 h 1234"/>
              <a:gd name="T42" fmla="*/ 105 w 136"/>
              <a:gd name="T43" fmla="*/ 1202 h 1234"/>
              <a:gd name="T44" fmla="*/ 100 w 136"/>
              <a:gd name="T45" fmla="*/ 1219 h 1234"/>
              <a:gd name="T46" fmla="*/ 94 w 136"/>
              <a:gd name="T47" fmla="*/ 1230 h 1234"/>
              <a:gd name="T48" fmla="*/ 88 w 136"/>
              <a:gd name="T49" fmla="*/ 1234 h 1234"/>
              <a:gd name="T50" fmla="*/ 82 w 136"/>
              <a:gd name="T51" fmla="*/ 1232 h 1234"/>
              <a:gd name="T52" fmla="*/ 77 w 136"/>
              <a:gd name="T53" fmla="*/ 1224 h 1234"/>
              <a:gd name="T54" fmla="*/ 69 w 136"/>
              <a:gd name="T55" fmla="*/ 1213 h 1234"/>
              <a:gd name="T56" fmla="*/ 61 w 136"/>
              <a:gd name="T57" fmla="*/ 1198 h 1234"/>
              <a:gd name="T58" fmla="*/ 52 w 136"/>
              <a:gd name="T59" fmla="*/ 1179 h 1234"/>
              <a:gd name="T60" fmla="*/ 35 w 136"/>
              <a:gd name="T61" fmla="*/ 1146 h 1234"/>
              <a:gd name="T62" fmla="*/ 21 w 136"/>
              <a:gd name="T63" fmla="*/ 1116 h 1234"/>
              <a:gd name="T64" fmla="*/ 18 w 136"/>
              <a:gd name="T65" fmla="*/ 1095 h 1234"/>
              <a:gd name="T66" fmla="*/ 19 w 136"/>
              <a:gd name="T67" fmla="*/ 1084 h 1234"/>
              <a:gd name="T68" fmla="*/ 21 w 136"/>
              <a:gd name="T69" fmla="*/ 1066 h 1234"/>
              <a:gd name="T70" fmla="*/ 23 w 136"/>
              <a:gd name="T71" fmla="*/ 1044 h 1234"/>
              <a:gd name="T72" fmla="*/ 27 w 136"/>
              <a:gd name="T73" fmla="*/ 1015 h 1234"/>
              <a:gd name="T74" fmla="*/ 33 w 136"/>
              <a:gd name="T75" fmla="*/ 981 h 1234"/>
              <a:gd name="T76" fmla="*/ 37 w 136"/>
              <a:gd name="T77" fmla="*/ 941 h 1234"/>
              <a:gd name="T78" fmla="*/ 40 w 136"/>
              <a:gd name="T79" fmla="*/ 897 h 1234"/>
              <a:gd name="T80" fmla="*/ 44 w 136"/>
              <a:gd name="T81" fmla="*/ 849 h 1234"/>
              <a:gd name="T82" fmla="*/ 50 w 136"/>
              <a:gd name="T83" fmla="*/ 796 h 1234"/>
              <a:gd name="T84" fmla="*/ 54 w 136"/>
              <a:gd name="T85" fmla="*/ 737 h 1234"/>
              <a:gd name="T86" fmla="*/ 60 w 136"/>
              <a:gd name="T87" fmla="*/ 655 h 1234"/>
              <a:gd name="T88" fmla="*/ 63 w 136"/>
              <a:gd name="T89" fmla="*/ 520 h 1234"/>
              <a:gd name="T90" fmla="*/ 60 w 136"/>
              <a:gd name="T91" fmla="*/ 372 h 1234"/>
              <a:gd name="T92" fmla="*/ 54 w 136"/>
              <a:gd name="T93" fmla="*/ 271 h 1234"/>
              <a:gd name="T94" fmla="*/ 48 w 136"/>
              <a:gd name="T95" fmla="*/ 206 h 1234"/>
              <a:gd name="T96" fmla="*/ 39 w 136"/>
              <a:gd name="T97" fmla="*/ 153 h 1234"/>
              <a:gd name="T98" fmla="*/ 29 w 136"/>
              <a:gd name="T99" fmla="*/ 111 h 1234"/>
              <a:gd name="T100" fmla="*/ 18 w 136"/>
              <a:gd name="T101" fmla="*/ 79 h 1234"/>
              <a:gd name="T102" fmla="*/ 10 w 136"/>
              <a:gd name="T103" fmla="*/ 63 h 1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36" h="1234">
                <a:moveTo>
                  <a:pt x="10" y="63"/>
                </a:moveTo>
                <a:lnTo>
                  <a:pt x="4" y="50"/>
                </a:lnTo>
                <a:lnTo>
                  <a:pt x="2" y="39"/>
                </a:lnTo>
                <a:lnTo>
                  <a:pt x="0" y="29"/>
                </a:lnTo>
                <a:lnTo>
                  <a:pt x="0" y="21"/>
                </a:lnTo>
                <a:lnTo>
                  <a:pt x="0" y="18"/>
                </a:lnTo>
                <a:lnTo>
                  <a:pt x="0" y="14"/>
                </a:lnTo>
                <a:lnTo>
                  <a:pt x="2" y="10"/>
                </a:lnTo>
                <a:lnTo>
                  <a:pt x="4" y="8"/>
                </a:lnTo>
                <a:lnTo>
                  <a:pt x="8" y="6"/>
                </a:lnTo>
                <a:lnTo>
                  <a:pt x="10" y="4"/>
                </a:lnTo>
                <a:lnTo>
                  <a:pt x="14" y="2"/>
                </a:lnTo>
                <a:lnTo>
                  <a:pt x="18" y="0"/>
                </a:lnTo>
                <a:lnTo>
                  <a:pt x="27" y="0"/>
                </a:lnTo>
                <a:lnTo>
                  <a:pt x="35" y="0"/>
                </a:lnTo>
                <a:lnTo>
                  <a:pt x="40" y="2"/>
                </a:lnTo>
                <a:lnTo>
                  <a:pt x="48" y="4"/>
                </a:lnTo>
                <a:lnTo>
                  <a:pt x="61" y="8"/>
                </a:lnTo>
                <a:lnTo>
                  <a:pt x="73" y="14"/>
                </a:lnTo>
                <a:lnTo>
                  <a:pt x="77" y="18"/>
                </a:lnTo>
                <a:lnTo>
                  <a:pt x="80" y="20"/>
                </a:lnTo>
                <a:lnTo>
                  <a:pt x="88" y="21"/>
                </a:lnTo>
                <a:lnTo>
                  <a:pt x="96" y="23"/>
                </a:lnTo>
                <a:lnTo>
                  <a:pt x="103" y="25"/>
                </a:lnTo>
                <a:lnTo>
                  <a:pt x="113" y="27"/>
                </a:lnTo>
                <a:lnTo>
                  <a:pt x="124" y="27"/>
                </a:lnTo>
                <a:lnTo>
                  <a:pt x="136" y="29"/>
                </a:lnTo>
                <a:lnTo>
                  <a:pt x="136" y="90"/>
                </a:lnTo>
                <a:lnTo>
                  <a:pt x="134" y="151"/>
                </a:lnTo>
                <a:lnTo>
                  <a:pt x="134" y="210"/>
                </a:lnTo>
                <a:lnTo>
                  <a:pt x="134" y="267"/>
                </a:lnTo>
                <a:lnTo>
                  <a:pt x="134" y="322"/>
                </a:lnTo>
                <a:lnTo>
                  <a:pt x="134" y="375"/>
                </a:lnTo>
                <a:lnTo>
                  <a:pt x="134" y="427"/>
                </a:lnTo>
                <a:lnTo>
                  <a:pt x="134" y="478"/>
                </a:lnTo>
                <a:lnTo>
                  <a:pt x="134" y="526"/>
                </a:lnTo>
                <a:lnTo>
                  <a:pt x="132" y="572"/>
                </a:lnTo>
                <a:lnTo>
                  <a:pt x="132" y="617"/>
                </a:lnTo>
                <a:lnTo>
                  <a:pt x="132" y="659"/>
                </a:lnTo>
                <a:lnTo>
                  <a:pt x="132" y="699"/>
                </a:lnTo>
                <a:lnTo>
                  <a:pt x="130" y="739"/>
                </a:lnTo>
                <a:lnTo>
                  <a:pt x="130" y="777"/>
                </a:lnTo>
                <a:lnTo>
                  <a:pt x="130" y="811"/>
                </a:lnTo>
                <a:lnTo>
                  <a:pt x="130" y="846"/>
                </a:lnTo>
                <a:lnTo>
                  <a:pt x="128" y="878"/>
                </a:lnTo>
                <a:lnTo>
                  <a:pt x="128" y="909"/>
                </a:lnTo>
                <a:lnTo>
                  <a:pt x="128" y="935"/>
                </a:lnTo>
                <a:lnTo>
                  <a:pt x="126" y="962"/>
                </a:lnTo>
                <a:lnTo>
                  <a:pt x="126" y="987"/>
                </a:lnTo>
                <a:lnTo>
                  <a:pt x="126" y="1009"/>
                </a:lnTo>
                <a:lnTo>
                  <a:pt x="124" y="1032"/>
                </a:lnTo>
                <a:lnTo>
                  <a:pt x="124" y="1051"/>
                </a:lnTo>
                <a:lnTo>
                  <a:pt x="124" y="1068"/>
                </a:lnTo>
                <a:lnTo>
                  <a:pt x="122" y="1084"/>
                </a:lnTo>
                <a:lnTo>
                  <a:pt x="122" y="1099"/>
                </a:lnTo>
                <a:lnTo>
                  <a:pt x="121" y="1110"/>
                </a:lnTo>
                <a:lnTo>
                  <a:pt x="121" y="1120"/>
                </a:lnTo>
                <a:lnTo>
                  <a:pt x="121" y="1129"/>
                </a:lnTo>
                <a:lnTo>
                  <a:pt x="119" y="1135"/>
                </a:lnTo>
                <a:lnTo>
                  <a:pt x="119" y="1146"/>
                </a:lnTo>
                <a:lnTo>
                  <a:pt x="117" y="1158"/>
                </a:lnTo>
                <a:lnTo>
                  <a:pt x="115" y="1167"/>
                </a:lnTo>
                <a:lnTo>
                  <a:pt x="113" y="1177"/>
                </a:lnTo>
                <a:lnTo>
                  <a:pt x="111" y="1186"/>
                </a:lnTo>
                <a:lnTo>
                  <a:pt x="109" y="1194"/>
                </a:lnTo>
                <a:lnTo>
                  <a:pt x="105" y="1202"/>
                </a:lnTo>
                <a:lnTo>
                  <a:pt x="103" y="1207"/>
                </a:lnTo>
                <a:lnTo>
                  <a:pt x="101" y="1215"/>
                </a:lnTo>
                <a:lnTo>
                  <a:pt x="100" y="1219"/>
                </a:lnTo>
                <a:lnTo>
                  <a:pt x="98" y="1223"/>
                </a:lnTo>
                <a:lnTo>
                  <a:pt x="96" y="1226"/>
                </a:lnTo>
                <a:lnTo>
                  <a:pt x="94" y="1230"/>
                </a:lnTo>
                <a:lnTo>
                  <a:pt x="92" y="1232"/>
                </a:lnTo>
                <a:lnTo>
                  <a:pt x="90" y="1234"/>
                </a:lnTo>
                <a:lnTo>
                  <a:pt x="88" y="1234"/>
                </a:lnTo>
                <a:lnTo>
                  <a:pt x="86" y="1234"/>
                </a:lnTo>
                <a:lnTo>
                  <a:pt x="84" y="1232"/>
                </a:lnTo>
                <a:lnTo>
                  <a:pt x="82" y="1232"/>
                </a:lnTo>
                <a:lnTo>
                  <a:pt x="80" y="1230"/>
                </a:lnTo>
                <a:lnTo>
                  <a:pt x="79" y="1228"/>
                </a:lnTo>
                <a:lnTo>
                  <a:pt x="77" y="1224"/>
                </a:lnTo>
                <a:lnTo>
                  <a:pt x="75" y="1221"/>
                </a:lnTo>
                <a:lnTo>
                  <a:pt x="71" y="1217"/>
                </a:lnTo>
                <a:lnTo>
                  <a:pt x="69" y="1213"/>
                </a:lnTo>
                <a:lnTo>
                  <a:pt x="65" y="1209"/>
                </a:lnTo>
                <a:lnTo>
                  <a:pt x="63" y="1204"/>
                </a:lnTo>
                <a:lnTo>
                  <a:pt x="61" y="1198"/>
                </a:lnTo>
                <a:lnTo>
                  <a:pt x="58" y="1192"/>
                </a:lnTo>
                <a:lnTo>
                  <a:pt x="56" y="1186"/>
                </a:lnTo>
                <a:lnTo>
                  <a:pt x="52" y="1179"/>
                </a:lnTo>
                <a:lnTo>
                  <a:pt x="50" y="1171"/>
                </a:lnTo>
                <a:lnTo>
                  <a:pt x="40" y="1158"/>
                </a:lnTo>
                <a:lnTo>
                  <a:pt x="35" y="1146"/>
                </a:lnTo>
                <a:lnTo>
                  <a:pt x="29" y="1135"/>
                </a:lnTo>
                <a:lnTo>
                  <a:pt x="25" y="1124"/>
                </a:lnTo>
                <a:lnTo>
                  <a:pt x="21" y="1116"/>
                </a:lnTo>
                <a:lnTo>
                  <a:pt x="19" y="1106"/>
                </a:lnTo>
                <a:lnTo>
                  <a:pt x="18" y="1101"/>
                </a:lnTo>
                <a:lnTo>
                  <a:pt x="18" y="1095"/>
                </a:lnTo>
                <a:lnTo>
                  <a:pt x="18" y="1091"/>
                </a:lnTo>
                <a:lnTo>
                  <a:pt x="18" y="1087"/>
                </a:lnTo>
                <a:lnTo>
                  <a:pt x="19" y="1084"/>
                </a:lnTo>
                <a:lnTo>
                  <a:pt x="19" y="1078"/>
                </a:lnTo>
                <a:lnTo>
                  <a:pt x="19" y="1072"/>
                </a:lnTo>
                <a:lnTo>
                  <a:pt x="21" y="1066"/>
                </a:lnTo>
                <a:lnTo>
                  <a:pt x="21" y="1061"/>
                </a:lnTo>
                <a:lnTo>
                  <a:pt x="23" y="1053"/>
                </a:lnTo>
                <a:lnTo>
                  <a:pt x="23" y="1044"/>
                </a:lnTo>
                <a:lnTo>
                  <a:pt x="25" y="1036"/>
                </a:lnTo>
                <a:lnTo>
                  <a:pt x="27" y="1027"/>
                </a:lnTo>
                <a:lnTo>
                  <a:pt x="27" y="1015"/>
                </a:lnTo>
                <a:lnTo>
                  <a:pt x="29" y="1006"/>
                </a:lnTo>
                <a:lnTo>
                  <a:pt x="31" y="994"/>
                </a:lnTo>
                <a:lnTo>
                  <a:pt x="33" y="981"/>
                </a:lnTo>
                <a:lnTo>
                  <a:pt x="33" y="969"/>
                </a:lnTo>
                <a:lnTo>
                  <a:pt x="35" y="956"/>
                </a:lnTo>
                <a:lnTo>
                  <a:pt x="37" y="941"/>
                </a:lnTo>
                <a:lnTo>
                  <a:pt x="39" y="928"/>
                </a:lnTo>
                <a:lnTo>
                  <a:pt x="39" y="912"/>
                </a:lnTo>
                <a:lnTo>
                  <a:pt x="40" y="897"/>
                </a:lnTo>
                <a:lnTo>
                  <a:pt x="42" y="882"/>
                </a:lnTo>
                <a:lnTo>
                  <a:pt x="44" y="865"/>
                </a:lnTo>
                <a:lnTo>
                  <a:pt x="44" y="849"/>
                </a:lnTo>
                <a:lnTo>
                  <a:pt x="46" y="830"/>
                </a:lnTo>
                <a:lnTo>
                  <a:pt x="48" y="813"/>
                </a:lnTo>
                <a:lnTo>
                  <a:pt x="50" y="796"/>
                </a:lnTo>
                <a:lnTo>
                  <a:pt x="52" y="777"/>
                </a:lnTo>
                <a:lnTo>
                  <a:pt x="52" y="758"/>
                </a:lnTo>
                <a:lnTo>
                  <a:pt x="54" y="737"/>
                </a:lnTo>
                <a:lnTo>
                  <a:pt x="56" y="718"/>
                </a:lnTo>
                <a:lnTo>
                  <a:pt x="58" y="697"/>
                </a:lnTo>
                <a:lnTo>
                  <a:pt x="60" y="655"/>
                </a:lnTo>
                <a:lnTo>
                  <a:pt x="61" y="612"/>
                </a:lnTo>
                <a:lnTo>
                  <a:pt x="61" y="566"/>
                </a:lnTo>
                <a:lnTo>
                  <a:pt x="63" y="520"/>
                </a:lnTo>
                <a:lnTo>
                  <a:pt x="61" y="473"/>
                </a:lnTo>
                <a:lnTo>
                  <a:pt x="61" y="423"/>
                </a:lnTo>
                <a:lnTo>
                  <a:pt x="60" y="372"/>
                </a:lnTo>
                <a:lnTo>
                  <a:pt x="58" y="320"/>
                </a:lnTo>
                <a:lnTo>
                  <a:pt x="56" y="296"/>
                </a:lnTo>
                <a:lnTo>
                  <a:pt x="54" y="271"/>
                </a:lnTo>
                <a:lnTo>
                  <a:pt x="52" y="248"/>
                </a:lnTo>
                <a:lnTo>
                  <a:pt x="50" y="227"/>
                </a:lnTo>
                <a:lnTo>
                  <a:pt x="48" y="206"/>
                </a:lnTo>
                <a:lnTo>
                  <a:pt x="44" y="187"/>
                </a:lnTo>
                <a:lnTo>
                  <a:pt x="42" y="170"/>
                </a:lnTo>
                <a:lnTo>
                  <a:pt x="39" y="153"/>
                </a:lnTo>
                <a:lnTo>
                  <a:pt x="37" y="138"/>
                </a:lnTo>
                <a:lnTo>
                  <a:pt x="33" y="122"/>
                </a:lnTo>
                <a:lnTo>
                  <a:pt x="29" y="111"/>
                </a:lnTo>
                <a:lnTo>
                  <a:pt x="25" y="98"/>
                </a:lnTo>
                <a:lnTo>
                  <a:pt x="21" y="88"/>
                </a:lnTo>
                <a:lnTo>
                  <a:pt x="18" y="79"/>
                </a:lnTo>
                <a:lnTo>
                  <a:pt x="14" y="71"/>
                </a:lnTo>
                <a:lnTo>
                  <a:pt x="10" y="63"/>
                </a:lnTo>
                <a:lnTo>
                  <a:pt x="10" y="63"/>
                </a:lnTo>
              </a:path>
            </a:pathLst>
          </a:custGeom>
          <a:solidFill>
            <a:srgbClr val="FF0000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11"/>
          <p:cNvSpPr/>
          <p:nvPr/>
        </p:nvSpPr>
        <p:spPr bwMode="auto">
          <a:xfrm>
            <a:off x="2441641" y="2019149"/>
            <a:ext cx="174625" cy="335818"/>
          </a:xfrm>
          <a:custGeom>
            <a:avLst/>
            <a:gdLst>
              <a:gd name="T0" fmla="*/ 101 w 156"/>
              <a:gd name="T1" fmla="*/ 255 h 299"/>
              <a:gd name="T2" fmla="*/ 86 w 156"/>
              <a:gd name="T3" fmla="*/ 276 h 299"/>
              <a:gd name="T4" fmla="*/ 74 w 156"/>
              <a:gd name="T5" fmla="*/ 291 h 299"/>
              <a:gd name="T6" fmla="*/ 67 w 156"/>
              <a:gd name="T7" fmla="*/ 297 h 299"/>
              <a:gd name="T8" fmla="*/ 63 w 156"/>
              <a:gd name="T9" fmla="*/ 299 h 299"/>
              <a:gd name="T10" fmla="*/ 55 w 156"/>
              <a:gd name="T11" fmla="*/ 297 h 299"/>
              <a:gd name="T12" fmla="*/ 46 w 156"/>
              <a:gd name="T13" fmla="*/ 288 h 299"/>
              <a:gd name="T14" fmla="*/ 34 w 156"/>
              <a:gd name="T15" fmla="*/ 276 h 299"/>
              <a:gd name="T16" fmla="*/ 23 w 156"/>
              <a:gd name="T17" fmla="*/ 257 h 299"/>
              <a:gd name="T18" fmla="*/ 13 w 156"/>
              <a:gd name="T19" fmla="*/ 238 h 299"/>
              <a:gd name="T20" fmla="*/ 6 w 156"/>
              <a:gd name="T21" fmla="*/ 221 h 299"/>
              <a:gd name="T22" fmla="*/ 2 w 156"/>
              <a:gd name="T23" fmla="*/ 210 h 299"/>
              <a:gd name="T24" fmla="*/ 0 w 156"/>
              <a:gd name="T25" fmla="*/ 202 h 299"/>
              <a:gd name="T26" fmla="*/ 2 w 156"/>
              <a:gd name="T27" fmla="*/ 194 h 299"/>
              <a:gd name="T28" fmla="*/ 8 w 156"/>
              <a:gd name="T29" fmla="*/ 187 h 299"/>
              <a:gd name="T30" fmla="*/ 17 w 156"/>
              <a:gd name="T31" fmla="*/ 173 h 299"/>
              <a:gd name="T32" fmla="*/ 30 w 156"/>
              <a:gd name="T33" fmla="*/ 160 h 299"/>
              <a:gd name="T34" fmla="*/ 48 w 156"/>
              <a:gd name="T35" fmla="*/ 143 h 299"/>
              <a:gd name="T36" fmla="*/ 61 w 156"/>
              <a:gd name="T37" fmla="*/ 122 h 299"/>
              <a:gd name="T38" fmla="*/ 74 w 156"/>
              <a:gd name="T39" fmla="*/ 95 h 299"/>
              <a:gd name="T40" fmla="*/ 84 w 156"/>
              <a:gd name="T41" fmla="*/ 71 h 299"/>
              <a:gd name="T42" fmla="*/ 89 w 156"/>
              <a:gd name="T43" fmla="*/ 53 h 299"/>
              <a:gd name="T44" fmla="*/ 95 w 156"/>
              <a:gd name="T45" fmla="*/ 40 h 299"/>
              <a:gd name="T46" fmla="*/ 101 w 156"/>
              <a:gd name="T47" fmla="*/ 29 h 299"/>
              <a:gd name="T48" fmla="*/ 105 w 156"/>
              <a:gd name="T49" fmla="*/ 19 h 299"/>
              <a:gd name="T50" fmla="*/ 110 w 156"/>
              <a:gd name="T51" fmla="*/ 12 h 299"/>
              <a:gd name="T52" fmla="*/ 116 w 156"/>
              <a:gd name="T53" fmla="*/ 6 h 299"/>
              <a:gd name="T54" fmla="*/ 120 w 156"/>
              <a:gd name="T55" fmla="*/ 2 h 299"/>
              <a:gd name="T56" fmla="*/ 124 w 156"/>
              <a:gd name="T57" fmla="*/ 0 h 299"/>
              <a:gd name="T58" fmla="*/ 131 w 156"/>
              <a:gd name="T59" fmla="*/ 4 h 299"/>
              <a:gd name="T60" fmla="*/ 139 w 156"/>
              <a:gd name="T61" fmla="*/ 13 h 299"/>
              <a:gd name="T62" fmla="*/ 145 w 156"/>
              <a:gd name="T63" fmla="*/ 23 h 299"/>
              <a:gd name="T64" fmla="*/ 150 w 156"/>
              <a:gd name="T65" fmla="*/ 36 h 299"/>
              <a:gd name="T66" fmla="*/ 154 w 156"/>
              <a:gd name="T67" fmla="*/ 53 h 299"/>
              <a:gd name="T68" fmla="*/ 156 w 156"/>
              <a:gd name="T69" fmla="*/ 76 h 299"/>
              <a:gd name="T70" fmla="*/ 156 w 156"/>
              <a:gd name="T71" fmla="*/ 103 h 299"/>
              <a:gd name="T72" fmla="*/ 152 w 156"/>
              <a:gd name="T73" fmla="*/ 135 h 299"/>
              <a:gd name="T74" fmla="*/ 145 w 156"/>
              <a:gd name="T75" fmla="*/ 170 h 299"/>
              <a:gd name="T76" fmla="*/ 131 w 156"/>
              <a:gd name="T77" fmla="*/ 200 h 299"/>
              <a:gd name="T78" fmla="*/ 118 w 156"/>
              <a:gd name="T79" fmla="*/ 230 h 299"/>
              <a:gd name="T80" fmla="*/ 109 w 156"/>
              <a:gd name="T81" fmla="*/ 244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6" h="299">
                <a:moveTo>
                  <a:pt x="109" y="244"/>
                </a:moveTo>
                <a:lnTo>
                  <a:pt x="101" y="255"/>
                </a:lnTo>
                <a:lnTo>
                  <a:pt x="93" y="267"/>
                </a:lnTo>
                <a:lnTo>
                  <a:pt x="86" y="276"/>
                </a:lnTo>
                <a:lnTo>
                  <a:pt x="80" y="284"/>
                </a:lnTo>
                <a:lnTo>
                  <a:pt x="74" y="291"/>
                </a:lnTo>
                <a:lnTo>
                  <a:pt x="70" y="295"/>
                </a:lnTo>
                <a:lnTo>
                  <a:pt x="67" y="297"/>
                </a:lnTo>
                <a:lnTo>
                  <a:pt x="65" y="299"/>
                </a:lnTo>
                <a:lnTo>
                  <a:pt x="63" y="299"/>
                </a:lnTo>
                <a:lnTo>
                  <a:pt x="59" y="299"/>
                </a:lnTo>
                <a:lnTo>
                  <a:pt x="55" y="297"/>
                </a:lnTo>
                <a:lnTo>
                  <a:pt x="51" y="293"/>
                </a:lnTo>
                <a:lnTo>
                  <a:pt x="46" y="288"/>
                </a:lnTo>
                <a:lnTo>
                  <a:pt x="40" y="282"/>
                </a:lnTo>
                <a:lnTo>
                  <a:pt x="34" y="276"/>
                </a:lnTo>
                <a:lnTo>
                  <a:pt x="29" y="267"/>
                </a:lnTo>
                <a:lnTo>
                  <a:pt x="23" y="257"/>
                </a:lnTo>
                <a:lnTo>
                  <a:pt x="19" y="248"/>
                </a:lnTo>
                <a:lnTo>
                  <a:pt x="13" y="238"/>
                </a:lnTo>
                <a:lnTo>
                  <a:pt x="9" y="229"/>
                </a:lnTo>
                <a:lnTo>
                  <a:pt x="6" y="221"/>
                </a:lnTo>
                <a:lnTo>
                  <a:pt x="4" y="215"/>
                </a:lnTo>
                <a:lnTo>
                  <a:pt x="2" y="210"/>
                </a:lnTo>
                <a:lnTo>
                  <a:pt x="0" y="204"/>
                </a:lnTo>
                <a:lnTo>
                  <a:pt x="0" y="202"/>
                </a:lnTo>
                <a:lnTo>
                  <a:pt x="0" y="198"/>
                </a:lnTo>
                <a:lnTo>
                  <a:pt x="2" y="194"/>
                </a:lnTo>
                <a:lnTo>
                  <a:pt x="4" y="191"/>
                </a:lnTo>
                <a:lnTo>
                  <a:pt x="8" y="187"/>
                </a:lnTo>
                <a:lnTo>
                  <a:pt x="11" y="181"/>
                </a:lnTo>
                <a:lnTo>
                  <a:pt x="17" y="173"/>
                </a:lnTo>
                <a:lnTo>
                  <a:pt x="23" y="168"/>
                </a:lnTo>
                <a:lnTo>
                  <a:pt x="30" y="160"/>
                </a:lnTo>
                <a:lnTo>
                  <a:pt x="40" y="151"/>
                </a:lnTo>
                <a:lnTo>
                  <a:pt x="48" y="143"/>
                </a:lnTo>
                <a:lnTo>
                  <a:pt x="55" y="132"/>
                </a:lnTo>
                <a:lnTo>
                  <a:pt x="61" y="122"/>
                </a:lnTo>
                <a:lnTo>
                  <a:pt x="69" y="109"/>
                </a:lnTo>
                <a:lnTo>
                  <a:pt x="74" y="95"/>
                </a:lnTo>
                <a:lnTo>
                  <a:pt x="80" y="80"/>
                </a:lnTo>
                <a:lnTo>
                  <a:pt x="84" y="71"/>
                </a:lnTo>
                <a:lnTo>
                  <a:pt x="86" y="61"/>
                </a:lnTo>
                <a:lnTo>
                  <a:pt x="89" y="53"/>
                </a:lnTo>
                <a:lnTo>
                  <a:pt x="91" y="48"/>
                </a:lnTo>
                <a:lnTo>
                  <a:pt x="95" y="40"/>
                </a:lnTo>
                <a:lnTo>
                  <a:pt x="97" y="34"/>
                </a:lnTo>
                <a:lnTo>
                  <a:pt x="101" y="29"/>
                </a:lnTo>
                <a:lnTo>
                  <a:pt x="103" y="23"/>
                </a:lnTo>
                <a:lnTo>
                  <a:pt x="105" y="19"/>
                </a:lnTo>
                <a:lnTo>
                  <a:pt x="109" y="15"/>
                </a:lnTo>
                <a:lnTo>
                  <a:pt x="110" y="12"/>
                </a:lnTo>
                <a:lnTo>
                  <a:pt x="112" y="8"/>
                </a:lnTo>
                <a:lnTo>
                  <a:pt x="116" y="6"/>
                </a:lnTo>
                <a:lnTo>
                  <a:pt x="118" y="4"/>
                </a:lnTo>
                <a:lnTo>
                  <a:pt x="120" y="2"/>
                </a:lnTo>
                <a:lnTo>
                  <a:pt x="122" y="0"/>
                </a:lnTo>
                <a:lnTo>
                  <a:pt x="124" y="0"/>
                </a:lnTo>
                <a:lnTo>
                  <a:pt x="126" y="0"/>
                </a:lnTo>
                <a:lnTo>
                  <a:pt x="131" y="4"/>
                </a:lnTo>
                <a:lnTo>
                  <a:pt x="137" y="12"/>
                </a:lnTo>
                <a:lnTo>
                  <a:pt x="139" y="13"/>
                </a:lnTo>
                <a:lnTo>
                  <a:pt x="143" y="17"/>
                </a:lnTo>
                <a:lnTo>
                  <a:pt x="145" y="23"/>
                </a:lnTo>
                <a:lnTo>
                  <a:pt x="149" y="27"/>
                </a:lnTo>
                <a:lnTo>
                  <a:pt x="150" y="36"/>
                </a:lnTo>
                <a:lnTo>
                  <a:pt x="152" y="44"/>
                </a:lnTo>
                <a:lnTo>
                  <a:pt x="154" y="53"/>
                </a:lnTo>
                <a:lnTo>
                  <a:pt x="154" y="65"/>
                </a:lnTo>
                <a:lnTo>
                  <a:pt x="156" y="76"/>
                </a:lnTo>
                <a:lnTo>
                  <a:pt x="156" y="90"/>
                </a:lnTo>
                <a:lnTo>
                  <a:pt x="156" y="103"/>
                </a:lnTo>
                <a:lnTo>
                  <a:pt x="156" y="118"/>
                </a:lnTo>
                <a:lnTo>
                  <a:pt x="152" y="135"/>
                </a:lnTo>
                <a:lnTo>
                  <a:pt x="149" y="152"/>
                </a:lnTo>
                <a:lnTo>
                  <a:pt x="145" y="170"/>
                </a:lnTo>
                <a:lnTo>
                  <a:pt x="139" y="185"/>
                </a:lnTo>
                <a:lnTo>
                  <a:pt x="131" y="200"/>
                </a:lnTo>
                <a:lnTo>
                  <a:pt x="126" y="215"/>
                </a:lnTo>
                <a:lnTo>
                  <a:pt x="118" y="230"/>
                </a:lnTo>
                <a:lnTo>
                  <a:pt x="109" y="244"/>
                </a:lnTo>
                <a:lnTo>
                  <a:pt x="109" y="244"/>
                </a:lnTo>
              </a:path>
            </a:pathLst>
          </a:custGeom>
          <a:solidFill>
            <a:srgbClr val="FF0000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12"/>
          <p:cNvSpPr/>
          <p:nvPr/>
        </p:nvSpPr>
        <p:spPr bwMode="auto">
          <a:xfrm>
            <a:off x="3175963" y="2001239"/>
            <a:ext cx="342534" cy="212685"/>
          </a:xfrm>
          <a:custGeom>
            <a:avLst/>
            <a:gdLst>
              <a:gd name="T0" fmla="*/ 0 w 306"/>
              <a:gd name="T1" fmla="*/ 13 h 188"/>
              <a:gd name="T2" fmla="*/ 1 w 306"/>
              <a:gd name="T3" fmla="*/ 11 h 188"/>
              <a:gd name="T4" fmla="*/ 5 w 306"/>
              <a:gd name="T5" fmla="*/ 8 h 188"/>
              <a:gd name="T6" fmla="*/ 13 w 306"/>
              <a:gd name="T7" fmla="*/ 6 h 188"/>
              <a:gd name="T8" fmla="*/ 22 w 306"/>
              <a:gd name="T9" fmla="*/ 4 h 188"/>
              <a:gd name="T10" fmla="*/ 34 w 306"/>
              <a:gd name="T11" fmla="*/ 2 h 188"/>
              <a:gd name="T12" fmla="*/ 49 w 306"/>
              <a:gd name="T13" fmla="*/ 2 h 188"/>
              <a:gd name="T14" fmla="*/ 66 w 306"/>
              <a:gd name="T15" fmla="*/ 0 h 188"/>
              <a:gd name="T16" fmla="*/ 95 w 306"/>
              <a:gd name="T17" fmla="*/ 0 h 188"/>
              <a:gd name="T18" fmla="*/ 129 w 306"/>
              <a:gd name="T19" fmla="*/ 4 h 188"/>
              <a:gd name="T20" fmla="*/ 163 w 306"/>
              <a:gd name="T21" fmla="*/ 9 h 188"/>
              <a:gd name="T22" fmla="*/ 194 w 306"/>
              <a:gd name="T23" fmla="*/ 21 h 188"/>
              <a:gd name="T24" fmla="*/ 224 w 306"/>
              <a:gd name="T25" fmla="*/ 36 h 188"/>
              <a:gd name="T26" fmla="*/ 249 w 306"/>
              <a:gd name="T27" fmla="*/ 51 h 188"/>
              <a:gd name="T28" fmla="*/ 272 w 306"/>
              <a:gd name="T29" fmla="*/ 68 h 188"/>
              <a:gd name="T30" fmla="*/ 289 w 306"/>
              <a:gd name="T31" fmla="*/ 88 h 188"/>
              <a:gd name="T32" fmla="*/ 299 w 306"/>
              <a:gd name="T33" fmla="*/ 110 h 188"/>
              <a:gd name="T34" fmla="*/ 303 w 306"/>
              <a:gd name="T35" fmla="*/ 131 h 188"/>
              <a:gd name="T36" fmla="*/ 306 w 306"/>
              <a:gd name="T37" fmla="*/ 148 h 188"/>
              <a:gd name="T38" fmla="*/ 304 w 306"/>
              <a:gd name="T39" fmla="*/ 162 h 188"/>
              <a:gd name="T40" fmla="*/ 301 w 306"/>
              <a:gd name="T41" fmla="*/ 173 h 188"/>
              <a:gd name="T42" fmla="*/ 291 w 306"/>
              <a:gd name="T43" fmla="*/ 181 h 188"/>
              <a:gd name="T44" fmla="*/ 280 w 306"/>
              <a:gd name="T45" fmla="*/ 185 h 188"/>
              <a:gd name="T46" fmla="*/ 264 w 306"/>
              <a:gd name="T47" fmla="*/ 188 h 188"/>
              <a:gd name="T48" fmla="*/ 251 w 306"/>
              <a:gd name="T49" fmla="*/ 188 h 188"/>
              <a:gd name="T50" fmla="*/ 242 w 306"/>
              <a:gd name="T51" fmla="*/ 186 h 188"/>
              <a:gd name="T52" fmla="*/ 228 w 306"/>
              <a:gd name="T53" fmla="*/ 181 h 188"/>
              <a:gd name="T54" fmla="*/ 213 w 306"/>
              <a:gd name="T55" fmla="*/ 173 h 188"/>
              <a:gd name="T56" fmla="*/ 194 w 306"/>
              <a:gd name="T57" fmla="*/ 162 h 188"/>
              <a:gd name="T58" fmla="*/ 175 w 306"/>
              <a:gd name="T59" fmla="*/ 148 h 188"/>
              <a:gd name="T60" fmla="*/ 152 w 306"/>
              <a:gd name="T61" fmla="*/ 133 h 188"/>
              <a:gd name="T62" fmla="*/ 129 w 306"/>
              <a:gd name="T63" fmla="*/ 114 h 188"/>
              <a:gd name="T64" fmla="*/ 102 w 306"/>
              <a:gd name="T65" fmla="*/ 95 h 188"/>
              <a:gd name="T66" fmla="*/ 76 w 306"/>
              <a:gd name="T67" fmla="*/ 78 h 188"/>
              <a:gd name="T68" fmla="*/ 55 w 306"/>
              <a:gd name="T69" fmla="*/ 63 h 188"/>
              <a:gd name="T70" fmla="*/ 36 w 306"/>
              <a:gd name="T71" fmla="*/ 49 h 188"/>
              <a:gd name="T72" fmla="*/ 22 w 306"/>
              <a:gd name="T73" fmla="*/ 38 h 188"/>
              <a:gd name="T74" fmla="*/ 11 w 306"/>
              <a:gd name="T75" fmla="*/ 28 h 188"/>
              <a:gd name="T76" fmla="*/ 3 w 306"/>
              <a:gd name="T77" fmla="*/ 21 h 188"/>
              <a:gd name="T78" fmla="*/ 0 w 306"/>
              <a:gd name="T79" fmla="*/ 15 h 188"/>
              <a:gd name="T80" fmla="*/ 0 w 306"/>
              <a:gd name="T81" fmla="*/ 1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06" h="188">
                <a:moveTo>
                  <a:pt x="0" y="15"/>
                </a:moveTo>
                <a:lnTo>
                  <a:pt x="0" y="13"/>
                </a:lnTo>
                <a:lnTo>
                  <a:pt x="0" y="11"/>
                </a:lnTo>
                <a:lnTo>
                  <a:pt x="1" y="11"/>
                </a:lnTo>
                <a:lnTo>
                  <a:pt x="3" y="9"/>
                </a:lnTo>
                <a:lnTo>
                  <a:pt x="5" y="8"/>
                </a:lnTo>
                <a:lnTo>
                  <a:pt x="9" y="8"/>
                </a:lnTo>
                <a:lnTo>
                  <a:pt x="13" y="6"/>
                </a:lnTo>
                <a:lnTo>
                  <a:pt x="17" y="6"/>
                </a:lnTo>
                <a:lnTo>
                  <a:pt x="22" y="4"/>
                </a:lnTo>
                <a:lnTo>
                  <a:pt x="28" y="4"/>
                </a:lnTo>
                <a:lnTo>
                  <a:pt x="34" y="2"/>
                </a:lnTo>
                <a:lnTo>
                  <a:pt x="41" y="2"/>
                </a:lnTo>
                <a:lnTo>
                  <a:pt x="49" y="2"/>
                </a:lnTo>
                <a:lnTo>
                  <a:pt x="59" y="0"/>
                </a:lnTo>
                <a:lnTo>
                  <a:pt x="66" y="0"/>
                </a:lnTo>
                <a:lnTo>
                  <a:pt x="78" y="0"/>
                </a:lnTo>
                <a:lnTo>
                  <a:pt x="95" y="0"/>
                </a:lnTo>
                <a:lnTo>
                  <a:pt x="112" y="2"/>
                </a:lnTo>
                <a:lnTo>
                  <a:pt x="129" y="4"/>
                </a:lnTo>
                <a:lnTo>
                  <a:pt x="146" y="6"/>
                </a:lnTo>
                <a:lnTo>
                  <a:pt x="163" y="9"/>
                </a:lnTo>
                <a:lnTo>
                  <a:pt x="179" y="15"/>
                </a:lnTo>
                <a:lnTo>
                  <a:pt x="194" y="21"/>
                </a:lnTo>
                <a:lnTo>
                  <a:pt x="209" y="28"/>
                </a:lnTo>
                <a:lnTo>
                  <a:pt x="224" y="36"/>
                </a:lnTo>
                <a:lnTo>
                  <a:pt x="238" y="44"/>
                </a:lnTo>
                <a:lnTo>
                  <a:pt x="249" y="51"/>
                </a:lnTo>
                <a:lnTo>
                  <a:pt x="261" y="61"/>
                </a:lnTo>
                <a:lnTo>
                  <a:pt x="272" y="68"/>
                </a:lnTo>
                <a:lnTo>
                  <a:pt x="282" y="78"/>
                </a:lnTo>
                <a:lnTo>
                  <a:pt x="289" y="88"/>
                </a:lnTo>
                <a:lnTo>
                  <a:pt x="295" y="97"/>
                </a:lnTo>
                <a:lnTo>
                  <a:pt x="299" y="110"/>
                </a:lnTo>
                <a:lnTo>
                  <a:pt x="301" y="122"/>
                </a:lnTo>
                <a:lnTo>
                  <a:pt x="303" y="131"/>
                </a:lnTo>
                <a:lnTo>
                  <a:pt x="304" y="141"/>
                </a:lnTo>
                <a:lnTo>
                  <a:pt x="306" y="148"/>
                </a:lnTo>
                <a:lnTo>
                  <a:pt x="306" y="156"/>
                </a:lnTo>
                <a:lnTo>
                  <a:pt x="304" y="162"/>
                </a:lnTo>
                <a:lnTo>
                  <a:pt x="303" y="167"/>
                </a:lnTo>
                <a:lnTo>
                  <a:pt x="301" y="173"/>
                </a:lnTo>
                <a:lnTo>
                  <a:pt x="297" y="177"/>
                </a:lnTo>
                <a:lnTo>
                  <a:pt x="291" y="181"/>
                </a:lnTo>
                <a:lnTo>
                  <a:pt x="285" y="183"/>
                </a:lnTo>
                <a:lnTo>
                  <a:pt x="280" y="185"/>
                </a:lnTo>
                <a:lnTo>
                  <a:pt x="272" y="186"/>
                </a:lnTo>
                <a:lnTo>
                  <a:pt x="264" y="188"/>
                </a:lnTo>
                <a:lnTo>
                  <a:pt x="257" y="188"/>
                </a:lnTo>
                <a:lnTo>
                  <a:pt x="251" y="188"/>
                </a:lnTo>
                <a:lnTo>
                  <a:pt x="247" y="186"/>
                </a:lnTo>
                <a:lnTo>
                  <a:pt x="242" y="186"/>
                </a:lnTo>
                <a:lnTo>
                  <a:pt x="234" y="183"/>
                </a:lnTo>
                <a:lnTo>
                  <a:pt x="228" y="181"/>
                </a:lnTo>
                <a:lnTo>
                  <a:pt x="221" y="177"/>
                </a:lnTo>
                <a:lnTo>
                  <a:pt x="213" y="173"/>
                </a:lnTo>
                <a:lnTo>
                  <a:pt x="203" y="167"/>
                </a:lnTo>
                <a:lnTo>
                  <a:pt x="194" y="162"/>
                </a:lnTo>
                <a:lnTo>
                  <a:pt x="184" y="156"/>
                </a:lnTo>
                <a:lnTo>
                  <a:pt x="175" y="148"/>
                </a:lnTo>
                <a:lnTo>
                  <a:pt x="163" y="141"/>
                </a:lnTo>
                <a:lnTo>
                  <a:pt x="152" y="133"/>
                </a:lnTo>
                <a:lnTo>
                  <a:pt x="141" y="126"/>
                </a:lnTo>
                <a:lnTo>
                  <a:pt x="129" y="114"/>
                </a:lnTo>
                <a:lnTo>
                  <a:pt x="116" y="105"/>
                </a:lnTo>
                <a:lnTo>
                  <a:pt x="102" y="95"/>
                </a:lnTo>
                <a:lnTo>
                  <a:pt x="89" y="88"/>
                </a:lnTo>
                <a:lnTo>
                  <a:pt x="76" y="78"/>
                </a:lnTo>
                <a:lnTo>
                  <a:pt x="64" y="70"/>
                </a:lnTo>
                <a:lnTo>
                  <a:pt x="55" y="63"/>
                </a:lnTo>
                <a:lnTo>
                  <a:pt x="45" y="57"/>
                </a:lnTo>
                <a:lnTo>
                  <a:pt x="36" y="49"/>
                </a:lnTo>
                <a:lnTo>
                  <a:pt x="28" y="44"/>
                </a:lnTo>
                <a:lnTo>
                  <a:pt x="22" y="38"/>
                </a:lnTo>
                <a:lnTo>
                  <a:pt x="15" y="32"/>
                </a:lnTo>
                <a:lnTo>
                  <a:pt x="11" y="28"/>
                </a:lnTo>
                <a:lnTo>
                  <a:pt x="7" y="25"/>
                </a:lnTo>
                <a:lnTo>
                  <a:pt x="3" y="21"/>
                </a:lnTo>
                <a:lnTo>
                  <a:pt x="1" y="19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</a:path>
            </a:pathLst>
          </a:custGeom>
          <a:solidFill>
            <a:srgbClr val="FF0000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13"/>
          <p:cNvSpPr/>
          <p:nvPr/>
        </p:nvSpPr>
        <p:spPr bwMode="auto">
          <a:xfrm>
            <a:off x="2497610" y="2428846"/>
            <a:ext cx="167908" cy="470145"/>
          </a:xfrm>
          <a:custGeom>
            <a:avLst/>
            <a:gdLst>
              <a:gd name="T0" fmla="*/ 12 w 151"/>
              <a:gd name="T1" fmla="*/ 0 h 420"/>
              <a:gd name="T2" fmla="*/ 31 w 151"/>
              <a:gd name="T3" fmla="*/ 0 h 420"/>
              <a:gd name="T4" fmla="*/ 48 w 151"/>
              <a:gd name="T5" fmla="*/ 2 h 420"/>
              <a:gd name="T6" fmla="*/ 61 w 151"/>
              <a:gd name="T7" fmla="*/ 3 h 420"/>
              <a:gd name="T8" fmla="*/ 79 w 151"/>
              <a:gd name="T9" fmla="*/ 5 h 420"/>
              <a:gd name="T10" fmla="*/ 98 w 151"/>
              <a:gd name="T11" fmla="*/ 9 h 420"/>
              <a:gd name="T12" fmla="*/ 111 w 151"/>
              <a:gd name="T13" fmla="*/ 34 h 420"/>
              <a:gd name="T14" fmla="*/ 119 w 151"/>
              <a:gd name="T15" fmla="*/ 83 h 420"/>
              <a:gd name="T16" fmla="*/ 126 w 151"/>
              <a:gd name="T17" fmla="*/ 127 h 420"/>
              <a:gd name="T18" fmla="*/ 132 w 151"/>
              <a:gd name="T19" fmla="*/ 169 h 420"/>
              <a:gd name="T20" fmla="*/ 138 w 151"/>
              <a:gd name="T21" fmla="*/ 207 h 420"/>
              <a:gd name="T22" fmla="*/ 141 w 151"/>
              <a:gd name="T23" fmla="*/ 243 h 420"/>
              <a:gd name="T24" fmla="*/ 145 w 151"/>
              <a:gd name="T25" fmla="*/ 276 h 420"/>
              <a:gd name="T26" fmla="*/ 147 w 151"/>
              <a:gd name="T27" fmla="*/ 304 h 420"/>
              <a:gd name="T28" fmla="*/ 149 w 151"/>
              <a:gd name="T29" fmla="*/ 329 h 420"/>
              <a:gd name="T30" fmla="*/ 151 w 151"/>
              <a:gd name="T31" fmla="*/ 352 h 420"/>
              <a:gd name="T32" fmla="*/ 151 w 151"/>
              <a:gd name="T33" fmla="*/ 371 h 420"/>
              <a:gd name="T34" fmla="*/ 151 w 151"/>
              <a:gd name="T35" fmla="*/ 388 h 420"/>
              <a:gd name="T36" fmla="*/ 149 w 151"/>
              <a:gd name="T37" fmla="*/ 401 h 420"/>
              <a:gd name="T38" fmla="*/ 147 w 151"/>
              <a:gd name="T39" fmla="*/ 411 h 420"/>
              <a:gd name="T40" fmla="*/ 143 w 151"/>
              <a:gd name="T41" fmla="*/ 417 h 420"/>
              <a:gd name="T42" fmla="*/ 140 w 151"/>
              <a:gd name="T43" fmla="*/ 420 h 420"/>
              <a:gd name="T44" fmla="*/ 134 w 151"/>
              <a:gd name="T45" fmla="*/ 420 h 420"/>
              <a:gd name="T46" fmla="*/ 124 w 151"/>
              <a:gd name="T47" fmla="*/ 415 h 420"/>
              <a:gd name="T48" fmla="*/ 117 w 151"/>
              <a:gd name="T49" fmla="*/ 405 h 420"/>
              <a:gd name="T50" fmla="*/ 107 w 151"/>
              <a:gd name="T51" fmla="*/ 388 h 420"/>
              <a:gd name="T52" fmla="*/ 100 w 151"/>
              <a:gd name="T53" fmla="*/ 367 h 420"/>
              <a:gd name="T54" fmla="*/ 92 w 151"/>
              <a:gd name="T55" fmla="*/ 342 h 420"/>
              <a:gd name="T56" fmla="*/ 84 w 151"/>
              <a:gd name="T57" fmla="*/ 310 h 420"/>
              <a:gd name="T58" fmla="*/ 79 w 151"/>
              <a:gd name="T59" fmla="*/ 274 h 420"/>
              <a:gd name="T60" fmla="*/ 71 w 151"/>
              <a:gd name="T61" fmla="*/ 234 h 420"/>
              <a:gd name="T62" fmla="*/ 63 w 151"/>
              <a:gd name="T63" fmla="*/ 198 h 420"/>
              <a:gd name="T64" fmla="*/ 56 w 151"/>
              <a:gd name="T65" fmla="*/ 165 h 420"/>
              <a:gd name="T66" fmla="*/ 48 w 151"/>
              <a:gd name="T67" fmla="*/ 137 h 420"/>
              <a:gd name="T68" fmla="*/ 42 w 151"/>
              <a:gd name="T69" fmla="*/ 112 h 420"/>
              <a:gd name="T70" fmla="*/ 37 w 151"/>
              <a:gd name="T71" fmla="*/ 89 h 420"/>
              <a:gd name="T72" fmla="*/ 29 w 151"/>
              <a:gd name="T73" fmla="*/ 72 h 420"/>
              <a:gd name="T74" fmla="*/ 23 w 151"/>
              <a:gd name="T75" fmla="*/ 57 h 420"/>
              <a:gd name="T76" fmla="*/ 18 w 151"/>
              <a:gd name="T77" fmla="*/ 45 h 420"/>
              <a:gd name="T78" fmla="*/ 10 w 151"/>
              <a:gd name="T79" fmla="*/ 38 h 420"/>
              <a:gd name="T80" fmla="*/ 4 w 151"/>
              <a:gd name="T81" fmla="*/ 26 h 420"/>
              <a:gd name="T82" fmla="*/ 0 w 151"/>
              <a:gd name="T83" fmla="*/ 13 h 420"/>
              <a:gd name="T84" fmla="*/ 2 w 151"/>
              <a:gd name="T85" fmla="*/ 5 h 420"/>
              <a:gd name="T86" fmla="*/ 6 w 151"/>
              <a:gd name="T87" fmla="*/ 3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1" h="420">
                <a:moveTo>
                  <a:pt x="6" y="3"/>
                </a:moveTo>
                <a:lnTo>
                  <a:pt x="12" y="0"/>
                </a:lnTo>
                <a:lnTo>
                  <a:pt x="20" y="0"/>
                </a:lnTo>
                <a:lnTo>
                  <a:pt x="31" y="0"/>
                </a:lnTo>
                <a:lnTo>
                  <a:pt x="42" y="2"/>
                </a:lnTo>
                <a:lnTo>
                  <a:pt x="48" y="2"/>
                </a:lnTo>
                <a:lnTo>
                  <a:pt x="56" y="2"/>
                </a:lnTo>
                <a:lnTo>
                  <a:pt x="61" y="3"/>
                </a:lnTo>
                <a:lnTo>
                  <a:pt x="71" y="5"/>
                </a:lnTo>
                <a:lnTo>
                  <a:pt x="79" y="5"/>
                </a:lnTo>
                <a:lnTo>
                  <a:pt x="88" y="7"/>
                </a:lnTo>
                <a:lnTo>
                  <a:pt x="98" y="9"/>
                </a:lnTo>
                <a:lnTo>
                  <a:pt x="107" y="9"/>
                </a:lnTo>
                <a:lnTo>
                  <a:pt x="111" y="34"/>
                </a:lnTo>
                <a:lnTo>
                  <a:pt x="115" y="59"/>
                </a:lnTo>
                <a:lnTo>
                  <a:pt x="119" y="83"/>
                </a:lnTo>
                <a:lnTo>
                  <a:pt x="122" y="106"/>
                </a:lnTo>
                <a:lnTo>
                  <a:pt x="126" y="127"/>
                </a:lnTo>
                <a:lnTo>
                  <a:pt x="128" y="148"/>
                </a:lnTo>
                <a:lnTo>
                  <a:pt x="132" y="169"/>
                </a:lnTo>
                <a:lnTo>
                  <a:pt x="134" y="188"/>
                </a:lnTo>
                <a:lnTo>
                  <a:pt x="138" y="207"/>
                </a:lnTo>
                <a:lnTo>
                  <a:pt x="140" y="226"/>
                </a:lnTo>
                <a:lnTo>
                  <a:pt x="141" y="243"/>
                </a:lnTo>
                <a:lnTo>
                  <a:pt x="143" y="259"/>
                </a:lnTo>
                <a:lnTo>
                  <a:pt x="145" y="276"/>
                </a:lnTo>
                <a:lnTo>
                  <a:pt x="147" y="289"/>
                </a:lnTo>
                <a:lnTo>
                  <a:pt x="147" y="304"/>
                </a:lnTo>
                <a:lnTo>
                  <a:pt x="149" y="318"/>
                </a:lnTo>
                <a:lnTo>
                  <a:pt x="149" y="329"/>
                </a:lnTo>
                <a:lnTo>
                  <a:pt x="149" y="340"/>
                </a:lnTo>
                <a:lnTo>
                  <a:pt x="151" y="352"/>
                </a:lnTo>
                <a:lnTo>
                  <a:pt x="151" y="361"/>
                </a:lnTo>
                <a:lnTo>
                  <a:pt x="151" y="371"/>
                </a:lnTo>
                <a:lnTo>
                  <a:pt x="151" y="380"/>
                </a:lnTo>
                <a:lnTo>
                  <a:pt x="151" y="388"/>
                </a:lnTo>
                <a:lnTo>
                  <a:pt x="149" y="394"/>
                </a:lnTo>
                <a:lnTo>
                  <a:pt x="149" y="401"/>
                </a:lnTo>
                <a:lnTo>
                  <a:pt x="147" y="405"/>
                </a:lnTo>
                <a:lnTo>
                  <a:pt x="147" y="411"/>
                </a:lnTo>
                <a:lnTo>
                  <a:pt x="145" y="415"/>
                </a:lnTo>
                <a:lnTo>
                  <a:pt x="143" y="417"/>
                </a:lnTo>
                <a:lnTo>
                  <a:pt x="141" y="418"/>
                </a:lnTo>
                <a:lnTo>
                  <a:pt x="140" y="420"/>
                </a:lnTo>
                <a:lnTo>
                  <a:pt x="138" y="420"/>
                </a:lnTo>
                <a:lnTo>
                  <a:pt x="134" y="420"/>
                </a:lnTo>
                <a:lnTo>
                  <a:pt x="130" y="418"/>
                </a:lnTo>
                <a:lnTo>
                  <a:pt x="124" y="415"/>
                </a:lnTo>
                <a:lnTo>
                  <a:pt x="121" y="411"/>
                </a:lnTo>
                <a:lnTo>
                  <a:pt x="117" y="405"/>
                </a:lnTo>
                <a:lnTo>
                  <a:pt x="113" y="398"/>
                </a:lnTo>
                <a:lnTo>
                  <a:pt x="107" y="388"/>
                </a:lnTo>
                <a:lnTo>
                  <a:pt x="103" y="378"/>
                </a:lnTo>
                <a:lnTo>
                  <a:pt x="100" y="367"/>
                </a:lnTo>
                <a:lnTo>
                  <a:pt x="96" y="356"/>
                </a:lnTo>
                <a:lnTo>
                  <a:pt x="92" y="342"/>
                </a:lnTo>
                <a:lnTo>
                  <a:pt x="88" y="327"/>
                </a:lnTo>
                <a:lnTo>
                  <a:pt x="84" y="310"/>
                </a:lnTo>
                <a:lnTo>
                  <a:pt x="82" y="293"/>
                </a:lnTo>
                <a:lnTo>
                  <a:pt x="79" y="274"/>
                </a:lnTo>
                <a:lnTo>
                  <a:pt x="77" y="253"/>
                </a:lnTo>
                <a:lnTo>
                  <a:pt x="71" y="234"/>
                </a:lnTo>
                <a:lnTo>
                  <a:pt x="67" y="217"/>
                </a:lnTo>
                <a:lnTo>
                  <a:pt x="63" y="198"/>
                </a:lnTo>
                <a:lnTo>
                  <a:pt x="60" y="182"/>
                </a:lnTo>
                <a:lnTo>
                  <a:pt x="56" y="165"/>
                </a:lnTo>
                <a:lnTo>
                  <a:pt x="52" y="150"/>
                </a:lnTo>
                <a:lnTo>
                  <a:pt x="48" y="137"/>
                </a:lnTo>
                <a:lnTo>
                  <a:pt x="46" y="123"/>
                </a:lnTo>
                <a:lnTo>
                  <a:pt x="42" y="112"/>
                </a:lnTo>
                <a:lnTo>
                  <a:pt x="39" y="101"/>
                </a:lnTo>
                <a:lnTo>
                  <a:pt x="37" y="89"/>
                </a:lnTo>
                <a:lnTo>
                  <a:pt x="33" y="80"/>
                </a:lnTo>
                <a:lnTo>
                  <a:pt x="29" y="72"/>
                </a:lnTo>
                <a:lnTo>
                  <a:pt x="27" y="64"/>
                </a:lnTo>
                <a:lnTo>
                  <a:pt x="23" y="57"/>
                </a:lnTo>
                <a:lnTo>
                  <a:pt x="21" y="51"/>
                </a:lnTo>
                <a:lnTo>
                  <a:pt x="18" y="45"/>
                </a:lnTo>
                <a:lnTo>
                  <a:pt x="14" y="42"/>
                </a:lnTo>
                <a:lnTo>
                  <a:pt x="10" y="38"/>
                </a:lnTo>
                <a:lnTo>
                  <a:pt x="8" y="32"/>
                </a:lnTo>
                <a:lnTo>
                  <a:pt x="4" y="26"/>
                </a:lnTo>
                <a:lnTo>
                  <a:pt x="2" y="19"/>
                </a:lnTo>
                <a:lnTo>
                  <a:pt x="0" y="13"/>
                </a:lnTo>
                <a:lnTo>
                  <a:pt x="2" y="9"/>
                </a:lnTo>
                <a:lnTo>
                  <a:pt x="2" y="5"/>
                </a:lnTo>
                <a:lnTo>
                  <a:pt x="6" y="3"/>
                </a:lnTo>
                <a:lnTo>
                  <a:pt x="6" y="3"/>
                </a:lnTo>
              </a:path>
            </a:pathLst>
          </a:custGeom>
          <a:solidFill>
            <a:srgbClr val="FF0000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15"/>
          <p:cNvSpPr/>
          <p:nvPr/>
        </p:nvSpPr>
        <p:spPr bwMode="auto">
          <a:xfrm>
            <a:off x="2616266" y="2572129"/>
            <a:ext cx="463428" cy="100746"/>
          </a:xfrm>
          <a:custGeom>
            <a:avLst/>
            <a:gdLst>
              <a:gd name="T0" fmla="*/ 0 w 414"/>
              <a:gd name="T1" fmla="*/ 42 h 92"/>
              <a:gd name="T2" fmla="*/ 36 w 414"/>
              <a:gd name="T3" fmla="*/ 38 h 92"/>
              <a:gd name="T4" fmla="*/ 69 w 414"/>
              <a:gd name="T5" fmla="*/ 33 h 92"/>
              <a:gd name="T6" fmla="*/ 101 w 414"/>
              <a:gd name="T7" fmla="*/ 29 h 92"/>
              <a:gd name="T8" fmla="*/ 132 w 414"/>
              <a:gd name="T9" fmla="*/ 25 h 92"/>
              <a:gd name="T10" fmla="*/ 160 w 414"/>
              <a:gd name="T11" fmla="*/ 21 h 92"/>
              <a:gd name="T12" fmla="*/ 187 w 414"/>
              <a:gd name="T13" fmla="*/ 17 h 92"/>
              <a:gd name="T14" fmla="*/ 212 w 414"/>
              <a:gd name="T15" fmla="*/ 14 h 92"/>
              <a:gd name="T16" fmla="*/ 235 w 414"/>
              <a:gd name="T17" fmla="*/ 12 h 92"/>
              <a:gd name="T18" fmla="*/ 256 w 414"/>
              <a:gd name="T19" fmla="*/ 10 h 92"/>
              <a:gd name="T20" fmla="*/ 275 w 414"/>
              <a:gd name="T21" fmla="*/ 6 h 92"/>
              <a:gd name="T22" fmla="*/ 292 w 414"/>
              <a:gd name="T23" fmla="*/ 4 h 92"/>
              <a:gd name="T24" fmla="*/ 307 w 414"/>
              <a:gd name="T25" fmla="*/ 4 h 92"/>
              <a:gd name="T26" fmla="*/ 320 w 414"/>
              <a:gd name="T27" fmla="*/ 2 h 92"/>
              <a:gd name="T28" fmla="*/ 332 w 414"/>
              <a:gd name="T29" fmla="*/ 2 h 92"/>
              <a:gd name="T30" fmla="*/ 343 w 414"/>
              <a:gd name="T31" fmla="*/ 0 h 92"/>
              <a:gd name="T32" fmla="*/ 351 w 414"/>
              <a:gd name="T33" fmla="*/ 0 h 92"/>
              <a:gd name="T34" fmla="*/ 364 w 414"/>
              <a:gd name="T35" fmla="*/ 2 h 92"/>
              <a:gd name="T36" fmla="*/ 378 w 414"/>
              <a:gd name="T37" fmla="*/ 2 h 92"/>
              <a:gd name="T38" fmla="*/ 387 w 414"/>
              <a:gd name="T39" fmla="*/ 4 h 92"/>
              <a:gd name="T40" fmla="*/ 397 w 414"/>
              <a:gd name="T41" fmla="*/ 6 h 92"/>
              <a:gd name="T42" fmla="*/ 400 w 414"/>
              <a:gd name="T43" fmla="*/ 8 h 92"/>
              <a:gd name="T44" fmla="*/ 404 w 414"/>
              <a:gd name="T45" fmla="*/ 10 h 92"/>
              <a:gd name="T46" fmla="*/ 406 w 414"/>
              <a:gd name="T47" fmla="*/ 12 h 92"/>
              <a:gd name="T48" fmla="*/ 410 w 414"/>
              <a:gd name="T49" fmla="*/ 14 h 92"/>
              <a:gd name="T50" fmla="*/ 412 w 414"/>
              <a:gd name="T51" fmla="*/ 15 h 92"/>
              <a:gd name="T52" fmla="*/ 412 w 414"/>
              <a:gd name="T53" fmla="*/ 17 h 92"/>
              <a:gd name="T54" fmla="*/ 414 w 414"/>
              <a:gd name="T55" fmla="*/ 19 h 92"/>
              <a:gd name="T56" fmla="*/ 414 w 414"/>
              <a:gd name="T57" fmla="*/ 21 h 92"/>
              <a:gd name="T58" fmla="*/ 414 w 414"/>
              <a:gd name="T59" fmla="*/ 25 h 92"/>
              <a:gd name="T60" fmla="*/ 412 w 414"/>
              <a:gd name="T61" fmla="*/ 29 h 92"/>
              <a:gd name="T62" fmla="*/ 410 w 414"/>
              <a:gd name="T63" fmla="*/ 33 h 92"/>
              <a:gd name="T64" fmla="*/ 408 w 414"/>
              <a:gd name="T65" fmla="*/ 36 h 92"/>
              <a:gd name="T66" fmla="*/ 404 w 414"/>
              <a:gd name="T67" fmla="*/ 40 h 92"/>
              <a:gd name="T68" fmla="*/ 400 w 414"/>
              <a:gd name="T69" fmla="*/ 42 h 92"/>
              <a:gd name="T70" fmla="*/ 395 w 414"/>
              <a:gd name="T71" fmla="*/ 46 h 92"/>
              <a:gd name="T72" fmla="*/ 389 w 414"/>
              <a:gd name="T73" fmla="*/ 50 h 92"/>
              <a:gd name="T74" fmla="*/ 381 w 414"/>
              <a:gd name="T75" fmla="*/ 52 h 92"/>
              <a:gd name="T76" fmla="*/ 376 w 414"/>
              <a:gd name="T77" fmla="*/ 55 h 92"/>
              <a:gd name="T78" fmla="*/ 366 w 414"/>
              <a:gd name="T79" fmla="*/ 57 h 92"/>
              <a:gd name="T80" fmla="*/ 357 w 414"/>
              <a:gd name="T81" fmla="*/ 59 h 92"/>
              <a:gd name="T82" fmla="*/ 347 w 414"/>
              <a:gd name="T83" fmla="*/ 63 h 92"/>
              <a:gd name="T84" fmla="*/ 336 w 414"/>
              <a:gd name="T85" fmla="*/ 65 h 92"/>
              <a:gd name="T86" fmla="*/ 324 w 414"/>
              <a:gd name="T87" fmla="*/ 69 h 92"/>
              <a:gd name="T88" fmla="*/ 313 w 414"/>
              <a:gd name="T89" fmla="*/ 71 h 92"/>
              <a:gd name="T90" fmla="*/ 297 w 414"/>
              <a:gd name="T91" fmla="*/ 73 h 92"/>
              <a:gd name="T92" fmla="*/ 284 w 414"/>
              <a:gd name="T93" fmla="*/ 76 h 92"/>
              <a:gd name="T94" fmla="*/ 269 w 414"/>
              <a:gd name="T95" fmla="*/ 78 h 92"/>
              <a:gd name="T96" fmla="*/ 254 w 414"/>
              <a:gd name="T97" fmla="*/ 80 h 92"/>
              <a:gd name="T98" fmla="*/ 237 w 414"/>
              <a:gd name="T99" fmla="*/ 82 h 92"/>
              <a:gd name="T100" fmla="*/ 219 w 414"/>
              <a:gd name="T101" fmla="*/ 84 h 92"/>
              <a:gd name="T102" fmla="*/ 200 w 414"/>
              <a:gd name="T103" fmla="*/ 86 h 92"/>
              <a:gd name="T104" fmla="*/ 183 w 414"/>
              <a:gd name="T105" fmla="*/ 86 h 92"/>
              <a:gd name="T106" fmla="*/ 162 w 414"/>
              <a:gd name="T107" fmla="*/ 88 h 92"/>
              <a:gd name="T108" fmla="*/ 141 w 414"/>
              <a:gd name="T109" fmla="*/ 90 h 92"/>
              <a:gd name="T110" fmla="*/ 120 w 414"/>
              <a:gd name="T111" fmla="*/ 90 h 92"/>
              <a:gd name="T112" fmla="*/ 97 w 414"/>
              <a:gd name="T113" fmla="*/ 90 h 92"/>
              <a:gd name="T114" fmla="*/ 75 w 414"/>
              <a:gd name="T115" fmla="*/ 92 h 92"/>
              <a:gd name="T116" fmla="*/ 52 w 414"/>
              <a:gd name="T117" fmla="*/ 92 h 92"/>
              <a:gd name="T118" fmla="*/ 25 w 414"/>
              <a:gd name="T119" fmla="*/ 92 h 92"/>
              <a:gd name="T120" fmla="*/ 0 w 414"/>
              <a:gd name="T121" fmla="*/ 92 h 92"/>
              <a:gd name="T122" fmla="*/ 0 w 414"/>
              <a:gd name="T123" fmla="*/ 42 h 92"/>
              <a:gd name="T124" fmla="*/ 0 w 414"/>
              <a:gd name="T125" fmla="*/ 4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14" h="92">
                <a:moveTo>
                  <a:pt x="0" y="42"/>
                </a:moveTo>
                <a:lnTo>
                  <a:pt x="36" y="38"/>
                </a:lnTo>
                <a:lnTo>
                  <a:pt x="69" y="33"/>
                </a:lnTo>
                <a:lnTo>
                  <a:pt x="101" y="29"/>
                </a:lnTo>
                <a:lnTo>
                  <a:pt x="132" y="25"/>
                </a:lnTo>
                <a:lnTo>
                  <a:pt x="160" y="21"/>
                </a:lnTo>
                <a:lnTo>
                  <a:pt x="187" y="17"/>
                </a:lnTo>
                <a:lnTo>
                  <a:pt x="212" y="14"/>
                </a:lnTo>
                <a:lnTo>
                  <a:pt x="235" y="12"/>
                </a:lnTo>
                <a:lnTo>
                  <a:pt x="256" y="10"/>
                </a:lnTo>
                <a:lnTo>
                  <a:pt x="275" y="6"/>
                </a:lnTo>
                <a:lnTo>
                  <a:pt x="292" y="4"/>
                </a:lnTo>
                <a:lnTo>
                  <a:pt x="307" y="4"/>
                </a:lnTo>
                <a:lnTo>
                  <a:pt x="320" y="2"/>
                </a:lnTo>
                <a:lnTo>
                  <a:pt x="332" y="2"/>
                </a:lnTo>
                <a:lnTo>
                  <a:pt x="343" y="0"/>
                </a:lnTo>
                <a:lnTo>
                  <a:pt x="351" y="0"/>
                </a:lnTo>
                <a:lnTo>
                  <a:pt x="364" y="2"/>
                </a:lnTo>
                <a:lnTo>
                  <a:pt x="378" y="2"/>
                </a:lnTo>
                <a:lnTo>
                  <a:pt x="387" y="4"/>
                </a:lnTo>
                <a:lnTo>
                  <a:pt x="397" y="6"/>
                </a:lnTo>
                <a:lnTo>
                  <a:pt x="400" y="8"/>
                </a:lnTo>
                <a:lnTo>
                  <a:pt x="404" y="10"/>
                </a:lnTo>
                <a:lnTo>
                  <a:pt x="406" y="12"/>
                </a:lnTo>
                <a:lnTo>
                  <a:pt x="410" y="14"/>
                </a:lnTo>
                <a:lnTo>
                  <a:pt x="412" y="15"/>
                </a:lnTo>
                <a:lnTo>
                  <a:pt x="412" y="17"/>
                </a:lnTo>
                <a:lnTo>
                  <a:pt x="414" y="19"/>
                </a:lnTo>
                <a:lnTo>
                  <a:pt x="414" y="21"/>
                </a:lnTo>
                <a:lnTo>
                  <a:pt x="414" y="25"/>
                </a:lnTo>
                <a:lnTo>
                  <a:pt x="412" y="29"/>
                </a:lnTo>
                <a:lnTo>
                  <a:pt x="410" y="33"/>
                </a:lnTo>
                <a:lnTo>
                  <a:pt x="408" y="36"/>
                </a:lnTo>
                <a:lnTo>
                  <a:pt x="404" y="40"/>
                </a:lnTo>
                <a:lnTo>
                  <a:pt x="400" y="42"/>
                </a:lnTo>
                <a:lnTo>
                  <a:pt x="395" y="46"/>
                </a:lnTo>
                <a:lnTo>
                  <a:pt x="389" y="50"/>
                </a:lnTo>
                <a:lnTo>
                  <a:pt x="381" y="52"/>
                </a:lnTo>
                <a:lnTo>
                  <a:pt x="376" y="55"/>
                </a:lnTo>
                <a:lnTo>
                  <a:pt x="366" y="57"/>
                </a:lnTo>
                <a:lnTo>
                  <a:pt x="357" y="59"/>
                </a:lnTo>
                <a:lnTo>
                  <a:pt x="347" y="63"/>
                </a:lnTo>
                <a:lnTo>
                  <a:pt x="336" y="65"/>
                </a:lnTo>
                <a:lnTo>
                  <a:pt x="324" y="69"/>
                </a:lnTo>
                <a:lnTo>
                  <a:pt x="313" y="71"/>
                </a:lnTo>
                <a:lnTo>
                  <a:pt x="297" y="73"/>
                </a:lnTo>
                <a:lnTo>
                  <a:pt x="284" y="76"/>
                </a:lnTo>
                <a:lnTo>
                  <a:pt x="269" y="78"/>
                </a:lnTo>
                <a:lnTo>
                  <a:pt x="254" y="80"/>
                </a:lnTo>
                <a:lnTo>
                  <a:pt x="237" y="82"/>
                </a:lnTo>
                <a:lnTo>
                  <a:pt x="219" y="84"/>
                </a:lnTo>
                <a:lnTo>
                  <a:pt x="200" y="86"/>
                </a:lnTo>
                <a:lnTo>
                  <a:pt x="183" y="86"/>
                </a:lnTo>
                <a:lnTo>
                  <a:pt x="162" y="88"/>
                </a:lnTo>
                <a:lnTo>
                  <a:pt x="141" y="90"/>
                </a:lnTo>
                <a:lnTo>
                  <a:pt x="120" y="90"/>
                </a:lnTo>
                <a:lnTo>
                  <a:pt x="97" y="90"/>
                </a:lnTo>
                <a:lnTo>
                  <a:pt x="75" y="92"/>
                </a:lnTo>
                <a:lnTo>
                  <a:pt x="52" y="92"/>
                </a:lnTo>
                <a:lnTo>
                  <a:pt x="25" y="92"/>
                </a:lnTo>
                <a:lnTo>
                  <a:pt x="0" y="92"/>
                </a:lnTo>
                <a:lnTo>
                  <a:pt x="0" y="42"/>
                </a:lnTo>
                <a:lnTo>
                  <a:pt x="0" y="42"/>
                </a:lnTo>
              </a:path>
            </a:pathLst>
          </a:custGeom>
          <a:solidFill>
            <a:srgbClr val="FF0000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16"/>
          <p:cNvSpPr/>
          <p:nvPr/>
        </p:nvSpPr>
        <p:spPr bwMode="auto">
          <a:xfrm>
            <a:off x="2643132" y="2766904"/>
            <a:ext cx="584323" cy="109701"/>
          </a:xfrm>
          <a:custGeom>
            <a:avLst/>
            <a:gdLst>
              <a:gd name="T0" fmla="*/ 15 w 522"/>
              <a:gd name="T1" fmla="*/ 97 h 97"/>
              <a:gd name="T2" fmla="*/ 0 w 522"/>
              <a:gd name="T3" fmla="*/ 42 h 97"/>
              <a:gd name="T4" fmla="*/ 46 w 522"/>
              <a:gd name="T5" fmla="*/ 36 h 97"/>
              <a:gd name="T6" fmla="*/ 90 w 522"/>
              <a:gd name="T7" fmla="*/ 33 h 97"/>
              <a:gd name="T8" fmla="*/ 133 w 522"/>
              <a:gd name="T9" fmla="*/ 27 h 97"/>
              <a:gd name="T10" fmla="*/ 173 w 522"/>
              <a:gd name="T11" fmla="*/ 23 h 97"/>
              <a:gd name="T12" fmla="*/ 212 w 522"/>
              <a:gd name="T13" fmla="*/ 19 h 97"/>
              <a:gd name="T14" fmla="*/ 248 w 522"/>
              <a:gd name="T15" fmla="*/ 16 h 97"/>
              <a:gd name="T16" fmla="*/ 284 w 522"/>
              <a:gd name="T17" fmla="*/ 14 h 97"/>
              <a:gd name="T18" fmla="*/ 316 w 522"/>
              <a:gd name="T19" fmla="*/ 10 h 97"/>
              <a:gd name="T20" fmla="*/ 349 w 522"/>
              <a:gd name="T21" fmla="*/ 8 h 97"/>
              <a:gd name="T22" fmla="*/ 379 w 522"/>
              <a:gd name="T23" fmla="*/ 6 h 97"/>
              <a:gd name="T24" fmla="*/ 408 w 522"/>
              <a:gd name="T25" fmla="*/ 4 h 97"/>
              <a:gd name="T26" fmla="*/ 433 w 522"/>
              <a:gd name="T27" fmla="*/ 2 h 97"/>
              <a:gd name="T28" fmla="*/ 457 w 522"/>
              <a:gd name="T29" fmla="*/ 2 h 97"/>
              <a:gd name="T30" fmla="*/ 482 w 522"/>
              <a:gd name="T31" fmla="*/ 0 h 97"/>
              <a:gd name="T32" fmla="*/ 503 w 522"/>
              <a:gd name="T33" fmla="*/ 0 h 97"/>
              <a:gd name="T34" fmla="*/ 522 w 522"/>
              <a:gd name="T35" fmla="*/ 0 h 97"/>
              <a:gd name="T36" fmla="*/ 522 w 522"/>
              <a:gd name="T37" fmla="*/ 63 h 97"/>
              <a:gd name="T38" fmla="*/ 499 w 522"/>
              <a:gd name="T39" fmla="*/ 63 h 97"/>
              <a:gd name="T40" fmla="*/ 475 w 522"/>
              <a:gd name="T41" fmla="*/ 63 h 97"/>
              <a:gd name="T42" fmla="*/ 448 w 522"/>
              <a:gd name="T43" fmla="*/ 65 h 97"/>
              <a:gd name="T44" fmla="*/ 421 w 522"/>
              <a:gd name="T45" fmla="*/ 65 h 97"/>
              <a:gd name="T46" fmla="*/ 393 w 522"/>
              <a:gd name="T47" fmla="*/ 67 h 97"/>
              <a:gd name="T48" fmla="*/ 362 w 522"/>
              <a:gd name="T49" fmla="*/ 69 h 97"/>
              <a:gd name="T50" fmla="*/ 334 w 522"/>
              <a:gd name="T51" fmla="*/ 71 h 97"/>
              <a:gd name="T52" fmla="*/ 301 w 522"/>
              <a:gd name="T53" fmla="*/ 73 h 97"/>
              <a:gd name="T54" fmla="*/ 269 w 522"/>
              <a:gd name="T55" fmla="*/ 75 h 97"/>
              <a:gd name="T56" fmla="*/ 236 w 522"/>
              <a:gd name="T57" fmla="*/ 76 h 97"/>
              <a:gd name="T58" fmla="*/ 202 w 522"/>
              <a:gd name="T59" fmla="*/ 80 h 97"/>
              <a:gd name="T60" fmla="*/ 166 w 522"/>
              <a:gd name="T61" fmla="*/ 84 h 97"/>
              <a:gd name="T62" fmla="*/ 130 w 522"/>
              <a:gd name="T63" fmla="*/ 86 h 97"/>
              <a:gd name="T64" fmla="*/ 93 w 522"/>
              <a:gd name="T65" fmla="*/ 90 h 97"/>
              <a:gd name="T66" fmla="*/ 55 w 522"/>
              <a:gd name="T67" fmla="*/ 94 h 97"/>
              <a:gd name="T68" fmla="*/ 15 w 522"/>
              <a:gd name="T69" fmla="*/ 97 h 97"/>
              <a:gd name="T70" fmla="*/ 15 w 522"/>
              <a:gd name="T71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22" h="97">
                <a:moveTo>
                  <a:pt x="15" y="97"/>
                </a:moveTo>
                <a:lnTo>
                  <a:pt x="0" y="42"/>
                </a:lnTo>
                <a:lnTo>
                  <a:pt x="46" y="36"/>
                </a:lnTo>
                <a:lnTo>
                  <a:pt x="90" y="33"/>
                </a:lnTo>
                <a:lnTo>
                  <a:pt x="133" y="27"/>
                </a:lnTo>
                <a:lnTo>
                  <a:pt x="173" y="23"/>
                </a:lnTo>
                <a:lnTo>
                  <a:pt x="212" y="19"/>
                </a:lnTo>
                <a:lnTo>
                  <a:pt x="248" y="16"/>
                </a:lnTo>
                <a:lnTo>
                  <a:pt x="284" y="14"/>
                </a:lnTo>
                <a:lnTo>
                  <a:pt x="316" y="10"/>
                </a:lnTo>
                <a:lnTo>
                  <a:pt x="349" y="8"/>
                </a:lnTo>
                <a:lnTo>
                  <a:pt x="379" y="6"/>
                </a:lnTo>
                <a:lnTo>
                  <a:pt x="408" y="4"/>
                </a:lnTo>
                <a:lnTo>
                  <a:pt x="433" y="2"/>
                </a:lnTo>
                <a:lnTo>
                  <a:pt x="457" y="2"/>
                </a:lnTo>
                <a:lnTo>
                  <a:pt x="482" y="0"/>
                </a:lnTo>
                <a:lnTo>
                  <a:pt x="503" y="0"/>
                </a:lnTo>
                <a:lnTo>
                  <a:pt x="522" y="0"/>
                </a:lnTo>
                <a:lnTo>
                  <a:pt x="522" y="63"/>
                </a:lnTo>
                <a:lnTo>
                  <a:pt x="499" y="63"/>
                </a:lnTo>
                <a:lnTo>
                  <a:pt x="475" y="63"/>
                </a:lnTo>
                <a:lnTo>
                  <a:pt x="448" y="65"/>
                </a:lnTo>
                <a:lnTo>
                  <a:pt x="421" y="65"/>
                </a:lnTo>
                <a:lnTo>
                  <a:pt x="393" y="67"/>
                </a:lnTo>
                <a:lnTo>
                  <a:pt x="362" y="69"/>
                </a:lnTo>
                <a:lnTo>
                  <a:pt x="334" y="71"/>
                </a:lnTo>
                <a:lnTo>
                  <a:pt x="301" y="73"/>
                </a:lnTo>
                <a:lnTo>
                  <a:pt x="269" y="75"/>
                </a:lnTo>
                <a:lnTo>
                  <a:pt x="236" y="76"/>
                </a:lnTo>
                <a:lnTo>
                  <a:pt x="202" y="80"/>
                </a:lnTo>
                <a:lnTo>
                  <a:pt x="166" y="84"/>
                </a:lnTo>
                <a:lnTo>
                  <a:pt x="130" y="86"/>
                </a:lnTo>
                <a:lnTo>
                  <a:pt x="93" y="90"/>
                </a:lnTo>
                <a:lnTo>
                  <a:pt x="55" y="94"/>
                </a:lnTo>
                <a:lnTo>
                  <a:pt x="15" y="97"/>
                </a:lnTo>
                <a:lnTo>
                  <a:pt x="15" y="97"/>
                </a:lnTo>
              </a:path>
            </a:pathLst>
          </a:custGeom>
          <a:solidFill>
            <a:srgbClr val="FF0000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18"/>
          <p:cNvSpPr/>
          <p:nvPr/>
        </p:nvSpPr>
        <p:spPr bwMode="auto">
          <a:xfrm>
            <a:off x="2354328" y="2954962"/>
            <a:ext cx="212684" cy="396266"/>
          </a:xfrm>
          <a:custGeom>
            <a:avLst/>
            <a:gdLst>
              <a:gd name="T0" fmla="*/ 188 w 190"/>
              <a:gd name="T1" fmla="*/ 93 h 354"/>
              <a:gd name="T2" fmla="*/ 190 w 190"/>
              <a:gd name="T3" fmla="*/ 127 h 354"/>
              <a:gd name="T4" fmla="*/ 185 w 190"/>
              <a:gd name="T5" fmla="*/ 160 h 354"/>
              <a:gd name="T6" fmla="*/ 177 w 190"/>
              <a:gd name="T7" fmla="*/ 188 h 354"/>
              <a:gd name="T8" fmla="*/ 166 w 190"/>
              <a:gd name="T9" fmla="*/ 217 h 354"/>
              <a:gd name="T10" fmla="*/ 150 w 190"/>
              <a:gd name="T11" fmla="*/ 245 h 354"/>
              <a:gd name="T12" fmla="*/ 133 w 190"/>
              <a:gd name="T13" fmla="*/ 272 h 354"/>
              <a:gd name="T14" fmla="*/ 112 w 190"/>
              <a:gd name="T15" fmla="*/ 295 h 354"/>
              <a:gd name="T16" fmla="*/ 95 w 190"/>
              <a:gd name="T17" fmla="*/ 312 h 354"/>
              <a:gd name="T18" fmla="*/ 86 w 190"/>
              <a:gd name="T19" fmla="*/ 323 h 354"/>
              <a:gd name="T20" fmla="*/ 72 w 190"/>
              <a:gd name="T21" fmla="*/ 337 h 354"/>
              <a:gd name="T22" fmla="*/ 59 w 190"/>
              <a:gd name="T23" fmla="*/ 348 h 354"/>
              <a:gd name="T24" fmla="*/ 49 w 190"/>
              <a:gd name="T25" fmla="*/ 354 h 354"/>
              <a:gd name="T26" fmla="*/ 44 w 190"/>
              <a:gd name="T27" fmla="*/ 354 h 354"/>
              <a:gd name="T28" fmla="*/ 36 w 190"/>
              <a:gd name="T29" fmla="*/ 348 h 354"/>
              <a:gd name="T30" fmla="*/ 26 w 190"/>
              <a:gd name="T31" fmla="*/ 339 h 354"/>
              <a:gd name="T32" fmla="*/ 19 w 190"/>
              <a:gd name="T33" fmla="*/ 323 h 354"/>
              <a:gd name="T34" fmla="*/ 13 w 190"/>
              <a:gd name="T35" fmla="*/ 303 h 354"/>
              <a:gd name="T36" fmla="*/ 7 w 190"/>
              <a:gd name="T37" fmla="*/ 285 h 354"/>
              <a:gd name="T38" fmla="*/ 4 w 190"/>
              <a:gd name="T39" fmla="*/ 268 h 354"/>
              <a:gd name="T40" fmla="*/ 0 w 190"/>
              <a:gd name="T41" fmla="*/ 255 h 354"/>
              <a:gd name="T42" fmla="*/ 0 w 190"/>
              <a:gd name="T43" fmla="*/ 247 h 354"/>
              <a:gd name="T44" fmla="*/ 5 w 190"/>
              <a:gd name="T45" fmla="*/ 238 h 354"/>
              <a:gd name="T46" fmla="*/ 17 w 190"/>
              <a:gd name="T47" fmla="*/ 223 h 354"/>
              <a:gd name="T48" fmla="*/ 30 w 190"/>
              <a:gd name="T49" fmla="*/ 205 h 354"/>
              <a:gd name="T50" fmla="*/ 47 w 190"/>
              <a:gd name="T51" fmla="*/ 186 h 354"/>
              <a:gd name="T52" fmla="*/ 68 w 190"/>
              <a:gd name="T53" fmla="*/ 162 h 354"/>
              <a:gd name="T54" fmla="*/ 87 w 190"/>
              <a:gd name="T55" fmla="*/ 133 h 354"/>
              <a:gd name="T56" fmla="*/ 108 w 190"/>
              <a:gd name="T57" fmla="*/ 97 h 354"/>
              <a:gd name="T58" fmla="*/ 122 w 190"/>
              <a:gd name="T59" fmla="*/ 66 h 354"/>
              <a:gd name="T60" fmla="*/ 129 w 190"/>
              <a:gd name="T61" fmla="*/ 51 h 354"/>
              <a:gd name="T62" fmla="*/ 139 w 190"/>
              <a:gd name="T63" fmla="*/ 36 h 354"/>
              <a:gd name="T64" fmla="*/ 147 w 190"/>
              <a:gd name="T65" fmla="*/ 25 h 354"/>
              <a:gd name="T66" fmla="*/ 154 w 190"/>
              <a:gd name="T67" fmla="*/ 15 h 354"/>
              <a:gd name="T68" fmla="*/ 160 w 190"/>
              <a:gd name="T69" fmla="*/ 7 h 354"/>
              <a:gd name="T70" fmla="*/ 166 w 190"/>
              <a:gd name="T71" fmla="*/ 2 h 354"/>
              <a:gd name="T72" fmla="*/ 169 w 190"/>
              <a:gd name="T73" fmla="*/ 0 h 354"/>
              <a:gd name="T74" fmla="*/ 173 w 190"/>
              <a:gd name="T75" fmla="*/ 0 h 354"/>
              <a:gd name="T76" fmla="*/ 175 w 190"/>
              <a:gd name="T77" fmla="*/ 2 h 354"/>
              <a:gd name="T78" fmla="*/ 179 w 190"/>
              <a:gd name="T79" fmla="*/ 7 h 354"/>
              <a:gd name="T80" fmla="*/ 181 w 190"/>
              <a:gd name="T81" fmla="*/ 15 h 354"/>
              <a:gd name="T82" fmla="*/ 183 w 190"/>
              <a:gd name="T83" fmla="*/ 25 h 354"/>
              <a:gd name="T84" fmla="*/ 185 w 190"/>
              <a:gd name="T85" fmla="*/ 36 h 354"/>
              <a:gd name="T86" fmla="*/ 187 w 190"/>
              <a:gd name="T87" fmla="*/ 51 h 354"/>
              <a:gd name="T88" fmla="*/ 187 w 190"/>
              <a:gd name="T89" fmla="*/ 66 h 354"/>
              <a:gd name="T90" fmla="*/ 187 w 190"/>
              <a:gd name="T91" fmla="*/ 76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0" h="354">
                <a:moveTo>
                  <a:pt x="187" y="76"/>
                </a:moveTo>
                <a:lnTo>
                  <a:pt x="188" y="93"/>
                </a:lnTo>
                <a:lnTo>
                  <a:pt x="190" y="112"/>
                </a:lnTo>
                <a:lnTo>
                  <a:pt x="190" y="127"/>
                </a:lnTo>
                <a:lnTo>
                  <a:pt x="188" y="145"/>
                </a:lnTo>
                <a:lnTo>
                  <a:pt x="185" y="160"/>
                </a:lnTo>
                <a:lnTo>
                  <a:pt x="181" y="173"/>
                </a:lnTo>
                <a:lnTo>
                  <a:pt x="177" y="188"/>
                </a:lnTo>
                <a:lnTo>
                  <a:pt x="171" y="202"/>
                </a:lnTo>
                <a:lnTo>
                  <a:pt x="166" y="217"/>
                </a:lnTo>
                <a:lnTo>
                  <a:pt x="158" y="232"/>
                </a:lnTo>
                <a:lnTo>
                  <a:pt x="150" y="245"/>
                </a:lnTo>
                <a:lnTo>
                  <a:pt x="143" y="259"/>
                </a:lnTo>
                <a:lnTo>
                  <a:pt x="133" y="272"/>
                </a:lnTo>
                <a:lnTo>
                  <a:pt x="124" y="283"/>
                </a:lnTo>
                <a:lnTo>
                  <a:pt x="112" y="295"/>
                </a:lnTo>
                <a:lnTo>
                  <a:pt x="101" y="306"/>
                </a:lnTo>
                <a:lnTo>
                  <a:pt x="95" y="312"/>
                </a:lnTo>
                <a:lnTo>
                  <a:pt x="91" y="318"/>
                </a:lnTo>
                <a:lnTo>
                  <a:pt x="86" y="323"/>
                </a:lnTo>
                <a:lnTo>
                  <a:pt x="82" y="329"/>
                </a:lnTo>
                <a:lnTo>
                  <a:pt x="72" y="337"/>
                </a:lnTo>
                <a:lnTo>
                  <a:pt x="65" y="344"/>
                </a:lnTo>
                <a:lnTo>
                  <a:pt x="59" y="348"/>
                </a:lnTo>
                <a:lnTo>
                  <a:pt x="55" y="352"/>
                </a:lnTo>
                <a:lnTo>
                  <a:pt x="49" y="354"/>
                </a:lnTo>
                <a:lnTo>
                  <a:pt x="47" y="354"/>
                </a:lnTo>
                <a:lnTo>
                  <a:pt x="44" y="354"/>
                </a:lnTo>
                <a:lnTo>
                  <a:pt x="40" y="352"/>
                </a:lnTo>
                <a:lnTo>
                  <a:pt x="36" y="348"/>
                </a:lnTo>
                <a:lnTo>
                  <a:pt x="30" y="344"/>
                </a:lnTo>
                <a:lnTo>
                  <a:pt x="26" y="339"/>
                </a:lnTo>
                <a:lnTo>
                  <a:pt x="23" y="331"/>
                </a:lnTo>
                <a:lnTo>
                  <a:pt x="19" y="323"/>
                </a:lnTo>
                <a:lnTo>
                  <a:pt x="15" y="312"/>
                </a:lnTo>
                <a:lnTo>
                  <a:pt x="13" y="303"/>
                </a:lnTo>
                <a:lnTo>
                  <a:pt x="9" y="293"/>
                </a:lnTo>
                <a:lnTo>
                  <a:pt x="7" y="285"/>
                </a:lnTo>
                <a:lnTo>
                  <a:pt x="5" y="276"/>
                </a:lnTo>
                <a:lnTo>
                  <a:pt x="4" y="268"/>
                </a:lnTo>
                <a:lnTo>
                  <a:pt x="2" y="263"/>
                </a:lnTo>
                <a:lnTo>
                  <a:pt x="0" y="255"/>
                </a:lnTo>
                <a:lnTo>
                  <a:pt x="0" y="251"/>
                </a:lnTo>
                <a:lnTo>
                  <a:pt x="0" y="247"/>
                </a:lnTo>
                <a:lnTo>
                  <a:pt x="4" y="242"/>
                </a:lnTo>
                <a:lnTo>
                  <a:pt x="5" y="238"/>
                </a:lnTo>
                <a:lnTo>
                  <a:pt x="11" y="230"/>
                </a:lnTo>
                <a:lnTo>
                  <a:pt x="17" y="223"/>
                </a:lnTo>
                <a:lnTo>
                  <a:pt x="23" y="215"/>
                </a:lnTo>
                <a:lnTo>
                  <a:pt x="30" y="205"/>
                </a:lnTo>
                <a:lnTo>
                  <a:pt x="40" y="194"/>
                </a:lnTo>
                <a:lnTo>
                  <a:pt x="47" y="186"/>
                </a:lnTo>
                <a:lnTo>
                  <a:pt x="57" y="175"/>
                </a:lnTo>
                <a:lnTo>
                  <a:pt x="68" y="162"/>
                </a:lnTo>
                <a:lnTo>
                  <a:pt x="78" y="148"/>
                </a:lnTo>
                <a:lnTo>
                  <a:pt x="87" y="133"/>
                </a:lnTo>
                <a:lnTo>
                  <a:pt x="99" y="116"/>
                </a:lnTo>
                <a:lnTo>
                  <a:pt x="108" y="97"/>
                </a:lnTo>
                <a:lnTo>
                  <a:pt x="116" y="76"/>
                </a:lnTo>
                <a:lnTo>
                  <a:pt x="122" y="66"/>
                </a:lnTo>
                <a:lnTo>
                  <a:pt x="126" y="59"/>
                </a:lnTo>
                <a:lnTo>
                  <a:pt x="129" y="51"/>
                </a:lnTo>
                <a:lnTo>
                  <a:pt x="133" y="44"/>
                </a:lnTo>
                <a:lnTo>
                  <a:pt x="139" y="36"/>
                </a:lnTo>
                <a:lnTo>
                  <a:pt x="143" y="30"/>
                </a:lnTo>
                <a:lnTo>
                  <a:pt x="147" y="25"/>
                </a:lnTo>
                <a:lnTo>
                  <a:pt x="150" y="19"/>
                </a:lnTo>
                <a:lnTo>
                  <a:pt x="154" y="15"/>
                </a:lnTo>
                <a:lnTo>
                  <a:pt x="156" y="11"/>
                </a:lnTo>
                <a:lnTo>
                  <a:pt x="160" y="7"/>
                </a:lnTo>
                <a:lnTo>
                  <a:pt x="164" y="4"/>
                </a:lnTo>
                <a:lnTo>
                  <a:pt x="166" y="2"/>
                </a:lnTo>
                <a:lnTo>
                  <a:pt x="167" y="0"/>
                </a:lnTo>
                <a:lnTo>
                  <a:pt x="169" y="0"/>
                </a:lnTo>
                <a:lnTo>
                  <a:pt x="171" y="0"/>
                </a:lnTo>
                <a:lnTo>
                  <a:pt x="173" y="0"/>
                </a:lnTo>
                <a:lnTo>
                  <a:pt x="175" y="0"/>
                </a:lnTo>
                <a:lnTo>
                  <a:pt x="175" y="2"/>
                </a:lnTo>
                <a:lnTo>
                  <a:pt x="177" y="4"/>
                </a:lnTo>
                <a:lnTo>
                  <a:pt x="179" y="7"/>
                </a:lnTo>
                <a:lnTo>
                  <a:pt x="181" y="11"/>
                </a:lnTo>
                <a:lnTo>
                  <a:pt x="181" y="15"/>
                </a:lnTo>
                <a:lnTo>
                  <a:pt x="183" y="19"/>
                </a:lnTo>
                <a:lnTo>
                  <a:pt x="183" y="25"/>
                </a:lnTo>
                <a:lnTo>
                  <a:pt x="185" y="30"/>
                </a:lnTo>
                <a:lnTo>
                  <a:pt x="185" y="36"/>
                </a:lnTo>
                <a:lnTo>
                  <a:pt x="187" y="44"/>
                </a:lnTo>
                <a:lnTo>
                  <a:pt x="187" y="51"/>
                </a:lnTo>
                <a:lnTo>
                  <a:pt x="187" y="59"/>
                </a:lnTo>
                <a:lnTo>
                  <a:pt x="187" y="66"/>
                </a:lnTo>
                <a:lnTo>
                  <a:pt x="187" y="76"/>
                </a:lnTo>
                <a:lnTo>
                  <a:pt x="187" y="76"/>
                </a:lnTo>
              </a:path>
            </a:pathLst>
          </a:custGeom>
          <a:solidFill>
            <a:srgbClr val="FF0000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19"/>
          <p:cNvSpPr/>
          <p:nvPr/>
        </p:nvSpPr>
        <p:spPr bwMode="auto">
          <a:xfrm>
            <a:off x="3175963" y="3006453"/>
            <a:ext cx="373877" cy="293282"/>
          </a:xfrm>
          <a:custGeom>
            <a:avLst/>
            <a:gdLst>
              <a:gd name="T0" fmla="*/ 0 w 335"/>
              <a:gd name="T1" fmla="*/ 7 h 262"/>
              <a:gd name="T2" fmla="*/ 1 w 335"/>
              <a:gd name="T3" fmla="*/ 5 h 262"/>
              <a:gd name="T4" fmla="*/ 5 w 335"/>
              <a:gd name="T5" fmla="*/ 3 h 262"/>
              <a:gd name="T6" fmla="*/ 11 w 335"/>
              <a:gd name="T7" fmla="*/ 1 h 262"/>
              <a:gd name="T8" fmla="*/ 24 w 335"/>
              <a:gd name="T9" fmla="*/ 0 h 262"/>
              <a:gd name="T10" fmla="*/ 47 w 335"/>
              <a:gd name="T11" fmla="*/ 0 h 262"/>
              <a:gd name="T12" fmla="*/ 70 w 335"/>
              <a:gd name="T13" fmla="*/ 3 h 262"/>
              <a:gd name="T14" fmla="*/ 85 w 335"/>
              <a:gd name="T15" fmla="*/ 9 h 262"/>
              <a:gd name="T16" fmla="*/ 114 w 335"/>
              <a:gd name="T17" fmla="*/ 19 h 262"/>
              <a:gd name="T18" fmla="*/ 158 w 335"/>
              <a:gd name="T19" fmla="*/ 38 h 262"/>
              <a:gd name="T20" fmla="*/ 207 w 335"/>
              <a:gd name="T21" fmla="*/ 64 h 262"/>
              <a:gd name="T22" fmla="*/ 245 w 335"/>
              <a:gd name="T23" fmla="*/ 87 h 262"/>
              <a:gd name="T24" fmla="*/ 268 w 335"/>
              <a:gd name="T25" fmla="*/ 102 h 262"/>
              <a:gd name="T26" fmla="*/ 287 w 335"/>
              <a:gd name="T27" fmla="*/ 116 h 262"/>
              <a:gd name="T28" fmla="*/ 303 w 335"/>
              <a:gd name="T29" fmla="*/ 131 h 262"/>
              <a:gd name="T30" fmla="*/ 316 w 335"/>
              <a:gd name="T31" fmla="*/ 144 h 262"/>
              <a:gd name="T32" fmla="*/ 325 w 335"/>
              <a:gd name="T33" fmla="*/ 158 h 262"/>
              <a:gd name="T34" fmla="*/ 331 w 335"/>
              <a:gd name="T35" fmla="*/ 171 h 262"/>
              <a:gd name="T36" fmla="*/ 335 w 335"/>
              <a:gd name="T37" fmla="*/ 184 h 262"/>
              <a:gd name="T38" fmla="*/ 335 w 335"/>
              <a:gd name="T39" fmla="*/ 203 h 262"/>
              <a:gd name="T40" fmla="*/ 331 w 335"/>
              <a:gd name="T41" fmla="*/ 224 h 262"/>
              <a:gd name="T42" fmla="*/ 325 w 335"/>
              <a:gd name="T43" fmla="*/ 239 h 262"/>
              <a:gd name="T44" fmla="*/ 316 w 335"/>
              <a:gd name="T45" fmla="*/ 249 h 262"/>
              <a:gd name="T46" fmla="*/ 304 w 335"/>
              <a:gd name="T47" fmla="*/ 258 h 262"/>
              <a:gd name="T48" fmla="*/ 291 w 335"/>
              <a:gd name="T49" fmla="*/ 262 h 262"/>
              <a:gd name="T50" fmla="*/ 274 w 335"/>
              <a:gd name="T51" fmla="*/ 260 h 262"/>
              <a:gd name="T52" fmla="*/ 263 w 335"/>
              <a:gd name="T53" fmla="*/ 257 h 262"/>
              <a:gd name="T54" fmla="*/ 253 w 335"/>
              <a:gd name="T55" fmla="*/ 249 h 262"/>
              <a:gd name="T56" fmla="*/ 243 w 335"/>
              <a:gd name="T57" fmla="*/ 241 h 262"/>
              <a:gd name="T58" fmla="*/ 234 w 335"/>
              <a:gd name="T59" fmla="*/ 232 h 262"/>
              <a:gd name="T60" fmla="*/ 221 w 335"/>
              <a:gd name="T61" fmla="*/ 220 h 262"/>
              <a:gd name="T62" fmla="*/ 203 w 335"/>
              <a:gd name="T63" fmla="*/ 207 h 262"/>
              <a:gd name="T64" fmla="*/ 186 w 335"/>
              <a:gd name="T65" fmla="*/ 192 h 262"/>
              <a:gd name="T66" fmla="*/ 167 w 335"/>
              <a:gd name="T67" fmla="*/ 173 h 262"/>
              <a:gd name="T68" fmla="*/ 144 w 335"/>
              <a:gd name="T69" fmla="*/ 154 h 262"/>
              <a:gd name="T70" fmla="*/ 121 w 335"/>
              <a:gd name="T71" fmla="*/ 133 h 262"/>
              <a:gd name="T72" fmla="*/ 95 w 335"/>
              <a:gd name="T73" fmla="*/ 108 h 262"/>
              <a:gd name="T74" fmla="*/ 74 w 335"/>
              <a:gd name="T75" fmla="*/ 87 h 262"/>
              <a:gd name="T76" fmla="*/ 53 w 335"/>
              <a:gd name="T77" fmla="*/ 68 h 262"/>
              <a:gd name="T78" fmla="*/ 38 w 335"/>
              <a:gd name="T79" fmla="*/ 51 h 262"/>
              <a:gd name="T80" fmla="*/ 24 w 335"/>
              <a:gd name="T81" fmla="*/ 38 h 262"/>
              <a:gd name="T82" fmla="*/ 15 w 335"/>
              <a:gd name="T83" fmla="*/ 26 h 262"/>
              <a:gd name="T84" fmla="*/ 5 w 335"/>
              <a:gd name="T85" fmla="*/ 17 h 262"/>
              <a:gd name="T86" fmla="*/ 1 w 335"/>
              <a:gd name="T87" fmla="*/ 11 h 262"/>
              <a:gd name="T88" fmla="*/ 0 w 335"/>
              <a:gd name="T89" fmla="*/ 9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35" h="262">
                <a:moveTo>
                  <a:pt x="0" y="9"/>
                </a:moveTo>
                <a:lnTo>
                  <a:pt x="0" y="7"/>
                </a:lnTo>
                <a:lnTo>
                  <a:pt x="0" y="7"/>
                </a:lnTo>
                <a:lnTo>
                  <a:pt x="1" y="5"/>
                </a:lnTo>
                <a:lnTo>
                  <a:pt x="3" y="3"/>
                </a:lnTo>
                <a:lnTo>
                  <a:pt x="5" y="3"/>
                </a:lnTo>
                <a:lnTo>
                  <a:pt x="9" y="1"/>
                </a:lnTo>
                <a:lnTo>
                  <a:pt x="11" y="1"/>
                </a:lnTo>
                <a:lnTo>
                  <a:pt x="15" y="0"/>
                </a:lnTo>
                <a:lnTo>
                  <a:pt x="24" y="0"/>
                </a:lnTo>
                <a:lnTo>
                  <a:pt x="36" y="0"/>
                </a:lnTo>
                <a:lnTo>
                  <a:pt x="47" y="0"/>
                </a:lnTo>
                <a:lnTo>
                  <a:pt x="62" y="1"/>
                </a:lnTo>
                <a:lnTo>
                  <a:pt x="70" y="3"/>
                </a:lnTo>
                <a:lnTo>
                  <a:pt x="78" y="5"/>
                </a:lnTo>
                <a:lnTo>
                  <a:pt x="85" y="9"/>
                </a:lnTo>
                <a:lnTo>
                  <a:pt x="95" y="11"/>
                </a:lnTo>
                <a:lnTo>
                  <a:pt x="114" y="19"/>
                </a:lnTo>
                <a:lnTo>
                  <a:pt x="135" y="28"/>
                </a:lnTo>
                <a:lnTo>
                  <a:pt x="158" y="38"/>
                </a:lnTo>
                <a:lnTo>
                  <a:pt x="182" y="49"/>
                </a:lnTo>
                <a:lnTo>
                  <a:pt x="207" y="64"/>
                </a:lnTo>
                <a:lnTo>
                  <a:pt x="234" y="79"/>
                </a:lnTo>
                <a:lnTo>
                  <a:pt x="245" y="87"/>
                </a:lnTo>
                <a:lnTo>
                  <a:pt x="257" y="95"/>
                </a:lnTo>
                <a:lnTo>
                  <a:pt x="268" y="102"/>
                </a:lnTo>
                <a:lnTo>
                  <a:pt x="278" y="110"/>
                </a:lnTo>
                <a:lnTo>
                  <a:pt x="287" y="116"/>
                </a:lnTo>
                <a:lnTo>
                  <a:pt x="295" y="123"/>
                </a:lnTo>
                <a:lnTo>
                  <a:pt x="303" y="131"/>
                </a:lnTo>
                <a:lnTo>
                  <a:pt x="310" y="137"/>
                </a:lnTo>
                <a:lnTo>
                  <a:pt x="316" y="144"/>
                </a:lnTo>
                <a:lnTo>
                  <a:pt x="322" y="152"/>
                </a:lnTo>
                <a:lnTo>
                  <a:pt x="325" y="158"/>
                </a:lnTo>
                <a:lnTo>
                  <a:pt x="329" y="163"/>
                </a:lnTo>
                <a:lnTo>
                  <a:pt x="331" y="171"/>
                </a:lnTo>
                <a:lnTo>
                  <a:pt x="333" y="177"/>
                </a:lnTo>
                <a:lnTo>
                  <a:pt x="335" y="184"/>
                </a:lnTo>
                <a:lnTo>
                  <a:pt x="335" y="190"/>
                </a:lnTo>
                <a:lnTo>
                  <a:pt x="335" y="203"/>
                </a:lnTo>
                <a:lnTo>
                  <a:pt x="333" y="215"/>
                </a:lnTo>
                <a:lnTo>
                  <a:pt x="331" y="224"/>
                </a:lnTo>
                <a:lnTo>
                  <a:pt x="329" y="232"/>
                </a:lnTo>
                <a:lnTo>
                  <a:pt x="325" y="239"/>
                </a:lnTo>
                <a:lnTo>
                  <a:pt x="322" y="245"/>
                </a:lnTo>
                <a:lnTo>
                  <a:pt x="316" y="249"/>
                </a:lnTo>
                <a:lnTo>
                  <a:pt x="310" y="253"/>
                </a:lnTo>
                <a:lnTo>
                  <a:pt x="304" y="258"/>
                </a:lnTo>
                <a:lnTo>
                  <a:pt x="299" y="260"/>
                </a:lnTo>
                <a:lnTo>
                  <a:pt x="291" y="262"/>
                </a:lnTo>
                <a:lnTo>
                  <a:pt x="283" y="262"/>
                </a:lnTo>
                <a:lnTo>
                  <a:pt x="274" y="260"/>
                </a:lnTo>
                <a:lnTo>
                  <a:pt x="266" y="258"/>
                </a:lnTo>
                <a:lnTo>
                  <a:pt x="263" y="257"/>
                </a:lnTo>
                <a:lnTo>
                  <a:pt x="257" y="253"/>
                </a:lnTo>
                <a:lnTo>
                  <a:pt x="253" y="249"/>
                </a:lnTo>
                <a:lnTo>
                  <a:pt x="249" y="245"/>
                </a:lnTo>
                <a:lnTo>
                  <a:pt x="243" y="241"/>
                </a:lnTo>
                <a:lnTo>
                  <a:pt x="240" y="237"/>
                </a:lnTo>
                <a:lnTo>
                  <a:pt x="234" y="232"/>
                </a:lnTo>
                <a:lnTo>
                  <a:pt x="226" y="226"/>
                </a:lnTo>
                <a:lnTo>
                  <a:pt x="221" y="220"/>
                </a:lnTo>
                <a:lnTo>
                  <a:pt x="213" y="215"/>
                </a:lnTo>
                <a:lnTo>
                  <a:pt x="203" y="207"/>
                </a:lnTo>
                <a:lnTo>
                  <a:pt x="196" y="199"/>
                </a:lnTo>
                <a:lnTo>
                  <a:pt x="186" y="192"/>
                </a:lnTo>
                <a:lnTo>
                  <a:pt x="177" y="182"/>
                </a:lnTo>
                <a:lnTo>
                  <a:pt x="167" y="173"/>
                </a:lnTo>
                <a:lnTo>
                  <a:pt x="156" y="163"/>
                </a:lnTo>
                <a:lnTo>
                  <a:pt x="144" y="154"/>
                </a:lnTo>
                <a:lnTo>
                  <a:pt x="133" y="144"/>
                </a:lnTo>
                <a:lnTo>
                  <a:pt x="121" y="133"/>
                </a:lnTo>
                <a:lnTo>
                  <a:pt x="108" y="121"/>
                </a:lnTo>
                <a:lnTo>
                  <a:pt x="95" y="108"/>
                </a:lnTo>
                <a:lnTo>
                  <a:pt x="83" y="99"/>
                </a:lnTo>
                <a:lnTo>
                  <a:pt x="74" y="87"/>
                </a:lnTo>
                <a:lnTo>
                  <a:pt x="62" y="78"/>
                </a:lnTo>
                <a:lnTo>
                  <a:pt x="53" y="68"/>
                </a:lnTo>
                <a:lnTo>
                  <a:pt x="45" y="59"/>
                </a:lnTo>
                <a:lnTo>
                  <a:pt x="38" y="51"/>
                </a:lnTo>
                <a:lnTo>
                  <a:pt x="30" y="43"/>
                </a:lnTo>
                <a:lnTo>
                  <a:pt x="24" y="38"/>
                </a:lnTo>
                <a:lnTo>
                  <a:pt x="19" y="30"/>
                </a:lnTo>
                <a:lnTo>
                  <a:pt x="15" y="26"/>
                </a:lnTo>
                <a:lnTo>
                  <a:pt x="9" y="20"/>
                </a:lnTo>
                <a:lnTo>
                  <a:pt x="5" y="17"/>
                </a:lnTo>
                <a:lnTo>
                  <a:pt x="3" y="13"/>
                </a:lnTo>
                <a:lnTo>
                  <a:pt x="1" y="11"/>
                </a:lnTo>
                <a:lnTo>
                  <a:pt x="0" y="9"/>
                </a:lnTo>
                <a:lnTo>
                  <a:pt x="0" y="9"/>
                </a:lnTo>
              </a:path>
            </a:pathLst>
          </a:custGeom>
          <a:solidFill>
            <a:srgbClr val="FF0000"/>
          </a:solidFill>
          <a:ln w="9525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1919895" y="1976055"/>
            <a:ext cx="514921" cy="155614"/>
          </a:xfrm>
          <a:custGeom>
            <a:avLst/>
            <a:gdLst>
              <a:gd name="connsiteX0" fmla="*/ 358986 w 514921"/>
              <a:gd name="connsiteY0" fmla="*/ 0 h 155614"/>
              <a:gd name="connsiteX1" fmla="*/ 365717 w 514921"/>
              <a:gd name="connsiteY1" fmla="*/ 0 h 155614"/>
              <a:gd name="connsiteX2" fmla="*/ 367961 w 514921"/>
              <a:gd name="connsiteY2" fmla="*/ 0 h 155614"/>
              <a:gd name="connsiteX3" fmla="*/ 370205 w 514921"/>
              <a:gd name="connsiteY3" fmla="*/ 2239 h 155614"/>
              <a:gd name="connsiteX4" fmla="*/ 374692 w 514921"/>
              <a:gd name="connsiteY4" fmla="*/ 2239 h 155614"/>
              <a:gd name="connsiteX5" fmla="*/ 378058 w 514921"/>
              <a:gd name="connsiteY5" fmla="*/ 4478 h 155614"/>
              <a:gd name="connsiteX6" fmla="*/ 387032 w 514921"/>
              <a:gd name="connsiteY6" fmla="*/ 6716 h 155614"/>
              <a:gd name="connsiteX7" fmla="*/ 397129 w 514921"/>
              <a:gd name="connsiteY7" fmla="*/ 11194 h 155614"/>
              <a:gd name="connsiteX8" fmla="*/ 408347 w 514921"/>
              <a:gd name="connsiteY8" fmla="*/ 16791 h 155614"/>
              <a:gd name="connsiteX9" fmla="*/ 422931 w 514921"/>
              <a:gd name="connsiteY9" fmla="*/ 23507 h 155614"/>
              <a:gd name="connsiteX10" fmla="*/ 438637 w 514921"/>
              <a:gd name="connsiteY10" fmla="*/ 32462 h 155614"/>
              <a:gd name="connsiteX11" fmla="*/ 453220 w 514921"/>
              <a:gd name="connsiteY11" fmla="*/ 40298 h 155614"/>
              <a:gd name="connsiteX12" fmla="*/ 462195 w 514921"/>
              <a:gd name="connsiteY12" fmla="*/ 44776 h 155614"/>
              <a:gd name="connsiteX13" fmla="*/ 467804 w 514921"/>
              <a:gd name="connsiteY13" fmla="*/ 49253 h 155614"/>
              <a:gd name="connsiteX14" fmla="*/ 474535 w 514921"/>
              <a:gd name="connsiteY14" fmla="*/ 53731 h 155614"/>
              <a:gd name="connsiteX15" fmla="*/ 481266 w 514921"/>
              <a:gd name="connsiteY15" fmla="*/ 57089 h 155614"/>
              <a:gd name="connsiteX16" fmla="*/ 487997 w 514921"/>
              <a:gd name="connsiteY16" fmla="*/ 61567 h 155614"/>
              <a:gd name="connsiteX17" fmla="*/ 491363 w 514921"/>
              <a:gd name="connsiteY17" fmla="*/ 66044 h 155614"/>
              <a:gd name="connsiteX18" fmla="*/ 500337 w 514921"/>
              <a:gd name="connsiteY18" fmla="*/ 72761 h 155614"/>
              <a:gd name="connsiteX19" fmla="*/ 507068 w 514921"/>
              <a:gd name="connsiteY19" fmla="*/ 78358 h 155614"/>
              <a:gd name="connsiteX20" fmla="*/ 510434 w 514921"/>
              <a:gd name="connsiteY20" fmla="*/ 85074 h 155614"/>
              <a:gd name="connsiteX21" fmla="*/ 514921 w 514921"/>
              <a:gd name="connsiteY21" fmla="*/ 89552 h 155614"/>
              <a:gd name="connsiteX22" fmla="*/ 514921 w 514921"/>
              <a:gd name="connsiteY22" fmla="*/ 94029 h 155614"/>
              <a:gd name="connsiteX23" fmla="*/ 510434 w 514921"/>
              <a:gd name="connsiteY23" fmla="*/ 98507 h 155614"/>
              <a:gd name="connsiteX24" fmla="*/ 509312 w 514921"/>
              <a:gd name="connsiteY24" fmla="*/ 99626 h 155614"/>
              <a:gd name="connsiteX25" fmla="*/ 500337 w 514921"/>
              <a:gd name="connsiteY25" fmla="*/ 108581 h 155614"/>
              <a:gd name="connsiteX26" fmla="*/ 495850 w 514921"/>
              <a:gd name="connsiteY26" fmla="*/ 115298 h 155614"/>
              <a:gd name="connsiteX27" fmla="*/ 491363 w 514921"/>
              <a:gd name="connsiteY27" fmla="*/ 117536 h 155614"/>
              <a:gd name="connsiteX28" fmla="*/ 485754 w 514921"/>
              <a:gd name="connsiteY28" fmla="*/ 122014 h 155614"/>
              <a:gd name="connsiteX29" fmla="*/ 481266 w 514921"/>
              <a:gd name="connsiteY29" fmla="*/ 125372 h 155614"/>
              <a:gd name="connsiteX30" fmla="*/ 474535 w 514921"/>
              <a:gd name="connsiteY30" fmla="*/ 127611 h 155614"/>
              <a:gd name="connsiteX31" fmla="*/ 470048 w 514921"/>
              <a:gd name="connsiteY31" fmla="*/ 129850 h 155614"/>
              <a:gd name="connsiteX32" fmla="*/ 464439 w 514921"/>
              <a:gd name="connsiteY32" fmla="*/ 132089 h 155614"/>
              <a:gd name="connsiteX33" fmla="*/ 459951 w 514921"/>
              <a:gd name="connsiteY33" fmla="*/ 136566 h 155614"/>
              <a:gd name="connsiteX34" fmla="*/ 453220 w 514921"/>
              <a:gd name="connsiteY34" fmla="*/ 143282 h 155614"/>
              <a:gd name="connsiteX35" fmla="*/ 446489 w 514921"/>
              <a:gd name="connsiteY35" fmla="*/ 146641 h 155614"/>
              <a:gd name="connsiteX36" fmla="*/ 440880 w 514921"/>
              <a:gd name="connsiteY36" fmla="*/ 153357 h 155614"/>
              <a:gd name="connsiteX37" fmla="*/ 438618 w 514921"/>
              <a:gd name="connsiteY37" fmla="*/ 155614 h 155614"/>
              <a:gd name="connsiteX38" fmla="*/ 299529 w 514921"/>
              <a:gd name="connsiteY38" fmla="*/ 155614 h 155614"/>
              <a:gd name="connsiteX39" fmla="*/ 299529 w 514921"/>
              <a:gd name="connsiteY39" fmla="*/ 151118 h 155614"/>
              <a:gd name="connsiteX40" fmla="*/ 299529 w 514921"/>
              <a:gd name="connsiteY40" fmla="*/ 146641 h 155614"/>
              <a:gd name="connsiteX41" fmla="*/ 299529 w 514921"/>
              <a:gd name="connsiteY41" fmla="*/ 143282 h 155614"/>
              <a:gd name="connsiteX42" fmla="*/ 299529 w 514921"/>
              <a:gd name="connsiteY42" fmla="*/ 141044 h 155614"/>
              <a:gd name="connsiteX43" fmla="*/ 299529 w 514921"/>
              <a:gd name="connsiteY43" fmla="*/ 136566 h 155614"/>
              <a:gd name="connsiteX44" fmla="*/ 297286 w 514921"/>
              <a:gd name="connsiteY44" fmla="*/ 134327 h 155614"/>
              <a:gd name="connsiteX45" fmla="*/ 297286 w 514921"/>
              <a:gd name="connsiteY45" fmla="*/ 132089 h 155614"/>
              <a:gd name="connsiteX46" fmla="*/ 295042 w 514921"/>
              <a:gd name="connsiteY46" fmla="*/ 132089 h 155614"/>
              <a:gd name="connsiteX47" fmla="*/ 292798 w 514921"/>
              <a:gd name="connsiteY47" fmla="*/ 129850 h 155614"/>
              <a:gd name="connsiteX48" fmla="*/ 288311 w 514921"/>
              <a:gd name="connsiteY48" fmla="*/ 129850 h 155614"/>
              <a:gd name="connsiteX49" fmla="*/ 283824 w 514921"/>
              <a:gd name="connsiteY49" fmla="*/ 127611 h 155614"/>
              <a:gd name="connsiteX50" fmla="*/ 280458 w 514921"/>
              <a:gd name="connsiteY50" fmla="*/ 127611 h 155614"/>
              <a:gd name="connsiteX51" fmla="*/ 275971 w 514921"/>
              <a:gd name="connsiteY51" fmla="*/ 127611 h 155614"/>
              <a:gd name="connsiteX52" fmla="*/ 271483 w 514921"/>
              <a:gd name="connsiteY52" fmla="*/ 127611 h 155614"/>
              <a:gd name="connsiteX53" fmla="*/ 264752 w 514921"/>
              <a:gd name="connsiteY53" fmla="*/ 127611 h 155614"/>
              <a:gd name="connsiteX54" fmla="*/ 252412 w 514921"/>
              <a:gd name="connsiteY54" fmla="*/ 127611 h 155614"/>
              <a:gd name="connsiteX55" fmla="*/ 235585 w 514921"/>
              <a:gd name="connsiteY55" fmla="*/ 127611 h 155614"/>
              <a:gd name="connsiteX56" fmla="*/ 217636 w 514921"/>
              <a:gd name="connsiteY56" fmla="*/ 129850 h 155614"/>
              <a:gd name="connsiteX57" fmla="*/ 200808 w 514921"/>
              <a:gd name="connsiteY57" fmla="*/ 132089 h 155614"/>
              <a:gd name="connsiteX58" fmla="*/ 177250 w 514921"/>
              <a:gd name="connsiteY58" fmla="*/ 136566 h 155614"/>
              <a:gd name="connsiteX59" fmla="*/ 153691 w 514921"/>
              <a:gd name="connsiteY59" fmla="*/ 138805 h 155614"/>
              <a:gd name="connsiteX60" fmla="*/ 130133 w 514921"/>
              <a:gd name="connsiteY60" fmla="*/ 138805 h 155614"/>
              <a:gd name="connsiteX61" fmla="*/ 106574 w 514921"/>
              <a:gd name="connsiteY61" fmla="*/ 141044 h 155614"/>
              <a:gd name="connsiteX62" fmla="*/ 80772 w 514921"/>
              <a:gd name="connsiteY62" fmla="*/ 141044 h 155614"/>
              <a:gd name="connsiteX63" fmla="*/ 56092 w 514921"/>
              <a:gd name="connsiteY63" fmla="*/ 141044 h 155614"/>
              <a:gd name="connsiteX64" fmla="*/ 28046 w 514921"/>
              <a:gd name="connsiteY64" fmla="*/ 141044 h 155614"/>
              <a:gd name="connsiteX65" fmla="*/ 0 w 514921"/>
              <a:gd name="connsiteY65" fmla="*/ 141044 h 155614"/>
              <a:gd name="connsiteX66" fmla="*/ 0 w 514921"/>
              <a:gd name="connsiteY66" fmla="*/ 78358 h 155614"/>
              <a:gd name="connsiteX67" fmla="*/ 21315 w 514921"/>
              <a:gd name="connsiteY67" fmla="*/ 78358 h 155614"/>
              <a:gd name="connsiteX68" fmla="*/ 42630 w 514921"/>
              <a:gd name="connsiteY68" fmla="*/ 78358 h 155614"/>
              <a:gd name="connsiteX69" fmla="*/ 63945 w 514921"/>
              <a:gd name="connsiteY69" fmla="*/ 77238 h 155614"/>
              <a:gd name="connsiteX70" fmla="*/ 83016 w 514921"/>
              <a:gd name="connsiteY70" fmla="*/ 77238 h 155614"/>
              <a:gd name="connsiteX71" fmla="*/ 100965 w 514921"/>
              <a:gd name="connsiteY71" fmla="*/ 77238 h 155614"/>
              <a:gd name="connsiteX72" fmla="*/ 117792 w 514921"/>
              <a:gd name="connsiteY72" fmla="*/ 77238 h 155614"/>
              <a:gd name="connsiteX73" fmla="*/ 134620 w 514921"/>
              <a:gd name="connsiteY73" fmla="*/ 74999 h 155614"/>
              <a:gd name="connsiteX74" fmla="*/ 149204 w 514921"/>
              <a:gd name="connsiteY74" fmla="*/ 74999 h 155614"/>
              <a:gd name="connsiteX75" fmla="*/ 164909 w 514921"/>
              <a:gd name="connsiteY75" fmla="*/ 72761 h 155614"/>
              <a:gd name="connsiteX76" fmla="*/ 177250 w 514921"/>
              <a:gd name="connsiteY76" fmla="*/ 70522 h 155614"/>
              <a:gd name="connsiteX77" fmla="*/ 190712 w 514921"/>
              <a:gd name="connsiteY77" fmla="*/ 70522 h 155614"/>
              <a:gd name="connsiteX78" fmla="*/ 200808 w 514921"/>
              <a:gd name="connsiteY78" fmla="*/ 68283 h 155614"/>
              <a:gd name="connsiteX79" fmla="*/ 212026 w 514921"/>
              <a:gd name="connsiteY79" fmla="*/ 68283 h 155614"/>
              <a:gd name="connsiteX80" fmla="*/ 219879 w 514921"/>
              <a:gd name="connsiteY80" fmla="*/ 66044 h 155614"/>
              <a:gd name="connsiteX81" fmla="*/ 228854 w 514921"/>
              <a:gd name="connsiteY81" fmla="*/ 63805 h 155614"/>
              <a:gd name="connsiteX82" fmla="*/ 235585 w 514921"/>
              <a:gd name="connsiteY82" fmla="*/ 63805 h 155614"/>
              <a:gd name="connsiteX83" fmla="*/ 247925 w 514921"/>
              <a:gd name="connsiteY83" fmla="*/ 59328 h 155614"/>
              <a:gd name="connsiteX84" fmla="*/ 260265 w 514921"/>
              <a:gd name="connsiteY84" fmla="*/ 57089 h 155614"/>
              <a:gd name="connsiteX85" fmla="*/ 271483 w 514921"/>
              <a:gd name="connsiteY85" fmla="*/ 53731 h 155614"/>
              <a:gd name="connsiteX86" fmla="*/ 282702 w 514921"/>
              <a:gd name="connsiteY86" fmla="*/ 49253 h 155614"/>
              <a:gd name="connsiteX87" fmla="*/ 290555 w 514921"/>
              <a:gd name="connsiteY87" fmla="*/ 44776 h 155614"/>
              <a:gd name="connsiteX88" fmla="*/ 299529 w 514921"/>
              <a:gd name="connsiteY88" fmla="*/ 38059 h 155614"/>
              <a:gd name="connsiteX89" fmla="*/ 307382 w 514921"/>
              <a:gd name="connsiteY89" fmla="*/ 32462 h 155614"/>
              <a:gd name="connsiteX90" fmla="*/ 314113 w 514921"/>
              <a:gd name="connsiteY90" fmla="*/ 23507 h 155614"/>
              <a:gd name="connsiteX91" fmla="*/ 320844 w 514921"/>
              <a:gd name="connsiteY91" fmla="*/ 19030 h 155614"/>
              <a:gd name="connsiteX92" fmla="*/ 327575 w 514921"/>
              <a:gd name="connsiteY92" fmla="*/ 12313 h 155614"/>
              <a:gd name="connsiteX93" fmla="*/ 333184 w 514921"/>
              <a:gd name="connsiteY93" fmla="*/ 11194 h 155614"/>
              <a:gd name="connsiteX94" fmla="*/ 339915 w 514921"/>
              <a:gd name="connsiteY94" fmla="*/ 6716 h 155614"/>
              <a:gd name="connsiteX95" fmla="*/ 346646 w 514921"/>
              <a:gd name="connsiteY95" fmla="*/ 4478 h 155614"/>
              <a:gd name="connsiteX96" fmla="*/ 352255 w 514921"/>
              <a:gd name="connsiteY96" fmla="*/ 2239 h 155614"/>
              <a:gd name="connsiteX97" fmla="*/ 358986 w 514921"/>
              <a:gd name="connsiteY97" fmla="*/ 0 h 155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514921" h="155614">
                <a:moveTo>
                  <a:pt x="358986" y="0"/>
                </a:moveTo>
                <a:lnTo>
                  <a:pt x="365717" y="0"/>
                </a:lnTo>
                <a:lnTo>
                  <a:pt x="367961" y="0"/>
                </a:lnTo>
                <a:lnTo>
                  <a:pt x="370205" y="2239"/>
                </a:lnTo>
                <a:lnTo>
                  <a:pt x="374692" y="2239"/>
                </a:lnTo>
                <a:lnTo>
                  <a:pt x="378058" y="4478"/>
                </a:lnTo>
                <a:lnTo>
                  <a:pt x="387032" y="6716"/>
                </a:lnTo>
                <a:lnTo>
                  <a:pt x="397129" y="11194"/>
                </a:lnTo>
                <a:lnTo>
                  <a:pt x="408347" y="16791"/>
                </a:lnTo>
                <a:lnTo>
                  <a:pt x="422931" y="23507"/>
                </a:lnTo>
                <a:lnTo>
                  <a:pt x="438637" y="32462"/>
                </a:lnTo>
                <a:lnTo>
                  <a:pt x="453220" y="40298"/>
                </a:lnTo>
                <a:lnTo>
                  <a:pt x="462195" y="44776"/>
                </a:lnTo>
                <a:lnTo>
                  <a:pt x="467804" y="49253"/>
                </a:lnTo>
                <a:lnTo>
                  <a:pt x="474535" y="53731"/>
                </a:lnTo>
                <a:lnTo>
                  <a:pt x="481266" y="57089"/>
                </a:lnTo>
                <a:lnTo>
                  <a:pt x="487997" y="61567"/>
                </a:lnTo>
                <a:lnTo>
                  <a:pt x="491363" y="66044"/>
                </a:lnTo>
                <a:lnTo>
                  <a:pt x="500337" y="72761"/>
                </a:lnTo>
                <a:lnTo>
                  <a:pt x="507068" y="78358"/>
                </a:lnTo>
                <a:lnTo>
                  <a:pt x="510434" y="85074"/>
                </a:lnTo>
                <a:lnTo>
                  <a:pt x="514921" y="89552"/>
                </a:lnTo>
                <a:lnTo>
                  <a:pt x="514921" y="94029"/>
                </a:lnTo>
                <a:lnTo>
                  <a:pt x="510434" y="98507"/>
                </a:lnTo>
                <a:lnTo>
                  <a:pt x="509312" y="99626"/>
                </a:lnTo>
                <a:lnTo>
                  <a:pt x="500337" y="108581"/>
                </a:lnTo>
                <a:lnTo>
                  <a:pt x="495850" y="115298"/>
                </a:lnTo>
                <a:lnTo>
                  <a:pt x="491363" y="117536"/>
                </a:lnTo>
                <a:lnTo>
                  <a:pt x="485754" y="122014"/>
                </a:lnTo>
                <a:lnTo>
                  <a:pt x="481266" y="125372"/>
                </a:lnTo>
                <a:lnTo>
                  <a:pt x="474535" y="127611"/>
                </a:lnTo>
                <a:lnTo>
                  <a:pt x="470048" y="129850"/>
                </a:lnTo>
                <a:lnTo>
                  <a:pt x="464439" y="132089"/>
                </a:lnTo>
                <a:lnTo>
                  <a:pt x="459951" y="136566"/>
                </a:lnTo>
                <a:lnTo>
                  <a:pt x="453220" y="143282"/>
                </a:lnTo>
                <a:lnTo>
                  <a:pt x="446489" y="146641"/>
                </a:lnTo>
                <a:lnTo>
                  <a:pt x="440880" y="153357"/>
                </a:lnTo>
                <a:lnTo>
                  <a:pt x="438618" y="155614"/>
                </a:lnTo>
                <a:lnTo>
                  <a:pt x="299529" y="155614"/>
                </a:lnTo>
                <a:lnTo>
                  <a:pt x="299529" y="151118"/>
                </a:lnTo>
                <a:lnTo>
                  <a:pt x="299529" y="146641"/>
                </a:lnTo>
                <a:lnTo>
                  <a:pt x="299529" y="143282"/>
                </a:lnTo>
                <a:lnTo>
                  <a:pt x="299529" y="141044"/>
                </a:lnTo>
                <a:lnTo>
                  <a:pt x="299529" y="136566"/>
                </a:lnTo>
                <a:lnTo>
                  <a:pt x="297286" y="134327"/>
                </a:lnTo>
                <a:lnTo>
                  <a:pt x="297286" y="132089"/>
                </a:lnTo>
                <a:lnTo>
                  <a:pt x="295042" y="132089"/>
                </a:lnTo>
                <a:lnTo>
                  <a:pt x="292798" y="129850"/>
                </a:lnTo>
                <a:lnTo>
                  <a:pt x="288311" y="129850"/>
                </a:lnTo>
                <a:lnTo>
                  <a:pt x="283824" y="127611"/>
                </a:lnTo>
                <a:lnTo>
                  <a:pt x="280458" y="127611"/>
                </a:lnTo>
                <a:lnTo>
                  <a:pt x="275971" y="127611"/>
                </a:lnTo>
                <a:lnTo>
                  <a:pt x="271483" y="127611"/>
                </a:lnTo>
                <a:lnTo>
                  <a:pt x="264752" y="127611"/>
                </a:lnTo>
                <a:lnTo>
                  <a:pt x="252412" y="127611"/>
                </a:lnTo>
                <a:lnTo>
                  <a:pt x="235585" y="127611"/>
                </a:lnTo>
                <a:lnTo>
                  <a:pt x="217636" y="129850"/>
                </a:lnTo>
                <a:lnTo>
                  <a:pt x="200808" y="132089"/>
                </a:lnTo>
                <a:lnTo>
                  <a:pt x="177250" y="136566"/>
                </a:lnTo>
                <a:lnTo>
                  <a:pt x="153691" y="138805"/>
                </a:lnTo>
                <a:lnTo>
                  <a:pt x="130133" y="138805"/>
                </a:lnTo>
                <a:lnTo>
                  <a:pt x="106574" y="141044"/>
                </a:lnTo>
                <a:lnTo>
                  <a:pt x="80772" y="141044"/>
                </a:lnTo>
                <a:lnTo>
                  <a:pt x="56092" y="141044"/>
                </a:lnTo>
                <a:lnTo>
                  <a:pt x="28046" y="141044"/>
                </a:lnTo>
                <a:lnTo>
                  <a:pt x="0" y="141044"/>
                </a:lnTo>
                <a:lnTo>
                  <a:pt x="0" y="78358"/>
                </a:lnTo>
                <a:lnTo>
                  <a:pt x="21315" y="78358"/>
                </a:lnTo>
                <a:lnTo>
                  <a:pt x="42630" y="78358"/>
                </a:lnTo>
                <a:lnTo>
                  <a:pt x="63945" y="77238"/>
                </a:lnTo>
                <a:lnTo>
                  <a:pt x="83016" y="77238"/>
                </a:lnTo>
                <a:lnTo>
                  <a:pt x="100965" y="77238"/>
                </a:lnTo>
                <a:lnTo>
                  <a:pt x="117792" y="77238"/>
                </a:lnTo>
                <a:lnTo>
                  <a:pt x="134620" y="74999"/>
                </a:lnTo>
                <a:lnTo>
                  <a:pt x="149204" y="74999"/>
                </a:lnTo>
                <a:lnTo>
                  <a:pt x="164909" y="72761"/>
                </a:lnTo>
                <a:lnTo>
                  <a:pt x="177250" y="70522"/>
                </a:lnTo>
                <a:lnTo>
                  <a:pt x="190712" y="70522"/>
                </a:lnTo>
                <a:lnTo>
                  <a:pt x="200808" y="68283"/>
                </a:lnTo>
                <a:lnTo>
                  <a:pt x="212026" y="68283"/>
                </a:lnTo>
                <a:lnTo>
                  <a:pt x="219879" y="66044"/>
                </a:lnTo>
                <a:lnTo>
                  <a:pt x="228854" y="63805"/>
                </a:lnTo>
                <a:lnTo>
                  <a:pt x="235585" y="63805"/>
                </a:lnTo>
                <a:lnTo>
                  <a:pt x="247925" y="59328"/>
                </a:lnTo>
                <a:lnTo>
                  <a:pt x="260265" y="57089"/>
                </a:lnTo>
                <a:lnTo>
                  <a:pt x="271483" y="53731"/>
                </a:lnTo>
                <a:lnTo>
                  <a:pt x="282702" y="49253"/>
                </a:lnTo>
                <a:lnTo>
                  <a:pt x="290555" y="44776"/>
                </a:lnTo>
                <a:lnTo>
                  <a:pt x="299529" y="38059"/>
                </a:lnTo>
                <a:lnTo>
                  <a:pt x="307382" y="32462"/>
                </a:lnTo>
                <a:lnTo>
                  <a:pt x="314113" y="23507"/>
                </a:lnTo>
                <a:lnTo>
                  <a:pt x="320844" y="19030"/>
                </a:lnTo>
                <a:lnTo>
                  <a:pt x="327575" y="12313"/>
                </a:lnTo>
                <a:lnTo>
                  <a:pt x="333184" y="11194"/>
                </a:lnTo>
                <a:lnTo>
                  <a:pt x="339915" y="6716"/>
                </a:lnTo>
                <a:lnTo>
                  <a:pt x="346646" y="4478"/>
                </a:lnTo>
                <a:lnTo>
                  <a:pt x="352255" y="2239"/>
                </a:lnTo>
                <a:lnTo>
                  <a:pt x="358986" y="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3178854" y="2505945"/>
            <a:ext cx="223449" cy="381296"/>
          </a:xfrm>
          <a:custGeom>
            <a:avLst/>
            <a:gdLst>
              <a:gd name="connsiteX0" fmla="*/ 42592 w 223449"/>
              <a:gd name="connsiteY0" fmla="*/ 0 h 381296"/>
              <a:gd name="connsiteX1" fmla="*/ 223449 w 223449"/>
              <a:gd name="connsiteY1" fmla="*/ 0 h 381296"/>
              <a:gd name="connsiteX2" fmla="*/ 219683 w 223449"/>
              <a:gd name="connsiteY2" fmla="*/ 5619 h 381296"/>
              <a:gd name="connsiteX3" fmla="*/ 212958 w 223449"/>
              <a:gd name="connsiteY3" fmla="*/ 12308 h 381296"/>
              <a:gd name="connsiteX4" fmla="*/ 206233 w 223449"/>
              <a:gd name="connsiteY4" fmla="*/ 17882 h 381296"/>
              <a:gd name="connsiteX5" fmla="*/ 202871 w 223449"/>
              <a:gd name="connsiteY5" fmla="*/ 29029 h 381296"/>
              <a:gd name="connsiteX6" fmla="*/ 196146 w 223449"/>
              <a:gd name="connsiteY6" fmla="*/ 39062 h 381296"/>
              <a:gd name="connsiteX7" fmla="*/ 189421 w 223449"/>
              <a:gd name="connsiteY7" fmla="*/ 50210 h 381296"/>
              <a:gd name="connsiteX8" fmla="*/ 181575 w 223449"/>
              <a:gd name="connsiteY8" fmla="*/ 64702 h 381296"/>
              <a:gd name="connsiteX9" fmla="*/ 174850 w 223449"/>
              <a:gd name="connsiteY9" fmla="*/ 79194 h 381296"/>
              <a:gd name="connsiteX10" fmla="*/ 168125 w 223449"/>
              <a:gd name="connsiteY10" fmla="*/ 94801 h 381296"/>
              <a:gd name="connsiteX11" fmla="*/ 161400 w 223449"/>
              <a:gd name="connsiteY11" fmla="*/ 113752 h 381296"/>
              <a:gd name="connsiteX12" fmla="*/ 153554 w 223449"/>
              <a:gd name="connsiteY12" fmla="*/ 130473 h 381296"/>
              <a:gd name="connsiteX13" fmla="*/ 146829 w 223449"/>
              <a:gd name="connsiteY13" fmla="*/ 151654 h 381296"/>
              <a:gd name="connsiteX14" fmla="*/ 137863 w 223449"/>
              <a:gd name="connsiteY14" fmla="*/ 172834 h 381296"/>
              <a:gd name="connsiteX15" fmla="*/ 130017 w 223449"/>
              <a:gd name="connsiteY15" fmla="*/ 196244 h 381296"/>
              <a:gd name="connsiteX16" fmla="*/ 121050 w 223449"/>
              <a:gd name="connsiteY16" fmla="*/ 217425 h 381296"/>
              <a:gd name="connsiteX17" fmla="*/ 114325 w 223449"/>
              <a:gd name="connsiteY17" fmla="*/ 238606 h 381296"/>
              <a:gd name="connsiteX18" fmla="*/ 106479 w 223449"/>
              <a:gd name="connsiteY18" fmla="*/ 259786 h 381296"/>
              <a:gd name="connsiteX19" fmla="*/ 99754 w 223449"/>
              <a:gd name="connsiteY19" fmla="*/ 276508 h 381296"/>
              <a:gd name="connsiteX20" fmla="*/ 90788 w 223449"/>
              <a:gd name="connsiteY20" fmla="*/ 294344 h 381296"/>
              <a:gd name="connsiteX21" fmla="*/ 85183 w 223449"/>
              <a:gd name="connsiteY21" fmla="*/ 308836 h 381296"/>
              <a:gd name="connsiteX22" fmla="*/ 78458 w 223449"/>
              <a:gd name="connsiteY22" fmla="*/ 323328 h 381296"/>
              <a:gd name="connsiteX23" fmla="*/ 71734 w 223449"/>
              <a:gd name="connsiteY23" fmla="*/ 336705 h 381296"/>
              <a:gd name="connsiteX24" fmla="*/ 66129 w 223449"/>
              <a:gd name="connsiteY24" fmla="*/ 346738 h 381296"/>
              <a:gd name="connsiteX25" fmla="*/ 61646 w 223449"/>
              <a:gd name="connsiteY25" fmla="*/ 355656 h 381296"/>
              <a:gd name="connsiteX26" fmla="*/ 54921 w 223449"/>
              <a:gd name="connsiteY26" fmla="*/ 364575 h 381296"/>
              <a:gd name="connsiteX27" fmla="*/ 50438 w 223449"/>
              <a:gd name="connsiteY27" fmla="*/ 370148 h 381296"/>
              <a:gd name="connsiteX28" fmla="*/ 45954 w 223449"/>
              <a:gd name="connsiteY28" fmla="*/ 374607 h 381296"/>
              <a:gd name="connsiteX29" fmla="*/ 42592 w 223449"/>
              <a:gd name="connsiteY29" fmla="*/ 379067 h 381296"/>
              <a:gd name="connsiteX30" fmla="*/ 38109 w 223449"/>
              <a:gd name="connsiteY30" fmla="*/ 381296 h 381296"/>
              <a:gd name="connsiteX31" fmla="*/ 33625 w 223449"/>
              <a:gd name="connsiteY31" fmla="*/ 381296 h 381296"/>
              <a:gd name="connsiteX32" fmla="*/ 24659 w 223449"/>
              <a:gd name="connsiteY32" fmla="*/ 381296 h 381296"/>
              <a:gd name="connsiteX33" fmla="*/ 16813 w 223449"/>
              <a:gd name="connsiteY33" fmla="*/ 379067 h 381296"/>
              <a:gd name="connsiteX34" fmla="*/ 12329 w 223449"/>
              <a:gd name="connsiteY34" fmla="*/ 376837 h 381296"/>
              <a:gd name="connsiteX35" fmla="*/ 5605 w 223449"/>
              <a:gd name="connsiteY35" fmla="*/ 370148 h 381296"/>
              <a:gd name="connsiteX36" fmla="*/ 3363 w 223449"/>
              <a:gd name="connsiteY36" fmla="*/ 365689 h 381296"/>
              <a:gd name="connsiteX37" fmla="*/ 1121 w 223449"/>
              <a:gd name="connsiteY37" fmla="*/ 360115 h 381296"/>
              <a:gd name="connsiteX38" fmla="*/ 0 w 223449"/>
              <a:gd name="connsiteY38" fmla="*/ 351197 h 381296"/>
              <a:gd name="connsiteX39" fmla="*/ 0 w 223449"/>
              <a:gd name="connsiteY39" fmla="*/ 342279 h 381296"/>
              <a:gd name="connsiteX40" fmla="*/ 0 w 223449"/>
              <a:gd name="connsiteY40" fmla="*/ 338935 h 381296"/>
              <a:gd name="connsiteX41" fmla="*/ 0 w 223449"/>
              <a:gd name="connsiteY41" fmla="*/ 332246 h 381296"/>
              <a:gd name="connsiteX42" fmla="*/ 0 w 223449"/>
              <a:gd name="connsiteY42" fmla="*/ 327787 h 381296"/>
              <a:gd name="connsiteX43" fmla="*/ 1121 w 223449"/>
              <a:gd name="connsiteY43" fmla="*/ 319984 h 381296"/>
              <a:gd name="connsiteX44" fmla="*/ 1121 w 223449"/>
              <a:gd name="connsiteY44" fmla="*/ 313295 h 381296"/>
              <a:gd name="connsiteX45" fmla="*/ 3363 w 223449"/>
              <a:gd name="connsiteY45" fmla="*/ 304377 h 381296"/>
              <a:gd name="connsiteX46" fmla="*/ 3363 w 223449"/>
              <a:gd name="connsiteY46" fmla="*/ 296574 h 381296"/>
              <a:gd name="connsiteX47" fmla="*/ 5605 w 223449"/>
              <a:gd name="connsiteY47" fmla="*/ 287656 h 381296"/>
              <a:gd name="connsiteX48" fmla="*/ 7846 w 223449"/>
              <a:gd name="connsiteY48" fmla="*/ 276508 h 381296"/>
              <a:gd name="connsiteX49" fmla="*/ 10088 w 223449"/>
              <a:gd name="connsiteY49" fmla="*/ 266475 h 381296"/>
              <a:gd name="connsiteX50" fmla="*/ 14571 w 223449"/>
              <a:gd name="connsiteY50" fmla="*/ 245294 h 381296"/>
              <a:gd name="connsiteX51" fmla="*/ 19054 w 223449"/>
              <a:gd name="connsiteY51" fmla="*/ 221884 h 381296"/>
              <a:gd name="connsiteX52" fmla="*/ 24659 w 223449"/>
              <a:gd name="connsiteY52" fmla="*/ 196244 h 381296"/>
              <a:gd name="connsiteX53" fmla="*/ 29142 w 223449"/>
              <a:gd name="connsiteY53" fmla="*/ 170605 h 381296"/>
              <a:gd name="connsiteX54" fmla="*/ 31384 w 223449"/>
              <a:gd name="connsiteY54" fmla="*/ 144965 h 381296"/>
              <a:gd name="connsiteX55" fmla="*/ 33625 w 223449"/>
              <a:gd name="connsiteY55" fmla="*/ 121555 h 381296"/>
              <a:gd name="connsiteX56" fmla="*/ 38109 w 223449"/>
              <a:gd name="connsiteY56" fmla="*/ 100374 h 381296"/>
              <a:gd name="connsiteX57" fmla="*/ 40350 w 223449"/>
              <a:gd name="connsiteY57" fmla="*/ 79194 h 381296"/>
              <a:gd name="connsiteX58" fmla="*/ 42592 w 223449"/>
              <a:gd name="connsiteY58" fmla="*/ 58013 h 381296"/>
              <a:gd name="connsiteX59" fmla="*/ 42592 w 223449"/>
              <a:gd name="connsiteY59" fmla="*/ 36833 h 381296"/>
              <a:gd name="connsiteX60" fmla="*/ 42592 w 223449"/>
              <a:gd name="connsiteY60" fmla="*/ 15652 h 381296"/>
              <a:gd name="connsiteX61" fmla="*/ 42592 w 223449"/>
              <a:gd name="connsiteY61" fmla="*/ 7849 h 381296"/>
              <a:gd name="connsiteX62" fmla="*/ 42592 w 223449"/>
              <a:gd name="connsiteY62" fmla="*/ 1160 h 381296"/>
              <a:gd name="connsiteX63" fmla="*/ 42592 w 223449"/>
              <a:gd name="connsiteY63" fmla="*/ 0 h 381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223449" h="381296">
                <a:moveTo>
                  <a:pt x="42592" y="0"/>
                </a:moveTo>
                <a:lnTo>
                  <a:pt x="223449" y="0"/>
                </a:lnTo>
                <a:lnTo>
                  <a:pt x="219683" y="5619"/>
                </a:lnTo>
                <a:lnTo>
                  <a:pt x="212958" y="12308"/>
                </a:lnTo>
                <a:lnTo>
                  <a:pt x="206233" y="17882"/>
                </a:lnTo>
                <a:lnTo>
                  <a:pt x="202871" y="29029"/>
                </a:lnTo>
                <a:lnTo>
                  <a:pt x="196146" y="39062"/>
                </a:lnTo>
                <a:lnTo>
                  <a:pt x="189421" y="50210"/>
                </a:lnTo>
                <a:lnTo>
                  <a:pt x="181575" y="64702"/>
                </a:lnTo>
                <a:lnTo>
                  <a:pt x="174850" y="79194"/>
                </a:lnTo>
                <a:lnTo>
                  <a:pt x="168125" y="94801"/>
                </a:lnTo>
                <a:lnTo>
                  <a:pt x="161400" y="113752"/>
                </a:lnTo>
                <a:lnTo>
                  <a:pt x="153554" y="130473"/>
                </a:lnTo>
                <a:lnTo>
                  <a:pt x="146829" y="151654"/>
                </a:lnTo>
                <a:lnTo>
                  <a:pt x="137863" y="172834"/>
                </a:lnTo>
                <a:lnTo>
                  <a:pt x="130017" y="196244"/>
                </a:lnTo>
                <a:lnTo>
                  <a:pt x="121050" y="217425"/>
                </a:lnTo>
                <a:lnTo>
                  <a:pt x="114325" y="238606"/>
                </a:lnTo>
                <a:lnTo>
                  <a:pt x="106479" y="259786"/>
                </a:lnTo>
                <a:lnTo>
                  <a:pt x="99754" y="276508"/>
                </a:lnTo>
                <a:lnTo>
                  <a:pt x="90788" y="294344"/>
                </a:lnTo>
                <a:lnTo>
                  <a:pt x="85183" y="308836"/>
                </a:lnTo>
                <a:lnTo>
                  <a:pt x="78458" y="323328"/>
                </a:lnTo>
                <a:lnTo>
                  <a:pt x="71734" y="336705"/>
                </a:lnTo>
                <a:lnTo>
                  <a:pt x="66129" y="346738"/>
                </a:lnTo>
                <a:lnTo>
                  <a:pt x="61646" y="355656"/>
                </a:lnTo>
                <a:lnTo>
                  <a:pt x="54921" y="364575"/>
                </a:lnTo>
                <a:lnTo>
                  <a:pt x="50438" y="370148"/>
                </a:lnTo>
                <a:lnTo>
                  <a:pt x="45954" y="374607"/>
                </a:lnTo>
                <a:lnTo>
                  <a:pt x="42592" y="379067"/>
                </a:lnTo>
                <a:lnTo>
                  <a:pt x="38109" y="381296"/>
                </a:lnTo>
                <a:lnTo>
                  <a:pt x="33625" y="381296"/>
                </a:lnTo>
                <a:lnTo>
                  <a:pt x="24659" y="381296"/>
                </a:lnTo>
                <a:lnTo>
                  <a:pt x="16813" y="379067"/>
                </a:lnTo>
                <a:lnTo>
                  <a:pt x="12329" y="376837"/>
                </a:lnTo>
                <a:lnTo>
                  <a:pt x="5605" y="370148"/>
                </a:lnTo>
                <a:lnTo>
                  <a:pt x="3363" y="365689"/>
                </a:lnTo>
                <a:lnTo>
                  <a:pt x="1121" y="360115"/>
                </a:lnTo>
                <a:lnTo>
                  <a:pt x="0" y="351197"/>
                </a:lnTo>
                <a:lnTo>
                  <a:pt x="0" y="342279"/>
                </a:lnTo>
                <a:lnTo>
                  <a:pt x="0" y="338935"/>
                </a:lnTo>
                <a:lnTo>
                  <a:pt x="0" y="332246"/>
                </a:lnTo>
                <a:lnTo>
                  <a:pt x="0" y="327787"/>
                </a:lnTo>
                <a:lnTo>
                  <a:pt x="1121" y="319984"/>
                </a:lnTo>
                <a:lnTo>
                  <a:pt x="1121" y="313295"/>
                </a:lnTo>
                <a:lnTo>
                  <a:pt x="3363" y="304377"/>
                </a:lnTo>
                <a:lnTo>
                  <a:pt x="3363" y="296574"/>
                </a:lnTo>
                <a:lnTo>
                  <a:pt x="5605" y="287656"/>
                </a:lnTo>
                <a:lnTo>
                  <a:pt x="7846" y="276508"/>
                </a:lnTo>
                <a:lnTo>
                  <a:pt x="10088" y="266475"/>
                </a:lnTo>
                <a:lnTo>
                  <a:pt x="14571" y="245294"/>
                </a:lnTo>
                <a:lnTo>
                  <a:pt x="19054" y="221884"/>
                </a:lnTo>
                <a:lnTo>
                  <a:pt x="24659" y="196244"/>
                </a:lnTo>
                <a:lnTo>
                  <a:pt x="29142" y="170605"/>
                </a:lnTo>
                <a:lnTo>
                  <a:pt x="31384" y="144965"/>
                </a:lnTo>
                <a:lnTo>
                  <a:pt x="33625" y="121555"/>
                </a:lnTo>
                <a:lnTo>
                  <a:pt x="38109" y="100374"/>
                </a:lnTo>
                <a:lnTo>
                  <a:pt x="40350" y="79194"/>
                </a:lnTo>
                <a:lnTo>
                  <a:pt x="42592" y="58013"/>
                </a:lnTo>
                <a:lnTo>
                  <a:pt x="42592" y="36833"/>
                </a:lnTo>
                <a:lnTo>
                  <a:pt x="42592" y="15652"/>
                </a:lnTo>
                <a:lnTo>
                  <a:pt x="42592" y="7849"/>
                </a:lnTo>
                <a:lnTo>
                  <a:pt x="42592" y="1160"/>
                </a:lnTo>
                <a:lnTo>
                  <a:pt x="42592" y="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2059001" y="2539661"/>
            <a:ext cx="198192" cy="153835"/>
          </a:xfrm>
          <a:custGeom>
            <a:avLst/>
            <a:gdLst>
              <a:gd name="connsiteX0" fmla="*/ 160055 w 198192"/>
              <a:gd name="connsiteY0" fmla="*/ 0 h 153835"/>
              <a:gd name="connsiteX1" fmla="*/ 198192 w 198192"/>
              <a:gd name="connsiteY1" fmla="*/ 0 h 153835"/>
              <a:gd name="connsiteX2" fmla="*/ 198192 w 198192"/>
              <a:gd name="connsiteY2" fmla="*/ 153835 h 153835"/>
              <a:gd name="connsiteX3" fmla="*/ 196321 w 198192"/>
              <a:gd name="connsiteY3" fmla="*/ 150568 h 153835"/>
              <a:gd name="connsiteX4" fmla="*/ 191834 w 198192"/>
              <a:gd name="connsiteY4" fmla="*/ 139375 h 153835"/>
              <a:gd name="connsiteX5" fmla="*/ 189590 w 198192"/>
              <a:gd name="connsiteY5" fmla="*/ 134897 h 153835"/>
              <a:gd name="connsiteX6" fmla="*/ 188468 w 198192"/>
              <a:gd name="connsiteY6" fmla="*/ 131539 h 153835"/>
              <a:gd name="connsiteX7" fmla="*/ 183981 w 198192"/>
              <a:gd name="connsiteY7" fmla="*/ 127061 h 153835"/>
              <a:gd name="connsiteX8" fmla="*/ 181737 w 198192"/>
              <a:gd name="connsiteY8" fmla="*/ 120345 h 153835"/>
              <a:gd name="connsiteX9" fmla="*/ 177250 w 198192"/>
              <a:gd name="connsiteY9" fmla="*/ 115867 h 153835"/>
              <a:gd name="connsiteX10" fmla="*/ 170519 w 198192"/>
              <a:gd name="connsiteY10" fmla="*/ 113628 h 153835"/>
              <a:gd name="connsiteX11" fmla="*/ 167153 w 198192"/>
              <a:gd name="connsiteY11" fmla="*/ 110270 h 153835"/>
              <a:gd name="connsiteX12" fmla="*/ 160422 w 198192"/>
              <a:gd name="connsiteY12" fmla="*/ 105793 h 153835"/>
              <a:gd name="connsiteX13" fmla="*/ 151448 w 198192"/>
              <a:gd name="connsiteY13" fmla="*/ 101315 h 153835"/>
              <a:gd name="connsiteX14" fmla="*/ 144717 w 198192"/>
              <a:gd name="connsiteY14" fmla="*/ 96838 h 153835"/>
              <a:gd name="connsiteX15" fmla="*/ 136864 w 198192"/>
              <a:gd name="connsiteY15" fmla="*/ 92360 h 153835"/>
              <a:gd name="connsiteX16" fmla="*/ 127889 w 198192"/>
              <a:gd name="connsiteY16" fmla="*/ 90121 h 153835"/>
              <a:gd name="connsiteX17" fmla="*/ 120036 w 198192"/>
              <a:gd name="connsiteY17" fmla="*/ 86763 h 153835"/>
              <a:gd name="connsiteX18" fmla="*/ 108818 w 198192"/>
              <a:gd name="connsiteY18" fmla="*/ 82285 h 153835"/>
              <a:gd name="connsiteX19" fmla="*/ 98722 w 198192"/>
              <a:gd name="connsiteY19" fmla="*/ 80047 h 153835"/>
              <a:gd name="connsiteX20" fmla="*/ 87503 w 198192"/>
              <a:gd name="connsiteY20" fmla="*/ 75569 h 153835"/>
              <a:gd name="connsiteX21" fmla="*/ 76285 w 198192"/>
              <a:gd name="connsiteY21" fmla="*/ 71092 h 153835"/>
              <a:gd name="connsiteX22" fmla="*/ 66188 w 198192"/>
              <a:gd name="connsiteY22" fmla="*/ 66614 h 153835"/>
              <a:gd name="connsiteX23" fmla="*/ 57214 w 198192"/>
              <a:gd name="connsiteY23" fmla="*/ 65495 h 153835"/>
              <a:gd name="connsiteX24" fmla="*/ 47117 w 198192"/>
              <a:gd name="connsiteY24" fmla="*/ 61017 h 153835"/>
              <a:gd name="connsiteX25" fmla="*/ 40386 w 198192"/>
              <a:gd name="connsiteY25" fmla="*/ 56539 h 153835"/>
              <a:gd name="connsiteX26" fmla="*/ 31412 w 198192"/>
              <a:gd name="connsiteY26" fmla="*/ 52062 h 153835"/>
              <a:gd name="connsiteX27" fmla="*/ 25802 w 198192"/>
              <a:gd name="connsiteY27" fmla="*/ 49823 h 153835"/>
              <a:gd name="connsiteX28" fmla="*/ 21315 w 198192"/>
              <a:gd name="connsiteY28" fmla="*/ 47584 h 153835"/>
              <a:gd name="connsiteX29" fmla="*/ 14584 w 198192"/>
              <a:gd name="connsiteY29" fmla="*/ 44226 h 153835"/>
              <a:gd name="connsiteX30" fmla="*/ 10097 w 198192"/>
              <a:gd name="connsiteY30" fmla="*/ 41987 h 153835"/>
              <a:gd name="connsiteX31" fmla="*/ 7853 w 198192"/>
              <a:gd name="connsiteY31" fmla="*/ 39748 h 153835"/>
              <a:gd name="connsiteX32" fmla="*/ 4488 w 198192"/>
              <a:gd name="connsiteY32" fmla="*/ 37510 h 153835"/>
              <a:gd name="connsiteX33" fmla="*/ 2244 w 198192"/>
              <a:gd name="connsiteY33" fmla="*/ 35271 h 153835"/>
              <a:gd name="connsiteX34" fmla="*/ 2244 w 198192"/>
              <a:gd name="connsiteY34" fmla="*/ 33032 h 153835"/>
              <a:gd name="connsiteX35" fmla="*/ 0 w 198192"/>
              <a:gd name="connsiteY35" fmla="*/ 30793 h 153835"/>
              <a:gd name="connsiteX36" fmla="*/ 0 w 198192"/>
              <a:gd name="connsiteY36" fmla="*/ 28555 h 153835"/>
              <a:gd name="connsiteX37" fmla="*/ 0 w 198192"/>
              <a:gd name="connsiteY37" fmla="*/ 26316 h 153835"/>
              <a:gd name="connsiteX38" fmla="*/ 4488 w 198192"/>
              <a:gd name="connsiteY38" fmla="*/ 24077 h 153835"/>
              <a:gd name="connsiteX39" fmla="*/ 7853 w 198192"/>
              <a:gd name="connsiteY39" fmla="*/ 20719 h 153835"/>
              <a:gd name="connsiteX40" fmla="*/ 14584 w 198192"/>
              <a:gd name="connsiteY40" fmla="*/ 18480 h 153835"/>
              <a:gd name="connsiteX41" fmla="*/ 19071 w 198192"/>
              <a:gd name="connsiteY41" fmla="*/ 18480 h 153835"/>
              <a:gd name="connsiteX42" fmla="*/ 23559 w 198192"/>
              <a:gd name="connsiteY42" fmla="*/ 16241 h 153835"/>
              <a:gd name="connsiteX43" fmla="*/ 28046 w 198192"/>
              <a:gd name="connsiteY43" fmla="*/ 16241 h 153835"/>
              <a:gd name="connsiteX44" fmla="*/ 33655 w 198192"/>
              <a:gd name="connsiteY44" fmla="*/ 16241 h 153835"/>
              <a:gd name="connsiteX45" fmla="*/ 38143 w 198192"/>
              <a:gd name="connsiteY45" fmla="*/ 14002 h 153835"/>
              <a:gd name="connsiteX46" fmla="*/ 47117 w 198192"/>
              <a:gd name="connsiteY46" fmla="*/ 14002 h 153835"/>
              <a:gd name="connsiteX47" fmla="*/ 53848 w 198192"/>
              <a:gd name="connsiteY47" fmla="*/ 14002 h 153835"/>
              <a:gd name="connsiteX48" fmla="*/ 61701 w 198192"/>
              <a:gd name="connsiteY48" fmla="*/ 14002 h 153835"/>
              <a:gd name="connsiteX49" fmla="*/ 75163 w 198192"/>
              <a:gd name="connsiteY49" fmla="*/ 14002 h 153835"/>
              <a:gd name="connsiteX50" fmla="*/ 85260 w 198192"/>
              <a:gd name="connsiteY50" fmla="*/ 14002 h 153835"/>
              <a:gd name="connsiteX51" fmla="*/ 98722 w 198192"/>
              <a:gd name="connsiteY51" fmla="*/ 14002 h 153835"/>
              <a:gd name="connsiteX52" fmla="*/ 108818 w 198192"/>
              <a:gd name="connsiteY52" fmla="*/ 14002 h 153835"/>
              <a:gd name="connsiteX53" fmla="*/ 120036 w 198192"/>
              <a:gd name="connsiteY53" fmla="*/ 11764 h 153835"/>
              <a:gd name="connsiteX54" fmla="*/ 127889 w 198192"/>
              <a:gd name="connsiteY54" fmla="*/ 11764 h 153835"/>
              <a:gd name="connsiteX55" fmla="*/ 139107 w 198192"/>
              <a:gd name="connsiteY55" fmla="*/ 9525 h 153835"/>
              <a:gd name="connsiteX56" fmla="*/ 149204 w 198192"/>
              <a:gd name="connsiteY56" fmla="*/ 5047 h 153835"/>
              <a:gd name="connsiteX57" fmla="*/ 153691 w 198192"/>
              <a:gd name="connsiteY57" fmla="*/ 5047 h 153835"/>
              <a:gd name="connsiteX58" fmla="*/ 158179 w 198192"/>
              <a:gd name="connsiteY58" fmla="*/ 2808 h 153835"/>
              <a:gd name="connsiteX59" fmla="*/ 160055 w 198192"/>
              <a:gd name="connsiteY59" fmla="*/ 0 h 153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98192" h="153835">
                <a:moveTo>
                  <a:pt x="160055" y="0"/>
                </a:moveTo>
                <a:lnTo>
                  <a:pt x="198192" y="0"/>
                </a:lnTo>
                <a:lnTo>
                  <a:pt x="198192" y="153835"/>
                </a:lnTo>
                <a:lnTo>
                  <a:pt x="196321" y="150568"/>
                </a:lnTo>
                <a:lnTo>
                  <a:pt x="191834" y="139375"/>
                </a:lnTo>
                <a:lnTo>
                  <a:pt x="189590" y="134897"/>
                </a:lnTo>
                <a:lnTo>
                  <a:pt x="188468" y="131539"/>
                </a:lnTo>
                <a:lnTo>
                  <a:pt x="183981" y="127061"/>
                </a:lnTo>
                <a:lnTo>
                  <a:pt x="181737" y="120345"/>
                </a:lnTo>
                <a:lnTo>
                  <a:pt x="177250" y="115867"/>
                </a:lnTo>
                <a:lnTo>
                  <a:pt x="170519" y="113628"/>
                </a:lnTo>
                <a:lnTo>
                  <a:pt x="167153" y="110270"/>
                </a:lnTo>
                <a:lnTo>
                  <a:pt x="160422" y="105793"/>
                </a:lnTo>
                <a:lnTo>
                  <a:pt x="151448" y="101315"/>
                </a:lnTo>
                <a:lnTo>
                  <a:pt x="144717" y="96838"/>
                </a:lnTo>
                <a:lnTo>
                  <a:pt x="136864" y="92360"/>
                </a:lnTo>
                <a:lnTo>
                  <a:pt x="127889" y="90121"/>
                </a:lnTo>
                <a:lnTo>
                  <a:pt x="120036" y="86763"/>
                </a:lnTo>
                <a:lnTo>
                  <a:pt x="108818" y="82285"/>
                </a:lnTo>
                <a:lnTo>
                  <a:pt x="98722" y="80047"/>
                </a:lnTo>
                <a:lnTo>
                  <a:pt x="87503" y="75569"/>
                </a:lnTo>
                <a:lnTo>
                  <a:pt x="76285" y="71092"/>
                </a:lnTo>
                <a:lnTo>
                  <a:pt x="66188" y="66614"/>
                </a:lnTo>
                <a:lnTo>
                  <a:pt x="57214" y="65495"/>
                </a:lnTo>
                <a:lnTo>
                  <a:pt x="47117" y="61017"/>
                </a:lnTo>
                <a:lnTo>
                  <a:pt x="40386" y="56539"/>
                </a:lnTo>
                <a:lnTo>
                  <a:pt x="31412" y="52062"/>
                </a:lnTo>
                <a:lnTo>
                  <a:pt x="25802" y="49823"/>
                </a:lnTo>
                <a:lnTo>
                  <a:pt x="21315" y="47584"/>
                </a:lnTo>
                <a:lnTo>
                  <a:pt x="14584" y="44226"/>
                </a:lnTo>
                <a:lnTo>
                  <a:pt x="10097" y="41987"/>
                </a:lnTo>
                <a:lnTo>
                  <a:pt x="7853" y="39748"/>
                </a:lnTo>
                <a:lnTo>
                  <a:pt x="4488" y="37510"/>
                </a:lnTo>
                <a:lnTo>
                  <a:pt x="2244" y="35271"/>
                </a:lnTo>
                <a:lnTo>
                  <a:pt x="2244" y="33032"/>
                </a:lnTo>
                <a:lnTo>
                  <a:pt x="0" y="30793"/>
                </a:lnTo>
                <a:lnTo>
                  <a:pt x="0" y="28555"/>
                </a:lnTo>
                <a:lnTo>
                  <a:pt x="0" y="26316"/>
                </a:lnTo>
                <a:lnTo>
                  <a:pt x="4488" y="24077"/>
                </a:lnTo>
                <a:lnTo>
                  <a:pt x="7853" y="20719"/>
                </a:lnTo>
                <a:lnTo>
                  <a:pt x="14584" y="18480"/>
                </a:lnTo>
                <a:lnTo>
                  <a:pt x="19071" y="18480"/>
                </a:lnTo>
                <a:lnTo>
                  <a:pt x="23559" y="16241"/>
                </a:lnTo>
                <a:lnTo>
                  <a:pt x="28046" y="16241"/>
                </a:lnTo>
                <a:lnTo>
                  <a:pt x="33655" y="16241"/>
                </a:lnTo>
                <a:lnTo>
                  <a:pt x="38143" y="14002"/>
                </a:lnTo>
                <a:lnTo>
                  <a:pt x="47117" y="14002"/>
                </a:lnTo>
                <a:lnTo>
                  <a:pt x="53848" y="14002"/>
                </a:lnTo>
                <a:lnTo>
                  <a:pt x="61701" y="14002"/>
                </a:lnTo>
                <a:lnTo>
                  <a:pt x="75163" y="14002"/>
                </a:lnTo>
                <a:lnTo>
                  <a:pt x="85260" y="14002"/>
                </a:lnTo>
                <a:lnTo>
                  <a:pt x="98722" y="14002"/>
                </a:lnTo>
                <a:lnTo>
                  <a:pt x="108818" y="14002"/>
                </a:lnTo>
                <a:lnTo>
                  <a:pt x="120036" y="11764"/>
                </a:lnTo>
                <a:lnTo>
                  <a:pt x="127889" y="11764"/>
                </a:lnTo>
                <a:lnTo>
                  <a:pt x="139107" y="9525"/>
                </a:lnTo>
                <a:lnTo>
                  <a:pt x="149204" y="5047"/>
                </a:lnTo>
                <a:lnTo>
                  <a:pt x="153691" y="5047"/>
                </a:lnTo>
                <a:lnTo>
                  <a:pt x="158179" y="2808"/>
                </a:lnTo>
                <a:lnTo>
                  <a:pt x="160055" y="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2172306" y="2131669"/>
            <a:ext cx="186206" cy="594380"/>
          </a:xfrm>
          <a:custGeom>
            <a:avLst/>
            <a:gdLst>
              <a:gd name="connsiteX0" fmla="*/ 47117 w 186206"/>
              <a:gd name="connsiteY0" fmla="*/ 0 h 594380"/>
              <a:gd name="connsiteX1" fmla="*/ 186206 w 186206"/>
              <a:gd name="connsiteY1" fmla="*/ 0 h 594380"/>
              <a:gd name="connsiteX2" fmla="*/ 181737 w 186206"/>
              <a:gd name="connsiteY2" fmla="*/ 4459 h 594380"/>
              <a:gd name="connsiteX3" fmla="*/ 175006 w 186206"/>
              <a:gd name="connsiteY3" fmla="*/ 12295 h 594380"/>
              <a:gd name="connsiteX4" fmla="*/ 168275 w 186206"/>
              <a:gd name="connsiteY4" fmla="*/ 21250 h 594380"/>
              <a:gd name="connsiteX5" fmla="*/ 160422 w 186206"/>
              <a:gd name="connsiteY5" fmla="*/ 30205 h 594380"/>
              <a:gd name="connsiteX6" fmla="*/ 153691 w 186206"/>
              <a:gd name="connsiteY6" fmla="*/ 40280 h 594380"/>
              <a:gd name="connsiteX7" fmla="*/ 144717 w 186206"/>
              <a:gd name="connsiteY7" fmla="*/ 51474 h 594380"/>
              <a:gd name="connsiteX8" fmla="*/ 139108 w 186206"/>
              <a:gd name="connsiteY8" fmla="*/ 61548 h 594380"/>
              <a:gd name="connsiteX9" fmla="*/ 130133 w 186206"/>
              <a:gd name="connsiteY9" fmla="*/ 74981 h 594380"/>
              <a:gd name="connsiteX10" fmla="*/ 122280 w 186206"/>
              <a:gd name="connsiteY10" fmla="*/ 87295 h 594380"/>
              <a:gd name="connsiteX11" fmla="*/ 115549 w 186206"/>
              <a:gd name="connsiteY11" fmla="*/ 99608 h 594380"/>
              <a:gd name="connsiteX12" fmla="*/ 106574 w 186206"/>
              <a:gd name="connsiteY12" fmla="*/ 113041 h 594380"/>
              <a:gd name="connsiteX13" fmla="*/ 99843 w 186206"/>
              <a:gd name="connsiteY13" fmla="*/ 123115 h 594380"/>
              <a:gd name="connsiteX14" fmla="*/ 96478 w 186206"/>
              <a:gd name="connsiteY14" fmla="*/ 134309 h 594380"/>
              <a:gd name="connsiteX15" fmla="*/ 89747 w 186206"/>
              <a:gd name="connsiteY15" fmla="*/ 144384 h 594380"/>
              <a:gd name="connsiteX16" fmla="*/ 85260 w 186206"/>
              <a:gd name="connsiteY16" fmla="*/ 155578 h 594380"/>
              <a:gd name="connsiteX17" fmla="*/ 80772 w 186206"/>
              <a:gd name="connsiteY17" fmla="*/ 164533 h 594380"/>
              <a:gd name="connsiteX18" fmla="*/ 76285 w 186206"/>
              <a:gd name="connsiteY18" fmla="*/ 172369 h 594380"/>
              <a:gd name="connsiteX19" fmla="*/ 75163 w 186206"/>
              <a:gd name="connsiteY19" fmla="*/ 181324 h 594380"/>
              <a:gd name="connsiteX20" fmla="*/ 72919 w 186206"/>
              <a:gd name="connsiteY20" fmla="*/ 186921 h 594380"/>
              <a:gd name="connsiteX21" fmla="*/ 70676 w 186206"/>
              <a:gd name="connsiteY21" fmla="*/ 193637 h 594380"/>
              <a:gd name="connsiteX22" fmla="*/ 68432 w 186206"/>
              <a:gd name="connsiteY22" fmla="*/ 198115 h 594380"/>
              <a:gd name="connsiteX23" fmla="*/ 68432 w 186206"/>
              <a:gd name="connsiteY23" fmla="*/ 202592 h 594380"/>
              <a:gd name="connsiteX24" fmla="*/ 68432 w 186206"/>
              <a:gd name="connsiteY24" fmla="*/ 207070 h 594380"/>
              <a:gd name="connsiteX25" fmla="*/ 68432 w 186206"/>
              <a:gd name="connsiteY25" fmla="*/ 209309 h 594380"/>
              <a:gd name="connsiteX26" fmla="*/ 70676 w 186206"/>
              <a:gd name="connsiteY26" fmla="*/ 210428 h 594380"/>
              <a:gd name="connsiteX27" fmla="*/ 72919 w 186206"/>
              <a:gd name="connsiteY27" fmla="*/ 214906 h 594380"/>
              <a:gd name="connsiteX28" fmla="*/ 75163 w 186206"/>
              <a:gd name="connsiteY28" fmla="*/ 219383 h 594380"/>
              <a:gd name="connsiteX29" fmla="*/ 76285 w 186206"/>
              <a:gd name="connsiteY29" fmla="*/ 223861 h 594380"/>
              <a:gd name="connsiteX30" fmla="*/ 78529 w 186206"/>
              <a:gd name="connsiteY30" fmla="*/ 228338 h 594380"/>
              <a:gd name="connsiteX31" fmla="*/ 80772 w 186206"/>
              <a:gd name="connsiteY31" fmla="*/ 231696 h 594380"/>
              <a:gd name="connsiteX32" fmla="*/ 85260 w 186206"/>
              <a:gd name="connsiteY32" fmla="*/ 238413 h 594380"/>
              <a:gd name="connsiteX33" fmla="*/ 87503 w 186206"/>
              <a:gd name="connsiteY33" fmla="*/ 245129 h 594380"/>
              <a:gd name="connsiteX34" fmla="*/ 91991 w 186206"/>
              <a:gd name="connsiteY34" fmla="*/ 251846 h 594380"/>
              <a:gd name="connsiteX35" fmla="*/ 96478 w 186206"/>
              <a:gd name="connsiteY35" fmla="*/ 259681 h 594380"/>
              <a:gd name="connsiteX36" fmla="*/ 99843 w 186206"/>
              <a:gd name="connsiteY36" fmla="*/ 268636 h 594380"/>
              <a:gd name="connsiteX37" fmla="*/ 106574 w 186206"/>
              <a:gd name="connsiteY37" fmla="*/ 276472 h 594380"/>
              <a:gd name="connsiteX38" fmla="*/ 113305 w 186206"/>
              <a:gd name="connsiteY38" fmla="*/ 285427 h 594380"/>
              <a:gd name="connsiteX39" fmla="*/ 117793 w 186206"/>
              <a:gd name="connsiteY39" fmla="*/ 296621 h 594380"/>
              <a:gd name="connsiteX40" fmla="*/ 125646 w 186206"/>
              <a:gd name="connsiteY40" fmla="*/ 306696 h 594380"/>
              <a:gd name="connsiteX41" fmla="*/ 132377 w 186206"/>
              <a:gd name="connsiteY41" fmla="*/ 317890 h 594380"/>
              <a:gd name="connsiteX42" fmla="*/ 141351 w 186206"/>
              <a:gd name="connsiteY42" fmla="*/ 327964 h 594380"/>
              <a:gd name="connsiteX43" fmla="*/ 146960 w 186206"/>
              <a:gd name="connsiteY43" fmla="*/ 341397 h 594380"/>
              <a:gd name="connsiteX44" fmla="*/ 151448 w 186206"/>
              <a:gd name="connsiteY44" fmla="*/ 353710 h 594380"/>
              <a:gd name="connsiteX45" fmla="*/ 155935 w 186206"/>
              <a:gd name="connsiteY45" fmla="*/ 366024 h 594380"/>
              <a:gd name="connsiteX46" fmla="*/ 162666 w 186206"/>
              <a:gd name="connsiteY46" fmla="*/ 379456 h 594380"/>
              <a:gd name="connsiteX47" fmla="*/ 164910 w 186206"/>
              <a:gd name="connsiteY47" fmla="*/ 389531 h 594380"/>
              <a:gd name="connsiteX48" fmla="*/ 168275 w 186206"/>
              <a:gd name="connsiteY48" fmla="*/ 402964 h 594380"/>
              <a:gd name="connsiteX49" fmla="*/ 172763 w 186206"/>
              <a:gd name="connsiteY49" fmla="*/ 424232 h 594380"/>
              <a:gd name="connsiteX50" fmla="*/ 177250 w 186206"/>
              <a:gd name="connsiteY50" fmla="*/ 445501 h 594380"/>
              <a:gd name="connsiteX51" fmla="*/ 177250 w 186206"/>
              <a:gd name="connsiteY51" fmla="*/ 466769 h 594380"/>
              <a:gd name="connsiteX52" fmla="*/ 177250 w 186206"/>
              <a:gd name="connsiteY52" fmla="*/ 488038 h 594380"/>
              <a:gd name="connsiteX53" fmla="*/ 175006 w 186206"/>
              <a:gd name="connsiteY53" fmla="*/ 507067 h 594380"/>
              <a:gd name="connsiteX54" fmla="*/ 172763 w 186206"/>
              <a:gd name="connsiteY54" fmla="*/ 518261 h 594380"/>
              <a:gd name="connsiteX55" fmla="*/ 170519 w 186206"/>
              <a:gd name="connsiteY55" fmla="*/ 526097 h 594380"/>
              <a:gd name="connsiteX56" fmla="*/ 168275 w 186206"/>
              <a:gd name="connsiteY56" fmla="*/ 537291 h 594380"/>
              <a:gd name="connsiteX57" fmla="*/ 167153 w 186206"/>
              <a:gd name="connsiteY57" fmla="*/ 542888 h 594380"/>
              <a:gd name="connsiteX58" fmla="*/ 164910 w 186206"/>
              <a:gd name="connsiteY58" fmla="*/ 551843 h 594380"/>
              <a:gd name="connsiteX59" fmla="*/ 162666 w 186206"/>
              <a:gd name="connsiteY59" fmla="*/ 558559 h 594380"/>
              <a:gd name="connsiteX60" fmla="*/ 160422 w 186206"/>
              <a:gd name="connsiteY60" fmla="*/ 564156 h 594380"/>
              <a:gd name="connsiteX61" fmla="*/ 155935 w 186206"/>
              <a:gd name="connsiteY61" fmla="*/ 570873 h 594380"/>
              <a:gd name="connsiteX62" fmla="*/ 153691 w 186206"/>
              <a:gd name="connsiteY62" fmla="*/ 577589 h 594380"/>
              <a:gd name="connsiteX63" fmla="*/ 151448 w 186206"/>
              <a:gd name="connsiteY63" fmla="*/ 582067 h 594380"/>
              <a:gd name="connsiteX64" fmla="*/ 146960 w 186206"/>
              <a:gd name="connsiteY64" fmla="*/ 584306 h 594380"/>
              <a:gd name="connsiteX65" fmla="*/ 144717 w 186206"/>
              <a:gd name="connsiteY65" fmla="*/ 587664 h 594380"/>
              <a:gd name="connsiteX66" fmla="*/ 141351 w 186206"/>
              <a:gd name="connsiteY66" fmla="*/ 589903 h 594380"/>
              <a:gd name="connsiteX67" fmla="*/ 139108 w 186206"/>
              <a:gd name="connsiteY67" fmla="*/ 592141 h 594380"/>
              <a:gd name="connsiteX68" fmla="*/ 134620 w 186206"/>
              <a:gd name="connsiteY68" fmla="*/ 592141 h 594380"/>
              <a:gd name="connsiteX69" fmla="*/ 132377 w 186206"/>
              <a:gd name="connsiteY69" fmla="*/ 594380 h 594380"/>
              <a:gd name="connsiteX70" fmla="*/ 122280 w 186206"/>
              <a:gd name="connsiteY70" fmla="*/ 592141 h 594380"/>
              <a:gd name="connsiteX71" fmla="*/ 113305 w 186206"/>
              <a:gd name="connsiteY71" fmla="*/ 589903 h 594380"/>
              <a:gd name="connsiteX72" fmla="*/ 104331 w 186206"/>
              <a:gd name="connsiteY72" fmla="*/ 587664 h 594380"/>
              <a:gd name="connsiteX73" fmla="*/ 98722 w 186206"/>
              <a:gd name="connsiteY73" fmla="*/ 582067 h 594380"/>
              <a:gd name="connsiteX74" fmla="*/ 91991 w 186206"/>
              <a:gd name="connsiteY74" fmla="*/ 575350 h 594380"/>
              <a:gd name="connsiteX75" fmla="*/ 87503 w 186206"/>
              <a:gd name="connsiteY75" fmla="*/ 566395 h 594380"/>
              <a:gd name="connsiteX76" fmla="*/ 84887 w 186206"/>
              <a:gd name="connsiteY76" fmla="*/ 561826 h 594380"/>
              <a:gd name="connsiteX77" fmla="*/ 84887 w 186206"/>
              <a:gd name="connsiteY77" fmla="*/ 407991 h 594380"/>
              <a:gd name="connsiteX78" fmla="*/ 46750 w 186206"/>
              <a:gd name="connsiteY78" fmla="*/ 407991 h 594380"/>
              <a:gd name="connsiteX79" fmla="*/ 47117 w 186206"/>
              <a:gd name="connsiteY79" fmla="*/ 407441 h 594380"/>
              <a:gd name="connsiteX80" fmla="*/ 49361 w 186206"/>
              <a:gd name="connsiteY80" fmla="*/ 405203 h 594380"/>
              <a:gd name="connsiteX81" fmla="*/ 51605 w 186206"/>
              <a:gd name="connsiteY81" fmla="*/ 400725 h 594380"/>
              <a:gd name="connsiteX82" fmla="*/ 53848 w 186206"/>
              <a:gd name="connsiteY82" fmla="*/ 394009 h 594380"/>
              <a:gd name="connsiteX83" fmla="*/ 54970 w 186206"/>
              <a:gd name="connsiteY83" fmla="*/ 389531 h 594380"/>
              <a:gd name="connsiteX84" fmla="*/ 54970 w 186206"/>
              <a:gd name="connsiteY84" fmla="*/ 383934 h 594380"/>
              <a:gd name="connsiteX85" fmla="*/ 54970 w 186206"/>
              <a:gd name="connsiteY85" fmla="*/ 377218 h 594380"/>
              <a:gd name="connsiteX86" fmla="*/ 53848 w 186206"/>
              <a:gd name="connsiteY86" fmla="*/ 368262 h 594380"/>
              <a:gd name="connsiteX87" fmla="*/ 51605 w 186206"/>
              <a:gd name="connsiteY87" fmla="*/ 360427 h 594380"/>
              <a:gd name="connsiteX88" fmla="*/ 49361 w 186206"/>
              <a:gd name="connsiteY88" fmla="*/ 351472 h 594380"/>
              <a:gd name="connsiteX89" fmla="*/ 47117 w 186206"/>
              <a:gd name="connsiteY89" fmla="*/ 341397 h 594380"/>
              <a:gd name="connsiteX90" fmla="*/ 44874 w 186206"/>
              <a:gd name="connsiteY90" fmla="*/ 330203 h 594380"/>
              <a:gd name="connsiteX91" fmla="*/ 40386 w 186206"/>
              <a:gd name="connsiteY91" fmla="*/ 317890 h 594380"/>
              <a:gd name="connsiteX92" fmla="*/ 35899 w 186206"/>
              <a:gd name="connsiteY92" fmla="*/ 304457 h 594380"/>
              <a:gd name="connsiteX93" fmla="*/ 30290 w 186206"/>
              <a:gd name="connsiteY93" fmla="*/ 292144 h 594380"/>
              <a:gd name="connsiteX94" fmla="*/ 25802 w 186206"/>
              <a:gd name="connsiteY94" fmla="*/ 280950 h 594380"/>
              <a:gd name="connsiteX95" fmla="*/ 23559 w 186206"/>
              <a:gd name="connsiteY95" fmla="*/ 268636 h 594380"/>
              <a:gd name="connsiteX96" fmla="*/ 19071 w 186206"/>
              <a:gd name="connsiteY96" fmla="*/ 257442 h 594380"/>
              <a:gd name="connsiteX97" fmla="*/ 14584 w 186206"/>
              <a:gd name="connsiteY97" fmla="*/ 247368 h 594380"/>
              <a:gd name="connsiteX98" fmla="*/ 12340 w 186206"/>
              <a:gd name="connsiteY98" fmla="*/ 238413 h 594380"/>
              <a:gd name="connsiteX99" fmla="*/ 10097 w 186206"/>
              <a:gd name="connsiteY99" fmla="*/ 230577 h 594380"/>
              <a:gd name="connsiteX100" fmla="*/ 7853 w 186206"/>
              <a:gd name="connsiteY100" fmla="*/ 221622 h 594380"/>
              <a:gd name="connsiteX101" fmla="*/ 6731 w 186206"/>
              <a:gd name="connsiteY101" fmla="*/ 214906 h 594380"/>
              <a:gd name="connsiteX102" fmla="*/ 4488 w 186206"/>
              <a:gd name="connsiteY102" fmla="*/ 209309 h 594380"/>
              <a:gd name="connsiteX103" fmla="*/ 4488 w 186206"/>
              <a:gd name="connsiteY103" fmla="*/ 202592 h 594380"/>
              <a:gd name="connsiteX104" fmla="*/ 2244 w 186206"/>
              <a:gd name="connsiteY104" fmla="*/ 195876 h 594380"/>
              <a:gd name="connsiteX105" fmla="*/ 2244 w 186206"/>
              <a:gd name="connsiteY105" fmla="*/ 191398 h 594380"/>
              <a:gd name="connsiteX106" fmla="*/ 0 w 186206"/>
              <a:gd name="connsiteY106" fmla="*/ 186921 h 594380"/>
              <a:gd name="connsiteX107" fmla="*/ 0 w 186206"/>
              <a:gd name="connsiteY107" fmla="*/ 183562 h 594380"/>
              <a:gd name="connsiteX108" fmla="*/ 0 w 186206"/>
              <a:gd name="connsiteY108" fmla="*/ 181324 h 594380"/>
              <a:gd name="connsiteX109" fmla="*/ 0 w 186206"/>
              <a:gd name="connsiteY109" fmla="*/ 179085 h 594380"/>
              <a:gd name="connsiteX110" fmla="*/ 0 w 186206"/>
              <a:gd name="connsiteY110" fmla="*/ 176846 h 594380"/>
              <a:gd name="connsiteX111" fmla="*/ 2244 w 186206"/>
              <a:gd name="connsiteY111" fmla="*/ 172369 h 594380"/>
              <a:gd name="connsiteX112" fmla="*/ 2244 w 186206"/>
              <a:gd name="connsiteY112" fmla="*/ 167891 h 594380"/>
              <a:gd name="connsiteX113" fmla="*/ 2244 w 186206"/>
              <a:gd name="connsiteY113" fmla="*/ 164533 h 594380"/>
              <a:gd name="connsiteX114" fmla="*/ 4488 w 186206"/>
              <a:gd name="connsiteY114" fmla="*/ 160055 h 594380"/>
              <a:gd name="connsiteX115" fmla="*/ 6731 w 186206"/>
              <a:gd name="connsiteY115" fmla="*/ 153339 h 594380"/>
              <a:gd name="connsiteX116" fmla="*/ 6731 w 186206"/>
              <a:gd name="connsiteY116" fmla="*/ 146622 h 594380"/>
              <a:gd name="connsiteX117" fmla="*/ 7853 w 186206"/>
              <a:gd name="connsiteY117" fmla="*/ 138787 h 594380"/>
              <a:gd name="connsiteX118" fmla="*/ 10097 w 186206"/>
              <a:gd name="connsiteY118" fmla="*/ 132070 h 594380"/>
              <a:gd name="connsiteX119" fmla="*/ 12340 w 186206"/>
              <a:gd name="connsiteY119" fmla="*/ 123115 h 594380"/>
              <a:gd name="connsiteX120" fmla="*/ 14584 w 186206"/>
              <a:gd name="connsiteY120" fmla="*/ 113041 h 594380"/>
              <a:gd name="connsiteX121" fmla="*/ 16828 w 186206"/>
              <a:gd name="connsiteY121" fmla="*/ 104085 h 594380"/>
              <a:gd name="connsiteX122" fmla="*/ 21315 w 186206"/>
              <a:gd name="connsiteY122" fmla="*/ 94011 h 594380"/>
              <a:gd name="connsiteX123" fmla="*/ 23559 w 186206"/>
              <a:gd name="connsiteY123" fmla="*/ 82817 h 594380"/>
              <a:gd name="connsiteX124" fmla="*/ 25802 w 186206"/>
              <a:gd name="connsiteY124" fmla="*/ 70504 h 594380"/>
              <a:gd name="connsiteX125" fmla="*/ 30290 w 186206"/>
              <a:gd name="connsiteY125" fmla="*/ 61548 h 594380"/>
              <a:gd name="connsiteX126" fmla="*/ 31412 w 186206"/>
              <a:gd name="connsiteY126" fmla="*/ 51474 h 594380"/>
              <a:gd name="connsiteX127" fmla="*/ 35899 w 186206"/>
              <a:gd name="connsiteY127" fmla="*/ 42519 h 594380"/>
              <a:gd name="connsiteX128" fmla="*/ 38143 w 186206"/>
              <a:gd name="connsiteY128" fmla="*/ 33564 h 594380"/>
              <a:gd name="connsiteX129" fmla="*/ 40386 w 186206"/>
              <a:gd name="connsiteY129" fmla="*/ 27967 h 594380"/>
              <a:gd name="connsiteX130" fmla="*/ 42630 w 186206"/>
              <a:gd name="connsiteY130" fmla="*/ 19012 h 594380"/>
              <a:gd name="connsiteX131" fmla="*/ 42630 w 186206"/>
              <a:gd name="connsiteY131" fmla="*/ 12295 h 594380"/>
              <a:gd name="connsiteX132" fmla="*/ 44874 w 186206"/>
              <a:gd name="connsiteY132" fmla="*/ 6698 h 594380"/>
              <a:gd name="connsiteX133" fmla="*/ 47117 w 186206"/>
              <a:gd name="connsiteY133" fmla="*/ 2221 h 594380"/>
              <a:gd name="connsiteX134" fmla="*/ 47117 w 186206"/>
              <a:gd name="connsiteY134" fmla="*/ 0 h 594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186206" h="594380">
                <a:moveTo>
                  <a:pt x="47117" y="0"/>
                </a:moveTo>
                <a:lnTo>
                  <a:pt x="186206" y="0"/>
                </a:lnTo>
                <a:lnTo>
                  <a:pt x="181737" y="4459"/>
                </a:lnTo>
                <a:lnTo>
                  <a:pt x="175006" y="12295"/>
                </a:lnTo>
                <a:lnTo>
                  <a:pt x="168275" y="21250"/>
                </a:lnTo>
                <a:lnTo>
                  <a:pt x="160422" y="30205"/>
                </a:lnTo>
                <a:lnTo>
                  <a:pt x="153691" y="40280"/>
                </a:lnTo>
                <a:lnTo>
                  <a:pt x="144717" y="51474"/>
                </a:lnTo>
                <a:lnTo>
                  <a:pt x="139108" y="61548"/>
                </a:lnTo>
                <a:lnTo>
                  <a:pt x="130133" y="74981"/>
                </a:lnTo>
                <a:lnTo>
                  <a:pt x="122280" y="87295"/>
                </a:lnTo>
                <a:lnTo>
                  <a:pt x="115549" y="99608"/>
                </a:lnTo>
                <a:lnTo>
                  <a:pt x="106574" y="113041"/>
                </a:lnTo>
                <a:lnTo>
                  <a:pt x="99843" y="123115"/>
                </a:lnTo>
                <a:lnTo>
                  <a:pt x="96478" y="134309"/>
                </a:lnTo>
                <a:lnTo>
                  <a:pt x="89747" y="144384"/>
                </a:lnTo>
                <a:lnTo>
                  <a:pt x="85260" y="155578"/>
                </a:lnTo>
                <a:lnTo>
                  <a:pt x="80772" y="164533"/>
                </a:lnTo>
                <a:lnTo>
                  <a:pt x="76285" y="172369"/>
                </a:lnTo>
                <a:lnTo>
                  <a:pt x="75163" y="181324"/>
                </a:lnTo>
                <a:lnTo>
                  <a:pt x="72919" y="186921"/>
                </a:lnTo>
                <a:lnTo>
                  <a:pt x="70676" y="193637"/>
                </a:lnTo>
                <a:lnTo>
                  <a:pt x="68432" y="198115"/>
                </a:lnTo>
                <a:lnTo>
                  <a:pt x="68432" y="202592"/>
                </a:lnTo>
                <a:lnTo>
                  <a:pt x="68432" y="207070"/>
                </a:lnTo>
                <a:lnTo>
                  <a:pt x="68432" y="209309"/>
                </a:lnTo>
                <a:lnTo>
                  <a:pt x="70676" y="210428"/>
                </a:lnTo>
                <a:lnTo>
                  <a:pt x="72919" y="214906"/>
                </a:lnTo>
                <a:lnTo>
                  <a:pt x="75163" y="219383"/>
                </a:lnTo>
                <a:lnTo>
                  <a:pt x="76285" y="223861"/>
                </a:lnTo>
                <a:lnTo>
                  <a:pt x="78529" y="228338"/>
                </a:lnTo>
                <a:lnTo>
                  <a:pt x="80772" y="231696"/>
                </a:lnTo>
                <a:lnTo>
                  <a:pt x="85260" y="238413"/>
                </a:lnTo>
                <a:lnTo>
                  <a:pt x="87503" y="245129"/>
                </a:lnTo>
                <a:lnTo>
                  <a:pt x="91991" y="251846"/>
                </a:lnTo>
                <a:lnTo>
                  <a:pt x="96478" y="259681"/>
                </a:lnTo>
                <a:lnTo>
                  <a:pt x="99843" y="268636"/>
                </a:lnTo>
                <a:lnTo>
                  <a:pt x="106574" y="276472"/>
                </a:lnTo>
                <a:lnTo>
                  <a:pt x="113305" y="285427"/>
                </a:lnTo>
                <a:lnTo>
                  <a:pt x="117793" y="296621"/>
                </a:lnTo>
                <a:lnTo>
                  <a:pt x="125646" y="306696"/>
                </a:lnTo>
                <a:lnTo>
                  <a:pt x="132377" y="317890"/>
                </a:lnTo>
                <a:lnTo>
                  <a:pt x="141351" y="327964"/>
                </a:lnTo>
                <a:lnTo>
                  <a:pt x="146960" y="341397"/>
                </a:lnTo>
                <a:lnTo>
                  <a:pt x="151448" y="353710"/>
                </a:lnTo>
                <a:lnTo>
                  <a:pt x="155935" y="366024"/>
                </a:lnTo>
                <a:lnTo>
                  <a:pt x="162666" y="379456"/>
                </a:lnTo>
                <a:lnTo>
                  <a:pt x="164910" y="389531"/>
                </a:lnTo>
                <a:lnTo>
                  <a:pt x="168275" y="402964"/>
                </a:lnTo>
                <a:lnTo>
                  <a:pt x="172763" y="424232"/>
                </a:lnTo>
                <a:lnTo>
                  <a:pt x="177250" y="445501"/>
                </a:lnTo>
                <a:lnTo>
                  <a:pt x="177250" y="466769"/>
                </a:lnTo>
                <a:lnTo>
                  <a:pt x="177250" y="488038"/>
                </a:lnTo>
                <a:lnTo>
                  <a:pt x="175006" y="507067"/>
                </a:lnTo>
                <a:lnTo>
                  <a:pt x="172763" y="518261"/>
                </a:lnTo>
                <a:lnTo>
                  <a:pt x="170519" y="526097"/>
                </a:lnTo>
                <a:lnTo>
                  <a:pt x="168275" y="537291"/>
                </a:lnTo>
                <a:lnTo>
                  <a:pt x="167153" y="542888"/>
                </a:lnTo>
                <a:lnTo>
                  <a:pt x="164910" y="551843"/>
                </a:lnTo>
                <a:lnTo>
                  <a:pt x="162666" y="558559"/>
                </a:lnTo>
                <a:lnTo>
                  <a:pt x="160422" y="564156"/>
                </a:lnTo>
                <a:lnTo>
                  <a:pt x="155935" y="570873"/>
                </a:lnTo>
                <a:lnTo>
                  <a:pt x="153691" y="577589"/>
                </a:lnTo>
                <a:lnTo>
                  <a:pt x="151448" y="582067"/>
                </a:lnTo>
                <a:lnTo>
                  <a:pt x="146960" y="584306"/>
                </a:lnTo>
                <a:lnTo>
                  <a:pt x="144717" y="587664"/>
                </a:lnTo>
                <a:lnTo>
                  <a:pt x="141351" y="589903"/>
                </a:lnTo>
                <a:lnTo>
                  <a:pt x="139108" y="592141"/>
                </a:lnTo>
                <a:lnTo>
                  <a:pt x="134620" y="592141"/>
                </a:lnTo>
                <a:lnTo>
                  <a:pt x="132377" y="594380"/>
                </a:lnTo>
                <a:lnTo>
                  <a:pt x="122280" y="592141"/>
                </a:lnTo>
                <a:lnTo>
                  <a:pt x="113305" y="589903"/>
                </a:lnTo>
                <a:lnTo>
                  <a:pt x="104331" y="587664"/>
                </a:lnTo>
                <a:lnTo>
                  <a:pt x="98722" y="582067"/>
                </a:lnTo>
                <a:lnTo>
                  <a:pt x="91991" y="575350"/>
                </a:lnTo>
                <a:lnTo>
                  <a:pt x="87503" y="566395"/>
                </a:lnTo>
                <a:lnTo>
                  <a:pt x="84887" y="561826"/>
                </a:lnTo>
                <a:lnTo>
                  <a:pt x="84887" y="407991"/>
                </a:lnTo>
                <a:lnTo>
                  <a:pt x="46750" y="407991"/>
                </a:lnTo>
                <a:lnTo>
                  <a:pt x="47117" y="407441"/>
                </a:lnTo>
                <a:lnTo>
                  <a:pt x="49361" y="405203"/>
                </a:lnTo>
                <a:lnTo>
                  <a:pt x="51605" y="400725"/>
                </a:lnTo>
                <a:lnTo>
                  <a:pt x="53848" y="394009"/>
                </a:lnTo>
                <a:lnTo>
                  <a:pt x="54970" y="389531"/>
                </a:lnTo>
                <a:lnTo>
                  <a:pt x="54970" y="383934"/>
                </a:lnTo>
                <a:lnTo>
                  <a:pt x="54970" y="377218"/>
                </a:lnTo>
                <a:lnTo>
                  <a:pt x="53848" y="368262"/>
                </a:lnTo>
                <a:lnTo>
                  <a:pt x="51605" y="360427"/>
                </a:lnTo>
                <a:lnTo>
                  <a:pt x="49361" y="351472"/>
                </a:lnTo>
                <a:lnTo>
                  <a:pt x="47117" y="341397"/>
                </a:lnTo>
                <a:lnTo>
                  <a:pt x="44874" y="330203"/>
                </a:lnTo>
                <a:lnTo>
                  <a:pt x="40386" y="317890"/>
                </a:lnTo>
                <a:lnTo>
                  <a:pt x="35899" y="304457"/>
                </a:lnTo>
                <a:lnTo>
                  <a:pt x="30290" y="292144"/>
                </a:lnTo>
                <a:lnTo>
                  <a:pt x="25802" y="280950"/>
                </a:lnTo>
                <a:lnTo>
                  <a:pt x="23559" y="268636"/>
                </a:lnTo>
                <a:lnTo>
                  <a:pt x="19071" y="257442"/>
                </a:lnTo>
                <a:lnTo>
                  <a:pt x="14584" y="247368"/>
                </a:lnTo>
                <a:lnTo>
                  <a:pt x="12340" y="238413"/>
                </a:lnTo>
                <a:lnTo>
                  <a:pt x="10097" y="230577"/>
                </a:lnTo>
                <a:lnTo>
                  <a:pt x="7853" y="221622"/>
                </a:lnTo>
                <a:lnTo>
                  <a:pt x="6731" y="214906"/>
                </a:lnTo>
                <a:lnTo>
                  <a:pt x="4488" y="209309"/>
                </a:lnTo>
                <a:lnTo>
                  <a:pt x="4488" y="202592"/>
                </a:lnTo>
                <a:lnTo>
                  <a:pt x="2244" y="195876"/>
                </a:lnTo>
                <a:lnTo>
                  <a:pt x="2244" y="191398"/>
                </a:lnTo>
                <a:lnTo>
                  <a:pt x="0" y="186921"/>
                </a:lnTo>
                <a:lnTo>
                  <a:pt x="0" y="183562"/>
                </a:lnTo>
                <a:lnTo>
                  <a:pt x="0" y="181324"/>
                </a:lnTo>
                <a:lnTo>
                  <a:pt x="0" y="179085"/>
                </a:lnTo>
                <a:lnTo>
                  <a:pt x="0" y="176846"/>
                </a:lnTo>
                <a:lnTo>
                  <a:pt x="2244" y="172369"/>
                </a:lnTo>
                <a:lnTo>
                  <a:pt x="2244" y="167891"/>
                </a:lnTo>
                <a:lnTo>
                  <a:pt x="2244" y="164533"/>
                </a:lnTo>
                <a:lnTo>
                  <a:pt x="4488" y="160055"/>
                </a:lnTo>
                <a:lnTo>
                  <a:pt x="6731" y="153339"/>
                </a:lnTo>
                <a:lnTo>
                  <a:pt x="6731" y="146622"/>
                </a:lnTo>
                <a:lnTo>
                  <a:pt x="7853" y="138787"/>
                </a:lnTo>
                <a:lnTo>
                  <a:pt x="10097" y="132070"/>
                </a:lnTo>
                <a:lnTo>
                  <a:pt x="12340" y="123115"/>
                </a:lnTo>
                <a:lnTo>
                  <a:pt x="14584" y="113041"/>
                </a:lnTo>
                <a:lnTo>
                  <a:pt x="16828" y="104085"/>
                </a:lnTo>
                <a:lnTo>
                  <a:pt x="21315" y="94011"/>
                </a:lnTo>
                <a:lnTo>
                  <a:pt x="23559" y="82817"/>
                </a:lnTo>
                <a:lnTo>
                  <a:pt x="25802" y="70504"/>
                </a:lnTo>
                <a:lnTo>
                  <a:pt x="30290" y="61548"/>
                </a:lnTo>
                <a:lnTo>
                  <a:pt x="31412" y="51474"/>
                </a:lnTo>
                <a:lnTo>
                  <a:pt x="35899" y="42519"/>
                </a:lnTo>
                <a:lnTo>
                  <a:pt x="38143" y="33564"/>
                </a:lnTo>
                <a:lnTo>
                  <a:pt x="40386" y="27967"/>
                </a:lnTo>
                <a:lnTo>
                  <a:pt x="42630" y="19012"/>
                </a:lnTo>
                <a:lnTo>
                  <a:pt x="42630" y="12295"/>
                </a:lnTo>
                <a:lnTo>
                  <a:pt x="44874" y="6698"/>
                </a:lnTo>
                <a:lnTo>
                  <a:pt x="47117" y="2221"/>
                </a:lnTo>
                <a:lnTo>
                  <a:pt x="47117" y="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2584813" y="2347693"/>
            <a:ext cx="873127" cy="158252"/>
          </a:xfrm>
          <a:custGeom>
            <a:avLst/>
            <a:gdLst>
              <a:gd name="connsiteX0" fmla="*/ 618699 w 873127"/>
              <a:gd name="connsiteY0" fmla="*/ 0 h 158252"/>
              <a:gd name="connsiteX1" fmla="*/ 627665 w 873127"/>
              <a:gd name="connsiteY1" fmla="*/ 0 h 158252"/>
              <a:gd name="connsiteX2" fmla="*/ 636632 w 873127"/>
              <a:gd name="connsiteY2" fmla="*/ 2230 h 158252"/>
              <a:gd name="connsiteX3" fmla="*/ 644478 w 873127"/>
              <a:gd name="connsiteY3" fmla="*/ 4459 h 158252"/>
              <a:gd name="connsiteX4" fmla="*/ 655686 w 873127"/>
              <a:gd name="connsiteY4" fmla="*/ 4459 h 158252"/>
              <a:gd name="connsiteX5" fmla="*/ 668015 w 873127"/>
              <a:gd name="connsiteY5" fmla="*/ 6689 h 158252"/>
              <a:gd name="connsiteX6" fmla="*/ 683707 w 873127"/>
              <a:gd name="connsiteY6" fmla="*/ 11148 h 158252"/>
              <a:gd name="connsiteX7" fmla="*/ 698278 w 873127"/>
              <a:gd name="connsiteY7" fmla="*/ 15607 h 158252"/>
              <a:gd name="connsiteX8" fmla="*/ 715090 w 873127"/>
              <a:gd name="connsiteY8" fmla="*/ 21181 h 158252"/>
              <a:gd name="connsiteX9" fmla="*/ 734144 w 873127"/>
              <a:gd name="connsiteY9" fmla="*/ 30099 h 158252"/>
              <a:gd name="connsiteX10" fmla="*/ 753198 w 873127"/>
              <a:gd name="connsiteY10" fmla="*/ 40132 h 158252"/>
              <a:gd name="connsiteX11" fmla="*/ 776736 w 873127"/>
              <a:gd name="connsiteY11" fmla="*/ 51279 h 158252"/>
              <a:gd name="connsiteX12" fmla="*/ 787944 w 873127"/>
              <a:gd name="connsiteY12" fmla="*/ 57968 h 158252"/>
              <a:gd name="connsiteX13" fmla="*/ 798032 w 873127"/>
              <a:gd name="connsiteY13" fmla="*/ 63542 h 158252"/>
              <a:gd name="connsiteX14" fmla="*/ 806998 w 873127"/>
              <a:gd name="connsiteY14" fmla="*/ 72460 h 158252"/>
              <a:gd name="connsiteX15" fmla="*/ 818206 w 873127"/>
              <a:gd name="connsiteY15" fmla="*/ 76919 h 158252"/>
              <a:gd name="connsiteX16" fmla="*/ 826052 w 873127"/>
              <a:gd name="connsiteY16" fmla="*/ 82493 h 158252"/>
              <a:gd name="connsiteX17" fmla="*/ 832777 w 873127"/>
              <a:gd name="connsiteY17" fmla="*/ 89182 h 158252"/>
              <a:gd name="connsiteX18" fmla="*/ 841744 w 873127"/>
              <a:gd name="connsiteY18" fmla="*/ 93641 h 158252"/>
              <a:gd name="connsiteX19" fmla="*/ 847348 w 873127"/>
              <a:gd name="connsiteY19" fmla="*/ 98100 h 158252"/>
              <a:gd name="connsiteX20" fmla="*/ 854073 w 873127"/>
              <a:gd name="connsiteY20" fmla="*/ 102559 h 158252"/>
              <a:gd name="connsiteX21" fmla="*/ 858556 w 873127"/>
              <a:gd name="connsiteY21" fmla="*/ 105903 h 158252"/>
              <a:gd name="connsiteX22" fmla="*/ 863040 w 873127"/>
              <a:gd name="connsiteY22" fmla="*/ 108133 h 158252"/>
              <a:gd name="connsiteX23" fmla="*/ 866402 w 873127"/>
              <a:gd name="connsiteY23" fmla="*/ 112592 h 158252"/>
              <a:gd name="connsiteX24" fmla="*/ 868644 w 873127"/>
              <a:gd name="connsiteY24" fmla="*/ 114821 h 158252"/>
              <a:gd name="connsiteX25" fmla="*/ 870885 w 873127"/>
              <a:gd name="connsiteY25" fmla="*/ 117051 h 158252"/>
              <a:gd name="connsiteX26" fmla="*/ 873127 w 873127"/>
              <a:gd name="connsiteY26" fmla="*/ 119280 h 158252"/>
              <a:gd name="connsiteX27" fmla="*/ 873127 w 873127"/>
              <a:gd name="connsiteY27" fmla="*/ 121510 h 158252"/>
              <a:gd name="connsiteX28" fmla="*/ 868644 w 873127"/>
              <a:gd name="connsiteY28" fmla="*/ 125969 h 158252"/>
              <a:gd name="connsiteX29" fmla="*/ 866402 w 873127"/>
              <a:gd name="connsiteY29" fmla="*/ 131543 h 158252"/>
              <a:gd name="connsiteX30" fmla="*/ 863040 w 873127"/>
              <a:gd name="connsiteY30" fmla="*/ 136002 h 158252"/>
              <a:gd name="connsiteX31" fmla="*/ 858556 w 873127"/>
              <a:gd name="connsiteY31" fmla="*/ 140461 h 158252"/>
              <a:gd name="connsiteX32" fmla="*/ 851831 w 873127"/>
              <a:gd name="connsiteY32" fmla="*/ 142690 h 158252"/>
              <a:gd name="connsiteX33" fmla="*/ 845106 w 873127"/>
              <a:gd name="connsiteY33" fmla="*/ 147150 h 158252"/>
              <a:gd name="connsiteX34" fmla="*/ 837261 w 873127"/>
              <a:gd name="connsiteY34" fmla="*/ 148264 h 158252"/>
              <a:gd name="connsiteX35" fmla="*/ 828294 w 873127"/>
              <a:gd name="connsiteY35" fmla="*/ 150494 h 158252"/>
              <a:gd name="connsiteX36" fmla="*/ 823811 w 873127"/>
              <a:gd name="connsiteY36" fmla="*/ 154953 h 158252"/>
              <a:gd name="connsiteX37" fmla="*/ 818206 w 873127"/>
              <a:gd name="connsiteY37" fmla="*/ 157182 h 158252"/>
              <a:gd name="connsiteX38" fmla="*/ 817489 w 873127"/>
              <a:gd name="connsiteY38" fmla="*/ 158252 h 158252"/>
              <a:gd name="connsiteX39" fmla="*/ 636632 w 873127"/>
              <a:gd name="connsiteY39" fmla="*/ 158252 h 158252"/>
              <a:gd name="connsiteX40" fmla="*/ 636632 w 873127"/>
              <a:gd name="connsiteY40" fmla="*/ 144920 h 158252"/>
              <a:gd name="connsiteX41" fmla="*/ 636632 w 873127"/>
              <a:gd name="connsiteY41" fmla="*/ 131543 h 158252"/>
              <a:gd name="connsiteX42" fmla="*/ 636632 w 873127"/>
              <a:gd name="connsiteY42" fmla="*/ 121510 h 158252"/>
              <a:gd name="connsiteX43" fmla="*/ 634390 w 873127"/>
              <a:gd name="connsiteY43" fmla="*/ 112592 h 158252"/>
              <a:gd name="connsiteX44" fmla="*/ 632149 w 873127"/>
              <a:gd name="connsiteY44" fmla="*/ 105903 h 158252"/>
              <a:gd name="connsiteX45" fmla="*/ 629907 w 873127"/>
              <a:gd name="connsiteY45" fmla="*/ 102559 h 158252"/>
              <a:gd name="connsiteX46" fmla="*/ 627665 w 873127"/>
              <a:gd name="connsiteY46" fmla="*/ 98100 h 158252"/>
              <a:gd name="connsiteX47" fmla="*/ 623182 w 873127"/>
              <a:gd name="connsiteY47" fmla="*/ 95870 h 158252"/>
              <a:gd name="connsiteX48" fmla="*/ 618699 w 873127"/>
              <a:gd name="connsiteY48" fmla="*/ 93641 h 158252"/>
              <a:gd name="connsiteX49" fmla="*/ 615336 w 873127"/>
              <a:gd name="connsiteY49" fmla="*/ 91411 h 158252"/>
              <a:gd name="connsiteX50" fmla="*/ 608611 w 873127"/>
              <a:gd name="connsiteY50" fmla="*/ 91411 h 158252"/>
              <a:gd name="connsiteX51" fmla="*/ 601886 w 873127"/>
              <a:gd name="connsiteY51" fmla="*/ 89182 h 158252"/>
              <a:gd name="connsiteX52" fmla="*/ 594040 w 873127"/>
              <a:gd name="connsiteY52" fmla="*/ 89182 h 158252"/>
              <a:gd name="connsiteX53" fmla="*/ 585074 w 873127"/>
              <a:gd name="connsiteY53" fmla="*/ 89182 h 158252"/>
              <a:gd name="connsiteX54" fmla="*/ 576107 w 873127"/>
              <a:gd name="connsiteY54" fmla="*/ 89182 h 158252"/>
              <a:gd name="connsiteX55" fmla="*/ 570503 w 873127"/>
              <a:gd name="connsiteY55" fmla="*/ 89182 h 158252"/>
              <a:gd name="connsiteX56" fmla="*/ 563778 w 873127"/>
              <a:gd name="connsiteY56" fmla="*/ 89182 h 158252"/>
              <a:gd name="connsiteX57" fmla="*/ 554811 w 873127"/>
              <a:gd name="connsiteY57" fmla="*/ 91411 h 158252"/>
              <a:gd name="connsiteX58" fmla="*/ 546965 w 873127"/>
              <a:gd name="connsiteY58" fmla="*/ 91411 h 158252"/>
              <a:gd name="connsiteX59" fmla="*/ 537999 w 873127"/>
              <a:gd name="connsiteY59" fmla="*/ 91411 h 158252"/>
              <a:gd name="connsiteX60" fmla="*/ 526791 w 873127"/>
              <a:gd name="connsiteY60" fmla="*/ 93641 h 158252"/>
              <a:gd name="connsiteX61" fmla="*/ 514461 w 873127"/>
              <a:gd name="connsiteY61" fmla="*/ 93641 h 158252"/>
              <a:gd name="connsiteX62" fmla="*/ 502132 w 873127"/>
              <a:gd name="connsiteY62" fmla="*/ 95870 h 158252"/>
              <a:gd name="connsiteX63" fmla="*/ 488682 w 873127"/>
              <a:gd name="connsiteY63" fmla="*/ 98100 h 158252"/>
              <a:gd name="connsiteX64" fmla="*/ 474111 w 873127"/>
              <a:gd name="connsiteY64" fmla="*/ 98100 h 158252"/>
              <a:gd name="connsiteX65" fmla="*/ 457299 w 873127"/>
              <a:gd name="connsiteY65" fmla="*/ 100329 h 158252"/>
              <a:gd name="connsiteX66" fmla="*/ 439366 w 873127"/>
              <a:gd name="connsiteY66" fmla="*/ 102559 h 158252"/>
              <a:gd name="connsiteX67" fmla="*/ 420312 w 873127"/>
              <a:gd name="connsiteY67" fmla="*/ 103674 h 158252"/>
              <a:gd name="connsiteX68" fmla="*/ 401257 w 873127"/>
              <a:gd name="connsiteY68" fmla="*/ 108133 h 158252"/>
              <a:gd name="connsiteX69" fmla="*/ 379962 w 873127"/>
              <a:gd name="connsiteY69" fmla="*/ 110362 h 158252"/>
              <a:gd name="connsiteX70" fmla="*/ 356424 w 873127"/>
              <a:gd name="connsiteY70" fmla="*/ 112592 h 158252"/>
              <a:gd name="connsiteX71" fmla="*/ 309349 w 873127"/>
              <a:gd name="connsiteY71" fmla="*/ 121510 h 158252"/>
              <a:gd name="connsiteX72" fmla="*/ 262274 w 873127"/>
              <a:gd name="connsiteY72" fmla="*/ 127084 h 158252"/>
              <a:gd name="connsiteX73" fmla="*/ 215200 w 873127"/>
              <a:gd name="connsiteY73" fmla="*/ 133772 h 158252"/>
              <a:gd name="connsiteX74" fmla="*/ 170366 w 873127"/>
              <a:gd name="connsiteY74" fmla="*/ 138231 h 158252"/>
              <a:gd name="connsiteX75" fmla="*/ 127775 w 873127"/>
              <a:gd name="connsiteY75" fmla="*/ 140461 h 158252"/>
              <a:gd name="connsiteX76" fmla="*/ 85183 w 873127"/>
              <a:gd name="connsiteY76" fmla="*/ 142690 h 158252"/>
              <a:gd name="connsiteX77" fmla="*/ 40350 w 873127"/>
              <a:gd name="connsiteY77" fmla="*/ 144920 h 158252"/>
              <a:gd name="connsiteX78" fmla="*/ 0 w 873127"/>
              <a:gd name="connsiteY78" fmla="*/ 144920 h 158252"/>
              <a:gd name="connsiteX79" fmla="*/ 7846 w 873127"/>
              <a:gd name="connsiteY79" fmla="*/ 89182 h 158252"/>
              <a:gd name="connsiteX80" fmla="*/ 61646 w 873127"/>
              <a:gd name="connsiteY80" fmla="*/ 86952 h 158252"/>
              <a:gd name="connsiteX81" fmla="*/ 115446 w 873127"/>
              <a:gd name="connsiteY81" fmla="*/ 82493 h 158252"/>
              <a:gd name="connsiteX82" fmla="*/ 165883 w 873127"/>
              <a:gd name="connsiteY82" fmla="*/ 79149 h 158252"/>
              <a:gd name="connsiteX83" fmla="*/ 217441 w 873127"/>
              <a:gd name="connsiteY83" fmla="*/ 72460 h 158252"/>
              <a:gd name="connsiteX84" fmla="*/ 264516 w 873127"/>
              <a:gd name="connsiteY84" fmla="*/ 68001 h 158252"/>
              <a:gd name="connsiteX85" fmla="*/ 311591 w 873127"/>
              <a:gd name="connsiteY85" fmla="*/ 61312 h 158252"/>
              <a:gd name="connsiteX86" fmla="*/ 356424 w 873127"/>
              <a:gd name="connsiteY86" fmla="*/ 57968 h 158252"/>
              <a:gd name="connsiteX87" fmla="*/ 401257 w 873127"/>
              <a:gd name="connsiteY87" fmla="*/ 51279 h 158252"/>
              <a:gd name="connsiteX88" fmla="*/ 420312 w 873127"/>
              <a:gd name="connsiteY88" fmla="*/ 46820 h 158252"/>
              <a:gd name="connsiteX89" fmla="*/ 437124 w 873127"/>
              <a:gd name="connsiteY89" fmla="*/ 44591 h 158252"/>
              <a:gd name="connsiteX90" fmla="*/ 455057 w 873127"/>
              <a:gd name="connsiteY90" fmla="*/ 42361 h 158252"/>
              <a:gd name="connsiteX91" fmla="*/ 471870 w 873127"/>
              <a:gd name="connsiteY91" fmla="*/ 37902 h 158252"/>
              <a:gd name="connsiteX92" fmla="*/ 486441 w 873127"/>
              <a:gd name="connsiteY92" fmla="*/ 36787 h 158252"/>
              <a:gd name="connsiteX93" fmla="*/ 499891 w 873127"/>
              <a:gd name="connsiteY93" fmla="*/ 34558 h 158252"/>
              <a:gd name="connsiteX94" fmla="*/ 512220 w 873127"/>
              <a:gd name="connsiteY94" fmla="*/ 32328 h 158252"/>
              <a:gd name="connsiteX95" fmla="*/ 525670 w 873127"/>
              <a:gd name="connsiteY95" fmla="*/ 27869 h 158252"/>
              <a:gd name="connsiteX96" fmla="*/ 535757 w 873127"/>
              <a:gd name="connsiteY96" fmla="*/ 25640 h 158252"/>
              <a:gd name="connsiteX97" fmla="*/ 546965 w 873127"/>
              <a:gd name="connsiteY97" fmla="*/ 23410 h 158252"/>
              <a:gd name="connsiteX98" fmla="*/ 554811 w 873127"/>
              <a:gd name="connsiteY98" fmla="*/ 21181 h 158252"/>
              <a:gd name="connsiteX99" fmla="*/ 563778 w 873127"/>
              <a:gd name="connsiteY99" fmla="*/ 18951 h 158252"/>
              <a:gd name="connsiteX100" fmla="*/ 570503 w 873127"/>
              <a:gd name="connsiteY100" fmla="*/ 16722 h 158252"/>
              <a:gd name="connsiteX101" fmla="*/ 576107 w 873127"/>
              <a:gd name="connsiteY101" fmla="*/ 15607 h 158252"/>
              <a:gd name="connsiteX102" fmla="*/ 580590 w 873127"/>
              <a:gd name="connsiteY102" fmla="*/ 13377 h 158252"/>
              <a:gd name="connsiteX103" fmla="*/ 585074 w 873127"/>
              <a:gd name="connsiteY103" fmla="*/ 13377 h 158252"/>
              <a:gd name="connsiteX104" fmla="*/ 597403 w 873127"/>
              <a:gd name="connsiteY104" fmla="*/ 6689 h 158252"/>
              <a:gd name="connsiteX105" fmla="*/ 604128 w 873127"/>
              <a:gd name="connsiteY105" fmla="*/ 4459 h 158252"/>
              <a:gd name="connsiteX106" fmla="*/ 610853 w 873127"/>
              <a:gd name="connsiteY106" fmla="*/ 2230 h 158252"/>
              <a:gd name="connsiteX107" fmla="*/ 618699 w 873127"/>
              <a:gd name="connsiteY107" fmla="*/ 0 h 158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873127" h="158252">
                <a:moveTo>
                  <a:pt x="618699" y="0"/>
                </a:moveTo>
                <a:lnTo>
                  <a:pt x="627665" y="0"/>
                </a:lnTo>
                <a:lnTo>
                  <a:pt x="636632" y="2230"/>
                </a:lnTo>
                <a:lnTo>
                  <a:pt x="644478" y="4459"/>
                </a:lnTo>
                <a:lnTo>
                  <a:pt x="655686" y="4459"/>
                </a:lnTo>
                <a:lnTo>
                  <a:pt x="668015" y="6689"/>
                </a:lnTo>
                <a:lnTo>
                  <a:pt x="683707" y="11148"/>
                </a:lnTo>
                <a:lnTo>
                  <a:pt x="698278" y="15607"/>
                </a:lnTo>
                <a:lnTo>
                  <a:pt x="715090" y="21181"/>
                </a:lnTo>
                <a:lnTo>
                  <a:pt x="734144" y="30099"/>
                </a:lnTo>
                <a:lnTo>
                  <a:pt x="753198" y="40132"/>
                </a:lnTo>
                <a:lnTo>
                  <a:pt x="776736" y="51279"/>
                </a:lnTo>
                <a:lnTo>
                  <a:pt x="787944" y="57968"/>
                </a:lnTo>
                <a:lnTo>
                  <a:pt x="798032" y="63542"/>
                </a:lnTo>
                <a:lnTo>
                  <a:pt x="806998" y="72460"/>
                </a:lnTo>
                <a:lnTo>
                  <a:pt x="818206" y="76919"/>
                </a:lnTo>
                <a:lnTo>
                  <a:pt x="826052" y="82493"/>
                </a:lnTo>
                <a:lnTo>
                  <a:pt x="832777" y="89182"/>
                </a:lnTo>
                <a:lnTo>
                  <a:pt x="841744" y="93641"/>
                </a:lnTo>
                <a:lnTo>
                  <a:pt x="847348" y="98100"/>
                </a:lnTo>
                <a:lnTo>
                  <a:pt x="854073" y="102559"/>
                </a:lnTo>
                <a:lnTo>
                  <a:pt x="858556" y="105903"/>
                </a:lnTo>
                <a:lnTo>
                  <a:pt x="863040" y="108133"/>
                </a:lnTo>
                <a:lnTo>
                  <a:pt x="866402" y="112592"/>
                </a:lnTo>
                <a:lnTo>
                  <a:pt x="868644" y="114821"/>
                </a:lnTo>
                <a:lnTo>
                  <a:pt x="870885" y="117051"/>
                </a:lnTo>
                <a:lnTo>
                  <a:pt x="873127" y="119280"/>
                </a:lnTo>
                <a:lnTo>
                  <a:pt x="873127" y="121510"/>
                </a:lnTo>
                <a:lnTo>
                  <a:pt x="868644" y="125969"/>
                </a:lnTo>
                <a:lnTo>
                  <a:pt x="866402" y="131543"/>
                </a:lnTo>
                <a:lnTo>
                  <a:pt x="863040" y="136002"/>
                </a:lnTo>
                <a:lnTo>
                  <a:pt x="858556" y="140461"/>
                </a:lnTo>
                <a:lnTo>
                  <a:pt x="851831" y="142690"/>
                </a:lnTo>
                <a:lnTo>
                  <a:pt x="845106" y="147150"/>
                </a:lnTo>
                <a:lnTo>
                  <a:pt x="837261" y="148264"/>
                </a:lnTo>
                <a:lnTo>
                  <a:pt x="828294" y="150494"/>
                </a:lnTo>
                <a:lnTo>
                  <a:pt x="823811" y="154953"/>
                </a:lnTo>
                <a:lnTo>
                  <a:pt x="818206" y="157182"/>
                </a:lnTo>
                <a:lnTo>
                  <a:pt x="817489" y="158252"/>
                </a:lnTo>
                <a:lnTo>
                  <a:pt x="636632" y="158252"/>
                </a:lnTo>
                <a:lnTo>
                  <a:pt x="636632" y="144920"/>
                </a:lnTo>
                <a:lnTo>
                  <a:pt x="636632" y="131543"/>
                </a:lnTo>
                <a:lnTo>
                  <a:pt x="636632" y="121510"/>
                </a:lnTo>
                <a:lnTo>
                  <a:pt x="634390" y="112592"/>
                </a:lnTo>
                <a:lnTo>
                  <a:pt x="632149" y="105903"/>
                </a:lnTo>
                <a:lnTo>
                  <a:pt x="629907" y="102559"/>
                </a:lnTo>
                <a:lnTo>
                  <a:pt x="627665" y="98100"/>
                </a:lnTo>
                <a:lnTo>
                  <a:pt x="623182" y="95870"/>
                </a:lnTo>
                <a:lnTo>
                  <a:pt x="618699" y="93641"/>
                </a:lnTo>
                <a:lnTo>
                  <a:pt x="615336" y="91411"/>
                </a:lnTo>
                <a:lnTo>
                  <a:pt x="608611" y="91411"/>
                </a:lnTo>
                <a:lnTo>
                  <a:pt x="601886" y="89182"/>
                </a:lnTo>
                <a:lnTo>
                  <a:pt x="594040" y="89182"/>
                </a:lnTo>
                <a:lnTo>
                  <a:pt x="585074" y="89182"/>
                </a:lnTo>
                <a:lnTo>
                  <a:pt x="576107" y="89182"/>
                </a:lnTo>
                <a:lnTo>
                  <a:pt x="570503" y="89182"/>
                </a:lnTo>
                <a:lnTo>
                  <a:pt x="563778" y="89182"/>
                </a:lnTo>
                <a:lnTo>
                  <a:pt x="554811" y="91411"/>
                </a:lnTo>
                <a:lnTo>
                  <a:pt x="546965" y="91411"/>
                </a:lnTo>
                <a:lnTo>
                  <a:pt x="537999" y="91411"/>
                </a:lnTo>
                <a:lnTo>
                  <a:pt x="526791" y="93641"/>
                </a:lnTo>
                <a:lnTo>
                  <a:pt x="514461" y="93641"/>
                </a:lnTo>
                <a:lnTo>
                  <a:pt x="502132" y="95870"/>
                </a:lnTo>
                <a:lnTo>
                  <a:pt x="488682" y="98100"/>
                </a:lnTo>
                <a:lnTo>
                  <a:pt x="474111" y="98100"/>
                </a:lnTo>
                <a:lnTo>
                  <a:pt x="457299" y="100329"/>
                </a:lnTo>
                <a:lnTo>
                  <a:pt x="439366" y="102559"/>
                </a:lnTo>
                <a:lnTo>
                  <a:pt x="420312" y="103674"/>
                </a:lnTo>
                <a:lnTo>
                  <a:pt x="401257" y="108133"/>
                </a:lnTo>
                <a:lnTo>
                  <a:pt x="379962" y="110362"/>
                </a:lnTo>
                <a:lnTo>
                  <a:pt x="356424" y="112592"/>
                </a:lnTo>
                <a:lnTo>
                  <a:pt x="309349" y="121510"/>
                </a:lnTo>
                <a:lnTo>
                  <a:pt x="262274" y="127084"/>
                </a:lnTo>
                <a:lnTo>
                  <a:pt x="215200" y="133772"/>
                </a:lnTo>
                <a:lnTo>
                  <a:pt x="170366" y="138231"/>
                </a:lnTo>
                <a:lnTo>
                  <a:pt x="127775" y="140461"/>
                </a:lnTo>
                <a:lnTo>
                  <a:pt x="85183" y="142690"/>
                </a:lnTo>
                <a:lnTo>
                  <a:pt x="40350" y="144920"/>
                </a:lnTo>
                <a:lnTo>
                  <a:pt x="0" y="144920"/>
                </a:lnTo>
                <a:lnTo>
                  <a:pt x="7846" y="89182"/>
                </a:lnTo>
                <a:lnTo>
                  <a:pt x="61646" y="86952"/>
                </a:lnTo>
                <a:lnTo>
                  <a:pt x="115446" y="82493"/>
                </a:lnTo>
                <a:lnTo>
                  <a:pt x="165883" y="79149"/>
                </a:lnTo>
                <a:lnTo>
                  <a:pt x="217441" y="72460"/>
                </a:lnTo>
                <a:lnTo>
                  <a:pt x="264516" y="68001"/>
                </a:lnTo>
                <a:lnTo>
                  <a:pt x="311591" y="61312"/>
                </a:lnTo>
                <a:lnTo>
                  <a:pt x="356424" y="57968"/>
                </a:lnTo>
                <a:lnTo>
                  <a:pt x="401257" y="51279"/>
                </a:lnTo>
                <a:lnTo>
                  <a:pt x="420312" y="46820"/>
                </a:lnTo>
                <a:lnTo>
                  <a:pt x="437124" y="44591"/>
                </a:lnTo>
                <a:lnTo>
                  <a:pt x="455057" y="42361"/>
                </a:lnTo>
                <a:lnTo>
                  <a:pt x="471870" y="37902"/>
                </a:lnTo>
                <a:lnTo>
                  <a:pt x="486441" y="36787"/>
                </a:lnTo>
                <a:lnTo>
                  <a:pt x="499891" y="34558"/>
                </a:lnTo>
                <a:lnTo>
                  <a:pt x="512220" y="32328"/>
                </a:lnTo>
                <a:lnTo>
                  <a:pt x="525670" y="27869"/>
                </a:lnTo>
                <a:lnTo>
                  <a:pt x="535757" y="25640"/>
                </a:lnTo>
                <a:lnTo>
                  <a:pt x="546965" y="23410"/>
                </a:lnTo>
                <a:lnTo>
                  <a:pt x="554811" y="21181"/>
                </a:lnTo>
                <a:lnTo>
                  <a:pt x="563778" y="18951"/>
                </a:lnTo>
                <a:lnTo>
                  <a:pt x="570503" y="16722"/>
                </a:lnTo>
                <a:lnTo>
                  <a:pt x="576107" y="15607"/>
                </a:lnTo>
                <a:lnTo>
                  <a:pt x="580590" y="13377"/>
                </a:lnTo>
                <a:lnTo>
                  <a:pt x="585074" y="13377"/>
                </a:lnTo>
                <a:lnTo>
                  <a:pt x="597403" y="6689"/>
                </a:lnTo>
                <a:lnTo>
                  <a:pt x="604128" y="4459"/>
                </a:lnTo>
                <a:lnTo>
                  <a:pt x="610853" y="2230"/>
                </a:lnTo>
                <a:lnTo>
                  <a:pt x="618699" y="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Freeform 10"/>
          <p:cNvSpPr/>
          <p:nvPr/>
        </p:nvSpPr>
        <p:spPr bwMode="auto">
          <a:xfrm>
            <a:off x="2815518" y="1799987"/>
            <a:ext cx="188058" cy="568652"/>
          </a:xfrm>
          <a:custGeom>
            <a:avLst/>
            <a:gdLst>
              <a:gd name="T0" fmla="*/ 147 w 168"/>
              <a:gd name="T1" fmla="*/ 129 h 508"/>
              <a:gd name="T2" fmla="*/ 143 w 168"/>
              <a:gd name="T3" fmla="*/ 152 h 508"/>
              <a:gd name="T4" fmla="*/ 140 w 168"/>
              <a:gd name="T5" fmla="*/ 181 h 508"/>
              <a:gd name="T6" fmla="*/ 138 w 168"/>
              <a:gd name="T7" fmla="*/ 217 h 508"/>
              <a:gd name="T8" fmla="*/ 136 w 168"/>
              <a:gd name="T9" fmla="*/ 259 h 508"/>
              <a:gd name="T10" fmla="*/ 136 w 168"/>
              <a:gd name="T11" fmla="*/ 308 h 508"/>
              <a:gd name="T12" fmla="*/ 134 w 168"/>
              <a:gd name="T13" fmla="*/ 354 h 508"/>
              <a:gd name="T14" fmla="*/ 134 w 168"/>
              <a:gd name="T15" fmla="*/ 394 h 508"/>
              <a:gd name="T16" fmla="*/ 134 w 168"/>
              <a:gd name="T17" fmla="*/ 426 h 508"/>
              <a:gd name="T18" fmla="*/ 130 w 168"/>
              <a:gd name="T19" fmla="*/ 451 h 508"/>
              <a:gd name="T20" fmla="*/ 126 w 168"/>
              <a:gd name="T21" fmla="*/ 466 h 508"/>
              <a:gd name="T22" fmla="*/ 117 w 168"/>
              <a:gd name="T23" fmla="*/ 491 h 508"/>
              <a:gd name="T24" fmla="*/ 103 w 168"/>
              <a:gd name="T25" fmla="*/ 506 h 508"/>
              <a:gd name="T26" fmla="*/ 90 w 168"/>
              <a:gd name="T27" fmla="*/ 508 h 508"/>
              <a:gd name="T28" fmla="*/ 73 w 168"/>
              <a:gd name="T29" fmla="*/ 497 h 508"/>
              <a:gd name="T30" fmla="*/ 56 w 168"/>
              <a:gd name="T31" fmla="*/ 472 h 508"/>
              <a:gd name="T32" fmla="*/ 44 w 168"/>
              <a:gd name="T33" fmla="*/ 449 h 508"/>
              <a:gd name="T34" fmla="*/ 37 w 168"/>
              <a:gd name="T35" fmla="*/ 417 h 508"/>
              <a:gd name="T36" fmla="*/ 39 w 168"/>
              <a:gd name="T37" fmla="*/ 386 h 508"/>
              <a:gd name="T38" fmla="*/ 44 w 168"/>
              <a:gd name="T39" fmla="*/ 365 h 508"/>
              <a:gd name="T40" fmla="*/ 46 w 168"/>
              <a:gd name="T41" fmla="*/ 346 h 508"/>
              <a:gd name="T42" fmla="*/ 48 w 168"/>
              <a:gd name="T43" fmla="*/ 318 h 508"/>
              <a:gd name="T44" fmla="*/ 48 w 168"/>
              <a:gd name="T45" fmla="*/ 283 h 508"/>
              <a:gd name="T46" fmla="*/ 50 w 168"/>
              <a:gd name="T47" fmla="*/ 241 h 508"/>
              <a:gd name="T48" fmla="*/ 48 w 168"/>
              <a:gd name="T49" fmla="*/ 192 h 508"/>
              <a:gd name="T50" fmla="*/ 48 w 168"/>
              <a:gd name="T51" fmla="*/ 146 h 508"/>
              <a:gd name="T52" fmla="*/ 44 w 168"/>
              <a:gd name="T53" fmla="*/ 110 h 508"/>
              <a:gd name="T54" fmla="*/ 39 w 168"/>
              <a:gd name="T55" fmla="*/ 80 h 508"/>
              <a:gd name="T56" fmla="*/ 29 w 168"/>
              <a:gd name="T57" fmla="*/ 57 h 508"/>
              <a:gd name="T58" fmla="*/ 18 w 168"/>
              <a:gd name="T59" fmla="*/ 42 h 508"/>
              <a:gd name="T60" fmla="*/ 8 w 168"/>
              <a:gd name="T61" fmla="*/ 30 h 508"/>
              <a:gd name="T62" fmla="*/ 2 w 168"/>
              <a:gd name="T63" fmla="*/ 21 h 508"/>
              <a:gd name="T64" fmla="*/ 0 w 168"/>
              <a:gd name="T65" fmla="*/ 13 h 508"/>
              <a:gd name="T66" fmla="*/ 4 w 168"/>
              <a:gd name="T67" fmla="*/ 5 h 508"/>
              <a:gd name="T68" fmla="*/ 14 w 168"/>
              <a:gd name="T69" fmla="*/ 0 h 508"/>
              <a:gd name="T70" fmla="*/ 37 w 168"/>
              <a:gd name="T71" fmla="*/ 0 h 508"/>
              <a:gd name="T72" fmla="*/ 65 w 168"/>
              <a:gd name="T73" fmla="*/ 5 h 508"/>
              <a:gd name="T74" fmla="*/ 103 w 168"/>
              <a:gd name="T75" fmla="*/ 13 h 508"/>
              <a:gd name="T76" fmla="*/ 122 w 168"/>
              <a:gd name="T77" fmla="*/ 21 h 508"/>
              <a:gd name="T78" fmla="*/ 147 w 168"/>
              <a:gd name="T79" fmla="*/ 34 h 508"/>
              <a:gd name="T80" fmla="*/ 162 w 168"/>
              <a:gd name="T81" fmla="*/ 45 h 508"/>
              <a:gd name="T82" fmla="*/ 168 w 168"/>
              <a:gd name="T83" fmla="*/ 61 h 508"/>
              <a:gd name="T84" fmla="*/ 164 w 168"/>
              <a:gd name="T85" fmla="*/ 83 h 508"/>
              <a:gd name="T86" fmla="*/ 151 w 168"/>
              <a:gd name="T87" fmla="*/ 118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68" h="508">
                <a:moveTo>
                  <a:pt x="151" y="118"/>
                </a:moveTo>
                <a:lnTo>
                  <a:pt x="149" y="123"/>
                </a:lnTo>
                <a:lnTo>
                  <a:pt x="147" y="129"/>
                </a:lnTo>
                <a:lnTo>
                  <a:pt x="145" y="137"/>
                </a:lnTo>
                <a:lnTo>
                  <a:pt x="145" y="144"/>
                </a:lnTo>
                <a:lnTo>
                  <a:pt x="143" y="152"/>
                </a:lnTo>
                <a:lnTo>
                  <a:pt x="141" y="162"/>
                </a:lnTo>
                <a:lnTo>
                  <a:pt x="141" y="171"/>
                </a:lnTo>
                <a:lnTo>
                  <a:pt x="140" y="181"/>
                </a:lnTo>
                <a:lnTo>
                  <a:pt x="140" y="192"/>
                </a:lnTo>
                <a:lnTo>
                  <a:pt x="138" y="203"/>
                </a:lnTo>
                <a:lnTo>
                  <a:pt x="138" y="217"/>
                </a:lnTo>
                <a:lnTo>
                  <a:pt x="136" y="230"/>
                </a:lnTo>
                <a:lnTo>
                  <a:pt x="136" y="245"/>
                </a:lnTo>
                <a:lnTo>
                  <a:pt x="136" y="259"/>
                </a:lnTo>
                <a:lnTo>
                  <a:pt x="136" y="276"/>
                </a:lnTo>
                <a:lnTo>
                  <a:pt x="136" y="291"/>
                </a:lnTo>
                <a:lnTo>
                  <a:pt x="136" y="308"/>
                </a:lnTo>
                <a:lnTo>
                  <a:pt x="136" y="325"/>
                </a:lnTo>
                <a:lnTo>
                  <a:pt x="134" y="340"/>
                </a:lnTo>
                <a:lnTo>
                  <a:pt x="134" y="354"/>
                </a:lnTo>
                <a:lnTo>
                  <a:pt x="134" y="369"/>
                </a:lnTo>
                <a:lnTo>
                  <a:pt x="134" y="380"/>
                </a:lnTo>
                <a:lnTo>
                  <a:pt x="134" y="394"/>
                </a:lnTo>
                <a:lnTo>
                  <a:pt x="134" y="405"/>
                </a:lnTo>
                <a:lnTo>
                  <a:pt x="134" y="417"/>
                </a:lnTo>
                <a:lnTo>
                  <a:pt x="134" y="426"/>
                </a:lnTo>
                <a:lnTo>
                  <a:pt x="132" y="434"/>
                </a:lnTo>
                <a:lnTo>
                  <a:pt x="132" y="443"/>
                </a:lnTo>
                <a:lnTo>
                  <a:pt x="130" y="451"/>
                </a:lnTo>
                <a:lnTo>
                  <a:pt x="130" y="457"/>
                </a:lnTo>
                <a:lnTo>
                  <a:pt x="128" y="462"/>
                </a:lnTo>
                <a:lnTo>
                  <a:pt x="126" y="466"/>
                </a:lnTo>
                <a:lnTo>
                  <a:pt x="124" y="476"/>
                </a:lnTo>
                <a:lnTo>
                  <a:pt x="120" y="485"/>
                </a:lnTo>
                <a:lnTo>
                  <a:pt x="117" y="491"/>
                </a:lnTo>
                <a:lnTo>
                  <a:pt x="111" y="497"/>
                </a:lnTo>
                <a:lnTo>
                  <a:pt x="107" y="502"/>
                </a:lnTo>
                <a:lnTo>
                  <a:pt x="103" y="506"/>
                </a:lnTo>
                <a:lnTo>
                  <a:pt x="100" y="508"/>
                </a:lnTo>
                <a:lnTo>
                  <a:pt x="96" y="508"/>
                </a:lnTo>
                <a:lnTo>
                  <a:pt x="90" y="508"/>
                </a:lnTo>
                <a:lnTo>
                  <a:pt x="84" y="504"/>
                </a:lnTo>
                <a:lnTo>
                  <a:pt x="79" y="502"/>
                </a:lnTo>
                <a:lnTo>
                  <a:pt x="73" y="497"/>
                </a:lnTo>
                <a:lnTo>
                  <a:pt x="67" y="489"/>
                </a:lnTo>
                <a:lnTo>
                  <a:pt x="61" y="481"/>
                </a:lnTo>
                <a:lnTo>
                  <a:pt x="56" y="472"/>
                </a:lnTo>
                <a:lnTo>
                  <a:pt x="52" y="466"/>
                </a:lnTo>
                <a:lnTo>
                  <a:pt x="50" y="458"/>
                </a:lnTo>
                <a:lnTo>
                  <a:pt x="44" y="449"/>
                </a:lnTo>
                <a:lnTo>
                  <a:pt x="40" y="438"/>
                </a:lnTo>
                <a:lnTo>
                  <a:pt x="39" y="428"/>
                </a:lnTo>
                <a:lnTo>
                  <a:pt x="37" y="417"/>
                </a:lnTo>
                <a:lnTo>
                  <a:pt x="37" y="407"/>
                </a:lnTo>
                <a:lnTo>
                  <a:pt x="37" y="396"/>
                </a:lnTo>
                <a:lnTo>
                  <a:pt x="39" y="386"/>
                </a:lnTo>
                <a:lnTo>
                  <a:pt x="40" y="375"/>
                </a:lnTo>
                <a:lnTo>
                  <a:pt x="42" y="371"/>
                </a:lnTo>
                <a:lnTo>
                  <a:pt x="44" y="365"/>
                </a:lnTo>
                <a:lnTo>
                  <a:pt x="44" y="359"/>
                </a:lnTo>
                <a:lnTo>
                  <a:pt x="46" y="354"/>
                </a:lnTo>
                <a:lnTo>
                  <a:pt x="46" y="346"/>
                </a:lnTo>
                <a:lnTo>
                  <a:pt x="48" y="337"/>
                </a:lnTo>
                <a:lnTo>
                  <a:pt x="48" y="327"/>
                </a:lnTo>
                <a:lnTo>
                  <a:pt x="48" y="318"/>
                </a:lnTo>
                <a:lnTo>
                  <a:pt x="48" y="306"/>
                </a:lnTo>
                <a:lnTo>
                  <a:pt x="48" y="295"/>
                </a:lnTo>
                <a:lnTo>
                  <a:pt x="48" y="283"/>
                </a:lnTo>
                <a:lnTo>
                  <a:pt x="48" y="270"/>
                </a:lnTo>
                <a:lnTo>
                  <a:pt x="48" y="255"/>
                </a:lnTo>
                <a:lnTo>
                  <a:pt x="50" y="241"/>
                </a:lnTo>
                <a:lnTo>
                  <a:pt x="50" y="224"/>
                </a:lnTo>
                <a:lnTo>
                  <a:pt x="50" y="209"/>
                </a:lnTo>
                <a:lnTo>
                  <a:pt x="48" y="192"/>
                </a:lnTo>
                <a:lnTo>
                  <a:pt x="48" y="177"/>
                </a:lnTo>
                <a:lnTo>
                  <a:pt x="48" y="162"/>
                </a:lnTo>
                <a:lnTo>
                  <a:pt x="48" y="146"/>
                </a:lnTo>
                <a:lnTo>
                  <a:pt x="46" y="133"/>
                </a:lnTo>
                <a:lnTo>
                  <a:pt x="46" y="122"/>
                </a:lnTo>
                <a:lnTo>
                  <a:pt x="44" y="110"/>
                </a:lnTo>
                <a:lnTo>
                  <a:pt x="42" y="99"/>
                </a:lnTo>
                <a:lnTo>
                  <a:pt x="40" y="89"/>
                </a:lnTo>
                <a:lnTo>
                  <a:pt x="39" y="80"/>
                </a:lnTo>
                <a:lnTo>
                  <a:pt x="35" y="70"/>
                </a:lnTo>
                <a:lnTo>
                  <a:pt x="33" y="63"/>
                </a:lnTo>
                <a:lnTo>
                  <a:pt x="29" y="57"/>
                </a:lnTo>
                <a:lnTo>
                  <a:pt x="25" y="51"/>
                </a:lnTo>
                <a:lnTo>
                  <a:pt x="21" y="45"/>
                </a:lnTo>
                <a:lnTo>
                  <a:pt x="18" y="42"/>
                </a:lnTo>
                <a:lnTo>
                  <a:pt x="14" y="38"/>
                </a:lnTo>
                <a:lnTo>
                  <a:pt x="10" y="34"/>
                </a:lnTo>
                <a:lnTo>
                  <a:pt x="8" y="30"/>
                </a:lnTo>
                <a:lnTo>
                  <a:pt x="4" y="26"/>
                </a:lnTo>
                <a:lnTo>
                  <a:pt x="2" y="23"/>
                </a:lnTo>
                <a:lnTo>
                  <a:pt x="2" y="21"/>
                </a:lnTo>
                <a:lnTo>
                  <a:pt x="0" y="17"/>
                </a:lnTo>
                <a:lnTo>
                  <a:pt x="0" y="15"/>
                </a:lnTo>
                <a:lnTo>
                  <a:pt x="0" y="13"/>
                </a:lnTo>
                <a:lnTo>
                  <a:pt x="2" y="9"/>
                </a:lnTo>
                <a:lnTo>
                  <a:pt x="2" y="7"/>
                </a:lnTo>
                <a:lnTo>
                  <a:pt x="4" y="5"/>
                </a:lnTo>
                <a:lnTo>
                  <a:pt x="8" y="4"/>
                </a:lnTo>
                <a:lnTo>
                  <a:pt x="10" y="2"/>
                </a:lnTo>
                <a:lnTo>
                  <a:pt x="14" y="0"/>
                </a:lnTo>
                <a:lnTo>
                  <a:pt x="18" y="0"/>
                </a:lnTo>
                <a:lnTo>
                  <a:pt x="27" y="0"/>
                </a:lnTo>
                <a:lnTo>
                  <a:pt x="37" y="0"/>
                </a:lnTo>
                <a:lnTo>
                  <a:pt x="44" y="2"/>
                </a:lnTo>
                <a:lnTo>
                  <a:pt x="56" y="4"/>
                </a:lnTo>
                <a:lnTo>
                  <a:pt x="65" y="5"/>
                </a:lnTo>
                <a:lnTo>
                  <a:pt x="77" y="7"/>
                </a:lnTo>
                <a:lnTo>
                  <a:pt x="90" y="11"/>
                </a:lnTo>
                <a:lnTo>
                  <a:pt x="103" y="13"/>
                </a:lnTo>
                <a:lnTo>
                  <a:pt x="111" y="15"/>
                </a:lnTo>
                <a:lnTo>
                  <a:pt x="117" y="19"/>
                </a:lnTo>
                <a:lnTo>
                  <a:pt x="122" y="21"/>
                </a:lnTo>
                <a:lnTo>
                  <a:pt x="128" y="24"/>
                </a:lnTo>
                <a:lnTo>
                  <a:pt x="138" y="28"/>
                </a:lnTo>
                <a:lnTo>
                  <a:pt x="147" y="34"/>
                </a:lnTo>
                <a:lnTo>
                  <a:pt x="153" y="38"/>
                </a:lnTo>
                <a:lnTo>
                  <a:pt x="159" y="42"/>
                </a:lnTo>
                <a:lnTo>
                  <a:pt x="162" y="45"/>
                </a:lnTo>
                <a:lnTo>
                  <a:pt x="166" y="47"/>
                </a:lnTo>
                <a:lnTo>
                  <a:pt x="168" y="53"/>
                </a:lnTo>
                <a:lnTo>
                  <a:pt x="168" y="61"/>
                </a:lnTo>
                <a:lnTo>
                  <a:pt x="168" y="66"/>
                </a:lnTo>
                <a:lnTo>
                  <a:pt x="166" y="76"/>
                </a:lnTo>
                <a:lnTo>
                  <a:pt x="164" y="83"/>
                </a:lnTo>
                <a:lnTo>
                  <a:pt x="161" y="95"/>
                </a:lnTo>
                <a:lnTo>
                  <a:pt x="157" y="104"/>
                </a:lnTo>
                <a:lnTo>
                  <a:pt x="151" y="118"/>
                </a:lnTo>
                <a:lnTo>
                  <a:pt x="151" y="118"/>
                </a:lnTo>
              </a:path>
            </a:pathLst>
          </a:custGeom>
          <a:solidFill>
            <a:srgbClr val="221DD3"/>
          </a:solidFill>
          <a:ln w="9525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2673737" y="3260592"/>
            <a:ext cx="183580" cy="236157"/>
          </a:xfrm>
          <a:custGeom>
            <a:avLst/>
            <a:gdLst>
              <a:gd name="connsiteX0" fmla="*/ 12351 w 183580"/>
              <a:gd name="connsiteY0" fmla="*/ 0 h 236157"/>
              <a:gd name="connsiteX1" fmla="*/ 16842 w 183580"/>
              <a:gd name="connsiteY1" fmla="*/ 0 h 236157"/>
              <a:gd name="connsiteX2" fmla="*/ 21334 w 183580"/>
              <a:gd name="connsiteY2" fmla="*/ 0 h 236157"/>
              <a:gd name="connsiteX3" fmla="*/ 26948 w 183580"/>
              <a:gd name="connsiteY3" fmla="*/ 0 h 236157"/>
              <a:gd name="connsiteX4" fmla="*/ 33685 w 183580"/>
              <a:gd name="connsiteY4" fmla="*/ 0 h 236157"/>
              <a:gd name="connsiteX5" fmla="*/ 40422 w 183580"/>
              <a:gd name="connsiteY5" fmla="*/ 0 h 236157"/>
              <a:gd name="connsiteX6" fmla="*/ 48281 w 183580"/>
              <a:gd name="connsiteY6" fmla="*/ 2243 h 236157"/>
              <a:gd name="connsiteX7" fmla="*/ 55018 w 183580"/>
              <a:gd name="connsiteY7" fmla="*/ 2243 h 236157"/>
              <a:gd name="connsiteX8" fmla="*/ 64001 w 183580"/>
              <a:gd name="connsiteY8" fmla="*/ 4485 h 236157"/>
              <a:gd name="connsiteX9" fmla="*/ 74106 w 183580"/>
              <a:gd name="connsiteY9" fmla="*/ 6728 h 236157"/>
              <a:gd name="connsiteX10" fmla="*/ 83089 w 183580"/>
              <a:gd name="connsiteY10" fmla="*/ 8970 h 236157"/>
              <a:gd name="connsiteX11" fmla="*/ 93194 w 183580"/>
              <a:gd name="connsiteY11" fmla="*/ 11213 h 236157"/>
              <a:gd name="connsiteX12" fmla="*/ 106668 w 183580"/>
              <a:gd name="connsiteY12" fmla="*/ 13455 h 236157"/>
              <a:gd name="connsiteX13" fmla="*/ 116773 w 183580"/>
              <a:gd name="connsiteY13" fmla="*/ 17940 h 236157"/>
              <a:gd name="connsiteX14" fmla="*/ 128001 w 183580"/>
              <a:gd name="connsiteY14" fmla="*/ 21304 h 236157"/>
              <a:gd name="connsiteX15" fmla="*/ 136984 w 183580"/>
              <a:gd name="connsiteY15" fmla="*/ 23546 h 236157"/>
              <a:gd name="connsiteX16" fmla="*/ 147089 w 183580"/>
              <a:gd name="connsiteY16" fmla="*/ 25788 h 236157"/>
              <a:gd name="connsiteX17" fmla="*/ 156072 w 183580"/>
              <a:gd name="connsiteY17" fmla="*/ 28031 h 236157"/>
              <a:gd name="connsiteX18" fmla="*/ 163931 w 183580"/>
              <a:gd name="connsiteY18" fmla="*/ 30273 h 236157"/>
              <a:gd name="connsiteX19" fmla="*/ 172914 w 183580"/>
              <a:gd name="connsiteY19" fmla="*/ 32516 h 236157"/>
              <a:gd name="connsiteX20" fmla="*/ 179651 w 183580"/>
              <a:gd name="connsiteY20" fmla="*/ 32516 h 236157"/>
              <a:gd name="connsiteX21" fmla="*/ 183580 w 183580"/>
              <a:gd name="connsiteY21" fmla="*/ 32516 h 236157"/>
              <a:gd name="connsiteX22" fmla="*/ 183580 w 183580"/>
              <a:gd name="connsiteY22" fmla="*/ 236157 h 236157"/>
              <a:gd name="connsiteX23" fmla="*/ 183019 w 183580"/>
              <a:gd name="connsiteY23" fmla="*/ 235457 h 236157"/>
              <a:gd name="connsiteX24" fmla="*/ 179651 w 183580"/>
              <a:gd name="connsiteY24" fmla="*/ 228729 h 236157"/>
              <a:gd name="connsiteX25" fmla="*/ 177405 w 183580"/>
              <a:gd name="connsiteY25" fmla="*/ 222002 h 236157"/>
              <a:gd name="connsiteX26" fmla="*/ 177405 w 183580"/>
              <a:gd name="connsiteY26" fmla="*/ 211911 h 236157"/>
              <a:gd name="connsiteX27" fmla="*/ 175160 w 183580"/>
              <a:gd name="connsiteY27" fmla="*/ 200699 h 236157"/>
              <a:gd name="connsiteX28" fmla="*/ 175160 w 183580"/>
              <a:gd name="connsiteY28" fmla="*/ 195093 h 236157"/>
              <a:gd name="connsiteX29" fmla="*/ 175160 w 183580"/>
              <a:gd name="connsiteY29" fmla="*/ 188365 h 236157"/>
              <a:gd name="connsiteX30" fmla="*/ 172914 w 183580"/>
              <a:gd name="connsiteY30" fmla="*/ 181638 h 236157"/>
              <a:gd name="connsiteX31" fmla="*/ 168423 w 183580"/>
              <a:gd name="connsiteY31" fmla="*/ 174911 h 236157"/>
              <a:gd name="connsiteX32" fmla="*/ 166177 w 183580"/>
              <a:gd name="connsiteY32" fmla="*/ 169305 h 236157"/>
              <a:gd name="connsiteX33" fmla="*/ 161686 w 183580"/>
              <a:gd name="connsiteY33" fmla="*/ 162577 h 236157"/>
              <a:gd name="connsiteX34" fmla="*/ 156072 w 183580"/>
              <a:gd name="connsiteY34" fmla="*/ 155850 h 236157"/>
              <a:gd name="connsiteX35" fmla="*/ 151580 w 183580"/>
              <a:gd name="connsiteY35" fmla="*/ 148002 h 236157"/>
              <a:gd name="connsiteX36" fmla="*/ 142598 w 183580"/>
              <a:gd name="connsiteY36" fmla="*/ 141274 h 236157"/>
              <a:gd name="connsiteX37" fmla="*/ 136984 w 183580"/>
              <a:gd name="connsiteY37" fmla="*/ 132304 h 236157"/>
              <a:gd name="connsiteX38" fmla="*/ 128001 w 183580"/>
              <a:gd name="connsiteY38" fmla="*/ 126698 h 236157"/>
              <a:gd name="connsiteX39" fmla="*/ 119019 w 183580"/>
              <a:gd name="connsiteY39" fmla="*/ 117729 h 236157"/>
              <a:gd name="connsiteX40" fmla="*/ 111159 w 183580"/>
              <a:gd name="connsiteY40" fmla="*/ 108759 h 236157"/>
              <a:gd name="connsiteX41" fmla="*/ 99931 w 183580"/>
              <a:gd name="connsiteY41" fmla="*/ 100910 h 236157"/>
              <a:gd name="connsiteX42" fmla="*/ 92071 w 183580"/>
              <a:gd name="connsiteY42" fmla="*/ 91941 h 236157"/>
              <a:gd name="connsiteX43" fmla="*/ 78597 w 183580"/>
              <a:gd name="connsiteY43" fmla="*/ 84092 h 236157"/>
              <a:gd name="connsiteX44" fmla="*/ 68492 w 183580"/>
              <a:gd name="connsiteY44" fmla="*/ 77365 h 236157"/>
              <a:gd name="connsiteX45" fmla="*/ 57264 w 183580"/>
              <a:gd name="connsiteY45" fmla="*/ 68395 h 236157"/>
              <a:gd name="connsiteX46" fmla="*/ 48281 w 183580"/>
              <a:gd name="connsiteY46" fmla="*/ 62789 h 236157"/>
              <a:gd name="connsiteX47" fmla="*/ 40422 w 183580"/>
              <a:gd name="connsiteY47" fmla="*/ 56061 h 236157"/>
              <a:gd name="connsiteX48" fmla="*/ 31439 w 183580"/>
              <a:gd name="connsiteY48" fmla="*/ 49334 h 236157"/>
              <a:gd name="connsiteX49" fmla="*/ 24702 w 183580"/>
              <a:gd name="connsiteY49" fmla="*/ 42607 h 236157"/>
              <a:gd name="connsiteX50" fmla="*/ 19088 w 183580"/>
              <a:gd name="connsiteY50" fmla="*/ 39243 h 236157"/>
              <a:gd name="connsiteX51" fmla="*/ 14597 w 183580"/>
              <a:gd name="connsiteY51" fmla="*/ 32516 h 236157"/>
              <a:gd name="connsiteX52" fmla="*/ 10105 w 183580"/>
              <a:gd name="connsiteY52" fmla="*/ 28031 h 236157"/>
              <a:gd name="connsiteX53" fmla="*/ 5614 w 183580"/>
              <a:gd name="connsiteY53" fmla="*/ 23546 h 236157"/>
              <a:gd name="connsiteX54" fmla="*/ 3369 w 183580"/>
              <a:gd name="connsiteY54" fmla="*/ 19061 h 236157"/>
              <a:gd name="connsiteX55" fmla="*/ 1123 w 183580"/>
              <a:gd name="connsiteY55" fmla="*/ 15697 h 236157"/>
              <a:gd name="connsiteX56" fmla="*/ 0 w 183580"/>
              <a:gd name="connsiteY56" fmla="*/ 13455 h 236157"/>
              <a:gd name="connsiteX57" fmla="*/ 0 w 183580"/>
              <a:gd name="connsiteY57" fmla="*/ 8970 h 236157"/>
              <a:gd name="connsiteX58" fmla="*/ 0 w 183580"/>
              <a:gd name="connsiteY58" fmla="*/ 6728 h 236157"/>
              <a:gd name="connsiteX59" fmla="*/ 1123 w 183580"/>
              <a:gd name="connsiteY59" fmla="*/ 6728 h 236157"/>
              <a:gd name="connsiteX60" fmla="*/ 1123 w 183580"/>
              <a:gd name="connsiteY60" fmla="*/ 4485 h 236157"/>
              <a:gd name="connsiteX61" fmla="*/ 5614 w 183580"/>
              <a:gd name="connsiteY61" fmla="*/ 2243 h 236157"/>
              <a:gd name="connsiteX62" fmla="*/ 7860 w 183580"/>
              <a:gd name="connsiteY62" fmla="*/ 2243 h 236157"/>
              <a:gd name="connsiteX63" fmla="*/ 12351 w 183580"/>
              <a:gd name="connsiteY63" fmla="*/ 0 h 236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83580" h="236157">
                <a:moveTo>
                  <a:pt x="12351" y="0"/>
                </a:moveTo>
                <a:lnTo>
                  <a:pt x="16842" y="0"/>
                </a:lnTo>
                <a:lnTo>
                  <a:pt x="21334" y="0"/>
                </a:lnTo>
                <a:lnTo>
                  <a:pt x="26948" y="0"/>
                </a:lnTo>
                <a:lnTo>
                  <a:pt x="33685" y="0"/>
                </a:lnTo>
                <a:lnTo>
                  <a:pt x="40422" y="0"/>
                </a:lnTo>
                <a:lnTo>
                  <a:pt x="48281" y="2243"/>
                </a:lnTo>
                <a:lnTo>
                  <a:pt x="55018" y="2243"/>
                </a:lnTo>
                <a:lnTo>
                  <a:pt x="64001" y="4485"/>
                </a:lnTo>
                <a:lnTo>
                  <a:pt x="74106" y="6728"/>
                </a:lnTo>
                <a:lnTo>
                  <a:pt x="83089" y="8970"/>
                </a:lnTo>
                <a:lnTo>
                  <a:pt x="93194" y="11213"/>
                </a:lnTo>
                <a:lnTo>
                  <a:pt x="106668" y="13455"/>
                </a:lnTo>
                <a:lnTo>
                  <a:pt x="116773" y="17940"/>
                </a:lnTo>
                <a:lnTo>
                  <a:pt x="128001" y="21304"/>
                </a:lnTo>
                <a:lnTo>
                  <a:pt x="136984" y="23546"/>
                </a:lnTo>
                <a:lnTo>
                  <a:pt x="147089" y="25788"/>
                </a:lnTo>
                <a:lnTo>
                  <a:pt x="156072" y="28031"/>
                </a:lnTo>
                <a:lnTo>
                  <a:pt x="163931" y="30273"/>
                </a:lnTo>
                <a:lnTo>
                  <a:pt x="172914" y="32516"/>
                </a:lnTo>
                <a:lnTo>
                  <a:pt x="179651" y="32516"/>
                </a:lnTo>
                <a:lnTo>
                  <a:pt x="183580" y="32516"/>
                </a:lnTo>
                <a:lnTo>
                  <a:pt x="183580" y="236157"/>
                </a:lnTo>
                <a:lnTo>
                  <a:pt x="183019" y="235457"/>
                </a:lnTo>
                <a:lnTo>
                  <a:pt x="179651" y="228729"/>
                </a:lnTo>
                <a:lnTo>
                  <a:pt x="177405" y="222002"/>
                </a:lnTo>
                <a:lnTo>
                  <a:pt x="177405" y="211911"/>
                </a:lnTo>
                <a:lnTo>
                  <a:pt x="175160" y="200699"/>
                </a:lnTo>
                <a:lnTo>
                  <a:pt x="175160" y="195093"/>
                </a:lnTo>
                <a:lnTo>
                  <a:pt x="175160" y="188365"/>
                </a:lnTo>
                <a:lnTo>
                  <a:pt x="172914" y="181638"/>
                </a:lnTo>
                <a:lnTo>
                  <a:pt x="168423" y="174911"/>
                </a:lnTo>
                <a:lnTo>
                  <a:pt x="166177" y="169305"/>
                </a:lnTo>
                <a:lnTo>
                  <a:pt x="161686" y="162577"/>
                </a:lnTo>
                <a:lnTo>
                  <a:pt x="156072" y="155850"/>
                </a:lnTo>
                <a:lnTo>
                  <a:pt x="151580" y="148002"/>
                </a:lnTo>
                <a:lnTo>
                  <a:pt x="142598" y="141274"/>
                </a:lnTo>
                <a:lnTo>
                  <a:pt x="136984" y="132304"/>
                </a:lnTo>
                <a:lnTo>
                  <a:pt x="128001" y="126698"/>
                </a:lnTo>
                <a:lnTo>
                  <a:pt x="119019" y="117729"/>
                </a:lnTo>
                <a:lnTo>
                  <a:pt x="111159" y="108759"/>
                </a:lnTo>
                <a:lnTo>
                  <a:pt x="99931" y="100910"/>
                </a:lnTo>
                <a:lnTo>
                  <a:pt x="92071" y="91941"/>
                </a:lnTo>
                <a:lnTo>
                  <a:pt x="78597" y="84092"/>
                </a:lnTo>
                <a:lnTo>
                  <a:pt x="68492" y="77365"/>
                </a:lnTo>
                <a:lnTo>
                  <a:pt x="57264" y="68395"/>
                </a:lnTo>
                <a:lnTo>
                  <a:pt x="48281" y="62789"/>
                </a:lnTo>
                <a:lnTo>
                  <a:pt x="40422" y="56061"/>
                </a:lnTo>
                <a:lnTo>
                  <a:pt x="31439" y="49334"/>
                </a:lnTo>
                <a:lnTo>
                  <a:pt x="24702" y="42607"/>
                </a:lnTo>
                <a:lnTo>
                  <a:pt x="19088" y="39243"/>
                </a:lnTo>
                <a:lnTo>
                  <a:pt x="14597" y="32516"/>
                </a:lnTo>
                <a:lnTo>
                  <a:pt x="10105" y="28031"/>
                </a:lnTo>
                <a:lnTo>
                  <a:pt x="5614" y="23546"/>
                </a:lnTo>
                <a:lnTo>
                  <a:pt x="3369" y="19061"/>
                </a:lnTo>
                <a:lnTo>
                  <a:pt x="1123" y="15697"/>
                </a:lnTo>
                <a:lnTo>
                  <a:pt x="0" y="13455"/>
                </a:lnTo>
                <a:lnTo>
                  <a:pt x="0" y="8970"/>
                </a:lnTo>
                <a:lnTo>
                  <a:pt x="0" y="6728"/>
                </a:lnTo>
                <a:lnTo>
                  <a:pt x="1123" y="6728"/>
                </a:lnTo>
                <a:lnTo>
                  <a:pt x="1123" y="4485"/>
                </a:lnTo>
                <a:lnTo>
                  <a:pt x="5614" y="2243"/>
                </a:lnTo>
                <a:lnTo>
                  <a:pt x="7860" y="2243"/>
                </a:lnTo>
                <a:lnTo>
                  <a:pt x="12351" y="0"/>
                </a:lnTo>
                <a:close/>
              </a:path>
            </a:pathLst>
          </a:custGeom>
          <a:solidFill>
            <a:srgbClr val="221DD3"/>
          </a:solidFill>
          <a:ln w="12700">
            <a:solidFill>
              <a:srgbClr val="221D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2862422" y="2809441"/>
            <a:ext cx="183581" cy="687308"/>
          </a:xfrm>
          <a:custGeom>
            <a:avLst/>
            <a:gdLst>
              <a:gd name="connsiteX0" fmla="*/ 36492 w 183581"/>
              <a:gd name="connsiteY0" fmla="*/ 0 h 687308"/>
              <a:gd name="connsiteX1" fmla="*/ 53334 w 183581"/>
              <a:gd name="connsiteY1" fmla="*/ 13455 h 687308"/>
              <a:gd name="connsiteX2" fmla="*/ 70177 w 183581"/>
              <a:gd name="connsiteY2" fmla="*/ 25788 h 687308"/>
              <a:gd name="connsiteX3" fmla="*/ 85896 w 183581"/>
              <a:gd name="connsiteY3" fmla="*/ 37000 h 687308"/>
              <a:gd name="connsiteX4" fmla="*/ 98247 w 183581"/>
              <a:gd name="connsiteY4" fmla="*/ 47091 h 687308"/>
              <a:gd name="connsiteX5" fmla="*/ 111721 w 183581"/>
              <a:gd name="connsiteY5" fmla="*/ 58304 h 687308"/>
              <a:gd name="connsiteX6" fmla="*/ 121826 w 183581"/>
              <a:gd name="connsiteY6" fmla="*/ 66152 h 687308"/>
              <a:gd name="connsiteX7" fmla="*/ 133054 w 183581"/>
              <a:gd name="connsiteY7" fmla="*/ 75122 h 687308"/>
              <a:gd name="connsiteX8" fmla="*/ 143160 w 183581"/>
              <a:gd name="connsiteY8" fmla="*/ 81849 h 687308"/>
              <a:gd name="connsiteX9" fmla="*/ 152142 w 183581"/>
              <a:gd name="connsiteY9" fmla="*/ 89698 h 687308"/>
              <a:gd name="connsiteX10" fmla="*/ 157756 w 183581"/>
              <a:gd name="connsiteY10" fmla="*/ 96425 h 687308"/>
              <a:gd name="connsiteX11" fmla="*/ 164493 w 183581"/>
              <a:gd name="connsiteY11" fmla="*/ 100910 h 687308"/>
              <a:gd name="connsiteX12" fmla="*/ 171230 w 183581"/>
              <a:gd name="connsiteY12" fmla="*/ 104274 h 687308"/>
              <a:gd name="connsiteX13" fmla="*/ 175721 w 183581"/>
              <a:gd name="connsiteY13" fmla="*/ 108758 h 687308"/>
              <a:gd name="connsiteX14" fmla="*/ 180213 w 183581"/>
              <a:gd name="connsiteY14" fmla="*/ 113243 h 687308"/>
              <a:gd name="connsiteX15" fmla="*/ 181336 w 183581"/>
              <a:gd name="connsiteY15" fmla="*/ 115486 h 687308"/>
              <a:gd name="connsiteX16" fmla="*/ 183581 w 183581"/>
              <a:gd name="connsiteY16" fmla="*/ 117728 h 687308"/>
              <a:gd name="connsiteX17" fmla="*/ 183581 w 183581"/>
              <a:gd name="connsiteY17" fmla="*/ 124456 h 687308"/>
              <a:gd name="connsiteX18" fmla="*/ 183581 w 183581"/>
              <a:gd name="connsiteY18" fmla="*/ 127819 h 687308"/>
              <a:gd name="connsiteX19" fmla="*/ 181336 w 183581"/>
              <a:gd name="connsiteY19" fmla="*/ 134546 h 687308"/>
              <a:gd name="connsiteX20" fmla="*/ 180213 w 183581"/>
              <a:gd name="connsiteY20" fmla="*/ 141274 h 687308"/>
              <a:gd name="connsiteX21" fmla="*/ 173476 w 183581"/>
              <a:gd name="connsiteY21" fmla="*/ 151365 h 687308"/>
              <a:gd name="connsiteX22" fmla="*/ 166739 w 183581"/>
              <a:gd name="connsiteY22" fmla="*/ 164819 h 687308"/>
              <a:gd name="connsiteX23" fmla="*/ 166739 w 183581"/>
              <a:gd name="connsiteY23" fmla="*/ 167062 h 687308"/>
              <a:gd name="connsiteX24" fmla="*/ 164493 w 183581"/>
              <a:gd name="connsiteY24" fmla="*/ 170426 h 687308"/>
              <a:gd name="connsiteX25" fmla="*/ 162248 w 183581"/>
              <a:gd name="connsiteY25" fmla="*/ 177153 h 687308"/>
              <a:gd name="connsiteX26" fmla="*/ 162248 w 183581"/>
              <a:gd name="connsiteY26" fmla="*/ 183880 h 687308"/>
              <a:gd name="connsiteX27" fmla="*/ 162248 w 183581"/>
              <a:gd name="connsiteY27" fmla="*/ 190608 h 687308"/>
              <a:gd name="connsiteX28" fmla="*/ 160002 w 183581"/>
              <a:gd name="connsiteY28" fmla="*/ 198456 h 687308"/>
              <a:gd name="connsiteX29" fmla="*/ 160002 w 183581"/>
              <a:gd name="connsiteY29" fmla="*/ 207426 h 687308"/>
              <a:gd name="connsiteX30" fmla="*/ 160002 w 183581"/>
              <a:gd name="connsiteY30" fmla="*/ 217517 h 687308"/>
              <a:gd name="connsiteX31" fmla="*/ 160002 w 183581"/>
              <a:gd name="connsiteY31" fmla="*/ 228729 h 687308"/>
              <a:gd name="connsiteX32" fmla="*/ 160002 w 183581"/>
              <a:gd name="connsiteY32" fmla="*/ 241062 h 687308"/>
              <a:gd name="connsiteX33" fmla="*/ 162248 w 183581"/>
              <a:gd name="connsiteY33" fmla="*/ 254517 h 687308"/>
              <a:gd name="connsiteX34" fmla="*/ 162248 w 183581"/>
              <a:gd name="connsiteY34" fmla="*/ 269093 h 687308"/>
              <a:gd name="connsiteX35" fmla="*/ 162248 w 183581"/>
              <a:gd name="connsiteY35" fmla="*/ 283669 h 687308"/>
              <a:gd name="connsiteX36" fmla="*/ 164493 w 183581"/>
              <a:gd name="connsiteY36" fmla="*/ 299366 h 687308"/>
              <a:gd name="connsiteX37" fmla="*/ 166739 w 183581"/>
              <a:gd name="connsiteY37" fmla="*/ 318427 h 687308"/>
              <a:gd name="connsiteX38" fmla="*/ 166739 w 183581"/>
              <a:gd name="connsiteY38" fmla="*/ 335245 h 687308"/>
              <a:gd name="connsiteX39" fmla="*/ 168985 w 183581"/>
              <a:gd name="connsiteY39" fmla="*/ 354306 h 687308"/>
              <a:gd name="connsiteX40" fmla="*/ 171230 w 183581"/>
              <a:gd name="connsiteY40" fmla="*/ 371124 h 687308"/>
              <a:gd name="connsiteX41" fmla="*/ 171230 w 183581"/>
              <a:gd name="connsiteY41" fmla="*/ 389063 h 687308"/>
              <a:gd name="connsiteX42" fmla="*/ 171230 w 183581"/>
              <a:gd name="connsiteY42" fmla="*/ 405882 h 687308"/>
              <a:gd name="connsiteX43" fmla="*/ 173476 w 183581"/>
              <a:gd name="connsiteY43" fmla="*/ 422700 h 687308"/>
              <a:gd name="connsiteX44" fmla="*/ 173476 w 183581"/>
              <a:gd name="connsiteY44" fmla="*/ 437276 h 687308"/>
              <a:gd name="connsiteX45" fmla="*/ 173476 w 183581"/>
              <a:gd name="connsiteY45" fmla="*/ 450731 h 687308"/>
              <a:gd name="connsiteX46" fmla="*/ 173476 w 183581"/>
              <a:gd name="connsiteY46" fmla="*/ 465306 h 687308"/>
              <a:gd name="connsiteX47" fmla="*/ 173476 w 183581"/>
              <a:gd name="connsiteY47" fmla="*/ 478761 h 687308"/>
              <a:gd name="connsiteX48" fmla="*/ 173476 w 183581"/>
              <a:gd name="connsiteY48" fmla="*/ 488852 h 687308"/>
              <a:gd name="connsiteX49" fmla="*/ 173476 w 183581"/>
              <a:gd name="connsiteY49" fmla="*/ 502307 h 687308"/>
              <a:gd name="connsiteX50" fmla="*/ 171230 w 183581"/>
              <a:gd name="connsiteY50" fmla="*/ 512398 h 687308"/>
              <a:gd name="connsiteX51" fmla="*/ 171230 w 183581"/>
              <a:gd name="connsiteY51" fmla="*/ 521368 h 687308"/>
              <a:gd name="connsiteX52" fmla="*/ 171230 w 183581"/>
              <a:gd name="connsiteY52" fmla="*/ 531459 h 687308"/>
              <a:gd name="connsiteX53" fmla="*/ 168985 w 183581"/>
              <a:gd name="connsiteY53" fmla="*/ 538186 h 687308"/>
              <a:gd name="connsiteX54" fmla="*/ 166739 w 183581"/>
              <a:gd name="connsiteY54" fmla="*/ 547156 h 687308"/>
              <a:gd name="connsiteX55" fmla="*/ 162248 w 183581"/>
              <a:gd name="connsiteY55" fmla="*/ 563974 h 687308"/>
              <a:gd name="connsiteX56" fmla="*/ 157756 w 183581"/>
              <a:gd name="connsiteY56" fmla="*/ 578550 h 687308"/>
              <a:gd name="connsiteX57" fmla="*/ 152142 w 183581"/>
              <a:gd name="connsiteY57" fmla="*/ 593126 h 687308"/>
              <a:gd name="connsiteX58" fmla="*/ 143160 w 183581"/>
              <a:gd name="connsiteY58" fmla="*/ 606580 h 687308"/>
              <a:gd name="connsiteX59" fmla="*/ 135300 w 183581"/>
              <a:gd name="connsiteY59" fmla="*/ 618914 h 687308"/>
              <a:gd name="connsiteX60" fmla="*/ 126317 w 183581"/>
              <a:gd name="connsiteY60" fmla="*/ 630126 h 687308"/>
              <a:gd name="connsiteX61" fmla="*/ 115089 w 183581"/>
              <a:gd name="connsiteY61" fmla="*/ 637974 h 687308"/>
              <a:gd name="connsiteX62" fmla="*/ 107230 w 183581"/>
              <a:gd name="connsiteY62" fmla="*/ 649187 h 687308"/>
              <a:gd name="connsiteX63" fmla="*/ 93756 w 183581"/>
              <a:gd name="connsiteY63" fmla="*/ 658156 h 687308"/>
              <a:gd name="connsiteX64" fmla="*/ 81405 w 183581"/>
              <a:gd name="connsiteY64" fmla="*/ 663763 h 687308"/>
              <a:gd name="connsiteX65" fmla="*/ 70177 w 183581"/>
              <a:gd name="connsiteY65" fmla="*/ 670490 h 687308"/>
              <a:gd name="connsiteX66" fmla="*/ 60071 w 183581"/>
              <a:gd name="connsiteY66" fmla="*/ 677217 h 687308"/>
              <a:gd name="connsiteX67" fmla="*/ 51089 w 183581"/>
              <a:gd name="connsiteY67" fmla="*/ 680581 h 687308"/>
              <a:gd name="connsiteX68" fmla="*/ 43229 w 183581"/>
              <a:gd name="connsiteY68" fmla="*/ 685066 h 687308"/>
              <a:gd name="connsiteX69" fmla="*/ 34247 w 183581"/>
              <a:gd name="connsiteY69" fmla="*/ 687308 h 687308"/>
              <a:gd name="connsiteX70" fmla="*/ 27510 w 183581"/>
              <a:gd name="connsiteY70" fmla="*/ 687308 h 687308"/>
              <a:gd name="connsiteX71" fmla="*/ 19650 w 183581"/>
              <a:gd name="connsiteY71" fmla="*/ 687308 h 687308"/>
              <a:gd name="connsiteX72" fmla="*/ 10667 w 183581"/>
              <a:gd name="connsiteY72" fmla="*/ 685066 h 687308"/>
              <a:gd name="connsiteX73" fmla="*/ 3930 w 183581"/>
              <a:gd name="connsiteY73" fmla="*/ 680581 h 687308"/>
              <a:gd name="connsiteX74" fmla="*/ 0 w 183581"/>
              <a:gd name="connsiteY74" fmla="*/ 675675 h 687308"/>
              <a:gd name="connsiteX75" fmla="*/ 0 w 183581"/>
              <a:gd name="connsiteY75" fmla="*/ 472034 h 687308"/>
              <a:gd name="connsiteX76" fmla="*/ 8422 w 183581"/>
              <a:gd name="connsiteY76" fmla="*/ 472034 h 687308"/>
              <a:gd name="connsiteX77" fmla="*/ 19650 w 183581"/>
              <a:gd name="connsiteY77" fmla="*/ 469791 h 687308"/>
              <a:gd name="connsiteX78" fmla="*/ 27510 w 183581"/>
              <a:gd name="connsiteY78" fmla="*/ 465306 h 687308"/>
              <a:gd name="connsiteX79" fmla="*/ 36492 w 183581"/>
              <a:gd name="connsiteY79" fmla="*/ 460822 h 687308"/>
              <a:gd name="connsiteX80" fmla="*/ 38738 w 183581"/>
              <a:gd name="connsiteY80" fmla="*/ 458579 h 687308"/>
              <a:gd name="connsiteX81" fmla="*/ 38738 w 183581"/>
              <a:gd name="connsiteY81" fmla="*/ 457458 h 687308"/>
              <a:gd name="connsiteX82" fmla="*/ 40983 w 183581"/>
              <a:gd name="connsiteY82" fmla="*/ 452973 h 687308"/>
              <a:gd name="connsiteX83" fmla="*/ 43229 w 183581"/>
              <a:gd name="connsiteY83" fmla="*/ 448488 h 687308"/>
              <a:gd name="connsiteX84" fmla="*/ 44352 w 183581"/>
              <a:gd name="connsiteY84" fmla="*/ 444003 h 687308"/>
              <a:gd name="connsiteX85" fmla="*/ 44352 w 183581"/>
              <a:gd name="connsiteY85" fmla="*/ 439518 h 687308"/>
              <a:gd name="connsiteX86" fmla="*/ 46598 w 183581"/>
              <a:gd name="connsiteY86" fmla="*/ 433912 h 687308"/>
              <a:gd name="connsiteX87" fmla="*/ 46598 w 183581"/>
              <a:gd name="connsiteY87" fmla="*/ 427185 h 687308"/>
              <a:gd name="connsiteX88" fmla="*/ 48843 w 183581"/>
              <a:gd name="connsiteY88" fmla="*/ 420458 h 687308"/>
              <a:gd name="connsiteX89" fmla="*/ 48843 w 183581"/>
              <a:gd name="connsiteY89" fmla="*/ 413730 h 687308"/>
              <a:gd name="connsiteX90" fmla="*/ 51089 w 183581"/>
              <a:gd name="connsiteY90" fmla="*/ 396912 h 687308"/>
              <a:gd name="connsiteX91" fmla="*/ 53334 w 183581"/>
              <a:gd name="connsiteY91" fmla="*/ 380094 h 687308"/>
              <a:gd name="connsiteX92" fmla="*/ 53334 w 183581"/>
              <a:gd name="connsiteY92" fmla="*/ 358791 h 687308"/>
              <a:gd name="connsiteX93" fmla="*/ 53334 w 183581"/>
              <a:gd name="connsiteY93" fmla="*/ 347578 h 687308"/>
              <a:gd name="connsiteX94" fmla="*/ 53334 w 183581"/>
              <a:gd name="connsiteY94" fmla="*/ 335245 h 687308"/>
              <a:gd name="connsiteX95" fmla="*/ 53334 w 183581"/>
              <a:gd name="connsiteY95" fmla="*/ 320669 h 687308"/>
              <a:gd name="connsiteX96" fmla="*/ 51089 w 183581"/>
              <a:gd name="connsiteY96" fmla="*/ 304972 h 687308"/>
              <a:gd name="connsiteX97" fmla="*/ 51089 w 183581"/>
              <a:gd name="connsiteY97" fmla="*/ 288154 h 687308"/>
              <a:gd name="connsiteX98" fmla="*/ 48843 w 183581"/>
              <a:gd name="connsiteY98" fmla="*/ 269093 h 687308"/>
              <a:gd name="connsiteX99" fmla="*/ 48843 w 183581"/>
              <a:gd name="connsiteY99" fmla="*/ 247790 h 687308"/>
              <a:gd name="connsiteX100" fmla="*/ 46598 w 183581"/>
              <a:gd name="connsiteY100" fmla="*/ 226487 h 687308"/>
              <a:gd name="connsiteX101" fmla="*/ 46598 w 183581"/>
              <a:gd name="connsiteY101" fmla="*/ 202941 h 687308"/>
              <a:gd name="connsiteX102" fmla="*/ 44352 w 183581"/>
              <a:gd name="connsiteY102" fmla="*/ 177153 h 687308"/>
              <a:gd name="connsiteX103" fmla="*/ 44352 w 183581"/>
              <a:gd name="connsiteY103" fmla="*/ 151365 h 687308"/>
              <a:gd name="connsiteX104" fmla="*/ 43229 w 183581"/>
              <a:gd name="connsiteY104" fmla="*/ 124456 h 687308"/>
              <a:gd name="connsiteX105" fmla="*/ 40983 w 183581"/>
              <a:gd name="connsiteY105" fmla="*/ 96425 h 687308"/>
              <a:gd name="connsiteX106" fmla="*/ 38738 w 183581"/>
              <a:gd name="connsiteY106" fmla="*/ 63910 h 687308"/>
              <a:gd name="connsiteX107" fmla="*/ 38738 w 183581"/>
              <a:gd name="connsiteY107" fmla="*/ 32515 h 687308"/>
              <a:gd name="connsiteX108" fmla="*/ 36492 w 183581"/>
              <a:gd name="connsiteY108" fmla="*/ 0 h 687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183581" h="687308">
                <a:moveTo>
                  <a:pt x="36492" y="0"/>
                </a:moveTo>
                <a:lnTo>
                  <a:pt x="53334" y="13455"/>
                </a:lnTo>
                <a:lnTo>
                  <a:pt x="70177" y="25788"/>
                </a:lnTo>
                <a:lnTo>
                  <a:pt x="85896" y="37000"/>
                </a:lnTo>
                <a:lnTo>
                  <a:pt x="98247" y="47091"/>
                </a:lnTo>
                <a:lnTo>
                  <a:pt x="111721" y="58304"/>
                </a:lnTo>
                <a:lnTo>
                  <a:pt x="121826" y="66152"/>
                </a:lnTo>
                <a:lnTo>
                  <a:pt x="133054" y="75122"/>
                </a:lnTo>
                <a:lnTo>
                  <a:pt x="143160" y="81849"/>
                </a:lnTo>
                <a:lnTo>
                  <a:pt x="152142" y="89698"/>
                </a:lnTo>
                <a:lnTo>
                  <a:pt x="157756" y="96425"/>
                </a:lnTo>
                <a:lnTo>
                  <a:pt x="164493" y="100910"/>
                </a:lnTo>
                <a:lnTo>
                  <a:pt x="171230" y="104274"/>
                </a:lnTo>
                <a:lnTo>
                  <a:pt x="175721" y="108758"/>
                </a:lnTo>
                <a:lnTo>
                  <a:pt x="180213" y="113243"/>
                </a:lnTo>
                <a:lnTo>
                  <a:pt x="181336" y="115486"/>
                </a:lnTo>
                <a:lnTo>
                  <a:pt x="183581" y="117728"/>
                </a:lnTo>
                <a:lnTo>
                  <a:pt x="183581" y="124456"/>
                </a:lnTo>
                <a:lnTo>
                  <a:pt x="183581" y="127819"/>
                </a:lnTo>
                <a:lnTo>
                  <a:pt x="181336" y="134546"/>
                </a:lnTo>
                <a:lnTo>
                  <a:pt x="180213" y="141274"/>
                </a:lnTo>
                <a:lnTo>
                  <a:pt x="173476" y="151365"/>
                </a:lnTo>
                <a:lnTo>
                  <a:pt x="166739" y="164819"/>
                </a:lnTo>
                <a:lnTo>
                  <a:pt x="166739" y="167062"/>
                </a:lnTo>
                <a:lnTo>
                  <a:pt x="164493" y="170426"/>
                </a:lnTo>
                <a:lnTo>
                  <a:pt x="162248" y="177153"/>
                </a:lnTo>
                <a:lnTo>
                  <a:pt x="162248" y="183880"/>
                </a:lnTo>
                <a:lnTo>
                  <a:pt x="162248" y="190608"/>
                </a:lnTo>
                <a:lnTo>
                  <a:pt x="160002" y="198456"/>
                </a:lnTo>
                <a:lnTo>
                  <a:pt x="160002" y="207426"/>
                </a:lnTo>
                <a:lnTo>
                  <a:pt x="160002" y="217517"/>
                </a:lnTo>
                <a:lnTo>
                  <a:pt x="160002" y="228729"/>
                </a:lnTo>
                <a:lnTo>
                  <a:pt x="160002" y="241062"/>
                </a:lnTo>
                <a:lnTo>
                  <a:pt x="162248" y="254517"/>
                </a:lnTo>
                <a:lnTo>
                  <a:pt x="162248" y="269093"/>
                </a:lnTo>
                <a:lnTo>
                  <a:pt x="162248" y="283669"/>
                </a:lnTo>
                <a:lnTo>
                  <a:pt x="164493" y="299366"/>
                </a:lnTo>
                <a:lnTo>
                  <a:pt x="166739" y="318427"/>
                </a:lnTo>
                <a:lnTo>
                  <a:pt x="166739" y="335245"/>
                </a:lnTo>
                <a:lnTo>
                  <a:pt x="168985" y="354306"/>
                </a:lnTo>
                <a:lnTo>
                  <a:pt x="171230" y="371124"/>
                </a:lnTo>
                <a:lnTo>
                  <a:pt x="171230" y="389063"/>
                </a:lnTo>
                <a:lnTo>
                  <a:pt x="171230" y="405882"/>
                </a:lnTo>
                <a:lnTo>
                  <a:pt x="173476" y="422700"/>
                </a:lnTo>
                <a:lnTo>
                  <a:pt x="173476" y="437276"/>
                </a:lnTo>
                <a:lnTo>
                  <a:pt x="173476" y="450731"/>
                </a:lnTo>
                <a:lnTo>
                  <a:pt x="173476" y="465306"/>
                </a:lnTo>
                <a:lnTo>
                  <a:pt x="173476" y="478761"/>
                </a:lnTo>
                <a:lnTo>
                  <a:pt x="173476" y="488852"/>
                </a:lnTo>
                <a:lnTo>
                  <a:pt x="173476" y="502307"/>
                </a:lnTo>
                <a:lnTo>
                  <a:pt x="171230" y="512398"/>
                </a:lnTo>
                <a:lnTo>
                  <a:pt x="171230" y="521368"/>
                </a:lnTo>
                <a:lnTo>
                  <a:pt x="171230" y="531459"/>
                </a:lnTo>
                <a:lnTo>
                  <a:pt x="168985" y="538186"/>
                </a:lnTo>
                <a:lnTo>
                  <a:pt x="166739" y="547156"/>
                </a:lnTo>
                <a:lnTo>
                  <a:pt x="162248" y="563974"/>
                </a:lnTo>
                <a:lnTo>
                  <a:pt x="157756" y="578550"/>
                </a:lnTo>
                <a:lnTo>
                  <a:pt x="152142" y="593126"/>
                </a:lnTo>
                <a:lnTo>
                  <a:pt x="143160" y="606580"/>
                </a:lnTo>
                <a:lnTo>
                  <a:pt x="135300" y="618914"/>
                </a:lnTo>
                <a:lnTo>
                  <a:pt x="126317" y="630126"/>
                </a:lnTo>
                <a:lnTo>
                  <a:pt x="115089" y="637974"/>
                </a:lnTo>
                <a:lnTo>
                  <a:pt x="107230" y="649187"/>
                </a:lnTo>
                <a:lnTo>
                  <a:pt x="93756" y="658156"/>
                </a:lnTo>
                <a:lnTo>
                  <a:pt x="81405" y="663763"/>
                </a:lnTo>
                <a:lnTo>
                  <a:pt x="70177" y="670490"/>
                </a:lnTo>
                <a:lnTo>
                  <a:pt x="60071" y="677217"/>
                </a:lnTo>
                <a:lnTo>
                  <a:pt x="51089" y="680581"/>
                </a:lnTo>
                <a:lnTo>
                  <a:pt x="43229" y="685066"/>
                </a:lnTo>
                <a:lnTo>
                  <a:pt x="34247" y="687308"/>
                </a:lnTo>
                <a:lnTo>
                  <a:pt x="27510" y="687308"/>
                </a:lnTo>
                <a:lnTo>
                  <a:pt x="19650" y="687308"/>
                </a:lnTo>
                <a:lnTo>
                  <a:pt x="10667" y="685066"/>
                </a:lnTo>
                <a:lnTo>
                  <a:pt x="3930" y="680581"/>
                </a:lnTo>
                <a:lnTo>
                  <a:pt x="0" y="675675"/>
                </a:lnTo>
                <a:lnTo>
                  <a:pt x="0" y="472034"/>
                </a:lnTo>
                <a:lnTo>
                  <a:pt x="8422" y="472034"/>
                </a:lnTo>
                <a:lnTo>
                  <a:pt x="19650" y="469791"/>
                </a:lnTo>
                <a:lnTo>
                  <a:pt x="27510" y="465306"/>
                </a:lnTo>
                <a:lnTo>
                  <a:pt x="36492" y="460822"/>
                </a:lnTo>
                <a:lnTo>
                  <a:pt x="38738" y="458579"/>
                </a:lnTo>
                <a:lnTo>
                  <a:pt x="38738" y="457458"/>
                </a:lnTo>
                <a:lnTo>
                  <a:pt x="40983" y="452973"/>
                </a:lnTo>
                <a:lnTo>
                  <a:pt x="43229" y="448488"/>
                </a:lnTo>
                <a:lnTo>
                  <a:pt x="44352" y="444003"/>
                </a:lnTo>
                <a:lnTo>
                  <a:pt x="44352" y="439518"/>
                </a:lnTo>
                <a:lnTo>
                  <a:pt x="46598" y="433912"/>
                </a:lnTo>
                <a:lnTo>
                  <a:pt x="46598" y="427185"/>
                </a:lnTo>
                <a:lnTo>
                  <a:pt x="48843" y="420458"/>
                </a:lnTo>
                <a:lnTo>
                  <a:pt x="48843" y="413730"/>
                </a:lnTo>
                <a:lnTo>
                  <a:pt x="51089" y="396912"/>
                </a:lnTo>
                <a:lnTo>
                  <a:pt x="53334" y="380094"/>
                </a:lnTo>
                <a:lnTo>
                  <a:pt x="53334" y="358791"/>
                </a:lnTo>
                <a:lnTo>
                  <a:pt x="53334" y="347578"/>
                </a:lnTo>
                <a:lnTo>
                  <a:pt x="53334" y="335245"/>
                </a:lnTo>
                <a:lnTo>
                  <a:pt x="53334" y="320669"/>
                </a:lnTo>
                <a:lnTo>
                  <a:pt x="51089" y="304972"/>
                </a:lnTo>
                <a:lnTo>
                  <a:pt x="51089" y="288154"/>
                </a:lnTo>
                <a:lnTo>
                  <a:pt x="48843" y="269093"/>
                </a:lnTo>
                <a:lnTo>
                  <a:pt x="48843" y="247790"/>
                </a:lnTo>
                <a:lnTo>
                  <a:pt x="46598" y="226487"/>
                </a:lnTo>
                <a:lnTo>
                  <a:pt x="46598" y="202941"/>
                </a:lnTo>
                <a:lnTo>
                  <a:pt x="44352" y="177153"/>
                </a:lnTo>
                <a:lnTo>
                  <a:pt x="44352" y="151365"/>
                </a:lnTo>
                <a:lnTo>
                  <a:pt x="43229" y="124456"/>
                </a:lnTo>
                <a:lnTo>
                  <a:pt x="40983" y="96425"/>
                </a:lnTo>
                <a:lnTo>
                  <a:pt x="38738" y="63910"/>
                </a:lnTo>
                <a:lnTo>
                  <a:pt x="38738" y="32515"/>
                </a:lnTo>
                <a:lnTo>
                  <a:pt x="36492" y="0"/>
                </a:lnTo>
                <a:close/>
              </a:path>
            </a:pathLst>
          </a:custGeom>
          <a:solidFill>
            <a:srgbClr val="221DD3"/>
          </a:solidFill>
          <a:ln w="12700">
            <a:solidFill>
              <a:srgbClr val="221D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Box 24"/>
          <p:cNvSpPr txBox="1"/>
          <p:nvPr/>
        </p:nvSpPr>
        <p:spPr>
          <a:xfrm>
            <a:off x="5658281" y="555526"/>
            <a:ext cx="1572661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qiáo</a:t>
            </a:r>
            <a:endParaRPr lang="zh-CN" altLang="en-US" sz="5000" dirty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148064" y="3970050"/>
            <a:ext cx="2592288" cy="707886"/>
          </a:xfrm>
          <a:prstGeom prst="rect">
            <a:avLst/>
          </a:prstGeom>
          <a:noFill/>
          <a:ln w="28575">
            <a:solidFill>
              <a:srgbClr val="00B05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左右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构，不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能写成上下结构。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5241339" y="1499365"/>
            <a:ext cx="2318547" cy="2326669"/>
            <a:chOff x="5534807" y="1672548"/>
            <a:chExt cx="2318547" cy="2326669"/>
          </a:xfrm>
        </p:grpSpPr>
        <p:sp>
          <p:nvSpPr>
            <p:cNvPr id="48" name="矩形 47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9" name="直接连接符 48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5507690" y="1865045"/>
            <a:ext cx="1785844" cy="1595308"/>
            <a:chOff x="4327525" y="3455393"/>
            <a:chExt cx="877888" cy="784224"/>
          </a:xfrm>
        </p:grpSpPr>
        <p:sp>
          <p:nvSpPr>
            <p:cNvPr id="54" name="Freeform 131"/>
            <p:cNvSpPr/>
            <p:nvPr/>
          </p:nvSpPr>
          <p:spPr bwMode="auto">
            <a:xfrm>
              <a:off x="4327525" y="3579218"/>
              <a:ext cx="58737" cy="571500"/>
            </a:xfrm>
            <a:custGeom>
              <a:avLst/>
              <a:gdLst>
                <a:gd name="T0" fmla="*/ 4 w 37"/>
                <a:gd name="T1" fmla="*/ 330 h 360"/>
                <a:gd name="T2" fmla="*/ 2 w 37"/>
                <a:gd name="T3" fmla="*/ 319 h 360"/>
                <a:gd name="T4" fmla="*/ 1 w 37"/>
                <a:gd name="T5" fmla="*/ 311 h 360"/>
                <a:gd name="T6" fmla="*/ 0 w 37"/>
                <a:gd name="T7" fmla="*/ 305 h 360"/>
                <a:gd name="T8" fmla="*/ 0 w 37"/>
                <a:gd name="T9" fmla="*/ 302 h 360"/>
                <a:gd name="T10" fmla="*/ 0 w 37"/>
                <a:gd name="T11" fmla="*/ 300 h 360"/>
                <a:gd name="T12" fmla="*/ 1 w 37"/>
                <a:gd name="T13" fmla="*/ 295 h 360"/>
                <a:gd name="T14" fmla="*/ 1 w 37"/>
                <a:gd name="T15" fmla="*/ 289 h 360"/>
                <a:gd name="T16" fmla="*/ 2 w 37"/>
                <a:gd name="T17" fmla="*/ 281 h 360"/>
                <a:gd name="T18" fmla="*/ 3 w 37"/>
                <a:gd name="T19" fmla="*/ 271 h 360"/>
                <a:gd name="T20" fmla="*/ 5 w 37"/>
                <a:gd name="T21" fmla="*/ 261 h 360"/>
                <a:gd name="T22" fmla="*/ 6 w 37"/>
                <a:gd name="T23" fmla="*/ 249 h 360"/>
                <a:gd name="T24" fmla="*/ 9 w 37"/>
                <a:gd name="T25" fmla="*/ 214 h 360"/>
                <a:gd name="T26" fmla="*/ 12 w 37"/>
                <a:gd name="T27" fmla="*/ 159 h 360"/>
                <a:gd name="T28" fmla="*/ 12 w 37"/>
                <a:gd name="T29" fmla="*/ 121 h 360"/>
                <a:gd name="T30" fmla="*/ 9 w 37"/>
                <a:gd name="T31" fmla="*/ 98 h 360"/>
                <a:gd name="T32" fmla="*/ 7 w 37"/>
                <a:gd name="T33" fmla="*/ 76 h 360"/>
                <a:gd name="T34" fmla="*/ 5 w 37"/>
                <a:gd name="T35" fmla="*/ 55 h 360"/>
                <a:gd name="T36" fmla="*/ 4 w 37"/>
                <a:gd name="T37" fmla="*/ 41 h 360"/>
                <a:gd name="T38" fmla="*/ 3 w 37"/>
                <a:gd name="T39" fmla="*/ 33 h 360"/>
                <a:gd name="T40" fmla="*/ 2 w 37"/>
                <a:gd name="T41" fmla="*/ 22 h 360"/>
                <a:gd name="T42" fmla="*/ 1 w 37"/>
                <a:gd name="T43" fmla="*/ 11 h 360"/>
                <a:gd name="T44" fmla="*/ 0 w 37"/>
                <a:gd name="T45" fmla="*/ 3 h 360"/>
                <a:gd name="T46" fmla="*/ 0 w 37"/>
                <a:gd name="T47" fmla="*/ 1 h 360"/>
                <a:gd name="T48" fmla="*/ 0 w 37"/>
                <a:gd name="T49" fmla="*/ 0 h 360"/>
                <a:gd name="T50" fmla="*/ 2 w 37"/>
                <a:gd name="T51" fmla="*/ 0 h 360"/>
                <a:gd name="T52" fmla="*/ 5 w 37"/>
                <a:gd name="T53" fmla="*/ 0 h 360"/>
                <a:gd name="T54" fmla="*/ 9 w 37"/>
                <a:gd name="T55" fmla="*/ 0 h 360"/>
                <a:gd name="T56" fmla="*/ 16 w 37"/>
                <a:gd name="T57" fmla="*/ 0 h 360"/>
                <a:gd name="T58" fmla="*/ 24 w 37"/>
                <a:gd name="T59" fmla="*/ 1 h 360"/>
                <a:gd name="T60" fmla="*/ 32 w 37"/>
                <a:gd name="T61" fmla="*/ 2 h 360"/>
                <a:gd name="T62" fmla="*/ 37 w 37"/>
                <a:gd name="T63" fmla="*/ 23 h 360"/>
                <a:gd name="T64" fmla="*/ 37 w 37"/>
                <a:gd name="T65" fmla="*/ 59 h 360"/>
                <a:gd name="T66" fmla="*/ 37 w 37"/>
                <a:gd name="T67" fmla="*/ 93 h 360"/>
                <a:gd name="T68" fmla="*/ 37 w 37"/>
                <a:gd name="T69" fmla="*/ 124 h 360"/>
                <a:gd name="T70" fmla="*/ 37 w 37"/>
                <a:gd name="T71" fmla="*/ 154 h 360"/>
                <a:gd name="T72" fmla="*/ 36 w 37"/>
                <a:gd name="T73" fmla="*/ 181 h 360"/>
                <a:gd name="T74" fmla="*/ 36 w 37"/>
                <a:gd name="T75" fmla="*/ 207 h 360"/>
                <a:gd name="T76" fmla="*/ 36 w 37"/>
                <a:gd name="T77" fmla="*/ 230 h 360"/>
                <a:gd name="T78" fmla="*/ 36 w 37"/>
                <a:gd name="T79" fmla="*/ 251 h 360"/>
                <a:gd name="T80" fmla="*/ 34 w 37"/>
                <a:gd name="T81" fmla="*/ 269 h 360"/>
                <a:gd name="T82" fmla="*/ 34 w 37"/>
                <a:gd name="T83" fmla="*/ 286 h 360"/>
                <a:gd name="T84" fmla="*/ 33 w 37"/>
                <a:gd name="T85" fmla="*/ 300 h 360"/>
                <a:gd name="T86" fmla="*/ 33 w 37"/>
                <a:gd name="T87" fmla="*/ 312 h 360"/>
                <a:gd name="T88" fmla="*/ 33 w 37"/>
                <a:gd name="T89" fmla="*/ 322 h 360"/>
                <a:gd name="T90" fmla="*/ 32 w 37"/>
                <a:gd name="T91" fmla="*/ 329 h 360"/>
                <a:gd name="T92" fmla="*/ 32 w 37"/>
                <a:gd name="T93" fmla="*/ 334 h 360"/>
                <a:gd name="T94" fmla="*/ 30 w 37"/>
                <a:gd name="T95" fmla="*/ 342 h 360"/>
                <a:gd name="T96" fmla="*/ 27 w 37"/>
                <a:gd name="T97" fmla="*/ 351 h 360"/>
                <a:gd name="T98" fmla="*/ 24 w 37"/>
                <a:gd name="T99" fmla="*/ 358 h 360"/>
                <a:gd name="T100" fmla="*/ 20 w 37"/>
                <a:gd name="T101" fmla="*/ 360 h 360"/>
                <a:gd name="T102" fmla="*/ 19 w 37"/>
                <a:gd name="T103" fmla="*/ 360 h 360"/>
                <a:gd name="T104" fmla="*/ 16 w 37"/>
                <a:gd name="T105" fmla="*/ 358 h 360"/>
                <a:gd name="T106" fmla="*/ 12 w 37"/>
                <a:gd name="T107" fmla="*/ 354 h 360"/>
                <a:gd name="T108" fmla="*/ 8 w 37"/>
                <a:gd name="T109" fmla="*/ 347 h 360"/>
                <a:gd name="T110" fmla="*/ 5 w 37"/>
                <a:gd name="T111" fmla="*/ 336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" h="360">
                  <a:moveTo>
                    <a:pt x="5" y="336"/>
                  </a:moveTo>
                  <a:lnTo>
                    <a:pt x="4" y="330"/>
                  </a:lnTo>
                  <a:lnTo>
                    <a:pt x="3" y="325"/>
                  </a:lnTo>
                  <a:lnTo>
                    <a:pt x="2" y="319"/>
                  </a:lnTo>
                  <a:lnTo>
                    <a:pt x="2" y="315"/>
                  </a:lnTo>
                  <a:lnTo>
                    <a:pt x="1" y="311"/>
                  </a:lnTo>
                  <a:lnTo>
                    <a:pt x="1" y="307"/>
                  </a:lnTo>
                  <a:lnTo>
                    <a:pt x="0" y="305"/>
                  </a:lnTo>
                  <a:lnTo>
                    <a:pt x="0" y="303"/>
                  </a:lnTo>
                  <a:lnTo>
                    <a:pt x="0" y="302"/>
                  </a:lnTo>
                  <a:lnTo>
                    <a:pt x="0" y="301"/>
                  </a:lnTo>
                  <a:lnTo>
                    <a:pt x="0" y="300"/>
                  </a:lnTo>
                  <a:lnTo>
                    <a:pt x="1" y="298"/>
                  </a:lnTo>
                  <a:lnTo>
                    <a:pt x="1" y="295"/>
                  </a:lnTo>
                  <a:lnTo>
                    <a:pt x="1" y="292"/>
                  </a:lnTo>
                  <a:lnTo>
                    <a:pt x="1" y="289"/>
                  </a:lnTo>
                  <a:lnTo>
                    <a:pt x="2" y="286"/>
                  </a:lnTo>
                  <a:lnTo>
                    <a:pt x="2" y="281"/>
                  </a:lnTo>
                  <a:lnTo>
                    <a:pt x="3" y="277"/>
                  </a:lnTo>
                  <a:lnTo>
                    <a:pt x="3" y="271"/>
                  </a:lnTo>
                  <a:lnTo>
                    <a:pt x="4" y="267"/>
                  </a:lnTo>
                  <a:lnTo>
                    <a:pt x="5" y="261"/>
                  </a:lnTo>
                  <a:lnTo>
                    <a:pt x="5" y="255"/>
                  </a:lnTo>
                  <a:lnTo>
                    <a:pt x="6" y="249"/>
                  </a:lnTo>
                  <a:lnTo>
                    <a:pt x="7" y="242"/>
                  </a:lnTo>
                  <a:lnTo>
                    <a:pt x="9" y="214"/>
                  </a:lnTo>
                  <a:lnTo>
                    <a:pt x="10" y="186"/>
                  </a:lnTo>
                  <a:lnTo>
                    <a:pt x="12" y="159"/>
                  </a:lnTo>
                  <a:lnTo>
                    <a:pt x="12" y="133"/>
                  </a:lnTo>
                  <a:lnTo>
                    <a:pt x="12" y="121"/>
                  </a:lnTo>
                  <a:lnTo>
                    <a:pt x="10" y="109"/>
                  </a:lnTo>
                  <a:lnTo>
                    <a:pt x="9" y="98"/>
                  </a:lnTo>
                  <a:lnTo>
                    <a:pt x="8" y="87"/>
                  </a:lnTo>
                  <a:lnTo>
                    <a:pt x="7" y="76"/>
                  </a:lnTo>
                  <a:lnTo>
                    <a:pt x="6" y="65"/>
                  </a:lnTo>
                  <a:lnTo>
                    <a:pt x="5" y="55"/>
                  </a:lnTo>
                  <a:lnTo>
                    <a:pt x="5" y="46"/>
                  </a:lnTo>
                  <a:lnTo>
                    <a:pt x="4" y="41"/>
                  </a:lnTo>
                  <a:lnTo>
                    <a:pt x="4" y="37"/>
                  </a:lnTo>
                  <a:lnTo>
                    <a:pt x="3" y="33"/>
                  </a:lnTo>
                  <a:lnTo>
                    <a:pt x="3" y="28"/>
                  </a:lnTo>
                  <a:lnTo>
                    <a:pt x="2" y="22"/>
                  </a:lnTo>
                  <a:lnTo>
                    <a:pt x="2" y="15"/>
                  </a:lnTo>
                  <a:lnTo>
                    <a:pt x="1" y="11"/>
                  </a:lnTo>
                  <a:lnTo>
                    <a:pt x="1" y="6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9" y="1"/>
                  </a:lnTo>
                  <a:lnTo>
                    <a:pt x="24" y="1"/>
                  </a:lnTo>
                  <a:lnTo>
                    <a:pt x="27" y="2"/>
                  </a:lnTo>
                  <a:lnTo>
                    <a:pt x="32" y="2"/>
                  </a:lnTo>
                  <a:lnTo>
                    <a:pt x="37" y="3"/>
                  </a:lnTo>
                  <a:lnTo>
                    <a:pt x="37" y="23"/>
                  </a:lnTo>
                  <a:lnTo>
                    <a:pt x="37" y="40"/>
                  </a:lnTo>
                  <a:lnTo>
                    <a:pt x="37" y="59"/>
                  </a:lnTo>
                  <a:lnTo>
                    <a:pt x="37" y="76"/>
                  </a:lnTo>
                  <a:lnTo>
                    <a:pt x="37" y="93"/>
                  </a:lnTo>
                  <a:lnTo>
                    <a:pt x="37" y="109"/>
                  </a:lnTo>
                  <a:lnTo>
                    <a:pt x="37" y="124"/>
                  </a:lnTo>
                  <a:lnTo>
                    <a:pt x="37" y="139"/>
                  </a:lnTo>
                  <a:lnTo>
                    <a:pt x="37" y="154"/>
                  </a:lnTo>
                  <a:lnTo>
                    <a:pt x="37" y="168"/>
                  </a:lnTo>
                  <a:lnTo>
                    <a:pt x="36" y="181"/>
                  </a:lnTo>
                  <a:lnTo>
                    <a:pt x="36" y="194"/>
                  </a:lnTo>
                  <a:lnTo>
                    <a:pt x="36" y="207"/>
                  </a:lnTo>
                  <a:lnTo>
                    <a:pt x="36" y="218"/>
                  </a:lnTo>
                  <a:lnTo>
                    <a:pt x="36" y="230"/>
                  </a:lnTo>
                  <a:lnTo>
                    <a:pt x="36" y="240"/>
                  </a:lnTo>
                  <a:lnTo>
                    <a:pt x="36" y="251"/>
                  </a:lnTo>
                  <a:lnTo>
                    <a:pt x="34" y="261"/>
                  </a:lnTo>
                  <a:lnTo>
                    <a:pt x="34" y="269"/>
                  </a:lnTo>
                  <a:lnTo>
                    <a:pt x="34" y="278"/>
                  </a:lnTo>
                  <a:lnTo>
                    <a:pt x="34" y="286"/>
                  </a:lnTo>
                  <a:lnTo>
                    <a:pt x="34" y="293"/>
                  </a:lnTo>
                  <a:lnTo>
                    <a:pt x="33" y="300"/>
                  </a:lnTo>
                  <a:lnTo>
                    <a:pt x="33" y="306"/>
                  </a:lnTo>
                  <a:lnTo>
                    <a:pt x="33" y="312"/>
                  </a:lnTo>
                  <a:lnTo>
                    <a:pt x="33" y="316"/>
                  </a:lnTo>
                  <a:lnTo>
                    <a:pt x="33" y="322"/>
                  </a:lnTo>
                  <a:lnTo>
                    <a:pt x="32" y="325"/>
                  </a:lnTo>
                  <a:lnTo>
                    <a:pt x="32" y="329"/>
                  </a:lnTo>
                  <a:lnTo>
                    <a:pt x="32" y="331"/>
                  </a:lnTo>
                  <a:lnTo>
                    <a:pt x="32" y="334"/>
                  </a:lnTo>
                  <a:lnTo>
                    <a:pt x="32" y="336"/>
                  </a:lnTo>
                  <a:lnTo>
                    <a:pt x="30" y="342"/>
                  </a:lnTo>
                  <a:lnTo>
                    <a:pt x="28" y="347"/>
                  </a:lnTo>
                  <a:lnTo>
                    <a:pt x="27" y="351"/>
                  </a:lnTo>
                  <a:lnTo>
                    <a:pt x="25" y="354"/>
                  </a:lnTo>
                  <a:lnTo>
                    <a:pt x="24" y="358"/>
                  </a:lnTo>
                  <a:lnTo>
                    <a:pt x="21" y="359"/>
                  </a:lnTo>
                  <a:lnTo>
                    <a:pt x="20" y="360"/>
                  </a:lnTo>
                  <a:lnTo>
                    <a:pt x="20" y="360"/>
                  </a:lnTo>
                  <a:lnTo>
                    <a:pt x="19" y="360"/>
                  </a:lnTo>
                  <a:lnTo>
                    <a:pt x="18" y="359"/>
                  </a:lnTo>
                  <a:lnTo>
                    <a:pt x="16" y="358"/>
                  </a:lnTo>
                  <a:lnTo>
                    <a:pt x="14" y="356"/>
                  </a:lnTo>
                  <a:lnTo>
                    <a:pt x="12" y="354"/>
                  </a:lnTo>
                  <a:lnTo>
                    <a:pt x="10" y="351"/>
                  </a:lnTo>
                  <a:lnTo>
                    <a:pt x="8" y="347"/>
                  </a:lnTo>
                  <a:lnTo>
                    <a:pt x="6" y="341"/>
                  </a:lnTo>
                  <a:lnTo>
                    <a:pt x="5" y="336"/>
                  </a:lnTo>
                  <a:lnTo>
                    <a:pt x="5" y="336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32"/>
            <p:cNvSpPr/>
            <p:nvPr/>
          </p:nvSpPr>
          <p:spPr bwMode="auto">
            <a:xfrm>
              <a:off x="4362450" y="3550643"/>
              <a:ext cx="220662" cy="609600"/>
            </a:xfrm>
            <a:custGeom>
              <a:avLst/>
              <a:gdLst>
                <a:gd name="T0" fmla="*/ 127 w 139"/>
                <a:gd name="T1" fmla="*/ 46 h 384"/>
                <a:gd name="T2" fmla="*/ 125 w 139"/>
                <a:gd name="T3" fmla="*/ 52 h 384"/>
                <a:gd name="T4" fmla="*/ 123 w 139"/>
                <a:gd name="T5" fmla="*/ 61 h 384"/>
                <a:gd name="T6" fmla="*/ 121 w 139"/>
                <a:gd name="T7" fmla="*/ 75 h 384"/>
                <a:gd name="T8" fmla="*/ 119 w 139"/>
                <a:gd name="T9" fmla="*/ 92 h 384"/>
                <a:gd name="T10" fmla="*/ 118 w 139"/>
                <a:gd name="T11" fmla="*/ 114 h 384"/>
                <a:gd name="T12" fmla="*/ 117 w 139"/>
                <a:gd name="T13" fmla="*/ 139 h 384"/>
                <a:gd name="T14" fmla="*/ 116 w 139"/>
                <a:gd name="T15" fmla="*/ 166 h 384"/>
                <a:gd name="T16" fmla="*/ 115 w 139"/>
                <a:gd name="T17" fmla="*/ 196 h 384"/>
                <a:gd name="T18" fmla="*/ 114 w 139"/>
                <a:gd name="T19" fmla="*/ 228 h 384"/>
                <a:gd name="T20" fmla="*/ 114 w 139"/>
                <a:gd name="T21" fmla="*/ 264 h 384"/>
                <a:gd name="T22" fmla="*/ 114 w 139"/>
                <a:gd name="T23" fmla="*/ 299 h 384"/>
                <a:gd name="T24" fmla="*/ 113 w 139"/>
                <a:gd name="T25" fmla="*/ 329 h 384"/>
                <a:gd name="T26" fmla="*/ 112 w 139"/>
                <a:gd name="T27" fmla="*/ 350 h 384"/>
                <a:gd name="T28" fmla="*/ 111 w 139"/>
                <a:gd name="T29" fmla="*/ 367 h 384"/>
                <a:gd name="T30" fmla="*/ 109 w 139"/>
                <a:gd name="T31" fmla="*/ 376 h 384"/>
                <a:gd name="T32" fmla="*/ 105 w 139"/>
                <a:gd name="T33" fmla="*/ 383 h 384"/>
                <a:gd name="T34" fmla="*/ 100 w 139"/>
                <a:gd name="T35" fmla="*/ 384 h 384"/>
                <a:gd name="T36" fmla="*/ 94 w 139"/>
                <a:gd name="T37" fmla="*/ 380 h 384"/>
                <a:gd name="T38" fmla="*/ 90 w 139"/>
                <a:gd name="T39" fmla="*/ 370 h 384"/>
                <a:gd name="T40" fmla="*/ 87 w 139"/>
                <a:gd name="T41" fmla="*/ 357 h 384"/>
                <a:gd name="T42" fmla="*/ 83 w 139"/>
                <a:gd name="T43" fmla="*/ 344 h 384"/>
                <a:gd name="T44" fmla="*/ 83 w 139"/>
                <a:gd name="T45" fmla="*/ 335 h 384"/>
                <a:gd name="T46" fmla="*/ 82 w 139"/>
                <a:gd name="T47" fmla="*/ 322 h 384"/>
                <a:gd name="T48" fmla="*/ 82 w 139"/>
                <a:gd name="T49" fmla="*/ 306 h 384"/>
                <a:gd name="T50" fmla="*/ 83 w 139"/>
                <a:gd name="T51" fmla="*/ 285 h 384"/>
                <a:gd name="T52" fmla="*/ 84 w 139"/>
                <a:gd name="T53" fmla="*/ 262 h 384"/>
                <a:gd name="T54" fmla="*/ 87 w 139"/>
                <a:gd name="T55" fmla="*/ 210 h 384"/>
                <a:gd name="T56" fmla="*/ 87 w 139"/>
                <a:gd name="T57" fmla="*/ 156 h 384"/>
                <a:gd name="T58" fmla="*/ 87 w 139"/>
                <a:gd name="T59" fmla="*/ 108 h 384"/>
                <a:gd name="T60" fmla="*/ 87 w 139"/>
                <a:gd name="T61" fmla="*/ 83 h 384"/>
                <a:gd name="T62" fmla="*/ 87 w 139"/>
                <a:gd name="T63" fmla="*/ 64 h 384"/>
                <a:gd name="T64" fmla="*/ 87 w 139"/>
                <a:gd name="T65" fmla="*/ 49 h 384"/>
                <a:gd name="T66" fmla="*/ 85 w 139"/>
                <a:gd name="T67" fmla="*/ 40 h 384"/>
                <a:gd name="T68" fmla="*/ 84 w 139"/>
                <a:gd name="T69" fmla="*/ 35 h 384"/>
                <a:gd name="T70" fmla="*/ 80 w 139"/>
                <a:gd name="T71" fmla="*/ 34 h 384"/>
                <a:gd name="T72" fmla="*/ 70 w 139"/>
                <a:gd name="T73" fmla="*/ 34 h 384"/>
                <a:gd name="T74" fmla="*/ 55 w 139"/>
                <a:gd name="T75" fmla="*/ 35 h 384"/>
                <a:gd name="T76" fmla="*/ 34 w 139"/>
                <a:gd name="T77" fmla="*/ 37 h 384"/>
                <a:gd name="T78" fmla="*/ 9 w 139"/>
                <a:gd name="T79" fmla="*/ 40 h 384"/>
                <a:gd name="T80" fmla="*/ 8 w 139"/>
                <a:gd name="T81" fmla="*/ 21 h 384"/>
                <a:gd name="T82" fmla="*/ 30 w 139"/>
                <a:gd name="T83" fmla="*/ 20 h 384"/>
                <a:gd name="T84" fmla="*/ 48 w 139"/>
                <a:gd name="T85" fmla="*/ 18 h 384"/>
                <a:gd name="T86" fmla="*/ 64 w 139"/>
                <a:gd name="T87" fmla="*/ 15 h 384"/>
                <a:gd name="T88" fmla="*/ 73 w 139"/>
                <a:gd name="T89" fmla="*/ 10 h 384"/>
                <a:gd name="T90" fmla="*/ 79 w 139"/>
                <a:gd name="T91" fmla="*/ 5 h 384"/>
                <a:gd name="T92" fmla="*/ 88 w 139"/>
                <a:gd name="T93" fmla="*/ 0 h 384"/>
                <a:gd name="T94" fmla="*/ 95 w 139"/>
                <a:gd name="T95" fmla="*/ 3 h 384"/>
                <a:gd name="T96" fmla="*/ 104 w 139"/>
                <a:gd name="T97" fmla="*/ 7 h 384"/>
                <a:gd name="T98" fmla="*/ 119 w 139"/>
                <a:gd name="T99" fmla="*/ 15 h 384"/>
                <a:gd name="T100" fmla="*/ 130 w 139"/>
                <a:gd name="T101" fmla="*/ 22 h 384"/>
                <a:gd name="T102" fmla="*/ 138 w 139"/>
                <a:gd name="T103" fmla="*/ 29 h 384"/>
                <a:gd name="T104" fmla="*/ 139 w 139"/>
                <a:gd name="T105" fmla="*/ 35 h 384"/>
                <a:gd name="T106" fmla="*/ 137 w 139"/>
                <a:gd name="T107" fmla="*/ 40 h 384"/>
                <a:gd name="T108" fmla="*/ 131 w 139"/>
                <a:gd name="T109" fmla="*/ 4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9" h="384">
                  <a:moveTo>
                    <a:pt x="129" y="45"/>
                  </a:moveTo>
                  <a:lnTo>
                    <a:pt x="128" y="45"/>
                  </a:lnTo>
                  <a:lnTo>
                    <a:pt x="127" y="46"/>
                  </a:lnTo>
                  <a:lnTo>
                    <a:pt x="126" y="48"/>
                  </a:lnTo>
                  <a:lnTo>
                    <a:pt x="126" y="49"/>
                  </a:lnTo>
                  <a:lnTo>
                    <a:pt x="125" y="52"/>
                  </a:lnTo>
                  <a:lnTo>
                    <a:pt x="124" y="55"/>
                  </a:lnTo>
                  <a:lnTo>
                    <a:pt x="124" y="58"/>
                  </a:lnTo>
                  <a:lnTo>
                    <a:pt x="123" y="61"/>
                  </a:lnTo>
                  <a:lnTo>
                    <a:pt x="123" y="66"/>
                  </a:lnTo>
                  <a:lnTo>
                    <a:pt x="121" y="70"/>
                  </a:lnTo>
                  <a:lnTo>
                    <a:pt x="121" y="75"/>
                  </a:lnTo>
                  <a:lnTo>
                    <a:pt x="120" y="80"/>
                  </a:lnTo>
                  <a:lnTo>
                    <a:pt x="120" y="85"/>
                  </a:lnTo>
                  <a:lnTo>
                    <a:pt x="119" y="92"/>
                  </a:lnTo>
                  <a:lnTo>
                    <a:pt x="119" y="99"/>
                  </a:lnTo>
                  <a:lnTo>
                    <a:pt x="119" y="106"/>
                  </a:lnTo>
                  <a:lnTo>
                    <a:pt x="118" y="114"/>
                  </a:lnTo>
                  <a:lnTo>
                    <a:pt x="118" y="121"/>
                  </a:lnTo>
                  <a:lnTo>
                    <a:pt x="117" y="130"/>
                  </a:lnTo>
                  <a:lnTo>
                    <a:pt x="117" y="139"/>
                  </a:lnTo>
                  <a:lnTo>
                    <a:pt x="117" y="148"/>
                  </a:lnTo>
                  <a:lnTo>
                    <a:pt x="116" y="156"/>
                  </a:lnTo>
                  <a:lnTo>
                    <a:pt x="116" y="166"/>
                  </a:lnTo>
                  <a:lnTo>
                    <a:pt x="116" y="176"/>
                  </a:lnTo>
                  <a:lnTo>
                    <a:pt x="115" y="186"/>
                  </a:lnTo>
                  <a:lnTo>
                    <a:pt x="115" y="196"/>
                  </a:lnTo>
                  <a:lnTo>
                    <a:pt x="115" y="207"/>
                  </a:lnTo>
                  <a:lnTo>
                    <a:pt x="115" y="217"/>
                  </a:lnTo>
                  <a:lnTo>
                    <a:pt x="114" y="228"/>
                  </a:lnTo>
                  <a:lnTo>
                    <a:pt x="114" y="240"/>
                  </a:lnTo>
                  <a:lnTo>
                    <a:pt x="114" y="252"/>
                  </a:lnTo>
                  <a:lnTo>
                    <a:pt x="114" y="264"/>
                  </a:lnTo>
                  <a:lnTo>
                    <a:pt x="114" y="276"/>
                  </a:lnTo>
                  <a:lnTo>
                    <a:pt x="114" y="288"/>
                  </a:lnTo>
                  <a:lnTo>
                    <a:pt x="114" y="299"/>
                  </a:lnTo>
                  <a:lnTo>
                    <a:pt x="114" y="310"/>
                  </a:lnTo>
                  <a:lnTo>
                    <a:pt x="114" y="319"/>
                  </a:lnTo>
                  <a:lnTo>
                    <a:pt x="113" y="329"/>
                  </a:lnTo>
                  <a:lnTo>
                    <a:pt x="113" y="336"/>
                  </a:lnTo>
                  <a:lnTo>
                    <a:pt x="113" y="344"/>
                  </a:lnTo>
                  <a:lnTo>
                    <a:pt x="112" y="350"/>
                  </a:lnTo>
                  <a:lnTo>
                    <a:pt x="112" y="357"/>
                  </a:lnTo>
                  <a:lnTo>
                    <a:pt x="112" y="361"/>
                  </a:lnTo>
                  <a:lnTo>
                    <a:pt x="111" y="367"/>
                  </a:lnTo>
                  <a:lnTo>
                    <a:pt x="111" y="370"/>
                  </a:lnTo>
                  <a:lnTo>
                    <a:pt x="109" y="373"/>
                  </a:lnTo>
                  <a:lnTo>
                    <a:pt x="109" y="376"/>
                  </a:lnTo>
                  <a:lnTo>
                    <a:pt x="109" y="378"/>
                  </a:lnTo>
                  <a:lnTo>
                    <a:pt x="107" y="381"/>
                  </a:lnTo>
                  <a:lnTo>
                    <a:pt x="105" y="383"/>
                  </a:lnTo>
                  <a:lnTo>
                    <a:pt x="103" y="384"/>
                  </a:lnTo>
                  <a:lnTo>
                    <a:pt x="102" y="384"/>
                  </a:lnTo>
                  <a:lnTo>
                    <a:pt x="100" y="384"/>
                  </a:lnTo>
                  <a:lnTo>
                    <a:pt x="97" y="384"/>
                  </a:lnTo>
                  <a:lnTo>
                    <a:pt x="96" y="382"/>
                  </a:lnTo>
                  <a:lnTo>
                    <a:pt x="94" y="380"/>
                  </a:lnTo>
                  <a:lnTo>
                    <a:pt x="92" y="377"/>
                  </a:lnTo>
                  <a:lnTo>
                    <a:pt x="91" y="373"/>
                  </a:lnTo>
                  <a:lnTo>
                    <a:pt x="90" y="370"/>
                  </a:lnTo>
                  <a:lnTo>
                    <a:pt x="88" y="366"/>
                  </a:lnTo>
                  <a:lnTo>
                    <a:pt x="87" y="361"/>
                  </a:lnTo>
                  <a:lnTo>
                    <a:pt x="87" y="357"/>
                  </a:lnTo>
                  <a:lnTo>
                    <a:pt x="85" y="352"/>
                  </a:lnTo>
                  <a:lnTo>
                    <a:pt x="84" y="347"/>
                  </a:lnTo>
                  <a:lnTo>
                    <a:pt x="83" y="344"/>
                  </a:lnTo>
                  <a:lnTo>
                    <a:pt x="83" y="342"/>
                  </a:lnTo>
                  <a:lnTo>
                    <a:pt x="83" y="338"/>
                  </a:lnTo>
                  <a:lnTo>
                    <a:pt x="83" y="335"/>
                  </a:lnTo>
                  <a:lnTo>
                    <a:pt x="82" y="331"/>
                  </a:lnTo>
                  <a:lnTo>
                    <a:pt x="82" y="326"/>
                  </a:lnTo>
                  <a:lnTo>
                    <a:pt x="82" y="322"/>
                  </a:lnTo>
                  <a:lnTo>
                    <a:pt x="82" y="317"/>
                  </a:lnTo>
                  <a:lnTo>
                    <a:pt x="82" y="311"/>
                  </a:lnTo>
                  <a:lnTo>
                    <a:pt x="82" y="306"/>
                  </a:lnTo>
                  <a:lnTo>
                    <a:pt x="82" y="299"/>
                  </a:lnTo>
                  <a:lnTo>
                    <a:pt x="83" y="293"/>
                  </a:lnTo>
                  <a:lnTo>
                    <a:pt x="83" y="285"/>
                  </a:lnTo>
                  <a:lnTo>
                    <a:pt x="83" y="277"/>
                  </a:lnTo>
                  <a:lnTo>
                    <a:pt x="83" y="270"/>
                  </a:lnTo>
                  <a:lnTo>
                    <a:pt x="84" y="262"/>
                  </a:lnTo>
                  <a:lnTo>
                    <a:pt x="85" y="245"/>
                  </a:lnTo>
                  <a:lnTo>
                    <a:pt x="85" y="227"/>
                  </a:lnTo>
                  <a:lnTo>
                    <a:pt x="87" y="210"/>
                  </a:lnTo>
                  <a:lnTo>
                    <a:pt x="87" y="192"/>
                  </a:lnTo>
                  <a:lnTo>
                    <a:pt x="87" y="175"/>
                  </a:lnTo>
                  <a:lnTo>
                    <a:pt x="87" y="156"/>
                  </a:lnTo>
                  <a:lnTo>
                    <a:pt x="87" y="137"/>
                  </a:lnTo>
                  <a:lnTo>
                    <a:pt x="87" y="118"/>
                  </a:lnTo>
                  <a:lnTo>
                    <a:pt x="87" y="108"/>
                  </a:lnTo>
                  <a:lnTo>
                    <a:pt x="87" y="100"/>
                  </a:lnTo>
                  <a:lnTo>
                    <a:pt x="87" y="91"/>
                  </a:lnTo>
                  <a:lnTo>
                    <a:pt x="87" y="83"/>
                  </a:lnTo>
                  <a:lnTo>
                    <a:pt x="87" y="77"/>
                  </a:lnTo>
                  <a:lnTo>
                    <a:pt x="87" y="70"/>
                  </a:lnTo>
                  <a:lnTo>
                    <a:pt x="87" y="64"/>
                  </a:lnTo>
                  <a:lnTo>
                    <a:pt x="87" y="58"/>
                  </a:lnTo>
                  <a:lnTo>
                    <a:pt x="87" y="53"/>
                  </a:lnTo>
                  <a:lnTo>
                    <a:pt x="87" y="49"/>
                  </a:lnTo>
                  <a:lnTo>
                    <a:pt x="85" y="45"/>
                  </a:lnTo>
                  <a:lnTo>
                    <a:pt x="85" y="42"/>
                  </a:lnTo>
                  <a:lnTo>
                    <a:pt x="85" y="40"/>
                  </a:lnTo>
                  <a:lnTo>
                    <a:pt x="85" y="37"/>
                  </a:lnTo>
                  <a:lnTo>
                    <a:pt x="84" y="36"/>
                  </a:lnTo>
                  <a:lnTo>
                    <a:pt x="84" y="35"/>
                  </a:lnTo>
                  <a:lnTo>
                    <a:pt x="83" y="35"/>
                  </a:lnTo>
                  <a:lnTo>
                    <a:pt x="82" y="35"/>
                  </a:lnTo>
                  <a:lnTo>
                    <a:pt x="80" y="34"/>
                  </a:lnTo>
                  <a:lnTo>
                    <a:pt x="77" y="34"/>
                  </a:lnTo>
                  <a:lnTo>
                    <a:pt x="73" y="34"/>
                  </a:lnTo>
                  <a:lnTo>
                    <a:pt x="70" y="34"/>
                  </a:lnTo>
                  <a:lnTo>
                    <a:pt x="66" y="35"/>
                  </a:lnTo>
                  <a:lnTo>
                    <a:pt x="60" y="35"/>
                  </a:lnTo>
                  <a:lnTo>
                    <a:pt x="55" y="35"/>
                  </a:lnTo>
                  <a:lnTo>
                    <a:pt x="48" y="36"/>
                  </a:lnTo>
                  <a:lnTo>
                    <a:pt x="42" y="36"/>
                  </a:lnTo>
                  <a:lnTo>
                    <a:pt x="34" y="37"/>
                  </a:lnTo>
                  <a:lnTo>
                    <a:pt x="27" y="37"/>
                  </a:lnTo>
                  <a:lnTo>
                    <a:pt x="18" y="39"/>
                  </a:lnTo>
                  <a:lnTo>
                    <a:pt x="9" y="40"/>
                  </a:lnTo>
                  <a:lnTo>
                    <a:pt x="0" y="41"/>
                  </a:lnTo>
                  <a:lnTo>
                    <a:pt x="0" y="21"/>
                  </a:lnTo>
                  <a:lnTo>
                    <a:pt x="8" y="21"/>
                  </a:lnTo>
                  <a:lnTo>
                    <a:pt x="16" y="21"/>
                  </a:lnTo>
                  <a:lnTo>
                    <a:pt x="23" y="20"/>
                  </a:lnTo>
                  <a:lnTo>
                    <a:pt x="30" y="20"/>
                  </a:lnTo>
                  <a:lnTo>
                    <a:pt x="36" y="19"/>
                  </a:lnTo>
                  <a:lnTo>
                    <a:pt x="43" y="18"/>
                  </a:lnTo>
                  <a:lnTo>
                    <a:pt x="48" y="18"/>
                  </a:lnTo>
                  <a:lnTo>
                    <a:pt x="55" y="17"/>
                  </a:lnTo>
                  <a:lnTo>
                    <a:pt x="59" y="16"/>
                  </a:lnTo>
                  <a:lnTo>
                    <a:pt x="64" y="15"/>
                  </a:lnTo>
                  <a:lnTo>
                    <a:pt x="67" y="13"/>
                  </a:lnTo>
                  <a:lnTo>
                    <a:pt x="70" y="11"/>
                  </a:lnTo>
                  <a:lnTo>
                    <a:pt x="73" y="10"/>
                  </a:lnTo>
                  <a:lnTo>
                    <a:pt x="76" y="8"/>
                  </a:lnTo>
                  <a:lnTo>
                    <a:pt x="78" y="7"/>
                  </a:lnTo>
                  <a:lnTo>
                    <a:pt x="79" y="5"/>
                  </a:lnTo>
                  <a:lnTo>
                    <a:pt x="81" y="3"/>
                  </a:lnTo>
                  <a:lnTo>
                    <a:pt x="84" y="1"/>
                  </a:lnTo>
                  <a:lnTo>
                    <a:pt x="88" y="0"/>
                  </a:lnTo>
                  <a:lnTo>
                    <a:pt x="92" y="0"/>
                  </a:lnTo>
                  <a:lnTo>
                    <a:pt x="93" y="1"/>
                  </a:lnTo>
                  <a:lnTo>
                    <a:pt x="95" y="3"/>
                  </a:lnTo>
                  <a:lnTo>
                    <a:pt x="97" y="4"/>
                  </a:lnTo>
                  <a:lnTo>
                    <a:pt x="101" y="6"/>
                  </a:lnTo>
                  <a:lnTo>
                    <a:pt x="104" y="7"/>
                  </a:lnTo>
                  <a:lnTo>
                    <a:pt x="108" y="9"/>
                  </a:lnTo>
                  <a:lnTo>
                    <a:pt x="114" y="11"/>
                  </a:lnTo>
                  <a:lnTo>
                    <a:pt x="119" y="15"/>
                  </a:lnTo>
                  <a:lnTo>
                    <a:pt x="124" y="17"/>
                  </a:lnTo>
                  <a:lnTo>
                    <a:pt x="127" y="20"/>
                  </a:lnTo>
                  <a:lnTo>
                    <a:pt x="130" y="22"/>
                  </a:lnTo>
                  <a:lnTo>
                    <a:pt x="133" y="24"/>
                  </a:lnTo>
                  <a:lnTo>
                    <a:pt x="136" y="27"/>
                  </a:lnTo>
                  <a:lnTo>
                    <a:pt x="138" y="29"/>
                  </a:lnTo>
                  <a:lnTo>
                    <a:pt x="138" y="31"/>
                  </a:lnTo>
                  <a:lnTo>
                    <a:pt x="139" y="33"/>
                  </a:lnTo>
                  <a:lnTo>
                    <a:pt x="139" y="35"/>
                  </a:lnTo>
                  <a:lnTo>
                    <a:pt x="138" y="36"/>
                  </a:lnTo>
                  <a:lnTo>
                    <a:pt x="138" y="39"/>
                  </a:lnTo>
                  <a:lnTo>
                    <a:pt x="137" y="40"/>
                  </a:lnTo>
                  <a:lnTo>
                    <a:pt x="136" y="42"/>
                  </a:lnTo>
                  <a:lnTo>
                    <a:pt x="133" y="43"/>
                  </a:lnTo>
                  <a:lnTo>
                    <a:pt x="131" y="44"/>
                  </a:lnTo>
                  <a:lnTo>
                    <a:pt x="129" y="45"/>
                  </a:lnTo>
                  <a:lnTo>
                    <a:pt x="129" y="45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33"/>
            <p:cNvSpPr/>
            <p:nvPr/>
          </p:nvSpPr>
          <p:spPr bwMode="auto">
            <a:xfrm>
              <a:off x="4362450" y="3722093"/>
              <a:ext cx="112712" cy="42862"/>
            </a:xfrm>
            <a:custGeom>
              <a:avLst/>
              <a:gdLst>
                <a:gd name="T0" fmla="*/ 61 w 71"/>
                <a:gd name="T1" fmla="*/ 22 h 27"/>
                <a:gd name="T2" fmla="*/ 60 w 71"/>
                <a:gd name="T3" fmla="*/ 22 h 27"/>
                <a:gd name="T4" fmla="*/ 58 w 71"/>
                <a:gd name="T5" fmla="*/ 22 h 27"/>
                <a:gd name="T6" fmla="*/ 56 w 71"/>
                <a:gd name="T7" fmla="*/ 23 h 27"/>
                <a:gd name="T8" fmla="*/ 54 w 71"/>
                <a:gd name="T9" fmla="*/ 23 h 27"/>
                <a:gd name="T10" fmla="*/ 52 w 71"/>
                <a:gd name="T11" fmla="*/ 24 h 27"/>
                <a:gd name="T12" fmla="*/ 48 w 71"/>
                <a:gd name="T13" fmla="*/ 24 h 27"/>
                <a:gd name="T14" fmla="*/ 45 w 71"/>
                <a:gd name="T15" fmla="*/ 24 h 27"/>
                <a:gd name="T16" fmla="*/ 41 w 71"/>
                <a:gd name="T17" fmla="*/ 25 h 27"/>
                <a:gd name="T18" fmla="*/ 38 w 71"/>
                <a:gd name="T19" fmla="*/ 25 h 27"/>
                <a:gd name="T20" fmla="*/ 33 w 71"/>
                <a:gd name="T21" fmla="*/ 25 h 27"/>
                <a:gd name="T22" fmla="*/ 28 w 71"/>
                <a:gd name="T23" fmla="*/ 25 h 27"/>
                <a:gd name="T24" fmla="*/ 23 w 71"/>
                <a:gd name="T25" fmla="*/ 27 h 27"/>
                <a:gd name="T26" fmla="*/ 18 w 71"/>
                <a:gd name="T27" fmla="*/ 27 h 27"/>
                <a:gd name="T28" fmla="*/ 12 w 71"/>
                <a:gd name="T29" fmla="*/ 27 h 27"/>
                <a:gd name="T30" fmla="*/ 6 w 71"/>
                <a:gd name="T31" fmla="*/ 27 h 27"/>
                <a:gd name="T32" fmla="*/ 0 w 71"/>
                <a:gd name="T33" fmla="*/ 27 h 27"/>
                <a:gd name="T34" fmla="*/ 0 w 71"/>
                <a:gd name="T35" fmla="*/ 8 h 27"/>
                <a:gd name="T36" fmla="*/ 6 w 71"/>
                <a:gd name="T37" fmla="*/ 7 h 27"/>
                <a:gd name="T38" fmla="*/ 11 w 71"/>
                <a:gd name="T39" fmla="*/ 6 h 27"/>
                <a:gd name="T40" fmla="*/ 17 w 71"/>
                <a:gd name="T41" fmla="*/ 5 h 27"/>
                <a:gd name="T42" fmla="*/ 22 w 71"/>
                <a:gd name="T43" fmla="*/ 3 h 27"/>
                <a:gd name="T44" fmla="*/ 28 w 71"/>
                <a:gd name="T45" fmla="*/ 1 h 27"/>
                <a:gd name="T46" fmla="*/ 32 w 71"/>
                <a:gd name="T47" fmla="*/ 0 h 27"/>
                <a:gd name="T48" fmla="*/ 36 w 71"/>
                <a:gd name="T49" fmla="*/ 0 h 27"/>
                <a:gd name="T50" fmla="*/ 42 w 71"/>
                <a:gd name="T51" fmla="*/ 0 h 27"/>
                <a:gd name="T52" fmla="*/ 47 w 71"/>
                <a:gd name="T53" fmla="*/ 0 h 27"/>
                <a:gd name="T54" fmla="*/ 52 w 71"/>
                <a:gd name="T55" fmla="*/ 0 h 27"/>
                <a:gd name="T56" fmla="*/ 57 w 71"/>
                <a:gd name="T57" fmla="*/ 1 h 27"/>
                <a:gd name="T58" fmla="*/ 61 w 71"/>
                <a:gd name="T59" fmla="*/ 3 h 27"/>
                <a:gd name="T60" fmla="*/ 65 w 71"/>
                <a:gd name="T61" fmla="*/ 4 h 27"/>
                <a:gd name="T62" fmla="*/ 67 w 71"/>
                <a:gd name="T63" fmla="*/ 5 h 27"/>
                <a:gd name="T64" fmla="*/ 68 w 71"/>
                <a:gd name="T65" fmla="*/ 6 h 27"/>
                <a:gd name="T66" fmla="*/ 69 w 71"/>
                <a:gd name="T67" fmla="*/ 7 h 27"/>
                <a:gd name="T68" fmla="*/ 70 w 71"/>
                <a:gd name="T69" fmla="*/ 7 h 27"/>
                <a:gd name="T70" fmla="*/ 71 w 71"/>
                <a:gd name="T71" fmla="*/ 8 h 27"/>
                <a:gd name="T72" fmla="*/ 71 w 71"/>
                <a:gd name="T73" fmla="*/ 9 h 27"/>
                <a:gd name="T74" fmla="*/ 71 w 71"/>
                <a:gd name="T75" fmla="*/ 10 h 27"/>
                <a:gd name="T76" fmla="*/ 71 w 71"/>
                <a:gd name="T77" fmla="*/ 11 h 27"/>
                <a:gd name="T78" fmla="*/ 71 w 71"/>
                <a:gd name="T79" fmla="*/ 12 h 27"/>
                <a:gd name="T80" fmla="*/ 70 w 71"/>
                <a:gd name="T81" fmla="*/ 13 h 27"/>
                <a:gd name="T82" fmla="*/ 69 w 71"/>
                <a:gd name="T83" fmla="*/ 15 h 27"/>
                <a:gd name="T84" fmla="*/ 68 w 71"/>
                <a:gd name="T85" fmla="*/ 17 h 27"/>
                <a:gd name="T86" fmla="*/ 67 w 71"/>
                <a:gd name="T87" fmla="*/ 18 h 27"/>
                <a:gd name="T88" fmla="*/ 65 w 71"/>
                <a:gd name="T89" fmla="*/ 20 h 27"/>
                <a:gd name="T90" fmla="*/ 61 w 71"/>
                <a:gd name="T91" fmla="*/ 22 h 27"/>
                <a:gd name="T92" fmla="*/ 61 w 71"/>
                <a:gd name="T93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1" h="27">
                  <a:moveTo>
                    <a:pt x="61" y="22"/>
                  </a:moveTo>
                  <a:lnTo>
                    <a:pt x="60" y="22"/>
                  </a:lnTo>
                  <a:lnTo>
                    <a:pt x="58" y="22"/>
                  </a:lnTo>
                  <a:lnTo>
                    <a:pt x="56" y="23"/>
                  </a:lnTo>
                  <a:lnTo>
                    <a:pt x="54" y="23"/>
                  </a:lnTo>
                  <a:lnTo>
                    <a:pt x="52" y="24"/>
                  </a:lnTo>
                  <a:lnTo>
                    <a:pt x="48" y="24"/>
                  </a:lnTo>
                  <a:lnTo>
                    <a:pt x="45" y="24"/>
                  </a:lnTo>
                  <a:lnTo>
                    <a:pt x="41" y="25"/>
                  </a:lnTo>
                  <a:lnTo>
                    <a:pt x="38" y="25"/>
                  </a:lnTo>
                  <a:lnTo>
                    <a:pt x="33" y="25"/>
                  </a:lnTo>
                  <a:lnTo>
                    <a:pt x="28" y="25"/>
                  </a:lnTo>
                  <a:lnTo>
                    <a:pt x="23" y="27"/>
                  </a:lnTo>
                  <a:lnTo>
                    <a:pt x="18" y="27"/>
                  </a:lnTo>
                  <a:lnTo>
                    <a:pt x="12" y="27"/>
                  </a:lnTo>
                  <a:lnTo>
                    <a:pt x="6" y="27"/>
                  </a:lnTo>
                  <a:lnTo>
                    <a:pt x="0" y="27"/>
                  </a:lnTo>
                  <a:lnTo>
                    <a:pt x="0" y="8"/>
                  </a:lnTo>
                  <a:lnTo>
                    <a:pt x="6" y="7"/>
                  </a:lnTo>
                  <a:lnTo>
                    <a:pt x="11" y="6"/>
                  </a:lnTo>
                  <a:lnTo>
                    <a:pt x="17" y="5"/>
                  </a:lnTo>
                  <a:lnTo>
                    <a:pt x="22" y="3"/>
                  </a:lnTo>
                  <a:lnTo>
                    <a:pt x="28" y="1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47" y="0"/>
                  </a:lnTo>
                  <a:lnTo>
                    <a:pt x="52" y="0"/>
                  </a:lnTo>
                  <a:lnTo>
                    <a:pt x="57" y="1"/>
                  </a:lnTo>
                  <a:lnTo>
                    <a:pt x="61" y="3"/>
                  </a:lnTo>
                  <a:lnTo>
                    <a:pt x="65" y="4"/>
                  </a:lnTo>
                  <a:lnTo>
                    <a:pt x="67" y="5"/>
                  </a:lnTo>
                  <a:lnTo>
                    <a:pt x="68" y="6"/>
                  </a:lnTo>
                  <a:lnTo>
                    <a:pt x="69" y="7"/>
                  </a:lnTo>
                  <a:lnTo>
                    <a:pt x="70" y="7"/>
                  </a:lnTo>
                  <a:lnTo>
                    <a:pt x="71" y="8"/>
                  </a:lnTo>
                  <a:lnTo>
                    <a:pt x="71" y="9"/>
                  </a:lnTo>
                  <a:lnTo>
                    <a:pt x="71" y="10"/>
                  </a:lnTo>
                  <a:lnTo>
                    <a:pt x="71" y="11"/>
                  </a:lnTo>
                  <a:lnTo>
                    <a:pt x="71" y="12"/>
                  </a:lnTo>
                  <a:lnTo>
                    <a:pt x="70" y="13"/>
                  </a:lnTo>
                  <a:lnTo>
                    <a:pt x="69" y="15"/>
                  </a:lnTo>
                  <a:lnTo>
                    <a:pt x="68" y="17"/>
                  </a:lnTo>
                  <a:lnTo>
                    <a:pt x="67" y="18"/>
                  </a:lnTo>
                  <a:lnTo>
                    <a:pt x="65" y="20"/>
                  </a:lnTo>
                  <a:lnTo>
                    <a:pt x="61" y="22"/>
                  </a:lnTo>
                  <a:lnTo>
                    <a:pt x="61" y="22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34"/>
            <p:cNvSpPr/>
            <p:nvPr/>
          </p:nvSpPr>
          <p:spPr bwMode="auto">
            <a:xfrm>
              <a:off x="4362450" y="3853855"/>
              <a:ext cx="120650" cy="46037"/>
            </a:xfrm>
            <a:custGeom>
              <a:avLst/>
              <a:gdLst>
                <a:gd name="T0" fmla="*/ 0 w 76"/>
                <a:gd name="T1" fmla="*/ 29 h 29"/>
                <a:gd name="T2" fmla="*/ 0 w 76"/>
                <a:gd name="T3" fmla="*/ 7 h 29"/>
                <a:gd name="T4" fmla="*/ 9 w 76"/>
                <a:gd name="T5" fmla="*/ 7 h 29"/>
                <a:gd name="T6" fmla="*/ 18 w 76"/>
                <a:gd name="T7" fmla="*/ 6 h 29"/>
                <a:gd name="T8" fmla="*/ 27 w 76"/>
                <a:gd name="T9" fmla="*/ 5 h 29"/>
                <a:gd name="T10" fmla="*/ 34 w 76"/>
                <a:gd name="T11" fmla="*/ 2 h 29"/>
                <a:gd name="T12" fmla="*/ 40 w 76"/>
                <a:gd name="T13" fmla="*/ 1 h 29"/>
                <a:gd name="T14" fmla="*/ 45 w 76"/>
                <a:gd name="T15" fmla="*/ 0 h 29"/>
                <a:gd name="T16" fmla="*/ 51 w 76"/>
                <a:gd name="T17" fmla="*/ 0 h 29"/>
                <a:gd name="T18" fmla="*/ 55 w 76"/>
                <a:gd name="T19" fmla="*/ 0 h 29"/>
                <a:gd name="T20" fmla="*/ 58 w 76"/>
                <a:gd name="T21" fmla="*/ 0 h 29"/>
                <a:gd name="T22" fmla="*/ 61 w 76"/>
                <a:gd name="T23" fmla="*/ 2 h 29"/>
                <a:gd name="T24" fmla="*/ 66 w 76"/>
                <a:gd name="T25" fmla="*/ 5 h 29"/>
                <a:gd name="T26" fmla="*/ 69 w 76"/>
                <a:gd name="T27" fmla="*/ 7 h 29"/>
                <a:gd name="T28" fmla="*/ 71 w 76"/>
                <a:gd name="T29" fmla="*/ 10 h 29"/>
                <a:gd name="T30" fmla="*/ 72 w 76"/>
                <a:gd name="T31" fmla="*/ 12 h 29"/>
                <a:gd name="T32" fmla="*/ 73 w 76"/>
                <a:gd name="T33" fmla="*/ 14 h 29"/>
                <a:gd name="T34" fmla="*/ 75 w 76"/>
                <a:gd name="T35" fmla="*/ 16 h 29"/>
                <a:gd name="T36" fmla="*/ 75 w 76"/>
                <a:gd name="T37" fmla="*/ 18 h 29"/>
                <a:gd name="T38" fmla="*/ 76 w 76"/>
                <a:gd name="T39" fmla="*/ 19 h 29"/>
                <a:gd name="T40" fmla="*/ 75 w 76"/>
                <a:gd name="T41" fmla="*/ 20 h 29"/>
                <a:gd name="T42" fmla="*/ 75 w 76"/>
                <a:gd name="T43" fmla="*/ 21 h 29"/>
                <a:gd name="T44" fmla="*/ 73 w 76"/>
                <a:gd name="T45" fmla="*/ 22 h 29"/>
                <a:gd name="T46" fmla="*/ 72 w 76"/>
                <a:gd name="T47" fmla="*/ 22 h 29"/>
                <a:gd name="T48" fmla="*/ 70 w 76"/>
                <a:gd name="T49" fmla="*/ 23 h 29"/>
                <a:gd name="T50" fmla="*/ 68 w 76"/>
                <a:gd name="T51" fmla="*/ 23 h 29"/>
                <a:gd name="T52" fmla="*/ 66 w 76"/>
                <a:gd name="T53" fmla="*/ 23 h 29"/>
                <a:gd name="T54" fmla="*/ 63 w 76"/>
                <a:gd name="T55" fmla="*/ 24 h 29"/>
                <a:gd name="T56" fmla="*/ 58 w 76"/>
                <a:gd name="T57" fmla="*/ 24 h 29"/>
                <a:gd name="T58" fmla="*/ 54 w 76"/>
                <a:gd name="T59" fmla="*/ 25 h 29"/>
                <a:gd name="T60" fmla="*/ 48 w 76"/>
                <a:gd name="T61" fmla="*/ 25 h 29"/>
                <a:gd name="T62" fmla="*/ 43 w 76"/>
                <a:gd name="T63" fmla="*/ 25 h 29"/>
                <a:gd name="T64" fmla="*/ 38 w 76"/>
                <a:gd name="T65" fmla="*/ 26 h 29"/>
                <a:gd name="T66" fmla="*/ 31 w 76"/>
                <a:gd name="T67" fmla="*/ 26 h 29"/>
                <a:gd name="T68" fmla="*/ 24 w 76"/>
                <a:gd name="T69" fmla="*/ 28 h 29"/>
                <a:gd name="T70" fmla="*/ 17 w 76"/>
                <a:gd name="T71" fmla="*/ 28 h 29"/>
                <a:gd name="T72" fmla="*/ 8 w 76"/>
                <a:gd name="T73" fmla="*/ 28 h 29"/>
                <a:gd name="T74" fmla="*/ 0 w 76"/>
                <a:gd name="T75" fmla="*/ 29 h 29"/>
                <a:gd name="T76" fmla="*/ 0 w 76"/>
                <a:gd name="T7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6" h="29">
                  <a:moveTo>
                    <a:pt x="0" y="29"/>
                  </a:moveTo>
                  <a:lnTo>
                    <a:pt x="0" y="7"/>
                  </a:lnTo>
                  <a:lnTo>
                    <a:pt x="9" y="7"/>
                  </a:lnTo>
                  <a:lnTo>
                    <a:pt x="18" y="6"/>
                  </a:lnTo>
                  <a:lnTo>
                    <a:pt x="27" y="5"/>
                  </a:lnTo>
                  <a:lnTo>
                    <a:pt x="34" y="2"/>
                  </a:lnTo>
                  <a:lnTo>
                    <a:pt x="40" y="1"/>
                  </a:lnTo>
                  <a:lnTo>
                    <a:pt x="45" y="0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58" y="0"/>
                  </a:lnTo>
                  <a:lnTo>
                    <a:pt x="61" y="2"/>
                  </a:lnTo>
                  <a:lnTo>
                    <a:pt x="66" y="5"/>
                  </a:lnTo>
                  <a:lnTo>
                    <a:pt x="69" y="7"/>
                  </a:lnTo>
                  <a:lnTo>
                    <a:pt x="71" y="10"/>
                  </a:lnTo>
                  <a:lnTo>
                    <a:pt x="72" y="12"/>
                  </a:lnTo>
                  <a:lnTo>
                    <a:pt x="73" y="14"/>
                  </a:lnTo>
                  <a:lnTo>
                    <a:pt x="75" y="16"/>
                  </a:lnTo>
                  <a:lnTo>
                    <a:pt x="75" y="18"/>
                  </a:lnTo>
                  <a:lnTo>
                    <a:pt x="76" y="19"/>
                  </a:lnTo>
                  <a:lnTo>
                    <a:pt x="75" y="20"/>
                  </a:lnTo>
                  <a:lnTo>
                    <a:pt x="75" y="21"/>
                  </a:lnTo>
                  <a:lnTo>
                    <a:pt x="73" y="22"/>
                  </a:lnTo>
                  <a:lnTo>
                    <a:pt x="72" y="22"/>
                  </a:lnTo>
                  <a:lnTo>
                    <a:pt x="70" y="23"/>
                  </a:lnTo>
                  <a:lnTo>
                    <a:pt x="68" y="23"/>
                  </a:lnTo>
                  <a:lnTo>
                    <a:pt x="66" y="23"/>
                  </a:lnTo>
                  <a:lnTo>
                    <a:pt x="63" y="24"/>
                  </a:lnTo>
                  <a:lnTo>
                    <a:pt x="58" y="24"/>
                  </a:lnTo>
                  <a:lnTo>
                    <a:pt x="54" y="25"/>
                  </a:lnTo>
                  <a:lnTo>
                    <a:pt x="48" y="25"/>
                  </a:lnTo>
                  <a:lnTo>
                    <a:pt x="43" y="25"/>
                  </a:lnTo>
                  <a:lnTo>
                    <a:pt x="38" y="26"/>
                  </a:lnTo>
                  <a:lnTo>
                    <a:pt x="31" y="26"/>
                  </a:lnTo>
                  <a:lnTo>
                    <a:pt x="24" y="28"/>
                  </a:lnTo>
                  <a:lnTo>
                    <a:pt x="17" y="28"/>
                  </a:lnTo>
                  <a:lnTo>
                    <a:pt x="8" y="28"/>
                  </a:lnTo>
                  <a:lnTo>
                    <a:pt x="0" y="29"/>
                  </a:lnTo>
                  <a:lnTo>
                    <a:pt x="0" y="29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35"/>
            <p:cNvSpPr/>
            <p:nvPr/>
          </p:nvSpPr>
          <p:spPr bwMode="auto">
            <a:xfrm>
              <a:off x="4362450" y="4036418"/>
              <a:ext cx="146050" cy="46037"/>
            </a:xfrm>
            <a:custGeom>
              <a:avLst/>
              <a:gdLst>
                <a:gd name="T0" fmla="*/ 92 w 92"/>
                <a:gd name="T1" fmla="*/ 22 h 29"/>
                <a:gd name="T2" fmla="*/ 0 w 92"/>
                <a:gd name="T3" fmla="*/ 29 h 29"/>
                <a:gd name="T4" fmla="*/ 0 w 92"/>
                <a:gd name="T5" fmla="*/ 5 h 29"/>
                <a:gd name="T6" fmla="*/ 9 w 92"/>
                <a:gd name="T7" fmla="*/ 4 h 29"/>
                <a:gd name="T8" fmla="*/ 18 w 92"/>
                <a:gd name="T9" fmla="*/ 4 h 29"/>
                <a:gd name="T10" fmla="*/ 26 w 92"/>
                <a:gd name="T11" fmla="*/ 3 h 29"/>
                <a:gd name="T12" fmla="*/ 33 w 92"/>
                <a:gd name="T13" fmla="*/ 2 h 29"/>
                <a:gd name="T14" fmla="*/ 40 w 92"/>
                <a:gd name="T15" fmla="*/ 2 h 29"/>
                <a:gd name="T16" fmla="*/ 46 w 92"/>
                <a:gd name="T17" fmla="*/ 1 h 29"/>
                <a:gd name="T18" fmla="*/ 53 w 92"/>
                <a:gd name="T19" fmla="*/ 1 h 29"/>
                <a:gd name="T20" fmla="*/ 58 w 92"/>
                <a:gd name="T21" fmla="*/ 1 h 29"/>
                <a:gd name="T22" fmla="*/ 63 w 92"/>
                <a:gd name="T23" fmla="*/ 0 h 29"/>
                <a:gd name="T24" fmla="*/ 67 w 92"/>
                <a:gd name="T25" fmla="*/ 0 h 29"/>
                <a:gd name="T26" fmla="*/ 71 w 92"/>
                <a:gd name="T27" fmla="*/ 0 h 29"/>
                <a:gd name="T28" fmla="*/ 75 w 92"/>
                <a:gd name="T29" fmla="*/ 0 h 29"/>
                <a:gd name="T30" fmla="*/ 78 w 92"/>
                <a:gd name="T31" fmla="*/ 0 h 29"/>
                <a:gd name="T32" fmla="*/ 80 w 92"/>
                <a:gd name="T33" fmla="*/ 0 h 29"/>
                <a:gd name="T34" fmla="*/ 82 w 92"/>
                <a:gd name="T35" fmla="*/ 1 h 29"/>
                <a:gd name="T36" fmla="*/ 84 w 92"/>
                <a:gd name="T37" fmla="*/ 1 h 29"/>
                <a:gd name="T38" fmla="*/ 85 w 92"/>
                <a:gd name="T39" fmla="*/ 2 h 29"/>
                <a:gd name="T40" fmla="*/ 88 w 92"/>
                <a:gd name="T41" fmla="*/ 3 h 29"/>
                <a:gd name="T42" fmla="*/ 89 w 92"/>
                <a:gd name="T43" fmla="*/ 5 h 29"/>
                <a:gd name="T44" fmla="*/ 90 w 92"/>
                <a:gd name="T45" fmla="*/ 7 h 29"/>
                <a:gd name="T46" fmla="*/ 91 w 92"/>
                <a:gd name="T47" fmla="*/ 11 h 29"/>
                <a:gd name="T48" fmla="*/ 91 w 92"/>
                <a:gd name="T49" fmla="*/ 14 h 29"/>
                <a:gd name="T50" fmla="*/ 92 w 92"/>
                <a:gd name="T51" fmla="*/ 17 h 29"/>
                <a:gd name="T52" fmla="*/ 92 w 92"/>
                <a:gd name="T53" fmla="*/ 22 h 29"/>
                <a:gd name="T54" fmla="*/ 92 w 92"/>
                <a:gd name="T55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" h="29">
                  <a:moveTo>
                    <a:pt x="92" y="22"/>
                  </a:moveTo>
                  <a:lnTo>
                    <a:pt x="0" y="29"/>
                  </a:lnTo>
                  <a:lnTo>
                    <a:pt x="0" y="5"/>
                  </a:lnTo>
                  <a:lnTo>
                    <a:pt x="9" y="4"/>
                  </a:lnTo>
                  <a:lnTo>
                    <a:pt x="18" y="4"/>
                  </a:lnTo>
                  <a:lnTo>
                    <a:pt x="26" y="3"/>
                  </a:lnTo>
                  <a:lnTo>
                    <a:pt x="33" y="2"/>
                  </a:lnTo>
                  <a:lnTo>
                    <a:pt x="40" y="2"/>
                  </a:lnTo>
                  <a:lnTo>
                    <a:pt x="46" y="1"/>
                  </a:lnTo>
                  <a:lnTo>
                    <a:pt x="53" y="1"/>
                  </a:lnTo>
                  <a:lnTo>
                    <a:pt x="58" y="1"/>
                  </a:lnTo>
                  <a:lnTo>
                    <a:pt x="63" y="0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75" y="0"/>
                  </a:lnTo>
                  <a:lnTo>
                    <a:pt x="78" y="0"/>
                  </a:lnTo>
                  <a:lnTo>
                    <a:pt x="80" y="0"/>
                  </a:lnTo>
                  <a:lnTo>
                    <a:pt x="82" y="1"/>
                  </a:lnTo>
                  <a:lnTo>
                    <a:pt x="84" y="1"/>
                  </a:lnTo>
                  <a:lnTo>
                    <a:pt x="85" y="2"/>
                  </a:lnTo>
                  <a:lnTo>
                    <a:pt x="88" y="3"/>
                  </a:lnTo>
                  <a:lnTo>
                    <a:pt x="89" y="5"/>
                  </a:lnTo>
                  <a:lnTo>
                    <a:pt x="90" y="7"/>
                  </a:lnTo>
                  <a:lnTo>
                    <a:pt x="91" y="11"/>
                  </a:lnTo>
                  <a:lnTo>
                    <a:pt x="91" y="14"/>
                  </a:lnTo>
                  <a:lnTo>
                    <a:pt x="92" y="17"/>
                  </a:lnTo>
                  <a:lnTo>
                    <a:pt x="92" y="22"/>
                  </a:lnTo>
                  <a:lnTo>
                    <a:pt x="92" y="22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36"/>
            <p:cNvSpPr/>
            <p:nvPr/>
          </p:nvSpPr>
          <p:spPr bwMode="auto">
            <a:xfrm>
              <a:off x="4584700" y="4063405"/>
              <a:ext cx="80962" cy="176212"/>
            </a:xfrm>
            <a:custGeom>
              <a:avLst/>
              <a:gdLst>
                <a:gd name="T0" fmla="*/ 1 w 51"/>
                <a:gd name="T1" fmla="*/ 95 h 111"/>
                <a:gd name="T2" fmla="*/ 0 w 51"/>
                <a:gd name="T3" fmla="*/ 90 h 111"/>
                <a:gd name="T4" fmla="*/ 0 w 51"/>
                <a:gd name="T5" fmla="*/ 85 h 111"/>
                <a:gd name="T6" fmla="*/ 0 w 51"/>
                <a:gd name="T7" fmla="*/ 81 h 111"/>
                <a:gd name="T8" fmla="*/ 0 w 51"/>
                <a:gd name="T9" fmla="*/ 78 h 111"/>
                <a:gd name="T10" fmla="*/ 1 w 51"/>
                <a:gd name="T11" fmla="*/ 73 h 111"/>
                <a:gd name="T12" fmla="*/ 2 w 51"/>
                <a:gd name="T13" fmla="*/ 69 h 111"/>
                <a:gd name="T14" fmla="*/ 3 w 51"/>
                <a:gd name="T15" fmla="*/ 66 h 111"/>
                <a:gd name="T16" fmla="*/ 7 w 51"/>
                <a:gd name="T17" fmla="*/ 61 h 111"/>
                <a:gd name="T18" fmla="*/ 11 w 51"/>
                <a:gd name="T19" fmla="*/ 54 h 111"/>
                <a:gd name="T20" fmla="*/ 14 w 51"/>
                <a:gd name="T21" fmla="*/ 49 h 111"/>
                <a:gd name="T22" fmla="*/ 16 w 51"/>
                <a:gd name="T23" fmla="*/ 45 h 111"/>
                <a:gd name="T24" fmla="*/ 19 w 51"/>
                <a:gd name="T25" fmla="*/ 41 h 111"/>
                <a:gd name="T26" fmla="*/ 21 w 51"/>
                <a:gd name="T27" fmla="*/ 35 h 111"/>
                <a:gd name="T28" fmla="*/ 23 w 51"/>
                <a:gd name="T29" fmla="*/ 30 h 111"/>
                <a:gd name="T30" fmla="*/ 26 w 51"/>
                <a:gd name="T31" fmla="*/ 24 h 111"/>
                <a:gd name="T32" fmla="*/ 27 w 51"/>
                <a:gd name="T33" fmla="*/ 18 h 111"/>
                <a:gd name="T34" fmla="*/ 29 w 51"/>
                <a:gd name="T35" fmla="*/ 13 h 111"/>
                <a:gd name="T36" fmla="*/ 32 w 51"/>
                <a:gd name="T37" fmla="*/ 9 h 111"/>
                <a:gd name="T38" fmla="*/ 33 w 51"/>
                <a:gd name="T39" fmla="*/ 6 h 111"/>
                <a:gd name="T40" fmla="*/ 35 w 51"/>
                <a:gd name="T41" fmla="*/ 3 h 111"/>
                <a:gd name="T42" fmla="*/ 36 w 51"/>
                <a:gd name="T43" fmla="*/ 1 h 111"/>
                <a:gd name="T44" fmla="*/ 37 w 51"/>
                <a:gd name="T45" fmla="*/ 0 h 111"/>
                <a:gd name="T46" fmla="*/ 38 w 51"/>
                <a:gd name="T47" fmla="*/ 0 h 111"/>
                <a:gd name="T48" fmla="*/ 40 w 51"/>
                <a:gd name="T49" fmla="*/ 2 h 111"/>
                <a:gd name="T50" fmla="*/ 43 w 51"/>
                <a:gd name="T51" fmla="*/ 5 h 111"/>
                <a:gd name="T52" fmla="*/ 43 w 51"/>
                <a:gd name="T53" fmla="*/ 6 h 111"/>
                <a:gd name="T54" fmla="*/ 44 w 51"/>
                <a:gd name="T55" fmla="*/ 8 h 111"/>
                <a:gd name="T56" fmla="*/ 45 w 51"/>
                <a:gd name="T57" fmla="*/ 10 h 111"/>
                <a:gd name="T58" fmla="*/ 46 w 51"/>
                <a:gd name="T59" fmla="*/ 12 h 111"/>
                <a:gd name="T60" fmla="*/ 47 w 51"/>
                <a:gd name="T61" fmla="*/ 18 h 111"/>
                <a:gd name="T62" fmla="*/ 48 w 51"/>
                <a:gd name="T63" fmla="*/ 23 h 111"/>
                <a:gd name="T64" fmla="*/ 49 w 51"/>
                <a:gd name="T65" fmla="*/ 29 h 111"/>
                <a:gd name="T66" fmla="*/ 51 w 51"/>
                <a:gd name="T67" fmla="*/ 35 h 111"/>
                <a:gd name="T68" fmla="*/ 51 w 51"/>
                <a:gd name="T69" fmla="*/ 41 h 111"/>
                <a:gd name="T70" fmla="*/ 51 w 51"/>
                <a:gd name="T71" fmla="*/ 45 h 111"/>
                <a:gd name="T72" fmla="*/ 50 w 51"/>
                <a:gd name="T73" fmla="*/ 50 h 111"/>
                <a:gd name="T74" fmla="*/ 49 w 51"/>
                <a:gd name="T75" fmla="*/ 56 h 111"/>
                <a:gd name="T76" fmla="*/ 47 w 51"/>
                <a:gd name="T77" fmla="*/ 61 h 111"/>
                <a:gd name="T78" fmla="*/ 45 w 51"/>
                <a:gd name="T79" fmla="*/ 68 h 111"/>
                <a:gd name="T80" fmla="*/ 41 w 51"/>
                <a:gd name="T81" fmla="*/ 75 h 111"/>
                <a:gd name="T82" fmla="*/ 38 w 51"/>
                <a:gd name="T83" fmla="*/ 83 h 111"/>
                <a:gd name="T84" fmla="*/ 34 w 51"/>
                <a:gd name="T85" fmla="*/ 90 h 111"/>
                <a:gd name="T86" fmla="*/ 31 w 51"/>
                <a:gd name="T87" fmla="*/ 95 h 111"/>
                <a:gd name="T88" fmla="*/ 26 w 51"/>
                <a:gd name="T89" fmla="*/ 101 h 111"/>
                <a:gd name="T90" fmla="*/ 24 w 51"/>
                <a:gd name="T91" fmla="*/ 104 h 111"/>
                <a:gd name="T92" fmla="*/ 21 w 51"/>
                <a:gd name="T93" fmla="*/ 107 h 111"/>
                <a:gd name="T94" fmla="*/ 19 w 51"/>
                <a:gd name="T95" fmla="*/ 109 h 111"/>
                <a:gd name="T96" fmla="*/ 17 w 51"/>
                <a:gd name="T97" fmla="*/ 110 h 111"/>
                <a:gd name="T98" fmla="*/ 16 w 51"/>
                <a:gd name="T99" fmla="*/ 111 h 111"/>
                <a:gd name="T100" fmla="*/ 14 w 51"/>
                <a:gd name="T101" fmla="*/ 110 h 111"/>
                <a:gd name="T102" fmla="*/ 12 w 51"/>
                <a:gd name="T103" fmla="*/ 110 h 111"/>
                <a:gd name="T104" fmla="*/ 11 w 51"/>
                <a:gd name="T105" fmla="*/ 109 h 111"/>
                <a:gd name="T106" fmla="*/ 9 w 51"/>
                <a:gd name="T107" fmla="*/ 107 h 111"/>
                <a:gd name="T108" fmla="*/ 7 w 51"/>
                <a:gd name="T109" fmla="*/ 105 h 111"/>
                <a:gd name="T110" fmla="*/ 4 w 51"/>
                <a:gd name="T111" fmla="*/ 102 h 111"/>
                <a:gd name="T112" fmla="*/ 3 w 51"/>
                <a:gd name="T113" fmla="*/ 98 h 111"/>
                <a:gd name="T114" fmla="*/ 1 w 51"/>
                <a:gd name="T115" fmla="*/ 95 h 111"/>
                <a:gd name="T116" fmla="*/ 1 w 51"/>
                <a:gd name="T117" fmla="*/ 9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1" h="111">
                  <a:moveTo>
                    <a:pt x="1" y="95"/>
                  </a:moveTo>
                  <a:lnTo>
                    <a:pt x="0" y="90"/>
                  </a:lnTo>
                  <a:lnTo>
                    <a:pt x="0" y="85"/>
                  </a:lnTo>
                  <a:lnTo>
                    <a:pt x="0" y="81"/>
                  </a:lnTo>
                  <a:lnTo>
                    <a:pt x="0" y="78"/>
                  </a:lnTo>
                  <a:lnTo>
                    <a:pt x="1" y="73"/>
                  </a:lnTo>
                  <a:lnTo>
                    <a:pt x="2" y="69"/>
                  </a:lnTo>
                  <a:lnTo>
                    <a:pt x="3" y="66"/>
                  </a:lnTo>
                  <a:lnTo>
                    <a:pt x="7" y="61"/>
                  </a:lnTo>
                  <a:lnTo>
                    <a:pt x="11" y="54"/>
                  </a:lnTo>
                  <a:lnTo>
                    <a:pt x="14" y="49"/>
                  </a:lnTo>
                  <a:lnTo>
                    <a:pt x="16" y="45"/>
                  </a:lnTo>
                  <a:lnTo>
                    <a:pt x="19" y="41"/>
                  </a:lnTo>
                  <a:lnTo>
                    <a:pt x="21" y="35"/>
                  </a:lnTo>
                  <a:lnTo>
                    <a:pt x="23" y="30"/>
                  </a:lnTo>
                  <a:lnTo>
                    <a:pt x="26" y="24"/>
                  </a:lnTo>
                  <a:lnTo>
                    <a:pt x="27" y="18"/>
                  </a:lnTo>
                  <a:lnTo>
                    <a:pt x="29" y="13"/>
                  </a:lnTo>
                  <a:lnTo>
                    <a:pt x="32" y="9"/>
                  </a:lnTo>
                  <a:lnTo>
                    <a:pt x="33" y="6"/>
                  </a:lnTo>
                  <a:lnTo>
                    <a:pt x="35" y="3"/>
                  </a:lnTo>
                  <a:lnTo>
                    <a:pt x="36" y="1"/>
                  </a:lnTo>
                  <a:lnTo>
                    <a:pt x="37" y="0"/>
                  </a:lnTo>
                  <a:lnTo>
                    <a:pt x="38" y="0"/>
                  </a:lnTo>
                  <a:lnTo>
                    <a:pt x="40" y="2"/>
                  </a:lnTo>
                  <a:lnTo>
                    <a:pt x="43" y="5"/>
                  </a:lnTo>
                  <a:lnTo>
                    <a:pt x="43" y="6"/>
                  </a:lnTo>
                  <a:lnTo>
                    <a:pt x="44" y="8"/>
                  </a:lnTo>
                  <a:lnTo>
                    <a:pt x="45" y="10"/>
                  </a:lnTo>
                  <a:lnTo>
                    <a:pt x="46" y="12"/>
                  </a:lnTo>
                  <a:lnTo>
                    <a:pt x="47" y="18"/>
                  </a:lnTo>
                  <a:lnTo>
                    <a:pt x="48" y="23"/>
                  </a:lnTo>
                  <a:lnTo>
                    <a:pt x="49" y="29"/>
                  </a:lnTo>
                  <a:lnTo>
                    <a:pt x="51" y="35"/>
                  </a:lnTo>
                  <a:lnTo>
                    <a:pt x="51" y="41"/>
                  </a:lnTo>
                  <a:lnTo>
                    <a:pt x="51" y="45"/>
                  </a:lnTo>
                  <a:lnTo>
                    <a:pt x="50" y="50"/>
                  </a:lnTo>
                  <a:lnTo>
                    <a:pt x="49" y="56"/>
                  </a:lnTo>
                  <a:lnTo>
                    <a:pt x="47" y="61"/>
                  </a:lnTo>
                  <a:lnTo>
                    <a:pt x="45" y="68"/>
                  </a:lnTo>
                  <a:lnTo>
                    <a:pt x="41" y="75"/>
                  </a:lnTo>
                  <a:lnTo>
                    <a:pt x="38" y="83"/>
                  </a:lnTo>
                  <a:lnTo>
                    <a:pt x="34" y="90"/>
                  </a:lnTo>
                  <a:lnTo>
                    <a:pt x="31" y="95"/>
                  </a:lnTo>
                  <a:lnTo>
                    <a:pt x="26" y="101"/>
                  </a:lnTo>
                  <a:lnTo>
                    <a:pt x="24" y="104"/>
                  </a:lnTo>
                  <a:lnTo>
                    <a:pt x="21" y="107"/>
                  </a:lnTo>
                  <a:lnTo>
                    <a:pt x="19" y="109"/>
                  </a:lnTo>
                  <a:lnTo>
                    <a:pt x="17" y="110"/>
                  </a:lnTo>
                  <a:lnTo>
                    <a:pt x="16" y="111"/>
                  </a:lnTo>
                  <a:lnTo>
                    <a:pt x="14" y="110"/>
                  </a:lnTo>
                  <a:lnTo>
                    <a:pt x="12" y="110"/>
                  </a:lnTo>
                  <a:lnTo>
                    <a:pt x="11" y="109"/>
                  </a:lnTo>
                  <a:lnTo>
                    <a:pt x="9" y="107"/>
                  </a:lnTo>
                  <a:lnTo>
                    <a:pt x="7" y="105"/>
                  </a:lnTo>
                  <a:lnTo>
                    <a:pt x="4" y="102"/>
                  </a:lnTo>
                  <a:lnTo>
                    <a:pt x="3" y="98"/>
                  </a:lnTo>
                  <a:lnTo>
                    <a:pt x="1" y="95"/>
                  </a:lnTo>
                  <a:lnTo>
                    <a:pt x="1" y="95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137"/>
            <p:cNvSpPr/>
            <p:nvPr/>
          </p:nvSpPr>
          <p:spPr bwMode="auto">
            <a:xfrm>
              <a:off x="4745038" y="4064993"/>
              <a:ext cx="93662" cy="111125"/>
            </a:xfrm>
            <a:custGeom>
              <a:avLst/>
              <a:gdLst>
                <a:gd name="T0" fmla="*/ 5 w 59"/>
                <a:gd name="T1" fmla="*/ 25 h 70"/>
                <a:gd name="T2" fmla="*/ 3 w 59"/>
                <a:gd name="T3" fmla="*/ 20 h 70"/>
                <a:gd name="T4" fmla="*/ 2 w 59"/>
                <a:gd name="T5" fmla="*/ 16 h 70"/>
                <a:gd name="T6" fmla="*/ 0 w 59"/>
                <a:gd name="T7" fmla="*/ 12 h 70"/>
                <a:gd name="T8" fmla="*/ 0 w 59"/>
                <a:gd name="T9" fmla="*/ 9 h 70"/>
                <a:gd name="T10" fmla="*/ 0 w 59"/>
                <a:gd name="T11" fmla="*/ 7 h 70"/>
                <a:gd name="T12" fmla="*/ 2 w 59"/>
                <a:gd name="T13" fmla="*/ 5 h 70"/>
                <a:gd name="T14" fmla="*/ 3 w 59"/>
                <a:gd name="T15" fmla="*/ 2 h 70"/>
                <a:gd name="T16" fmla="*/ 5 w 59"/>
                <a:gd name="T17" fmla="*/ 1 h 70"/>
                <a:gd name="T18" fmla="*/ 5 w 59"/>
                <a:gd name="T19" fmla="*/ 0 h 70"/>
                <a:gd name="T20" fmla="*/ 7 w 59"/>
                <a:gd name="T21" fmla="*/ 0 h 70"/>
                <a:gd name="T22" fmla="*/ 8 w 59"/>
                <a:gd name="T23" fmla="*/ 0 h 70"/>
                <a:gd name="T24" fmla="*/ 10 w 59"/>
                <a:gd name="T25" fmla="*/ 1 h 70"/>
                <a:gd name="T26" fmla="*/ 14 w 59"/>
                <a:gd name="T27" fmla="*/ 2 h 70"/>
                <a:gd name="T28" fmla="*/ 19 w 59"/>
                <a:gd name="T29" fmla="*/ 4 h 70"/>
                <a:gd name="T30" fmla="*/ 24 w 59"/>
                <a:gd name="T31" fmla="*/ 8 h 70"/>
                <a:gd name="T32" fmla="*/ 31 w 59"/>
                <a:gd name="T33" fmla="*/ 11 h 70"/>
                <a:gd name="T34" fmla="*/ 38 w 59"/>
                <a:gd name="T35" fmla="*/ 16 h 70"/>
                <a:gd name="T36" fmla="*/ 44 w 59"/>
                <a:gd name="T37" fmla="*/ 20 h 70"/>
                <a:gd name="T38" fmla="*/ 47 w 59"/>
                <a:gd name="T39" fmla="*/ 23 h 70"/>
                <a:gd name="T40" fmla="*/ 51 w 59"/>
                <a:gd name="T41" fmla="*/ 26 h 70"/>
                <a:gd name="T42" fmla="*/ 53 w 59"/>
                <a:gd name="T43" fmla="*/ 30 h 70"/>
                <a:gd name="T44" fmla="*/ 55 w 59"/>
                <a:gd name="T45" fmla="*/ 33 h 70"/>
                <a:gd name="T46" fmla="*/ 57 w 59"/>
                <a:gd name="T47" fmla="*/ 36 h 70"/>
                <a:gd name="T48" fmla="*/ 58 w 59"/>
                <a:gd name="T49" fmla="*/ 41 h 70"/>
                <a:gd name="T50" fmla="*/ 58 w 59"/>
                <a:gd name="T51" fmla="*/ 44 h 70"/>
                <a:gd name="T52" fmla="*/ 59 w 59"/>
                <a:gd name="T53" fmla="*/ 48 h 70"/>
                <a:gd name="T54" fmla="*/ 58 w 59"/>
                <a:gd name="T55" fmla="*/ 53 h 70"/>
                <a:gd name="T56" fmla="*/ 57 w 59"/>
                <a:gd name="T57" fmla="*/ 57 h 70"/>
                <a:gd name="T58" fmla="*/ 57 w 59"/>
                <a:gd name="T59" fmla="*/ 60 h 70"/>
                <a:gd name="T60" fmla="*/ 56 w 59"/>
                <a:gd name="T61" fmla="*/ 62 h 70"/>
                <a:gd name="T62" fmla="*/ 56 w 59"/>
                <a:gd name="T63" fmla="*/ 66 h 70"/>
                <a:gd name="T64" fmla="*/ 55 w 59"/>
                <a:gd name="T65" fmla="*/ 67 h 70"/>
                <a:gd name="T66" fmla="*/ 55 w 59"/>
                <a:gd name="T67" fmla="*/ 69 h 70"/>
                <a:gd name="T68" fmla="*/ 54 w 59"/>
                <a:gd name="T69" fmla="*/ 70 h 70"/>
                <a:gd name="T70" fmla="*/ 53 w 59"/>
                <a:gd name="T71" fmla="*/ 70 h 70"/>
                <a:gd name="T72" fmla="*/ 51 w 59"/>
                <a:gd name="T73" fmla="*/ 70 h 70"/>
                <a:gd name="T74" fmla="*/ 50 w 59"/>
                <a:gd name="T75" fmla="*/ 70 h 70"/>
                <a:gd name="T76" fmla="*/ 46 w 59"/>
                <a:gd name="T77" fmla="*/ 69 h 70"/>
                <a:gd name="T78" fmla="*/ 43 w 59"/>
                <a:gd name="T79" fmla="*/ 67 h 70"/>
                <a:gd name="T80" fmla="*/ 40 w 59"/>
                <a:gd name="T81" fmla="*/ 65 h 70"/>
                <a:gd name="T82" fmla="*/ 36 w 59"/>
                <a:gd name="T83" fmla="*/ 61 h 70"/>
                <a:gd name="T84" fmla="*/ 32 w 59"/>
                <a:gd name="T85" fmla="*/ 58 h 70"/>
                <a:gd name="T86" fmla="*/ 27 w 59"/>
                <a:gd name="T87" fmla="*/ 55 h 70"/>
                <a:gd name="T88" fmla="*/ 23 w 59"/>
                <a:gd name="T89" fmla="*/ 52 h 70"/>
                <a:gd name="T90" fmla="*/ 19 w 59"/>
                <a:gd name="T91" fmla="*/ 48 h 70"/>
                <a:gd name="T92" fmla="*/ 16 w 59"/>
                <a:gd name="T93" fmla="*/ 44 h 70"/>
                <a:gd name="T94" fmla="*/ 12 w 59"/>
                <a:gd name="T95" fmla="*/ 40 h 70"/>
                <a:gd name="T96" fmla="*/ 10 w 59"/>
                <a:gd name="T97" fmla="*/ 35 h 70"/>
                <a:gd name="T98" fmla="*/ 7 w 59"/>
                <a:gd name="T99" fmla="*/ 31 h 70"/>
                <a:gd name="T100" fmla="*/ 5 w 59"/>
                <a:gd name="T101" fmla="*/ 25 h 70"/>
                <a:gd name="T102" fmla="*/ 5 w 59"/>
                <a:gd name="T103" fmla="*/ 2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9" h="70">
                  <a:moveTo>
                    <a:pt x="5" y="25"/>
                  </a:moveTo>
                  <a:lnTo>
                    <a:pt x="3" y="20"/>
                  </a:lnTo>
                  <a:lnTo>
                    <a:pt x="2" y="16"/>
                  </a:lnTo>
                  <a:lnTo>
                    <a:pt x="0" y="12"/>
                  </a:lnTo>
                  <a:lnTo>
                    <a:pt x="0" y="9"/>
                  </a:lnTo>
                  <a:lnTo>
                    <a:pt x="0" y="7"/>
                  </a:lnTo>
                  <a:lnTo>
                    <a:pt x="2" y="5"/>
                  </a:lnTo>
                  <a:lnTo>
                    <a:pt x="3" y="2"/>
                  </a:lnTo>
                  <a:lnTo>
                    <a:pt x="5" y="1"/>
                  </a:lnTo>
                  <a:lnTo>
                    <a:pt x="5" y="0"/>
                  </a:lnTo>
                  <a:lnTo>
                    <a:pt x="7" y="0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4" y="2"/>
                  </a:lnTo>
                  <a:lnTo>
                    <a:pt x="19" y="4"/>
                  </a:lnTo>
                  <a:lnTo>
                    <a:pt x="24" y="8"/>
                  </a:lnTo>
                  <a:lnTo>
                    <a:pt x="31" y="11"/>
                  </a:lnTo>
                  <a:lnTo>
                    <a:pt x="38" y="16"/>
                  </a:lnTo>
                  <a:lnTo>
                    <a:pt x="44" y="20"/>
                  </a:lnTo>
                  <a:lnTo>
                    <a:pt x="47" y="23"/>
                  </a:lnTo>
                  <a:lnTo>
                    <a:pt x="51" y="26"/>
                  </a:lnTo>
                  <a:lnTo>
                    <a:pt x="53" y="30"/>
                  </a:lnTo>
                  <a:lnTo>
                    <a:pt x="55" y="33"/>
                  </a:lnTo>
                  <a:lnTo>
                    <a:pt x="57" y="36"/>
                  </a:lnTo>
                  <a:lnTo>
                    <a:pt x="58" y="41"/>
                  </a:lnTo>
                  <a:lnTo>
                    <a:pt x="58" y="44"/>
                  </a:lnTo>
                  <a:lnTo>
                    <a:pt x="59" y="48"/>
                  </a:lnTo>
                  <a:lnTo>
                    <a:pt x="58" y="53"/>
                  </a:lnTo>
                  <a:lnTo>
                    <a:pt x="57" y="57"/>
                  </a:lnTo>
                  <a:lnTo>
                    <a:pt x="57" y="60"/>
                  </a:lnTo>
                  <a:lnTo>
                    <a:pt x="56" y="62"/>
                  </a:lnTo>
                  <a:lnTo>
                    <a:pt x="56" y="66"/>
                  </a:lnTo>
                  <a:lnTo>
                    <a:pt x="55" y="67"/>
                  </a:lnTo>
                  <a:lnTo>
                    <a:pt x="55" y="69"/>
                  </a:lnTo>
                  <a:lnTo>
                    <a:pt x="54" y="70"/>
                  </a:lnTo>
                  <a:lnTo>
                    <a:pt x="53" y="70"/>
                  </a:lnTo>
                  <a:lnTo>
                    <a:pt x="51" y="70"/>
                  </a:lnTo>
                  <a:lnTo>
                    <a:pt x="50" y="70"/>
                  </a:lnTo>
                  <a:lnTo>
                    <a:pt x="46" y="69"/>
                  </a:lnTo>
                  <a:lnTo>
                    <a:pt x="43" y="67"/>
                  </a:lnTo>
                  <a:lnTo>
                    <a:pt x="40" y="65"/>
                  </a:lnTo>
                  <a:lnTo>
                    <a:pt x="36" y="61"/>
                  </a:lnTo>
                  <a:lnTo>
                    <a:pt x="32" y="58"/>
                  </a:lnTo>
                  <a:lnTo>
                    <a:pt x="27" y="55"/>
                  </a:lnTo>
                  <a:lnTo>
                    <a:pt x="23" y="52"/>
                  </a:lnTo>
                  <a:lnTo>
                    <a:pt x="19" y="48"/>
                  </a:lnTo>
                  <a:lnTo>
                    <a:pt x="16" y="44"/>
                  </a:lnTo>
                  <a:lnTo>
                    <a:pt x="12" y="40"/>
                  </a:lnTo>
                  <a:lnTo>
                    <a:pt x="10" y="35"/>
                  </a:lnTo>
                  <a:lnTo>
                    <a:pt x="7" y="31"/>
                  </a:lnTo>
                  <a:lnTo>
                    <a:pt x="5" y="25"/>
                  </a:lnTo>
                  <a:lnTo>
                    <a:pt x="5" y="25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38"/>
            <p:cNvSpPr/>
            <p:nvPr/>
          </p:nvSpPr>
          <p:spPr bwMode="auto">
            <a:xfrm>
              <a:off x="4895850" y="4033243"/>
              <a:ext cx="93662" cy="127000"/>
            </a:xfrm>
            <a:custGeom>
              <a:avLst/>
              <a:gdLst>
                <a:gd name="T0" fmla="*/ 58 w 59"/>
                <a:gd name="T1" fmla="*/ 62 h 80"/>
                <a:gd name="T2" fmla="*/ 57 w 59"/>
                <a:gd name="T3" fmla="*/ 66 h 80"/>
                <a:gd name="T4" fmla="*/ 57 w 59"/>
                <a:gd name="T5" fmla="*/ 69 h 80"/>
                <a:gd name="T6" fmla="*/ 56 w 59"/>
                <a:gd name="T7" fmla="*/ 73 h 80"/>
                <a:gd name="T8" fmla="*/ 56 w 59"/>
                <a:gd name="T9" fmla="*/ 76 h 80"/>
                <a:gd name="T10" fmla="*/ 55 w 59"/>
                <a:gd name="T11" fmla="*/ 78 h 80"/>
                <a:gd name="T12" fmla="*/ 55 w 59"/>
                <a:gd name="T13" fmla="*/ 79 h 80"/>
                <a:gd name="T14" fmla="*/ 54 w 59"/>
                <a:gd name="T15" fmla="*/ 80 h 80"/>
                <a:gd name="T16" fmla="*/ 53 w 59"/>
                <a:gd name="T17" fmla="*/ 80 h 80"/>
                <a:gd name="T18" fmla="*/ 52 w 59"/>
                <a:gd name="T19" fmla="*/ 80 h 80"/>
                <a:gd name="T20" fmla="*/ 50 w 59"/>
                <a:gd name="T21" fmla="*/ 80 h 80"/>
                <a:gd name="T22" fmla="*/ 49 w 59"/>
                <a:gd name="T23" fmla="*/ 79 h 80"/>
                <a:gd name="T24" fmla="*/ 47 w 59"/>
                <a:gd name="T25" fmla="*/ 78 h 80"/>
                <a:gd name="T26" fmla="*/ 45 w 59"/>
                <a:gd name="T27" fmla="*/ 77 h 80"/>
                <a:gd name="T28" fmla="*/ 43 w 59"/>
                <a:gd name="T29" fmla="*/ 76 h 80"/>
                <a:gd name="T30" fmla="*/ 41 w 59"/>
                <a:gd name="T31" fmla="*/ 74 h 80"/>
                <a:gd name="T32" fmla="*/ 38 w 59"/>
                <a:gd name="T33" fmla="*/ 72 h 80"/>
                <a:gd name="T34" fmla="*/ 35 w 59"/>
                <a:gd name="T35" fmla="*/ 68 h 80"/>
                <a:gd name="T36" fmla="*/ 33 w 59"/>
                <a:gd name="T37" fmla="*/ 65 h 80"/>
                <a:gd name="T38" fmla="*/ 30 w 59"/>
                <a:gd name="T39" fmla="*/ 61 h 80"/>
                <a:gd name="T40" fmla="*/ 26 w 59"/>
                <a:gd name="T41" fmla="*/ 56 h 80"/>
                <a:gd name="T42" fmla="*/ 23 w 59"/>
                <a:gd name="T43" fmla="*/ 52 h 80"/>
                <a:gd name="T44" fmla="*/ 20 w 59"/>
                <a:gd name="T45" fmla="*/ 46 h 80"/>
                <a:gd name="T46" fmla="*/ 17 w 59"/>
                <a:gd name="T47" fmla="*/ 40 h 80"/>
                <a:gd name="T48" fmla="*/ 13 w 59"/>
                <a:gd name="T49" fmla="*/ 33 h 80"/>
                <a:gd name="T50" fmla="*/ 9 w 59"/>
                <a:gd name="T51" fmla="*/ 27 h 80"/>
                <a:gd name="T52" fmla="*/ 6 w 59"/>
                <a:gd name="T53" fmla="*/ 20 h 80"/>
                <a:gd name="T54" fmla="*/ 4 w 59"/>
                <a:gd name="T55" fmla="*/ 15 h 80"/>
                <a:gd name="T56" fmla="*/ 1 w 59"/>
                <a:gd name="T57" fmla="*/ 10 h 80"/>
                <a:gd name="T58" fmla="*/ 0 w 59"/>
                <a:gd name="T59" fmla="*/ 7 h 80"/>
                <a:gd name="T60" fmla="*/ 0 w 59"/>
                <a:gd name="T61" fmla="*/ 4 h 80"/>
                <a:gd name="T62" fmla="*/ 0 w 59"/>
                <a:gd name="T63" fmla="*/ 2 h 80"/>
                <a:gd name="T64" fmla="*/ 1 w 59"/>
                <a:gd name="T65" fmla="*/ 1 h 80"/>
                <a:gd name="T66" fmla="*/ 2 w 59"/>
                <a:gd name="T67" fmla="*/ 0 h 80"/>
                <a:gd name="T68" fmla="*/ 4 w 59"/>
                <a:gd name="T69" fmla="*/ 0 h 80"/>
                <a:gd name="T70" fmla="*/ 5 w 59"/>
                <a:gd name="T71" fmla="*/ 0 h 80"/>
                <a:gd name="T72" fmla="*/ 7 w 59"/>
                <a:gd name="T73" fmla="*/ 0 h 80"/>
                <a:gd name="T74" fmla="*/ 9 w 59"/>
                <a:gd name="T75" fmla="*/ 1 h 80"/>
                <a:gd name="T76" fmla="*/ 11 w 59"/>
                <a:gd name="T77" fmla="*/ 2 h 80"/>
                <a:gd name="T78" fmla="*/ 13 w 59"/>
                <a:gd name="T79" fmla="*/ 3 h 80"/>
                <a:gd name="T80" fmla="*/ 16 w 59"/>
                <a:gd name="T81" fmla="*/ 5 h 80"/>
                <a:gd name="T82" fmla="*/ 22 w 59"/>
                <a:gd name="T83" fmla="*/ 10 h 80"/>
                <a:gd name="T84" fmla="*/ 29 w 59"/>
                <a:gd name="T85" fmla="*/ 16 h 80"/>
                <a:gd name="T86" fmla="*/ 36 w 59"/>
                <a:gd name="T87" fmla="*/ 21 h 80"/>
                <a:gd name="T88" fmla="*/ 46 w 59"/>
                <a:gd name="T89" fmla="*/ 29 h 80"/>
                <a:gd name="T90" fmla="*/ 49 w 59"/>
                <a:gd name="T91" fmla="*/ 32 h 80"/>
                <a:gd name="T92" fmla="*/ 53 w 59"/>
                <a:gd name="T93" fmla="*/ 37 h 80"/>
                <a:gd name="T94" fmla="*/ 56 w 59"/>
                <a:gd name="T95" fmla="*/ 40 h 80"/>
                <a:gd name="T96" fmla="*/ 57 w 59"/>
                <a:gd name="T97" fmla="*/ 44 h 80"/>
                <a:gd name="T98" fmla="*/ 58 w 59"/>
                <a:gd name="T99" fmla="*/ 49 h 80"/>
                <a:gd name="T100" fmla="*/ 59 w 59"/>
                <a:gd name="T101" fmla="*/ 53 h 80"/>
                <a:gd name="T102" fmla="*/ 59 w 59"/>
                <a:gd name="T103" fmla="*/ 57 h 80"/>
                <a:gd name="T104" fmla="*/ 58 w 59"/>
                <a:gd name="T105" fmla="*/ 62 h 80"/>
                <a:gd name="T106" fmla="*/ 58 w 59"/>
                <a:gd name="T107" fmla="*/ 6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9" h="80">
                  <a:moveTo>
                    <a:pt x="58" y="62"/>
                  </a:moveTo>
                  <a:lnTo>
                    <a:pt x="57" y="66"/>
                  </a:lnTo>
                  <a:lnTo>
                    <a:pt x="57" y="69"/>
                  </a:lnTo>
                  <a:lnTo>
                    <a:pt x="56" y="73"/>
                  </a:lnTo>
                  <a:lnTo>
                    <a:pt x="56" y="76"/>
                  </a:lnTo>
                  <a:lnTo>
                    <a:pt x="55" y="78"/>
                  </a:lnTo>
                  <a:lnTo>
                    <a:pt x="55" y="79"/>
                  </a:lnTo>
                  <a:lnTo>
                    <a:pt x="54" y="80"/>
                  </a:lnTo>
                  <a:lnTo>
                    <a:pt x="53" y="80"/>
                  </a:lnTo>
                  <a:lnTo>
                    <a:pt x="52" y="80"/>
                  </a:lnTo>
                  <a:lnTo>
                    <a:pt x="50" y="80"/>
                  </a:lnTo>
                  <a:lnTo>
                    <a:pt x="49" y="79"/>
                  </a:lnTo>
                  <a:lnTo>
                    <a:pt x="47" y="78"/>
                  </a:lnTo>
                  <a:lnTo>
                    <a:pt x="45" y="77"/>
                  </a:lnTo>
                  <a:lnTo>
                    <a:pt x="43" y="76"/>
                  </a:lnTo>
                  <a:lnTo>
                    <a:pt x="41" y="74"/>
                  </a:lnTo>
                  <a:lnTo>
                    <a:pt x="38" y="72"/>
                  </a:lnTo>
                  <a:lnTo>
                    <a:pt x="35" y="68"/>
                  </a:lnTo>
                  <a:lnTo>
                    <a:pt x="33" y="65"/>
                  </a:lnTo>
                  <a:lnTo>
                    <a:pt x="30" y="61"/>
                  </a:lnTo>
                  <a:lnTo>
                    <a:pt x="26" y="56"/>
                  </a:lnTo>
                  <a:lnTo>
                    <a:pt x="23" y="52"/>
                  </a:lnTo>
                  <a:lnTo>
                    <a:pt x="20" y="46"/>
                  </a:lnTo>
                  <a:lnTo>
                    <a:pt x="17" y="40"/>
                  </a:lnTo>
                  <a:lnTo>
                    <a:pt x="13" y="33"/>
                  </a:lnTo>
                  <a:lnTo>
                    <a:pt x="9" y="27"/>
                  </a:lnTo>
                  <a:lnTo>
                    <a:pt x="6" y="20"/>
                  </a:lnTo>
                  <a:lnTo>
                    <a:pt x="4" y="15"/>
                  </a:lnTo>
                  <a:lnTo>
                    <a:pt x="1" y="10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1"/>
                  </a:lnTo>
                  <a:lnTo>
                    <a:pt x="11" y="2"/>
                  </a:lnTo>
                  <a:lnTo>
                    <a:pt x="13" y="3"/>
                  </a:lnTo>
                  <a:lnTo>
                    <a:pt x="16" y="5"/>
                  </a:lnTo>
                  <a:lnTo>
                    <a:pt x="22" y="10"/>
                  </a:lnTo>
                  <a:lnTo>
                    <a:pt x="29" y="16"/>
                  </a:lnTo>
                  <a:lnTo>
                    <a:pt x="36" y="21"/>
                  </a:lnTo>
                  <a:lnTo>
                    <a:pt x="46" y="29"/>
                  </a:lnTo>
                  <a:lnTo>
                    <a:pt x="49" y="32"/>
                  </a:lnTo>
                  <a:lnTo>
                    <a:pt x="53" y="37"/>
                  </a:lnTo>
                  <a:lnTo>
                    <a:pt x="56" y="40"/>
                  </a:lnTo>
                  <a:lnTo>
                    <a:pt x="57" y="44"/>
                  </a:lnTo>
                  <a:lnTo>
                    <a:pt x="58" y="49"/>
                  </a:lnTo>
                  <a:lnTo>
                    <a:pt x="59" y="53"/>
                  </a:lnTo>
                  <a:lnTo>
                    <a:pt x="59" y="57"/>
                  </a:lnTo>
                  <a:lnTo>
                    <a:pt x="58" y="62"/>
                  </a:lnTo>
                  <a:lnTo>
                    <a:pt x="58" y="62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39"/>
            <p:cNvSpPr/>
            <p:nvPr/>
          </p:nvSpPr>
          <p:spPr bwMode="auto">
            <a:xfrm>
              <a:off x="5046663" y="4026893"/>
              <a:ext cx="158750" cy="168275"/>
            </a:xfrm>
            <a:custGeom>
              <a:avLst/>
              <a:gdLst>
                <a:gd name="T0" fmla="*/ 98 w 100"/>
                <a:gd name="T1" fmla="*/ 95 h 106"/>
                <a:gd name="T2" fmla="*/ 96 w 100"/>
                <a:gd name="T3" fmla="*/ 101 h 106"/>
                <a:gd name="T4" fmla="*/ 93 w 100"/>
                <a:gd name="T5" fmla="*/ 104 h 106"/>
                <a:gd name="T6" fmla="*/ 91 w 100"/>
                <a:gd name="T7" fmla="*/ 105 h 106"/>
                <a:gd name="T8" fmla="*/ 89 w 100"/>
                <a:gd name="T9" fmla="*/ 105 h 106"/>
                <a:gd name="T10" fmla="*/ 85 w 100"/>
                <a:gd name="T11" fmla="*/ 104 h 106"/>
                <a:gd name="T12" fmla="*/ 82 w 100"/>
                <a:gd name="T13" fmla="*/ 101 h 106"/>
                <a:gd name="T14" fmla="*/ 77 w 100"/>
                <a:gd name="T15" fmla="*/ 96 h 106"/>
                <a:gd name="T16" fmla="*/ 71 w 100"/>
                <a:gd name="T17" fmla="*/ 90 h 106"/>
                <a:gd name="T18" fmla="*/ 65 w 100"/>
                <a:gd name="T19" fmla="*/ 82 h 106"/>
                <a:gd name="T20" fmla="*/ 56 w 100"/>
                <a:gd name="T21" fmla="*/ 73 h 106"/>
                <a:gd name="T22" fmla="*/ 47 w 100"/>
                <a:gd name="T23" fmla="*/ 62 h 106"/>
                <a:gd name="T24" fmla="*/ 37 w 100"/>
                <a:gd name="T25" fmla="*/ 50 h 106"/>
                <a:gd name="T26" fmla="*/ 29 w 100"/>
                <a:gd name="T27" fmla="*/ 41 h 106"/>
                <a:gd name="T28" fmla="*/ 21 w 100"/>
                <a:gd name="T29" fmla="*/ 31 h 106"/>
                <a:gd name="T30" fmla="*/ 14 w 100"/>
                <a:gd name="T31" fmla="*/ 23 h 106"/>
                <a:gd name="T32" fmla="*/ 9 w 100"/>
                <a:gd name="T33" fmla="*/ 16 h 106"/>
                <a:gd name="T34" fmla="*/ 5 w 100"/>
                <a:gd name="T35" fmla="*/ 10 h 106"/>
                <a:gd name="T36" fmla="*/ 1 w 100"/>
                <a:gd name="T37" fmla="*/ 6 h 106"/>
                <a:gd name="T38" fmla="*/ 0 w 100"/>
                <a:gd name="T39" fmla="*/ 3 h 106"/>
                <a:gd name="T40" fmla="*/ 0 w 100"/>
                <a:gd name="T41" fmla="*/ 1 h 106"/>
                <a:gd name="T42" fmla="*/ 5 w 100"/>
                <a:gd name="T43" fmla="*/ 0 h 106"/>
                <a:gd name="T44" fmla="*/ 12 w 100"/>
                <a:gd name="T45" fmla="*/ 1 h 106"/>
                <a:gd name="T46" fmla="*/ 23 w 100"/>
                <a:gd name="T47" fmla="*/ 5 h 106"/>
                <a:gd name="T48" fmla="*/ 37 w 100"/>
                <a:gd name="T49" fmla="*/ 9 h 106"/>
                <a:gd name="T50" fmla="*/ 50 w 100"/>
                <a:gd name="T51" fmla="*/ 13 h 106"/>
                <a:gd name="T52" fmla="*/ 61 w 100"/>
                <a:gd name="T53" fmla="*/ 18 h 106"/>
                <a:gd name="T54" fmla="*/ 71 w 100"/>
                <a:gd name="T55" fmla="*/ 23 h 106"/>
                <a:gd name="T56" fmla="*/ 80 w 100"/>
                <a:gd name="T57" fmla="*/ 31 h 106"/>
                <a:gd name="T58" fmla="*/ 92 w 100"/>
                <a:gd name="T59" fmla="*/ 45 h 106"/>
                <a:gd name="T60" fmla="*/ 98 w 100"/>
                <a:gd name="T61" fmla="*/ 59 h 106"/>
                <a:gd name="T62" fmla="*/ 100 w 100"/>
                <a:gd name="T63" fmla="*/ 69 h 106"/>
                <a:gd name="T64" fmla="*/ 100 w 100"/>
                <a:gd name="T65" fmla="*/ 78 h 106"/>
                <a:gd name="T66" fmla="*/ 100 w 100"/>
                <a:gd name="T67" fmla="*/ 88 h 106"/>
                <a:gd name="T68" fmla="*/ 99 w 100"/>
                <a:gd name="T69" fmla="*/ 9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0" h="106">
                  <a:moveTo>
                    <a:pt x="99" y="92"/>
                  </a:moveTo>
                  <a:lnTo>
                    <a:pt x="98" y="95"/>
                  </a:lnTo>
                  <a:lnTo>
                    <a:pt x="97" y="97"/>
                  </a:lnTo>
                  <a:lnTo>
                    <a:pt x="96" y="101"/>
                  </a:lnTo>
                  <a:lnTo>
                    <a:pt x="94" y="102"/>
                  </a:lnTo>
                  <a:lnTo>
                    <a:pt x="93" y="104"/>
                  </a:lnTo>
                  <a:lnTo>
                    <a:pt x="92" y="105"/>
                  </a:lnTo>
                  <a:lnTo>
                    <a:pt x="91" y="105"/>
                  </a:lnTo>
                  <a:lnTo>
                    <a:pt x="90" y="106"/>
                  </a:lnTo>
                  <a:lnTo>
                    <a:pt x="89" y="105"/>
                  </a:lnTo>
                  <a:lnTo>
                    <a:pt x="87" y="105"/>
                  </a:lnTo>
                  <a:lnTo>
                    <a:pt x="85" y="104"/>
                  </a:lnTo>
                  <a:lnTo>
                    <a:pt x="84" y="103"/>
                  </a:lnTo>
                  <a:lnTo>
                    <a:pt x="82" y="101"/>
                  </a:lnTo>
                  <a:lnTo>
                    <a:pt x="80" y="98"/>
                  </a:lnTo>
                  <a:lnTo>
                    <a:pt x="77" y="96"/>
                  </a:lnTo>
                  <a:lnTo>
                    <a:pt x="74" y="93"/>
                  </a:lnTo>
                  <a:lnTo>
                    <a:pt x="71" y="90"/>
                  </a:lnTo>
                  <a:lnTo>
                    <a:pt x="68" y="86"/>
                  </a:lnTo>
                  <a:lnTo>
                    <a:pt x="65" y="82"/>
                  </a:lnTo>
                  <a:lnTo>
                    <a:pt x="60" y="78"/>
                  </a:lnTo>
                  <a:lnTo>
                    <a:pt x="56" y="73"/>
                  </a:lnTo>
                  <a:lnTo>
                    <a:pt x="51" y="68"/>
                  </a:lnTo>
                  <a:lnTo>
                    <a:pt x="47" y="62"/>
                  </a:lnTo>
                  <a:lnTo>
                    <a:pt x="43" y="56"/>
                  </a:lnTo>
                  <a:lnTo>
                    <a:pt x="37" y="50"/>
                  </a:lnTo>
                  <a:lnTo>
                    <a:pt x="33" y="45"/>
                  </a:lnTo>
                  <a:lnTo>
                    <a:pt x="29" y="41"/>
                  </a:lnTo>
                  <a:lnTo>
                    <a:pt x="24" y="35"/>
                  </a:lnTo>
                  <a:lnTo>
                    <a:pt x="21" y="31"/>
                  </a:lnTo>
                  <a:lnTo>
                    <a:pt x="18" y="26"/>
                  </a:lnTo>
                  <a:lnTo>
                    <a:pt x="14" y="23"/>
                  </a:lnTo>
                  <a:lnTo>
                    <a:pt x="11" y="19"/>
                  </a:lnTo>
                  <a:lnTo>
                    <a:pt x="9" y="16"/>
                  </a:lnTo>
                  <a:lnTo>
                    <a:pt x="7" y="13"/>
                  </a:lnTo>
                  <a:lnTo>
                    <a:pt x="5" y="10"/>
                  </a:lnTo>
                  <a:lnTo>
                    <a:pt x="3" y="8"/>
                  </a:lnTo>
                  <a:lnTo>
                    <a:pt x="1" y="6"/>
                  </a:lnTo>
                  <a:lnTo>
                    <a:pt x="1" y="5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5" y="0"/>
                  </a:lnTo>
                  <a:lnTo>
                    <a:pt x="8" y="0"/>
                  </a:lnTo>
                  <a:lnTo>
                    <a:pt x="12" y="1"/>
                  </a:lnTo>
                  <a:lnTo>
                    <a:pt x="17" y="3"/>
                  </a:lnTo>
                  <a:lnTo>
                    <a:pt x="23" y="5"/>
                  </a:lnTo>
                  <a:lnTo>
                    <a:pt x="30" y="7"/>
                  </a:lnTo>
                  <a:lnTo>
                    <a:pt x="37" y="9"/>
                  </a:lnTo>
                  <a:lnTo>
                    <a:pt x="44" y="11"/>
                  </a:lnTo>
                  <a:lnTo>
                    <a:pt x="50" y="13"/>
                  </a:lnTo>
                  <a:lnTo>
                    <a:pt x="56" y="16"/>
                  </a:lnTo>
                  <a:lnTo>
                    <a:pt x="61" y="18"/>
                  </a:lnTo>
                  <a:lnTo>
                    <a:pt x="67" y="21"/>
                  </a:lnTo>
                  <a:lnTo>
                    <a:pt x="71" y="23"/>
                  </a:lnTo>
                  <a:lnTo>
                    <a:pt x="74" y="25"/>
                  </a:lnTo>
                  <a:lnTo>
                    <a:pt x="80" y="31"/>
                  </a:lnTo>
                  <a:lnTo>
                    <a:pt x="85" y="38"/>
                  </a:lnTo>
                  <a:lnTo>
                    <a:pt x="92" y="45"/>
                  </a:lnTo>
                  <a:lnTo>
                    <a:pt x="97" y="54"/>
                  </a:lnTo>
                  <a:lnTo>
                    <a:pt x="98" y="59"/>
                  </a:lnTo>
                  <a:lnTo>
                    <a:pt x="99" y="65"/>
                  </a:lnTo>
                  <a:lnTo>
                    <a:pt x="100" y="69"/>
                  </a:lnTo>
                  <a:lnTo>
                    <a:pt x="100" y="73"/>
                  </a:lnTo>
                  <a:lnTo>
                    <a:pt x="100" y="78"/>
                  </a:lnTo>
                  <a:lnTo>
                    <a:pt x="100" y="83"/>
                  </a:lnTo>
                  <a:lnTo>
                    <a:pt x="100" y="88"/>
                  </a:lnTo>
                  <a:lnTo>
                    <a:pt x="99" y="92"/>
                  </a:lnTo>
                  <a:lnTo>
                    <a:pt x="99" y="92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40"/>
            <p:cNvSpPr/>
            <p:nvPr/>
          </p:nvSpPr>
          <p:spPr bwMode="auto">
            <a:xfrm>
              <a:off x="4565650" y="3460155"/>
              <a:ext cx="241300" cy="330200"/>
            </a:xfrm>
            <a:custGeom>
              <a:avLst/>
              <a:gdLst>
                <a:gd name="T0" fmla="*/ 0 w 152"/>
                <a:gd name="T1" fmla="*/ 207 h 208"/>
                <a:gd name="T2" fmla="*/ 0 w 152"/>
                <a:gd name="T3" fmla="*/ 204 h 208"/>
                <a:gd name="T4" fmla="*/ 2 w 152"/>
                <a:gd name="T5" fmla="*/ 199 h 208"/>
                <a:gd name="T6" fmla="*/ 5 w 152"/>
                <a:gd name="T7" fmla="*/ 193 h 208"/>
                <a:gd name="T8" fmla="*/ 11 w 152"/>
                <a:gd name="T9" fmla="*/ 186 h 208"/>
                <a:gd name="T10" fmla="*/ 19 w 152"/>
                <a:gd name="T11" fmla="*/ 176 h 208"/>
                <a:gd name="T12" fmla="*/ 28 w 152"/>
                <a:gd name="T13" fmla="*/ 163 h 208"/>
                <a:gd name="T14" fmla="*/ 40 w 152"/>
                <a:gd name="T15" fmla="*/ 147 h 208"/>
                <a:gd name="T16" fmla="*/ 61 w 152"/>
                <a:gd name="T17" fmla="*/ 117 h 208"/>
                <a:gd name="T18" fmla="*/ 80 w 152"/>
                <a:gd name="T19" fmla="*/ 89 h 208"/>
                <a:gd name="T20" fmla="*/ 91 w 152"/>
                <a:gd name="T21" fmla="*/ 69 h 208"/>
                <a:gd name="T22" fmla="*/ 99 w 152"/>
                <a:gd name="T23" fmla="*/ 50 h 208"/>
                <a:gd name="T24" fmla="*/ 106 w 152"/>
                <a:gd name="T25" fmla="*/ 34 h 208"/>
                <a:gd name="T26" fmla="*/ 109 w 152"/>
                <a:gd name="T27" fmla="*/ 22 h 208"/>
                <a:gd name="T28" fmla="*/ 109 w 152"/>
                <a:gd name="T29" fmla="*/ 15 h 208"/>
                <a:gd name="T30" fmla="*/ 106 w 152"/>
                <a:gd name="T31" fmla="*/ 10 h 208"/>
                <a:gd name="T32" fmla="*/ 104 w 152"/>
                <a:gd name="T33" fmla="*/ 7 h 208"/>
                <a:gd name="T34" fmla="*/ 104 w 152"/>
                <a:gd name="T35" fmla="*/ 4 h 208"/>
                <a:gd name="T36" fmla="*/ 106 w 152"/>
                <a:gd name="T37" fmla="*/ 2 h 208"/>
                <a:gd name="T38" fmla="*/ 109 w 152"/>
                <a:gd name="T39" fmla="*/ 0 h 208"/>
                <a:gd name="T40" fmla="*/ 113 w 152"/>
                <a:gd name="T41" fmla="*/ 0 h 208"/>
                <a:gd name="T42" fmla="*/ 120 w 152"/>
                <a:gd name="T43" fmla="*/ 2 h 208"/>
                <a:gd name="T44" fmla="*/ 128 w 152"/>
                <a:gd name="T45" fmla="*/ 5 h 208"/>
                <a:gd name="T46" fmla="*/ 136 w 152"/>
                <a:gd name="T47" fmla="*/ 10 h 208"/>
                <a:gd name="T48" fmla="*/ 144 w 152"/>
                <a:gd name="T49" fmla="*/ 17 h 208"/>
                <a:gd name="T50" fmla="*/ 149 w 152"/>
                <a:gd name="T51" fmla="*/ 22 h 208"/>
                <a:gd name="T52" fmla="*/ 152 w 152"/>
                <a:gd name="T53" fmla="*/ 27 h 208"/>
                <a:gd name="T54" fmla="*/ 152 w 152"/>
                <a:gd name="T55" fmla="*/ 30 h 208"/>
                <a:gd name="T56" fmla="*/ 151 w 152"/>
                <a:gd name="T57" fmla="*/ 33 h 208"/>
                <a:gd name="T58" fmla="*/ 148 w 152"/>
                <a:gd name="T59" fmla="*/ 38 h 208"/>
                <a:gd name="T60" fmla="*/ 145 w 152"/>
                <a:gd name="T61" fmla="*/ 44 h 208"/>
                <a:gd name="T62" fmla="*/ 140 w 152"/>
                <a:gd name="T63" fmla="*/ 52 h 208"/>
                <a:gd name="T64" fmla="*/ 134 w 152"/>
                <a:gd name="T65" fmla="*/ 61 h 208"/>
                <a:gd name="T66" fmla="*/ 128 w 152"/>
                <a:gd name="T67" fmla="*/ 72 h 208"/>
                <a:gd name="T68" fmla="*/ 119 w 152"/>
                <a:gd name="T69" fmla="*/ 84 h 208"/>
                <a:gd name="T70" fmla="*/ 105 w 152"/>
                <a:gd name="T71" fmla="*/ 103 h 208"/>
                <a:gd name="T72" fmla="*/ 85 w 152"/>
                <a:gd name="T73" fmla="*/ 127 h 208"/>
                <a:gd name="T74" fmla="*/ 67 w 152"/>
                <a:gd name="T75" fmla="*/ 150 h 208"/>
                <a:gd name="T76" fmla="*/ 49 w 152"/>
                <a:gd name="T77" fmla="*/ 169 h 208"/>
                <a:gd name="T78" fmla="*/ 33 w 152"/>
                <a:gd name="T79" fmla="*/ 185 h 208"/>
                <a:gd name="T80" fmla="*/ 19 w 152"/>
                <a:gd name="T81" fmla="*/ 197 h 208"/>
                <a:gd name="T82" fmla="*/ 13 w 152"/>
                <a:gd name="T83" fmla="*/ 201 h 208"/>
                <a:gd name="T84" fmla="*/ 9 w 152"/>
                <a:gd name="T85" fmla="*/ 205 h 208"/>
                <a:gd name="T86" fmla="*/ 4 w 152"/>
                <a:gd name="T87" fmla="*/ 207 h 208"/>
                <a:gd name="T88" fmla="*/ 2 w 152"/>
                <a:gd name="T89" fmla="*/ 208 h 208"/>
                <a:gd name="T90" fmla="*/ 1 w 152"/>
                <a:gd name="T91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2" h="208">
                  <a:moveTo>
                    <a:pt x="1" y="208"/>
                  </a:moveTo>
                  <a:lnTo>
                    <a:pt x="0" y="207"/>
                  </a:lnTo>
                  <a:lnTo>
                    <a:pt x="0" y="206"/>
                  </a:lnTo>
                  <a:lnTo>
                    <a:pt x="0" y="204"/>
                  </a:lnTo>
                  <a:lnTo>
                    <a:pt x="1" y="201"/>
                  </a:lnTo>
                  <a:lnTo>
                    <a:pt x="2" y="199"/>
                  </a:lnTo>
                  <a:lnTo>
                    <a:pt x="3" y="196"/>
                  </a:lnTo>
                  <a:lnTo>
                    <a:pt x="5" y="193"/>
                  </a:lnTo>
                  <a:lnTo>
                    <a:pt x="9" y="189"/>
                  </a:lnTo>
                  <a:lnTo>
                    <a:pt x="11" y="186"/>
                  </a:lnTo>
                  <a:lnTo>
                    <a:pt x="15" y="182"/>
                  </a:lnTo>
                  <a:lnTo>
                    <a:pt x="19" y="176"/>
                  </a:lnTo>
                  <a:lnTo>
                    <a:pt x="23" y="171"/>
                  </a:lnTo>
                  <a:lnTo>
                    <a:pt x="28" y="163"/>
                  </a:lnTo>
                  <a:lnTo>
                    <a:pt x="35" y="156"/>
                  </a:lnTo>
                  <a:lnTo>
                    <a:pt x="40" y="147"/>
                  </a:lnTo>
                  <a:lnTo>
                    <a:pt x="48" y="137"/>
                  </a:lnTo>
                  <a:lnTo>
                    <a:pt x="61" y="117"/>
                  </a:lnTo>
                  <a:lnTo>
                    <a:pt x="73" y="99"/>
                  </a:lnTo>
                  <a:lnTo>
                    <a:pt x="80" y="89"/>
                  </a:lnTo>
                  <a:lnTo>
                    <a:pt x="85" y="79"/>
                  </a:lnTo>
                  <a:lnTo>
                    <a:pt x="91" y="69"/>
                  </a:lnTo>
                  <a:lnTo>
                    <a:pt x="95" y="60"/>
                  </a:lnTo>
                  <a:lnTo>
                    <a:pt x="99" y="50"/>
                  </a:lnTo>
                  <a:lnTo>
                    <a:pt x="103" y="42"/>
                  </a:lnTo>
                  <a:lnTo>
                    <a:pt x="106" y="34"/>
                  </a:lnTo>
                  <a:lnTo>
                    <a:pt x="108" y="28"/>
                  </a:lnTo>
                  <a:lnTo>
                    <a:pt x="109" y="22"/>
                  </a:lnTo>
                  <a:lnTo>
                    <a:pt x="109" y="18"/>
                  </a:lnTo>
                  <a:lnTo>
                    <a:pt x="109" y="15"/>
                  </a:lnTo>
                  <a:lnTo>
                    <a:pt x="107" y="13"/>
                  </a:lnTo>
                  <a:lnTo>
                    <a:pt x="106" y="10"/>
                  </a:lnTo>
                  <a:lnTo>
                    <a:pt x="105" y="8"/>
                  </a:lnTo>
                  <a:lnTo>
                    <a:pt x="104" y="7"/>
                  </a:lnTo>
                  <a:lnTo>
                    <a:pt x="104" y="5"/>
                  </a:lnTo>
                  <a:lnTo>
                    <a:pt x="104" y="4"/>
                  </a:lnTo>
                  <a:lnTo>
                    <a:pt x="105" y="3"/>
                  </a:lnTo>
                  <a:lnTo>
                    <a:pt x="106" y="2"/>
                  </a:lnTo>
                  <a:lnTo>
                    <a:pt x="107" y="1"/>
                  </a:lnTo>
                  <a:lnTo>
                    <a:pt x="109" y="0"/>
                  </a:lnTo>
                  <a:lnTo>
                    <a:pt x="110" y="0"/>
                  </a:lnTo>
                  <a:lnTo>
                    <a:pt x="113" y="0"/>
                  </a:lnTo>
                  <a:lnTo>
                    <a:pt x="116" y="1"/>
                  </a:lnTo>
                  <a:lnTo>
                    <a:pt x="120" y="2"/>
                  </a:lnTo>
                  <a:lnTo>
                    <a:pt x="123" y="3"/>
                  </a:lnTo>
                  <a:lnTo>
                    <a:pt x="128" y="5"/>
                  </a:lnTo>
                  <a:lnTo>
                    <a:pt x="132" y="7"/>
                  </a:lnTo>
                  <a:lnTo>
                    <a:pt x="136" y="10"/>
                  </a:lnTo>
                  <a:lnTo>
                    <a:pt x="141" y="14"/>
                  </a:lnTo>
                  <a:lnTo>
                    <a:pt x="144" y="17"/>
                  </a:lnTo>
                  <a:lnTo>
                    <a:pt x="146" y="20"/>
                  </a:lnTo>
                  <a:lnTo>
                    <a:pt x="149" y="22"/>
                  </a:lnTo>
                  <a:lnTo>
                    <a:pt x="151" y="25"/>
                  </a:lnTo>
                  <a:lnTo>
                    <a:pt x="152" y="27"/>
                  </a:lnTo>
                  <a:lnTo>
                    <a:pt x="152" y="29"/>
                  </a:lnTo>
                  <a:lnTo>
                    <a:pt x="152" y="30"/>
                  </a:lnTo>
                  <a:lnTo>
                    <a:pt x="152" y="31"/>
                  </a:lnTo>
                  <a:lnTo>
                    <a:pt x="151" y="33"/>
                  </a:lnTo>
                  <a:lnTo>
                    <a:pt x="149" y="36"/>
                  </a:lnTo>
                  <a:lnTo>
                    <a:pt x="148" y="38"/>
                  </a:lnTo>
                  <a:lnTo>
                    <a:pt x="146" y="41"/>
                  </a:lnTo>
                  <a:lnTo>
                    <a:pt x="145" y="44"/>
                  </a:lnTo>
                  <a:lnTo>
                    <a:pt x="143" y="48"/>
                  </a:lnTo>
                  <a:lnTo>
                    <a:pt x="140" y="52"/>
                  </a:lnTo>
                  <a:lnTo>
                    <a:pt x="137" y="56"/>
                  </a:lnTo>
                  <a:lnTo>
                    <a:pt x="134" y="61"/>
                  </a:lnTo>
                  <a:lnTo>
                    <a:pt x="131" y="66"/>
                  </a:lnTo>
                  <a:lnTo>
                    <a:pt x="128" y="72"/>
                  </a:lnTo>
                  <a:lnTo>
                    <a:pt x="123" y="77"/>
                  </a:lnTo>
                  <a:lnTo>
                    <a:pt x="119" y="84"/>
                  </a:lnTo>
                  <a:lnTo>
                    <a:pt x="115" y="90"/>
                  </a:lnTo>
                  <a:lnTo>
                    <a:pt x="105" y="103"/>
                  </a:lnTo>
                  <a:lnTo>
                    <a:pt x="95" y="116"/>
                  </a:lnTo>
                  <a:lnTo>
                    <a:pt x="85" y="127"/>
                  </a:lnTo>
                  <a:lnTo>
                    <a:pt x="76" y="139"/>
                  </a:lnTo>
                  <a:lnTo>
                    <a:pt x="67" y="150"/>
                  </a:lnTo>
                  <a:lnTo>
                    <a:pt x="58" y="160"/>
                  </a:lnTo>
                  <a:lnTo>
                    <a:pt x="49" y="169"/>
                  </a:lnTo>
                  <a:lnTo>
                    <a:pt x="40" y="177"/>
                  </a:lnTo>
                  <a:lnTo>
                    <a:pt x="33" y="185"/>
                  </a:lnTo>
                  <a:lnTo>
                    <a:pt x="25" y="192"/>
                  </a:lnTo>
                  <a:lnTo>
                    <a:pt x="19" y="197"/>
                  </a:lnTo>
                  <a:lnTo>
                    <a:pt x="16" y="199"/>
                  </a:lnTo>
                  <a:lnTo>
                    <a:pt x="13" y="201"/>
                  </a:lnTo>
                  <a:lnTo>
                    <a:pt x="11" y="204"/>
                  </a:lnTo>
                  <a:lnTo>
                    <a:pt x="9" y="205"/>
                  </a:lnTo>
                  <a:lnTo>
                    <a:pt x="7" y="207"/>
                  </a:lnTo>
                  <a:lnTo>
                    <a:pt x="4" y="207"/>
                  </a:lnTo>
                  <a:lnTo>
                    <a:pt x="3" y="208"/>
                  </a:lnTo>
                  <a:lnTo>
                    <a:pt x="2" y="208"/>
                  </a:lnTo>
                  <a:lnTo>
                    <a:pt x="1" y="208"/>
                  </a:lnTo>
                  <a:lnTo>
                    <a:pt x="1" y="208"/>
                  </a:lnTo>
                  <a:lnTo>
                    <a:pt x="1" y="208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41"/>
            <p:cNvSpPr/>
            <p:nvPr/>
          </p:nvSpPr>
          <p:spPr bwMode="auto">
            <a:xfrm>
              <a:off x="4686300" y="3641130"/>
              <a:ext cx="53975" cy="412750"/>
            </a:xfrm>
            <a:custGeom>
              <a:avLst/>
              <a:gdLst>
                <a:gd name="T0" fmla="*/ 3 w 34"/>
                <a:gd name="T1" fmla="*/ 171 h 260"/>
                <a:gd name="T2" fmla="*/ 4 w 34"/>
                <a:gd name="T3" fmla="*/ 158 h 260"/>
                <a:gd name="T4" fmla="*/ 6 w 34"/>
                <a:gd name="T5" fmla="*/ 143 h 260"/>
                <a:gd name="T6" fmla="*/ 7 w 34"/>
                <a:gd name="T7" fmla="*/ 123 h 260"/>
                <a:gd name="T8" fmla="*/ 8 w 34"/>
                <a:gd name="T9" fmla="*/ 102 h 260"/>
                <a:gd name="T10" fmla="*/ 8 w 34"/>
                <a:gd name="T11" fmla="*/ 76 h 260"/>
                <a:gd name="T12" fmla="*/ 9 w 34"/>
                <a:gd name="T13" fmla="*/ 48 h 260"/>
                <a:gd name="T14" fmla="*/ 9 w 34"/>
                <a:gd name="T15" fmla="*/ 16 h 260"/>
                <a:gd name="T16" fmla="*/ 12 w 34"/>
                <a:gd name="T17" fmla="*/ 3 h 260"/>
                <a:gd name="T18" fmla="*/ 19 w 34"/>
                <a:gd name="T19" fmla="*/ 10 h 260"/>
                <a:gd name="T20" fmla="*/ 24 w 34"/>
                <a:gd name="T21" fmla="*/ 14 h 260"/>
                <a:gd name="T22" fmla="*/ 28 w 34"/>
                <a:gd name="T23" fmla="*/ 19 h 260"/>
                <a:gd name="T24" fmla="*/ 30 w 34"/>
                <a:gd name="T25" fmla="*/ 23 h 260"/>
                <a:gd name="T26" fmla="*/ 32 w 34"/>
                <a:gd name="T27" fmla="*/ 28 h 260"/>
                <a:gd name="T28" fmla="*/ 33 w 34"/>
                <a:gd name="T29" fmla="*/ 36 h 260"/>
                <a:gd name="T30" fmla="*/ 34 w 34"/>
                <a:gd name="T31" fmla="*/ 46 h 260"/>
                <a:gd name="T32" fmla="*/ 34 w 34"/>
                <a:gd name="T33" fmla="*/ 55 h 260"/>
                <a:gd name="T34" fmla="*/ 34 w 34"/>
                <a:gd name="T35" fmla="*/ 63 h 260"/>
                <a:gd name="T36" fmla="*/ 34 w 34"/>
                <a:gd name="T37" fmla="*/ 73 h 260"/>
                <a:gd name="T38" fmla="*/ 34 w 34"/>
                <a:gd name="T39" fmla="*/ 85 h 260"/>
                <a:gd name="T40" fmla="*/ 33 w 34"/>
                <a:gd name="T41" fmla="*/ 100 h 260"/>
                <a:gd name="T42" fmla="*/ 33 w 34"/>
                <a:gd name="T43" fmla="*/ 117 h 260"/>
                <a:gd name="T44" fmla="*/ 32 w 34"/>
                <a:gd name="T45" fmla="*/ 135 h 260"/>
                <a:gd name="T46" fmla="*/ 32 w 34"/>
                <a:gd name="T47" fmla="*/ 156 h 260"/>
                <a:gd name="T48" fmla="*/ 31 w 34"/>
                <a:gd name="T49" fmla="*/ 178 h 260"/>
                <a:gd name="T50" fmla="*/ 30 w 34"/>
                <a:gd name="T51" fmla="*/ 199 h 260"/>
                <a:gd name="T52" fmla="*/ 29 w 34"/>
                <a:gd name="T53" fmla="*/ 216 h 260"/>
                <a:gd name="T54" fmla="*/ 28 w 34"/>
                <a:gd name="T55" fmla="*/ 230 h 260"/>
                <a:gd name="T56" fmla="*/ 25 w 34"/>
                <a:gd name="T57" fmla="*/ 241 h 260"/>
                <a:gd name="T58" fmla="*/ 24 w 34"/>
                <a:gd name="T59" fmla="*/ 250 h 260"/>
                <a:gd name="T60" fmla="*/ 23 w 34"/>
                <a:gd name="T61" fmla="*/ 256 h 260"/>
                <a:gd name="T62" fmla="*/ 22 w 34"/>
                <a:gd name="T63" fmla="*/ 259 h 260"/>
                <a:gd name="T64" fmla="*/ 20 w 34"/>
                <a:gd name="T65" fmla="*/ 259 h 260"/>
                <a:gd name="T66" fmla="*/ 16 w 34"/>
                <a:gd name="T67" fmla="*/ 256 h 260"/>
                <a:gd name="T68" fmla="*/ 12 w 34"/>
                <a:gd name="T69" fmla="*/ 250 h 260"/>
                <a:gd name="T70" fmla="*/ 8 w 34"/>
                <a:gd name="T71" fmla="*/ 241 h 260"/>
                <a:gd name="T72" fmla="*/ 5 w 34"/>
                <a:gd name="T73" fmla="*/ 229 h 260"/>
                <a:gd name="T74" fmla="*/ 1 w 34"/>
                <a:gd name="T75" fmla="*/ 216 h 260"/>
                <a:gd name="T76" fmla="*/ 0 w 34"/>
                <a:gd name="T77" fmla="*/ 201 h 260"/>
                <a:gd name="T78" fmla="*/ 0 w 34"/>
                <a:gd name="T79" fmla="*/ 186 h 260"/>
                <a:gd name="T80" fmla="*/ 1 w 34"/>
                <a:gd name="T81" fmla="*/ 177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" h="260">
                  <a:moveTo>
                    <a:pt x="1" y="177"/>
                  </a:moveTo>
                  <a:lnTo>
                    <a:pt x="3" y="171"/>
                  </a:lnTo>
                  <a:lnTo>
                    <a:pt x="4" y="165"/>
                  </a:lnTo>
                  <a:lnTo>
                    <a:pt x="4" y="158"/>
                  </a:lnTo>
                  <a:lnTo>
                    <a:pt x="5" y="151"/>
                  </a:lnTo>
                  <a:lnTo>
                    <a:pt x="6" y="143"/>
                  </a:lnTo>
                  <a:lnTo>
                    <a:pt x="6" y="133"/>
                  </a:lnTo>
                  <a:lnTo>
                    <a:pt x="7" y="123"/>
                  </a:lnTo>
                  <a:lnTo>
                    <a:pt x="7" y="112"/>
                  </a:lnTo>
                  <a:lnTo>
                    <a:pt x="8" y="102"/>
                  </a:lnTo>
                  <a:lnTo>
                    <a:pt x="8" y="90"/>
                  </a:lnTo>
                  <a:lnTo>
                    <a:pt x="8" y="76"/>
                  </a:lnTo>
                  <a:lnTo>
                    <a:pt x="9" y="62"/>
                  </a:lnTo>
                  <a:lnTo>
                    <a:pt x="9" y="48"/>
                  </a:lnTo>
                  <a:lnTo>
                    <a:pt x="9" y="33"/>
                  </a:lnTo>
                  <a:lnTo>
                    <a:pt x="9" y="16"/>
                  </a:lnTo>
                  <a:lnTo>
                    <a:pt x="9" y="0"/>
                  </a:lnTo>
                  <a:lnTo>
                    <a:pt x="12" y="3"/>
                  </a:lnTo>
                  <a:lnTo>
                    <a:pt x="16" y="7"/>
                  </a:lnTo>
                  <a:lnTo>
                    <a:pt x="19" y="10"/>
                  </a:lnTo>
                  <a:lnTo>
                    <a:pt x="22" y="12"/>
                  </a:lnTo>
                  <a:lnTo>
                    <a:pt x="24" y="14"/>
                  </a:lnTo>
                  <a:lnTo>
                    <a:pt x="27" y="16"/>
                  </a:lnTo>
                  <a:lnTo>
                    <a:pt x="28" y="19"/>
                  </a:lnTo>
                  <a:lnTo>
                    <a:pt x="29" y="21"/>
                  </a:lnTo>
                  <a:lnTo>
                    <a:pt x="30" y="23"/>
                  </a:lnTo>
                  <a:lnTo>
                    <a:pt x="31" y="25"/>
                  </a:lnTo>
                  <a:lnTo>
                    <a:pt x="32" y="28"/>
                  </a:lnTo>
                  <a:lnTo>
                    <a:pt x="32" y="32"/>
                  </a:lnTo>
                  <a:lnTo>
                    <a:pt x="33" y="36"/>
                  </a:lnTo>
                  <a:lnTo>
                    <a:pt x="33" y="40"/>
                  </a:lnTo>
                  <a:lnTo>
                    <a:pt x="34" y="46"/>
                  </a:lnTo>
                  <a:lnTo>
                    <a:pt x="34" y="51"/>
                  </a:lnTo>
                  <a:lnTo>
                    <a:pt x="34" y="55"/>
                  </a:lnTo>
                  <a:lnTo>
                    <a:pt x="34" y="59"/>
                  </a:lnTo>
                  <a:lnTo>
                    <a:pt x="34" y="63"/>
                  </a:lnTo>
                  <a:lnTo>
                    <a:pt x="34" y="68"/>
                  </a:lnTo>
                  <a:lnTo>
                    <a:pt x="34" y="73"/>
                  </a:lnTo>
                  <a:lnTo>
                    <a:pt x="34" y="80"/>
                  </a:lnTo>
                  <a:lnTo>
                    <a:pt x="34" y="85"/>
                  </a:lnTo>
                  <a:lnTo>
                    <a:pt x="33" y="93"/>
                  </a:lnTo>
                  <a:lnTo>
                    <a:pt x="33" y="100"/>
                  </a:lnTo>
                  <a:lnTo>
                    <a:pt x="33" y="108"/>
                  </a:lnTo>
                  <a:lnTo>
                    <a:pt x="33" y="117"/>
                  </a:lnTo>
                  <a:lnTo>
                    <a:pt x="33" y="126"/>
                  </a:lnTo>
                  <a:lnTo>
                    <a:pt x="32" y="135"/>
                  </a:lnTo>
                  <a:lnTo>
                    <a:pt x="32" y="145"/>
                  </a:lnTo>
                  <a:lnTo>
                    <a:pt x="32" y="156"/>
                  </a:lnTo>
                  <a:lnTo>
                    <a:pt x="31" y="167"/>
                  </a:lnTo>
                  <a:lnTo>
                    <a:pt x="31" y="178"/>
                  </a:lnTo>
                  <a:lnTo>
                    <a:pt x="30" y="189"/>
                  </a:lnTo>
                  <a:lnTo>
                    <a:pt x="30" y="199"/>
                  </a:lnTo>
                  <a:lnTo>
                    <a:pt x="29" y="207"/>
                  </a:lnTo>
                  <a:lnTo>
                    <a:pt x="29" y="216"/>
                  </a:lnTo>
                  <a:lnTo>
                    <a:pt x="28" y="224"/>
                  </a:lnTo>
                  <a:lnTo>
                    <a:pt x="28" y="230"/>
                  </a:lnTo>
                  <a:lnTo>
                    <a:pt x="27" y="236"/>
                  </a:lnTo>
                  <a:lnTo>
                    <a:pt x="25" y="241"/>
                  </a:lnTo>
                  <a:lnTo>
                    <a:pt x="25" y="247"/>
                  </a:lnTo>
                  <a:lnTo>
                    <a:pt x="24" y="250"/>
                  </a:lnTo>
                  <a:lnTo>
                    <a:pt x="23" y="253"/>
                  </a:lnTo>
                  <a:lnTo>
                    <a:pt x="23" y="256"/>
                  </a:lnTo>
                  <a:lnTo>
                    <a:pt x="22" y="257"/>
                  </a:lnTo>
                  <a:lnTo>
                    <a:pt x="22" y="259"/>
                  </a:lnTo>
                  <a:lnTo>
                    <a:pt x="21" y="260"/>
                  </a:lnTo>
                  <a:lnTo>
                    <a:pt x="20" y="259"/>
                  </a:lnTo>
                  <a:lnTo>
                    <a:pt x="18" y="257"/>
                  </a:lnTo>
                  <a:lnTo>
                    <a:pt x="16" y="256"/>
                  </a:lnTo>
                  <a:lnTo>
                    <a:pt x="13" y="253"/>
                  </a:lnTo>
                  <a:lnTo>
                    <a:pt x="12" y="250"/>
                  </a:lnTo>
                  <a:lnTo>
                    <a:pt x="10" y="247"/>
                  </a:lnTo>
                  <a:lnTo>
                    <a:pt x="8" y="241"/>
                  </a:lnTo>
                  <a:lnTo>
                    <a:pt x="7" y="236"/>
                  </a:lnTo>
                  <a:lnTo>
                    <a:pt x="5" y="229"/>
                  </a:lnTo>
                  <a:lnTo>
                    <a:pt x="3" y="223"/>
                  </a:lnTo>
                  <a:lnTo>
                    <a:pt x="1" y="216"/>
                  </a:lnTo>
                  <a:lnTo>
                    <a:pt x="0" y="208"/>
                  </a:lnTo>
                  <a:lnTo>
                    <a:pt x="0" y="201"/>
                  </a:lnTo>
                  <a:lnTo>
                    <a:pt x="0" y="193"/>
                  </a:lnTo>
                  <a:lnTo>
                    <a:pt x="0" y="186"/>
                  </a:lnTo>
                  <a:lnTo>
                    <a:pt x="1" y="177"/>
                  </a:lnTo>
                  <a:lnTo>
                    <a:pt x="1" y="177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42"/>
            <p:cNvSpPr/>
            <p:nvPr/>
          </p:nvSpPr>
          <p:spPr bwMode="auto">
            <a:xfrm>
              <a:off x="4852988" y="3455393"/>
              <a:ext cx="112712" cy="100012"/>
            </a:xfrm>
            <a:custGeom>
              <a:avLst/>
              <a:gdLst>
                <a:gd name="T0" fmla="*/ 40 w 71"/>
                <a:gd name="T1" fmla="*/ 55 h 63"/>
                <a:gd name="T2" fmla="*/ 32 w 71"/>
                <a:gd name="T3" fmla="*/ 48 h 63"/>
                <a:gd name="T4" fmla="*/ 24 w 71"/>
                <a:gd name="T5" fmla="*/ 40 h 63"/>
                <a:gd name="T6" fmla="*/ 16 w 71"/>
                <a:gd name="T7" fmla="*/ 31 h 63"/>
                <a:gd name="T8" fmla="*/ 11 w 71"/>
                <a:gd name="T9" fmla="*/ 22 h 63"/>
                <a:gd name="T10" fmla="*/ 8 w 71"/>
                <a:gd name="T11" fmla="*/ 18 h 63"/>
                <a:gd name="T12" fmla="*/ 5 w 71"/>
                <a:gd name="T13" fmla="*/ 15 h 63"/>
                <a:gd name="T14" fmla="*/ 3 w 71"/>
                <a:gd name="T15" fmla="*/ 11 h 63"/>
                <a:gd name="T16" fmla="*/ 2 w 71"/>
                <a:gd name="T17" fmla="*/ 8 h 63"/>
                <a:gd name="T18" fmla="*/ 1 w 71"/>
                <a:gd name="T19" fmla="*/ 6 h 63"/>
                <a:gd name="T20" fmla="*/ 0 w 71"/>
                <a:gd name="T21" fmla="*/ 4 h 63"/>
                <a:gd name="T22" fmla="*/ 0 w 71"/>
                <a:gd name="T23" fmla="*/ 3 h 63"/>
                <a:gd name="T24" fmla="*/ 1 w 71"/>
                <a:gd name="T25" fmla="*/ 2 h 63"/>
                <a:gd name="T26" fmla="*/ 2 w 71"/>
                <a:gd name="T27" fmla="*/ 0 h 63"/>
                <a:gd name="T28" fmla="*/ 4 w 71"/>
                <a:gd name="T29" fmla="*/ 0 h 63"/>
                <a:gd name="T30" fmla="*/ 7 w 71"/>
                <a:gd name="T31" fmla="*/ 0 h 63"/>
                <a:gd name="T32" fmla="*/ 10 w 71"/>
                <a:gd name="T33" fmla="*/ 0 h 63"/>
                <a:gd name="T34" fmla="*/ 14 w 71"/>
                <a:gd name="T35" fmla="*/ 2 h 63"/>
                <a:gd name="T36" fmla="*/ 19 w 71"/>
                <a:gd name="T37" fmla="*/ 2 h 63"/>
                <a:gd name="T38" fmla="*/ 24 w 71"/>
                <a:gd name="T39" fmla="*/ 3 h 63"/>
                <a:gd name="T40" fmla="*/ 31 w 71"/>
                <a:gd name="T41" fmla="*/ 4 h 63"/>
                <a:gd name="T42" fmla="*/ 37 w 71"/>
                <a:gd name="T43" fmla="*/ 5 h 63"/>
                <a:gd name="T44" fmla="*/ 43 w 71"/>
                <a:gd name="T45" fmla="*/ 7 h 63"/>
                <a:gd name="T46" fmla="*/ 47 w 71"/>
                <a:gd name="T47" fmla="*/ 9 h 63"/>
                <a:gd name="T48" fmla="*/ 51 w 71"/>
                <a:gd name="T49" fmla="*/ 11 h 63"/>
                <a:gd name="T50" fmla="*/ 56 w 71"/>
                <a:gd name="T51" fmla="*/ 15 h 63"/>
                <a:gd name="T52" fmla="*/ 59 w 71"/>
                <a:gd name="T53" fmla="*/ 19 h 63"/>
                <a:gd name="T54" fmla="*/ 62 w 71"/>
                <a:gd name="T55" fmla="*/ 22 h 63"/>
                <a:gd name="T56" fmla="*/ 65 w 71"/>
                <a:gd name="T57" fmla="*/ 27 h 63"/>
                <a:gd name="T58" fmla="*/ 68 w 71"/>
                <a:gd name="T59" fmla="*/ 32 h 63"/>
                <a:gd name="T60" fmla="*/ 70 w 71"/>
                <a:gd name="T61" fmla="*/ 36 h 63"/>
                <a:gd name="T62" fmla="*/ 71 w 71"/>
                <a:gd name="T63" fmla="*/ 41 h 63"/>
                <a:gd name="T64" fmla="*/ 71 w 71"/>
                <a:gd name="T65" fmla="*/ 45 h 63"/>
                <a:gd name="T66" fmla="*/ 71 w 71"/>
                <a:gd name="T67" fmla="*/ 48 h 63"/>
                <a:gd name="T68" fmla="*/ 70 w 71"/>
                <a:gd name="T69" fmla="*/ 52 h 63"/>
                <a:gd name="T70" fmla="*/ 69 w 71"/>
                <a:gd name="T71" fmla="*/ 55 h 63"/>
                <a:gd name="T72" fmla="*/ 68 w 71"/>
                <a:gd name="T73" fmla="*/ 58 h 63"/>
                <a:gd name="T74" fmla="*/ 65 w 71"/>
                <a:gd name="T75" fmla="*/ 60 h 63"/>
                <a:gd name="T76" fmla="*/ 63 w 71"/>
                <a:gd name="T77" fmla="*/ 61 h 63"/>
                <a:gd name="T78" fmla="*/ 60 w 71"/>
                <a:gd name="T79" fmla="*/ 63 h 63"/>
                <a:gd name="T80" fmla="*/ 57 w 71"/>
                <a:gd name="T81" fmla="*/ 63 h 63"/>
                <a:gd name="T82" fmla="*/ 53 w 71"/>
                <a:gd name="T83" fmla="*/ 63 h 63"/>
                <a:gd name="T84" fmla="*/ 49 w 71"/>
                <a:gd name="T85" fmla="*/ 60 h 63"/>
                <a:gd name="T86" fmla="*/ 45 w 71"/>
                <a:gd name="T87" fmla="*/ 58 h 63"/>
                <a:gd name="T88" fmla="*/ 40 w 71"/>
                <a:gd name="T89" fmla="*/ 55 h 63"/>
                <a:gd name="T90" fmla="*/ 40 w 71"/>
                <a:gd name="T91" fmla="*/ 5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1" h="63">
                  <a:moveTo>
                    <a:pt x="40" y="55"/>
                  </a:moveTo>
                  <a:lnTo>
                    <a:pt x="32" y="48"/>
                  </a:lnTo>
                  <a:lnTo>
                    <a:pt x="24" y="40"/>
                  </a:lnTo>
                  <a:lnTo>
                    <a:pt x="16" y="31"/>
                  </a:lnTo>
                  <a:lnTo>
                    <a:pt x="11" y="22"/>
                  </a:lnTo>
                  <a:lnTo>
                    <a:pt x="8" y="18"/>
                  </a:lnTo>
                  <a:lnTo>
                    <a:pt x="5" y="15"/>
                  </a:lnTo>
                  <a:lnTo>
                    <a:pt x="3" y="11"/>
                  </a:lnTo>
                  <a:lnTo>
                    <a:pt x="2" y="8"/>
                  </a:lnTo>
                  <a:lnTo>
                    <a:pt x="1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9" y="2"/>
                  </a:lnTo>
                  <a:lnTo>
                    <a:pt x="24" y="3"/>
                  </a:lnTo>
                  <a:lnTo>
                    <a:pt x="31" y="4"/>
                  </a:lnTo>
                  <a:lnTo>
                    <a:pt x="37" y="5"/>
                  </a:lnTo>
                  <a:lnTo>
                    <a:pt x="43" y="7"/>
                  </a:lnTo>
                  <a:lnTo>
                    <a:pt x="47" y="9"/>
                  </a:lnTo>
                  <a:lnTo>
                    <a:pt x="51" y="11"/>
                  </a:lnTo>
                  <a:lnTo>
                    <a:pt x="56" y="15"/>
                  </a:lnTo>
                  <a:lnTo>
                    <a:pt x="59" y="19"/>
                  </a:lnTo>
                  <a:lnTo>
                    <a:pt x="62" y="22"/>
                  </a:lnTo>
                  <a:lnTo>
                    <a:pt x="65" y="27"/>
                  </a:lnTo>
                  <a:lnTo>
                    <a:pt x="68" y="32"/>
                  </a:lnTo>
                  <a:lnTo>
                    <a:pt x="70" y="36"/>
                  </a:lnTo>
                  <a:lnTo>
                    <a:pt x="71" y="41"/>
                  </a:lnTo>
                  <a:lnTo>
                    <a:pt x="71" y="45"/>
                  </a:lnTo>
                  <a:lnTo>
                    <a:pt x="71" y="48"/>
                  </a:lnTo>
                  <a:lnTo>
                    <a:pt x="70" y="52"/>
                  </a:lnTo>
                  <a:lnTo>
                    <a:pt x="69" y="55"/>
                  </a:lnTo>
                  <a:lnTo>
                    <a:pt x="68" y="58"/>
                  </a:lnTo>
                  <a:lnTo>
                    <a:pt x="65" y="60"/>
                  </a:lnTo>
                  <a:lnTo>
                    <a:pt x="63" y="61"/>
                  </a:lnTo>
                  <a:lnTo>
                    <a:pt x="60" y="63"/>
                  </a:lnTo>
                  <a:lnTo>
                    <a:pt x="57" y="63"/>
                  </a:lnTo>
                  <a:lnTo>
                    <a:pt x="53" y="63"/>
                  </a:lnTo>
                  <a:lnTo>
                    <a:pt x="49" y="60"/>
                  </a:lnTo>
                  <a:lnTo>
                    <a:pt x="45" y="58"/>
                  </a:lnTo>
                  <a:lnTo>
                    <a:pt x="40" y="55"/>
                  </a:lnTo>
                  <a:lnTo>
                    <a:pt x="40" y="55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43"/>
            <p:cNvSpPr/>
            <p:nvPr/>
          </p:nvSpPr>
          <p:spPr bwMode="auto">
            <a:xfrm>
              <a:off x="4762500" y="3576043"/>
              <a:ext cx="336550" cy="87312"/>
            </a:xfrm>
            <a:custGeom>
              <a:avLst/>
              <a:gdLst>
                <a:gd name="T0" fmla="*/ 101 w 212"/>
                <a:gd name="T1" fmla="*/ 18 h 55"/>
                <a:gd name="T2" fmla="*/ 120 w 212"/>
                <a:gd name="T3" fmla="*/ 14 h 55"/>
                <a:gd name="T4" fmla="*/ 139 w 212"/>
                <a:gd name="T5" fmla="*/ 9 h 55"/>
                <a:gd name="T6" fmla="*/ 154 w 212"/>
                <a:gd name="T7" fmla="*/ 5 h 55"/>
                <a:gd name="T8" fmla="*/ 167 w 212"/>
                <a:gd name="T9" fmla="*/ 3 h 55"/>
                <a:gd name="T10" fmla="*/ 178 w 212"/>
                <a:gd name="T11" fmla="*/ 1 h 55"/>
                <a:gd name="T12" fmla="*/ 187 w 212"/>
                <a:gd name="T13" fmla="*/ 1 h 55"/>
                <a:gd name="T14" fmla="*/ 194 w 212"/>
                <a:gd name="T15" fmla="*/ 1 h 55"/>
                <a:gd name="T16" fmla="*/ 200 w 212"/>
                <a:gd name="T17" fmla="*/ 2 h 55"/>
                <a:gd name="T18" fmla="*/ 205 w 212"/>
                <a:gd name="T19" fmla="*/ 4 h 55"/>
                <a:gd name="T20" fmla="*/ 210 w 212"/>
                <a:gd name="T21" fmla="*/ 6 h 55"/>
                <a:gd name="T22" fmla="*/ 211 w 212"/>
                <a:gd name="T23" fmla="*/ 9 h 55"/>
                <a:gd name="T24" fmla="*/ 211 w 212"/>
                <a:gd name="T25" fmla="*/ 11 h 55"/>
                <a:gd name="T26" fmla="*/ 209 w 212"/>
                <a:gd name="T27" fmla="*/ 13 h 55"/>
                <a:gd name="T28" fmla="*/ 203 w 212"/>
                <a:gd name="T29" fmla="*/ 16 h 55"/>
                <a:gd name="T30" fmla="*/ 196 w 212"/>
                <a:gd name="T31" fmla="*/ 18 h 55"/>
                <a:gd name="T32" fmla="*/ 186 w 212"/>
                <a:gd name="T33" fmla="*/ 21 h 55"/>
                <a:gd name="T34" fmla="*/ 173 w 212"/>
                <a:gd name="T35" fmla="*/ 26 h 55"/>
                <a:gd name="T36" fmla="*/ 157 w 212"/>
                <a:gd name="T37" fmla="*/ 29 h 55"/>
                <a:gd name="T38" fmla="*/ 140 w 212"/>
                <a:gd name="T39" fmla="*/ 33 h 55"/>
                <a:gd name="T40" fmla="*/ 119 w 212"/>
                <a:gd name="T41" fmla="*/ 38 h 55"/>
                <a:gd name="T42" fmla="*/ 102 w 212"/>
                <a:gd name="T43" fmla="*/ 42 h 55"/>
                <a:gd name="T44" fmla="*/ 85 w 212"/>
                <a:gd name="T45" fmla="*/ 45 h 55"/>
                <a:gd name="T46" fmla="*/ 71 w 212"/>
                <a:gd name="T47" fmla="*/ 49 h 55"/>
                <a:gd name="T48" fmla="*/ 59 w 212"/>
                <a:gd name="T49" fmla="*/ 51 h 55"/>
                <a:gd name="T50" fmla="*/ 49 w 212"/>
                <a:gd name="T51" fmla="*/ 53 h 55"/>
                <a:gd name="T52" fmla="*/ 42 w 212"/>
                <a:gd name="T53" fmla="*/ 54 h 55"/>
                <a:gd name="T54" fmla="*/ 37 w 212"/>
                <a:gd name="T55" fmla="*/ 55 h 55"/>
                <a:gd name="T56" fmla="*/ 29 w 212"/>
                <a:gd name="T57" fmla="*/ 54 h 55"/>
                <a:gd name="T58" fmla="*/ 17 w 212"/>
                <a:gd name="T59" fmla="*/ 52 h 55"/>
                <a:gd name="T60" fmla="*/ 8 w 212"/>
                <a:gd name="T61" fmla="*/ 50 h 55"/>
                <a:gd name="T62" fmla="*/ 5 w 212"/>
                <a:gd name="T63" fmla="*/ 48 h 55"/>
                <a:gd name="T64" fmla="*/ 1 w 212"/>
                <a:gd name="T65" fmla="*/ 48 h 55"/>
                <a:gd name="T66" fmla="*/ 1 w 212"/>
                <a:gd name="T67" fmla="*/ 47 h 55"/>
                <a:gd name="T68" fmla="*/ 1 w 212"/>
                <a:gd name="T69" fmla="*/ 44 h 55"/>
                <a:gd name="T70" fmla="*/ 4 w 212"/>
                <a:gd name="T71" fmla="*/ 43 h 55"/>
                <a:gd name="T72" fmla="*/ 9 w 212"/>
                <a:gd name="T73" fmla="*/ 42 h 55"/>
                <a:gd name="T74" fmla="*/ 18 w 212"/>
                <a:gd name="T75" fmla="*/ 39 h 55"/>
                <a:gd name="T76" fmla="*/ 29 w 212"/>
                <a:gd name="T77" fmla="*/ 37 h 55"/>
                <a:gd name="T78" fmla="*/ 43 w 212"/>
                <a:gd name="T79" fmla="*/ 33 h 55"/>
                <a:gd name="T80" fmla="*/ 59 w 212"/>
                <a:gd name="T81" fmla="*/ 29 h 55"/>
                <a:gd name="T82" fmla="*/ 79 w 212"/>
                <a:gd name="T83" fmla="*/ 25 h 55"/>
                <a:gd name="T84" fmla="*/ 90 w 212"/>
                <a:gd name="T85" fmla="*/ 2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2" h="55">
                  <a:moveTo>
                    <a:pt x="90" y="21"/>
                  </a:moveTo>
                  <a:lnTo>
                    <a:pt x="101" y="18"/>
                  </a:lnTo>
                  <a:lnTo>
                    <a:pt x="112" y="16"/>
                  </a:lnTo>
                  <a:lnTo>
                    <a:pt x="120" y="14"/>
                  </a:lnTo>
                  <a:lnTo>
                    <a:pt x="130" y="11"/>
                  </a:lnTo>
                  <a:lnTo>
                    <a:pt x="139" y="9"/>
                  </a:lnTo>
                  <a:lnTo>
                    <a:pt x="146" y="7"/>
                  </a:lnTo>
                  <a:lnTo>
                    <a:pt x="154" y="5"/>
                  </a:lnTo>
                  <a:lnTo>
                    <a:pt x="161" y="4"/>
                  </a:lnTo>
                  <a:lnTo>
                    <a:pt x="167" y="3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2" y="1"/>
                  </a:lnTo>
                  <a:lnTo>
                    <a:pt x="187" y="1"/>
                  </a:lnTo>
                  <a:lnTo>
                    <a:pt x="191" y="0"/>
                  </a:lnTo>
                  <a:lnTo>
                    <a:pt x="194" y="1"/>
                  </a:lnTo>
                  <a:lnTo>
                    <a:pt x="197" y="1"/>
                  </a:lnTo>
                  <a:lnTo>
                    <a:pt x="200" y="2"/>
                  </a:lnTo>
                  <a:lnTo>
                    <a:pt x="203" y="3"/>
                  </a:lnTo>
                  <a:lnTo>
                    <a:pt x="205" y="4"/>
                  </a:lnTo>
                  <a:lnTo>
                    <a:pt x="208" y="5"/>
                  </a:lnTo>
                  <a:lnTo>
                    <a:pt x="210" y="6"/>
                  </a:lnTo>
                  <a:lnTo>
                    <a:pt x="211" y="8"/>
                  </a:lnTo>
                  <a:lnTo>
                    <a:pt x="211" y="9"/>
                  </a:lnTo>
                  <a:lnTo>
                    <a:pt x="212" y="11"/>
                  </a:lnTo>
                  <a:lnTo>
                    <a:pt x="211" y="11"/>
                  </a:lnTo>
                  <a:lnTo>
                    <a:pt x="210" y="12"/>
                  </a:lnTo>
                  <a:lnTo>
                    <a:pt x="209" y="13"/>
                  </a:lnTo>
                  <a:lnTo>
                    <a:pt x="206" y="14"/>
                  </a:lnTo>
                  <a:lnTo>
                    <a:pt x="203" y="16"/>
                  </a:lnTo>
                  <a:lnTo>
                    <a:pt x="200" y="17"/>
                  </a:lnTo>
                  <a:lnTo>
                    <a:pt x="196" y="18"/>
                  </a:lnTo>
                  <a:lnTo>
                    <a:pt x="191" y="20"/>
                  </a:lnTo>
                  <a:lnTo>
                    <a:pt x="186" y="21"/>
                  </a:lnTo>
                  <a:lnTo>
                    <a:pt x="179" y="24"/>
                  </a:lnTo>
                  <a:lnTo>
                    <a:pt x="173" y="26"/>
                  </a:lnTo>
                  <a:lnTo>
                    <a:pt x="165" y="28"/>
                  </a:lnTo>
                  <a:lnTo>
                    <a:pt x="157" y="29"/>
                  </a:lnTo>
                  <a:lnTo>
                    <a:pt x="149" y="31"/>
                  </a:lnTo>
                  <a:lnTo>
                    <a:pt x="140" y="33"/>
                  </a:lnTo>
                  <a:lnTo>
                    <a:pt x="130" y="36"/>
                  </a:lnTo>
                  <a:lnTo>
                    <a:pt x="119" y="38"/>
                  </a:lnTo>
                  <a:lnTo>
                    <a:pt x="110" y="40"/>
                  </a:lnTo>
                  <a:lnTo>
                    <a:pt x="102" y="42"/>
                  </a:lnTo>
                  <a:lnTo>
                    <a:pt x="93" y="44"/>
                  </a:lnTo>
                  <a:lnTo>
                    <a:pt x="85" y="45"/>
                  </a:lnTo>
                  <a:lnTo>
                    <a:pt x="78" y="48"/>
                  </a:lnTo>
                  <a:lnTo>
                    <a:pt x="71" y="49"/>
                  </a:lnTo>
                  <a:lnTo>
                    <a:pt x="65" y="50"/>
                  </a:lnTo>
                  <a:lnTo>
                    <a:pt x="59" y="51"/>
                  </a:lnTo>
                  <a:lnTo>
                    <a:pt x="54" y="52"/>
                  </a:lnTo>
                  <a:lnTo>
                    <a:pt x="49" y="53"/>
                  </a:lnTo>
                  <a:lnTo>
                    <a:pt x="46" y="53"/>
                  </a:lnTo>
                  <a:lnTo>
                    <a:pt x="42" y="54"/>
                  </a:lnTo>
                  <a:lnTo>
                    <a:pt x="40" y="54"/>
                  </a:lnTo>
                  <a:lnTo>
                    <a:pt x="37" y="55"/>
                  </a:lnTo>
                  <a:lnTo>
                    <a:pt x="35" y="55"/>
                  </a:lnTo>
                  <a:lnTo>
                    <a:pt x="29" y="54"/>
                  </a:lnTo>
                  <a:lnTo>
                    <a:pt x="22" y="53"/>
                  </a:lnTo>
                  <a:lnTo>
                    <a:pt x="17" y="52"/>
                  </a:lnTo>
                  <a:lnTo>
                    <a:pt x="10" y="50"/>
                  </a:lnTo>
                  <a:lnTo>
                    <a:pt x="8" y="50"/>
                  </a:lnTo>
                  <a:lnTo>
                    <a:pt x="6" y="49"/>
                  </a:lnTo>
                  <a:lnTo>
                    <a:pt x="5" y="48"/>
                  </a:lnTo>
                  <a:lnTo>
                    <a:pt x="3" y="48"/>
                  </a:lnTo>
                  <a:lnTo>
                    <a:pt x="1" y="48"/>
                  </a:lnTo>
                  <a:lnTo>
                    <a:pt x="1" y="47"/>
                  </a:lnTo>
                  <a:lnTo>
                    <a:pt x="1" y="47"/>
                  </a:lnTo>
                  <a:lnTo>
                    <a:pt x="0" y="45"/>
                  </a:lnTo>
                  <a:lnTo>
                    <a:pt x="1" y="44"/>
                  </a:lnTo>
                  <a:lnTo>
                    <a:pt x="3" y="44"/>
                  </a:lnTo>
                  <a:lnTo>
                    <a:pt x="4" y="43"/>
                  </a:lnTo>
                  <a:lnTo>
                    <a:pt x="7" y="42"/>
                  </a:lnTo>
                  <a:lnTo>
                    <a:pt x="9" y="42"/>
                  </a:lnTo>
                  <a:lnTo>
                    <a:pt x="13" y="41"/>
                  </a:lnTo>
                  <a:lnTo>
                    <a:pt x="18" y="39"/>
                  </a:lnTo>
                  <a:lnTo>
                    <a:pt x="23" y="38"/>
                  </a:lnTo>
                  <a:lnTo>
                    <a:pt x="29" y="37"/>
                  </a:lnTo>
                  <a:lnTo>
                    <a:pt x="35" y="35"/>
                  </a:lnTo>
                  <a:lnTo>
                    <a:pt x="43" y="33"/>
                  </a:lnTo>
                  <a:lnTo>
                    <a:pt x="50" y="31"/>
                  </a:lnTo>
                  <a:lnTo>
                    <a:pt x="59" y="29"/>
                  </a:lnTo>
                  <a:lnTo>
                    <a:pt x="69" y="27"/>
                  </a:lnTo>
                  <a:lnTo>
                    <a:pt x="79" y="25"/>
                  </a:lnTo>
                  <a:lnTo>
                    <a:pt x="90" y="21"/>
                  </a:lnTo>
                  <a:lnTo>
                    <a:pt x="90" y="21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144"/>
            <p:cNvSpPr/>
            <p:nvPr/>
          </p:nvSpPr>
          <p:spPr bwMode="auto">
            <a:xfrm>
              <a:off x="4889500" y="3633193"/>
              <a:ext cx="52387" cy="322262"/>
            </a:xfrm>
            <a:custGeom>
              <a:avLst/>
              <a:gdLst>
                <a:gd name="T0" fmla="*/ 33 w 33"/>
                <a:gd name="T1" fmla="*/ 0 h 203"/>
                <a:gd name="T2" fmla="*/ 33 w 33"/>
                <a:gd name="T3" fmla="*/ 200 h 203"/>
                <a:gd name="T4" fmla="*/ 2 w 33"/>
                <a:gd name="T5" fmla="*/ 203 h 203"/>
                <a:gd name="T6" fmla="*/ 2 w 33"/>
                <a:gd name="T7" fmla="*/ 201 h 203"/>
                <a:gd name="T8" fmla="*/ 2 w 33"/>
                <a:gd name="T9" fmla="*/ 200 h 203"/>
                <a:gd name="T10" fmla="*/ 1 w 33"/>
                <a:gd name="T11" fmla="*/ 199 h 203"/>
                <a:gd name="T12" fmla="*/ 1 w 33"/>
                <a:gd name="T13" fmla="*/ 197 h 203"/>
                <a:gd name="T14" fmla="*/ 1 w 33"/>
                <a:gd name="T15" fmla="*/ 195 h 203"/>
                <a:gd name="T16" fmla="*/ 1 w 33"/>
                <a:gd name="T17" fmla="*/ 193 h 203"/>
                <a:gd name="T18" fmla="*/ 1 w 33"/>
                <a:gd name="T19" fmla="*/ 189 h 203"/>
                <a:gd name="T20" fmla="*/ 1 w 33"/>
                <a:gd name="T21" fmla="*/ 186 h 203"/>
                <a:gd name="T22" fmla="*/ 1 w 33"/>
                <a:gd name="T23" fmla="*/ 183 h 203"/>
                <a:gd name="T24" fmla="*/ 1 w 33"/>
                <a:gd name="T25" fmla="*/ 180 h 203"/>
                <a:gd name="T26" fmla="*/ 1 w 33"/>
                <a:gd name="T27" fmla="*/ 175 h 203"/>
                <a:gd name="T28" fmla="*/ 1 w 33"/>
                <a:gd name="T29" fmla="*/ 171 h 203"/>
                <a:gd name="T30" fmla="*/ 1 w 33"/>
                <a:gd name="T31" fmla="*/ 167 h 203"/>
                <a:gd name="T32" fmla="*/ 2 w 33"/>
                <a:gd name="T33" fmla="*/ 162 h 203"/>
                <a:gd name="T34" fmla="*/ 2 w 33"/>
                <a:gd name="T35" fmla="*/ 157 h 203"/>
                <a:gd name="T36" fmla="*/ 2 w 33"/>
                <a:gd name="T37" fmla="*/ 151 h 203"/>
                <a:gd name="T38" fmla="*/ 3 w 33"/>
                <a:gd name="T39" fmla="*/ 139 h 203"/>
                <a:gd name="T40" fmla="*/ 4 w 33"/>
                <a:gd name="T41" fmla="*/ 129 h 203"/>
                <a:gd name="T42" fmla="*/ 4 w 33"/>
                <a:gd name="T43" fmla="*/ 120 h 203"/>
                <a:gd name="T44" fmla="*/ 4 w 33"/>
                <a:gd name="T45" fmla="*/ 110 h 203"/>
                <a:gd name="T46" fmla="*/ 4 w 33"/>
                <a:gd name="T47" fmla="*/ 102 h 203"/>
                <a:gd name="T48" fmla="*/ 5 w 33"/>
                <a:gd name="T49" fmla="*/ 93 h 203"/>
                <a:gd name="T50" fmla="*/ 5 w 33"/>
                <a:gd name="T51" fmla="*/ 87 h 203"/>
                <a:gd name="T52" fmla="*/ 5 w 33"/>
                <a:gd name="T53" fmla="*/ 80 h 203"/>
                <a:gd name="T54" fmla="*/ 5 w 33"/>
                <a:gd name="T55" fmla="*/ 74 h 203"/>
                <a:gd name="T56" fmla="*/ 4 w 33"/>
                <a:gd name="T57" fmla="*/ 66 h 203"/>
                <a:gd name="T58" fmla="*/ 4 w 33"/>
                <a:gd name="T59" fmla="*/ 57 h 203"/>
                <a:gd name="T60" fmla="*/ 3 w 33"/>
                <a:gd name="T61" fmla="*/ 48 h 203"/>
                <a:gd name="T62" fmla="*/ 3 w 33"/>
                <a:gd name="T63" fmla="*/ 38 h 203"/>
                <a:gd name="T64" fmla="*/ 2 w 33"/>
                <a:gd name="T65" fmla="*/ 26 h 203"/>
                <a:gd name="T66" fmla="*/ 1 w 33"/>
                <a:gd name="T67" fmla="*/ 14 h 203"/>
                <a:gd name="T68" fmla="*/ 1 w 33"/>
                <a:gd name="T69" fmla="*/ 7 h 203"/>
                <a:gd name="T70" fmla="*/ 0 w 33"/>
                <a:gd name="T71" fmla="*/ 0 h 203"/>
                <a:gd name="T72" fmla="*/ 33 w 33"/>
                <a:gd name="T73" fmla="*/ 0 h 203"/>
                <a:gd name="T74" fmla="*/ 33 w 33"/>
                <a:gd name="T7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3" h="203">
                  <a:moveTo>
                    <a:pt x="33" y="0"/>
                  </a:moveTo>
                  <a:lnTo>
                    <a:pt x="33" y="200"/>
                  </a:lnTo>
                  <a:lnTo>
                    <a:pt x="2" y="203"/>
                  </a:lnTo>
                  <a:lnTo>
                    <a:pt x="2" y="201"/>
                  </a:lnTo>
                  <a:lnTo>
                    <a:pt x="2" y="200"/>
                  </a:lnTo>
                  <a:lnTo>
                    <a:pt x="1" y="199"/>
                  </a:lnTo>
                  <a:lnTo>
                    <a:pt x="1" y="197"/>
                  </a:lnTo>
                  <a:lnTo>
                    <a:pt x="1" y="195"/>
                  </a:lnTo>
                  <a:lnTo>
                    <a:pt x="1" y="193"/>
                  </a:lnTo>
                  <a:lnTo>
                    <a:pt x="1" y="189"/>
                  </a:lnTo>
                  <a:lnTo>
                    <a:pt x="1" y="186"/>
                  </a:lnTo>
                  <a:lnTo>
                    <a:pt x="1" y="183"/>
                  </a:lnTo>
                  <a:lnTo>
                    <a:pt x="1" y="180"/>
                  </a:lnTo>
                  <a:lnTo>
                    <a:pt x="1" y="175"/>
                  </a:lnTo>
                  <a:lnTo>
                    <a:pt x="1" y="171"/>
                  </a:lnTo>
                  <a:lnTo>
                    <a:pt x="1" y="167"/>
                  </a:lnTo>
                  <a:lnTo>
                    <a:pt x="2" y="162"/>
                  </a:lnTo>
                  <a:lnTo>
                    <a:pt x="2" y="157"/>
                  </a:lnTo>
                  <a:lnTo>
                    <a:pt x="2" y="151"/>
                  </a:lnTo>
                  <a:lnTo>
                    <a:pt x="3" y="139"/>
                  </a:lnTo>
                  <a:lnTo>
                    <a:pt x="4" y="129"/>
                  </a:lnTo>
                  <a:lnTo>
                    <a:pt x="4" y="120"/>
                  </a:lnTo>
                  <a:lnTo>
                    <a:pt x="4" y="110"/>
                  </a:lnTo>
                  <a:lnTo>
                    <a:pt x="4" y="102"/>
                  </a:lnTo>
                  <a:lnTo>
                    <a:pt x="5" y="93"/>
                  </a:lnTo>
                  <a:lnTo>
                    <a:pt x="5" y="87"/>
                  </a:lnTo>
                  <a:lnTo>
                    <a:pt x="5" y="80"/>
                  </a:lnTo>
                  <a:lnTo>
                    <a:pt x="5" y="74"/>
                  </a:lnTo>
                  <a:lnTo>
                    <a:pt x="4" y="66"/>
                  </a:lnTo>
                  <a:lnTo>
                    <a:pt x="4" y="57"/>
                  </a:lnTo>
                  <a:lnTo>
                    <a:pt x="3" y="48"/>
                  </a:lnTo>
                  <a:lnTo>
                    <a:pt x="3" y="38"/>
                  </a:lnTo>
                  <a:lnTo>
                    <a:pt x="2" y="26"/>
                  </a:lnTo>
                  <a:lnTo>
                    <a:pt x="1" y="14"/>
                  </a:lnTo>
                  <a:lnTo>
                    <a:pt x="1" y="7"/>
                  </a:lnTo>
                  <a:lnTo>
                    <a:pt x="0" y="0"/>
                  </a:lnTo>
                  <a:lnTo>
                    <a:pt x="33" y="0"/>
                  </a:lnTo>
                  <a:lnTo>
                    <a:pt x="33" y="0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145"/>
            <p:cNvSpPr/>
            <p:nvPr/>
          </p:nvSpPr>
          <p:spPr bwMode="auto">
            <a:xfrm>
              <a:off x="4794250" y="3703043"/>
              <a:ext cx="261937" cy="69850"/>
            </a:xfrm>
            <a:custGeom>
              <a:avLst/>
              <a:gdLst>
                <a:gd name="T0" fmla="*/ 63 w 165"/>
                <a:gd name="T1" fmla="*/ 16 h 44"/>
                <a:gd name="T2" fmla="*/ 77 w 165"/>
                <a:gd name="T3" fmla="*/ 11 h 44"/>
                <a:gd name="T4" fmla="*/ 90 w 165"/>
                <a:gd name="T5" fmla="*/ 8 h 44"/>
                <a:gd name="T6" fmla="*/ 102 w 165"/>
                <a:gd name="T7" fmla="*/ 6 h 44"/>
                <a:gd name="T8" fmla="*/ 114 w 165"/>
                <a:gd name="T9" fmla="*/ 4 h 44"/>
                <a:gd name="T10" fmla="*/ 123 w 165"/>
                <a:gd name="T11" fmla="*/ 3 h 44"/>
                <a:gd name="T12" fmla="*/ 132 w 165"/>
                <a:gd name="T13" fmla="*/ 1 h 44"/>
                <a:gd name="T14" fmla="*/ 138 w 165"/>
                <a:gd name="T15" fmla="*/ 0 h 44"/>
                <a:gd name="T16" fmla="*/ 147 w 165"/>
                <a:gd name="T17" fmla="*/ 0 h 44"/>
                <a:gd name="T18" fmla="*/ 156 w 165"/>
                <a:gd name="T19" fmla="*/ 1 h 44"/>
                <a:gd name="T20" fmla="*/ 161 w 165"/>
                <a:gd name="T21" fmla="*/ 3 h 44"/>
                <a:gd name="T22" fmla="*/ 164 w 165"/>
                <a:gd name="T23" fmla="*/ 5 h 44"/>
                <a:gd name="T24" fmla="*/ 164 w 165"/>
                <a:gd name="T25" fmla="*/ 7 h 44"/>
                <a:gd name="T26" fmla="*/ 162 w 165"/>
                <a:gd name="T27" fmla="*/ 10 h 44"/>
                <a:gd name="T28" fmla="*/ 160 w 165"/>
                <a:gd name="T29" fmla="*/ 12 h 44"/>
                <a:gd name="T30" fmla="*/ 157 w 165"/>
                <a:gd name="T31" fmla="*/ 15 h 44"/>
                <a:gd name="T32" fmla="*/ 153 w 165"/>
                <a:gd name="T33" fmla="*/ 16 h 44"/>
                <a:gd name="T34" fmla="*/ 148 w 165"/>
                <a:gd name="T35" fmla="*/ 17 h 44"/>
                <a:gd name="T36" fmla="*/ 143 w 165"/>
                <a:gd name="T37" fmla="*/ 19 h 44"/>
                <a:gd name="T38" fmla="*/ 135 w 165"/>
                <a:gd name="T39" fmla="*/ 20 h 44"/>
                <a:gd name="T40" fmla="*/ 128 w 165"/>
                <a:gd name="T41" fmla="*/ 22 h 44"/>
                <a:gd name="T42" fmla="*/ 117 w 165"/>
                <a:gd name="T43" fmla="*/ 25 h 44"/>
                <a:gd name="T44" fmla="*/ 106 w 165"/>
                <a:gd name="T45" fmla="*/ 28 h 44"/>
                <a:gd name="T46" fmla="*/ 92 w 165"/>
                <a:gd name="T47" fmla="*/ 30 h 44"/>
                <a:gd name="T48" fmla="*/ 77 w 165"/>
                <a:gd name="T49" fmla="*/ 33 h 44"/>
                <a:gd name="T50" fmla="*/ 64 w 165"/>
                <a:gd name="T51" fmla="*/ 36 h 44"/>
                <a:gd name="T52" fmla="*/ 52 w 165"/>
                <a:gd name="T53" fmla="*/ 39 h 44"/>
                <a:gd name="T54" fmla="*/ 42 w 165"/>
                <a:gd name="T55" fmla="*/ 41 h 44"/>
                <a:gd name="T56" fmla="*/ 35 w 165"/>
                <a:gd name="T57" fmla="*/ 43 h 44"/>
                <a:gd name="T58" fmla="*/ 27 w 165"/>
                <a:gd name="T59" fmla="*/ 44 h 44"/>
                <a:gd name="T60" fmla="*/ 23 w 165"/>
                <a:gd name="T61" fmla="*/ 44 h 44"/>
                <a:gd name="T62" fmla="*/ 19 w 165"/>
                <a:gd name="T63" fmla="*/ 44 h 44"/>
                <a:gd name="T64" fmla="*/ 13 w 165"/>
                <a:gd name="T65" fmla="*/ 43 h 44"/>
                <a:gd name="T66" fmla="*/ 4 w 165"/>
                <a:gd name="T67" fmla="*/ 40 h 44"/>
                <a:gd name="T68" fmla="*/ 0 w 165"/>
                <a:gd name="T69" fmla="*/ 35 h 44"/>
                <a:gd name="T70" fmla="*/ 0 w 165"/>
                <a:gd name="T71" fmla="*/ 34 h 44"/>
                <a:gd name="T72" fmla="*/ 2 w 165"/>
                <a:gd name="T73" fmla="*/ 33 h 44"/>
                <a:gd name="T74" fmla="*/ 8 w 165"/>
                <a:gd name="T75" fmla="*/ 31 h 44"/>
                <a:gd name="T76" fmla="*/ 14 w 165"/>
                <a:gd name="T77" fmla="*/ 28 h 44"/>
                <a:gd name="T78" fmla="*/ 23 w 165"/>
                <a:gd name="T79" fmla="*/ 25 h 44"/>
                <a:gd name="T80" fmla="*/ 34 w 165"/>
                <a:gd name="T81" fmla="*/ 22 h 44"/>
                <a:gd name="T82" fmla="*/ 48 w 165"/>
                <a:gd name="T83" fmla="*/ 19 h 44"/>
                <a:gd name="T84" fmla="*/ 56 w 165"/>
                <a:gd name="T85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5" h="44">
                  <a:moveTo>
                    <a:pt x="56" y="18"/>
                  </a:moveTo>
                  <a:lnTo>
                    <a:pt x="63" y="16"/>
                  </a:lnTo>
                  <a:lnTo>
                    <a:pt x="70" y="13"/>
                  </a:lnTo>
                  <a:lnTo>
                    <a:pt x="77" y="11"/>
                  </a:lnTo>
                  <a:lnTo>
                    <a:pt x="84" y="10"/>
                  </a:lnTo>
                  <a:lnTo>
                    <a:pt x="90" y="8"/>
                  </a:lnTo>
                  <a:lnTo>
                    <a:pt x="97" y="7"/>
                  </a:lnTo>
                  <a:lnTo>
                    <a:pt x="102" y="6"/>
                  </a:lnTo>
                  <a:lnTo>
                    <a:pt x="109" y="5"/>
                  </a:lnTo>
                  <a:lnTo>
                    <a:pt x="114" y="4"/>
                  </a:lnTo>
                  <a:lnTo>
                    <a:pt x="119" y="3"/>
                  </a:lnTo>
                  <a:lnTo>
                    <a:pt x="123" y="3"/>
                  </a:lnTo>
                  <a:lnTo>
                    <a:pt x="128" y="1"/>
                  </a:lnTo>
                  <a:lnTo>
                    <a:pt x="132" y="1"/>
                  </a:lnTo>
                  <a:lnTo>
                    <a:pt x="135" y="1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7" y="0"/>
                  </a:lnTo>
                  <a:lnTo>
                    <a:pt x="152" y="1"/>
                  </a:lnTo>
                  <a:lnTo>
                    <a:pt x="156" y="1"/>
                  </a:lnTo>
                  <a:lnTo>
                    <a:pt x="158" y="3"/>
                  </a:lnTo>
                  <a:lnTo>
                    <a:pt x="161" y="3"/>
                  </a:lnTo>
                  <a:lnTo>
                    <a:pt x="162" y="4"/>
                  </a:lnTo>
                  <a:lnTo>
                    <a:pt x="164" y="5"/>
                  </a:lnTo>
                  <a:lnTo>
                    <a:pt x="165" y="6"/>
                  </a:lnTo>
                  <a:lnTo>
                    <a:pt x="164" y="7"/>
                  </a:lnTo>
                  <a:lnTo>
                    <a:pt x="164" y="9"/>
                  </a:lnTo>
                  <a:lnTo>
                    <a:pt x="162" y="10"/>
                  </a:lnTo>
                  <a:lnTo>
                    <a:pt x="162" y="11"/>
                  </a:lnTo>
                  <a:lnTo>
                    <a:pt x="160" y="12"/>
                  </a:lnTo>
                  <a:lnTo>
                    <a:pt x="159" y="13"/>
                  </a:lnTo>
                  <a:lnTo>
                    <a:pt x="157" y="15"/>
                  </a:lnTo>
                  <a:lnTo>
                    <a:pt x="154" y="15"/>
                  </a:lnTo>
                  <a:lnTo>
                    <a:pt x="153" y="16"/>
                  </a:lnTo>
                  <a:lnTo>
                    <a:pt x="150" y="16"/>
                  </a:lnTo>
                  <a:lnTo>
                    <a:pt x="148" y="17"/>
                  </a:lnTo>
                  <a:lnTo>
                    <a:pt x="146" y="18"/>
                  </a:lnTo>
                  <a:lnTo>
                    <a:pt x="143" y="19"/>
                  </a:lnTo>
                  <a:lnTo>
                    <a:pt x="140" y="19"/>
                  </a:lnTo>
                  <a:lnTo>
                    <a:pt x="135" y="20"/>
                  </a:lnTo>
                  <a:lnTo>
                    <a:pt x="132" y="21"/>
                  </a:lnTo>
                  <a:lnTo>
                    <a:pt x="128" y="22"/>
                  </a:lnTo>
                  <a:lnTo>
                    <a:pt x="122" y="23"/>
                  </a:lnTo>
                  <a:lnTo>
                    <a:pt x="117" y="25"/>
                  </a:lnTo>
                  <a:lnTo>
                    <a:pt x="111" y="27"/>
                  </a:lnTo>
                  <a:lnTo>
                    <a:pt x="106" y="28"/>
                  </a:lnTo>
                  <a:lnTo>
                    <a:pt x="99" y="29"/>
                  </a:lnTo>
                  <a:lnTo>
                    <a:pt x="92" y="30"/>
                  </a:lnTo>
                  <a:lnTo>
                    <a:pt x="85" y="32"/>
                  </a:lnTo>
                  <a:lnTo>
                    <a:pt x="77" y="33"/>
                  </a:lnTo>
                  <a:lnTo>
                    <a:pt x="71" y="35"/>
                  </a:lnTo>
                  <a:lnTo>
                    <a:pt x="64" y="36"/>
                  </a:lnTo>
                  <a:lnTo>
                    <a:pt x="59" y="37"/>
                  </a:lnTo>
                  <a:lnTo>
                    <a:pt x="52" y="39"/>
                  </a:lnTo>
                  <a:lnTo>
                    <a:pt x="48" y="40"/>
                  </a:lnTo>
                  <a:lnTo>
                    <a:pt x="42" y="41"/>
                  </a:lnTo>
                  <a:lnTo>
                    <a:pt x="38" y="42"/>
                  </a:lnTo>
                  <a:lnTo>
                    <a:pt x="35" y="43"/>
                  </a:lnTo>
                  <a:lnTo>
                    <a:pt x="30" y="43"/>
                  </a:lnTo>
                  <a:lnTo>
                    <a:pt x="27" y="44"/>
                  </a:lnTo>
                  <a:lnTo>
                    <a:pt x="25" y="44"/>
                  </a:lnTo>
                  <a:lnTo>
                    <a:pt x="23" y="44"/>
                  </a:lnTo>
                  <a:lnTo>
                    <a:pt x="21" y="44"/>
                  </a:lnTo>
                  <a:lnTo>
                    <a:pt x="19" y="44"/>
                  </a:lnTo>
                  <a:lnTo>
                    <a:pt x="17" y="43"/>
                  </a:lnTo>
                  <a:lnTo>
                    <a:pt x="13" y="43"/>
                  </a:lnTo>
                  <a:lnTo>
                    <a:pt x="9" y="42"/>
                  </a:lnTo>
                  <a:lnTo>
                    <a:pt x="4" y="40"/>
                  </a:lnTo>
                  <a:lnTo>
                    <a:pt x="1" y="36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0" y="34"/>
                  </a:lnTo>
                  <a:lnTo>
                    <a:pt x="1" y="33"/>
                  </a:lnTo>
                  <a:lnTo>
                    <a:pt x="2" y="33"/>
                  </a:lnTo>
                  <a:lnTo>
                    <a:pt x="4" y="32"/>
                  </a:lnTo>
                  <a:lnTo>
                    <a:pt x="8" y="31"/>
                  </a:lnTo>
                  <a:lnTo>
                    <a:pt x="10" y="30"/>
                  </a:lnTo>
                  <a:lnTo>
                    <a:pt x="14" y="28"/>
                  </a:lnTo>
                  <a:lnTo>
                    <a:pt x="19" y="27"/>
                  </a:lnTo>
                  <a:lnTo>
                    <a:pt x="23" y="25"/>
                  </a:lnTo>
                  <a:lnTo>
                    <a:pt x="28" y="24"/>
                  </a:lnTo>
                  <a:lnTo>
                    <a:pt x="34" y="22"/>
                  </a:lnTo>
                  <a:lnTo>
                    <a:pt x="40" y="21"/>
                  </a:lnTo>
                  <a:lnTo>
                    <a:pt x="48" y="19"/>
                  </a:lnTo>
                  <a:lnTo>
                    <a:pt x="56" y="18"/>
                  </a:lnTo>
                  <a:lnTo>
                    <a:pt x="56" y="18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146"/>
            <p:cNvSpPr/>
            <p:nvPr/>
          </p:nvSpPr>
          <p:spPr bwMode="auto">
            <a:xfrm>
              <a:off x="4787900" y="3803055"/>
              <a:ext cx="266700" cy="73025"/>
            </a:xfrm>
            <a:custGeom>
              <a:avLst/>
              <a:gdLst>
                <a:gd name="T0" fmla="*/ 165 w 168"/>
                <a:gd name="T1" fmla="*/ 20 h 46"/>
                <a:gd name="T2" fmla="*/ 162 w 168"/>
                <a:gd name="T3" fmla="*/ 21 h 46"/>
                <a:gd name="T4" fmla="*/ 158 w 168"/>
                <a:gd name="T5" fmla="*/ 24 h 46"/>
                <a:gd name="T6" fmla="*/ 151 w 168"/>
                <a:gd name="T7" fmla="*/ 25 h 46"/>
                <a:gd name="T8" fmla="*/ 142 w 168"/>
                <a:gd name="T9" fmla="*/ 27 h 46"/>
                <a:gd name="T10" fmla="*/ 133 w 168"/>
                <a:gd name="T11" fmla="*/ 29 h 46"/>
                <a:gd name="T12" fmla="*/ 121 w 168"/>
                <a:gd name="T13" fmla="*/ 31 h 46"/>
                <a:gd name="T14" fmla="*/ 106 w 168"/>
                <a:gd name="T15" fmla="*/ 33 h 46"/>
                <a:gd name="T16" fmla="*/ 91 w 168"/>
                <a:gd name="T17" fmla="*/ 36 h 46"/>
                <a:gd name="T18" fmla="*/ 77 w 168"/>
                <a:gd name="T19" fmla="*/ 38 h 46"/>
                <a:gd name="T20" fmla="*/ 65 w 168"/>
                <a:gd name="T21" fmla="*/ 40 h 46"/>
                <a:gd name="T22" fmla="*/ 54 w 168"/>
                <a:gd name="T23" fmla="*/ 42 h 46"/>
                <a:gd name="T24" fmla="*/ 45 w 168"/>
                <a:gd name="T25" fmla="*/ 44 h 46"/>
                <a:gd name="T26" fmla="*/ 39 w 168"/>
                <a:gd name="T27" fmla="*/ 45 h 46"/>
                <a:gd name="T28" fmla="*/ 32 w 168"/>
                <a:gd name="T29" fmla="*/ 45 h 46"/>
                <a:gd name="T30" fmla="*/ 28 w 168"/>
                <a:gd name="T31" fmla="*/ 46 h 46"/>
                <a:gd name="T32" fmla="*/ 21 w 168"/>
                <a:gd name="T33" fmla="*/ 46 h 46"/>
                <a:gd name="T34" fmla="*/ 14 w 168"/>
                <a:gd name="T35" fmla="*/ 45 h 46"/>
                <a:gd name="T36" fmla="*/ 6 w 168"/>
                <a:gd name="T37" fmla="*/ 42 h 46"/>
                <a:gd name="T38" fmla="*/ 2 w 168"/>
                <a:gd name="T39" fmla="*/ 39 h 46"/>
                <a:gd name="T40" fmla="*/ 0 w 168"/>
                <a:gd name="T41" fmla="*/ 37 h 46"/>
                <a:gd name="T42" fmla="*/ 1 w 168"/>
                <a:gd name="T43" fmla="*/ 36 h 46"/>
                <a:gd name="T44" fmla="*/ 5 w 168"/>
                <a:gd name="T45" fmla="*/ 33 h 46"/>
                <a:gd name="T46" fmla="*/ 12 w 168"/>
                <a:gd name="T47" fmla="*/ 31 h 46"/>
                <a:gd name="T48" fmla="*/ 21 w 168"/>
                <a:gd name="T49" fmla="*/ 29 h 46"/>
                <a:gd name="T50" fmla="*/ 32 w 168"/>
                <a:gd name="T51" fmla="*/ 26 h 46"/>
                <a:gd name="T52" fmla="*/ 46 w 168"/>
                <a:gd name="T53" fmla="*/ 21 h 46"/>
                <a:gd name="T54" fmla="*/ 63 w 168"/>
                <a:gd name="T55" fmla="*/ 18 h 46"/>
                <a:gd name="T56" fmla="*/ 80 w 168"/>
                <a:gd name="T57" fmla="*/ 14 h 46"/>
                <a:gd name="T58" fmla="*/ 96 w 168"/>
                <a:gd name="T59" fmla="*/ 9 h 46"/>
                <a:gd name="T60" fmla="*/ 110 w 168"/>
                <a:gd name="T61" fmla="*/ 6 h 46"/>
                <a:gd name="T62" fmla="*/ 122 w 168"/>
                <a:gd name="T63" fmla="*/ 4 h 46"/>
                <a:gd name="T64" fmla="*/ 132 w 168"/>
                <a:gd name="T65" fmla="*/ 2 h 46"/>
                <a:gd name="T66" fmla="*/ 139 w 168"/>
                <a:gd name="T67" fmla="*/ 1 h 46"/>
                <a:gd name="T68" fmla="*/ 146 w 168"/>
                <a:gd name="T69" fmla="*/ 0 h 46"/>
                <a:gd name="T70" fmla="*/ 150 w 168"/>
                <a:gd name="T71" fmla="*/ 0 h 46"/>
                <a:gd name="T72" fmla="*/ 152 w 168"/>
                <a:gd name="T73" fmla="*/ 0 h 46"/>
                <a:gd name="T74" fmla="*/ 154 w 168"/>
                <a:gd name="T75" fmla="*/ 1 h 46"/>
                <a:gd name="T76" fmla="*/ 158 w 168"/>
                <a:gd name="T77" fmla="*/ 3 h 46"/>
                <a:gd name="T78" fmla="*/ 161 w 168"/>
                <a:gd name="T79" fmla="*/ 6 h 46"/>
                <a:gd name="T80" fmla="*/ 165 w 168"/>
                <a:gd name="T81" fmla="*/ 12 h 46"/>
                <a:gd name="T82" fmla="*/ 166 w 168"/>
                <a:gd name="T83" fmla="*/ 15 h 46"/>
                <a:gd name="T84" fmla="*/ 168 w 168"/>
                <a:gd name="T85" fmla="*/ 17 h 46"/>
                <a:gd name="T86" fmla="*/ 166 w 168"/>
                <a:gd name="T87" fmla="*/ 19 h 46"/>
                <a:gd name="T88" fmla="*/ 165 w 168"/>
                <a:gd name="T89" fmla="*/ 2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8" h="46">
                  <a:moveTo>
                    <a:pt x="165" y="20"/>
                  </a:moveTo>
                  <a:lnTo>
                    <a:pt x="165" y="20"/>
                  </a:lnTo>
                  <a:lnTo>
                    <a:pt x="164" y="21"/>
                  </a:lnTo>
                  <a:lnTo>
                    <a:pt x="162" y="21"/>
                  </a:lnTo>
                  <a:lnTo>
                    <a:pt x="160" y="22"/>
                  </a:lnTo>
                  <a:lnTo>
                    <a:pt x="158" y="24"/>
                  </a:lnTo>
                  <a:lnTo>
                    <a:pt x="154" y="24"/>
                  </a:lnTo>
                  <a:lnTo>
                    <a:pt x="151" y="25"/>
                  </a:lnTo>
                  <a:lnTo>
                    <a:pt x="147" y="26"/>
                  </a:lnTo>
                  <a:lnTo>
                    <a:pt x="142" y="27"/>
                  </a:lnTo>
                  <a:lnTo>
                    <a:pt x="138" y="28"/>
                  </a:lnTo>
                  <a:lnTo>
                    <a:pt x="133" y="29"/>
                  </a:lnTo>
                  <a:lnTo>
                    <a:pt x="126" y="30"/>
                  </a:lnTo>
                  <a:lnTo>
                    <a:pt x="121" y="31"/>
                  </a:lnTo>
                  <a:lnTo>
                    <a:pt x="114" y="32"/>
                  </a:lnTo>
                  <a:lnTo>
                    <a:pt x="106" y="33"/>
                  </a:lnTo>
                  <a:lnTo>
                    <a:pt x="99" y="34"/>
                  </a:lnTo>
                  <a:lnTo>
                    <a:pt x="91" y="36"/>
                  </a:lnTo>
                  <a:lnTo>
                    <a:pt x="84" y="37"/>
                  </a:lnTo>
                  <a:lnTo>
                    <a:pt x="77" y="38"/>
                  </a:lnTo>
                  <a:lnTo>
                    <a:pt x="70" y="40"/>
                  </a:lnTo>
                  <a:lnTo>
                    <a:pt x="65" y="40"/>
                  </a:lnTo>
                  <a:lnTo>
                    <a:pt x="60" y="41"/>
                  </a:lnTo>
                  <a:lnTo>
                    <a:pt x="54" y="42"/>
                  </a:lnTo>
                  <a:lnTo>
                    <a:pt x="50" y="43"/>
                  </a:lnTo>
                  <a:lnTo>
                    <a:pt x="45" y="44"/>
                  </a:lnTo>
                  <a:lnTo>
                    <a:pt x="42" y="44"/>
                  </a:lnTo>
                  <a:lnTo>
                    <a:pt x="39" y="45"/>
                  </a:lnTo>
                  <a:lnTo>
                    <a:pt x="36" y="45"/>
                  </a:lnTo>
                  <a:lnTo>
                    <a:pt x="32" y="45"/>
                  </a:lnTo>
                  <a:lnTo>
                    <a:pt x="30" y="46"/>
                  </a:lnTo>
                  <a:lnTo>
                    <a:pt x="28" y="46"/>
                  </a:lnTo>
                  <a:lnTo>
                    <a:pt x="27" y="46"/>
                  </a:lnTo>
                  <a:lnTo>
                    <a:pt x="21" y="46"/>
                  </a:lnTo>
                  <a:lnTo>
                    <a:pt x="17" y="46"/>
                  </a:lnTo>
                  <a:lnTo>
                    <a:pt x="14" y="45"/>
                  </a:lnTo>
                  <a:lnTo>
                    <a:pt x="9" y="44"/>
                  </a:lnTo>
                  <a:lnTo>
                    <a:pt x="6" y="42"/>
                  </a:lnTo>
                  <a:lnTo>
                    <a:pt x="4" y="40"/>
                  </a:lnTo>
                  <a:lnTo>
                    <a:pt x="2" y="39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36"/>
                  </a:lnTo>
                  <a:lnTo>
                    <a:pt x="1" y="36"/>
                  </a:lnTo>
                  <a:lnTo>
                    <a:pt x="3" y="34"/>
                  </a:lnTo>
                  <a:lnTo>
                    <a:pt x="5" y="33"/>
                  </a:lnTo>
                  <a:lnTo>
                    <a:pt x="8" y="32"/>
                  </a:lnTo>
                  <a:lnTo>
                    <a:pt x="12" y="31"/>
                  </a:lnTo>
                  <a:lnTo>
                    <a:pt x="16" y="30"/>
                  </a:lnTo>
                  <a:lnTo>
                    <a:pt x="21" y="29"/>
                  </a:lnTo>
                  <a:lnTo>
                    <a:pt x="27" y="27"/>
                  </a:lnTo>
                  <a:lnTo>
                    <a:pt x="32" y="26"/>
                  </a:lnTo>
                  <a:lnTo>
                    <a:pt x="39" y="24"/>
                  </a:lnTo>
                  <a:lnTo>
                    <a:pt x="46" y="21"/>
                  </a:lnTo>
                  <a:lnTo>
                    <a:pt x="54" y="20"/>
                  </a:lnTo>
                  <a:lnTo>
                    <a:pt x="63" y="18"/>
                  </a:lnTo>
                  <a:lnTo>
                    <a:pt x="72" y="16"/>
                  </a:lnTo>
                  <a:lnTo>
                    <a:pt x="80" y="14"/>
                  </a:lnTo>
                  <a:lnTo>
                    <a:pt x="88" y="12"/>
                  </a:lnTo>
                  <a:lnTo>
                    <a:pt x="96" y="9"/>
                  </a:lnTo>
                  <a:lnTo>
                    <a:pt x="103" y="8"/>
                  </a:lnTo>
                  <a:lnTo>
                    <a:pt x="110" y="6"/>
                  </a:lnTo>
                  <a:lnTo>
                    <a:pt x="116" y="5"/>
                  </a:lnTo>
                  <a:lnTo>
                    <a:pt x="122" y="4"/>
                  </a:lnTo>
                  <a:lnTo>
                    <a:pt x="127" y="3"/>
                  </a:lnTo>
                  <a:lnTo>
                    <a:pt x="132" y="2"/>
                  </a:lnTo>
                  <a:lnTo>
                    <a:pt x="136" y="1"/>
                  </a:lnTo>
                  <a:lnTo>
                    <a:pt x="139" y="1"/>
                  </a:lnTo>
                  <a:lnTo>
                    <a:pt x="142" y="0"/>
                  </a:lnTo>
                  <a:lnTo>
                    <a:pt x="146" y="0"/>
                  </a:lnTo>
                  <a:lnTo>
                    <a:pt x="148" y="0"/>
                  </a:lnTo>
                  <a:lnTo>
                    <a:pt x="150" y="0"/>
                  </a:lnTo>
                  <a:lnTo>
                    <a:pt x="151" y="0"/>
                  </a:lnTo>
                  <a:lnTo>
                    <a:pt x="152" y="0"/>
                  </a:lnTo>
                  <a:lnTo>
                    <a:pt x="153" y="0"/>
                  </a:lnTo>
                  <a:lnTo>
                    <a:pt x="154" y="1"/>
                  </a:lnTo>
                  <a:lnTo>
                    <a:pt x="156" y="2"/>
                  </a:lnTo>
                  <a:lnTo>
                    <a:pt x="158" y="3"/>
                  </a:lnTo>
                  <a:lnTo>
                    <a:pt x="160" y="4"/>
                  </a:lnTo>
                  <a:lnTo>
                    <a:pt x="161" y="6"/>
                  </a:lnTo>
                  <a:lnTo>
                    <a:pt x="163" y="8"/>
                  </a:lnTo>
                  <a:lnTo>
                    <a:pt x="165" y="12"/>
                  </a:lnTo>
                  <a:lnTo>
                    <a:pt x="166" y="13"/>
                  </a:lnTo>
                  <a:lnTo>
                    <a:pt x="166" y="15"/>
                  </a:lnTo>
                  <a:lnTo>
                    <a:pt x="168" y="16"/>
                  </a:lnTo>
                  <a:lnTo>
                    <a:pt x="168" y="17"/>
                  </a:lnTo>
                  <a:lnTo>
                    <a:pt x="168" y="18"/>
                  </a:lnTo>
                  <a:lnTo>
                    <a:pt x="166" y="19"/>
                  </a:lnTo>
                  <a:lnTo>
                    <a:pt x="165" y="20"/>
                  </a:lnTo>
                  <a:lnTo>
                    <a:pt x="165" y="20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147"/>
            <p:cNvSpPr/>
            <p:nvPr/>
          </p:nvSpPr>
          <p:spPr bwMode="auto">
            <a:xfrm>
              <a:off x="4719638" y="3922118"/>
              <a:ext cx="388937" cy="66675"/>
            </a:xfrm>
            <a:custGeom>
              <a:avLst/>
              <a:gdLst>
                <a:gd name="T0" fmla="*/ 116 w 245"/>
                <a:gd name="T1" fmla="*/ 10 h 42"/>
                <a:gd name="T2" fmla="*/ 132 w 245"/>
                <a:gd name="T3" fmla="*/ 7 h 42"/>
                <a:gd name="T4" fmla="*/ 147 w 245"/>
                <a:gd name="T5" fmla="*/ 5 h 42"/>
                <a:gd name="T6" fmla="*/ 160 w 245"/>
                <a:gd name="T7" fmla="*/ 3 h 42"/>
                <a:gd name="T8" fmla="*/ 172 w 245"/>
                <a:gd name="T9" fmla="*/ 2 h 42"/>
                <a:gd name="T10" fmla="*/ 183 w 245"/>
                <a:gd name="T11" fmla="*/ 1 h 42"/>
                <a:gd name="T12" fmla="*/ 192 w 245"/>
                <a:gd name="T13" fmla="*/ 0 h 42"/>
                <a:gd name="T14" fmla="*/ 201 w 245"/>
                <a:gd name="T15" fmla="*/ 0 h 42"/>
                <a:gd name="T16" fmla="*/ 209 w 245"/>
                <a:gd name="T17" fmla="*/ 0 h 42"/>
                <a:gd name="T18" fmla="*/ 218 w 245"/>
                <a:gd name="T19" fmla="*/ 0 h 42"/>
                <a:gd name="T20" fmla="*/ 227 w 245"/>
                <a:gd name="T21" fmla="*/ 0 h 42"/>
                <a:gd name="T22" fmla="*/ 233 w 245"/>
                <a:gd name="T23" fmla="*/ 1 h 42"/>
                <a:gd name="T24" fmla="*/ 239 w 245"/>
                <a:gd name="T25" fmla="*/ 3 h 42"/>
                <a:gd name="T26" fmla="*/ 242 w 245"/>
                <a:gd name="T27" fmla="*/ 5 h 42"/>
                <a:gd name="T28" fmla="*/ 244 w 245"/>
                <a:gd name="T29" fmla="*/ 9 h 42"/>
                <a:gd name="T30" fmla="*/ 245 w 245"/>
                <a:gd name="T31" fmla="*/ 11 h 42"/>
                <a:gd name="T32" fmla="*/ 245 w 245"/>
                <a:gd name="T33" fmla="*/ 12 h 42"/>
                <a:gd name="T34" fmla="*/ 242 w 245"/>
                <a:gd name="T35" fmla="*/ 14 h 42"/>
                <a:gd name="T36" fmla="*/ 237 w 245"/>
                <a:gd name="T37" fmla="*/ 16 h 42"/>
                <a:gd name="T38" fmla="*/ 227 w 245"/>
                <a:gd name="T39" fmla="*/ 18 h 42"/>
                <a:gd name="T40" fmla="*/ 215 w 245"/>
                <a:gd name="T41" fmla="*/ 22 h 42"/>
                <a:gd name="T42" fmla="*/ 200 w 245"/>
                <a:gd name="T43" fmla="*/ 24 h 42"/>
                <a:gd name="T44" fmla="*/ 182 w 245"/>
                <a:gd name="T45" fmla="*/ 26 h 42"/>
                <a:gd name="T46" fmla="*/ 160 w 245"/>
                <a:gd name="T47" fmla="*/ 29 h 42"/>
                <a:gd name="T48" fmla="*/ 137 w 245"/>
                <a:gd name="T49" fmla="*/ 31 h 42"/>
                <a:gd name="T50" fmla="*/ 116 w 245"/>
                <a:gd name="T51" fmla="*/ 34 h 42"/>
                <a:gd name="T52" fmla="*/ 97 w 245"/>
                <a:gd name="T53" fmla="*/ 36 h 42"/>
                <a:gd name="T54" fmla="*/ 82 w 245"/>
                <a:gd name="T55" fmla="*/ 38 h 42"/>
                <a:gd name="T56" fmla="*/ 68 w 245"/>
                <a:gd name="T57" fmla="*/ 39 h 42"/>
                <a:gd name="T58" fmla="*/ 58 w 245"/>
                <a:gd name="T59" fmla="*/ 41 h 42"/>
                <a:gd name="T60" fmla="*/ 49 w 245"/>
                <a:gd name="T61" fmla="*/ 41 h 42"/>
                <a:gd name="T62" fmla="*/ 45 w 245"/>
                <a:gd name="T63" fmla="*/ 42 h 42"/>
                <a:gd name="T64" fmla="*/ 39 w 245"/>
                <a:gd name="T65" fmla="*/ 42 h 42"/>
                <a:gd name="T66" fmla="*/ 32 w 245"/>
                <a:gd name="T67" fmla="*/ 41 h 42"/>
                <a:gd name="T68" fmla="*/ 22 w 245"/>
                <a:gd name="T69" fmla="*/ 37 h 42"/>
                <a:gd name="T70" fmla="*/ 9 w 245"/>
                <a:gd name="T71" fmla="*/ 29 h 42"/>
                <a:gd name="T72" fmla="*/ 4 w 245"/>
                <a:gd name="T73" fmla="*/ 25 h 42"/>
                <a:gd name="T74" fmla="*/ 14 w 245"/>
                <a:gd name="T75" fmla="*/ 24 h 42"/>
                <a:gd name="T76" fmla="*/ 25 w 245"/>
                <a:gd name="T77" fmla="*/ 23 h 42"/>
                <a:gd name="T78" fmla="*/ 38 w 245"/>
                <a:gd name="T79" fmla="*/ 22 h 42"/>
                <a:gd name="T80" fmla="*/ 51 w 245"/>
                <a:gd name="T81" fmla="*/ 19 h 42"/>
                <a:gd name="T82" fmla="*/ 66 w 245"/>
                <a:gd name="T83" fmla="*/ 17 h 42"/>
                <a:gd name="T84" fmla="*/ 89 w 245"/>
                <a:gd name="T85" fmla="*/ 14 h 42"/>
                <a:gd name="T86" fmla="*/ 107 w 245"/>
                <a:gd name="T87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5" h="42">
                  <a:moveTo>
                    <a:pt x="107" y="12"/>
                  </a:moveTo>
                  <a:lnTo>
                    <a:pt x="116" y="10"/>
                  </a:lnTo>
                  <a:lnTo>
                    <a:pt x="124" y="9"/>
                  </a:lnTo>
                  <a:lnTo>
                    <a:pt x="132" y="7"/>
                  </a:lnTo>
                  <a:lnTo>
                    <a:pt x="140" y="6"/>
                  </a:lnTo>
                  <a:lnTo>
                    <a:pt x="147" y="5"/>
                  </a:lnTo>
                  <a:lnTo>
                    <a:pt x="154" y="4"/>
                  </a:lnTo>
                  <a:lnTo>
                    <a:pt x="160" y="3"/>
                  </a:lnTo>
                  <a:lnTo>
                    <a:pt x="167" y="3"/>
                  </a:lnTo>
                  <a:lnTo>
                    <a:pt x="172" y="2"/>
                  </a:lnTo>
                  <a:lnTo>
                    <a:pt x="178" y="1"/>
                  </a:lnTo>
                  <a:lnTo>
                    <a:pt x="183" y="1"/>
                  </a:lnTo>
                  <a:lnTo>
                    <a:pt x="188" y="1"/>
                  </a:lnTo>
                  <a:lnTo>
                    <a:pt x="192" y="0"/>
                  </a:lnTo>
                  <a:lnTo>
                    <a:pt x="196" y="0"/>
                  </a:lnTo>
                  <a:lnTo>
                    <a:pt x="201" y="0"/>
                  </a:lnTo>
                  <a:lnTo>
                    <a:pt x="204" y="0"/>
                  </a:lnTo>
                  <a:lnTo>
                    <a:pt x="209" y="0"/>
                  </a:lnTo>
                  <a:lnTo>
                    <a:pt x="214" y="0"/>
                  </a:lnTo>
                  <a:lnTo>
                    <a:pt x="218" y="0"/>
                  </a:lnTo>
                  <a:lnTo>
                    <a:pt x="223" y="0"/>
                  </a:lnTo>
                  <a:lnTo>
                    <a:pt x="227" y="0"/>
                  </a:lnTo>
                  <a:lnTo>
                    <a:pt x="230" y="1"/>
                  </a:lnTo>
                  <a:lnTo>
                    <a:pt x="233" y="1"/>
                  </a:lnTo>
                  <a:lnTo>
                    <a:pt x="236" y="2"/>
                  </a:lnTo>
                  <a:lnTo>
                    <a:pt x="239" y="3"/>
                  </a:lnTo>
                  <a:lnTo>
                    <a:pt x="241" y="4"/>
                  </a:lnTo>
                  <a:lnTo>
                    <a:pt x="242" y="5"/>
                  </a:lnTo>
                  <a:lnTo>
                    <a:pt x="243" y="6"/>
                  </a:lnTo>
                  <a:lnTo>
                    <a:pt x="244" y="9"/>
                  </a:lnTo>
                  <a:lnTo>
                    <a:pt x="245" y="10"/>
                  </a:lnTo>
                  <a:lnTo>
                    <a:pt x="245" y="11"/>
                  </a:lnTo>
                  <a:lnTo>
                    <a:pt x="245" y="12"/>
                  </a:lnTo>
                  <a:lnTo>
                    <a:pt x="245" y="12"/>
                  </a:lnTo>
                  <a:lnTo>
                    <a:pt x="244" y="13"/>
                  </a:lnTo>
                  <a:lnTo>
                    <a:pt x="242" y="14"/>
                  </a:lnTo>
                  <a:lnTo>
                    <a:pt x="240" y="15"/>
                  </a:lnTo>
                  <a:lnTo>
                    <a:pt x="237" y="16"/>
                  </a:lnTo>
                  <a:lnTo>
                    <a:pt x="232" y="17"/>
                  </a:lnTo>
                  <a:lnTo>
                    <a:pt x="227" y="18"/>
                  </a:lnTo>
                  <a:lnTo>
                    <a:pt x="221" y="19"/>
                  </a:lnTo>
                  <a:lnTo>
                    <a:pt x="215" y="22"/>
                  </a:lnTo>
                  <a:lnTo>
                    <a:pt x="208" y="23"/>
                  </a:lnTo>
                  <a:lnTo>
                    <a:pt x="200" y="24"/>
                  </a:lnTo>
                  <a:lnTo>
                    <a:pt x="192" y="25"/>
                  </a:lnTo>
                  <a:lnTo>
                    <a:pt x="182" y="26"/>
                  </a:lnTo>
                  <a:lnTo>
                    <a:pt x="172" y="27"/>
                  </a:lnTo>
                  <a:lnTo>
                    <a:pt x="160" y="29"/>
                  </a:lnTo>
                  <a:lnTo>
                    <a:pt x="149" y="30"/>
                  </a:lnTo>
                  <a:lnTo>
                    <a:pt x="137" y="31"/>
                  </a:lnTo>
                  <a:lnTo>
                    <a:pt x="127" y="33"/>
                  </a:lnTo>
                  <a:lnTo>
                    <a:pt x="116" y="34"/>
                  </a:lnTo>
                  <a:lnTo>
                    <a:pt x="107" y="35"/>
                  </a:lnTo>
                  <a:lnTo>
                    <a:pt x="97" y="36"/>
                  </a:lnTo>
                  <a:lnTo>
                    <a:pt x="89" y="37"/>
                  </a:lnTo>
                  <a:lnTo>
                    <a:pt x="82" y="38"/>
                  </a:lnTo>
                  <a:lnTo>
                    <a:pt x="74" y="39"/>
                  </a:lnTo>
                  <a:lnTo>
                    <a:pt x="68" y="39"/>
                  </a:lnTo>
                  <a:lnTo>
                    <a:pt x="62" y="40"/>
                  </a:lnTo>
                  <a:lnTo>
                    <a:pt x="58" y="41"/>
                  </a:lnTo>
                  <a:lnTo>
                    <a:pt x="54" y="41"/>
                  </a:lnTo>
                  <a:lnTo>
                    <a:pt x="49" y="41"/>
                  </a:lnTo>
                  <a:lnTo>
                    <a:pt x="47" y="42"/>
                  </a:lnTo>
                  <a:lnTo>
                    <a:pt x="45" y="42"/>
                  </a:lnTo>
                  <a:lnTo>
                    <a:pt x="43" y="42"/>
                  </a:lnTo>
                  <a:lnTo>
                    <a:pt x="39" y="42"/>
                  </a:lnTo>
                  <a:lnTo>
                    <a:pt x="36" y="42"/>
                  </a:lnTo>
                  <a:lnTo>
                    <a:pt x="32" y="41"/>
                  </a:lnTo>
                  <a:lnTo>
                    <a:pt x="27" y="39"/>
                  </a:lnTo>
                  <a:lnTo>
                    <a:pt x="22" y="37"/>
                  </a:lnTo>
                  <a:lnTo>
                    <a:pt x="15" y="34"/>
                  </a:lnTo>
                  <a:lnTo>
                    <a:pt x="9" y="29"/>
                  </a:lnTo>
                  <a:lnTo>
                    <a:pt x="0" y="26"/>
                  </a:lnTo>
                  <a:lnTo>
                    <a:pt x="4" y="25"/>
                  </a:lnTo>
                  <a:lnTo>
                    <a:pt x="10" y="25"/>
                  </a:lnTo>
                  <a:lnTo>
                    <a:pt x="14" y="24"/>
                  </a:lnTo>
                  <a:lnTo>
                    <a:pt x="20" y="24"/>
                  </a:lnTo>
                  <a:lnTo>
                    <a:pt x="25" y="23"/>
                  </a:lnTo>
                  <a:lnTo>
                    <a:pt x="32" y="22"/>
                  </a:lnTo>
                  <a:lnTo>
                    <a:pt x="38" y="22"/>
                  </a:lnTo>
                  <a:lnTo>
                    <a:pt x="45" y="21"/>
                  </a:lnTo>
                  <a:lnTo>
                    <a:pt x="51" y="19"/>
                  </a:lnTo>
                  <a:lnTo>
                    <a:pt x="59" y="18"/>
                  </a:lnTo>
                  <a:lnTo>
                    <a:pt x="66" y="17"/>
                  </a:lnTo>
                  <a:lnTo>
                    <a:pt x="73" y="16"/>
                  </a:lnTo>
                  <a:lnTo>
                    <a:pt x="89" y="14"/>
                  </a:lnTo>
                  <a:lnTo>
                    <a:pt x="107" y="12"/>
                  </a:lnTo>
                  <a:lnTo>
                    <a:pt x="107" y="12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1" name="Freeform 131"/>
          <p:cNvSpPr/>
          <p:nvPr/>
        </p:nvSpPr>
        <p:spPr bwMode="auto">
          <a:xfrm>
            <a:off x="5507690" y="2116936"/>
            <a:ext cx="119486" cy="1162574"/>
          </a:xfrm>
          <a:custGeom>
            <a:avLst/>
            <a:gdLst>
              <a:gd name="T0" fmla="*/ 4 w 37"/>
              <a:gd name="T1" fmla="*/ 330 h 360"/>
              <a:gd name="T2" fmla="*/ 2 w 37"/>
              <a:gd name="T3" fmla="*/ 319 h 360"/>
              <a:gd name="T4" fmla="*/ 1 w 37"/>
              <a:gd name="T5" fmla="*/ 311 h 360"/>
              <a:gd name="T6" fmla="*/ 0 w 37"/>
              <a:gd name="T7" fmla="*/ 305 h 360"/>
              <a:gd name="T8" fmla="*/ 0 w 37"/>
              <a:gd name="T9" fmla="*/ 302 h 360"/>
              <a:gd name="T10" fmla="*/ 0 w 37"/>
              <a:gd name="T11" fmla="*/ 300 h 360"/>
              <a:gd name="T12" fmla="*/ 1 w 37"/>
              <a:gd name="T13" fmla="*/ 295 h 360"/>
              <a:gd name="T14" fmla="*/ 1 w 37"/>
              <a:gd name="T15" fmla="*/ 289 h 360"/>
              <a:gd name="T16" fmla="*/ 2 w 37"/>
              <a:gd name="T17" fmla="*/ 281 h 360"/>
              <a:gd name="T18" fmla="*/ 3 w 37"/>
              <a:gd name="T19" fmla="*/ 271 h 360"/>
              <a:gd name="T20" fmla="*/ 5 w 37"/>
              <a:gd name="T21" fmla="*/ 261 h 360"/>
              <a:gd name="T22" fmla="*/ 6 w 37"/>
              <a:gd name="T23" fmla="*/ 249 h 360"/>
              <a:gd name="T24" fmla="*/ 9 w 37"/>
              <a:gd name="T25" fmla="*/ 214 h 360"/>
              <a:gd name="T26" fmla="*/ 12 w 37"/>
              <a:gd name="T27" fmla="*/ 159 h 360"/>
              <a:gd name="T28" fmla="*/ 12 w 37"/>
              <a:gd name="T29" fmla="*/ 121 h 360"/>
              <a:gd name="T30" fmla="*/ 9 w 37"/>
              <a:gd name="T31" fmla="*/ 98 h 360"/>
              <a:gd name="T32" fmla="*/ 7 w 37"/>
              <a:gd name="T33" fmla="*/ 76 h 360"/>
              <a:gd name="T34" fmla="*/ 5 w 37"/>
              <a:gd name="T35" fmla="*/ 55 h 360"/>
              <a:gd name="T36" fmla="*/ 4 w 37"/>
              <a:gd name="T37" fmla="*/ 41 h 360"/>
              <a:gd name="T38" fmla="*/ 3 w 37"/>
              <a:gd name="T39" fmla="*/ 33 h 360"/>
              <a:gd name="T40" fmla="*/ 2 w 37"/>
              <a:gd name="T41" fmla="*/ 22 h 360"/>
              <a:gd name="T42" fmla="*/ 1 w 37"/>
              <a:gd name="T43" fmla="*/ 11 h 360"/>
              <a:gd name="T44" fmla="*/ 0 w 37"/>
              <a:gd name="T45" fmla="*/ 3 h 360"/>
              <a:gd name="T46" fmla="*/ 0 w 37"/>
              <a:gd name="T47" fmla="*/ 1 h 360"/>
              <a:gd name="T48" fmla="*/ 0 w 37"/>
              <a:gd name="T49" fmla="*/ 0 h 360"/>
              <a:gd name="T50" fmla="*/ 2 w 37"/>
              <a:gd name="T51" fmla="*/ 0 h 360"/>
              <a:gd name="T52" fmla="*/ 5 w 37"/>
              <a:gd name="T53" fmla="*/ 0 h 360"/>
              <a:gd name="T54" fmla="*/ 9 w 37"/>
              <a:gd name="T55" fmla="*/ 0 h 360"/>
              <a:gd name="T56" fmla="*/ 16 w 37"/>
              <a:gd name="T57" fmla="*/ 0 h 360"/>
              <a:gd name="T58" fmla="*/ 24 w 37"/>
              <a:gd name="T59" fmla="*/ 1 h 360"/>
              <a:gd name="T60" fmla="*/ 32 w 37"/>
              <a:gd name="T61" fmla="*/ 2 h 360"/>
              <a:gd name="T62" fmla="*/ 37 w 37"/>
              <a:gd name="T63" fmla="*/ 23 h 360"/>
              <a:gd name="T64" fmla="*/ 37 w 37"/>
              <a:gd name="T65" fmla="*/ 59 h 360"/>
              <a:gd name="T66" fmla="*/ 37 w 37"/>
              <a:gd name="T67" fmla="*/ 93 h 360"/>
              <a:gd name="T68" fmla="*/ 37 w 37"/>
              <a:gd name="T69" fmla="*/ 124 h 360"/>
              <a:gd name="T70" fmla="*/ 37 w 37"/>
              <a:gd name="T71" fmla="*/ 154 h 360"/>
              <a:gd name="T72" fmla="*/ 36 w 37"/>
              <a:gd name="T73" fmla="*/ 181 h 360"/>
              <a:gd name="T74" fmla="*/ 36 w 37"/>
              <a:gd name="T75" fmla="*/ 207 h 360"/>
              <a:gd name="T76" fmla="*/ 36 w 37"/>
              <a:gd name="T77" fmla="*/ 230 h 360"/>
              <a:gd name="T78" fmla="*/ 36 w 37"/>
              <a:gd name="T79" fmla="*/ 251 h 360"/>
              <a:gd name="T80" fmla="*/ 34 w 37"/>
              <a:gd name="T81" fmla="*/ 269 h 360"/>
              <a:gd name="T82" fmla="*/ 34 w 37"/>
              <a:gd name="T83" fmla="*/ 286 h 360"/>
              <a:gd name="T84" fmla="*/ 33 w 37"/>
              <a:gd name="T85" fmla="*/ 300 h 360"/>
              <a:gd name="T86" fmla="*/ 33 w 37"/>
              <a:gd name="T87" fmla="*/ 312 h 360"/>
              <a:gd name="T88" fmla="*/ 33 w 37"/>
              <a:gd name="T89" fmla="*/ 322 h 360"/>
              <a:gd name="T90" fmla="*/ 32 w 37"/>
              <a:gd name="T91" fmla="*/ 329 h 360"/>
              <a:gd name="T92" fmla="*/ 32 w 37"/>
              <a:gd name="T93" fmla="*/ 334 h 360"/>
              <a:gd name="T94" fmla="*/ 30 w 37"/>
              <a:gd name="T95" fmla="*/ 342 h 360"/>
              <a:gd name="T96" fmla="*/ 27 w 37"/>
              <a:gd name="T97" fmla="*/ 351 h 360"/>
              <a:gd name="T98" fmla="*/ 24 w 37"/>
              <a:gd name="T99" fmla="*/ 358 h 360"/>
              <a:gd name="T100" fmla="*/ 20 w 37"/>
              <a:gd name="T101" fmla="*/ 360 h 360"/>
              <a:gd name="T102" fmla="*/ 19 w 37"/>
              <a:gd name="T103" fmla="*/ 360 h 360"/>
              <a:gd name="T104" fmla="*/ 16 w 37"/>
              <a:gd name="T105" fmla="*/ 358 h 360"/>
              <a:gd name="T106" fmla="*/ 12 w 37"/>
              <a:gd name="T107" fmla="*/ 354 h 360"/>
              <a:gd name="T108" fmla="*/ 8 w 37"/>
              <a:gd name="T109" fmla="*/ 347 h 360"/>
              <a:gd name="T110" fmla="*/ 5 w 37"/>
              <a:gd name="T111" fmla="*/ 336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7" h="360">
                <a:moveTo>
                  <a:pt x="5" y="336"/>
                </a:moveTo>
                <a:lnTo>
                  <a:pt x="4" y="330"/>
                </a:lnTo>
                <a:lnTo>
                  <a:pt x="3" y="325"/>
                </a:lnTo>
                <a:lnTo>
                  <a:pt x="2" y="319"/>
                </a:lnTo>
                <a:lnTo>
                  <a:pt x="2" y="315"/>
                </a:lnTo>
                <a:lnTo>
                  <a:pt x="1" y="311"/>
                </a:lnTo>
                <a:lnTo>
                  <a:pt x="1" y="307"/>
                </a:lnTo>
                <a:lnTo>
                  <a:pt x="0" y="305"/>
                </a:lnTo>
                <a:lnTo>
                  <a:pt x="0" y="303"/>
                </a:lnTo>
                <a:lnTo>
                  <a:pt x="0" y="302"/>
                </a:lnTo>
                <a:lnTo>
                  <a:pt x="0" y="301"/>
                </a:lnTo>
                <a:lnTo>
                  <a:pt x="0" y="300"/>
                </a:lnTo>
                <a:lnTo>
                  <a:pt x="1" y="298"/>
                </a:lnTo>
                <a:lnTo>
                  <a:pt x="1" y="295"/>
                </a:lnTo>
                <a:lnTo>
                  <a:pt x="1" y="292"/>
                </a:lnTo>
                <a:lnTo>
                  <a:pt x="1" y="289"/>
                </a:lnTo>
                <a:lnTo>
                  <a:pt x="2" y="286"/>
                </a:lnTo>
                <a:lnTo>
                  <a:pt x="2" y="281"/>
                </a:lnTo>
                <a:lnTo>
                  <a:pt x="3" y="277"/>
                </a:lnTo>
                <a:lnTo>
                  <a:pt x="3" y="271"/>
                </a:lnTo>
                <a:lnTo>
                  <a:pt x="4" y="267"/>
                </a:lnTo>
                <a:lnTo>
                  <a:pt x="5" y="261"/>
                </a:lnTo>
                <a:lnTo>
                  <a:pt x="5" y="255"/>
                </a:lnTo>
                <a:lnTo>
                  <a:pt x="6" y="249"/>
                </a:lnTo>
                <a:lnTo>
                  <a:pt x="7" y="242"/>
                </a:lnTo>
                <a:lnTo>
                  <a:pt x="9" y="214"/>
                </a:lnTo>
                <a:lnTo>
                  <a:pt x="10" y="186"/>
                </a:lnTo>
                <a:lnTo>
                  <a:pt x="12" y="159"/>
                </a:lnTo>
                <a:lnTo>
                  <a:pt x="12" y="133"/>
                </a:lnTo>
                <a:lnTo>
                  <a:pt x="12" y="121"/>
                </a:lnTo>
                <a:lnTo>
                  <a:pt x="10" y="109"/>
                </a:lnTo>
                <a:lnTo>
                  <a:pt x="9" y="98"/>
                </a:lnTo>
                <a:lnTo>
                  <a:pt x="8" y="87"/>
                </a:lnTo>
                <a:lnTo>
                  <a:pt x="7" y="76"/>
                </a:lnTo>
                <a:lnTo>
                  <a:pt x="6" y="65"/>
                </a:lnTo>
                <a:lnTo>
                  <a:pt x="5" y="55"/>
                </a:lnTo>
                <a:lnTo>
                  <a:pt x="5" y="46"/>
                </a:lnTo>
                <a:lnTo>
                  <a:pt x="4" y="41"/>
                </a:lnTo>
                <a:lnTo>
                  <a:pt x="4" y="37"/>
                </a:lnTo>
                <a:lnTo>
                  <a:pt x="3" y="33"/>
                </a:lnTo>
                <a:lnTo>
                  <a:pt x="3" y="28"/>
                </a:lnTo>
                <a:lnTo>
                  <a:pt x="2" y="22"/>
                </a:lnTo>
                <a:lnTo>
                  <a:pt x="2" y="15"/>
                </a:lnTo>
                <a:lnTo>
                  <a:pt x="1" y="11"/>
                </a:lnTo>
                <a:lnTo>
                  <a:pt x="1" y="6"/>
                </a:lnTo>
                <a:lnTo>
                  <a:pt x="0" y="3"/>
                </a:lnTo>
                <a:lnTo>
                  <a:pt x="0" y="1"/>
                </a:lnTo>
                <a:lnTo>
                  <a:pt x="0" y="1"/>
                </a:lnTo>
                <a:lnTo>
                  <a:pt x="0" y="0"/>
                </a:lnTo>
                <a:lnTo>
                  <a:pt x="0" y="0"/>
                </a:lnTo>
                <a:lnTo>
                  <a:pt x="1" y="0"/>
                </a:lnTo>
                <a:lnTo>
                  <a:pt x="2" y="0"/>
                </a:lnTo>
                <a:lnTo>
                  <a:pt x="3" y="0"/>
                </a:lnTo>
                <a:lnTo>
                  <a:pt x="5" y="0"/>
                </a:lnTo>
                <a:lnTo>
                  <a:pt x="7" y="0"/>
                </a:lnTo>
                <a:lnTo>
                  <a:pt x="9" y="0"/>
                </a:lnTo>
                <a:lnTo>
                  <a:pt x="13" y="0"/>
                </a:lnTo>
                <a:lnTo>
                  <a:pt x="16" y="0"/>
                </a:lnTo>
                <a:lnTo>
                  <a:pt x="19" y="1"/>
                </a:lnTo>
                <a:lnTo>
                  <a:pt x="24" y="1"/>
                </a:lnTo>
                <a:lnTo>
                  <a:pt x="27" y="2"/>
                </a:lnTo>
                <a:lnTo>
                  <a:pt x="32" y="2"/>
                </a:lnTo>
                <a:lnTo>
                  <a:pt x="37" y="3"/>
                </a:lnTo>
                <a:lnTo>
                  <a:pt x="37" y="23"/>
                </a:lnTo>
                <a:lnTo>
                  <a:pt x="37" y="40"/>
                </a:lnTo>
                <a:lnTo>
                  <a:pt x="37" y="59"/>
                </a:lnTo>
                <a:lnTo>
                  <a:pt x="37" y="76"/>
                </a:lnTo>
                <a:lnTo>
                  <a:pt x="37" y="93"/>
                </a:lnTo>
                <a:lnTo>
                  <a:pt x="37" y="109"/>
                </a:lnTo>
                <a:lnTo>
                  <a:pt x="37" y="124"/>
                </a:lnTo>
                <a:lnTo>
                  <a:pt x="37" y="139"/>
                </a:lnTo>
                <a:lnTo>
                  <a:pt x="37" y="154"/>
                </a:lnTo>
                <a:lnTo>
                  <a:pt x="37" y="168"/>
                </a:lnTo>
                <a:lnTo>
                  <a:pt x="36" y="181"/>
                </a:lnTo>
                <a:lnTo>
                  <a:pt x="36" y="194"/>
                </a:lnTo>
                <a:lnTo>
                  <a:pt x="36" y="207"/>
                </a:lnTo>
                <a:lnTo>
                  <a:pt x="36" y="218"/>
                </a:lnTo>
                <a:lnTo>
                  <a:pt x="36" y="230"/>
                </a:lnTo>
                <a:lnTo>
                  <a:pt x="36" y="240"/>
                </a:lnTo>
                <a:lnTo>
                  <a:pt x="36" y="251"/>
                </a:lnTo>
                <a:lnTo>
                  <a:pt x="34" y="261"/>
                </a:lnTo>
                <a:lnTo>
                  <a:pt x="34" y="269"/>
                </a:lnTo>
                <a:lnTo>
                  <a:pt x="34" y="278"/>
                </a:lnTo>
                <a:lnTo>
                  <a:pt x="34" y="286"/>
                </a:lnTo>
                <a:lnTo>
                  <a:pt x="34" y="293"/>
                </a:lnTo>
                <a:lnTo>
                  <a:pt x="33" y="300"/>
                </a:lnTo>
                <a:lnTo>
                  <a:pt x="33" y="306"/>
                </a:lnTo>
                <a:lnTo>
                  <a:pt x="33" y="312"/>
                </a:lnTo>
                <a:lnTo>
                  <a:pt x="33" y="316"/>
                </a:lnTo>
                <a:lnTo>
                  <a:pt x="33" y="322"/>
                </a:lnTo>
                <a:lnTo>
                  <a:pt x="32" y="325"/>
                </a:lnTo>
                <a:lnTo>
                  <a:pt x="32" y="329"/>
                </a:lnTo>
                <a:lnTo>
                  <a:pt x="32" y="331"/>
                </a:lnTo>
                <a:lnTo>
                  <a:pt x="32" y="334"/>
                </a:lnTo>
                <a:lnTo>
                  <a:pt x="32" y="336"/>
                </a:lnTo>
                <a:lnTo>
                  <a:pt x="30" y="342"/>
                </a:lnTo>
                <a:lnTo>
                  <a:pt x="28" y="347"/>
                </a:lnTo>
                <a:lnTo>
                  <a:pt x="27" y="351"/>
                </a:lnTo>
                <a:lnTo>
                  <a:pt x="25" y="354"/>
                </a:lnTo>
                <a:lnTo>
                  <a:pt x="24" y="358"/>
                </a:lnTo>
                <a:lnTo>
                  <a:pt x="21" y="359"/>
                </a:lnTo>
                <a:lnTo>
                  <a:pt x="20" y="360"/>
                </a:lnTo>
                <a:lnTo>
                  <a:pt x="20" y="360"/>
                </a:lnTo>
                <a:lnTo>
                  <a:pt x="19" y="360"/>
                </a:lnTo>
                <a:lnTo>
                  <a:pt x="18" y="359"/>
                </a:lnTo>
                <a:lnTo>
                  <a:pt x="16" y="358"/>
                </a:lnTo>
                <a:lnTo>
                  <a:pt x="14" y="356"/>
                </a:lnTo>
                <a:lnTo>
                  <a:pt x="12" y="354"/>
                </a:lnTo>
                <a:lnTo>
                  <a:pt x="10" y="351"/>
                </a:lnTo>
                <a:lnTo>
                  <a:pt x="8" y="347"/>
                </a:lnTo>
                <a:lnTo>
                  <a:pt x="6" y="341"/>
                </a:lnTo>
                <a:lnTo>
                  <a:pt x="5" y="336"/>
                </a:lnTo>
                <a:lnTo>
                  <a:pt x="5" y="336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" name="Freeform 133"/>
          <p:cNvSpPr/>
          <p:nvPr/>
        </p:nvSpPr>
        <p:spPr bwMode="auto">
          <a:xfrm>
            <a:off x="5578736" y="2407580"/>
            <a:ext cx="229284" cy="87192"/>
          </a:xfrm>
          <a:custGeom>
            <a:avLst/>
            <a:gdLst>
              <a:gd name="T0" fmla="*/ 61 w 71"/>
              <a:gd name="T1" fmla="*/ 22 h 27"/>
              <a:gd name="T2" fmla="*/ 60 w 71"/>
              <a:gd name="T3" fmla="*/ 22 h 27"/>
              <a:gd name="T4" fmla="*/ 58 w 71"/>
              <a:gd name="T5" fmla="*/ 22 h 27"/>
              <a:gd name="T6" fmla="*/ 56 w 71"/>
              <a:gd name="T7" fmla="*/ 23 h 27"/>
              <a:gd name="T8" fmla="*/ 54 w 71"/>
              <a:gd name="T9" fmla="*/ 23 h 27"/>
              <a:gd name="T10" fmla="*/ 52 w 71"/>
              <a:gd name="T11" fmla="*/ 24 h 27"/>
              <a:gd name="T12" fmla="*/ 48 w 71"/>
              <a:gd name="T13" fmla="*/ 24 h 27"/>
              <a:gd name="T14" fmla="*/ 45 w 71"/>
              <a:gd name="T15" fmla="*/ 24 h 27"/>
              <a:gd name="T16" fmla="*/ 41 w 71"/>
              <a:gd name="T17" fmla="*/ 25 h 27"/>
              <a:gd name="T18" fmla="*/ 38 w 71"/>
              <a:gd name="T19" fmla="*/ 25 h 27"/>
              <a:gd name="T20" fmla="*/ 33 w 71"/>
              <a:gd name="T21" fmla="*/ 25 h 27"/>
              <a:gd name="T22" fmla="*/ 28 w 71"/>
              <a:gd name="T23" fmla="*/ 25 h 27"/>
              <a:gd name="T24" fmla="*/ 23 w 71"/>
              <a:gd name="T25" fmla="*/ 27 h 27"/>
              <a:gd name="T26" fmla="*/ 18 w 71"/>
              <a:gd name="T27" fmla="*/ 27 h 27"/>
              <a:gd name="T28" fmla="*/ 12 w 71"/>
              <a:gd name="T29" fmla="*/ 27 h 27"/>
              <a:gd name="T30" fmla="*/ 6 w 71"/>
              <a:gd name="T31" fmla="*/ 27 h 27"/>
              <a:gd name="T32" fmla="*/ 0 w 71"/>
              <a:gd name="T33" fmla="*/ 27 h 27"/>
              <a:gd name="T34" fmla="*/ 0 w 71"/>
              <a:gd name="T35" fmla="*/ 8 h 27"/>
              <a:gd name="T36" fmla="*/ 6 w 71"/>
              <a:gd name="T37" fmla="*/ 7 h 27"/>
              <a:gd name="T38" fmla="*/ 11 w 71"/>
              <a:gd name="T39" fmla="*/ 6 h 27"/>
              <a:gd name="T40" fmla="*/ 17 w 71"/>
              <a:gd name="T41" fmla="*/ 5 h 27"/>
              <a:gd name="T42" fmla="*/ 22 w 71"/>
              <a:gd name="T43" fmla="*/ 3 h 27"/>
              <a:gd name="T44" fmla="*/ 28 w 71"/>
              <a:gd name="T45" fmla="*/ 1 h 27"/>
              <a:gd name="T46" fmla="*/ 32 w 71"/>
              <a:gd name="T47" fmla="*/ 0 h 27"/>
              <a:gd name="T48" fmla="*/ 36 w 71"/>
              <a:gd name="T49" fmla="*/ 0 h 27"/>
              <a:gd name="T50" fmla="*/ 42 w 71"/>
              <a:gd name="T51" fmla="*/ 0 h 27"/>
              <a:gd name="T52" fmla="*/ 47 w 71"/>
              <a:gd name="T53" fmla="*/ 0 h 27"/>
              <a:gd name="T54" fmla="*/ 52 w 71"/>
              <a:gd name="T55" fmla="*/ 0 h 27"/>
              <a:gd name="T56" fmla="*/ 57 w 71"/>
              <a:gd name="T57" fmla="*/ 1 h 27"/>
              <a:gd name="T58" fmla="*/ 61 w 71"/>
              <a:gd name="T59" fmla="*/ 3 h 27"/>
              <a:gd name="T60" fmla="*/ 65 w 71"/>
              <a:gd name="T61" fmla="*/ 4 h 27"/>
              <a:gd name="T62" fmla="*/ 67 w 71"/>
              <a:gd name="T63" fmla="*/ 5 h 27"/>
              <a:gd name="T64" fmla="*/ 68 w 71"/>
              <a:gd name="T65" fmla="*/ 6 h 27"/>
              <a:gd name="T66" fmla="*/ 69 w 71"/>
              <a:gd name="T67" fmla="*/ 7 h 27"/>
              <a:gd name="T68" fmla="*/ 70 w 71"/>
              <a:gd name="T69" fmla="*/ 7 h 27"/>
              <a:gd name="T70" fmla="*/ 71 w 71"/>
              <a:gd name="T71" fmla="*/ 8 h 27"/>
              <a:gd name="T72" fmla="*/ 71 w 71"/>
              <a:gd name="T73" fmla="*/ 9 h 27"/>
              <a:gd name="T74" fmla="*/ 71 w 71"/>
              <a:gd name="T75" fmla="*/ 10 h 27"/>
              <a:gd name="T76" fmla="*/ 71 w 71"/>
              <a:gd name="T77" fmla="*/ 11 h 27"/>
              <a:gd name="T78" fmla="*/ 71 w 71"/>
              <a:gd name="T79" fmla="*/ 12 h 27"/>
              <a:gd name="T80" fmla="*/ 70 w 71"/>
              <a:gd name="T81" fmla="*/ 13 h 27"/>
              <a:gd name="T82" fmla="*/ 69 w 71"/>
              <a:gd name="T83" fmla="*/ 15 h 27"/>
              <a:gd name="T84" fmla="*/ 68 w 71"/>
              <a:gd name="T85" fmla="*/ 17 h 27"/>
              <a:gd name="T86" fmla="*/ 67 w 71"/>
              <a:gd name="T87" fmla="*/ 18 h 27"/>
              <a:gd name="T88" fmla="*/ 65 w 71"/>
              <a:gd name="T89" fmla="*/ 20 h 27"/>
              <a:gd name="T90" fmla="*/ 61 w 71"/>
              <a:gd name="T91" fmla="*/ 22 h 27"/>
              <a:gd name="T92" fmla="*/ 61 w 71"/>
              <a:gd name="T93" fmla="*/ 2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1" h="27">
                <a:moveTo>
                  <a:pt x="61" y="22"/>
                </a:moveTo>
                <a:lnTo>
                  <a:pt x="60" y="22"/>
                </a:lnTo>
                <a:lnTo>
                  <a:pt x="58" y="22"/>
                </a:lnTo>
                <a:lnTo>
                  <a:pt x="56" y="23"/>
                </a:lnTo>
                <a:lnTo>
                  <a:pt x="54" y="23"/>
                </a:lnTo>
                <a:lnTo>
                  <a:pt x="52" y="24"/>
                </a:lnTo>
                <a:lnTo>
                  <a:pt x="48" y="24"/>
                </a:lnTo>
                <a:lnTo>
                  <a:pt x="45" y="24"/>
                </a:lnTo>
                <a:lnTo>
                  <a:pt x="41" y="25"/>
                </a:lnTo>
                <a:lnTo>
                  <a:pt x="38" y="25"/>
                </a:lnTo>
                <a:lnTo>
                  <a:pt x="33" y="25"/>
                </a:lnTo>
                <a:lnTo>
                  <a:pt x="28" y="25"/>
                </a:lnTo>
                <a:lnTo>
                  <a:pt x="23" y="27"/>
                </a:lnTo>
                <a:lnTo>
                  <a:pt x="18" y="27"/>
                </a:lnTo>
                <a:lnTo>
                  <a:pt x="12" y="27"/>
                </a:lnTo>
                <a:lnTo>
                  <a:pt x="6" y="27"/>
                </a:lnTo>
                <a:lnTo>
                  <a:pt x="0" y="27"/>
                </a:lnTo>
                <a:lnTo>
                  <a:pt x="0" y="8"/>
                </a:lnTo>
                <a:lnTo>
                  <a:pt x="6" y="7"/>
                </a:lnTo>
                <a:lnTo>
                  <a:pt x="11" y="6"/>
                </a:lnTo>
                <a:lnTo>
                  <a:pt x="17" y="5"/>
                </a:lnTo>
                <a:lnTo>
                  <a:pt x="22" y="3"/>
                </a:lnTo>
                <a:lnTo>
                  <a:pt x="28" y="1"/>
                </a:lnTo>
                <a:lnTo>
                  <a:pt x="32" y="0"/>
                </a:lnTo>
                <a:lnTo>
                  <a:pt x="36" y="0"/>
                </a:lnTo>
                <a:lnTo>
                  <a:pt x="42" y="0"/>
                </a:lnTo>
                <a:lnTo>
                  <a:pt x="47" y="0"/>
                </a:lnTo>
                <a:lnTo>
                  <a:pt x="52" y="0"/>
                </a:lnTo>
                <a:lnTo>
                  <a:pt x="57" y="1"/>
                </a:lnTo>
                <a:lnTo>
                  <a:pt x="61" y="3"/>
                </a:lnTo>
                <a:lnTo>
                  <a:pt x="65" y="4"/>
                </a:lnTo>
                <a:lnTo>
                  <a:pt x="67" y="5"/>
                </a:lnTo>
                <a:lnTo>
                  <a:pt x="68" y="6"/>
                </a:lnTo>
                <a:lnTo>
                  <a:pt x="69" y="7"/>
                </a:lnTo>
                <a:lnTo>
                  <a:pt x="70" y="7"/>
                </a:lnTo>
                <a:lnTo>
                  <a:pt x="71" y="8"/>
                </a:lnTo>
                <a:lnTo>
                  <a:pt x="71" y="9"/>
                </a:lnTo>
                <a:lnTo>
                  <a:pt x="71" y="10"/>
                </a:lnTo>
                <a:lnTo>
                  <a:pt x="71" y="11"/>
                </a:lnTo>
                <a:lnTo>
                  <a:pt x="71" y="12"/>
                </a:lnTo>
                <a:lnTo>
                  <a:pt x="70" y="13"/>
                </a:lnTo>
                <a:lnTo>
                  <a:pt x="69" y="15"/>
                </a:lnTo>
                <a:lnTo>
                  <a:pt x="68" y="17"/>
                </a:lnTo>
                <a:lnTo>
                  <a:pt x="67" y="18"/>
                </a:lnTo>
                <a:lnTo>
                  <a:pt x="65" y="20"/>
                </a:lnTo>
                <a:lnTo>
                  <a:pt x="61" y="22"/>
                </a:lnTo>
                <a:lnTo>
                  <a:pt x="61" y="22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Freeform 134"/>
          <p:cNvSpPr/>
          <p:nvPr/>
        </p:nvSpPr>
        <p:spPr bwMode="auto">
          <a:xfrm>
            <a:off x="5578736" y="2675616"/>
            <a:ext cx="245432" cy="93651"/>
          </a:xfrm>
          <a:custGeom>
            <a:avLst/>
            <a:gdLst>
              <a:gd name="T0" fmla="*/ 0 w 76"/>
              <a:gd name="T1" fmla="*/ 29 h 29"/>
              <a:gd name="T2" fmla="*/ 0 w 76"/>
              <a:gd name="T3" fmla="*/ 7 h 29"/>
              <a:gd name="T4" fmla="*/ 9 w 76"/>
              <a:gd name="T5" fmla="*/ 7 h 29"/>
              <a:gd name="T6" fmla="*/ 18 w 76"/>
              <a:gd name="T7" fmla="*/ 6 h 29"/>
              <a:gd name="T8" fmla="*/ 27 w 76"/>
              <a:gd name="T9" fmla="*/ 5 h 29"/>
              <a:gd name="T10" fmla="*/ 34 w 76"/>
              <a:gd name="T11" fmla="*/ 2 h 29"/>
              <a:gd name="T12" fmla="*/ 40 w 76"/>
              <a:gd name="T13" fmla="*/ 1 h 29"/>
              <a:gd name="T14" fmla="*/ 45 w 76"/>
              <a:gd name="T15" fmla="*/ 0 h 29"/>
              <a:gd name="T16" fmla="*/ 51 w 76"/>
              <a:gd name="T17" fmla="*/ 0 h 29"/>
              <a:gd name="T18" fmla="*/ 55 w 76"/>
              <a:gd name="T19" fmla="*/ 0 h 29"/>
              <a:gd name="T20" fmla="*/ 58 w 76"/>
              <a:gd name="T21" fmla="*/ 0 h 29"/>
              <a:gd name="T22" fmla="*/ 61 w 76"/>
              <a:gd name="T23" fmla="*/ 2 h 29"/>
              <a:gd name="T24" fmla="*/ 66 w 76"/>
              <a:gd name="T25" fmla="*/ 5 h 29"/>
              <a:gd name="T26" fmla="*/ 69 w 76"/>
              <a:gd name="T27" fmla="*/ 7 h 29"/>
              <a:gd name="T28" fmla="*/ 71 w 76"/>
              <a:gd name="T29" fmla="*/ 10 h 29"/>
              <a:gd name="T30" fmla="*/ 72 w 76"/>
              <a:gd name="T31" fmla="*/ 12 h 29"/>
              <a:gd name="T32" fmla="*/ 73 w 76"/>
              <a:gd name="T33" fmla="*/ 14 h 29"/>
              <a:gd name="T34" fmla="*/ 75 w 76"/>
              <a:gd name="T35" fmla="*/ 16 h 29"/>
              <a:gd name="T36" fmla="*/ 75 w 76"/>
              <a:gd name="T37" fmla="*/ 18 h 29"/>
              <a:gd name="T38" fmla="*/ 76 w 76"/>
              <a:gd name="T39" fmla="*/ 19 h 29"/>
              <a:gd name="T40" fmla="*/ 75 w 76"/>
              <a:gd name="T41" fmla="*/ 20 h 29"/>
              <a:gd name="T42" fmla="*/ 75 w 76"/>
              <a:gd name="T43" fmla="*/ 21 h 29"/>
              <a:gd name="T44" fmla="*/ 73 w 76"/>
              <a:gd name="T45" fmla="*/ 22 h 29"/>
              <a:gd name="T46" fmla="*/ 72 w 76"/>
              <a:gd name="T47" fmla="*/ 22 h 29"/>
              <a:gd name="T48" fmla="*/ 70 w 76"/>
              <a:gd name="T49" fmla="*/ 23 h 29"/>
              <a:gd name="T50" fmla="*/ 68 w 76"/>
              <a:gd name="T51" fmla="*/ 23 h 29"/>
              <a:gd name="T52" fmla="*/ 66 w 76"/>
              <a:gd name="T53" fmla="*/ 23 h 29"/>
              <a:gd name="T54" fmla="*/ 63 w 76"/>
              <a:gd name="T55" fmla="*/ 24 h 29"/>
              <a:gd name="T56" fmla="*/ 58 w 76"/>
              <a:gd name="T57" fmla="*/ 24 h 29"/>
              <a:gd name="T58" fmla="*/ 54 w 76"/>
              <a:gd name="T59" fmla="*/ 25 h 29"/>
              <a:gd name="T60" fmla="*/ 48 w 76"/>
              <a:gd name="T61" fmla="*/ 25 h 29"/>
              <a:gd name="T62" fmla="*/ 43 w 76"/>
              <a:gd name="T63" fmla="*/ 25 h 29"/>
              <a:gd name="T64" fmla="*/ 38 w 76"/>
              <a:gd name="T65" fmla="*/ 26 h 29"/>
              <a:gd name="T66" fmla="*/ 31 w 76"/>
              <a:gd name="T67" fmla="*/ 26 h 29"/>
              <a:gd name="T68" fmla="*/ 24 w 76"/>
              <a:gd name="T69" fmla="*/ 28 h 29"/>
              <a:gd name="T70" fmla="*/ 17 w 76"/>
              <a:gd name="T71" fmla="*/ 28 h 29"/>
              <a:gd name="T72" fmla="*/ 8 w 76"/>
              <a:gd name="T73" fmla="*/ 28 h 29"/>
              <a:gd name="T74" fmla="*/ 0 w 76"/>
              <a:gd name="T75" fmla="*/ 29 h 29"/>
              <a:gd name="T76" fmla="*/ 0 w 76"/>
              <a:gd name="T77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6" h="29">
                <a:moveTo>
                  <a:pt x="0" y="29"/>
                </a:moveTo>
                <a:lnTo>
                  <a:pt x="0" y="7"/>
                </a:lnTo>
                <a:lnTo>
                  <a:pt x="9" y="7"/>
                </a:lnTo>
                <a:lnTo>
                  <a:pt x="18" y="6"/>
                </a:lnTo>
                <a:lnTo>
                  <a:pt x="27" y="5"/>
                </a:lnTo>
                <a:lnTo>
                  <a:pt x="34" y="2"/>
                </a:lnTo>
                <a:lnTo>
                  <a:pt x="40" y="1"/>
                </a:lnTo>
                <a:lnTo>
                  <a:pt x="45" y="0"/>
                </a:lnTo>
                <a:lnTo>
                  <a:pt x="51" y="0"/>
                </a:lnTo>
                <a:lnTo>
                  <a:pt x="55" y="0"/>
                </a:lnTo>
                <a:lnTo>
                  <a:pt x="58" y="0"/>
                </a:lnTo>
                <a:lnTo>
                  <a:pt x="61" y="2"/>
                </a:lnTo>
                <a:lnTo>
                  <a:pt x="66" y="5"/>
                </a:lnTo>
                <a:lnTo>
                  <a:pt x="69" y="7"/>
                </a:lnTo>
                <a:lnTo>
                  <a:pt x="71" y="10"/>
                </a:lnTo>
                <a:lnTo>
                  <a:pt x="72" y="12"/>
                </a:lnTo>
                <a:lnTo>
                  <a:pt x="73" y="14"/>
                </a:lnTo>
                <a:lnTo>
                  <a:pt x="75" y="16"/>
                </a:lnTo>
                <a:lnTo>
                  <a:pt x="75" y="18"/>
                </a:lnTo>
                <a:lnTo>
                  <a:pt x="76" y="19"/>
                </a:lnTo>
                <a:lnTo>
                  <a:pt x="75" y="20"/>
                </a:lnTo>
                <a:lnTo>
                  <a:pt x="75" y="21"/>
                </a:lnTo>
                <a:lnTo>
                  <a:pt x="73" y="22"/>
                </a:lnTo>
                <a:lnTo>
                  <a:pt x="72" y="22"/>
                </a:lnTo>
                <a:lnTo>
                  <a:pt x="70" y="23"/>
                </a:lnTo>
                <a:lnTo>
                  <a:pt x="68" y="23"/>
                </a:lnTo>
                <a:lnTo>
                  <a:pt x="66" y="23"/>
                </a:lnTo>
                <a:lnTo>
                  <a:pt x="63" y="24"/>
                </a:lnTo>
                <a:lnTo>
                  <a:pt x="58" y="24"/>
                </a:lnTo>
                <a:lnTo>
                  <a:pt x="54" y="25"/>
                </a:lnTo>
                <a:lnTo>
                  <a:pt x="48" y="25"/>
                </a:lnTo>
                <a:lnTo>
                  <a:pt x="43" y="25"/>
                </a:lnTo>
                <a:lnTo>
                  <a:pt x="38" y="26"/>
                </a:lnTo>
                <a:lnTo>
                  <a:pt x="31" y="26"/>
                </a:lnTo>
                <a:lnTo>
                  <a:pt x="24" y="28"/>
                </a:lnTo>
                <a:lnTo>
                  <a:pt x="17" y="28"/>
                </a:lnTo>
                <a:lnTo>
                  <a:pt x="8" y="28"/>
                </a:lnTo>
                <a:lnTo>
                  <a:pt x="0" y="29"/>
                </a:lnTo>
                <a:lnTo>
                  <a:pt x="0" y="29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" name="Freeform 135"/>
          <p:cNvSpPr/>
          <p:nvPr/>
        </p:nvSpPr>
        <p:spPr bwMode="auto">
          <a:xfrm>
            <a:off x="5578736" y="3046995"/>
            <a:ext cx="297102" cy="93651"/>
          </a:xfrm>
          <a:custGeom>
            <a:avLst/>
            <a:gdLst>
              <a:gd name="T0" fmla="*/ 92 w 92"/>
              <a:gd name="T1" fmla="*/ 22 h 29"/>
              <a:gd name="T2" fmla="*/ 0 w 92"/>
              <a:gd name="T3" fmla="*/ 29 h 29"/>
              <a:gd name="T4" fmla="*/ 0 w 92"/>
              <a:gd name="T5" fmla="*/ 5 h 29"/>
              <a:gd name="T6" fmla="*/ 9 w 92"/>
              <a:gd name="T7" fmla="*/ 4 h 29"/>
              <a:gd name="T8" fmla="*/ 18 w 92"/>
              <a:gd name="T9" fmla="*/ 4 h 29"/>
              <a:gd name="T10" fmla="*/ 26 w 92"/>
              <a:gd name="T11" fmla="*/ 3 h 29"/>
              <a:gd name="T12" fmla="*/ 33 w 92"/>
              <a:gd name="T13" fmla="*/ 2 h 29"/>
              <a:gd name="T14" fmla="*/ 40 w 92"/>
              <a:gd name="T15" fmla="*/ 2 h 29"/>
              <a:gd name="T16" fmla="*/ 46 w 92"/>
              <a:gd name="T17" fmla="*/ 1 h 29"/>
              <a:gd name="T18" fmla="*/ 53 w 92"/>
              <a:gd name="T19" fmla="*/ 1 h 29"/>
              <a:gd name="T20" fmla="*/ 58 w 92"/>
              <a:gd name="T21" fmla="*/ 1 h 29"/>
              <a:gd name="T22" fmla="*/ 63 w 92"/>
              <a:gd name="T23" fmla="*/ 0 h 29"/>
              <a:gd name="T24" fmla="*/ 67 w 92"/>
              <a:gd name="T25" fmla="*/ 0 h 29"/>
              <a:gd name="T26" fmla="*/ 71 w 92"/>
              <a:gd name="T27" fmla="*/ 0 h 29"/>
              <a:gd name="T28" fmla="*/ 75 w 92"/>
              <a:gd name="T29" fmla="*/ 0 h 29"/>
              <a:gd name="T30" fmla="*/ 78 w 92"/>
              <a:gd name="T31" fmla="*/ 0 h 29"/>
              <a:gd name="T32" fmla="*/ 80 w 92"/>
              <a:gd name="T33" fmla="*/ 0 h 29"/>
              <a:gd name="T34" fmla="*/ 82 w 92"/>
              <a:gd name="T35" fmla="*/ 1 h 29"/>
              <a:gd name="T36" fmla="*/ 84 w 92"/>
              <a:gd name="T37" fmla="*/ 1 h 29"/>
              <a:gd name="T38" fmla="*/ 85 w 92"/>
              <a:gd name="T39" fmla="*/ 2 h 29"/>
              <a:gd name="T40" fmla="*/ 88 w 92"/>
              <a:gd name="T41" fmla="*/ 3 h 29"/>
              <a:gd name="T42" fmla="*/ 89 w 92"/>
              <a:gd name="T43" fmla="*/ 5 h 29"/>
              <a:gd name="T44" fmla="*/ 90 w 92"/>
              <a:gd name="T45" fmla="*/ 7 h 29"/>
              <a:gd name="T46" fmla="*/ 91 w 92"/>
              <a:gd name="T47" fmla="*/ 11 h 29"/>
              <a:gd name="T48" fmla="*/ 91 w 92"/>
              <a:gd name="T49" fmla="*/ 14 h 29"/>
              <a:gd name="T50" fmla="*/ 92 w 92"/>
              <a:gd name="T51" fmla="*/ 17 h 29"/>
              <a:gd name="T52" fmla="*/ 92 w 92"/>
              <a:gd name="T53" fmla="*/ 22 h 29"/>
              <a:gd name="T54" fmla="*/ 92 w 92"/>
              <a:gd name="T55" fmla="*/ 22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2" h="29">
                <a:moveTo>
                  <a:pt x="92" y="22"/>
                </a:moveTo>
                <a:lnTo>
                  <a:pt x="0" y="29"/>
                </a:lnTo>
                <a:lnTo>
                  <a:pt x="0" y="5"/>
                </a:lnTo>
                <a:lnTo>
                  <a:pt x="9" y="4"/>
                </a:lnTo>
                <a:lnTo>
                  <a:pt x="18" y="4"/>
                </a:lnTo>
                <a:lnTo>
                  <a:pt x="26" y="3"/>
                </a:lnTo>
                <a:lnTo>
                  <a:pt x="33" y="2"/>
                </a:lnTo>
                <a:lnTo>
                  <a:pt x="40" y="2"/>
                </a:lnTo>
                <a:lnTo>
                  <a:pt x="46" y="1"/>
                </a:lnTo>
                <a:lnTo>
                  <a:pt x="53" y="1"/>
                </a:lnTo>
                <a:lnTo>
                  <a:pt x="58" y="1"/>
                </a:lnTo>
                <a:lnTo>
                  <a:pt x="63" y="0"/>
                </a:lnTo>
                <a:lnTo>
                  <a:pt x="67" y="0"/>
                </a:lnTo>
                <a:lnTo>
                  <a:pt x="71" y="0"/>
                </a:lnTo>
                <a:lnTo>
                  <a:pt x="75" y="0"/>
                </a:lnTo>
                <a:lnTo>
                  <a:pt x="78" y="0"/>
                </a:lnTo>
                <a:lnTo>
                  <a:pt x="80" y="0"/>
                </a:lnTo>
                <a:lnTo>
                  <a:pt x="82" y="1"/>
                </a:lnTo>
                <a:lnTo>
                  <a:pt x="84" y="1"/>
                </a:lnTo>
                <a:lnTo>
                  <a:pt x="85" y="2"/>
                </a:lnTo>
                <a:lnTo>
                  <a:pt x="88" y="3"/>
                </a:lnTo>
                <a:lnTo>
                  <a:pt x="89" y="5"/>
                </a:lnTo>
                <a:lnTo>
                  <a:pt x="90" y="7"/>
                </a:lnTo>
                <a:lnTo>
                  <a:pt x="91" y="11"/>
                </a:lnTo>
                <a:lnTo>
                  <a:pt x="91" y="14"/>
                </a:lnTo>
                <a:lnTo>
                  <a:pt x="92" y="17"/>
                </a:lnTo>
                <a:lnTo>
                  <a:pt x="92" y="22"/>
                </a:lnTo>
                <a:lnTo>
                  <a:pt x="92" y="22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Freeform 136"/>
          <p:cNvSpPr/>
          <p:nvPr/>
        </p:nvSpPr>
        <p:spPr bwMode="auto">
          <a:xfrm>
            <a:off x="6030848" y="3101894"/>
            <a:ext cx="164697" cy="358459"/>
          </a:xfrm>
          <a:custGeom>
            <a:avLst/>
            <a:gdLst>
              <a:gd name="T0" fmla="*/ 1 w 51"/>
              <a:gd name="T1" fmla="*/ 95 h 111"/>
              <a:gd name="T2" fmla="*/ 0 w 51"/>
              <a:gd name="T3" fmla="*/ 90 h 111"/>
              <a:gd name="T4" fmla="*/ 0 w 51"/>
              <a:gd name="T5" fmla="*/ 85 h 111"/>
              <a:gd name="T6" fmla="*/ 0 w 51"/>
              <a:gd name="T7" fmla="*/ 81 h 111"/>
              <a:gd name="T8" fmla="*/ 0 w 51"/>
              <a:gd name="T9" fmla="*/ 78 h 111"/>
              <a:gd name="T10" fmla="*/ 1 w 51"/>
              <a:gd name="T11" fmla="*/ 73 h 111"/>
              <a:gd name="T12" fmla="*/ 2 w 51"/>
              <a:gd name="T13" fmla="*/ 69 h 111"/>
              <a:gd name="T14" fmla="*/ 3 w 51"/>
              <a:gd name="T15" fmla="*/ 66 h 111"/>
              <a:gd name="T16" fmla="*/ 7 w 51"/>
              <a:gd name="T17" fmla="*/ 61 h 111"/>
              <a:gd name="T18" fmla="*/ 11 w 51"/>
              <a:gd name="T19" fmla="*/ 54 h 111"/>
              <a:gd name="T20" fmla="*/ 14 w 51"/>
              <a:gd name="T21" fmla="*/ 49 h 111"/>
              <a:gd name="T22" fmla="*/ 16 w 51"/>
              <a:gd name="T23" fmla="*/ 45 h 111"/>
              <a:gd name="T24" fmla="*/ 19 w 51"/>
              <a:gd name="T25" fmla="*/ 41 h 111"/>
              <a:gd name="T26" fmla="*/ 21 w 51"/>
              <a:gd name="T27" fmla="*/ 35 h 111"/>
              <a:gd name="T28" fmla="*/ 23 w 51"/>
              <a:gd name="T29" fmla="*/ 30 h 111"/>
              <a:gd name="T30" fmla="*/ 26 w 51"/>
              <a:gd name="T31" fmla="*/ 24 h 111"/>
              <a:gd name="T32" fmla="*/ 27 w 51"/>
              <a:gd name="T33" fmla="*/ 18 h 111"/>
              <a:gd name="T34" fmla="*/ 29 w 51"/>
              <a:gd name="T35" fmla="*/ 13 h 111"/>
              <a:gd name="T36" fmla="*/ 32 w 51"/>
              <a:gd name="T37" fmla="*/ 9 h 111"/>
              <a:gd name="T38" fmla="*/ 33 w 51"/>
              <a:gd name="T39" fmla="*/ 6 h 111"/>
              <a:gd name="T40" fmla="*/ 35 w 51"/>
              <a:gd name="T41" fmla="*/ 3 h 111"/>
              <a:gd name="T42" fmla="*/ 36 w 51"/>
              <a:gd name="T43" fmla="*/ 1 h 111"/>
              <a:gd name="T44" fmla="*/ 37 w 51"/>
              <a:gd name="T45" fmla="*/ 0 h 111"/>
              <a:gd name="T46" fmla="*/ 38 w 51"/>
              <a:gd name="T47" fmla="*/ 0 h 111"/>
              <a:gd name="T48" fmla="*/ 40 w 51"/>
              <a:gd name="T49" fmla="*/ 2 h 111"/>
              <a:gd name="T50" fmla="*/ 43 w 51"/>
              <a:gd name="T51" fmla="*/ 5 h 111"/>
              <a:gd name="T52" fmla="*/ 43 w 51"/>
              <a:gd name="T53" fmla="*/ 6 h 111"/>
              <a:gd name="T54" fmla="*/ 44 w 51"/>
              <a:gd name="T55" fmla="*/ 8 h 111"/>
              <a:gd name="T56" fmla="*/ 45 w 51"/>
              <a:gd name="T57" fmla="*/ 10 h 111"/>
              <a:gd name="T58" fmla="*/ 46 w 51"/>
              <a:gd name="T59" fmla="*/ 12 h 111"/>
              <a:gd name="T60" fmla="*/ 47 w 51"/>
              <a:gd name="T61" fmla="*/ 18 h 111"/>
              <a:gd name="T62" fmla="*/ 48 w 51"/>
              <a:gd name="T63" fmla="*/ 23 h 111"/>
              <a:gd name="T64" fmla="*/ 49 w 51"/>
              <a:gd name="T65" fmla="*/ 29 h 111"/>
              <a:gd name="T66" fmla="*/ 51 w 51"/>
              <a:gd name="T67" fmla="*/ 35 h 111"/>
              <a:gd name="T68" fmla="*/ 51 w 51"/>
              <a:gd name="T69" fmla="*/ 41 h 111"/>
              <a:gd name="T70" fmla="*/ 51 w 51"/>
              <a:gd name="T71" fmla="*/ 45 h 111"/>
              <a:gd name="T72" fmla="*/ 50 w 51"/>
              <a:gd name="T73" fmla="*/ 50 h 111"/>
              <a:gd name="T74" fmla="*/ 49 w 51"/>
              <a:gd name="T75" fmla="*/ 56 h 111"/>
              <a:gd name="T76" fmla="*/ 47 w 51"/>
              <a:gd name="T77" fmla="*/ 61 h 111"/>
              <a:gd name="T78" fmla="*/ 45 w 51"/>
              <a:gd name="T79" fmla="*/ 68 h 111"/>
              <a:gd name="T80" fmla="*/ 41 w 51"/>
              <a:gd name="T81" fmla="*/ 75 h 111"/>
              <a:gd name="T82" fmla="*/ 38 w 51"/>
              <a:gd name="T83" fmla="*/ 83 h 111"/>
              <a:gd name="T84" fmla="*/ 34 w 51"/>
              <a:gd name="T85" fmla="*/ 90 h 111"/>
              <a:gd name="T86" fmla="*/ 31 w 51"/>
              <a:gd name="T87" fmla="*/ 95 h 111"/>
              <a:gd name="T88" fmla="*/ 26 w 51"/>
              <a:gd name="T89" fmla="*/ 101 h 111"/>
              <a:gd name="T90" fmla="*/ 24 w 51"/>
              <a:gd name="T91" fmla="*/ 104 h 111"/>
              <a:gd name="T92" fmla="*/ 21 w 51"/>
              <a:gd name="T93" fmla="*/ 107 h 111"/>
              <a:gd name="T94" fmla="*/ 19 w 51"/>
              <a:gd name="T95" fmla="*/ 109 h 111"/>
              <a:gd name="T96" fmla="*/ 17 w 51"/>
              <a:gd name="T97" fmla="*/ 110 h 111"/>
              <a:gd name="T98" fmla="*/ 16 w 51"/>
              <a:gd name="T99" fmla="*/ 111 h 111"/>
              <a:gd name="T100" fmla="*/ 14 w 51"/>
              <a:gd name="T101" fmla="*/ 110 h 111"/>
              <a:gd name="T102" fmla="*/ 12 w 51"/>
              <a:gd name="T103" fmla="*/ 110 h 111"/>
              <a:gd name="T104" fmla="*/ 11 w 51"/>
              <a:gd name="T105" fmla="*/ 109 h 111"/>
              <a:gd name="T106" fmla="*/ 9 w 51"/>
              <a:gd name="T107" fmla="*/ 107 h 111"/>
              <a:gd name="T108" fmla="*/ 7 w 51"/>
              <a:gd name="T109" fmla="*/ 105 h 111"/>
              <a:gd name="T110" fmla="*/ 4 w 51"/>
              <a:gd name="T111" fmla="*/ 102 h 111"/>
              <a:gd name="T112" fmla="*/ 3 w 51"/>
              <a:gd name="T113" fmla="*/ 98 h 111"/>
              <a:gd name="T114" fmla="*/ 1 w 51"/>
              <a:gd name="T115" fmla="*/ 95 h 111"/>
              <a:gd name="T116" fmla="*/ 1 w 51"/>
              <a:gd name="T117" fmla="*/ 95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1" h="111">
                <a:moveTo>
                  <a:pt x="1" y="95"/>
                </a:moveTo>
                <a:lnTo>
                  <a:pt x="0" y="90"/>
                </a:lnTo>
                <a:lnTo>
                  <a:pt x="0" y="85"/>
                </a:lnTo>
                <a:lnTo>
                  <a:pt x="0" y="81"/>
                </a:lnTo>
                <a:lnTo>
                  <a:pt x="0" y="78"/>
                </a:lnTo>
                <a:lnTo>
                  <a:pt x="1" y="73"/>
                </a:lnTo>
                <a:lnTo>
                  <a:pt x="2" y="69"/>
                </a:lnTo>
                <a:lnTo>
                  <a:pt x="3" y="66"/>
                </a:lnTo>
                <a:lnTo>
                  <a:pt x="7" y="61"/>
                </a:lnTo>
                <a:lnTo>
                  <a:pt x="11" y="54"/>
                </a:lnTo>
                <a:lnTo>
                  <a:pt x="14" y="49"/>
                </a:lnTo>
                <a:lnTo>
                  <a:pt x="16" y="45"/>
                </a:lnTo>
                <a:lnTo>
                  <a:pt x="19" y="41"/>
                </a:lnTo>
                <a:lnTo>
                  <a:pt x="21" y="35"/>
                </a:lnTo>
                <a:lnTo>
                  <a:pt x="23" y="30"/>
                </a:lnTo>
                <a:lnTo>
                  <a:pt x="26" y="24"/>
                </a:lnTo>
                <a:lnTo>
                  <a:pt x="27" y="18"/>
                </a:lnTo>
                <a:lnTo>
                  <a:pt x="29" y="13"/>
                </a:lnTo>
                <a:lnTo>
                  <a:pt x="32" y="9"/>
                </a:lnTo>
                <a:lnTo>
                  <a:pt x="33" y="6"/>
                </a:lnTo>
                <a:lnTo>
                  <a:pt x="35" y="3"/>
                </a:lnTo>
                <a:lnTo>
                  <a:pt x="36" y="1"/>
                </a:lnTo>
                <a:lnTo>
                  <a:pt x="37" y="0"/>
                </a:lnTo>
                <a:lnTo>
                  <a:pt x="38" y="0"/>
                </a:lnTo>
                <a:lnTo>
                  <a:pt x="40" y="2"/>
                </a:lnTo>
                <a:lnTo>
                  <a:pt x="43" y="5"/>
                </a:lnTo>
                <a:lnTo>
                  <a:pt x="43" y="6"/>
                </a:lnTo>
                <a:lnTo>
                  <a:pt x="44" y="8"/>
                </a:lnTo>
                <a:lnTo>
                  <a:pt x="45" y="10"/>
                </a:lnTo>
                <a:lnTo>
                  <a:pt x="46" y="12"/>
                </a:lnTo>
                <a:lnTo>
                  <a:pt x="47" y="18"/>
                </a:lnTo>
                <a:lnTo>
                  <a:pt x="48" y="23"/>
                </a:lnTo>
                <a:lnTo>
                  <a:pt x="49" y="29"/>
                </a:lnTo>
                <a:lnTo>
                  <a:pt x="51" y="35"/>
                </a:lnTo>
                <a:lnTo>
                  <a:pt x="51" y="41"/>
                </a:lnTo>
                <a:lnTo>
                  <a:pt x="51" y="45"/>
                </a:lnTo>
                <a:lnTo>
                  <a:pt x="50" y="50"/>
                </a:lnTo>
                <a:lnTo>
                  <a:pt x="49" y="56"/>
                </a:lnTo>
                <a:lnTo>
                  <a:pt x="47" y="61"/>
                </a:lnTo>
                <a:lnTo>
                  <a:pt x="45" y="68"/>
                </a:lnTo>
                <a:lnTo>
                  <a:pt x="41" y="75"/>
                </a:lnTo>
                <a:lnTo>
                  <a:pt x="38" y="83"/>
                </a:lnTo>
                <a:lnTo>
                  <a:pt x="34" y="90"/>
                </a:lnTo>
                <a:lnTo>
                  <a:pt x="31" y="95"/>
                </a:lnTo>
                <a:lnTo>
                  <a:pt x="26" y="101"/>
                </a:lnTo>
                <a:lnTo>
                  <a:pt x="24" y="104"/>
                </a:lnTo>
                <a:lnTo>
                  <a:pt x="21" y="107"/>
                </a:lnTo>
                <a:lnTo>
                  <a:pt x="19" y="109"/>
                </a:lnTo>
                <a:lnTo>
                  <a:pt x="17" y="110"/>
                </a:lnTo>
                <a:lnTo>
                  <a:pt x="16" y="111"/>
                </a:lnTo>
                <a:lnTo>
                  <a:pt x="14" y="110"/>
                </a:lnTo>
                <a:lnTo>
                  <a:pt x="12" y="110"/>
                </a:lnTo>
                <a:lnTo>
                  <a:pt x="11" y="109"/>
                </a:lnTo>
                <a:lnTo>
                  <a:pt x="9" y="107"/>
                </a:lnTo>
                <a:lnTo>
                  <a:pt x="7" y="105"/>
                </a:lnTo>
                <a:lnTo>
                  <a:pt x="4" y="102"/>
                </a:lnTo>
                <a:lnTo>
                  <a:pt x="3" y="98"/>
                </a:lnTo>
                <a:lnTo>
                  <a:pt x="1" y="95"/>
                </a:lnTo>
                <a:lnTo>
                  <a:pt x="1" y="95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" name="Freeform 137"/>
          <p:cNvSpPr/>
          <p:nvPr/>
        </p:nvSpPr>
        <p:spPr bwMode="auto">
          <a:xfrm>
            <a:off x="6357016" y="3105124"/>
            <a:ext cx="190532" cy="226056"/>
          </a:xfrm>
          <a:custGeom>
            <a:avLst/>
            <a:gdLst>
              <a:gd name="T0" fmla="*/ 5 w 59"/>
              <a:gd name="T1" fmla="*/ 25 h 70"/>
              <a:gd name="T2" fmla="*/ 3 w 59"/>
              <a:gd name="T3" fmla="*/ 20 h 70"/>
              <a:gd name="T4" fmla="*/ 2 w 59"/>
              <a:gd name="T5" fmla="*/ 16 h 70"/>
              <a:gd name="T6" fmla="*/ 0 w 59"/>
              <a:gd name="T7" fmla="*/ 12 h 70"/>
              <a:gd name="T8" fmla="*/ 0 w 59"/>
              <a:gd name="T9" fmla="*/ 9 h 70"/>
              <a:gd name="T10" fmla="*/ 0 w 59"/>
              <a:gd name="T11" fmla="*/ 7 h 70"/>
              <a:gd name="T12" fmla="*/ 2 w 59"/>
              <a:gd name="T13" fmla="*/ 5 h 70"/>
              <a:gd name="T14" fmla="*/ 3 w 59"/>
              <a:gd name="T15" fmla="*/ 2 h 70"/>
              <a:gd name="T16" fmla="*/ 5 w 59"/>
              <a:gd name="T17" fmla="*/ 1 h 70"/>
              <a:gd name="T18" fmla="*/ 5 w 59"/>
              <a:gd name="T19" fmla="*/ 0 h 70"/>
              <a:gd name="T20" fmla="*/ 7 w 59"/>
              <a:gd name="T21" fmla="*/ 0 h 70"/>
              <a:gd name="T22" fmla="*/ 8 w 59"/>
              <a:gd name="T23" fmla="*/ 0 h 70"/>
              <a:gd name="T24" fmla="*/ 10 w 59"/>
              <a:gd name="T25" fmla="*/ 1 h 70"/>
              <a:gd name="T26" fmla="*/ 14 w 59"/>
              <a:gd name="T27" fmla="*/ 2 h 70"/>
              <a:gd name="T28" fmla="*/ 19 w 59"/>
              <a:gd name="T29" fmla="*/ 4 h 70"/>
              <a:gd name="T30" fmla="*/ 24 w 59"/>
              <a:gd name="T31" fmla="*/ 8 h 70"/>
              <a:gd name="T32" fmla="*/ 31 w 59"/>
              <a:gd name="T33" fmla="*/ 11 h 70"/>
              <a:gd name="T34" fmla="*/ 38 w 59"/>
              <a:gd name="T35" fmla="*/ 16 h 70"/>
              <a:gd name="T36" fmla="*/ 44 w 59"/>
              <a:gd name="T37" fmla="*/ 20 h 70"/>
              <a:gd name="T38" fmla="*/ 47 w 59"/>
              <a:gd name="T39" fmla="*/ 23 h 70"/>
              <a:gd name="T40" fmla="*/ 51 w 59"/>
              <a:gd name="T41" fmla="*/ 26 h 70"/>
              <a:gd name="T42" fmla="*/ 53 w 59"/>
              <a:gd name="T43" fmla="*/ 30 h 70"/>
              <a:gd name="T44" fmla="*/ 55 w 59"/>
              <a:gd name="T45" fmla="*/ 33 h 70"/>
              <a:gd name="T46" fmla="*/ 57 w 59"/>
              <a:gd name="T47" fmla="*/ 36 h 70"/>
              <a:gd name="T48" fmla="*/ 58 w 59"/>
              <a:gd name="T49" fmla="*/ 41 h 70"/>
              <a:gd name="T50" fmla="*/ 58 w 59"/>
              <a:gd name="T51" fmla="*/ 44 h 70"/>
              <a:gd name="T52" fmla="*/ 59 w 59"/>
              <a:gd name="T53" fmla="*/ 48 h 70"/>
              <a:gd name="T54" fmla="*/ 58 w 59"/>
              <a:gd name="T55" fmla="*/ 53 h 70"/>
              <a:gd name="T56" fmla="*/ 57 w 59"/>
              <a:gd name="T57" fmla="*/ 57 h 70"/>
              <a:gd name="T58" fmla="*/ 57 w 59"/>
              <a:gd name="T59" fmla="*/ 60 h 70"/>
              <a:gd name="T60" fmla="*/ 56 w 59"/>
              <a:gd name="T61" fmla="*/ 62 h 70"/>
              <a:gd name="T62" fmla="*/ 56 w 59"/>
              <a:gd name="T63" fmla="*/ 66 h 70"/>
              <a:gd name="T64" fmla="*/ 55 w 59"/>
              <a:gd name="T65" fmla="*/ 67 h 70"/>
              <a:gd name="T66" fmla="*/ 55 w 59"/>
              <a:gd name="T67" fmla="*/ 69 h 70"/>
              <a:gd name="T68" fmla="*/ 54 w 59"/>
              <a:gd name="T69" fmla="*/ 70 h 70"/>
              <a:gd name="T70" fmla="*/ 53 w 59"/>
              <a:gd name="T71" fmla="*/ 70 h 70"/>
              <a:gd name="T72" fmla="*/ 51 w 59"/>
              <a:gd name="T73" fmla="*/ 70 h 70"/>
              <a:gd name="T74" fmla="*/ 50 w 59"/>
              <a:gd name="T75" fmla="*/ 70 h 70"/>
              <a:gd name="T76" fmla="*/ 46 w 59"/>
              <a:gd name="T77" fmla="*/ 69 h 70"/>
              <a:gd name="T78" fmla="*/ 43 w 59"/>
              <a:gd name="T79" fmla="*/ 67 h 70"/>
              <a:gd name="T80" fmla="*/ 40 w 59"/>
              <a:gd name="T81" fmla="*/ 65 h 70"/>
              <a:gd name="T82" fmla="*/ 36 w 59"/>
              <a:gd name="T83" fmla="*/ 61 h 70"/>
              <a:gd name="T84" fmla="*/ 32 w 59"/>
              <a:gd name="T85" fmla="*/ 58 h 70"/>
              <a:gd name="T86" fmla="*/ 27 w 59"/>
              <a:gd name="T87" fmla="*/ 55 h 70"/>
              <a:gd name="T88" fmla="*/ 23 w 59"/>
              <a:gd name="T89" fmla="*/ 52 h 70"/>
              <a:gd name="T90" fmla="*/ 19 w 59"/>
              <a:gd name="T91" fmla="*/ 48 h 70"/>
              <a:gd name="T92" fmla="*/ 16 w 59"/>
              <a:gd name="T93" fmla="*/ 44 h 70"/>
              <a:gd name="T94" fmla="*/ 12 w 59"/>
              <a:gd name="T95" fmla="*/ 40 h 70"/>
              <a:gd name="T96" fmla="*/ 10 w 59"/>
              <a:gd name="T97" fmla="*/ 35 h 70"/>
              <a:gd name="T98" fmla="*/ 7 w 59"/>
              <a:gd name="T99" fmla="*/ 31 h 70"/>
              <a:gd name="T100" fmla="*/ 5 w 59"/>
              <a:gd name="T101" fmla="*/ 25 h 70"/>
              <a:gd name="T102" fmla="*/ 5 w 59"/>
              <a:gd name="T103" fmla="*/ 2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9" h="70">
                <a:moveTo>
                  <a:pt x="5" y="25"/>
                </a:moveTo>
                <a:lnTo>
                  <a:pt x="3" y="20"/>
                </a:lnTo>
                <a:lnTo>
                  <a:pt x="2" y="16"/>
                </a:lnTo>
                <a:lnTo>
                  <a:pt x="0" y="12"/>
                </a:lnTo>
                <a:lnTo>
                  <a:pt x="0" y="9"/>
                </a:lnTo>
                <a:lnTo>
                  <a:pt x="0" y="7"/>
                </a:lnTo>
                <a:lnTo>
                  <a:pt x="2" y="5"/>
                </a:lnTo>
                <a:lnTo>
                  <a:pt x="3" y="2"/>
                </a:lnTo>
                <a:lnTo>
                  <a:pt x="5" y="1"/>
                </a:lnTo>
                <a:lnTo>
                  <a:pt x="5" y="0"/>
                </a:lnTo>
                <a:lnTo>
                  <a:pt x="7" y="0"/>
                </a:lnTo>
                <a:lnTo>
                  <a:pt x="8" y="0"/>
                </a:lnTo>
                <a:lnTo>
                  <a:pt x="10" y="1"/>
                </a:lnTo>
                <a:lnTo>
                  <a:pt x="14" y="2"/>
                </a:lnTo>
                <a:lnTo>
                  <a:pt x="19" y="4"/>
                </a:lnTo>
                <a:lnTo>
                  <a:pt x="24" y="8"/>
                </a:lnTo>
                <a:lnTo>
                  <a:pt x="31" y="11"/>
                </a:lnTo>
                <a:lnTo>
                  <a:pt x="38" y="16"/>
                </a:lnTo>
                <a:lnTo>
                  <a:pt x="44" y="20"/>
                </a:lnTo>
                <a:lnTo>
                  <a:pt x="47" y="23"/>
                </a:lnTo>
                <a:lnTo>
                  <a:pt x="51" y="26"/>
                </a:lnTo>
                <a:lnTo>
                  <a:pt x="53" y="30"/>
                </a:lnTo>
                <a:lnTo>
                  <a:pt x="55" y="33"/>
                </a:lnTo>
                <a:lnTo>
                  <a:pt x="57" y="36"/>
                </a:lnTo>
                <a:lnTo>
                  <a:pt x="58" y="41"/>
                </a:lnTo>
                <a:lnTo>
                  <a:pt x="58" y="44"/>
                </a:lnTo>
                <a:lnTo>
                  <a:pt x="59" y="48"/>
                </a:lnTo>
                <a:lnTo>
                  <a:pt x="58" y="53"/>
                </a:lnTo>
                <a:lnTo>
                  <a:pt x="57" y="57"/>
                </a:lnTo>
                <a:lnTo>
                  <a:pt x="57" y="60"/>
                </a:lnTo>
                <a:lnTo>
                  <a:pt x="56" y="62"/>
                </a:lnTo>
                <a:lnTo>
                  <a:pt x="56" y="66"/>
                </a:lnTo>
                <a:lnTo>
                  <a:pt x="55" y="67"/>
                </a:lnTo>
                <a:lnTo>
                  <a:pt x="55" y="69"/>
                </a:lnTo>
                <a:lnTo>
                  <a:pt x="54" y="70"/>
                </a:lnTo>
                <a:lnTo>
                  <a:pt x="53" y="70"/>
                </a:lnTo>
                <a:lnTo>
                  <a:pt x="51" y="70"/>
                </a:lnTo>
                <a:lnTo>
                  <a:pt x="50" y="70"/>
                </a:lnTo>
                <a:lnTo>
                  <a:pt x="46" y="69"/>
                </a:lnTo>
                <a:lnTo>
                  <a:pt x="43" y="67"/>
                </a:lnTo>
                <a:lnTo>
                  <a:pt x="40" y="65"/>
                </a:lnTo>
                <a:lnTo>
                  <a:pt x="36" y="61"/>
                </a:lnTo>
                <a:lnTo>
                  <a:pt x="32" y="58"/>
                </a:lnTo>
                <a:lnTo>
                  <a:pt x="27" y="55"/>
                </a:lnTo>
                <a:lnTo>
                  <a:pt x="23" y="52"/>
                </a:lnTo>
                <a:lnTo>
                  <a:pt x="19" y="48"/>
                </a:lnTo>
                <a:lnTo>
                  <a:pt x="16" y="44"/>
                </a:lnTo>
                <a:lnTo>
                  <a:pt x="12" y="40"/>
                </a:lnTo>
                <a:lnTo>
                  <a:pt x="10" y="35"/>
                </a:lnTo>
                <a:lnTo>
                  <a:pt x="7" y="31"/>
                </a:lnTo>
                <a:lnTo>
                  <a:pt x="5" y="25"/>
                </a:lnTo>
                <a:lnTo>
                  <a:pt x="5" y="25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" name="Freeform 138"/>
          <p:cNvSpPr/>
          <p:nvPr/>
        </p:nvSpPr>
        <p:spPr bwMode="auto">
          <a:xfrm>
            <a:off x="6663805" y="3040537"/>
            <a:ext cx="190532" cy="258350"/>
          </a:xfrm>
          <a:custGeom>
            <a:avLst/>
            <a:gdLst>
              <a:gd name="T0" fmla="*/ 58 w 59"/>
              <a:gd name="T1" fmla="*/ 62 h 80"/>
              <a:gd name="T2" fmla="*/ 57 w 59"/>
              <a:gd name="T3" fmla="*/ 66 h 80"/>
              <a:gd name="T4" fmla="*/ 57 w 59"/>
              <a:gd name="T5" fmla="*/ 69 h 80"/>
              <a:gd name="T6" fmla="*/ 56 w 59"/>
              <a:gd name="T7" fmla="*/ 73 h 80"/>
              <a:gd name="T8" fmla="*/ 56 w 59"/>
              <a:gd name="T9" fmla="*/ 76 h 80"/>
              <a:gd name="T10" fmla="*/ 55 w 59"/>
              <a:gd name="T11" fmla="*/ 78 h 80"/>
              <a:gd name="T12" fmla="*/ 55 w 59"/>
              <a:gd name="T13" fmla="*/ 79 h 80"/>
              <a:gd name="T14" fmla="*/ 54 w 59"/>
              <a:gd name="T15" fmla="*/ 80 h 80"/>
              <a:gd name="T16" fmla="*/ 53 w 59"/>
              <a:gd name="T17" fmla="*/ 80 h 80"/>
              <a:gd name="T18" fmla="*/ 52 w 59"/>
              <a:gd name="T19" fmla="*/ 80 h 80"/>
              <a:gd name="T20" fmla="*/ 50 w 59"/>
              <a:gd name="T21" fmla="*/ 80 h 80"/>
              <a:gd name="T22" fmla="*/ 49 w 59"/>
              <a:gd name="T23" fmla="*/ 79 h 80"/>
              <a:gd name="T24" fmla="*/ 47 w 59"/>
              <a:gd name="T25" fmla="*/ 78 h 80"/>
              <a:gd name="T26" fmla="*/ 45 w 59"/>
              <a:gd name="T27" fmla="*/ 77 h 80"/>
              <a:gd name="T28" fmla="*/ 43 w 59"/>
              <a:gd name="T29" fmla="*/ 76 h 80"/>
              <a:gd name="T30" fmla="*/ 41 w 59"/>
              <a:gd name="T31" fmla="*/ 74 h 80"/>
              <a:gd name="T32" fmla="*/ 38 w 59"/>
              <a:gd name="T33" fmla="*/ 72 h 80"/>
              <a:gd name="T34" fmla="*/ 35 w 59"/>
              <a:gd name="T35" fmla="*/ 68 h 80"/>
              <a:gd name="T36" fmla="*/ 33 w 59"/>
              <a:gd name="T37" fmla="*/ 65 h 80"/>
              <a:gd name="T38" fmla="*/ 30 w 59"/>
              <a:gd name="T39" fmla="*/ 61 h 80"/>
              <a:gd name="T40" fmla="*/ 26 w 59"/>
              <a:gd name="T41" fmla="*/ 56 h 80"/>
              <a:gd name="T42" fmla="*/ 23 w 59"/>
              <a:gd name="T43" fmla="*/ 52 h 80"/>
              <a:gd name="T44" fmla="*/ 20 w 59"/>
              <a:gd name="T45" fmla="*/ 46 h 80"/>
              <a:gd name="T46" fmla="*/ 17 w 59"/>
              <a:gd name="T47" fmla="*/ 40 h 80"/>
              <a:gd name="T48" fmla="*/ 13 w 59"/>
              <a:gd name="T49" fmla="*/ 33 h 80"/>
              <a:gd name="T50" fmla="*/ 9 w 59"/>
              <a:gd name="T51" fmla="*/ 27 h 80"/>
              <a:gd name="T52" fmla="*/ 6 w 59"/>
              <a:gd name="T53" fmla="*/ 20 h 80"/>
              <a:gd name="T54" fmla="*/ 4 w 59"/>
              <a:gd name="T55" fmla="*/ 15 h 80"/>
              <a:gd name="T56" fmla="*/ 1 w 59"/>
              <a:gd name="T57" fmla="*/ 10 h 80"/>
              <a:gd name="T58" fmla="*/ 0 w 59"/>
              <a:gd name="T59" fmla="*/ 7 h 80"/>
              <a:gd name="T60" fmla="*/ 0 w 59"/>
              <a:gd name="T61" fmla="*/ 4 h 80"/>
              <a:gd name="T62" fmla="*/ 0 w 59"/>
              <a:gd name="T63" fmla="*/ 2 h 80"/>
              <a:gd name="T64" fmla="*/ 1 w 59"/>
              <a:gd name="T65" fmla="*/ 1 h 80"/>
              <a:gd name="T66" fmla="*/ 2 w 59"/>
              <a:gd name="T67" fmla="*/ 0 h 80"/>
              <a:gd name="T68" fmla="*/ 4 w 59"/>
              <a:gd name="T69" fmla="*/ 0 h 80"/>
              <a:gd name="T70" fmla="*/ 5 w 59"/>
              <a:gd name="T71" fmla="*/ 0 h 80"/>
              <a:gd name="T72" fmla="*/ 7 w 59"/>
              <a:gd name="T73" fmla="*/ 0 h 80"/>
              <a:gd name="T74" fmla="*/ 9 w 59"/>
              <a:gd name="T75" fmla="*/ 1 h 80"/>
              <a:gd name="T76" fmla="*/ 11 w 59"/>
              <a:gd name="T77" fmla="*/ 2 h 80"/>
              <a:gd name="T78" fmla="*/ 13 w 59"/>
              <a:gd name="T79" fmla="*/ 3 h 80"/>
              <a:gd name="T80" fmla="*/ 16 w 59"/>
              <a:gd name="T81" fmla="*/ 5 h 80"/>
              <a:gd name="T82" fmla="*/ 22 w 59"/>
              <a:gd name="T83" fmla="*/ 10 h 80"/>
              <a:gd name="T84" fmla="*/ 29 w 59"/>
              <a:gd name="T85" fmla="*/ 16 h 80"/>
              <a:gd name="T86" fmla="*/ 36 w 59"/>
              <a:gd name="T87" fmla="*/ 21 h 80"/>
              <a:gd name="T88" fmla="*/ 46 w 59"/>
              <a:gd name="T89" fmla="*/ 29 h 80"/>
              <a:gd name="T90" fmla="*/ 49 w 59"/>
              <a:gd name="T91" fmla="*/ 32 h 80"/>
              <a:gd name="T92" fmla="*/ 53 w 59"/>
              <a:gd name="T93" fmla="*/ 37 h 80"/>
              <a:gd name="T94" fmla="*/ 56 w 59"/>
              <a:gd name="T95" fmla="*/ 40 h 80"/>
              <a:gd name="T96" fmla="*/ 57 w 59"/>
              <a:gd name="T97" fmla="*/ 44 h 80"/>
              <a:gd name="T98" fmla="*/ 58 w 59"/>
              <a:gd name="T99" fmla="*/ 49 h 80"/>
              <a:gd name="T100" fmla="*/ 59 w 59"/>
              <a:gd name="T101" fmla="*/ 53 h 80"/>
              <a:gd name="T102" fmla="*/ 59 w 59"/>
              <a:gd name="T103" fmla="*/ 57 h 80"/>
              <a:gd name="T104" fmla="*/ 58 w 59"/>
              <a:gd name="T105" fmla="*/ 62 h 80"/>
              <a:gd name="T106" fmla="*/ 58 w 59"/>
              <a:gd name="T107" fmla="*/ 6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9" h="80">
                <a:moveTo>
                  <a:pt x="58" y="62"/>
                </a:moveTo>
                <a:lnTo>
                  <a:pt x="57" y="66"/>
                </a:lnTo>
                <a:lnTo>
                  <a:pt x="57" y="69"/>
                </a:lnTo>
                <a:lnTo>
                  <a:pt x="56" y="73"/>
                </a:lnTo>
                <a:lnTo>
                  <a:pt x="56" y="76"/>
                </a:lnTo>
                <a:lnTo>
                  <a:pt x="55" y="78"/>
                </a:lnTo>
                <a:lnTo>
                  <a:pt x="55" y="79"/>
                </a:lnTo>
                <a:lnTo>
                  <a:pt x="54" y="80"/>
                </a:lnTo>
                <a:lnTo>
                  <a:pt x="53" y="80"/>
                </a:lnTo>
                <a:lnTo>
                  <a:pt x="52" y="80"/>
                </a:lnTo>
                <a:lnTo>
                  <a:pt x="50" y="80"/>
                </a:lnTo>
                <a:lnTo>
                  <a:pt x="49" y="79"/>
                </a:lnTo>
                <a:lnTo>
                  <a:pt x="47" y="78"/>
                </a:lnTo>
                <a:lnTo>
                  <a:pt x="45" y="77"/>
                </a:lnTo>
                <a:lnTo>
                  <a:pt x="43" y="76"/>
                </a:lnTo>
                <a:lnTo>
                  <a:pt x="41" y="74"/>
                </a:lnTo>
                <a:lnTo>
                  <a:pt x="38" y="72"/>
                </a:lnTo>
                <a:lnTo>
                  <a:pt x="35" y="68"/>
                </a:lnTo>
                <a:lnTo>
                  <a:pt x="33" y="65"/>
                </a:lnTo>
                <a:lnTo>
                  <a:pt x="30" y="61"/>
                </a:lnTo>
                <a:lnTo>
                  <a:pt x="26" y="56"/>
                </a:lnTo>
                <a:lnTo>
                  <a:pt x="23" y="52"/>
                </a:lnTo>
                <a:lnTo>
                  <a:pt x="20" y="46"/>
                </a:lnTo>
                <a:lnTo>
                  <a:pt x="17" y="40"/>
                </a:lnTo>
                <a:lnTo>
                  <a:pt x="13" y="33"/>
                </a:lnTo>
                <a:lnTo>
                  <a:pt x="9" y="27"/>
                </a:lnTo>
                <a:lnTo>
                  <a:pt x="6" y="20"/>
                </a:lnTo>
                <a:lnTo>
                  <a:pt x="4" y="15"/>
                </a:lnTo>
                <a:lnTo>
                  <a:pt x="1" y="10"/>
                </a:lnTo>
                <a:lnTo>
                  <a:pt x="0" y="7"/>
                </a:lnTo>
                <a:lnTo>
                  <a:pt x="0" y="4"/>
                </a:lnTo>
                <a:lnTo>
                  <a:pt x="0" y="2"/>
                </a:lnTo>
                <a:lnTo>
                  <a:pt x="1" y="1"/>
                </a:lnTo>
                <a:lnTo>
                  <a:pt x="2" y="0"/>
                </a:lnTo>
                <a:lnTo>
                  <a:pt x="4" y="0"/>
                </a:lnTo>
                <a:lnTo>
                  <a:pt x="5" y="0"/>
                </a:lnTo>
                <a:lnTo>
                  <a:pt x="7" y="0"/>
                </a:lnTo>
                <a:lnTo>
                  <a:pt x="9" y="1"/>
                </a:lnTo>
                <a:lnTo>
                  <a:pt x="11" y="2"/>
                </a:lnTo>
                <a:lnTo>
                  <a:pt x="13" y="3"/>
                </a:lnTo>
                <a:lnTo>
                  <a:pt x="16" y="5"/>
                </a:lnTo>
                <a:lnTo>
                  <a:pt x="22" y="10"/>
                </a:lnTo>
                <a:lnTo>
                  <a:pt x="29" y="16"/>
                </a:lnTo>
                <a:lnTo>
                  <a:pt x="36" y="21"/>
                </a:lnTo>
                <a:lnTo>
                  <a:pt x="46" y="29"/>
                </a:lnTo>
                <a:lnTo>
                  <a:pt x="49" y="32"/>
                </a:lnTo>
                <a:lnTo>
                  <a:pt x="53" y="37"/>
                </a:lnTo>
                <a:lnTo>
                  <a:pt x="56" y="40"/>
                </a:lnTo>
                <a:lnTo>
                  <a:pt x="57" y="44"/>
                </a:lnTo>
                <a:lnTo>
                  <a:pt x="58" y="49"/>
                </a:lnTo>
                <a:lnTo>
                  <a:pt x="59" y="53"/>
                </a:lnTo>
                <a:lnTo>
                  <a:pt x="59" y="57"/>
                </a:lnTo>
                <a:lnTo>
                  <a:pt x="58" y="62"/>
                </a:lnTo>
                <a:lnTo>
                  <a:pt x="58" y="62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8" name="Freeform 139"/>
          <p:cNvSpPr/>
          <p:nvPr/>
        </p:nvSpPr>
        <p:spPr bwMode="auto">
          <a:xfrm>
            <a:off x="6970597" y="3027619"/>
            <a:ext cx="322937" cy="342313"/>
          </a:xfrm>
          <a:custGeom>
            <a:avLst/>
            <a:gdLst>
              <a:gd name="T0" fmla="*/ 98 w 100"/>
              <a:gd name="T1" fmla="*/ 95 h 106"/>
              <a:gd name="T2" fmla="*/ 96 w 100"/>
              <a:gd name="T3" fmla="*/ 101 h 106"/>
              <a:gd name="T4" fmla="*/ 93 w 100"/>
              <a:gd name="T5" fmla="*/ 104 h 106"/>
              <a:gd name="T6" fmla="*/ 91 w 100"/>
              <a:gd name="T7" fmla="*/ 105 h 106"/>
              <a:gd name="T8" fmla="*/ 89 w 100"/>
              <a:gd name="T9" fmla="*/ 105 h 106"/>
              <a:gd name="T10" fmla="*/ 85 w 100"/>
              <a:gd name="T11" fmla="*/ 104 h 106"/>
              <a:gd name="T12" fmla="*/ 82 w 100"/>
              <a:gd name="T13" fmla="*/ 101 h 106"/>
              <a:gd name="T14" fmla="*/ 77 w 100"/>
              <a:gd name="T15" fmla="*/ 96 h 106"/>
              <a:gd name="T16" fmla="*/ 71 w 100"/>
              <a:gd name="T17" fmla="*/ 90 h 106"/>
              <a:gd name="T18" fmla="*/ 65 w 100"/>
              <a:gd name="T19" fmla="*/ 82 h 106"/>
              <a:gd name="T20" fmla="*/ 56 w 100"/>
              <a:gd name="T21" fmla="*/ 73 h 106"/>
              <a:gd name="T22" fmla="*/ 47 w 100"/>
              <a:gd name="T23" fmla="*/ 62 h 106"/>
              <a:gd name="T24" fmla="*/ 37 w 100"/>
              <a:gd name="T25" fmla="*/ 50 h 106"/>
              <a:gd name="T26" fmla="*/ 29 w 100"/>
              <a:gd name="T27" fmla="*/ 41 h 106"/>
              <a:gd name="T28" fmla="*/ 21 w 100"/>
              <a:gd name="T29" fmla="*/ 31 h 106"/>
              <a:gd name="T30" fmla="*/ 14 w 100"/>
              <a:gd name="T31" fmla="*/ 23 h 106"/>
              <a:gd name="T32" fmla="*/ 9 w 100"/>
              <a:gd name="T33" fmla="*/ 16 h 106"/>
              <a:gd name="T34" fmla="*/ 5 w 100"/>
              <a:gd name="T35" fmla="*/ 10 h 106"/>
              <a:gd name="T36" fmla="*/ 1 w 100"/>
              <a:gd name="T37" fmla="*/ 6 h 106"/>
              <a:gd name="T38" fmla="*/ 0 w 100"/>
              <a:gd name="T39" fmla="*/ 3 h 106"/>
              <a:gd name="T40" fmla="*/ 0 w 100"/>
              <a:gd name="T41" fmla="*/ 1 h 106"/>
              <a:gd name="T42" fmla="*/ 5 w 100"/>
              <a:gd name="T43" fmla="*/ 0 h 106"/>
              <a:gd name="T44" fmla="*/ 12 w 100"/>
              <a:gd name="T45" fmla="*/ 1 h 106"/>
              <a:gd name="T46" fmla="*/ 23 w 100"/>
              <a:gd name="T47" fmla="*/ 5 h 106"/>
              <a:gd name="T48" fmla="*/ 37 w 100"/>
              <a:gd name="T49" fmla="*/ 9 h 106"/>
              <a:gd name="T50" fmla="*/ 50 w 100"/>
              <a:gd name="T51" fmla="*/ 13 h 106"/>
              <a:gd name="T52" fmla="*/ 61 w 100"/>
              <a:gd name="T53" fmla="*/ 18 h 106"/>
              <a:gd name="T54" fmla="*/ 71 w 100"/>
              <a:gd name="T55" fmla="*/ 23 h 106"/>
              <a:gd name="T56" fmla="*/ 80 w 100"/>
              <a:gd name="T57" fmla="*/ 31 h 106"/>
              <a:gd name="T58" fmla="*/ 92 w 100"/>
              <a:gd name="T59" fmla="*/ 45 h 106"/>
              <a:gd name="T60" fmla="*/ 98 w 100"/>
              <a:gd name="T61" fmla="*/ 59 h 106"/>
              <a:gd name="T62" fmla="*/ 100 w 100"/>
              <a:gd name="T63" fmla="*/ 69 h 106"/>
              <a:gd name="T64" fmla="*/ 100 w 100"/>
              <a:gd name="T65" fmla="*/ 78 h 106"/>
              <a:gd name="T66" fmla="*/ 100 w 100"/>
              <a:gd name="T67" fmla="*/ 88 h 106"/>
              <a:gd name="T68" fmla="*/ 99 w 100"/>
              <a:gd name="T69" fmla="*/ 9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0" h="106">
                <a:moveTo>
                  <a:pt x="99" y="92"/>
                </a:moveTo>
                <a:lnTo>
                  <a:pt x="98" y="95"/>
                </a:lnTo>
                <a:lnTo>
                  <a:pt x="97" y="97"/>
                </a:lnTo>
                <a:lnTo>
                  <a:pt x="96" y="101"/>
                </a:lnTo>
                <a:lnTo>
                  <a:pt x="94" y="102"/>
                </a:lnTo>
                <a:lnTo>
                  <a:pt x="93" y="104"/>
                </a:lnTo>
                <a:lnTo>
                  <a:pt x="92" y="105"/>
                </a:lnTo>
                <a:lnTo>
                  <a:pt x="91" y="105"/>
                </a:lnTo>
                <a:lnTo>
                  <a:pt x="90" y="106"/>
                </a:lnTo>
                <a:lnTo>
                  <a:pt x="89" y="105"/>
                </a:lnTo>
                <a:lnTo>
                  <a:pt x="87" y="105"/>
                </a:lnTo>
                <a:lnTo>
                  <a:pt x="85" y="104"/>
                </a:lnTo>
                <a:lnTo>
                  <a:pt x="84" y="103"/>
                </a:lnTo>
                <a:lnTo>
                  <a:pt x="82" y="101"/>
                </a:lnTo>
                <a:lnTo>
                  <a:pt x="80" y="98"/>
                </a:lnTo>
                <a:lnTo>
                  <a:pt x="77" y="96"/>
                </a:lnTo>
                <a:lnTo>
                  <a:pt x="74" y="93"/>
                </a:lnTo>
                <a:lnTo>
                  <a:pt x="71" y="90"/>
                </a:lnTo>
                <a:lnTo>
                  <a:pt x="68" y="86"/>
                </a:lnTo>
                <a:lnTo>
                  <a:pt x="65" y="82"/>
                </a:lnTo>
                <a:lnTo>
                  <a:pt x="60" y="78"/>
                </a:lnTo>
                <a:lnTo>
                  <a:pt x="56" y="73"/>
                </a:lnTo>
                <a:lnTo>
                  <a:pt x="51" y="68"/>
                </a:lnTo>
                <a:lnTo>
                  <a:pt x="47" y="62"/>
                </a:lnTo>
                <a:lnTo>
                  <a:pt x="43" y="56"/>
                </a:lnTo>
                <a:lnTo>
                  <a:pt x="37" y="50"/>
                </a:lnTo>
                <a:lnTo>
                  <a:pt x="33" y="45"/>
                </a:lnTo>
                <a:lnTo>
                  <a:pt x="29" y="41"/>
                </a:lnTo>
                <a:lnTo>
                  <a:pt x="24" y="35"/>
                </a:lnTo>
                <a:lnTo>
                  <a:pt x="21" y="31"/>
                </a:lnTo>
                <a:lnTo>
                  <a:pt x="18" y="26"/>
                </a:lnTo>
                <a:lnTo>
                  <a:pt x="14" y="23"/>
                </a:lnTo>
                <a:lnTo>
                  <a:pt x="11" y="19"/>
                </a:lnTo>
                <a:lnTo>
                  <a:pt x="9" y="16"/>
                </a:lnTo>
                <a:lnTo>
                  <a:pt x="7" y="13"/>
                </a:lnTo>
                <a:lnTo>
                  <a:pt x="5" y="10"/>
                </a:lnTo>
                <a:lnTo>
                  <a:pt x="3" y="8"/>
                </a:lnTo>
                <a:lnTo>
                  <a:pt x="1" y="6"/>
                </a:lnTo>
                <a:lnTo>
                  <a:pt x="1" y="5"/>
                </a:lnTo>
                <a:lnTo>
                  <a:pt x="0" y="3"/>
                </a:lnTo>
                <a:lnTo>
                  <a:pt x="0" y="3"/>
                </a:lnTo>
                <a:lnTo>
                  <a:pt x="0" y="1"/>
                </a:lnTo>
                <a:lnTo>
                  <a:pt x="2" y="0"/>
                </a:lnTo>
                <a:lnTo>
                  <a:pt x="5" y="0"/>
                </a:lnTo>
                <a:lnTo>
                  <a:pt x="8" y="0"/>
                </a:lnTo>
                <a:lnTo>
                  <a:pt x="12" y="1"/>
                </a:lnTo>
                <a:lnTo>
                  <a:pt x="17" y="3"/>
                </a:lnTo>
                <a:lnTo>
                  <a:pt x="23" y="5"/>
                </a:lnTo>
                <a:lnTo>
                  <a:pt x="30" y="7"/>
                </a:lnTo>
                <a:lnTo>
                  <a:pt x="37" y="9"/>
                </a:lnTo>
                <a:lnTo>
                  <a:pt x="44" y="11"/>
                </a:lnTo>
                <a:lnTo>
                  <a:pt x="50" y="13"/>
                </a:lnTo>
                <a:lnTo>
                  <a:pt x="56" y="16"/>
                </a:lnTo>
                <a:lnTo>
                  <a:pt x="61" y="18"/>
                </a:lnTo>
                <a:lnTo>
                  <a:pt x="67" y="21"/>
                </a:lnTo>
                <a:lnTo>
                  <a:pt x="71" y="23"/>
                </a:lnTo>
                <a:lnTo>
                  <a:pt x="74" y="25"/>
                </a:lnTo>
                <a:lnTo>
                  <a:pt x="80" y="31"/>
                </a:lnTo>
                <a:lnTo>
                  <a:pt x="85" y="38"/>
                </a:lnTo>
                <a:lnTo>
                  <a:pt x="92" y="45"/>
                </a:lnTo>
                <a:lnTo>
                  <a:pt x="97" y="54"/>
                </a:lnTo>
                <a:lnTo>
                  <a:pt x="98" y="59"/>
                </a:lnTo>
                <a:lnTo>
                  <a:pt x="99" y="65"/>
                </a:lnTo>
                <a:lnTo>
                  <a:pt x="100" y="69"/>
                </a:lnTo>
                <a:lnTo>
                  <a:pt x="100" y="73"/>
                </a:lnTo>
                <a:lnTo>
                  <a:pt x="100" y="78"/>
                </a:lnTo>
                <a:lnTo>
                  <a:pt x="100" y="83"/>
                </a:lnTo>
                <a:lnTo>
                  <a:pt x="100" y="88"/>
                </a:lnTo>
                <a:lnTo>
                  <a:pt x="99" y="92"/>
                </a:lnTo>
                <a:lnTo>
                  <a:pt x="99" y="92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9" name="Freeform 140"/>
          <p:cNvSpPr/>
          <p:nvPr/>
        </p:nvSpPr>
        <p:spPr bwMode="auto">
          <a:xfrm>
            <a:off x="5992096" y="1874732"/>
            <a:ext cx="490865" cy="671709"/>
          </a:xfrm>
          <a:custGeom>
            <a:avLst/>
            <a:gdLst>
              <a:gd name="T0" fmla="*/ 0 w 152"/>
              <a:gd name="T1" fmla="*/ 207 h 208"/>
              <a:gd name="T2" fmla="*/ 0 w 152"/>
              <a:gd name="T3" fmla="*/ 204 h 208"/>
              <a:gd name="T4" fmla="*/ 2 w 152"/>
              <a:gd name="T5" fmla="*/ 199 h 208"/>
              <a:gd name="T6" fmla="*/ 5 w 152"/>
              <a:gd name="T7" fmla="*/ 193 h 208"/>
              <a:gd name="T8" fmla="*/ 11 w 152"/>
              <a:gd name="T9" fmla="*/ 186 h 208"/>
              <a:gd name="T10" fmla="*/ 19 w 152"/>
              <a:gd name="T11" fmla="*/ 176 h 208"/>
              <a:gd name="T12" fmla="*/ 28 w 152"/>
              <a:gd name="T13" fmla="*/ 163 h 208"/>
              <a:gd name="T14" fmla="*/ 40 w 152"/>
              <a:gd name="T15" fmla="*/ 147 h 208"/>
              <a:gd name="T16" fmla="*/ 61 w 152"/>
              <a:gd name="T17" fmla="*/ 117 h 208"/>
              <a:gd name="T18" fmla="*/ 80 w 152"/>
              <a:gd name="T19" fmla="*/ 89 h 208"/>
              <a:gd name="T20" fmla="*/ 91 w 152"/>
              <a:gd name="T21" fmla="*/ 69 h 208"/>
              <a:gd name="T22" fmla="*/ 99 w 152"/>
              <a:gd name="T23" fmla="*/ 50 h 208"/>
              <a:gd name="T24" fmla="*/ 106 w 152"/>
              <a:gd name="T25" fmla="*/ 34 h 208"/>
              <a:gd name="T26" fmla="*/ 109 w 152"/>
              <a:gd name="T27" fmla="*/ 22 h 208"/>
              <a:gd name="T28" fmla="*/ 109 w 152"/>
              <a:gd name="T29" fmla="*/ 15 h 208"/>
              <a:gd name="T30" fmla="*/ 106 w 152"/>
              <a:gd name="T31" fmla="*/ 10 h 208"/>
              <a:gd name="T32" fmla="*/ 104 w 152"/>
              <a:gd name="T33" fmla="*/ 7 h 208"/>
              <a:gd name="T34" fmla="*/ 104 w 152"/>
              <a:gd name="T35" fmla="*/ 4 h 208"/>
              <a:gd name="T36" fmla="*/ 106 w 152"/>
              <a:gd name="T37" fmla="*/ 2 h 208"/>
              <a:gd name="T38" fmla="*/ 109 w 152"/>
              <a:gd name="T39" fmla="*/ 0 h 208"/>
              <a:gd name="T40" fmla="*/ 113 w 152"/>
              <a:gd name="T41" fmla="*/ 0 h 208"/>
              <a:gd name="T42" fmla="*/ 120 w 152"/>
              <a:gd name="T43" fmla="*/ 2 h 208"/>
              <a:gd name="T44" fmla="*/ 128 w 152"/>
              <a:gd name="T45" fmla="*/ 5 h 208"/>
              <a:gd name="T46" fmla="*/ 136 w 152"/>
              <a:gd name="T47" fmla="*/ 10 h 208"/>
              <a:gd name="T48" fmla="*/ 144 w 152"/>
              <a:gd name="T49" fmla="*/ 17 h 208"/>
              <a:gd name="T50" fmla="*/ 149 w 152"/>
              <a:gd name="T51" fmla="*/ 22 h 208"/>
              <a:gd name="T52" fmla="*/ 152 w 152"/>
              <a:gd name="T53" fmla="*/ 27 h 208"/>
              <a:gd name="T54" fmla="*/ 152 w 152"/>
              <a:gd name="T55" fmla="*/ 30 h 208"/>
              <a:gd name="T56" fmla="*/ 151 w 152"/>
              <a:gd name="T57" fmla="*/ 33 h 208"/>
              <a:gd name="T58" fmla="*/ 148 w 152"/>
              <a:gd name="T59" fmla="*/ 38 h 208"/>
              <a:gd name="T60" fmla="*/ 145 w 152"/>
              <a:gd name="T61" fmla="*/ 44 h 208"/>
              <a:gd name="T62" fmla="*/ 140 w 152"/>
              <a:gd name="T63" fmla="*/ 52 h 208"/>
              <a:gd name="T64" fmla="*/ 134 w 152"/>
              <a:gd name="T65" fmla="*/ 61 h 208"/>
              <a:gd name="T66" fmla="*/ 128 w 152"/>
              <a:gd name="T67" fmla="*/ 72 h 208"/>
              <a:gd name="T68" fmla="*/ 119 w 152"/>
              <a:gd name="T69" fmla="*/ 84 h 208"/>
              <a:gd name="T70" fmla="*/ 105 w 152"/>
              <a:gd name="T71" fmla="*/ 103 h 208"/>
              <a:gd name="T72" fmla="*/ 85 w 152"/>
              <a:gd name="T73" fmla="*/ 127 h 208"/>
              <a:gd name="T74" fmla="*/ 67 w 152"/>
              <a:gd name="T75" fmla="*/ 150 h 208"/>
              <a:gd name="T76" fmla="*/ 49 w 152"/>
              <a:gd name="T77" fmla="*/ 169 h 208"/>
              <a:gd name="T78" fmla="*/ 33 w 152"/>
              <a:gd name="T79" fmla="*/ 185 h 208"/>
              <a:gd name="T80" fmla="*/ 19 w 152"/>
              <a:gd name="T81" fmla="*/ 197 h 208"/>
              <a:gd name="T82" fmla="*/ 13 w 152"/>
              <a:gd name="T83" fmla="*/ 201 h 208"/>
              <a:gd name="T84" fmla="*/ 9 w 152"/>
              <a:gd name="T85" fmla="*/ 205 h 208"/>
              <a:gd name="T86" fmla="*/ 4 w 152"/>
              <a:gd name="T87" fmla="*/ 207 h 208"/>
              <a:gd name="T88" fmla="*/ 2 w 152"/>
              <a:gd name="T89" fmla="*/ 208 h 208"/>
              <a:gd name="T90" fmla="*/ 1 w 152"/>
              <a:gd name="T91" fmla="*/ 20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2" h="208">
                <a:moveTo>
                  <a:pt x="1" y="208"/>
                </a:moveTo>
                <a:lnTo>
                  <a:pt x="0" y="207"/>
                </a:lnTo>
                <a:lnTo>
                  <a:pt x="0" y="206"/>
                </a:lnTo>
                <a:lnTo>
                  <a:pt x="0" y="204"/>
                </a:lnTo>
                <a:lnTo>
                  <a:pt x="1" y="201"/>
                </a:lnTo>
                <a:lnTo>
                  <a:pt x="2" y="199"/>
                </a:lnTo>
                <a:lnTo>
                  <a:pt x="3" y="196"/>
                </a:lnTo>
                <a:lnTo>
                  <a:pt x="5" y="193"/>
                </a:lnTo>
                <a:lnTo>
                  <a:pt x="9" y="189"/>
                </a:lnTo>
                <a:lnTo>
                  <a:pt x="11" y="186"/>
                </a:lnTo>
                <a:lnTo>
                  <a:pt x="15" y="182"/>
                </a:lnTo>
                <a:lnTo>
                  <a:pt x="19" y="176"/>
                </a:lnTo>
                <a:lnTo>
                  <a:pt x="23" y="171"/>
                </a:lnTo>
                <a:lnTo>
                  <a:pt x="28" y="163"/>
                </a:lnTo>
                <a:lnTo>
                  <a:pt x="35" y="156"/>
                </a:lnTo>
                <a:lnTo>
                  <a:pt x="40" y="147"/>
                </a:lnTo>
                <a:lnTo>
                  <a:pt x="48" y="137"/>
                </a:lnTo>
                <a:lnTo>
                  <a:pt x="61" y="117"/>
                </a:lnTo>
                <a:lnTo>
                  <a:pt x="73" y="99"/>
                </a:lnTo>
                <a:lnTo>
                  <a:pt x="80" y="89"/>
                </a:lnTo>
                <a:lnTo>
                  <a:pt x="85" y="79"/>
                </a:lnTo>
                <a:lnTo>
                  <a:pt x="91" y="69"/>
                </a:lnTo>
                <a:lnTo>
                  <a:pt x="95" y="60"/>
                </a:lnTo>
                <a:lnTo>
                  <a:pt x="99" y="50"/>
                </a:lnTo>
                <a:lnTo>
                  <a:pt x="103" y="42"/>
                </a:lnTo>
                <a:lnTo>
                  <a:pt x="106" y="34"/>
                </a:lnTo>
                <a:lnTo>
                  <a:pt x="108" y="28"/>
                </a:lnTo>
                <a:lnTo>
                  <a:pt x="109" y="22"/>
                </a:lnTo>
                <a:lnTo>
                  <a:pt x="109" y="18"/>
                </a:lnTo>
                <a:lnTo>
                  <a:pt x="109" y="15"/>
                </a:lnTo>
                <a:lnTo>
                  <a:pt x="107" y="13"/>
                </a:lnTo>
                <a:lnTo>
                  <a:pt x="106" y="10"/>
                </a:lnTo>
                <a:lnTo>
                  <a:pt x="105" y="8"/>
                </a:lnTo>
                <a:lnTo>
                  <a:pt x="104" y="7"/>
                </a:lnTo>
                <a:lnTo>
                  <a:pt x="104" y="5"/>
                </a:lnTo>
                <a:lnTo>
                  <a:pt x="104" y="4"/>
                </a:lnTo>
                <a:lnTo>
                  <a:pt x="105" y="3"/>
                </a:lnTo>
                <a:lnTo>
                  <a:pt x="106" y="2"/>
                </a:lnTo>
                <a:lnTo>
                  <a:pt x="107" y="1"/>
                </a:lnTo>
                <a:lnTo>
                  <a:pt x="109" y="0"/>
                </a:lnTo>
                <a:lnTo>
                  <a:pt x="110" y="0"/>
                </a:lnTo>
                <a:lnTo>
                  <a:pt x="113" y="0"/>
                </a:lnTo>
                <a:lnTo>
                  <a:pt x="116" y="1"/>
                </a:lnTo>
                <a:lnTo>
                  <a:pt x="120" y="2"/>
                </a:lnTo>
                <a:lnTo>
                  <a:pt x="123" y="3"/>
                </a:lnTo>
                <a:lnTo>
                  <a:pt x="128" y="5"/>
                </a:lnTo>
                <a:lnTo>
                  <a:pt x="132" y="7"/>
                </a:lnTo>
                <a:lnTo>
                  <a:pt x="136" y="10"/>
                </a:lnTo>
                <a:lnTo>
                  <a:pt x="141" y="14"/>
                </a:lnTo>
                <a:lnTo>
                  <a:pt x="144" y="17"/>
                </a:lnTo>
                <a:lnTo>
                  <a:pt x="146" y="20"/>
                </a:lnTo>
                <a:lnTo>
                  <a:pt x="149" y="22"/>
                </a:lnTo>
                <a:lnTo>
                  <a:pt x="151" y="25"/>
                </a:lnTo>
                <a:lnTo>
                  <a:pt x="152" y="27"/>
                </a:lnTo>
                <a:lnTo>
                  <a:pt x="152" y="29"/>
                </a:lnTo>
                <a:lnTo>
                  <a:pt x="152" y="30"/>
                </a:lnTo>
                <a:lnTo>
                  <a:pt x="152" y="31"/>
                </a:lnTo>
                <a:lnTo>
                  <a:pt x="151" y="33"/>
                </a:lnTo>
                <a:lnTo>
                  <a:pt x="149" y="36"/>
                </a:lnTo>
                <a:lnTo>
                  <a:pt x="148" y="38"/>
                </a:lnTo>
                <a:lnTo>
                  <a:pt x="146" y="41"/>
                </a:lnTo>
                <a:lnTo>
                  <a:pt x="145" y="44"/>
                </a:lnTo>
                <a:lnTo>
                  <a:pt x="143" y="48"/>
                </a:lnTo>
                <a:lnTo>
                  <a:pt x="140" y="52"/>
                </a:lnTo>
                <a:lnTo>
                  <a:pt x="137" y="56"/>
                </a:lnTo>
                <a:lnTo>
                  <a:pt x="134" y="61"/>
                </a:lnTo>
                <a:lnTo>
                  <a:pt x="131" y="66"/>
                </a:lnTo>
                <a:lnTo>
                  <a:pt x="128" y="72"/>
                </a:lnTo>
                <a:lnTo>
                  <a:pt x="123" y="77"/>
                </a:lnTo>
                <a:lnTo>
                  <a:pt x="119" y="84"/>
                </a:lnTo>
                <a:lnTo>
                  <a:pt x="115" y="90"/>
                </a:lnTo>
                <a:lnTo>
                  <a:pt x="105" y="103"/>
                </a:lnTo>
                <a:lnTo>
                  <a:pt x="95" y="116"/>
                </a:lnTo>
                <a:lnTo>
                  <a:pt x="85" y="127"/>
                </a:lnTo>
                <a:lnTo>
                  <a:pt x="76" y="139"/>
                </a:lnTo>
                <a:lnTo>
                  <a:pt x="67" y="150"/>
                </a:lnTo>
                <a:lnTo>
                  <a:pt x="58" y="160"/>
                </a:lnTo>
                <a:lnTo>
                  <a:pt x="49" y="169"/>
                </a:lnTo>
                <a:lnTo>
                  <a:pt x="40" y="177"/>
                </a:lnTo>
                <a:lnTo>
                  <a:pt x="33" y="185"/>
                </a:lnTo>
                <a:lnTo>
                  <a:pt x="25" y="192"/>
                </a:lnTo>
                <a:lnTo>
                  <a:pt x="19" y="197"/>
                </a:lnTo>
                <a:lnTo>
                  <a:pt x="16" y="199"/>
                </a:lnTo>
                <a:lnTo>
                  <a:pt x="13" y="201"/>
                </a:lnTo>
                <a:lnTo>
                  <a:pt x="11" y="204"/>
                </a:lnTo>
                <a:lnTo>
                  <a:pt x="9" y="205"/>
                </a:lnTo>
                <a:lnTo>
                  <a:pt x="7" y="207"/>
                </a:lnTo>
                <a:lnTo>
                  <a:pt x="4" y="207"/>
                </a:lnTo>
                <a:lnTo>
                  <a:pt x="3" y="208"/>
                </a:lnTo>
                <a:lnTo>
                  <a:pt x="2" y="208"/>
                </a:lnTo>
                <a:lnTo>
                  <a:pt x="1" y="208"/>
                </a:lnTo>
                <a:lnTo>
                  <a:pt x="1" y="208"/>
                </a:lnTo>
                <a:lnTo>
                  <a:pt x="1" y="208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" name="Freeform 141"/>
          <p:cNvSpPr/>
          <p:nvPr/>
        </p:nvSpPr>
        <p:spPr bwMode="auto">
          <a:xfrm>
            <a:off x="6237528" y="2242881"/>
            <a:ext cx="109799" cy="839637"/>
          </a:xfrm>
          <a:custGeom>
            <a:avLst/>
            <a:gdLst>
              <a:gd name="T0" fmla="*/ 3 w 34"/>
              <a:gd name="T1" fmla="*/ 171 h 260"/>
              <a:gd name="T2" fmla="*/ 4 w 34"/>
              <a:gd name="T3" fmla="*/ 158 h 260"/>
              <a:gd name="T4" fmla="*/ 6 w 34"/>
              <a:gd name="T5" fmla="*/ 143 h 260"/>
              <a:gd name="T6" fmla="*/ 7 w 34"/>
              <a:gd name="T7" fmla="*/ 123 h 260"/>
              <a:gd name="T8" fmla="*/ 8 w 34"/>
              <a:gd name="T9" fmla="*/ 102 h 260"/>
              <a:gd name="T10" fmla="*/ 8 w 34"/>
              <a:gd name="T11" fmla="*/ 76 h 260"/>
              <a:gd name="T12" fmla="*/ 9 w 34"/>
              <a:gd name="T13" fmla="*/ 48 h 260"/>
              <a:gd name="T14" fmla="*/ 9 w 34"/>
              <a:gd name="T15" fmla="*/ 16 h 260"/>
              <a:gd name="T16" fmla="*/ 12 w 34"/>
              <a:gd name="T17" fmla="*/ 3 h 260"/>
              <a:gd name="T18" fmla="*/ 19 w 34"/>
              <a:gd name="T19" fmla="*/ 10 h 260"/>
              <a:gd name="T20" fmla="*/ 24 w 34"/>
              <a:gd name="T21" fmla="*/ 14 h 260"/>
              <a:gd name="T22" fmla="*/ 28 w 34"/>
              <a:gd name="T23" fmla="*/ 19 h 260"/>
              <a:gd name="T24" fmla="*/ 30 w 34"/>
              <a:gd name="T25" fmla="*/ 23 h 260"/>
              <a:gd name="T26" fmla="*/ 32 w 34"/>
              <a:gd name="T27" fmla="*/ 28 h 260"/>
              <a:gd name="T28" fmla="*/ 33 w 34"/>
              <a:gd name="T29" fmla="*/ 36 h 260"/>
              <a:gd name="T30" fmla="*/ 34 w 34"/>
              <a:gd name="T31" fmla="*/ 46 h 260"/>
              <a:gd name="T32" fmla="*/ 34 w 34"/>
              <a:gd name="T33" fmla="*/ 55 h 260"/>
              <a:gd name="T34" fmla="*/ 34 w 34"/>
              <a:gd name="T35" fmla="*/ 63 h 260"/>
              <a:gd name="T36" fmla="*/ 34 w 34"/>
              <a:gd name="T37" fmla="*/ 73 h 260"/>
              <a:gd name="T38" fmla="*/ 34 w 34"/>
              <a:gd name="T39" fmla="*/ 85 h 260"/>
              <a:gd name="T40" fmla="*/ 33 w 34"/>
              <a:gd name="T41" fmla="*/ 100 h 260"/>
              <a:gd name="T42" fmla="*/ 33 w 34"/>
              <a:gd name="T43" fmla="*/ 117 h 260"/>
              <a:gd name="T44" fmla="*/ 32 w 34"/>
              <a:gd name="T45" fmla="*/ 135 h 260"/>
              <a:gd name="T46" fmla="*/ 32 w 34"/>
              <a:gd name="T47" fmla="*/ 156 h 260"/>
              <a:gd name="T48" fmla="*/ 31 w 34"/>
              <a:gd name="T49" fmla="*/ 178 h 260"/>
              <a:gd name="T50" fmla="*/ 30 w 34"/>
              <a:gd name="T51" fmla="*/ 199 h 260"/>
              <a:gd name="T52" fmla="*/ 29 w 34"/>
              <a:gd name="T53" fmla="*/ 216 h 260"/>
              <a:gd name="T54" fmla="*/ 28 w 34"/>
              <a:gd name="T55" fmla="*/ 230 h 260"/>
              <a:gd name="T56" fmla="*/ 25 w 34"/>
              <a:gd name="T57" fmla="*/ 241 h 260"/>
              <a:gd name="T58" fmla="*/ 24 w 34"/>
              <a:gd name="T59" fmla="*/ 250 h 260"/>
              <a:gd name="T60" fmla="*/ 23 w 34"/>
              <a:gd name="T61" fmla="*/ 256 h 260"/>
              <a:gd name="T62" fmla="*/ 22 w 34"/>
              <a:gd name="T63" fmla="*/ 259 h 260"/>
              <a:gd name="T64" fmla="*/ 20 w 34"/>
              <a:gd name="T65" fmla="*/ 259 h 260"/>
              <a:gd name="T66" fmla="*/ 16 w 34"/>
              <a:gd name="T67" fmla="*/ 256 h 260"/>
              <a:gd name="T68" fmla="*/ 12 w 34"/>
              <a:gd name="T69" fmla="*/ 250 h 260"/>
              <a:gd name="T70" fmla="*/ 8 w 34"/>
              <a:gd name="T71" fmla="*/ 241 h 260"/>
              <a:gd name="T72" fmla="*/ 5 w 34"/>
              <a:gd name="T73" fmla="*/ 229 h 260"/>
              <a:gd name="T74" fmla="*/ 1 w 34"/>
              <a:gd name="T75" fmla="*/ 216 h 260"/>
              <a:gd name="T76" fmla="*/ 0 w 34"/>
              <a:gd name="T77" fmla="*/ 201 h 260"/>
              <a:gd name="T78" fmla="*/ 0 w 34"/>
              <a:gd name="T79" fmla="*/ 186 h 260"/>
              <a:gd name="T80" fmla="*/ 1 w 34"/>
              <a:gd name="T81" fmla="*/ 177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" h="260">
                <a:moveTo>
                  <a:pt x="1" y="177"/>
                </a:moveTo>
                <a:lnTo>
                  <a:pt x="3" y="171"/>
                </a:lnTo>
                <a:lnTo>
                  <a:pt x="4" y="165"/>
                </a:lnTo>
                <a:lnTo>
                  <a:pt x="4" y="158"/>
                </a:lnTo>
                <a:lnTo>
                  <a:pt x="5" y="151"/>
                </a:lnTo>
                <a:lnTo>
                  <a:pt x="6" y="143"/>
                </a:lnTo>
                <a:lnTo>
                  <a:pt x="6" y="133"/>
                </a:lnTo>
                <a:lnTo>
                  <a:pt x="7" y="123"/>
                </a:lnTo>
                <a:lnTo>
                  <a:pt x="7" y="112"/>
                </a:lnTo>
                <a:lnTo>
                  <a:pt x="8" y="102"/>
                </a:lnTo>
                <a:lnTo>
                  <a:pt x="8" y="90"/>
                </a:lnTo>
                <a:lnTo>
                  <a:pt x="8" y="76"/>
                </a:lnTo>
                <a:lnTo>
                  <a:pt x="9" y="62"/>
                </a:lnTo>
                <a:lnTo>
                  <a:pt x="9" y="48"/>
                </a:lnTo>
                <a:lnTo>
                  <a:pt x="9" y="33"/>
                </a:lnTo>
                <a:lnTo>
                  <a:pt x="9" y="16"/>
                </a:lnTo>
                <a:lnTo>
                  <a:pt x="9" y="0"/>
                </a:lnTo>
                <a:lnTo>
                  <a:pt x="12" y="3"/>
                </a:lnTo>
                <a:lnTo>
                  <a:pt x="16" y="7"/>
                </a:lnTo>
                <a:lnTo>
                  <a:pt x="19" y="10"/>
                </a:lnTo>
                <a:lnTo>
                  <a:pt x="22" y="12"/>
                </a:lnTo>
                <a:lnTo>
                  <a:pt x="24" y="14"/>
                </a:lnTo>
                <a:lnTo>
                  <a:pt x="27" y="16"/>
                </a:lnTo>
                <a:lnTo>
                  <a:pt x="28" y="19"/>
                </a:lnTo>
                <a:lnTo>
                  <a:pt x="29" y="21"/>
                </a:lnTo>
                <a:lnTo>
                  <a:pt x="30" y="23"/>
                </a:lnTo>
                <a:lnTo>
                  <a:pt x="31" y="25"/>
                </a:lnTo>
                <a:lnTo>
                  <a:pt x="32" y="28"/>
                </a:lnTo>
                <a:lnTo>
                  <a:pt x="32" y="32"/>
                </a:lnTo>
                <a:lnTo>
                  <a:pt x="33" y="36"/>
                </a:lnTo>
                <a:lnTo>
                  <a:pt x="33" y="40"/>
                </a:lnTo>
                <a:lnTo>
                  <a:pt x="34" y="46"/>
                </a:lnTo>
                <a:lnTo>
                  <a:pt x="34" y="51"/>
                </a:lnTo>
                <a:lnTo>
                  <a:pt x="34" y="55"/>
                </a:lnTo>
                <a:lnTo>
                  <a:pt x="34" y="59"/>
                </a:lnTo>
                <a:lnTo>
                  <a:pt x="34" y="63"/>
                </a:lnTo>
                <a:lnTo>
                  <a:pt x="34" y="68"/>
                </a:lnTo>
                <a:lnTo>
                  <a:pt x="34" y="73"/>
                </a:lnTo>
                <a:lnTo>
                  <a:pt x="34" y="80"/>
                </a:lnTo>
                <a:lnTo>
                  <a:pt x="34" y="85"/>
                </a:lnTo>
                <a:lnTo>
                  <a:pt x="33" y="93"/>
                </a:lnTo>
                <a:lnTo>
                  <a:pt x="33" y="100"/>
                </a:lnTo>
                <a:lnTo>
                  <a:pt x="33" y="108"/>
                </a:lnTo>
                <a:lnTo>
                  <a:pt x="33" y="117"/>
                </a:lnTo>
                <a:lnTo>
                  <a:pt x="33" y="126"/>
                </a:lnTo>
                <a:lnTo>
                  <a:pt x="32" y="135"/>
                </a:lnTo>
                <a:lnTo>
                  <a:pt x="32" y="145"/>
                </a:lnTo>
                <a:lnTo>
                  <a:pt x="32" y="156"/>
                </a:lnTo>
                <a:lnTo>
                  <a:pt x="31" y="167"/>
                </a:lnTo>
                <a:lnTo>
                  <a:pt x="31" y="178"/>
                </a:lnTo>
                <a:lnTo>
                  <a:pt x="30" y="189"/>
                </a:lnTo>
                <a:lnTo>
                  <a:pt x="30" y="199"/>
                </a:lnTo>
                <a:lnTo>
                  <a:pt x="29" y="207"/>
                </a:lnTo>
                <a:lnTo>
                  <a:pt x="29" y="216"/>
                </a:lnTo>
                <a:lnTo>
                  <a:pt x="28" y="224"/>
                </a:lnTo>
                <a:lnTo>
                  <a:pt x="28" y="230"/>
                </a:lnTo>
                <a:lnTo>
                  <a:pt x="27" y="236"/>
                </a:lnTo>
                <a:lnTo>
                  <a:pt x="25" y="241"/>
                </a:lnTo>
                <a:lnTo>
                  <a:pt x="25" y="247"/>
                </a:lnTo>
                <a:lnTo>
                  <a:pt x="24" y="250"/>
                </a:lnTo>
                <a:lnTo>
                  <a:pt x="23" y="253"/>
                </a:lnTo>
                <a:lnTo>
                  <a:pt x="23" y="256"/>
                </a:lnTo>
                <a:lnTo>
                  <a:pt x="22" y="257"/>
                </a:lnTo>
                <a:lnTo>
                  <a:pt x="22" y="259"/>
                </a:lnTo>
                <a:lnTo>
                  <a:pt x="21" y="260"/>
                </a:lnTo>
                <a:lnTo>
                  <a:pt x="20" y="259"/>
                </a:lnTo>
                <a:lnTo>
                  <a:pt x="18" y="257"/>
                </a:lnTo>
                <a:lnTo>
                  <a:pt x="16" y="256"/>
                </a:lnTo>
                <a:lnTo>
                  <a:pt x="13" y="253"/>
                </a:lnTo>
                <a:lnTo>
                  <a:pt x="12" y="250"/>
                </a:lnTo>
                <a:lnTo>
                  <a:pt x="10" y="247"/>
                </a:lnTo>
                <a:lnTo>
                  <a:pt x="8" y="241"/>
                </a:lnTo>
                <a:lnTo>
                  <a:pt x="7" y="236"/>
                </a:lnTo>
                <a:lnTo>
                  <a:pt x="5" y="229"/>
                </a:lnTo>
                <a:lnTo>
                  <a:pt x="3" y="223"/>
                </a:lnTo>
                <a:lnTo>
                  <a:pt x="1" y="216"/>
                </a:lnTo>
                <a:lnTo>
                  <a:pt x="0" y="208"/>
                </a:lnTo>
                <a:lnTo>
                  <a:pt x="0" y="201"/>
                </a:lnTo>
                <a:lnTo>
                  <a:pt x="0" y="193"/>
                </a:lnTo>
                <a:lnTo>
                  <a:pt x="0" y="186"/>
                </a:lnTo>
                <a:lnTo>
                  <a:pt x="1" y="177"/>
                </a:lnTo>
                <a:lnTo>
                  <a:pt x="1" y="177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Freeform 142"/>
          <p:cNvSpPr/>
          <p:nvPr/>
        </p:nvSpPr>
        <p:spPr bwMode="auto">
          <a:xfrm>
            <a:off x="6576613" y="1865045"/>
            <a:ext cx="229284" cy="203449"/>
          </a:xfrm>
          <a:custGeom>
            <a:avLst/>
            <a:gdLst>
              <a:gd name="T0" fmla="*/ 40 w 71"/>
              <a:gd name="T1" fmla="*/ 55 h 63"/>
              <a:gd name="T2" fmla="*/ 32 w 71"/>
              <a:gd name="T3" fmla="*/ 48 h 63"/>
              <a:gd name="T4" fmla="*/ 24 w 71"/>
              <a:gd name="T5" fmla="*/ 40 h 63"/>
              <a:gd name="T6" fmla="*/ 16 w 71"/>
              <a:gd name="T7" fmla="*/ 31 h 63"/>
              <a:gd name="T8" fmla="*/ 11 w 71"/>
              <a:gd name="T9" fmla="*/ 22 h 63"/>
              <a:gd name="T10" fmla="*/ 8 w 71"/>
              <a:gd name="T11" fmla="*/ 18 h 63"/>
              <a:gd name="T12" fmla="*/ 5 w 71"/>
              <a:gd name="T13" fmla="*/ 15 h 63"/>
              <a:gd name="T14" fmla="*/ 3 w 71"/>
              <a:gd name="T15" fmla="*/ 11 h 63"/>
              <a:gd name="T16" fmla="*/ 2 w 71"/>
              <a:gd name="T17" fmla="*/ 8 h 63"/>
              <a:gd name="T18" fmla="*/ 1 w 71"/>
              <a:gd name="T19" fmla="*/ 6 h 63"/>
              <a:gd name="T20" fmla="*/ 0 w 71"/>
              <a:gd name="T21" fmla="*/ 4 h 63"/>
              <a:gd name="T22" fmla="*/ 0 w 71"/>
              <a:gd name="T23" fmla="*/ 3 h 63"/>
              <a:gd name="T24" fmla="*/ 1 w 71"/>
              <a:gd name="T25" fmla="*/ 2 h 63"/>
              <a:gd name="T26" fmla="*/ 2 w 71"/>
              <a:gd name="T27" fmla="*/ 0 h 63"/>
              <a:gd name="T28" fmla="*/ 4 w 71"/>
              <a:gd name="T29" fmla="*/ 0 h 63"/>
              <a:gd name="T30" fmla="*/ 7 w 71"/>
              <a:gd name="T31" fmla="*/ 0 h 63"/>
              <a:gd name="T32" fmla="*/ 10 w 71"/>
              <a:gd name="T33" fmla="*/ 0 h 63"/>
              <a:gd name="T34" fmla="*/ 14 w 71"/>
              <a:gd name="T35" fmla="*/ 2 h 63"/>
              <a:gd name="T36" fmla="*/ 19 w 71"/>
              <a:gd name="T37" fmla="*/ 2 h 63"/>
              <a:gd name="T38" fmla="*/ 24 w 71"/>
              <a:gd name="T39" fmla="*/ 3 h 63"/>
              <a:gd name="T40" fmla="*/ 31 w 71"/>
              <a:gd name="T41" fmla="*/ 4 h 63"/>
              <a:gd name="T42" fmla="*/ 37 w 71"/>
              <a:gd name="T43" fmla="*/ 5 h 63"/>
              <a:gd name="T44" fmla="*/ 43 w 71"/>
              <a:gd name="T45" fmla="*/ 7 h 63"/>
              <a:gd name="T46" fmla="*/ 47 w 71"/>
              <a:gd name="T47" fmla="*/ 9 h 63"/>
              <a:gd name="T48" fmla="*/ 51 w 71"/>
              <a:gd name="T49" fmla="*/ 11 h 63"/>
              <a:gd name="T50" fmla="*/ 56 w 71"/>
              <a:gd name="T51" fmla="*/ 15 h 63"/>
              <a:gd name="T52" fmla="*/ 59 w 71"/>
              <a:gd name="T53" fmla="*/ 19 h 63"/>
              <a:gd name="T54" fmla="*/ 62 w 71"/>
              <a:gd name="T55" fmla="*/ 22 h 63"/>
              <a:gd name="T56" fmla="*/ 65 w 71"/>
              <a:gd name="T57" fmla="*/ 27 h 63"/>
              <a:gd name="T58" fmla="*/ 68 w 71"/>
              <a:gd name="T59" fmla="*/ 32 h 63"/>
              <a:gd name="T60" fmla="*/ 70 w 71"/>
              <a:gd name="T61" fmla="*/ 36 h 63"/>
              <a:gd name="T62" fmla="*/ 71 w 71"/>
              <a:gd name="T63" fmla="*/ 41 h 63"/>
              <a:gd name="T64" fmla="*/ 71 w 71"/>
              <a:gd name="T65" fmla="*/ 45 h 63"/>
              <a:gd name="T66" fmla="*/ 71 w 71"/>
              <a:gd name="T67" fmla="*/ 48 h 63"/>
              <a:gd name="T68" fmla="*/ 70 w 71"/>
              <a:gd name="T69" fmla="*/ 52 h 63"/>
              <a:gd name="T70" fmla="*/ 69 w 71"/>
              <a:gd name="T71" fmla="*/ 55 h 63"/>
              <a:gd name="T72" fmla="*/ 68 w 71"/>
              <a:gd name="T73" fmla="*/ 58 h 63"/>
              <a:gd name="T74" fmla="*/ 65 w 71"/>
              <a:gd name="T75" fmla="*/ 60 h 63"/>
              <a:gd name="T76" fmla="*/ 63 w 71"/>
              <a:gd name="T77" fmla="*/ 61 h 63"/>
              <a:gd name="T78" fmla="*/ 60 w 71"/>
              <a:gd name="T79" fmla="*/ 63 h 63"/>
              <a:gd name="T80" fmla="*/ 57 w 71"/>
              <a:gd name="T81" fmla="*/ 63 h 63"/>
              <a:gd name="T82" fmla="*/ 53 w 71"/>
              <a:gd name="T83" fmla="*/ 63 h 63"/>
              <a:gd name="T84" fmla="*/ 49 w 71"/>
              <a:gd name="T85" fmla="*/ 60 h 63"/>
              <a:gd name="T86" fmla="*/ 45 w 71"/>
              <a:gd name="T87" fmla="*/ 58 h 63"/>
              <a:gd name="T88" fmla="*/ 40 w 71"/>
              <a:gd name="T89" fmla="*/ 55 h 63"/>
              <a:gd name="T90" fmla="*/ 40 w 71"/>
              <a:gd name="T91" fmla="*/ 5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1" h="63">
                <a:moveTo>
                  <a:pt x="40" y="55"/>
                </a:moveTo>
                <a:lnTo>
                  <a:pt x="32" y="48"/>
                </a:lnTo>
                <a:lnTo>
                  <a:pt x="24" y="40"/>
                </a:lnTo>
                <a:lnTo>
                  <a:pt x="16" y="31"/>
                </a:lnTo>
                <a:lnTo>
                  <a:pt x="11" y="22"/>
                </a:lnTo>
                <a:lnTo>
                  <a:pt x="8" y="18"/>
                </a:lnTo>
                <a:lnTo>
                  <a:pt x="5" y="15"/>
                </a:lnTo>
                <a:lnTo>
                  <a:pt x="3" y="11"/>
                </a:lnTo>
                <a:lnTo>
                  <a:pt x="2" y="8"/>
                </a:lnTo>
                <a:lnTo>
                  <a:pt x="1" y="6"/>
                </a:lnTo>
                <a:lnTo>
                  <a:pt x="0" y="4"/>
                </a:lnTo>
                <a:lnTo>
                  <a:pt x="0" y="3"/>
                </a:lnTo>
                <a:lnTo>
                  <a:pt x="1" y="2"/>
                </a:lnTo>
                <a:lnTo>
                  <a:pt x="2" y="0"/>
                </a:lnTo>
                <a:lnTo>
                  <a:pt x="4" y="0"/>
                </a:lnTo>
                <a:lnTo>
                  <a:pt x="7" y="0"/>
                </a:lnTo>
                <a:lnTo>
                  <a:pt x="10" y="0"/>
                </a:lnTo>
                <a:lnTo>
                  <a:pt x="14" y="2"/>
                </a:lnTo>
                <a:lnTo>
                  <a:pt x="19" y="2"/>
                </a:lnTo>
                <a:lnTo>
                  <a:pt x="24" y="3"/>
                </a:lnTo>
                <a:lnTo>
                  <a:pt x="31" y="4"/>
                </a:lnTo>
                <a:lnTo>
                  <a:pt x="37" y="5"/>
                </a:lnTo>
                <a:lnTo>
                  <a:pt x="43" y="7"/>
                </a:lnTo>
                <a:lnTo>
                  <a:pt x="47" y="9"/>
                </a:lnTo>
                <a:lnTo>
                  <a:pt x="51" y="11"/>
                </a:lnTo>
                <a:lnTo>
                  <a:pt x="56" y="15"/>
                </a:lnTo>
                <a:lnTo>
                  <a:pt x="59" y="19"/>
                </a:lnTo>
                <a:lnTo>
                  <a:pt x="62" y="22"/>
                </a:lnTo>
                <a:lnTo>
                  <a:pt x="65" y="27"/>
                </a:lnTo>
                <a:lnTo>
                  <a:pt x="68" y="32"/>
                </a:lnTo>
                <a:lnTo>
                  <a:pt x="70" y="36"/>
                </a:lnTo>
                <a:lnTo>
                  <a:pt x="71" y="41"/>
                </a:lnTo>
                <a:lnTo>
                  <a:pt x="71" y="45"/>
                </a:lnTo>
                <a:lnTo>
                  <a:pt x="71" y="48"/>
                </a:lnTo>
                <a:lnTo>
                  <a:pt x="70" y="52"/>
                </a:lnTo>
                <a:lnTo>
                  <a:pt x="69" y="55"/>
                </a:lnTo>
                <a:lnTo>
                  <a:pt x="68" y="58"/>
                </a:lnTo>
                <a:lnTo>
                  <a:pt x="65" y="60"/>
                </a:lnTo>
                <a:lnTo>
                  <a:pt x="63" y="61"/>
                </a:lnTo>
                <a:lnTo>
                  <a:pt x="60" y="63"/>
                </a:lnTo>
                <a:lnTo>
                  <a:pt x="57" y="63"/>
                </a:lnTo>
                <a:lnTo>
                  <a:pt x="53" y="63"/>
                </a:lnTo>
                <a:lnTo>
                  <a:pt x="49" y="60"/>
                </a:lnTo>
                <a:lnTo>
                  <a:pt x="45" y="58"/>
                </a:lnTo>
                <a:lnTo>
                  <a:pt x="40" y="55"/>
                </a:lnTo>
                <a:lnTo>
                  <a:pt x="40" y="55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" name="Freeform 143"/>
          <p:cNvSpPr/>
          <p:nvPr/>
        </p:nvSpPr>
        <p:spPr bwMode="auto">
          <a:xfrm>
            <a:off x="6392538" y="2110477"/>
            <a:ext cx="684627" cy="177614"/>
          </a:xfrm>
          <a:custGeom>
            <a:avLst/>
            <a:gdLst>
              <a:gd name="T0" fmla="*/ 101 w 212"/>
              <a:gd name="T1" fmla="*/ 18 h 55"/>
              <a:gd name="T2" fmla="*/ 120 w 212"/>
              <a:gd name="T3" fmla="*/ 14 h 55"/>
              <a:gd name="T4" fmla="*/ 139 w 212"/>
              <a:gd name="T5" fmla="*/ 9 h 55"/>
              <a:gd name="T6" fmla="*/ 154 w 212"/>
              <a:gd name="T7" fmla="*/ 5 h 55"/>
              <a:gd name="T8" fmla="*/ 167 w 212"/>
              <a:gd name="T9" fmla="*/ 3 h 55"/>
              <a:gd name="T10" fmla="*/ 178 w 212"/>
              <a:gd name="T11" fmla="*/ 1 h 55"/>
              <a:gd name="T12" fmla="*/ 187 w 212"/>
              <a:gd name="T13" fmla="*/ 1 h 55"/>
              <a:gd name="T14" fmla="*/ 194 w 212"/>
              <a:gd name="T15" fmla="*/ 1 h 55"/>
              <a:gd name="T16" fmla="*/ 200 w 212"/>
              <a:gd name="T17" fmla="*/ 2 h 55"/>
              <a:gd name="T18" fmla="*/ 205 w 212"/>
              <a:gd name="T19" fmla="*/ 4 h 55"/>
              <a:gd name="T20" fmla="*/ 210 w 212"/>
              <a:gd name="T21" fmla="*/ 6 h 55"/>
              <a:gd name="T22" fmla="*/ 211 w 212"/>
              <a:gd name="T23" fmla="*/ 9 h 55"/>
              <a:gd name="T24" fmla="*/ 211 w 212"/>
              <a:gd name="T25" fmla="*/ 11 h 55"/>
              <a:gd name="T26" fmla="*/ 209 w 212"/>
              <a:gd name="T27" fmla="*/ 13 h 55"/>
              <a:gd name="T28" fmla="*/ 203 w 212"/>
              <a:gd name="T29" fmla="*/ 16 h 55"/>
              <a:gd name="T30" fmla="*/ 196 w 212"/>
              <a:gd name="T31" fmla="*/ 18 h 55"/>
              <a:gd name="T32" fmla="*/ 186 w 212"/>
              <a:gd name="T33" fmla="*/ 21 h 55"/>
              <a:gd name="T34" fmla="*/ 173 w 212"/>
              <a:gd name="T35" fmla="*/ 26 h 55"/>
              <a:gd name="T36" fmla="*/ 157 w 212"/>
              <a:gd name="T37" fmla="*/ 29 h 55"/>
              <a:gd name="T38" fmla="*/ 140 w 212"/>
              <a:gd name="T39" fmla="*/ 33 h 55"/>
              <a:gd name="T40" fmla="*/ 119 w 212"/>
              <a:gd name="T41" fmla="*/ 38 h 55"/>
              <a:gd name="T42" fmla="*/ 102 w 212"/>
              <a:gd name="T43" fmla="*/ 42 h 55"/>
              <a:gd name="T44" fmla="*/ 85 w 212"/>
              <a:gd name="T45" fmla="*/ 45 h 55"/>
              <a:gd name="T46" fmla="*/ 71 w 212"/>
              <a:gd name="T47" fmla="*/ 49 h 55"/>
              <a:gd name="T48" fmla="*/ 59 w 212"/>
              <a:gd name="T49" fmla="*/ 51 h 55"/>
              <a:gd name="T50" fmla="*/ 49 w 212"/>
              <a:gd name="T51" fmla="*/ 53 h 55"/>
              <a:gd name="T52" fmla="*/ 42 w 212"/>
              <a:gd name="T53" fmla="*/ 54 h 55"/>
              <a:gd name="T54" fmla="*/ 37 w 212"/>
              <a:gd name="T55" fmla="*/ 55 h 55"/>
              <a:gd name="T56" fmla="*/ 29 w 212"/>
              <a:gd name="T57" fmla="*/ 54 h 55"/>
              <a:gd name="T58" fmla="*/ 17 w 212"/>
              <a:gd name="T59" fmla="*/ 52 h 55"/>
              <a:gd name="T60" fmla="*/ 8 w 212"/>
              <a:gd name="T61" fmla="*/ 50 h 55"/>
              <a:gd name="T62" fmla="*/ 5 w 212"/>
              <a:gd name="T63" fmla="*/ 48 h 55"/>
              <a:gd name="T64" fmla="*/ 1 w 212"/>
              <a:gd name="T65" fmla="*/ 48 h 55"/>
              <a:gd name="T66" fmla="*/ 1 w 212"/>
              <a:gd name="T67" fmla="*/ 47 h 55"/>
              <a:gd name="T68" fmla="*/ 1 w 212"/>
              <a:gd name="T69" fmla="*/ 44 h 55"/>
              <a:gd name="T70" fmla="*/ 4 w 212"/>
              <a:gd name="T71" fmla="*/ 43 h 55"/>
              <a:gd name="T72" fmla="*/ 9 w 212"/>
              <a:gd name="T73" fmla="*/ 42 h 55"/>
              <a:gd name="T74" fmla="*/ 18 w 212"/>
              <a:gd name="T75" fmla="*/ 39 h 55"/>
              <a:gd name="T76" fmla="*/ 29 w 212"/>
              <a:gd name="T77" fmla="*/ 37 h 55"/>
              <a:gd name="T78" fmla="*/ 43 w 212"/>
              <a:gd name="T79" fmla="*/ 33 h 55"/>
              <a:gd name="T80" fmla="*/ 59 w 212"/>
              <a:gd name="T81" fmla="*/ 29 h 55"/>
              <a:gd name="T82" fmla="*/ 79 w 212"/>
              <a:gd name="T83" fmla="*/ 25 h 55"/>
              <a:gd name="T84" fmla="*/ 90 w 212"/>
              <a:gd name="T85" fmla="*/ 21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12" h="55">
                <a:moveTo>
                  <a:pt x="90" y="21"/>
                </a:moveTo>
                <a:lnTo>
                  <a:pt x="101" y="18"/>
                </a:lnTo>
                <a:lnTo>
                  <a:pt x="112" y="16"/>
                </a:lnTo>
                <a:lnTo>
                  <a:pt x="120" y="14"/>
                </a:lnTo>
                <a:lnTo>
                  <a:pt x="130" y="11"/>
                </a:lnTo>
                <a:lnTo>
                  <a:pt x="139" y="9"/>
                </a:lnTo>
                <a:lnTo>
                  <a:pt x="146" y="7"/>
                </a:lnTo>
                <a:lnTo>
                  <a:pt x="154" y="5"/>
                </a:lnTo>
                <a:lnTo>
                  <a:pt x="161" y="4"/>
                </a:lnTo>
                <a:lnTo>
                  <a:pt x="167" y="3"/>
                </a:lnTo>
                <a:lnTo>
                  <a:pt x="173" y="2"/>
                </a:lnTo>
                <a:lnTo>
                  <a:pt x="178" y="1"/>
                </a:lnTo>
                <a:lnTo>
                  <a:pt x="182" y="1"/>
                </a:lnTo>
                <a:lnTo>
                  <a:pt x="187" y="1"/>
                </a:lnTo>
                <a:lnTo>
                  <a:pt x="191" y="0"/>
                </a:lnTo>
                <a:lnTo>
                  <a:pt x="194" y="1"/>
                </a:lnTo>
                <a:lnTo>
                  <a:pt x="197" y="1"/>
                </a:lnTo>
                <a:lnTo>
                  <a:pt x="200" y="2"/>
                </a:lnTo>
                <a:lnTo>
                  <a:pt x="203" y="3"/>
                </a:lnTo>
                <a:lnTo>
                  <a:pt x="205" y="4"/>
                </a:lnTo>
                <a:lnTo>
                  <a:pt x="208" y="5"/>
                </a:lnTo>
                <a:lnTo>
                  <a:pt x="210" y="6"/>
                </a:lnTo>
                <a:lnTo>
                  <a:pt x="211" y="8"/>
                </a:lnTo>
                <a:lnTo>
                  <a:pt x="211" y="9"/>
                </a:lnTo>
                <a:lnTo>
                  <a:pt x="212" y="11"/>
                </a:lnTo>
                <a:lnTo>
                  <a:pt x="211" y="11"/>
                </a:lnTo>
                <a:lnTo>
                  <a:pt x="210" y="12"/>
                </a:lnTo>
                <a:lnTo>
                  <a:pt x="209" y="13"/>
                </a:lnTo>
                <a:lnTo>
                  <a:pt x="206" y="14"/>
                </a:lnTo>
                <a:lnTo>
                  <a:pt x="203" y="16"/>
                </a:lnTo>
                <a:lnTo>
                  <a:pt x="200" y="17"/>
                </a:lnTo>
                <a:lnTo>
                  <a:pt x="196" y="18"/>
                </a:lnTo>
                <a:lnTo>
                  <a:pt x="191" y="20"/>
                </a:lnTo>
                <a:lnTo>
                  <a:pt x="186" y="21"/>
                </a:lnTo>
                <a:lnTo>
                  <a:pt x="179" y="24"/>
                </a:lnTo>
                <a:lnTo>
                  <a:pt x="173" y="26"/>
                </a:lnTo>
                <a:lnTo>
                  <a:pt x="165" y="28"/>
                </a:lnTo>
                <a:lnTo>
                  <a:pt x="157" y="29"/>
                </a:lnTo>
                <a:lnTo>
                  <a:pt x="149" y="31"/>
                </a:lnTo>
                <a:lnTo>
                  <a:pt x="140" y="33"/>
                </a:lnTo>
                <a:lnTo>
                  <a:pt x="130" y="36"/>
                </a:lnTo>
                <a:lnTo>
                  <a:pt x="119" y="38"/>
                </a:lnTo>
                <a:lnTo>
                  <a:pt x="110" y="40"/>
                </a:lnTo>
                <a:lnTo>
                  <a:pt x="102" y="42"/>
                </a:lnTo>
                <a:lnTo>
                  <a:pt x="93" y="44"/>
                </a:lnTo>
                <a:lnTo>
                  <a:pt x="85" y="45"/>
                </a:lnTo>
                <a:lnTo>
                  <a:pt x="78" y="48"/>
                </a:lnTo>
                <a:lnTo>
                  <a:pt x="71" y="49"/>
                </a:lnTo>
                <a:lnTo>
                  <a:pt x="65" y="50"/>
                </a:lnTo>
                <a:lnTo>
                  <a:pt x="59" y="51"/>
                </a:lnTo>
                <a:lnTo>
                  <a:pt x="54" y="52"/>
                </a:lnTo>
                <a:lnTo>
                  <a:pt x="49" y="53"/>
                </a:lnTo>
                <a:lnTo>
                  <a:pt x="46" y="53"/>
                </a:lnTo>
                <a:lnTo>
                  <a:pt x="42" y="54"/>
                </a:lnTo>
                <a:lnTo>
                  <a:pt x="40" y="54"/>
                </a:lnTo>
                <a:lnTo>
                  <a:pt x="37" y="55"/>
                </a:lnTo>
                <a:lnTo>
                  <a:pt x="35" y="55"/>
                </a:lnTo>
                <a:lnTo>
                  <a:pt x="29" y="54"/>
                </a:lnTo>
                <a:lnTo>
                  <a:pt x="22" y="53"/>
                </a:lnTo>
                <a:lnTo>
                  <a:pt x="17" y="52"/>
                </a:lnTo>
                <a:lnTo>
                  <a:pt x="10" y="50"/>
                </a:lnTo>
                <a:lnTo>
                  <a:pt x="8" y="50"/>
                </a:lnTo>
                <a:lnTo>
                  <a:pt x="6" y="49"/>
                </a:lnTo>
                <a:lnTo>
                  <a:pt x="5" y="48"/>
                </a:lnTo>
                <a:lnTo>
                  <a:pt x="3" y="48"/>
                </a:lnTo>
                <a:lnTo>
                  <a:pt x="1" y="48"/>
                </a:lnTo>
                <a:lnTo>
                  <a:pt x="1" y="47"/>
                </a:lnTo>
                <a:lnTo>
                  <a:pt x="1" y="47"/>
                </a:lnTo>
                <a:lnTo>
                  <a:pt x="0" y="45"/>
                </a:lnTo>
                <a:lnTo>
                  <a:pt x="1" y="44"/>
                </a:lnTo>
                <a:lnTo>
                  <a:pt x="3" y="44"/>
                </a:lnTo>
                <a:lnTo>
                  <a:pt x="4" y="43"/>
                </a:lnTo>
                <a:lnTo>
                  <a:pt x="7" y="42"/>
                </a:lnTo>
                <a:lnTo>
                  <a:pt x="9" y="42"/>
                </a:lnTo>
                <a:lnTo>
                  <a:pt x="13" y="41"/>
                </a:lnTo>
                <a:lnTo>
                  <a:pt x="18" y="39"/>
                </a:lnTo>
                <a:lnTo>
                  <a:pt x="23" y="38"/>
                </a:lnTo>
                <a:lnTo>
                  <a:pt x="29" y="37"/>
                </a:lnTo>
                <a:lnTo>
                  <a:pt x="35" y="35"/>
                </a:lnTo>
                <a:lnTo>
                  <a:pt x="43" y="33"/>
                </a:lnTo>
                <a:lnTo>
                  <a:pt x="50" y="31"/>
                </a:lnTo>
                <a:lnTo>
                  <a:pt x="59" y="29"/>
                </a:lnTo>
                <a:lnTo>
                  <a:pt x="69" y="27"/>
                </a:lnTo>
                <a:lnTo>
                  <a:pt x="79" y="25"/>
                </a:lnTo>
                <a:lnTo>
                  <a:pt x="90" y="21"/>
                </a:lnTo>
                <a:lnTo>
                  <a:pt x="90" y="21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" name="Freeform 144"/>
          <p:cNvSpPr/>
          <p:nvPr/>
        </p:nvSpPr>
        <p:spPr bwMode="auto">
          <a:xfrm>
            <a:off x="6650888" y="2226735"/>
            <a:ext cx="106568" cy="655562"/>
          </a:xfrm>
          <a:custGeom>
            <a:avLst/>
            <a:gdLst>
              <a:gd name="T0" fmla="*/ 33 w 33"/>
              <a:gd name="T1" fmla="*/ 0 h 203"/>
              <a:gd name="T2" fmla="*/ 33 w 33"/>
              <a:gd name="T3" fmla="*/ 200 h 203"/>
              <a:gd name="T4" fmla="*/ 2 w 33"/>
              <a:gd name="T5" fmla="*/ 203 h 203"/>
              <a:gd name="T6" fmla="*/ 2 w 33"/>
              <a:gd name="T7" fmla="*/ 201 h 203"/>
              <a:gd name="T8" fmla="*/ 2 w 33"/>
              <a:gd name="T9" fmla="*/ 200 h 203"/>
              <a:gd name="T10" fmla="*/ 1 w 33"/>
              <a:gd name="T11" fmla="*/ 199 h 203"/>
              <a:gd name="T12" fmla="*/ 1 w 33"/>
              <a:gd name="T13" fmla="*/ 197 h 203"/>
              <a:gd name="T14" fmla="*/ 1 w 33"/>
              <a:gd name="T15" fmla="*/ 195 h 203"/>
              <a:gd name="T16" fmla="*/ 1 w 33"/>
              <a:gd name="T17" fmla="*/ 193 h 203"/>
              <a:gd name="T18" fmla="*/ 1 w 33"/>
              <a:gd name="T19" fmla="*/ 189 h 203"/>
              <a:gd name="T20" fmla="*/ 1 w 33"/>
              <a:gd name="T21" fmla="*/ 186 h 203"/>
              <a:gd name="T22" fmla="*/ 1 w 33"/>
              <a:gd name="T23" fmla="*/ 183 h 203"/>
              <a:gd name="T24" fmla="*/ 1 w 33"/>
              <a:gd name="T25" fmla="*/ 180 h 203"/>
              <a:gd name="T26" fmla="*/ 1 w 33"/>
              <a:gd name="T27" fmla="*/ 175 h 203"/>
              <a:gd name="T28" fmla="*/ 1 w 33"/>
              <a:gd name="T29" fmla="*/ 171 h 203"/>
              <a:gd name="T30" fmla="*/ 1 w 33"/>
              <a:gd name="T31" fmla="*/ 167 h 203"/>
              <a:gd name="T32" fmla="*/ 2 w 33"/>
              <a:gd name="T33" fmla="*/ 162 h 203"/>
              <a:gd name="T34" fmla="*/ 2 w 33"/>
              <a:gd name="T35" fmla="*/ 157 h 203"/>
              <a:gd name="T36" fmla="*/ 2 w 33"/>
              <a:gd name="T37" fmla="*/ 151 h 203"/>
              <a:gd name="T38" fmla="*/ 3 w 33"/>
              <a:gd name="T39" fmla="*/ 139 h 203"/>
              <a:gd name="T40" fmla="*/ 4 w 33"/>
              <a:gd name="T41" fmla="*/ 129 h 203"/>
              <a:gd name="T42" fmla="*/ 4 w 33"/>
              <a:gd name="T43" fmla="*/ 120 h 203"/>
              <a:gd name="T44" fmla="*/ 4 w 33"/>
              <a:gd name="T45" fmla="*/ 110 h 203"/>
              <a:gd name="T46" fmla="*/ 4 w 33"/>
              <a:gd name="T47" fmla="*/ 102 h 203"/>
              <a:gd name="T48" fmla="*/ 5 w 33"/>
              <a:gd name="T49" fmla="*/ 93 h 203"/>
              <a:gd name="T50" fmla="*/ 5 w 33"/>
              <a:gd name="T51" fmla="*/ 87 h 203"/>
              <a:gd name="T52" fmla="*/ 5 w 33"/>
              <a:gd name="T53" fmla="*/ 80 h 203"/>
              <a:gd name="T54" fmla="*/ 5 w 33"/>
              <a:gd name="T55" fmla="*/ 74 h 203"/>
              <a:gd name="T56" fmla="*/ 4 w 33"/>
              <a:gd name="T57" fmla="*/ 66 h 203"/>
              <a:gd name="T58" fmla="*/ 4 w 33"/>
              <a:gd name="T59" fmla="*/ 57 h 203"/>
              <a:gd name="T60" fmla="*/ 3 w 33"/>
              <a:gd name="T61" fmla="*/ 48 h 203"/>
              <a:gd name="T62" fmla="*/ 3 w 33"/>
              <a:gd name="T63" fmla="*/ 38 h 203"/>
              <a:gd name="T64" fmla="*/ 2 w 33"/>
              <a:gd name="T65" fmla="*/ 26 h 203"/>
              <a:gd name="T66" fmla="*/ 1 w 33"/>
              <a:gd name="T67" fmla="*/ 14 h 203"/>
              <a:gd name="T68" fmla="*/ 1 w 33"/>
              <a:gd name="T69" fmla="*/ 7 h 203"/>
              <a:gd name="T70" fmla="*/ 0 w 33"/>
              <a:gd name="T71" fmla="*/ 0 h 203"/>
              <a:gd name="T72" fmla="*/ 33 w 33"/>
              <a:gd name="T73" fmla="*/ 0 h 203"/>
              <a:gd name="T74" fmla="*/ 33 w 33"/>
              <a:gd name="T75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3" h="203">
                <a:moveTo>
                  <a:pt x="33" y="0"/>
                </a:moveTo>
                <a:lnTo>
                  <a:pt x="33" y="200"/>
                </a:lnTo>
                <a:lnTo>
                  <a:pt x="2" y="203"/>
                </a:lnTo>
                <a:lnTo>
                  <a:pt x="2" y="201"/>
                </a:lnTo>
                <a:lnTo>
                  <a:pt x="2" y="200"/>
                </a:lnTo>
                <a:lnTo>
                  <a:pt x="1" y="199"/>
                </a:lnTo>
                <a:lnTo>
                  <a:pt x="1" y="197"/>
                </a:lnTo>
                <a:lnTo>
                  <a:pt x="1" y="195"/>
                </a:lnTo>
                <a:lnTo>
                  <a:pt x="1" y="193"/>
                </a:lnTo>
                <a:lnTo>
                  <a:pt x="1" y="189"/>
                </a:lnTo>
                <a:lnTo>
                  <a:pt x="1" y="186"/>
                </a:lnTo>
                <a:lnTo>
                  <a:pt x="1" y="183"/>
                </a:lnTo>
                <a:lnTo>
                  <a:pt x="1" y="180"/>
                </a:lnTo>
                <a:lnTo>
                  <a:pt x="1" y="175"/>
                </a:lnTo>
                <a:lnTo>
                  <a:pt x="1" y="171"/>
                </a:lnTo>
                <a:lnTo>
                  <a:pt x="1" y="167"/>
                </a:lnTo>
                <a:lnTo>
                  <a:pt x="2" y="162"/>
                </a:lnTo>
                <a:lnTo>
                  <a:pt x="2" y="157"/>
                </a:lnTo>
                <a:lnTo>
                  <a:pt x="2" y="151"/>
                </a:lnTo>
                <a:lnTo>
                  <a:pt x="3" y="139"/>
                </a:lnTo>
                <a:lnTo>
                  <a:pt x="4" y="129"/>
                </a:lnTo>
                <a:lnTo>
                  <a:pt x="4" y="120"/>
                </a:lnTo>
                <a:lnTo>
                  <a:pt x="4" y="110"/>
                </a:lnTo>
                <a:lnTo>
                  <a:pt x="4" y="102"/>
                </a:lnTo>
                <a:lnTo>
                  <a:pt x="5" y="93"/>
                </a:lnTo>
                <a:lnTo>
                  <a:pt x="5" y="87"/>
                </a:lnTo>
                <a:lnTo>
                  <a:pt x="5" y="80"/>
                </a:lnTo>
                <a:lnTo>
                  <a:pt x="5" y="74"/>
                </a:lnTo>
                <a:lnTo>
                  <a:pt x="4" y="66"/>
                </a:lnTo>
                <a:lnTo>
                  <a:pt x="4" y="57"/>
                </a:lnTo>
                <a:lnTo>
                  <a:pt x="3" y="48"/>
                </a:lnTo>
                <a:lnTo>
                  <a:pt x="3" y="38"/>
                </a:lnTo>
                <a:lnTo>
                  <a:pt x="2" y="26"/>
                </a:lnTo>
                <a:lnTo>
                  <a:pt x="1" y="14"/>
                </a:lnTo>
                <a:lnTo>
                  <a:pt x="1" y="7"/>
                </a:lnTo>
                <a:lnTo>
                  <a:pt x="0" y="0"/>
                </a:lnTo>
                <a:lnTo>
                  <a:pt x="33" y="0"/>
                </a:lnTo>
                <a:lnTo>
                  <a:pt x="33" y="0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Freeform 145"/>
          <p:cNvSpPr/>
          <p:nvPr/>
        </p:nvSpPr>
        <p:spPr bwMode="auto">
          <a:xfrm>
            <a:off x="6457126" y="2368827"/>
            <a:ext cx="532845" cy="142092"/>
          </a:xfrm>
          <a:custGeom>
            <a:avLst/>
            <a:gdLst>
              <a:gd name="T0" fmla="*/ 63 w 165"/>
              <a:gd name="T1" fmla="*/ 16 h 44"/>
              <a:gd name="T2" fmla="*/ 77 w 165"/>
              <a:gd name="T3" fmla="*/ 11 h 44"/>
              <a:gd name="T4" fmla="*/ 90 w 165"/>
              <a:gd name="T5" fmla="*/ 8 h 44"/>
              <a:gd name="T6" fmla="*/ 102 w 165"/>
              <a:gd name="T7" fmla="*/ 6 h 44"/>
              <a:gd name="T8" fmla="*/ 114 w 165"/>
              <a:gd name="T9" fmla="*/ 4 h 44"/>
              <a:gd name="T10" fmla="*/ 123 w 165"/>
              <a:gd name="T11" fmla="*/ 3 h 44"/>
              <a:gd name="T12" fmla="*/ 132 w 165"/>
              <a:gd name="T13" fmla="*/ 1 h 44"/>
              <a:gd name="T14" fmla="*/ 138 w 165"/>
              <a:gd name="T15" fmla="*/ 0 h 44"/>
              <a:gd name="T16" fmla="*/ 147 w 165"/>
              <a:gd name="T17" fmla="*/ 0 h 44"/>
              <a:gd name="T18" fmla="*/ 156 w 165"/>
              <a:gd name="T19" fmla="*/ 1 h 44"/>
              <a:gd name="T20" fmla="*/ 161 w 165"/>
              <a:gd name="T21" fmla="*/ 3 h 44"/>
              <a:gd name="T22" fmla="*/ 164 w 165"/>
              <a:gd name="T23" fmla="*/ 5 h 44"/>
              <a:gd name="T24" fmla="*/ 164 w 165"/>
              <a:gd name="T25" fmla="*/ 7 h 44"/>
              <a:gd name="T26" fmla="*/ 162 w 165"/>
              <a:gd name="T27" fmla="*/ 10 h 44"/>
              <a:gd name="T28" fmla="*/ 160 w 165"/>
              <a:gd name="T29" fmla="*/ 12 h 44"/>
              <a:gd name="T30" fmla="*/ 157 w 165"/>
              <a:gd name="T31" fmla="*/ 15 h 44"/>
              <a:gd name="T32" fmla="*/ 153 w 165"/>
              <a:gd name="T33" fmla="*/ 16 h 44"/>
              <a:gd name="T34" fmla="*/ 148 w 165"/>
              <a:gd name="T35" fmla="*/ 17 h 44"/>
              <a:gd name="T36" fmla="*/ 143 w 165"/>
              <a:gd name="T37" fmla="*/ 19 h 44"/>
              <a:gd name="T38" fmla="*/ 135 w 165"/>
              <a:gd name="T39" fmla="*/ 20 h 44"/>
              <a:gd name="T40" fmla="*/ 128 w 165"/>
              <a:gd name="T41" fmla="*/ 22 h 44"/>
              <a:gd name="T42" fmla="*/ 117 w 165"/>
              <a:gd name="T43" fmla="*/ 25 h 44"/>
              <a:gd name="T44" fmla="*/ 106 w 165"/>
              <a:gd name="T45" fmla="*/ 28 h 44"/>
              <a:gd name="T46" fmla="*/ 92 w 165"/>
              <a:gd name="T47" fmla="*/ 30 h 44"/>
              <a:gd name="T48" fmla="*/ 77 w 165"/>
              <a:gd name="T49" fmla="*/ 33 h 44"/>
              <a:gd name="T50" fmla="*/ 64 w 165"/>
              <a:gd name="T51" fmla="*/ 36 h 44"/>
              <a:gd name="T52" fmla="*/ 52 w 165"/>
              <a:gd name="T53" fmla="*/ 39 h 44"/>
              <a:gd name="T54" fmla="*/ 42 w 165"/>
              <a:gd name="T55" fmla="*/ 41 h 44"/>
              <a:gd name="T56" fmla="*/ 35 w 165"/>
              <a:gd name="T57" fmla="*/ 43 h 44"/>
              <a:gd name="T58" fmla="*/ 27 w 165"/>
              <a:gd name="T59" fmla="*/ 44 h 44"/>
              <a:gd name="T60" fmla="*/ 23 w 165"/>
              <a:gd name="T61" fmla="*/ 44 h 44"/>
              <a:gd name="T62" fmla="*/ 19 w 165"/>
              <a:gd name="T63" fmla="*/ 44 h 44"/>
              <a:gd name="T64" fmla="*/ 13 w 165"/>
              <a:gd name="T65" fmla="*/ 43 h 44"/>
              <a:gd name="T66" fmla="*/ 4 w 165"/>
              <a:gd name="T67" fmla="*/ 40 h 44"/>
              <a:gd name="T68" fmla="*/ 0 w 165"/>
              <a:gd name="T69" fmla="*/ 35 h 44"/>
              <a:gd name="T70" fmla="*/ 0 w 165"/>
              <a:gd name="T71" fmla="*/ 34 h 44"/>
              <a:gd name="T72" fmla="*/ 2 w 165"/>
              <a:gd name="T73" fmla="*/ 33 h 44"/>
              <a:gd name="T74" fmla="*/ 8 w 165"/>
              <a:gd name="T75" fmla="*/ 31 h 44"/>
              <a:gd name="T76" fmla="*/ 14 w 165"/>
              <a:gd name="T77" fmla="*/ 28 h 44"/>
              <a:gd name="T78" fmla="*/ 23 w 165"/>
              <a:gd name="T79" fmla="*/ 25 h 44"/>
              <a:gd name="T80" fmla="*/ 34 w 165"/>
              <a:gd name="T81" fmla="*/ 22 h 44"/>
              <a:gd name="T82" fmla="*/ 48 w 165"/>
              <a:gd name="T83" fmla="*/ 19 h 44"/>
              <a:gd name="T84" fmla="*/ 56 w 165"/>
              <a:gd name="T85" fmla="*/ 18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5" h="44">
                <a:moveTo>
                  <a:pt x="56" y="18"/>
                </a:moveTo>
                <a:lnTo>
                  <a:pt x="63" y="16"/>
                </a:lnTo>
                <a:lnTo>
                  <a:pt x="70" y="13"/>
                </a:lnTo>
                <a:lnTo>
                  <a:pt x="77" y="11"/>
                </a:lnTo>
                <a:lnTo>
                  <a:pt x="84" y="10"/>
                </a:lnTo>
                <a:lnTo>
                  <a:pt x="90" y="8"/>
                </a:lnTo>
                <a:lnTo>
                  <a:pt x="97" y="7"/>
                </a:lnTo>
                <a:lnTo>
                  <a:pt x="102" y="6"/>
                </a:lnTo>
                <a:lnTo>
                  <a:pt x="109" y="5"/>
                </a:lnTo>
                <a:lnTo>
                  <a:pt x="114" y="4"/>
                </a:lnTo>
                <a:lnTo>
                  <a:pt x="119" y="3"/>
                </a:lnTo>
                <a:lnTo>
                  <a:pt x="123" y="3"/>
                </a:lnTo>
                <a:lnTo>
                  <a:pt x="128" y="1"/>
                </a:lnTo>
                <a:lnTo>
                  <a:pt x="132" y="1"/>
                </a:lnTo>
                <a:lnTo>
                  <a:pt x="135" y="1"/>
                </a:lnTo>
                <a:lnTo>
                  <a:pt x="138" y="0"/>
                </a:lnTo>
                <a:lnTo>
                  <a:pt x="142" y="0"/>
                </a:lnTo>
                <a:lnTo>
                  <a:pt x="147" y="0"/>
                </a:lnTo>
                <a:lnTo>
                  <a:pt x="152" y="1"/>
                </a:lnTo>
                <a:lnTo>
                  <a:pt x="156" y="1"/>
                </a:lnTo>
                <a:lnTo>
                  <a:pt x="158" y="3"/>
                </a:lnTo>
                <a:lnTo>
                  <a:pt x="161" y="3"/>
                </a:lnTo>
                <a:lnTo>
                  <a:pt x="162" y="4"/>
                </a:lnTo>
                <a:lnTo>
                  <a:pt x="164" y="5"/>
                </a:lnTo>
                <a:lnTo>
                  <a:pt x="165" y="6"/>
                </a:lnTo>
                <a:lnTo>
                  <a:pt x="164" y="7"/>
                </a:lnTo>
                <a:lnTo>
                  <a:pt x="164" y="9"/>
                </a:lnTo>
                <a:lnTo>
                  <a:pt x="162" y="10"/>
                </a:lnTo>
                <a:lnTo>
                  <a:pt x="162" y="11"/>
                </a:lnTo>
                <a:lnTo>
                  <a:pt x="160" y="12"/>
                </a:lnTo>
                <a:lnTo>
                  <a:pt x="159" y="13"/>
                </a:lnTo>
                <a:lnTo>
                  <a:pt x="157" y="15"/>
                </a:lnTo>
                <a:lnTo>
                  <a:pt x="154" y="15"/>
                </a:lnTo>
                <a:lnTo>
                  <a:pt x="153" y="16"/>
                </a:lnTo>
                <a:lnTo>
                  <a:pt x="150" y="16"/>
                </a:lnTo>
                <a:lnTo>
                  <a:pt x="148" y="17"/>
                </a:lnTo>
                <a:lnTo>
                  <a:pt x="146" y="18"/>
                </a:lnTo>
                <a:lnTo>
                  <a:pt x="143" y="19"/>
                </a:lnTo>
                <a:lnTo>
                  <a:pt x="140" y="19"/>
                </a:lnTo>
                <a:lnTo>
                  <a:pt x="135" y="20"/>
                </a:lnTo>
                <a:lnTo>
                  <a:pt x="132" y="21"/>
                </a:lnTo>
                <a:lnTo>
                  <a:pt x="128" y="22"/>
                </a:lnTo>
                <a:lnTo>
                  <a:pt x="122" y="23"/>
                </a:lnTo>
                <a:lnTo>
                  <a:pt x="117" y="25"/>
                </a:lnTo>
                <a:lnTo>
                  <a:pt x="111" y="27"/>
                </a:lnTo>
                <a:lnTo>
                  <a:pt x="106" y="28"/>
                </a:lnTo>
                <a:lnTo>
                  <a:pt x="99" y="29"/>
                </a:lnTo>
                <a:lnTo>
                  <a:pt x="92" y="30"/>
                </a:lnTo>
                <a:lnTo>
                  <a:pt x="85" y="32"/>
                </a:lnTo>
                <a:lnTo>
                  <a:pt x="77" y="33"/>
                </a:lnTo>
                <a:lnTo>
                  <a:pt x="71" y="35"/>
                </a:lnTo>
                <a:lnTo>
                  <a:pt x="64" y="36"/>
                </a:lnTo>
                <a:lnTo>
                  <a:pt x="59" y="37"/>
                </a:lnTo>
                <a:lnTo>
                  <a:pt x="52" y="39"/>
                </a:lnTo>
                <a:lnTo>
                  <a:pt x="48" y="40"/>
                </a:lnTo>
                <a:lnTo>
                  <a:pt x="42" y="41"/>
                </a:lnTo>
                <a:lnTo>
                  <a:pt x="38" y="42"/>
                </a:lnTo>
                <a:lnTo>
                  <a:pt x="35" y="43"/>
                </a:lnTo>
                <a:lnTo>
                  <a:pt x="30" y="43"/>
                </a:lnTo>
                <a:lnTo>
                  <a:pt x="27" y="44"/>
                </a:lnTo>
                <a:lnTo>
                  <a:pt x="25" y="44"/>
                </a:lnTo>
                <a:lnTo>
                  <a:pt x="23" y="44"/>
                </a:lnTo>
                <a:lnTo>
                  <a:pt x="21" y="44"/>
                </a:lnTo>
                <a:lnTo>
                  <a:pt x="19" y="44"/>
                </a:lnTo>
                <a:lnTo>
                  <a:pt x="17" y="43"/>
                </a:lnTo>
                <a:lnTo>
                  <a:pt x="13" y="43"/>
                </a:lnTo>
                <a:lnTo>
                  <a:pt x="9" y="42"/>
                </a:lnTo>
                <a:lnTo>
                  <a:pt x="4" y="40"/>
                </a:lnTo>
                <a:lnTo>
                  <a:pt x="1" y="36"/>
                </a:lnTo>
                <a:lnTo>
                  <a:pt x="0" y="35"/>
                </a:lnTo>
                <a:lnTo>
                  <a:pt x="0" y="35"/>
                </a:lnTo>
                <a:lnTo>
                  <a:pt x="0" y="34"/>
                </a:lnTo>
                <a:lnTo>
                  <a:pt x="1" y="33"/>
                </a:lnTo>
                <a:lnTo>
                  <a:pt x="2" y="33"/>
                </a:lnTo>
                <a:lnTo>
                  <a:pt x="4" y="32"/>
                </a:lnTo>
                <a:lnTo>
                  <a:pt x="8" y="31"/>
                </a:lnTo>
                <a:lnTo>
                  <a:pt x="10" y="30"/>
                </a:lnTo>
                <a:lnTo>
                  <a:pt x="14" y="28"/>
                </a:lnTo>
                <a:lnTo>
                  <a:pt x="19" y="27"/>
                </a:lnTo>
                <a:lnTo>
                  <a:pt x="23" y="25"/>
                </a:lnTo>
                <a:lnTo>
                  <a:pt x="28" y="24"/>
                </a:lnTo>
                <a:lnTo>
                  <a:pt x="34" y="22"/>
                </a:lnTo>
                <a:lnTo>
                  <a:pt x="40" y="21"/>
                </a:lnTo>
                <a:lnTo>
                  <a:pt x="48" y="19"/>
                </a:lnTo>
                <a:lnTo>
                  <a:pt x="56" y="18"/>
                </a:lnTo>
                <a:lnTo>
                  <a:pt x="56" y="18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" name="Freeform 146"/>
          <p:cNvSpPr/>
          <p:nvPr/>
        </p:nvSpPr>
        <p:spPr bwMode="auto">
          <a:xfrm>
            <a:off x="6444208" y="2572277"/>
            <a:ext cx="542535" cy="148551"/>
          </a:xfrm>
          <a:custGeom>
            <a:avLst/>
            <a:gdLst>
              <a:gd name="T0" fmla="*/ 165 w 168"/>
              <a:gd name="T1" fmla="*/ 20 h 46"/>
              <a:gd name="T2" fmla="*/ 162 w 168"/>
              <a:gd name="T3" fmla="*/ 21 h 46"/>
              <a:gd name="T4" fmla="*/ 158 w 168"/>
              <a:gd name="T5" fmla="*/ 24 h 46"/>
              <a:gd name="T6" fmla="*/ 151 w 168"/>
              <a:gd name="T7" fmla="*/ 25 h 46"/>
              <a:gd name="T8" fmla="*/ 142 w 168"/>
              <a:gd name="T9" fmla="*/ 27 h 46"/>
              <a:gd name="T10" fmla="*/ 133 w 168"/>
              <a:gd name="T11" fmla="*/ 29 h 46"/>
              <a:gd name="T12" fmla="*/ 121 w 168"/>
              <a:gd name="T13" fmla="*/ 31 h 46"/>
              <a:gd name="T14" fmla="*/ 106 w 168"/>
              <a:gd name="T15" fmla="*/ 33 h 46"/>
              <a:gd name="T16" fmla="*/ 91 w 168"/>
              <a:gd name="T17" fmla="*/ 36 h 46"/>
              <a:gd name="T18" fmla="*/ 77 w 168"/>
              <a:gd name="T19" fmla="*/ 38 h 46"/>
              <a:gd name="T20" fmla="*/ 65 w 168"/>
              <a:gd name="T21" fmla="*/ 40 h 46"/>
              <a:gd name="T22" fmla="*/ 54 w 168"/>
              <a:gd name="T23" fmla="*/ 42 h 46"/>
              <a:gd name="T24" fmla="*/ 45 w 168"/>
              <a:gd name="T25" fmla="*/ 44 h 46"/>
              <a:gd name="T26" fmla="*/ 39 w 168"/>
              <a:gd name="T27" fmla="*/ 45 h 46"/>
              <a:gd name="T28" fmla="*/ 32 w 168"/>
              <a:gd name="T29" fmla="*/ 45 h 46"/>
              <a:gd name="T30" fmla="*/ 28 w 168"/>
              <a:gd name="T31" fmla="*/ 46 h 46"/>
              <a:gd name="T32" fmla="*/ 21 w 168"/>
              <a:gd name="T33" fmla="*/ 46 h 46"/>
              <a:gd name="T34" fmla="*/ 14 w 168"/>
              <a:gd name="T35" fmla="*/ 45 h 46"/>
              <a:gd name="T36" fmla="*/ 6 w 168"/>
              <a:gd name="T37" fmla="*/ 42 h 46"/>
              <a:gd name="T38" fmla="*/ 2 w 168"/>
              <a:gd name="T39" fmla="*/ 39 h 46"/>
              <a:gd name="T40" fmla="*/ 0 w 168"/>
              <a:gd name="T41" fmla="*/ 37 h 46"/>
              <a:gd name="T42" fmla="*/ 1 w 168"/>
              <a:gd name="T43" fmla="*/ 36 h 46"/>
              <a:gd name="T44" fmla="*/ 5 w 168"/>
              <a:gd name="T45" fmla="*/ 33 h 46"/>
              <a:gd name="T46" fmla="*/ 12 w 168"/>
              <a:gd name="T47" fmla="*/ 31 h 46"/>
              <a:gd name="T48" fmla="*/ 21 w 168"/>
              <a:gd name="T49" fmla="*/ 29 h 46"/>
              <a:gd name="T50" fmla="*/ 32 w 168"/>
              <a:gd name="T51" fmla="*/ 26 h 46"/>
              <a:gd name="T52" fmla="*/ 46 w 168"/>
              <a:gd name="T53" fmla="*/ 21 h 46"/>
              <a:gd name="T54" fmla="*/ 63 w 168"/>
              <a:gd name="T55" fmla="*/ 18 h 46"/>
              <a:gd name="T56" fmla="*/ 80 w 168"/>
              <a:gd name="T57" fmla="*/ 14 h 46"/>
              <a:gd name="T58" fmla="*/ 96 w 168"/>
              <a:gd name="T59" fmla="*/ 9 h 46"/>
              <a:gd name="T60" fmla="*/ 110 w 168"/>
              <a:gd name="T61" fmla="*/ 6 h 46"/>
              <a:gd name="T62" fmla="*/ 122 w 168"/>
              <a:gd name="T63" fmla="*/ 4 h 46"/>
              <a:gd name="T64" fmla="*/ 132 w 168"/>
              <a:gd name="T65" fmla="*/ 2 h 46"/>
              <a:gd name="T66" fmla="*/ 139 w 168"/>
              <a:gd name="T67" fmla="*/ 1 h 46"/>
              <a:gd name="T68" fmla="*/ 146 w 168"/>
              <a:gd name="T69" fmla="*/ 0 h 46"/>
              <a:gd name="T70" fmla="*/ 150 w 168"/>
              <a:gd name="T71" fmla="*/ 0 h 46"/>
              <a:gd name="T72" fmla="*/ 152 w 168"/>
              <a:gd name="T73" fmla="*/ 0 h 46"/>
              <a:gd name="T74" fmla="*/ 154 w 168"/>
              <a:gd name="T75" fmla="*/ 1 h 46"/>
              <a:gd name="T76" fmla="*/ 158 w 168"/>
              <a:gd name="T77" fmla="*/ 3 h 46"/>
              <a:gd name="T78" fmla="*/ 161 w 168"/>
              <a:gd name="T79" fmla="*/ 6 h 46"/>
              <a:gd name="T80" fmla="*/ 165 w 168"/>
              <a:gd name="T81" fmla="*/ 12 h 46"/>
              <a:gd name="T82" fmla="*/ 166 w 168"/>
              <a:gd name="T83" fmla="*/ 15 h 46"/>
              <a:gd name="T84" fmla="*/ 168 w 168"/>
              <a:gd name="T85" fmla="*/ 17 h 46"/>
              <a:gd name="T86" fmla="*/ 166 w 168"/>
              <a:gd name="T87" fmla="*/ 19 h 46"/>
              <a:gd name="T88" fmla="*/ 165 w 168"/>
              <a:gd name="T89" fmla="*/ 2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8" h="46">
                <a:moveTo>
                  <a:pt x="165" y="20"/>
                </a:moveTo>
                <a:lnTo>
                  <a:pt x="165" y="20"/>
                </a:lnTo>
                <a:lnTo>
                  <a:pt x="164" y="21"/>
                </a:lnTo>
                <a:lnTo>
                  <a:pt x="162" y="21"/>
                </a:lnTo>
                <a:lnTo>
                  <a:pt x="160" y="22"/>
                </a:lnTo>
                <a:lnTo>
                  <a:pt x="158" y="24"/>
                </a:lnTo>
                <a:lnTo>
                  <a:pt x="154" y="24"/>
                </a:lnTo>
                <a:lnTo>
                  <a:pt x="151" y="25"/>
                </a:lnTo>
                <a:lnTo>
                  <a:pt x="147" y="26"/>
                </a:lnTo>
                <a:lnTo>
                  <a:pt x="142" y="27"/>
                </a:lnTo>
                <a:lnTo>
                  <a:pt x="138" y="28"/>
                </a:lnTo>
                <a:lnTo>
                  <a:pt x="133" y="29"/>
                </a:lnTo>
                <a:lnTo>
                  <a:pt x="126" y="30"/>
                </a:lnTo>
                <a:lnTo>
                  <a:pt x="121" y="31"/>
                </a:lnTo>
                <a:lnTo>
                  <a:pt x="114" y="32"/>
                </a:lnTo>
                <a:lnTo>
                  <a:pt x="106" y="33"/>
                </a:lnTo>
                <a:lnTo>
                  <a:pt x="99" y="34"/>
                </a:lnTo>
                <a:lnTo>
                  <a:pt x="91" y="36"/>
                </a:lnTo>
                <a:lnTo>
                  <a:pt x="84" y="37"/>
                </a:lnTo>
                <a:lnTo>
                  <a:pt x="77" y="38"/>
                </a:lnTo>
                <a:lnTo>
                  <a:pt x="70" y="40"/>
                </a:lnTo>
                <a:lnTo>
                  <a:pt x="65" y="40"/>
                </a:lnTo>
                <a:lnTo>
                  <a:pt x="60" y="41"/>
                </a:lnTo>
                <a:lnTo>
                  <a:pt x="54" y="42"/>
                </a:lnTo>
                <a:lnTo>
                  <a:pt x="50" y="43"/>
                </a:lnTo>
                <a:lnTo>
                  <a:pt x="45" y="44"/>
                </a:lnTo>
                <a:lnTo>
                  <a:pt x="42" y="44"/>
                </a:lnTo>
                <a:lnTo>
                  <a:pt x="39" y="45"/>
                </a:lnTo>
                <a:lnTo>
                  <a:pt x="36" y="45"/>
                </a:lnTo>
                <a:lnTo>
                  <a:pt x="32" y="45"/>
                </a:lnTo>
                <a:lnTo>
                  <a:pt x="30" y="46"/>
                </a:lnTo>
                <a:lnTo>
                  <a:pt x="28" y="46"/>
                </a:lnTo>
                <a:lnTo>
                  <a:pt x="27" y="46"/>
                </a:lnTo>
                <a:lnTo>
                  <a:pt x="21" y="46"/>
                </a:lnTo>
                <a:lnTo>
                  <a:pt x="17" y="46"/>
                </a:lnTo>
                <a:lnTo>
                  <a:pt x="14" y="45"/>
                </a:lnTo>
                <a:lnTo>
                  <a:pt x="9" y="44"/>
                </a:lnTo>
                <a:lnTo>
                  <a:pt x="6" y="42"/>
                </a:lnTo>
                <a:lnTo>
                  <a:pt x="4" y="40"/>
                </a:lnTo>
                <a:lnTo>
                  <a:pt x="2" y="39"/>
                </a:lnTo>
                <a:lnTo>
                  <a:pt x="0" y="37"/>
                </a:lnTo>
                <a:lnTo>
                  <a:pt x="0" y="37"/>
                </a:lnTo>
                <a:lnTo>
                  <a:pt x="0" y="36"/>
                </a:lnTo>
                <a:lnTo>
                  <a:pt x="1" y="36"/>
                </a:lnTo>
                <a:lnTo>
                  <a:pt x="3" y="34"/>
                </a:lnTo>
                <a:lnTo>
                  <a:pt x="5" y="33"/>
                </a:lnTo>
                <a:lnTo>
                  <a:pt x="8" y="32"/>
                </a:lnTo>
                <a:lnTo>
                  <a:pt x="12" y="31"/>
                </a:lnTo>
                <a:lnTo>
                  <a:pt x="16" y="30"/>
                </a:lnTo>
                <a:lnTo>
                  <a:pt x="21" y="29"/>
                </a:lnTo>
                <a:lnTo>
                  <a:pt x="27" y="27"/>
                </a:lnTo>
                <a:lnTo>
                  <a:pt x="32" y="26"/>
                </a:lnTo>
                <a:lnTo>
                  <a:pt x="39" y="24"/>
                </a:lnTo>
                <a:lnTo>
                  <a:pt x="46" y="21"/>
                </a:lnTo>
                <a:lnTo>
                  <a:pt x="54" y="20"/>
                </a:lnTo>
                <a:lnTo>
                  <a:pt x="63" y="18"/>
                </a:lnTo>
                <a:lnTo>
                  <a:pt x="72" y="16"/>
                </a:lnTo>
                <a:lnTo>
                  <a:pt x="80" y="14"/>
                </a:lnTo>
                <a:lnTo>
                  <a:pt x="88" y="12"/>
                </a:lnTo>
                <a:lnTo>
                  <a:pt x="96" y="9"/>
                </a:lnTo>
                <a:lnTo>
                  <a:pt x="103" y="8"/>
                </a:lnTo>
                <a:lnTo>
                  <a:pt x="110" y="6"/>
                </a:lnTo>
                <a:lnTo>
                  <a:pt x="116" y="5"/>
                </a:lnTo>
                <a:lnTo>
                  <a:pt x="122" y="4"/>
                </a:lnTo>
                <a:lnTo>
                  <a:pt x="127" y="3"/>
                </a:lnTo>
                <a:lnTo>
                  <a:pt x="132" y="2"/>
                </a:lnTo>
                <a:lnTo>
                  <a:pt x="136" y="1"/>
                </a:lnTo>
                <a:lnTo>
                  <a:pt x="139" y="1"/>
                </a:lnTo>
                <a:lnTo>
                  <a:pt x="142" y="0"/>
                </a:lnTo>
                <a:lnTo>
                  <a:pt x="146" y="0"/>
                </a:lnTo>
                <a:lnTo>
                  <a:pt x="148" y="0"/>
                </a:lnTo>
                <a:lnTo>
                  <a:pt x="150" y="0"/>
                </a:lnTo>
                <a:lnTo>
                  <a:pt x="151" y="0"/>
                </a:lnTo>
                <a:lnTo>
                  <a:pt x="152" y="0"/>
                </a:lnTo>
                <a:lnTo>
                  <a:pt x="153" y="0"/>
                </a:lnTo>
                <a:lnTo>
                  <a:pt x="154" y="1"/>
                </a:lnTo>
                <a:lnTo>
                  <a:pt x="156" y="2"/>
                </a:lnTo>
                <a:lnTo>
                  <a:pt x="158" y="3"/>
                </a:lnTo>
                <a:lnTo>
                  <a:pt x="160" y="4"/>
                </a:lnTo>
                <a:lnTo>
                  <a:pt x="161" y="6"/>
                </a:lnTo>
                <a:lnTo>
                  <a:pt x="163" y="8"/>
                </a:lnTo>
                <a:lnTo>
                  <a:pt x="165" y="12"/>
                </a:lnTo>
                <a:lnTo>
                  <a:pt x="166" y="13"/>
                </a:lnTo>
                <a:lnTo>
                  <a:pt x="166" y="15"/>
                </a:lnTo>
                <a:lnTo>
                  <a:pt x="168" y="16"/>
                </a:lnTo>
                <a:lnTo>
                  <a:pt x="168" y="17"/>
                </a:lnTo>
                <a:lnTo>
                  <a:pt x="168" y="18"/>
                </a:lnTo>
                <a:lnTo>
                  <a:pt x="166" y="19"/>
                </a:lnTo>
                <a:lnTo>
                  <a:pt x="165" y="20"/>
                </a:lnTo>
                <a:lnTo>
                  <a:pt x="165" y="20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" name="Freeform 147"/>
          <p:cNvSpPr/>
          <p:nvPr/>
        </p:nvSpPr>
        <p:spPr bwMode="auto">
          <a:xfrm>
            <a:off x="6305346" y="2814481"/>
            <a:ext cx="791195" cy="135634"/>
          </a:xfrm>
          <a:custGeom>
            <a:avLst/>
            <a:gdLst>
              <a:gd name="T0" fmla="*/ 116 w 245"/>
              <a:gd name="T1" fmla="*/ 10 h 42"/>
              <a:gd name="T2" fmla="*/ 132 w 245"/>
              <a:gd name="T3" fmla="*/ 7 h 42"/>
              <a:gd name="T4" fmla="*/ 147 w 245"/>
              <a:gd name="T5" fmla="*/ 5 h 42"/>
              <a:gd name="T6" fmla="*/ 160 w 245"/>
              <a:gd name="T7" fmla="*/ 3 h 42"/>
              <a:gd name="T8" fmla="*/ 172 w 245"/>
              <a:gd name="T9" fmla="*/ 2 h 42"/>
              <a:gd name="T10" fmla="*/ 183 w 245"/>
              <a:gd name="T11" fmla="*/ 1 h 42"/>
              <a:gd name="T12" fmla="*/ 192 w 245"/>
              <a:gd name="T13" fmla="*/ 0 h 42"/>
              <a:gd name="T14" fmla="*/ 201 w 245"/>
              <a:gd name="T15" fmla="*/ 0 h 42"/>
              <a:gd name="T16" fmla="*/ 209 w 245"/>
              <a:gd name="T17" fmla="*/ 0 h 42"/>
              <a:gd name="T18" fmla="*/ 218 w 245"/>
              <a:gd name="T19" fmla="*/ 0 h 42"/>
              <a:gd name="T20" fmla="*/ 227 w 245"/>
              <a:gd name="T21" fmla="*/ 0 h 42"/>
              <a:gd name="T22" fmla="*/ 233 w 245"/>
              <a:gd name="T23" fmla="*/ 1 h 42"/>
              <a:gd name="T24" fmla="*/ 239 w 245"/>
              <a:gd name="T25" fmla="*/ 3 h 42"/>
              <a:gd name="T26" fmla="*/ 242 w 245"/>
              <a:gd name="T27" fmla="*/ 5 h 42"/>
              <a:gd name="T28" fmla="*/ 244 w 245"/>
              <a:gd name="T29" fmla="*/ 9 h 42"/>
              <a:gd name="T30" fmla="*/ 245 w 245"/>
              <a:gd name="T31" fmla="*/ 11 h 42"/>
              <a:gd name="T32" fmla="*/ 245 w 245"/>
              <a:gd name="T33" fmla="*/ 12 h 42"/>
              <a:gd name="T34" fmla="*/ 242 w 245"/>
              <a:gd name="T35" fmla="*/ 14 h 42"/>
              <a:gd name="T36" fmla="*/ 237 w 245"/>
              <a:gd name="T37" fmla="*/ 16 h 42"/>
              <a:gd name="T38" fmla="*/ 227 w 245"/>
              <a:gd name="T39" fmla="*/ 18 h 42"/>
              <a:gd name="T40" fmla="*/ 215 w 245"/>
              <a:gd name="T41" fmla="*/ 22 h 42"/>
              <a:gd name="T42" fmla="*/ 200 w 245"/>
              <a:gd name="T43" fmla="*/ 24 h 42"/>
              <a:gd name="T44" fmla="*/ 182 w 245"/>
              <a:gd name="T45" fmla="*/ 26 h 42"/>
              <a:gd name="T46" fmla="*/ 160 w 245"/>
              <a:gd name="T47" fmla="*/ 29 h 42"/>
              <a:gd name="T48" fmla="*/ 137 w 245"/>
              <a:gd name="T49" fmla="*/ 31 h 42"/>
              <a:gd name="T50" fmla="*/ 116 w 245"/>
              <a:gd name="T51" fmla="*/ 34 h 42"/>
              <a:gd name="T52" fmla="*/ 97 w 245"/>
              <a:gd name="T53" fmla="*/ 36 h 42"/>
              <a:gd name="T54" fmla="*/ 82 w 245"/>
              <a:gd name="T55" fmla="*/ 38 h 42"/>
              <a:gd name="T56" fmla="*/ 68 w 245"/>
              <a:gd name="T57" fmla="*/ 39 h 42"/>
              <a:gd name="T58" fmla="*/ 58 w 245"/>
              <a:gd name="T59" fmla="*/ 41 h 42"/>
              <a:gd name="T60" fmla="*/ 49 w 245"/>
              <a:gd name="T61" fmla="*/ 41 h 42"/>
              <a:gd name="T62" fmla="*/ 45 w 245"/>
              <a:gd name="T63" fmla="*/ 42 h 42"/>
              <a:gd name="T64" fmla="*/ 39 w 245"/>
              <a:gd name="T65" fmla="*/ 42 h 42"/>
              <a:gd name="T66" fmla="*/ 32 w 245"/>
              <a:gd name="T67" fmla="*/ 41 h 42"/>
              <a:gd name="T68" fmla="*/ 22 w 245"/>
              <a:gd name="T69" fmla="*/ 37 h 42"/>
              <a:gd name="T70" fmla="*/ 9 w 245"/>
              <a:gd name="T71" fmla="*/ 29 h 42"/>
              <a:gd name="T72" fmla="*/ 4 w 245"/>
              <a:gd name="T73" fmla="*/ 25 h 42"/>
              <a:gd name="T74" fmla="*/ 14 w 245"/>
              <a:gd name="T75" fmla="*/ 24 h 42"/>
              <a:gd name="T76" fmla="*/ 25 w 245"/>
              <a:gd name="T77" fmla="*/ 23 h 42"/>
              <a:gd name="T78" fmla="*/ 38 w 245"/>
              <a:gd name="T79" fmla="*/ 22 h 42"/>
              <a:gd name="T80" fmla="*/ 51 w 245"/>
              <a:gd name="T81" fmla="*/ 19 h 42"/>
              <a:gd name="T82" fmla="*/ 66 w 245"/>
              <a:gd name="T83" fmla="*/ 17 h 42"/>
              <a:gd name="T84" fmla="*/ 89 w 245"/>
              <a:gd name="T85" fmla="*/ 14 h 42"/>
              <a:gd name="T86" fmla="*/ 107 w 245"/>
              <a:gd name="T87" fmla="*/ 1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45" h="42">
                <a:moveTo>
                  <a:pt x="107" y="12"/>
                </a:moveTo>
                <a:lnTo>
                  <a:pt x="116" y="10"/>
                </a:lnTo>
                <a:lnTo>
                  <a:pt x="124" y="9"/>
                </a:lnTo>
                <a:lnTo>
                  <a:pt x="132" y="7"/>
                </a:lnTo>
                <a:lnTo>
                  <a:pt x="140" y="6"/>
                </a:lnTo>
                <a:lnTo>
                  <a:pt x="147" y="5"/>
                </a:lnTo>
                <a:lnTo>
                  <a:pt x="154" y="4"/>
                </a:lnTo>
                <a:lnTo>
                  <a:pt x="160" y="3"/>
                </a:lnTo>
                <a:lnTo>
                  <a:pt x="167" y="3"/>
                </a:lnTo>
                <a:lnTo>
                  <a:pt x="172" y="2"/>
                </a:lnTo>
                <a:lnTo>
                  <a:pt x="178" y="1"/>
                </a:lnTo>
                <a:lnTo>
                  <a:pt x="183" y="1"/>
                </a:lnTo>
                <a:lnTo>
                  <a:pt x="188" y="1"/>
                </a:lnTo>
                <a:lnTo>
                  <a:pt x="192" y="0"/>
                </a:lnTo>
                <a:lnTo>
                  <a:pt x="196" y="0"/>
                </a:lnTo>
                <a:lnTo>
                  <a:pt x="201" y="0"/>
                </a:lnTo>
                <a:lnTo>
                  <a:pt x="204" y="0"/>
                </a:lnTo>
                <a:lnTo>
                  <a:pt x="209" y="0"/>
                </a:lnTo>
                <a:lnTo>
                  <a:pt x="214" y="0"/>
                </a:lnTo>
                <a:lnTo>
                  <a:pt x="218" y="0"/>
                </a:lnTo>
                <a:lnTo>
                  <a:pt x="223" y="0"/>
                </a:lnTo>
                <a:lnTo>
                  <a:pt x="227" y="0"/>
                </a:lnTo>
                <a:lnTo>
                  <a:pt x="230" y="1"/>
                </a:lnTo>
                <a:lnTo>
                  <a:pt x="233" y="1"/>
                </a:lnTo>
                <a:lnTo>
                  <a:pt x="236" y="2"/>
                </a:lnTo>
                <a:lnTo>
                  <a:pt x="239" y="3"/>
                </a:lnTo>
                <a:lnTo>
                  <a:pt x="241" y="4"/>
                </a:lnTo>
                <a:lnTo>
                  <a:pt x="242" y="5"/>
                </a:lnTo>
                <a:lnTo>
                  <a:pt x="243" y="6"/>
                </a:lnTo>
                <a:lnTo>
                  <a:pt x="244" y="9"/>
                </a:lnTo>
                <a:lnTo>
                  <a:pt x="245" y="10"/>
                </a:lnTo>
                <a:lnTo>
                  <a:pt x="245" y="11"/>
                </a:lnTo>
                <a:lnTo>
                  <a:pt x="245" y="12"/>
                </a:lnTo>
                <a:lnTo>
                  <a:pt x="245" y="12"/>
                </a:lnTo>
                <a:lnTo>
                  <a:pt x="244" y="13"/>
                </a:lnTo>
                <a:lnTo>
                  <a:pt x="242" y="14"/>
                </a:lnTo>
                <a:lnTo>
                  <a:pt x="240" y="15"/>
                </a:lnTo>
                <a:lnTo>
                  <a:pt x="237" y="16"/>
                </a:lnTo>
                <a:lnTo>
                  <a:pt x="232" y="17"/>
                </a:lnTo>
                <a:lnTo>
                  <a:pt x="227" y="18"/>
                </a:lnTo>
                <a:lnTo>
                  <a:pt x="221" y="19"/>
                </a:lnTo>
                <a:lnTo>
                  <a:pt x="215" y="22"/>
                </a:lnTo>
                <a:lnTo>
                  <a:pt x="208" y="23"/>
                </a:lnTo>
                <a:lnTo>
                  <a:pt x="200" y="24"/>
                </a:lnTo>
                <a:lnTo>
                  <a:pt x="192" y="25"/>
                </a:lnTo>
                <a:lnTo>
                  <a:pt x="182" y="26"/>
                </a:lnTo>
                <a:lnTo>
                  <a:pt x="172" y="27"/>
                </a:lnTo>
                <a:lnTo>
                  <a:pt x="160" y="29"/>
                </a:lnTo>
                <a:lnTo>
                  <a:pt x="149" y="30"/>
                </a:lnTo>
                <a:lnTo>
                  <a:pt x="137" y="31"/>
                </a:lnTo>
                <a:lnTo>
                  <a:pt x="127" y="33"/>
                </a:lnTo>
                <a:lnTo>
                  <a:pt x="116" y="34"/>
                </a:lnTo>
                <a:lnTo>
                  <a:pt x="107" y="35"/>
                </a:lnTo>
                <a:lnTo>
                  <a:pt x="97" y="36"/>
                </a:lnTo>
                <a:lnTo>
                  <a:pt x="89" y="37"/>
                </a:lnTo>
                <a:lnTo>
                  <a:pt x="82" y="38"/>
                </a:lnTo>
                <a:lnTo>
                  <a:pt x="74" y="39"/>
                </a:lnTo>
                <a:lnTo>
                  <a:pt x="68" y="39"/>
                </a:lnTo>
                <a:lnTo>
                  <a:pt x="62" y="40"/>
                </a:lnTo>
                <a:lnTo>
                  <a:pt x="58" y="41"/>
                </a:lnTo>
                <a:lnTo>
                  <a:pt x="54" y="41"/>
                </a:lnTo>
                <a:lnTo>
                  <a:pt x="49" y="41"/>
                </a:lnTo>
                <a:lnTo>
                  <a:pt x="47" y="42"/>
                </a:lnTo>
                <a:lnTo>
                  <a:pt x="45" y="42"/>
                </a:lnTo>
                <a:lnTo>
                  <a:pt x="43" y="42"/>
                </a:lnTo>
                <a:lnTo>
                  <a:pt x="39" y="42"/>
                </a:lnTo>
                <a:lnTo>
                  <a:pt x="36" y="42"/>
                </a:lnTo>
                <a:lnTo>
                  <a:pt x="32" y="41"/>
                </a:lnTo>
                <a:lnTo>
                  <a:pt x="27" y="39"/>
                </a:lnTo>
                <a:lnTo>
                  <a:pt x="22" y="37"/>
                </a:lnTo>
                <a:lnTo>
                  <a:pt x="15" y="34"/>
                </a:lnTo>
                <a:lnTo>
                  <a:pt x="9" y="29"/>
                </a:lnTo>
                <a:lnTo>
                  <a:pt x="0" y="26"/>
                </a:lnTo>
                <a:lnTo>
                  <a:pt x="4" y="25"/>
                </a:lnTo>
                <a:lnTo>
                  <a:pt x="10" y="25"/>
                </a:lnTo>
                <a:lnTo>
                  <a:pt x="14" y="24"/>
                </a:lnTo>
                <a:lnTo>
                  <a:pt x="20" y="24"/>
                </a:lnTo>
                <a:lnTo>
                  <a:pt x="25" y="23"/>
                </a:lnTo>
                <a:lnTo>
                  <a:pt x="32" y="22"/>
                </a:lnTo>
                <a:lnTo>
                  <a:pt x="38" y="22"/>
                </a:lnTo>
                <a:lnTo>
                  <a:pt x="45" y="21"/>
                </a:lnTo>
                <a:lnTo>
                  <a:pt x="51" y="19"/>
                </a:lnTo>
                <a:lnTo>
                  <a:pt x="59" y="18"/>
                </a:lnTo>
                <a:lnTo>
                  <a:pt x="66" y="17"/>
                </a:lnTo>
                <a:lnTo>
                  <a:pt x="73" y="16"/>
                </a:lnTo>
                <a:lnTo>
                  <a:pt x="89" y="14"/>
                </a:lnTo>
                <a:lnTo>
                  <a:pt x="107" y="12"/>
                </a:lnTo>
                <a:lnTo>
                  <a:pt x="107" y="12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任意多边形 86"/>
          <p:cNvSpPr/>
          <p:nvPr/>
        </p:nvSpPr>
        <p:spPr>
          <a:xfrm>
            <a:off x="5843544" y="2194918"/>
            <a:ext cx="172958" cy="1103969"/>
          </a:xfrm>
          <a:custGeom>
            <a:avLst/>
            <a:gdLst>
              <a:gd name="connsiteX0" fmla="*/ 9688 w 172958"/>
              <a:gd name="connsiteY0" fmla="*/ 0 h 1103969"/>
              <a:gd name="connsiteX1" fmla="*/ 172958 w 172958"/>
              <a:gd name="connsiteY1" fmla="*/ 0 h 1103969"/>
              <a:gd name="connsiteX2" fmla="*/ 164698 w 172958"/>
              <a:gd name="connsiteY2" fmla="*/ 2753 h 1103969"/>
              <a:gd name="connsiteX3" fmla="*/ 158239 w 172958"/>
              <a:gd name="connsiteY3" fmla="*/ 5983 h 1103969"/>
              <a:gd name="connsiteX4" fmla="*/ 151780 w 172958"/>
              <a:gd name="connsiteY4" fmla="*/ 9212 h 1103969"/>
              <a:gd name="connsiteX5" fmla="*/ 148551 w 172958"/>
              <a:gd name="connsiteY5" fmla="*/ 9212 h 1103969"/>
              <a:gd name="connsiteX6" fmla="*/ 145322 w 172958"/>
              <a:gd name="connsiteY6" fmla="*/ 12441 h 1103969"/>
              <a:gd name="connsiteX7" fmla="*/ 142092 w 172958"/>
              <a:gd name="connsiteY7" fmla="*/ 18900 h 1103969"/>
              <a:gd name="connsiteX8" fmla="*/ 142092 w 172958"/>
              <a:gd name="connsiteY8" fmla="*/ 22129 h 1103969"/>
              <a:gd name="connsiteX9" fmla="*/ 138863 w 172958"/>
              <a:gd name="connsiteY9" fmla="*/ 31817 h 1103969"/>
              <a:gd name="connsiteX10" fmla="*/ 135634 w 172958"/>
              <a:gd name="connsiteY10" fmla="*/ 41506 h 1103969"/>
              <a:gd name="connsiteX11" fmla="*/ 135634 w 172958"/>
              <a:gd name="connsiteY11" fmla="*/ 51194 h 1103969"/>
              <a:gd name="connsiteX12" fmla="*/ 132404 w 172958"/>
              <a:gd name="connsiteY12" fmla="*/ 60882 h 1103969"/>
              <a:gd name="connsiteX13" fmla="*/ 132404 w 172958"/>
              <a:gd name="connsiteY13" fmla="*/ 77029 h 1103969"/>
              <a:gd name="connsiteX14" fmla="*/ 125945 w 172958"/>
              <a:gd name="connsiteY14" fmla="*/ 89946 h 1103969"/>
              <a:gd name="connsiteX15" fmla="*/ 125945 w 172958"/>
              <a:gd name="connsiteY15" fmla="*/ 106093 h 1103969"/>
              <a:gd name="connsiteX16" fmla="*/ 122716 w 172958"/>
              <a:gd name="connsiteY16" fmla="*/ 122240 h 1103969"/>
              <a:gd name="connsiteX17" fmla="*/ 122716 w 172958"/>
              <a:gd name="connsiteY17" fmla="*/ 138387 h 1103969"/>
              <a:gd name="connsiteX18" fmla="*/ 119487 w 172958"/>
              <a:gd name="connsiteY18" fmla="*/ 160992 h 1103969"/>
              <a:gd name="connsiteX19" fmla="*/ 119487 w 172958"/>
              <a:gd name="connsiteY19" fmla="*/ 183598 h 1103969"/>
              <a:gd name="connsiteX20" fmla="*/ 119487 w 172958"/>
              <a:gd name="connsiteY20" fmla="*/ 206204 h 1103969"/>
              <a:gd name="connsiteX21" fmla="*/ 116257 w 172958"/>
              <a:gd name="connsiteY21" fmla="*/ 232039 h 1103969"/>
              <a:gd name="connsiteX22" fmla="*/ 116257 w 172958"/>
              <a:gd name="connsiteY22" fmla="*/ 254644 h 1103969"/>
              <a:gd name="connsiteX23" fmla="*/ 113028 w 172958"/>
              <a:gd name="connsiteY23" fmla="*/ 283709 h 1103969"/>
              <a:gd name="connsiteX24" fmla="*/ 113028 w 172958"/>
              <a:gd name="connsiteY24" fmla="*/ 312773 h 1103969"/>
              <a:gd name="connsiteX25" fmla="*/ 113028 w 172958"/>
              <a:gd name="connsiteY25" fmla="*/ 341837 h 1103969"/>
              <a:gd name="connsiteX26" fmla="*/ 109799 w 172958"/>
              <a:gd name="connsiteY26" fmla="*/ 367672 h 1103969"/>
              <a:gd name="connsiteX27" fmla="*/ 109799 w 172958"/>
              <a:gd name="connsiteY27" fmla="*/ 399966 h 1103969"/>
              <a:gd name="connsiteX28" fmla="*/ 109799 w 172958"/>
              <a:gd name="connsiteY28" fmla="*/ 432260 h 1103969"/>
              <a:gd name="connsiteX29" fmla="*/ 106569 w 172958"/>
              <a:gd name="connsiteY29" fmla="*/ 464553 h 1103969"/>
              <a:gd name="connsiteX30" fmla="*/ 106569 w 172958"/>
              <a:gd name="connsiteY30" fmla="*/ 496847 h 1103969"/>
              <a:gd name="connsiteX31" fmla="*/ 106569 w 172958"/>
              <a:gd name="connsiteY31" fmla="*/ 532370 h 1103969"/>
              <a:gd name="connsiteX32" fmla="*/ 106569 w 172958"/>
              <a:gd name="connsiteY32" fmla="*/ 564664 h 1103969"/>
              <a:gd name="connsiteX33" fmla="*/ 103340 w 172958"/>
              <a:gd name="connsiteY33" fmla="*/ 600187 h 1103969"/>
              <a:gd name="connsiteX34" fmla="*/ 103340 w 172958"/>
              <a:gd name="connsiteY34" fmla="*/ 638940 h 1103969"/>
              <a:gd name="connsiteX35" fmla="*/ 103340 w 172958"/>
              <a:gd name="connsiteY35" fmla="*/ 677692 h 1103969"/>
              <a:gd name="connsiteX36" fmla="*/ 103340 w 172958"/>
              <a:gd name="connsiteY36" fmla="*/ 716444 h 1103969"/>
              <a:gd name="connsiteX37" fmla="*/ 103340 w 172958"/>
              <a:gd name="connsiteY37" fmla="*/ 755197 h 1103969"/>
              <a:gd name="connsiteX38" fmla="*/ 103340 w 172958"/>
              <a:gd name="connsiteY38" fmla="*/ 793949 h 1103969"/>
              <a:gd name="connsiteX39" fmla="*/ 103340 w 172958"/>
              <a:gd name="connsiteY39" fmla="*/ 829473 h 1103969"/>
              <a:gd name="connsiteX40" fmla="*/ 103340 w 172958"/>
              <a:gd name="connsiteY40" fmla="*/ 864996 h 1103969"/>
              <a:gd name="connsiteX41" fmla="*/ 103340 w 172958"/>
              <a:gd name="connsiteY41" fmla="*/ 894060 h 1103969"/>
              <a:gd name="connsiteX42" fmla="*/ 100111 w 172958"/>
              <a:gd name="connsiteY42" fmla="*/ 926354 h 1103969"/>
              <a:gd name="connsiteX43" fmla="*/ 100111 w 172958"/>
              <a:gd name="connsiteY43" fmla="*/ 948959 h 1103969"/>
              <a:gd name="connsiteX44" fmla="*/ 100111 w 172958"/>
              <a:gd name="connsiteY44" fmla="*/ 974794 h 1103969"/>
              <a:gd name="connsiteX45" fmla="*/ 96881 w 172958"/>
              <a:gd name="connsiteY45" fmla="*/ 994171 h 1103969"/>
              <a:gd name="connsiteX46" fmla="*/ 96881 w 172958"/>
              <a:gd name="connsiteY46" fmla="*/ 1016776 h 1103969"/>
              <a:gd name="connsiteX47" fmla="*/ 96881 w 172958"/>
              <a:gd name="connsiteY47" fmla="*/ 1029694 h 1103969"/>
              <a:gd name="connsiteX48" fmla="*/ 93652 w 172958"/>
              <a:gd name="connsiteY48" fmla="*/ 1049070 h 1103969"/>
              <a:gd name="connsiteX49" fmla="*/ 93652 w 172958"/>
              <a:gd name="connsiteY49" fmla="*/ 1058758 h 1103969"/>
              <a:gd name="connsiteX50" fmla="*/ 87193 w 172958"/>
              <a:gd name="connsiteY50" fmla="*/ 1068446 h 1103969"/>
              <a:gd name="connsiteX51" fmla="*/ 87193 w 172958"/>
              <a:gd name="connsiteY51" fmla="*/ 1078134 h 1103969"/>
              <a:gd name="connsiteX52" fmla="*/ 87193 w 172958"/>
              <a:gd name="connsiteY52" fmla="*/ 1084593 h 1103969"/>
              <a:gd name="connsiteX53" fmla="*/ 80734 w 172958"/>
              <a:gd name="connsiteY53" fmla="*/ 1094281 h 1103969"/>
              <a:gd name="connsiteX54" fmla="*/ 74276 w 172958"/>
              <a:gd name="connsiteY54" fmla="*/ 1100740 h 1103969"/>
              <a:gd name="connsiteX55" fmla="*/ 67817 w 172958"/>
              <a:gd name="connsiteY55" fmla="*/ 1103969 h 1103969"/>
              <a:gd name="connsiteX56" fmla="*/ 64588 w 172958"/>
              <a:gd name="connsiteY56" fmla="*/ 1103969 h 1103969"/>
              <a:gd name="connsiteX57" fmla="*/ 58129 w 172958"/>
              <a:gd name="connsiteY57" fmla="*/ 1103969 h 1103969"/>
              <a:gd name="connsiteX58" fmla="*/ 48441 w 172958"/>
              <a:gd name="connsiteY58" fmla="*/ 1103969 h 1103969"/>
              <a:gd name="connsiteX59" fmla="*/ 45211 w 172958"/>
              <a:gd name="connsiteY59" fmla="*/ 1097510 h 1103969"/>
              <a:gd name="connsiteX60" fmla="*/ 38753 w 172958"/>
              <a:gd name="connsiteY60" fmla="*/ 1091052 h 1103969"/>
              <a:gd name="connsiteX61" fmla="*/ 32294 w 172958"/>
              <a:gd name="connsiteY61" fmla="*/ 1081364 h 1103969"/>
              <a:gd name="connsiteX62" fmla="*/ 29064 w 172958"/>
              <a:gd name="connsiteY62" fmla="*/ 1068446 h 1103969"/>
              <a:gd name="connsiteX63" fmla="*/ 25835 w 172958"/>
              <a:gd name="connsiteY63" fmla="*/ 1058758 h 1103969"/>
              <a:gd name="connsiteX64" fmla="*/ 19376 w 172958"/>
              <a:gd name="connsiteY64" fmla="*/ 1045840 h 1103969"/>
              <a:gd name="connsiteX65" fmla="*/ 16147 w 172958"/>
              <a:gd name="connsiteY65" fmla="*/ 1029694 h 1103969"/>
              <a:gd name="connsiteX66" fmla="*/ 16147 w 172958"/>
              <a:gd name="connsiteY66" fmla="*/ 1016776 h 1103969"/>
              <a:gd name="connsiteX67" fmla="*/ 9688 w 172958"/>
              <a:gd name="connsiteY67" fmla="*/ 1000629 h 1103969"/>
              <a:gd name="connsiteX68" fmla="*/ 6459 w 172958"/>
              <a:gd name="connsiteY68" fmla="*/ 984482 h 1103969"/>
              <a:gd name="connsiteX69" fmla="*/ 3230 w 172958"/>
              <a:gd name="connsiteY69" fmla="*/ 974794 h 1103969"/>
              <a:gd name="connsiteX70" fmla="*/ 3230 w 172958"/>
              <a:gd name="connsiteY70" fmla="*/ 968336 h 1103969"/>
              <a:gd name="connsiteX71" fmla="*/ 3230 w 172958"/>
              <a:gd name="connsiteY71" fmla="*/ 955418 h 1103969"/>
              <a:gd name="connsiteX72" fmla="*/ 3230 w 172958"/>
              <a:gd name="connsiteY72" fmla="*/ 945730 h 1103969"/>
              <a:gd name="connsiteX73" fmla="*/ 0 w 172958"/>
              <a:gd name="connsiteY73" fmla="*/ 932812 h 1103969"/>
              <a:gd name="connsiteX74" fmla="*/ 0 w 172958"/>
              <a:gd name="connsiteY74" fmla="*/ 916666 h 1103969"/>
              <a:gd name="connsiteX75" fmla="*/ 0 w 172958"/>
              <a:gd name="connsiteY75" fmla="*/ 903748 h 1103969"/>
              <a:gd name="connsiteX76" fmla="*/ 0 w 172958"/>
              <a:gd name="connsiteY76" fmla="*/ 887601 h 1103969"/>
              <a:gd name="connsiteX77" fmla="*/ 0 w 172958"/>
              <a:gd name="connsiteY77" fmla="*/ 868225 h 1103969"/>
              <a:gd name="connsiteX78" fmla="*/ 0 w 172958"/>
              <a:gd name="connsiteY78" fmla="*/ 852078 h 1103969"/>
              <a:gd name="connsiteX79" fmla="*/ 0 w 172958"/>
              <a:gd name="connsiteY79" fmla="*/ 829473 h 1103969"/>
              <a:gd name="connsiteX80" fmla="*/ 3230 w 172958"/>
              <a:gd name="connsiteY80" fmla="*/ 810096 h 1103969"/>
              <a:gd name="connsiteX81" fmla="*/ 3230 w 172958"/>
              <a:gd name="connsiteY81" fmla="*/ 784261 h 1103969"/>
              <a:gd name="connsiteX82" fmla="*/ 3230 w 172958"/>
              <a:gd name="connsiteY82" fmla="*/ 758426 h 1103969"/>
              <a:gd name="connsiteX83" fmla="*/ 3230 w 172958"/>
              <a:gd name="connsiteY83" fmla="*/ 735821 h 1103969"/>
              <a:gd name="connsiteX84" fmla="*/ 6459 w 172958"/>
              <a:gd name="connsiteY84" fmla="*/ 709986 h 1103969"/>
              <a:gd name="connsiteX85" fmla="*/ 9688 w 172958"/>
              <a:gd name="connsiteY85" fmla="*/ 655086 h 1103969"/>
              <a:gd name="connsiteX86" fmla="*/ 9688 w 172958"/>
              <a:gd name="connsiteY86" fmla="*/ 596958 h 1103969"/>
              <a:gd name="connsiteX87" fmla="*/ 16147 w 172958"/>
              <a:gd name="connsiteY87" fmla="*/ 542058 h 1103969"/>
              <a:gd name="connsiteX88" fmla="*/ 16147 w 172958"/>
              <a:gd name="connsiteY88" fmla="*/ 483930 h 1103969"/>
              <a:gd name="connsiteX89" fmla="*/ 16147 w 172958"/>
              <a:gd name="connsiteY89" fmla="*/ 429030 h 1103969"/>
              <a:gd name="connsiteX90" fmla="*/ 16147 w 172958"/>
              <a:gd name="connsiteY90" fmla="*/ 367672 h 1103969"/>
              <a:gd name="connsiteX91" fmla="*/ 16147 w 172958"/>
              <a:gd name="connsiteY91" fmla="*/ 306314 h 1103969"/>
              <a:gd name="connsiteX92" fmla="*/ 16147 w 172958"/>
              <a:gd name="connsiteY92" fmla="*/ 244956 h 1103969"/>
              <a:gd name="connsiteX93" fmla="*/ 16147 w 172958"/>
              <a:gd name="connsiteY93" fmla="*/ 212662 h 1103969"/>
              <a:gd name="connsiteX94" fmla="*/ 16147 w 172958"/>
              <a:gd name="connsiteY94" fmla="*/ 186827 h 1103969"/>
              <a:gd name="connsiteX95" fmla="*/ 16147 w 172958"/>
              <a:gd name="connsiteY95" fmla="*/ 157763 h 1103969"/>
              <a:gd name="connsiteX96" fmla="*/ 16147 w 172958"/>
              <a:gd name="connsiteY96" fmla="*/ 131928 h 1103969"/>
              <a:gd name="connsiteX97" fmla="*/ 16147 w 172958"/>
              <a:gd name="connsiteY97" fmla="*/ 112552 h 1103969"/>
              <a:gd name="connsiteX98" fmla="*/ 16147 w 172958"/>
              <a:gd name="connsiteY98" fmla="*/ 89946 h 1103969"/>
              <a:gd name="connsiteX99" fmla="*/ 16147 w 172958"/>
              <a:gd name="connsiteY99" fmla="*/ 70570 h 1103969"/>
              <a:gd name="connsiteX100" fmla="*/ 16147 w 172958"/>
              <a:gd name="connsiteY100" fmla="*/ 51194 h 1103969"/>
              <a:gd name="connsiteX101" fmla="*/ 16147 w 172958"/>
              <a:gd name="connsiteY101" fmla="*/ 35047 h 1103969"/>
              <a:gd name="connsiteX102" fmla="*/ 16147 w 172958"/>
              <a:gd name="connsiteY102" fmla="*/ 22129 h 1103969"/>
              <a:gd name="connsiteX103" fmla="*/ 9688 w 172958"/>
              <a:gd name="connsiteY103" fmla="*/ 9212 h 1103969"/>
              <a:gd name="connsiteX104" fmla="*/ 9688 w 172958"/>
              <a:gd name="connsiteY104" fmla="*/ 0 h 1103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172958" h="1103969">
                <a:moveTo>
                  <a:pt x="9688" y="0"/>
                </a:moveTo>
                <a:lnTo>
                  <a:pt x="172958" y="0"/>
                </a:lnTo>
                <a:lnTo>
                  <a:pt x="164698" y="2753"/>
                </a:lnTo>
                <a:lnTo>
                  <a:pt x="158239" y="5983"/>
                </a:lnTo>
                <a:lnTo>
                  <a:pt x="151780" y="9212"/>
                </a:lnTo>
                <a:lnTo>
                  <a:pt x="148551" y="9212"/>
                </a:lnTo>
                <a:lnTo>
                  <a:pt x="145322" y="12441"/>
                </a:lnTo>
                <a:lnTo>
                  <a:pt x="142092" y="18900"/>
                </a:lnTo>
                <a:lnTo>
                  <a:pt x="142092" y="22129"/>
                </a:lnTo>
                <a:lnTo>
                  <a:pt x="138863" y="31817"/>
                </a:lnTo>
                <a:lnTo>
                  <a:pt x="135634" y="41506"/>
                </a:lnTo>
                <a:lnTo>
                  <a:pt x="135634" y="51194"/>
                </a:lnTo>
                <a:lnTo>
                  <a:pt x="132404" y="60882"/>
                </a:lnTo>
                <a:lnTo>
                  <a:pt x="132404" y="77029"/>
                </a:lnTo>
                <a:lnTo>
                  <a:pt x="125945" y="89946"/>
                </a:lnTo>
                <a:lnTo>
                  <a:pt x="125945" y="106093"/>
                </a:lnTo>
                <a:lnTo>
                  <a:pt x="122716" y="122240"/>
                </a:lnTo>
                <a:lnTo>
                  <a:pt x="122716" y="138387"/>
                </a:lnTo>
                <a:lnTo>
                  <a:pt x="119487" y="160992"/>
                </a:lnTo>
                <a:lnTo>
                  <a:pt x="119487" y="183598"/>
                </a:lnTo>
                <a:lnTo>
                  <a:pt x="119487" y="206204"/>
                </a:lnTo>
                <a:lnTo>
                  <a:pt x="116257" y="232039"/>
                </a:lnTo>
                <a:lnTo>
                  <a:pt x="116257" y="254644"/>
                </a:lnTo>
                <a:lnTo>
                  <a:pt x="113028" y="283709"/>
                </a:lnTo>
                <a:lnTo>
                  <a:pt x="113028" y="312773"/>
                </a:lnTo>
                <a:lnTo>
                  <a:pt x="113028" y="341837"/>
                </a:lnTo>
                <a:lnTo>
                  <a:pt x="109799" y="367672"/>
                </a:lnTo>
                <a:lnTo>
                  <a:pt x="109799" y="399966"/>
                </a:lnTo>
                <a:lnTo>
                  <a:pt x="109799" y="432260"/>
                </a:lnTo>
                <a:lnTo>
                  <a:pt x="106569" y="464553"/>
                </a:lnTo>
                <a:lnTo>
                  <a:pt x="106569" y="496847"/>
                </a:lnTo>
                <a:lnTo>
                  <a:pt x="106569" y="532370"/>
                </a:lnTo>
                <a:lnTo>
                  <a:pt x="106569" y="564664"/>
                </a:lnTo>
                <a:lnTo>
                  <a:pt x="103340" y="600187"/>
                </a:lnTo>
                <a:lnTo>
                  <a:pt x="103340" y="638940"/>
                </a:lnTo>
                <a:lnTo>
                  <a:pt x="103340" y="677692"/>
                </a:lnTo>
                <a:lnTo>
                  <a:pt x="103340" y="716444"/>
                </a:lnTo>
                <a:lnTo>
                  <a:pt x="103340" y="755197"/>
                </a:lnTo>
                <a:lnTo>
                  <a:pt x="103340" y="793949"/>
                </a:lnTo>
                <a:lnTo>
                  <a:pt x="103340" y="829473"/>
                </a:lnTo>
                <a:lnTo>
                  <a:pt x="103340" y="864996"/>
                </a:lnTo>
                <a:lnTo>
                  <a:pt x="103340" y="894060"/>
                </a:lnTo>
                <a:lnTo>
                  <a:pt x="100111" y="926354"/>
                </a:lnTo>
                <a:lnTo>
                  <a:pt x="100111" y="948959"/>
                </a:lnTo>
                <a:lnTo>
                  <a:pt x="100111" y="974794"/>
                </a:lnTo>
                <a:lnTo>
                  <a:pt x="96881" y="994171"/>
                </a:lnTo>
                <a:lnTo>
                  <a:pt x="96881" y="1016776"/>
                </a:lnTo>
                <a:lnTo>
                  <a:pt x="96881" y="1029694"/>
                </a:lnTo>
                <a:lnTo>
                  <a:pt x="93652" y="1049070"/>
                </a:lnTo>
                <a:lnTo>
                  <a:pt x="93652" y="1058758"/>
                </a:lnTo>
                <a:lnTo>
                  <a:pt x="87193" y="1068446"/>
                </a:lnTo>
                <a:lnTo>
                  <a:pt x="87193" y="1078134"/>
                </a:lnTo>
                <a:lnTo>
                  <a:pt x="87193" y="1084593"/>
                </a:lnTo>
                <a:lnTo>
                  <a:pt x="80734" y="1094281"/>
                </a:lnTo>
                <a:lnTo>
                  <a:pt x="74276" y="1100740"/>
                </a:lnTo>
                <a:lnTo>
                  <a:pt x="67817" y="1103969"/>
                </a:lnTo>
                <a:lnTo>
                  <a:pt x="64588" y="1103969"/>
                </a:lnTo>
                <a:lnTo>
                  <a:pt x="58129" y="1103969"/>
                </a:lnTo>
                <a:lnTo>
                  <a:pt x="48441" y="1103969"/>
                </a:lnTo>
                <a:lnTo>
                  <a:pt x="45211" y="1097510"/>
                </a:lnTo>
                <a:lnTo>
                  <a:pt x="38753" y="1091052"/>
                </a:lnTo>
                <a:lnTo>
                  <a:pt x="32294" y="1081364"/>
                </a:lnTo>
                <a:lnTo>
                  <a:pt x="29064" y="1068446"/>
                </a:lnTo>
                <a:lnTo>
                  <a:pt x="25835" y="1058758"/>
                </a:lnTo>
                <a:lnTo>
                  <a:pt x="19376" y="1045840"/>
                </a:lnTo>
                <a:lnTo>
                  <a:pt x="16147" y="1029694"/>
                </a:lnTo>
                <a:lnTo>
                  <a:pt x="16147" y="1016776"/>
                </a:lnTo>
                <a:lnTo>
                  <a:pt x="9688" y="1000629"/>
                </a:lnTo>
                <a:lnTo>
                  <a:pt x="6459" y="984482"/>
                </a:lnTo>
                <a:lnTo>
                  <a:pt x="3230" y="974794"/>
                </a:lnTo>
                <a:lnTo>
                  <a:pt x="3230" y="968336"/>
                </a:lnTo>
                <a:lnTo>
                  <a:pt x="3230" y="955418"/>
                </a:lnTo>
                <a:lnTo>
                  <a:pt x="3230" y="945730"/>
                </a:lnTo>
                <a:lnTo>
                  <a:pt x="0" y="932812"/>
                </a:lnTo>
                <a:lnTo>
                  <a:pt x="0" y="916666"/>
                </a:lnTo>
                <a:lnTo>
                  <a:pt x="0" y="903748"/>
                </a:lnTo>
                <a:lnTo>
                  <a:pt x="0" y="887601"/>
                </a:lnTo>
                <a:lnTo>
                  <a:pt x="0" y="868225"/>
                </a:lnTo>
                <a:lnTo>
                  <a:pt x="0" y="852078"/>
                </a:lnTo>
                <a:lnTo>
                  <a:pt x="0" y="829473"/>
                </a:lnTo>
                <a:lnTo>
                  <a:pt x="3230" y="810096"/>
                </a:lnTo>
                <a:lnTo>
                  <a:pt x="3230" y="784261"/>
                </a:lnTo>
                <a:lnTo>
                  <a:pt x="3230" y="758426"/>
                </a:lnTo>
                <a:lnTo>
                  <a:pt x="3230" y="735821"/>
                </a:lnTo>
                <a:lnTo>
                  <a:pt x="6459" y="709986"/>
                </a:lnTo>
                <a:lnTo>
                  <a:pt x="9688" y="655086"/>
                </a:lnTo>
                <a:lnTo>
                  <a:pt x="9688" y="596958"/>
                </a:lnTo>
                <a:lnTo>
                  <a:pt x="16147" y="542058"/>
                </a:lnTo>
                <a:lnTo>
                  <a:pt x="16147" y="483930"/>
                </a:lnTo>
                <a:lnTo>
                  <a:pt x="16147" y="429030"/>
                </a:lnTo>
                <a:lnTo>
                  <a:pt x="16147" y="367672"/>
                </a:lnTo>
                <a:lnTo>
                  <a:pt x="16147" y="306314"/>
                </a:lnTo>
                <a:lnTo>
                  <a:pt x="16147" y="244956"/>
                </a:lnTo>
                <a:lnTo>
                  <a:pt x="16147" y="212662"/>
                </a:lnTo>
                <a:lnTo>
                  <a:pt x="16147" y="186827"/>
                </a:lnTo>
                <a:lnTo>
                  <a:pt x="16147" y="157763"/>
                </a:lnTo>
                <a:lnTo>
                  <a:pt x="16147" y="131928"/>
                </a:lnTo>
                <a:lnTo>
                  <a:pt x="16147" y="112552"/>
                </a:lnTo>
                <a:lnTo>
                  <a:pt x="16147" y="89946"/>
                </a:lnTo>
                <a:lnTo>
                  <a:pt x="16147" y="70570"/>
                </a:lnTo>
                <a:lnTo>
                  <a:pt x="16147" y="51194"/>
                </a:lnTo>
                <a:lnTo>
                  <a:pt x="16147" y="35047"/>
                </a:lnTo>
                <a:lnTo>
                  <a:pt x="16147" y="22129"/>
                </a:lnTo>
                <a:lnTo>
                  <a:pt x="9688" y="9212"/>
                </a:lnTo>
                <a:lnTo>
                  <a:pt x="9688" y="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任意多边形 87"/>
          <p:cNvSpPr/>
          <p:nvPr/>
        </p:nvSpPr>
        <p:spPr>
          <a:xfrm>
            <a:off x="5578736" y="2058807"/>
            <a:ext cx="448882" cy="136110"/>
          </a:xfrm>
          <a:custGeom>
            <a:avLst/>
            <a:gdLst>
              <a:gd name="connsiteX0" fmla="*/ 284184 w 448882"/>
              <a:gd name="connsiteY0" fmla="*/ 0 h 136110"/>
              <a:gd name="connsiteX1" fmla="*/ 297102 w 448882"/>
              <a:gd name="connsiteY1" fmla="*/ 0 h 136110"/>
              <a:gd name="connsiteX2" fmla="*/ 300331 w 448882"/>
              <a:gd name="connsiteY2" fmla="*/ 3229 h 136110"/>
              <a:gd name="connsiteX3" fmla="*/ 306790 w 448882"/>
              <a:gd name="connsiteY3" fmla="*/ 9688 h 136110"/>
              <a:gd name="connsiteX4" fmla="*/ 313249 w 448882"/>
              <a:gd name="connsiteY4" fmla="*/ 12918 h 136110"/>
              <a:gd name="connsiteX5" fmla="*/ 326166 w 448882"/>
              <a:gd name="connsiteY5" fmla="*/ 19376 h 136110"/>
              <a:gd name="connsiteX6" fmla="*/ 335854 w 448882"/>
              <a:gd name="connsiteY6" fmla="*/ 22606 h 136110"/>
              <a:gd name="connsiteX7" fmla="*/ 348772 w 448882"/>
              <a:gd name="connsiteY7" fmla="*/ 29064 h 136110"/>
              <a:gd name="connsiteX8" fmla="*/ 368148 w 448882"/>
              <a:gd name="connsiteY8" fmla="*/ 35523 h 136110"/>
              <a:gd name="connsiteX9" fmla="*/ 384295 w 448882"/>
              <a:gd name="connsiteY9" fmla="*/ 48441 h 136110"/>
              <a:gd name="connsiteX10" fmla="*/ 400442 w 448882"/>
              <a:gd name="connsiteY10" fmla="*/ 54899 h 136110"/>
              <a:gd name="connsiteX11" fmla="*/ 410130 w 448882"/>
              <a:gd name="connsiteY11" fmla="*/ 64588 h 136110"/>
              <a:gd name="connsiteX12" fmla="*/ 419818 w 448882"/>
              <a:gd name="connsiteY12" fmla="*/ 71046 h 136110"/>
              <a:gd name="connsiteX13" fmla="*/ 429506 w 448882"/>
              <a:gd name="connsiteY13" fmla="*/ 77505 h 136110"/>
              <a:gd name="connsiteX14" fmla="*/ 439194 w 448882"/>
              <a:gd name="connsiteY14" fmla="*/ 87193 h 136110"/>
              <a:gd name="connsiteX15" fmla="*/ 445653 w 448882"/>
              <a:gd name="connsiteY15" fmla="*/ 93652 h 136110"/>
              <a:gd name="connsiteX16" fmla="*/ 445653 w 448882"/>
              <a:gd name="connsiteY16" fmla="*/ 100111 h 136110"/>
              <a:gd name="connsiteX17" fmla="*/ 448882 w 448882"/>
              <a:gd name="connsiteY17" fmla="*/ 106569 h 136110"/>
              <a:gd name="connsiteX18" fmla="*/ 448882 w 448882"/>
              <a:gd name="connsiteY18" fmla="*/ 113028 h 136110"/>
              <a:gd name="connsiteX19" fmla="*/ 445653 w 448882"/>
              <a:gd name="connsiteY19" fmla="*/ 116258 h 136110"/>
              <a:gd name="connsiteX20" fmla="*/ 445653 w 448882"/>
              <a:gd name="connsiteY20" fmla="*/ 125946 h 136110"/>
              <a:gd name="connsiteX21" fmla="*/ 442423 w 448882"/>
              <a:gd name="connsiteY21" fmla="*/ 129175 h 136110"/>
              <a:gd name="connsiteX22" fmla="*/ 439194 w 448882"/>
              <a:gd name="connsiteY22" fmla="*/ 135634 h 136110"/>
              <a:gd name="connsiteX23" fmla="*/ 437766 w 448882"/>
              <a:gd name="connsiteY23" fmla="*/ 136110 h 136110"/>
              <a:gd name="connsiteX24" fmla="*/ 274496 w 448882"/>
              <a:gd name="connsiteY24" fmla="*/ 136110 h 136110"/>
              <a:gd name="connsiteX25" fmla="*/ 274496 w 448882"/>
              <a:gd name="connsiteY25" fmla="*/ 135634 h 136110"/>
              <a:gd name="connsiteX26" fmla="*/ 274496 w 448882"/>
              <a:gd name="connsiteY26" fmla="*/ 129175 h 136110"/>
              <a:gd name="connsiteX27" fmla="*/ 274496 w 448882"/>
              <a:gd name="connsiteY27" fmla="*/ 119487 h 136110"/>
              <a:gd name="connsiteX28" fmla="*/ 271267 w 448882"/>
              <a:gd name="connsiteY28" fmla="*/ 116258 h 136110"/>
              <a:gd name="connsiteX29" fmla="*/ 271267 w 448882"/>
              <a:gd name="connsiteY29" fmla="*/ 113028 h 136110"/>
              <a:gd name="connsiteX30" fmla="*/ 268038 w 448882"/>
              <a:gd name="connsiteY30" fmla="*/ 113028 h 136110"/>
              <a:gd name="connsiteX31" fmla="*/ 264808 w 448882"/>
              <a:gd name="connsiteY31" fmla="*/ 113028 h 136110"/>
              <a:gd name="connsiteX32" fmla="*/ 258349 w 448882"/>
              <a:gd name="connsiteY32" fmla="*/ 109799 h 136110"/>
              <a:gd name="connsiteX33" fmla="*/ 248661 w 448882"/>
              <a:gd name="connsiteY33" fmla="*/ 109799 h 136110"/>
              <a:gd name="connsiteX34" fmla="*/ 235744 w 448882"/>
              <a:gd name="connsiteY34" fmla="*/ 109799 h 136110"/>
              <a:gd name="connsiteX35" fmla="*/ 226056 w 448882"/>
              <a:gd name="connsiteY35" fmla="*/ 109799 h 136110"/>
              <a:gd name="connsiteX36" fmla="*/ 213138 w 448882"/>
              <a:gd name="connsiteY36" fmla="*/ 113028 h 136110"/>
              <a:gd name="connsiteX37" fmla="*/ 193762 w 448882"/>
              <a:gd name="connsiteY37" fmla="*/ 113028 h 136110"/>
              <a:gd name="connsiteX38" fmla="*/ 177615 w 448882"/>
              <a:gd name="connsiteY38" fmla="*/ 113028 h 136110"/>
              <a:gd name="connsiteX39" fmla="*/ 155010 w 448882"/>
              <a:gd name="connsiteY39" fmla="*/ 116258 h 136110"/>
              <a:gd name="connsiteX40" fmla="*/ 135633 w 448882"/>
              <a:gd name="connsiteY40" fmla="*/ 116258 h 136110"/>
              <a:gd name="connsiteX41" fmla="*/ 109799 w 448882"/>
              <a:gd name="connsiteY41" fmla="*/ 119487 h 136110"/>
              <a:gd name="connsiteX42" fmla="*/ 87193 w 448882"/>
              <a:gd name="connsiteY42" fmla="*/ 119487 h 136110"/>
              <a:gd name="connsiteX43" fmla="*/ 58129 w 448882"/>
              <a:gd name="connsiteY43" fmla="*/ 125946 h 136110"/>
              <a:gd name="connsiteX44" fmla="*/ 29064 w 448882"/>
              <a:gd name="connsiteY44" fmla="*/ 129175 h 136110"/>
              <a:gd name="connsiteX45" fmla="*/ 0 w 448882"/>
              <a:gd name="connsiteY45" fmla="*/ 132404 h 136110"/>
              <a:gd name="connsiteX46" fmla="*/ 0 w 448882"/>
              <a:gd name="connsiteY46" fmla="*/ 67817 h 136110"/>
              <a:gd name="connsiteX47" fmla="*/ 25835 w 448882"/>
              <a:gd name="connsiteY47" fmla="*/ 67817 h 136110"/>
              <a:gd name="connsiteX48" fmla="*/ 51670 w 448882"/>
              <a:gd name="connsiteY48" fmla="*/ 67817 h 136110"/>
              <a:gd name="connsiteX49" fmla="*/ 74276 w 448882"/>
              <a:gd name="connsiteY49" fmla="*/ 64588 h 136110"/>
              <a:gd name="connsiteX50" fmla="*/ 96881 w 448882"/>
              <a:gd name="connsiteY50" fmla="*/ 64588 h 136110"/>
              <a:gd name="connsiteX51" fmla="*/ 116257 w 448882"/>
              <a:gd name="connsiteY51" fmla="*/ 61358 h 136110"/>
              <a:gd name="connsiteX52" fmla="*/ 138863 w 448882"/>
              <a:gd name="connsiteY52" fmla="*/ 58129 h 136110"/>
              <a:gd name="connsiteX53" fmla="*/ 155010 w 448882"/>
              <a:gd name="connsiteY53" fmla="*/ 58129 h 136110"/>
              <a:gd name="connsiteX54" fmla="*/ 177615 w 448882"/>
              <a:gd name="connsiteY54" fmla="*/ 54899 h 136110"/>
              <a:gd name="connsiteX55" fmla="*/ 190533 w 448882"/>
              <a:gd name="connsiteY55" fmla="*/ 51670 h 136110"/>
              <a:gd name="connsiteX56" fmla="*/ 206680 w 448882"/>
              <a:gd name="connsiteY56" fmla="*/ 48441 h 136110"/>
              <a:gd name="connsiteX57" fmla="*/ 216368 w 448882"/>
              <a:gd name="connsiteY57" fmla="*/ 41982 h 136110"/>
              <a:gd name="connsiteX58" fmla="*/ 226056 w 448882"/>
              <a:gd name="connsiteY58" fmla="*/ 35523 h 136110"/>
              <a:gd name="connsiteX59" fmla="*/ 235744 w 448882"/>
              <a:gd name="connsiteY59" fmla="*/ 32294 h 136110"/>
              <a:gd name="connsiteX60" fmla="*/ 245432 w 448882"/>
              <a:gd name="connsiteY60" fmla="*/ 25835 h 136110"/>
              <a:gd name="connsiteX61" fmla="*/ 251891 w 448882"/>
              <a:gd name="connsiteY61" fmla="*/ 22606 h 136110"/>
              <a:gd name="connsiteX62" fmla="*/ 255120 w 448882"/>
              <a:gd name="connsiteY62" fmla="*/ 16147 h 136110"/>
              <a:gd name="connsiteX63" fmla="*/ 261579 w 448882"/>
              <a:gd name="connsiteY63" fmla="*/ 9688 h 136110"/>
              <a:gd name="connsiteX64" fmla="*/ 271267 w 448882"/>
              <a:gd name="connsiteY64" fmla="*/ 3229 h 136110"/>
              <a:gd name="connsiteX65" fmla="*/ 284184 w 448882"/>
              <a:gd name="connsiteY65" fmla="*/ 0 h 136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48882" h="136110">
                <a:moveTo>
                  <a:pt x="284184" y="0"/>
                </a:moveTo>
                <a:lnTo>
                  <a:pt x="297102" y="0"/>
                </a:lnTo>
                <a:lnTo>
                  <a:pt x="300331" y="3229"/>
                </a:lnTo>
                <a:lnTo>
                  <a:pt x="306790" y="9688"/>
                </a:lnTo>
                <a:lnTo>
                  <a:pt x="313249" y="12918"/>
                </a:lnTo>
                <a:lnTo>
                  <a:pt x="326166" y="19376"/>
                </a:lnTo>
                <a:lnTo>
                  <a:pt x="335854" y="22606"/>
                </a:lnTo>
                <a:lnTo>
                  <a:pt x="348772" y="29064"/>
                </a:lnTo>
                <a:lnTo>
                  <a:pt x="368148" y="35523"/>
                </a:lnTo>
                <a:lnTo>
                  <a:pt x="384295" y="48441"/>
                </a:lnTo>
                <a:lnTo>
                  <a:pt x="400442" y="54899"/>
                </a:lnTo>
                <a:lnTo>
                  <a:pt x="410130" y="64588"/>
                </a:lnTo>
                <a:lnTo>
                  <a:pt x="419818" y="71046"/>
                </a:lnTo>
                <a:lnTo>
                  <a:pt x="429506" y="77505"/>
                </a:lnTo>
                <a:lnTo>
                  <a:pt x="439194" y="87193"/>
                </a:lnTo>
                <a:lnTo>
                  <a:pt x="445653" y="93652"/>
                </a:lnTo>
                <a:lnTo>
                  <a:pt x="445653" y="100111"/>
                </a:lnTo>
                <a:lnTo>
                  <a:pt x="448882" y="106569"/>
                </a:lnTo>
                <a:lnTo>
                  <a:pt x="448882" y="113028"/>
                </a:lnTo>
                <a:lnTo>
                  <a:pt x="445653" y="116258"/>
                </a:lnTo>
                <a:lnTo>
                  <a:pt x="445653" y="125946"/>
                </a:lnTo>
                <a:lnTo>
                  <a:pt x="442423" y="129175"/>
                </a:lnTo>
                <a:lnTo>
                  <a:pt x="439194" y="135634"/>
                </a:lnTo>
                <a:lnTo>
                  <a:pt x="437766" y="136110"/>
                </a:lnTo>
                <a:lnTo>
                  <a:pt x="274496" y="136110"/>
                </a:lnTo>
                <a:lnTo>
                  <a:pt x="274496" y="135634"/>
                </a:lnTo>
                <a:lnTo>
                  <a:pt x="274496" y="129175"/>
                </a:lnTo>
                <a:lnTo>
                  <a:pt x="274496" y="119487"/>
                </a:lnTo>
                <a:lnTo>
                  <a:pt x="271267" y="116258"/>
                </a:lnTo>
                <a:lnTo>
                  <a:pt x="271267" y="113028"/>
                </a:lnTo>
                <a:lnTo>
                  <a:pt x="268038" y="113028"/>
                </a:lnTo>
                <a:lnTo>
                  <a:pt x="264808" y="113028"/>
                </a:lnTo>
                <a:lnTo>
                  <a:pt x="258349" y="109799"/>
                </a:lnTo>
                <a:lnTo>
                  <a:pt x="248661" y="109799"/>
                </a:lnTo>
                <a:lnTo>
                  <a:pt x="235744" y="109799"/>
                </a:lnTo>
                <a:lnTo>
                  <a:pt x="226056" y="109799"/>
                </a:lnTo>
                <a:lnTo>
                  <a:pt x="213138" y="113028"/>
                </a:lnTo>
                <a:lnTo>
                  <a:pt x="193762" y="113028"/>
                </a:lnTo>
                <a:lnTo>
                  <a:pt x="177615" y="113028"/>
                </a:lnTo>
                <a:lnTo>
                  <a:pt x="155010" y="116258"/>
                </a:lnTo>
                <a:lnTo>
                  <a:pt x="135633" y="116258"/>
                </a:lnTo>
                <a:lnTo>
                  <a:pt x="109799" y="119487"/>
                </a:lnTo>
                <a:lnTo>
                  <a:pt x="87193" y="119487"/>
                </a:lnTo>
                <a:lnTo>
                  <a:pt x="58129" y="125946"/>
                </a:lnTo>
                <a:lnTo>
                  <a:pt x="29064" y="129175"/>
                </a:lnTo>
                <a:lnTo>
                  <a:pt x="0" y="132404"/>
                </a:lnTo>
                <a:lnTo>
                  <a:pt x="0" y="67817"/>
                </a:lnTo>
                <a:lnTo>
                  <a:pt x="25835" y="67817"/>
                </a:lnTo>
                <a:lnTo>
                  <a:pt x="51670" y="67817"/>
                </a:lnTo>
                <a:lnTo>
                  <a:pt x="74276" y="64588"/>
                </a:lnTo>
                <a:lnTo>
                  <a:pt x="96881" y="64588"/>
                </a:lnTo>
                <a:lnTo>
                  <a:pt x="116257" y="61358"/>
                </a:lnTo>
                <a:lnTo>
                  <a:pt x="138863" y="58129"/>
                </a:lnTo>
                <a:lnTo>
                  <a:pt x="155010" y="58129"/>
                </a:lnTo>
                <a:lnTo>
                  <a:pt x="177615" y="54899"/>
                </a:lnTo>
                <a:lnTo>
                  <a:pt x="190533" y="51670"/>
                </a:lnTo>
                <a:lnTo>
                  <a:pt x="206680" y="48441"/>
                </a:lnTo>
                <a:lnTo>
                  <a:pt x="216368" y="41982"/>
                </a:lnTo>
                <a:lnTo>
                  <a:pt x="226056" y="35523"/>
                </a:lnTo>
                <a:lnTo>
                  <a:pt x="235744" y="32294"/>
                </a:lnTo>
                <a:lnTo>
                  <a:pt x="245432" y="25835"/>
                </a:lnTo>
                <a:lnTo>
                  <a:pt x="251891" y="22606"/>
                </a:lnTo>
                <a:lnTo>
                  <a:pt x="255120" y="16147"/>
                </a:lnTo>
                <a:lnTo>
                  <a:pt x="261579" y="9688"/>
                </a:lnTo>
                <a:lnTo>
                  <a:pt x="271267" y="3229"/>
                </a:lnTo>
                <a:lnTo>
                  <a:pt x="284184" y="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9" grpId="0" animBg="1"/>
      <p:bldP spid="40" grpId="0" animBg="1"/>
      <p:bldP spid="42" grpId="0" animBg="1"/>
      <p:bldP spid="43" grpId="0" animBg="1"/>
      <p:bldP spid="44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334886" y="3499304"/>
            <a:ext cx="1695913" cy="1186879"/>
            <a:chOff x="3831910" y="3441610"/>
            <a:chExt cx="1695913" cy="1186879"/>
          </a:xfrm>
        </p:grpSpPr>
        <p:pic>
          <p:nvPicPr>
            <p:cNvPr id="4" name="图片 3" descr="u=769628968,175301157&amp;fm=26&amp;gp=0.jpg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 rot="17028808">
              <a:off x="4086427" y="3187093"/>
              <a:ext cx="1186879" cy="1695913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4214810" y="3786196"/>
              <a:ext cx="1077690" cy="527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操场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005840" y="3387597"/>
            <a:ext cx="1773940" cy="1056490"/>
            <a:chOff x="2242822" y="3603051"/>
            <a:chExt cx="1773940" cy="1056490"/>
          </a:xfrm>
        </p:grpSpPr>
        <p:pic>
          <p:nvPicPr>
            <p:cNvPr id="7" name="图片 6" descr="u=769628968,175301157&amp;fm=26&amp;gp=0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17028808">
              <a:off x="2601547" y="3244326"/>
              <a:ext cx="1056490" cy="1773940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2643174" y="3857634"/>
              <a:ext cx="1005844" cy="527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舒服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079612" y="1419622"/>
            <a:ext cx="2448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我爱爬山虎</a:t>
            </a:r>
            <a:endParaRPr lang="zh-CN" altLang="en-US" sz="32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AutoShape 4" descr="http://img1.imgtn.bdimg.com/it/u=2350057927,2237512222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4263448" y="2427734"/>
            <a:ext cx="1773940" cy="1178178"/>
            <a:chOff x="3608796" y="1981482"/>
            <a:chExt cx="1773940" cy="1178178"/>
          </a:xfrm>
        </p:grpSpPr>
        <p:pic>
          <p:nvPicPr>
            <p:cNvPr id="47" name="图片 46" descr="u=769628968,175301157&amp;fm=26&amp;gp=0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17028808">
              <a:off x="3906677" y="1683601"/>
              <a:ext cx="1178178" cy="1773940"/>
            </a:xfrm>
            <a:prstGeom prst="rect">
              <a:avLst/>
            </a:prstGeom>
          </p:spPr>
        </p:pic>
        <p:sp>
          <p:nvSpPr>
            <p:cNvPr id="48" name="TextBox 47"/>
            <p:cNvSpPr txBox="1"/>
            <p:nvPr/>
          </p:nvSpPr>
          <p:spPr>
            <a:xfrm>
              <a:off x="4000496" y="2285998"/>
              <a:ext cx="1149536" cy="527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叶柄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691680" y="3766927"/>
            <a:ext cx="1639087" cy="1161119"/>
            <a:chOff x="532804" y="3713269"/>
            <a:chExt cx="1639087" cy="1161119"/>
          </a:xfrm>
        </p:grpSpPr>
        <p:pic>
          <p:nvPicPr>
            <p:cNvPr id="50" name="图片 49" descr="u=769628968,175301157&amp;fm=26&amp;gp=0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17028808">
              <a:off x="771788" y="3474285"/>
              <a:ext cx="1161119" cy="1639087"/>
            </a:xfrm>
            <a:prstGeom prst="rect">
              <a:avLst/>
            </a:prstGeom>
          </p:spPr>
        </p:pic>
        <p:sp>
          <p:nvSpPr>
            <p:cNvPr id="51" name="TextBox 50"/>
            <p:cNvSpPr txBox="1"/>
            <p:nvPr/>
          </p:nvSpPr>
          <p:spPr>
            <a:xfrm>
              <a:off x="857224" y="4071948"/>
              <a:ext cx="933998" cy="527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空隙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477894" y="2642048"/>
            <a:ext cx="1773940" cy="1247549"/>
            <a:chOff x="6441471" y="2905100"/>
            <a:chExt cx="1773940" cy="1247549"/>
          </a:xfrm>
        </p:grpSpPr>
        <p:pic>
          <p:nvPicPr>
            <p:cNvPr id="53" name="图片 52" descr="u=769628968,175301157&amp;fm=26&amp;gp=0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17028808">
              <a:off x="6704666" y="2641905"/>
              <a:ext cx="1247549" cy="1773940"/>
            </a:xfrm>
            <a:prstGeom prst="rect">
              <a:avLst/>
            </a:prstGeom>
          </p:spPr>
        </p:pic>
        <p:sp>
          <p:nvSpPr>
            <p:cNvPr id="54" name="TextBox 53"/>
            <p:cNvSpPr txBox="1"/>
            <p:nvPr/>
          </p:nvSpPr>
          <p:spPr>
            <a:xfrm>
              <a:off x="6858016" y="3286130"/>
              <a:ext cx="928694" cy="527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蜗牛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263184" y="2427734"/>
            <a:ext cx="1660291" cy="1307689"/>
            <a:chOff x="1204950" y="1882987"/>
            <a:chExt cx="1660291" cy="1307689"/>
          </a:xfrm>
        </p:grpSpPr>
        <p:pic>
          <p:nvPicPr>
            <p:cNvPr id="56" name="图片 55" descr="u=769628968,175301157&amp;fm=26&amp;gp=0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17028808">
              <a:off x="1336001" y="1751936"/>
              <a:ext cx="1307689" cy="1569791"/>
            </a:xfrm>
            <a:prstGeom prst="rect">
              <a:avLst/>
            </a:prstGeom>
          </p:spPr>
        </p:pic>
        <p:sp>
          <p:nvSpPr>
            <p:cNvPr id="57" name="TextBox 56"/>
            <p:cNvSpPr txBox="1"/>
            <p:nvPr/>
          </p:nvSpPr>
          <p:spPr>
            <a:xfrm>
              <a:off x="1500166" y="2285998"/>
              <a:ext cx="1365075" cy="527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弯曲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740419" y="3516757"/>
            <a:ext cx="1586598" cy="1194422"/>
            <a:chOff x="4977401" y="3732211"/>
            <a:chExt cx="1586598" cy="1194422"/>
          </a:xfrm>
        </p:grpSpPr>
        <p:pic>
          <p:nvPicPr>
            <p:cNvPr id="59" name="图片 58" descr="u=769628968,175301157&amp;fm=26&amp;gp=0.jp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7028808">
              <a:off x="5173489" y="3536123"/>
              <a:ext cx="1194422" cy="1586598"/>
            </a:xfrm>
            <a:prstGeom prst="rect">
              <a:avLst/>
            </a:prstGeom>
          </p:spPr>
        </p:pic>
        <p:sp>
          <p:nvSpPr>
            <p:cNvPr id="60" name="TextBox 59"/>
            <p:cNvSpPr txBox="1"/>
            <p:nvPr/>
          </p:nvSpPr>
          <p:spPr>
            <a:xfrm>
              <a:off x="5286380" y="4071948"/>
              <a:ext cx="933998" cy="527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嫩绿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1" name="AutoShape 2" descr="http://img1.imgtn.bdimg.com/it/u=1497793002,1365625507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文本框 15"/>
          <p:cNvSpPr txBox="1"/>
          <p:nvPr/>
        </p:nvSpPr>
        <p:spPr>
          <a:xfrm>
            <a:off x="3397307" y="485259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识字游戏</a:t>
            </a:r>
            <a:endParaRPr kumimoji="1" lang="zh-CN" altLang="en-US" sz="3600" b="1" dirty="0">
              <a:latin typeface="+mn-ea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2555776" y="515223"/>
            <a:ext cx="3771295" cy="546100"/>
            <a:chOff x="2270085" y="409406"/>
            <a:chExt cx="3771295" cy="546100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270085" y="409406"/>
              <a:ext cx="749300" cy="546100"/>
            </a:xfrm>
            <a:prstGeom prst="rect">
              <a:avLst/>
            </a:prstGeom>
          </p:spPr>
        </p:pic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flipH="1">
              <a:off x="5292080" y="409406"/>
              <a:ext cx="749300" cy="5461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REFSHAPE" val="333339292"/>
</p:tagLst>
</file>

<file path=ppt/tags/tag2.xml><?xml version="1.0" encoding="utf-8"?>
<p:tagLst xmlns:p="http://schemas.openxmlformats.org/presentationml/2006/main">
  <p:tag name="REFSHAPE" val="333339428"/>
</p:tagLst>
</file>

<file path=ppt/tags/tag3.xml><?xml version="1.0" encoding="utf-8"?>
<p:tagLst xmlns:p="http://schemas.openxmlformats.org/presentationml/2006/main">
  <p:tag name="REFSHAPE" val="333339564"/>
</p:tagLst>
</file>

<file path=ppt/tags/tag4.xml><?xml version="1.0" encoding="utf-8"?>
<p:tagLst xmlns:p="http://schemas.openxmlformats.org/presentationml/2006/main">
  <p:tag name="KSO_WPP_MARK_KEY" val="5699a475-8b4e-4c65-9272-0597249c406e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3227</Words>
  <Application>WPS 演示</Application>
  <PresentationFormat>全屏显示(16:9)</PresentationFormat>
  <Paragraphs>461</Paragraphs>
  <Slides>37</Slides>
  <Notes>1</Notes>
  <HiddenSlides>2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3" baseType="lpstr">
      <vt:lpstr>Arial</vt:lpstr>
      <vt:lpstr>宋体</vt:lpstr>
      <vt:lpstr>Wingdings</vt:lpstr>
      <vt:lpstr>楷体</vt:lpstr>
      <vt:lpstr>黑体</vt:lpstr>
      <vt:lpstr>Kaiti SC</vt:lpstr>
      <vt:lpstr>Calibri</vt:lpstr>
      <vt:lpstr>汉语拼音</vt:lpstr>
      <vt:lpstr>楷体_GB2312</vt:lpstr>
      <vt:lpstr>Times New Roman</vt:lpstr>
      <vt:lpstr>微软雅黑</vt:lpstr>
      <vt:lpstr>新宋体</vt:lpstr>
      <vt:lpstr>Arial Unicode MS</vt:lpstr>
      <vt:lpstr>Times New Roman</vt:lpstr>
      <vt:lpstr>Tahoma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xb21cn</dc:creator>
  <cp:lastModifiedBy>Rocket Girls</cp:lastModifiedBy>
  <cp:revision>108</cp:revision>
  <dcterms:created xsi:type="dcterms:W3CDTF">2021-03-17T07:04:00Z</dcterms:created>
  <dcterms:modified xsi:type="dcterms:W3CDTF">2022-11-30T06:54:14Z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7C0ECC7279E54EFCB8429EA1D1EB347A</vt:lpwstr>
  </property>
  <property fmtid="{D5CDD505-2E9C-101B-9397-08002B2CF9AE}" pid="3" name="KSOProductBuildVer">
    <vt:lpwstr>2052-11.1.0.12763</vt:lpwstr>
  </property>
</Properties>
</file>