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3"/>
  </p:sldMasterIdLst>
  <p:notesMasterIdLst>
    <p:notesMasterId r:id="rId5"/>
  </p:notesMasterIdLst>
  <p:sldIdLst>
    <p:sldId id="264" r:id="rId4"/>
    <p:sldId id="257" r:id="rId6"/>
    <p:sldId id="256" r:id="rId7"/>
    <p:sldId id="282" r:id="rId8"/>
    <p:sldId id="258" r:id="rId9"/>
    <p:sldId id="259" r:id="rId10"/>
    <p:sldId id="284" r:id="rId11"/>
    <p:sldId id="267" r:id="rId12"/>
    <p:sldId id="268" r:id="rId13"/>
    <p:sldId id="270" r:id="rId14"/>
    <p:sldId id="271" r:id="rId15"/>
    <p:sldId id="273" r:id="rId16"/>
    <p:sldId id="319" r:id="rId17"/>
    <p:sldId id="274" r:id="rId18"/>
    <p:sldId id="275" r:id="rId19"/>
    <p:sldId id="279" r:id="rId20"/>
    <p:sldId id="280" r:id="rId21"/>
    <p:sldId id="281" r:id="rId22"/>
    <p:sldId id="276" r:id="rId23"/>
    <p:sldId id="277" r:id="rId24"/>
    <p:sldId id="278" r:id="rId25"/>
    <p:sldId id="285" r:id="rId26"/>
    <p:sldId id="286" r:id="rId27"/>
    <p:sldId id="287" r:id="rId28"/>
    <p:sldId id="289" r:id="rId29"/>
    <p:sldId id="290" r:id="rId30"/>
    <p:sldId id="260" r:id="rId31"/>
    <p:sldId id="26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262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20" r:id="rId53"/>
    <p:sldId id="263" r:id="rId54"/>
    <p:sldId id="321" r:id="rId55"/>
    <p:sldId id="312" r:id="rId56"/>
    <p:sldId id="313" r:id="rId57"/>
    <p:sldId id="315" r:id="rId58"/>
    <p:sldId id="314" r:id="rId59"/>
    <p:sldId id="316" r:id="rId60"/>
    <p:sldId id="317" r:id="rId6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5"/>
    </p:embeddedFont>
    <p:embeddedFont>
      <p:font typeface="楷体" panose="02010609060101010101" pitchFamily="49" charset="-12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汉语拼音" panose="020B0604020202020204" pitchFamily="34" charset="0"/>
      <p:regular r:id="rId71"/>
    </p:embeddedFont>
    <p:embeddedFont>
      <p:font typeface="微软雅黑" panose="020B0503020204020204" charset="-122"/>
      <p:regular r:id="rId72"/>
    </p:embeddedFont>
    <p:embeddedFont>
      <p:font typeface="仿宋" panose="02010609060101010101" pitchFamily="49" charset="-122"/>
      <p:regular r:id="rId73"/>
    </p:embeddedFont>
    <p:embeddedFont>
      <p:font typeface="Tahoma" panose="020B0604030504040204" pitchFamily="34" charset="0"/>
      <p:regular r:id="rId74"/>
      <p:bold r:id="rId75"/>
    </p:embeddedFont>
  </p:embeddedFontLst>
  <p:custDataLst>
    <p:tags r:id="rId7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15" autoAdjust="0"/>
  </p:normalViewPr>
  <p:slideViewPr>
    <p:cSldViewPr>
      <p:cViewPr varScale="1">
        <p:scale>
          <a:sx n="120" d="100"/>
          <a:sy n="120" d="100"/>
        </p:scale>
        <p:origin x="174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6" Type="http://schemas.openxmlformats.org/officeDocument/2006/relationships/tags" Target="tags/tag10.xml"/><Relationship Id="rId75" Type="http://schemas.openxmlformats.org/officeDocument/2006/relationships/font" Target="fonts/font11.fntdata"/><Relationship Id="rId74" Type="http://schemas.openxmlformats.org/officeDocument/2006/relationships/font" Target="fonts/font10.fntdata"/><Relationship Id="rId73" Type="http://schemas.openxmlformats.org/officeDocument/2006/relationships/font" Target="fonts/font9.fntdata"/><Relationship Id="rId72" Type="http://schemas.openxmlformats.org/officeDocument/2006/relationships/font" Target="fonts/font8.fntdata"/><Relationship Id="rId71" Type="http://schemas.openxmlformats.org/officeDocument/2006/relationships/font" Target="fonts/font7.fntdata"/><Relationship Id="rId70" Type="http://schemas.openxmlformats.org/officeDocument/2006/relationships/font" Target="fonts/font6.fntdata"/><Relationship Id="rId7" Type="http://schemas.openxmlformats.org/officeDocument/2006/relationships/slide" Target="slides/slide3.xml"/><Relationship Id="rId69" Type="http://schemas.openxmlformats.org/officeDocument/2006/relationships/font" Target="fonts/font5.fntdata"/><Relationship Id="rId68" Type="http://schemas.openxmlformats.org/officeDocument/2006/relationships/font" Target="fonts/font4.fntdata"/><Relationship Id="rId67" Type="http://schemas.openxmlformats.org/officeDocument/2006/relationships/font" Target="fonts/font3.fntdata"/><Relationship Id="rId66" Type="http://schemas.openxmlformats.org/officeDocument/2006/relationships/font" Target="fonts/font2.fntdata"/><Relationship Id="rId65" Type="http://schemas.openxmlformats.org/officeDocument/2006/relationships/font" Target="fonts/font1.fntdata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0F293-259C-4A3E-8E97-9AD2864D5E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F0C-154F-4756-9C93-F983C23FF1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F0C-154F-4756-9C93-F983C23FF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4.png"/><Relationship Id="rId26" Type="http://schemas.openxmlformats.org/officeDocument/2006/relationships/image" Target="../media/image3.png"/><Relationship Id="rId25" Type="http://schemas.openxmlformats.org/officeDocument/2006/relationships/image" Target="../media/image2.png"/><Relationship Id="rId24" Type="http://schemas.openxmlformats.org/officeDocument/2006/relationships/image" Target="../media/image1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F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3" y="3306624"/>
            <a:ext cx="9080351" cy="185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Administrator\Desktop\tt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8879">
            <a:off x="-86944" y="4376468"/>
            <a:ext cx="995307" cy="75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Administrator\Desktop\tt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1121" flipH="1">
            <a:off x="7943086" y="4509032"/>
            <a:ext cx="726864" cy="54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81541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4.xml"/><Relationship Id="rId4" Type="http://schemas.openxmlformats.org/officeDocument/2006/relationships/slide" Target="slide27.xml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9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44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tif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jpeg"/><Relationship Id="rId2" Type="http://schemas.microsoft.com/office/2007/relationships/hdphoto" Target="../media/image50.wdp"/><Relationship Id="rId1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Relationship Id="rId3" Type="http://schemas.openxmlformats.org/officeDocument/2006/relationships/hyperlink" Target="&#36164;&#26009;&#38142;&#25509;/&#35270;&#39057;/&#19971;&#24425;-&#35838;&#25991;&#26391;&#35835;-&#22235;&#19978;-11.&#34763;&#34752;&#30340;&#20303;&#23429;.mp4" TargetMode="External"/><Relationship Id="rId2" Type="http://schemas.openxmlformats.org/officeDocument/2006/relationships/image" Target="../media/image10.emf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9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1" Type="http://schemas.openxmlformats.org/officeDocument/2006/relationships/image" Target="../media/image6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image" Target="../media/image39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png"/><Relationship Id="rId2" Type="http://schemas.openxmlformats.org/officeDocument/2006/relationships/image" Target="../media/image63.emf"/><Relationship Id="rId1" Type="http://schemas.openxmlformats.org/officeDocument/2006/relationships/image" Target="../media/image6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emf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3391;.mp4" TargetMode="External"/><Relationship Id="rId8" Type="http://schemas.openxmlformats.org/officeDocument/2006/relationships/hyperlink" Target="&#36164;&#26009;&#38142;&#25509;/&#35270;&#39057;/&#22336;.mp4" TargetMode="External"/><Relationship Id="rId7" Type="http://schemas.openxmlformats.org/officeDocument/2006/relationships/hyperlink" Target="&#36164;&#26009;&#38142;&#25509;/&#35270;&#39057;/&#25321;.mp4" TargetMode="External"/><Relationship Id="rId6" Type="http://schemas.openxmlformats.org/officeDocument/2006/relationships/hyperlink" Target="&#36164;&#26009;&#38142;&#25509;/&#35270;&#39057;/&#36873;.mp4" TargetMode="External"/><Relationship Id="rId5" Type="http://schemas.openxmlformats.org/officeDocument/2006/relationships/hyperlink" Target="&#36164;&#26009;&#38142;&#25509;/&#35270;&#39057;/&#24910;.mp4" TargetMode="External"/><Relationship Id="rId4" Type="http://schemas.openxmlformats.org/officeDocument/2006/relationships/hyperlink" Target="&#36164;&#26009;&#38142;&#25509;/&#35270;&#39057;/&#20020;.mp4" TargetMode="External"/><Relationship Id="rId3" Type="http://schemas.openxmlformats.org/officeDocument/2006/relationships/image" Target="../media/image20.png"/><Relationship Id="rId2" Type="http://schemas.openxmlformats.org/officeDocument/2006/relationships/hyperlink" Target="&#36164;&#26009;&#38142;&#25509;/&#35270;&#39057;/&#23429;.mp4" TargetMode="External"/><Relationship Id="rId16" Type="http://schemas.openxmlformats.org/officeDocument/2006/relationships/slideLayout" Target="../slideLayouts/slideLayout1.xml"/><Relationship Id="rId15" Type="http://schemas.openxmlformats.org/officeDocument/2006/relationships/hyperlink" Target="&#36164;&#26009;&#38142;&#25509;/&#35270;&#39057;/&#36739;.mp4" TargetMode="External"/><Relationship Id="rId14" Type="http://schemas.openxmlformats.org/officeDocument/2006/relationships/hyperlink" Target="&#36164;&#26009;&#38142;&#25509;/&#35270;&#39057;/&#21355;.mp4" TargetMode="External"/><Relationship Id="rId13" Type="http://schemas.openxmlformats.org/officeDocument/2006/relationships/hyperlink" Target="&#36164;&#26009;&#38142;&#25509;/&#35270;&#39057;/&#19987;.mp4" TargetMode="External"/><Relationship Id="rId12" Type="http://schemas.openxmlformats.org/officeDocument/2006/relationships/hyperlink" Target="&#36164;&#26009;&#38142;&#25509;/&#35270;&#39057;/&#21351;.mp4" TargetMode="External"/><Relationship Id="rId11" Type="http://schemas.openxmlformats.org/officeDocument/2006/relationships/hyperlink" Target="&#36164;&#26009;&#38142;&#25509;/&#35270;&#39057;/&#21381;.mp4" TargetMode="External"/><Relationship Id="rId10" Type="http://schemas.openxmlformats.org/officeDocument/2006/relationships/hyperlink" Target="&#36164;&#26009;&#38142;&#25509;/&#35270;&#39057;/&#31348;.mp4" TargetMode="Externa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96481" y="1270814"/>
            <a:ext cx="5400600" cy="101290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48"/>
          <p:cNvSpPr txBox="1"/>
          <p:nvPr/>
        </p:nvSpPr>
        <p:spPr>
          <a:xfrm>
            <a:off x="2870956" y="1198806"/>
            <a:ext cx="472538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蟋蟀的</a:t>
            </a:r>
            <a:r>
              <a:rPr lang="zh-CN" altLang="en-US" sz="66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住宅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92202" y="1378850"/>
            <a:ext cx="807171" cy="828068"/>
            <a:chOff x="1683888" y="851414"/>
            <a:chExt cx="975013" cy="100025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8"/>
              <a:ext cx="975013" cy="975012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1742225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5">
            <a:hlinkClick r:id="rId3" action="ppaction://hlinksldjump"/>
          </p:cNvPr>
          <p:cNvSpPr txBox="1"/>
          <p:nvPr/>
        </p:nvSpPr>
        <p:spPr>
          <a:xfrm>
            <a:off x="3689895" y="350959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>
            <a:off x="6089230" y="367494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 rot="10800000">
            <a:off x="3555436" y="36749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文本框 15">
            <a:hlinkClick r:id="rId4" action="ppaction://hlinksldjump"/>
          </p:cNvPr>
          <p:cNvSpPr txBox="1"/>
          <p:nvPr/>
        </p:nvSpPr>
        <p:spPr>
          <a:xfrm>
            <a:off x="3682869" y="41731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>
            <a:off x="6089230" y="432476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 rot="10800000">
            <a:off x="3555436" y="432476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4"/>
          <p:cNvSpPr txBox="1"/>
          <p:nvPr/>
        </p:nvSpPr>
        <p:spPr>
          <a:xfrm>
            <a:off x="1783353" y="483518"/>
            <a:ext cx="142049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94592" y="3828985"/>
            <a:ext cx="4349416" cy="830997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左部第一竖短，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竖长；右部上下大小相等，第三笔为点。</a:t>
            </a:r>
            <a:endParaRPr lang="zh-CN" altLang="en-US" sz="24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01325" y="1347614"/>
            <a:ext cx="2318547" cy="2326669"/>
            <a:chOff x="5534807" y="1672548"/>
            <a:chExt cx="2318547" cy="2326669"/>
          </a:xfrm>
        </p:grpSpPr>
        <p:sp>
          <p:nvSpPr>
            <p:cNvPr id="8" name="矩形 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346955" y="1542156"/>
            <a:ext cx="1827286" cy="1937585"/>
            <a:chOff x="2781301" y="825500"/>
            <a:chExt cx="788987" cy="836612"/>
          </a:xfrm>
        </p:grpSpPr>
        <p:sp>
          <p:nvSpPr>
            <p:cNvPr id="14" name="Freeform 26"/>
            <p:cNvSpPr/>
            <p:nvPr/>
          </p:nvSpPr>
          <p:spPr bwMode="auto">
            <a:xfrm>
              <a:off x="3063876" y="825500"/>
              <a:ext cx="265113" cy="400050"/>
            </a:xfrm>
            <a:custGeom>
              <a:avLst/>
              <a:gdLst>
                <a:gd name="T0" fmla="*/ 116 w 167"/>
                <a:gd name="T1" fmla="*/ 41 h 252"/>
                <a:gd name="T2" fmla="*/ 118 w 167"/>
                <a:gd name="T3" fmla="*/ 31 h 252"/>
                <a:gd name="T4" fmla="*/ 118 w 167"/>
                <a:gd name="T5" fmla="*/ 23 h 252"/>
                <a:gd name="T6" fmla="*/ 116 w 167"/>
                <a:gd name="T7" fmla="*/ 16 h 252"/>
                <a:gd name="T8" fmla="*/ 113 w 167"/>
                <a:gd name="T9" fmla="*/ 11 h 252"/>
                <a:gd name="T10" fmla="*/ 111 w 167"/>
                <a:gd name="T11" fmla="*/ 8 h 252"/>
                <a:gd name="T12" fmla="*/ 111 w 167"/>
                <a:gd name="T13" fmla="*/ 5 h 252"/>
                <a:gd name="T14" fmla="*/ 113 w 167"/>
                <a:gd name="T15" fmla="*/ 3 h 252"/>
                <a:gd name="T16" fmla="*/ 116 w 167"/>
                <a:gd name="T17" fmla="*/ 0 h 252"/>
                <a:gd name="T18" fmla="*/ 120 w 167"/>
                <a:gd name="T19" fmla="*/ 0 h 252"/>
                <a:gd name="T20" fmla="*/ 125 w 167"/>
                <a:gd name="T21" fmla="*/ 2 h 252"/>
                <a:gd name="T22" fmla="*/ 135 w 167"/>
                <a:gd name="T23" fmla="*/ 4 h 252"/>
                <a:gd name="T24" fmla="*/ 159 w 167"/>
                <a:gd name="T25" fmla="*/ 20 h 252"/>
                <a:gd name="T26" fmla="*/ 163 w 167"/>
                <a:gd name="T27" fmla="*/ 24 h 252"/>
                <a:gd name="T28" fmla="*/ 165 w 167"/>
                <a:gd name="T29" fmla="*/ 28 h 252"/>
                <a:gd name="T30" fmla="*/ 167 w 167"/>
                <a:gd name="T31" fmla="*/ 33 h 252"/>
                <a:gd name="T32" fmla="*/ 164 w 167"/>
                <a:gd name="T33" fmla="*/ 40 h 252"/>
                <a:gd name="T34" fmla="*/ 161 w 167"/>
                <a:gd name="T35" fmla="*/ 47 h 252"/>
                <a:gd name="T36" fmla="*/ 157 w 167"/>
                <a:gd name="T37" fmla="*/ 59 h 252"/>
                <a:gd name="T38" fmla="*/ 152 w 167"/>
                <a:gd name="T39" fmla="*/ 72 h 252"/>
                <a:gd name="T40" fmla="*/ 144 w 167"/>
                <a:gd name="T41" fmla="*/ 88 h 252"/>
                <a:gd name="T42" fmla="*/ 133 w 167"/>
                <a:gd name="T43" fmla="*/ 107 h 252"/>
                <a:gd name="T44" fmla="*/ 120 w 167"/>
                <a:gd name="T45" fmla="*/ 127 h 252"/>
                <a:gd name="T46" fmla="*/ 102 w 167"/>
                <a:gd name="T47" fmla="*/ 150 h 252"/>
                <a:gd name="T48" fmla="*/ 85 w 167"/>
                <a:gd name="T49" fmla="*/ 174 h 252"/>
                <a:gd name="T50" fmla="*/ 68 w 167"/>
                <a:gd name="T51" fmla="*/ 193 h 252"/>
                <a:gd name="T52" fmla="*/ 52 w 167"/>
                <a:gd name="T53" fmla="*/ 211 h 252"/>
                <a:gd name="T54" fmla="*/ 35 w 167"/>
                <a:gd name="T55" fmla="*/ 226 h 252"/>
                <a:gd name="T56" fmla="*/ 23 w 167"/>
                <a:gd name="T57" fmla="*/ 237 h 252"/>
                <a:gd name="T58" fmla="*/ 13 w 167"/>
                <a:gd name="T59" fmla="*/ 245 h 252"/>
                <a:gd name="T60" fmla="*/ 7 w 167"/>
                <a:gd name="T61" fmla="*/ 250 h 252"/>
                <a:gd name="T62" fmla="*/ 5 w 167"/>
                <a:gd name="T63" fmla="*/ 252 h 252"/>
                <a:gd name="T64" fmla="*/ 1 w 167"/>
                <a:gd name="T65" fmla="*/ 250 h 252"/>
                <a:gd name="T66" fmla="*/ 0 w 167"/>
                <a:gd name="T67" fmla="*/ 247 h 252"/>
                <a:gd name="T68" fmla="*/ 0 w 167"/>
                <a:gd name="T69" fmla="*/ 245 h 252"/>
                <a:gd name="T70" fmla="*/ 1 w 167"/>
                <a:gd name="T71" fmla="*/ 243 h 252"/>
                <a:gd name="T72" fmla="*/ 5 w 167"/>
                <a:gd name="T73" fmla="*/ 238 h 252"/>
                <a:gd name="T74" fmla="*/ 8 w 167"/>
                <a:gd name="T75" fmla="*/ 233 h 252"/>
                <a:gd name="T76" fmla="*/ 13 w 167"/>
                <a:gd name="T77" fmla="*/ 226 h 252"/>
                <a:gd name="T78" fmla="*/ 19 w 167"/>
                <a:gd name="T79" fmla="*/ 217 h 252"/>
                <a:gd name="T80" fmla="*/ 27 w 167"/>
                <a:gd name="T81" fmla="*/ 207 h 252"/>
                <a:gd name="T82" fmla="*/ 35 w 167"/>
                <a:gd name="T83" fmla="*/ 196 h 252"/>
                <a:gd name="T84" fmla="*/ 59 w 167"/>
                <a:gd name="T85" fmla="*/ 161 h 252"/>
                <a:gd name="T86" fmla="*/ 74 w 167"/>
                <a:gd name="T87" fmla="*/ 139 h 252"/>
                <a:gd name="T88" fmla="*/ 85 w 167"/>
                <a:gd name="T89" fmla="*/ 118 h 252"/>
                <a:gd name="T90" fmla="*/ 95 w 167"/>
                <a:gd name="T91" fmla="*/ 98 h 252"/>
                <a:gd name="T92" fmla="*/ 102 w 167"/>
                <a:gd name="T93" fmla="*/ 81 h 252"/>
                <a:gd name="T94" fmla="*/ 109 w 167"/>
                <a:gd name="T95" fmla="*/ 66 h 252"/>
                <a:gd name="T96" fmla="*/ 113 w 167"/>
                <a:gd name="T97" fmla="*/ 54 h 252"/>
                <a:gd name="T98" fmla="*/ 115 w 167"/>
                <a:gd name="T99" fmla="*/ 4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7" h="252">
                  <a:moveTo>
                    <a:pt x="115" y="47"/>
                  </a:moveTo>
                  <a:lnTo>
                    <a:pt x="116" y="41"/>
                  </a:lnTo>
                  <a:lnTo>
                    <a:pt x="117" y="36"/>
                  </a:lnTo>
                  <a:lnTo>
                    <a:pt x="118" y="31"/>
                  </a:lnTo>
                  <a:lnTo>
                    <a:pt x="118" y="26"/>
                  </a:lnTo>
                  <a:lnTo>
                    <a:pt x="118" y="23"/>
                  </a:lnTo>
                  <a:lnTo>
                    <a:pt x="117" y="19"/>
                  </a:lnTo>
                  <a:lnTo>
                    <a:pt x="116" y="16"/>
                  </a:lnTo>
                  <a:lnTo>
                    <a:pt x="115" y="14"/>
                  </a:lnTo>
                  <a:lnTo>
                    <a:pt x="113" y="11"/>
                  </a:lnTo>
                  <a:lnTo>
                    <a:pt x="112" y="10"/>
                  </a:lnTo>
                  <a:lnTo>
                    <a:pt x="111" y="8"/>
                  </a:lnTo>
                  <a:lnTo>
                    <a:pt x="111" y="7"/>
                  </a:lnTo>
                  <a:lnTo>
                    <a:pt x="111" y="5"/>
                  </a:lnTo>
                  <a:lnTo>
                    <a:pt x="112" y="4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2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57" y="19"/>
                  </a:lnTo>
                  <a:lnTo>
                    <a:pt x="159" y="20"/>
                  </a:lnTo>
                  <a:lnTo>
                    <a:pt x="161" y="23"/>
                  </a:lnTo>
                  <a:lnTo>
                    <a:pt x="163" y="24"/>
                  </a:lnTo>
                  <a:lnTo>
                    <a:pt x="164" y="25"/>
                  </a:lnTo>
                  <a:lnTo>
                    <a:pt x="165" y="28"/>
                  </a:lnTo>
                  <a:lnTo>
                    <a:pt x="165" y="29"/>
                  </a:lnTo>
                  <a:lnTo>
                    <a:pt x="167" y="33"/>
                  </a:lnTo>
                  <a:lnTo>
                    <a:pt x="165" y="36"/>
                  </a:lnTo>
                  <a:lnTo>
                    <a:pt x="164" y="40"/>
                  </a:lnTo>
                  <a:lnTo>
                    <a:pt x="163" y="44"/>
                  </a:lnTo>
                  <a:lnTo>
                    <a:pt x="161" y="47"/>
                  </a:lnTo>
                  <a:lnTo>
                    <a:pt x="159" y="52"/>
                  </a:lnTo>
                  <a:lnTo>
                    <a:pt x="157" y="59"/>
                  </a:lnTo>
                  <a:lnTo>
                    <a:pt x="154" y="65"/>
                  </a:lnTo>
                  <a:lnTo>
                    <a:pt x="152" y="72"/>
                  </a:lnTo>
                  <a:lnTo>
                    <a:pt x="148" y="80"/>
                  </a:lnTo>
                  <a:lnTo>
                    <a:pt x="144" y="88"/>
                  </a:lnTo>
                  <a:lnTo>
                    <a:pt x="139" y="97"/>
                  </a:lnTo>
                  <a:lnTo>
                    <a:pt x="133" y="107"/>
                  </a:lnTo>
                  <a:lnTo>
                    <a:pt x="127" y="117"/>
                  </a:lnTo>
                  <a:lnTo>
                    <a:pt x="120" y="127"/>
                  </a:lnTo>
                  <a:lnTo>
                    <a:pt x="111" y="138"/>
                  </a:lnTo>
                  <a:lnTo>
                    <a:pt x="102" y="150"/>
                  </a:lnTo>
                  <a:lnTo>
                    <a:pt x="94" y="163"/>
                  </a:lnTo>
                  <a:lnTo>
                    <a:pt x="85" y="174"/>
                  </a:lnTo>
                  <a:lnTo>
                    <a:pt x="76" y="185"/>
                  </a:lnTo>
                  <a:lnTo>
                    <a:pt x="68" y="193"/>
                  </a:lnTo>
                  <a:lnTo>
                    <a:pt x="59" y="203"/>
                  </a:lnTo>
                  <a:lnTo>
                    <a:pt x="52" y="211"/>
                  </a:lnTo>
                  <a:lnTo>
                    <a:pt x="43" y="218"/>
                  </a:lnTo>
                  <a:lnTo>
                    <a:pt x="35" y="226"/>
                  </a:lnTo>
                  <a:lnTo>
                    <a:pt x="29" y="232"/>
                  </a:lnTo>
                  <a:lnTo>
                    <a:pt x="23" y="237"/>
                  </a:lnTo>
                  <a:lnTo>
                    <a:pt x="18" y="242"/>
                  </a:lnTo>
                  <a:lnTo>
                    <a:pt x="13" y="245"/>
                  </a:lnTo>
                  <a:lnTo>
                    <a:pt x="9" y="248"/>
                  </a:lnTo>
                  <a:lnTo>
                    <a:pt x="7" y="250"/>
                  </a:lnTo>
                  <a:lnTo>
                    <a:pt x="6" y="252"/>
                  </a:lnTo>
                  <a:lnTo>
                    <a:pt x="5" y="252"/>
                  </a:lnTo>
                  <a:lnTo>
                    <a:pt x="2" y="252"/>
                  </a:lnTo>
                  <a:lnTo>
                    <a:pt x="1" y="250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0" y="247"/>
                  </a:lnTo>
                  <a:lnTo>
                    <a:pt x="0" y="245"/>
                  </a:lnTo>
                  <a:lnTo>
                    <a:pt x="1" y="244"/>
                  </a:lnTo>
                  <a:lnTo>
                    <a:pt x="1" y="243"/>
                  </a:lnTo>
                  <a:lnTo>
                    <a:pt x="3" y="241"/>
                  </a:lnTo>
                  <a:lnTo>
                    <a:pt x="5" y="238"/>
                  </a:lnTo>
                  <a:lnTo>
                    <a:pt x="6" y="236"/>
                  </a:lnTo>
                  <a:lnTo>
                    <a:pt x="8" y="233"/>
                  </a:lnTo>
                  <a:lnTo>
                    <a:pt x="11" y="229"/>
                  </a:lnTo>
                  <a:lnTo>
                    <a:pt x="13" y="226"/>
                  </a:lnTo>
                  <a:lnTo>
                    <a:pt x="17" y="222"/>
                  </a:lnTo>
                  <a:lnTo>
                    <a:pt x="19" y="217"/>
                  </a:lnTo>
                  <a:lnTo>
                    <a:pt x="23" y="212"/>
                  </a:lnTo>
                  <a:lnTo>
                    <a:pt x="27" y="207"/>
                  </a:lnTo>
                  <a:lnTo>
                    <a:pt x="32" y="202"/>
                  </a:lnTo>
                  <a:lnTo>
                    <a:pt x="35" y="196"/>
                  </a:lnTo>
                  <a:lnTo>
                    <a:pt x="52" y="172"/>
                  </a:lnTo>
                  <a:lnTo>
                    <a:pt x="59" y="161"/>
                  </a:lnTo>
                  <a:lnTo>
                    <a:pt x="66" y="150"/>
                  </a:lnTo>
                  <a:lnTo>
                    <a:pt x="74" y="139"/>
                  </a:lnTo>
                  <a:lnTo>
                    <a:pt x="80" y="129"/>
                  </a:lnTo>
                  <a:lnTo>
                    <a:pt x="85" y="118"/>
                  </a:lnTo>
                  <a:lnTo>
                    <a:pt x="90" y="108"/>
                  </a:lnTo>
                  <a:lnTo>
                    <a:pt x="95" y="98"/>
                  </a:lnTo>
                  <a:lnTo>
                    <a:pt x="99" y="89"/>
                  </a:lnTo>
                  <a:lnTo>
                    <a:pt x="102" y="81"/>
                  </a:lnTo>
                  <a:lnTo>
                    <a:pt x="106" y="73"/>
                  </a:lnTo>
                  <a:lnTo>
                    <a:pt x="109" y="66"/>
                  </a:lnTo>
                  <a:lnTo>
                    <a:pt x="111" y="60"/>
                  </a:lnTo>
                  <a:lnTo>
                    <a:pt x="113" y="54"/>
                  </a:lnTo>
                  <a:lnTo>
                    <a:pt x="115" y="47"/>
                  </a:lnTo>
                  <a:lnTo>
                    <a:pt x="115" y="4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7"/>
            <p:cNvSpPr/>
            <p:nvPr/>
          </p:nvSpPr>
          <p:spPr bwMode="auto">
            <a:xfrm>
              <a:off x="3217863" y="971550"/>
              <a:ext cx="319088" cy="80962"/>
            </a:xfrm>
            <a:custGeom>
              <a:avLst/>
              <a:gdLst>
                <a:gd name="T0" fmla="*/ 97 w 201"/>
                <a:gd name="T1" fmla="*/ 14 h 51"/>
                <a:gd name="T2" fmla="*/ 111 w 201"/>
                <a:gd name="T3" fmla="*/ 10 h 51"/>
                <a:gd name="T4" fmla="*/ 124 w 201"/>
                <a:gd name="T5" fmla="*/ 7 h 51"/>
                <a:gd name="T6" fmla="*/ 135 w 201"/>
                <a:gd name="T7" fmla="*/ 5 h 51"/>
                <a:gd name="T8" fmla="*/ 145 w 201"/>
                <a:gd name="T9" fmla="*/ 2 h 51"/>
                <a:gd name="T10" fmla="*/ 154 w 201"/>
                <a:gd name="T11" fmla="*/ 1 h 51"/>
                <a:gd name="T12" fmla="*/ 161 w 201"/>
                <a:gd name="T13" fmla="*/ 0 h 51"/>
                <a:gd name="T14" fmla="*/ 168 w 201"/>
                <a:gd name="T15" fmla="*/ 0 h 51"/>
                <a:gd name="T16" fmla="*/ 179 w 201"/>
                <a:gd name="T17" fmla="*/ 0 h 51"/>
                <a:gd name="T18" fmla="*/ 186 w 201"/>
                <a:gd name="T19" fmla="*/ 1 h 51"/>
                <a:gd name="T20" fmla="*/ 192 w 201"/>
                <a:gd name="T21" fmla="*/ 5 h 51"/>
                <a:gd name="T22" fmla="*/ 197 w 201"/>
                <a:gd name="T23" fmla="*/ 9 h 51"/>
                <a:gd name="T24" fmla="*/ 200 w 201"/>
                <a:gd name="T25" fmla="*/ 14 h 51"/>
                <a:gd name="T26" fmla="*/ 201 w 201"/>
                <a:gd name="T27" fmla="*/ 19 h 51"/>
                <a:gd name="T28" fmla="*/ 199 w 201"/>
                <a:gd name="T29" fmla="*/ 21 h 51"/>
                <a:gd name="T30" fmla="*/ 195 w 201"/>
                <a:gd name="T31" fmla="*/ 23 h 51"/>
                <a:gd name="T32" fmla="*/ 191 w 201"/>
                <a:gd name="T33" fmla="*/ 26 h 51"/>
                <a:gd name="T34" fmla="*/ 186 w 201"/>
                <a:gd name="T35" fmla="*/ 27 h 51"/>
                <a:gd name="T36" fmla="*/ 180 w 201"/>
                <a:gd name="T37" fmla="*/ 30 h 51"/>
                <a:gd name="T38" fmla="*/ 173 w 201"/>
                <a:gd name="T39" fmla="*/ 31 h 51"/>
                <a:gd name="T40" fmla="*/ 163 w 201"/>
                <a:gd name="T41" fmla="*/ 33 h 51"/>
                <a:gd name="T42" fmla="*/ 153 w 201"/>
                <a:gd name="T43" fmla="*/ 36 h 51"/>
                <a:gd name="T44" fmla="*/ 140 w 201"/>
                <a:gd name="T45" fmla="*/ 38 h 51"/>
                <a:gd name="T46" fmla="*/ 125 w 201"/>
                <a:gd name="T47" fmla="*/ 41 h 51"/>
                <a:gd name="T48" fmla="*/ 96 w 201"/>
                <a:gd name="T49" fmla="*/ 46 h 51"/>
                <a:gd name="T50" fmla="*/ 65 w 201"/>
                <a:gd name="T51" fmla="*/ 48 h 51"/>
                <a:gd name="T52" fmla="*/ 34 w 201"/>
                <a:gd name="T53" fmla="*/ 49 h 51"/>
                <a:gd name="T54" fmla="*/ 0 w 201"/>
                <a:gd name="T55" fmla="*/ 33 h 51"/>
                <a:gd name="T56" fmla="*/ 18 w 201"/>
                <a:gd name="T57" fmla="*/ 31 h 51"/>
                <a:gd name="T58" fmla="*/ 38 w 201"/>
                <a:gd name="T59" fmla="*/ 27 h 51"/>
                <a:gd name="T60" fmla="*/ 61 w 201"/>
                <a:gd name="T61" fmla="*/ 23 h 51"/>
                <a:gd name="T62" fmla="*/ 90 w 201"/>
                <a:gd name="T63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51">
                  <a:moveTo>
                    <a:pt x="90" y="16"/>
                  </a:moveTo>
                  <a:lnTo>
                    <a:pt x="97" y="14"/>
                  </a:lnTo>
                  <a:lnTo>
                    <a:pt x="104" y="12"/>
                  </a:lnTo>
                  <a:lnTo>
                    <a:pt x="111" y="10"/>
                  </a:lnTo>
                  <a:lnTo>
                    <a:pt x="118" y="9"/>
                  </a:lnTo>
                  <a:lnTo>
                    <a:pt x="124" y="7"/>
                  </a:lnTo>
                  <a:lnTo>
                    <a:pt x="130" y="6"/>
                  </a:lnTo>
                  <a:lnTo>
                    <a:pt x="135" y="5"/>
                  </a:lnTo>
                  <a:lnTo>
                    <a:pt x="140" y="4"/>
                  </a:lnTo>
                  <a:lnTo>
                    <a:pt x="145" y="2"/>
                  </a:lnTo>
                  <a:lnTo>
                    <a:pt x="150" y="1"/>
                  </a:lnTo>
                  <a:lnTo>
                    <a:pt x="154" y="1"/>
                  </a:lnTo>
                  <a:lnTo>
                    <a:pt x="158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6" y="1"/>
                  </a:lnTo>
                  <a:lnTo>
                    <a:pt x="190" y="2"/>
                  </a:lnTo>
                  <a:lnTo>
                    <a:pt x="192" y="5"/>
                  </a:lnTo>
                  <a:lnTo>
                    <a:pt x="195" y="6"/>
                  </a:lnTo>
                  <a:lnTo>
                    <a:pt x="197" y="9"/>
                  </a:lnTo>
                  <a:lnTo>
                    <a:pt x="199" y="12"/>
                  </a:lnTo>
                  <a:lnTo>
                    <a:pt x="200" y="14"/>
                  </a:lnTo>
                  <a:lnTo>
                    <a:pt x="201" y="16"/>
                  </a:lnTo>
                  <a:lnTo>
                    <a:pt x="201" y="19"/>
                  </a:lnTo>
                  <a:lnTo>
                    <a:pt x="200" y="20"/>
                  </a:lnTo>
                  <a:lnTo>
                    <a:pt x="199" y="21"/>
                  </a:lnTo>
                  <a:lnTo>
                    <a:pt x="197" y="22"/>
                  </a:lnTo>
                  <a:lnTo>
                    <a:pt x="195" y="23"/>
                  </a:lnTo>
                  <a:lnTo>
                    <a:pt x="194" y="25"/>
                  </a:lnTo>
                  <a:lnTo>
                    <a:pt x="191" y="26"/>
                  </a:lnTo>
                  <a:lnTo>
                    <a:pt x="189" y="26"/>
                  </a:lnTo>
                  <a:lnTo>
                    <a:pt x="186" y="27"/>
                  </a:lnTo>
                  <a:lnTo>
                    <a:pt x="184" y="28"/>
                  </a:lnTo>
                  <a:lnTo>
                    <a:pt x="180" y="30"/>
                  </a:lnTo>
                  <a:lnTo>
                    <a:pt x="176" y="31"/>
                  </a:lnTo>
                  <a:lnTo>
                    <a:pt x="173" y="31"/>
                  </a:lnTo>
                  <a:lnTo>
                    <a:pt x="168" y="32"/>
                  </a:lnTo>
                  <a:lnTo>
                    <a:pt x="163" y="33"/>
                  </a:lnTo>
                  <a:lnTo>
                    <a:pt x="158" y="35"/>
                  </a:lnTo>
                  <a:lnTo>
                    <a:pt x="153" y="36"/>
                  </a:lnTo>
                  <a:lnTo>
                    <a:pt x="147" y="37"/>
                  </a:lnTo>
                  <a:lnTo>
                    <a:pt x="140" y="38"/>
                  </a:lnTo>
                  <a:lnTo>
                    <a:pt x="133" y="40"/>
                  </a:lnTo>
                  <a:lnTo>
                    <a:pt x="125" y="41"/>
                  </a:lnTo>
                  <a:lnTo>
                    <a:pt x="111" y="43"/>
                  </a:lnTo>
                  <a:lnTo>
                    <a:pt x="96" y="46"/>
                  </a:lnTo>
                  <a:lnTo>
                    <a:pt x="81" y="47"/>
                  </a:lnTo>
                  <a:lnTo>
                    <a:pt x="65" y="48"/>
                  </a:lnTo>
                  <a:lnTo>
                    <a:pt x="49" y="49"/>
                  </a:lnTo>
                  <a:lnTo>
                    <a:pt x="34" y="49"/>
                  </a:lnTo>
                  <a:lnTo>
                    <a:pt x="0" y="51"/>
                  </a:lnTo>
                  <a:lnTo>
                    <a:pt x="0" y="33"/>
                  </a:lnTo>
                  <a:lnTo>
                    <a:pt x="8" y="32"/>
                  </a:lnTo>
                  <a:lnTo>
                    <a:pt x="18" y="31"/>
                  </a:lnTo>
                  <a:lnTo>
                    <a:pt x="26" y="30"/>
                  </a:lnTo>
                  <a:lnTo>
                    <a:pt x="38" y="27"/>
                  </a:lnTo>
                  <a:lnTo>
                    <a:pt x="49" y="26"/>
                  </a:lnTo>
                  <a:lnTo>
                    <a:pt x="61" y="23"/>
                  </a:lnTo>
                  <a:lnTo>
                    <a:pt x="75" y="20"/>
                  </a:lnTo>
                  <a:lnTo>
                    <a:pt x="90" y="16"/>
                  </a:lnTo>
                  <a:lnTo>
                    <a:pt x="90" y="1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3249613" y="1112838"/>
              <a:ext cx="144463" cy="112712"/>
            </a:xfrm>
            <a:custGeom>
              <a:avLst/>
              <a:gdLst>
                <a:gd name="T0" fmla="*/ 0 w 91"/>
                <a:gd name="T1" fmla="*/ 0 h 71"/>
                <a:gd name="T2" fmla="*/ 10 w 91"/>
                <a:gd name="T3" fmla="*/ 1 h 71"/>
                <a:gd name="T4" fmla="*/ 20 w 91"/>
                <a:gd name="T5" fmla="*/ 3 h 71"/>
                <a:gd name="T6" fmla="*/ 31 w 91"/>
                <a:gd name="T7" fmla="*/ 4 h 71"/>
                <a:gd name="T8" fmla="*/ 42 w 91"/>
                <a:gd name="T9" fmla="*/ 5 h 71"/>
                <a:gd name="T10" fmla="*/ 51 w 91"/>
                <a:gd name="T11" fmla="*/ 8 h 71"/>
                <a:gd name="T12" fmla="*/ 60 w 91"/>
                <a:gd name="T13" fmla="*/ 11 h 71"/>
                <a:gd name="T14" fmla="*/ 68 w 91"/>
                <a:gd name="T15" fmla="*/ 15 h 71"/>
                <a:gd name="T16" fmla="*/ 77 w 91"/>
                <a:gd name="T17" fmla="*/ 20 h 71"/>
                <a:gd name="T18" fmla="*/ 82 w 91"/>
                <a:gd name="T19" fmla="*/ 25 h 71"/>
                <a:gd name="T20" fmla="*/ 86 w 91"/>
                <a:gd name="T21" fmla="*/ 31 h 71"/>
                <a:gd name="T22" fmla="*/ 89 w 91"/>
                <a:gd name="T23" fmla="*/ 36 h 71"/>
                <a:gd name="T24" fmla="*/ 91 w 91"/>
                <a:gd name="T25" fmla="*/ 42 h 71"/>
                <a:gd name="T26" fmla="*/ 91 w 91"/>
                <a:gd name="T27" fmla="*/ 47 h 71"/>
                <a:gd name="T28" fmla="*/ 91 w 91"/>
                <a:gd name="T29" fmla="*/ 52 h 71"/>
                <a:gd name="T30" fmla="*/ 91 w 91"/>
                <a:gd name="T31" fmla="*/ 56 h 71"/>
                <a:gd name="T32" fmla="*/ 89 w 91"/>
                <a:gd name="T33" fmla="*/ 61 h 71"/>
                <a:gd name="T34" fmla="*/ 88 w 91"/>
                <a:gd name="T35" fmla="*/ 63 h 71"/>
                <a:gd name="T36" fmla="*/ 87 w 91"/>
                <a:gd name="T37" fmla="*/ 66 h 71"/>
                <a:gd name="T38" fmla="*/ 86 w 91"/>
                <a:gd name="T39" fmla="*/ 68 h 71"/>
                <a:gd name="T40" fmla="*/ 84 w 91"/>
                <a:gd name="T41" fmla="*/ 69 h 71"/>
                <a:gd name="T42" fmla="*/ 83 w 91"/>
                <a:gd name="T43" fmla="*/ 69 h 71"/>
                <a:gd name="T44" fmla="*/ 81 w 91"/>
                <a:gd name="T45" fmla="*/ 71 h 71"/>
                <a:gd name="T46" fmla="*/ 79 w 91"/>
                <a:gd name="T47" fmla="*/ 71 h 71"/>
                <a:gd name="T48" fmla="*/ 77 w 91"/>
                <a:gd name="T49" fmla="*/ 71 h 71"/>
                <a:gd name="T50" fmla="*/ 73 w 91"/>
                <a:gd name="T51" fmla="*/ 71 h 71"/>
                <a:gd name="T52" fmla="*/ 70 w 91"/>
                <a:gd name="T53" fmla="*/ 69 h 71"/>
                <a:gd name="T54" fmla="*/ 66 w 91"/>
                <a:gd name="T55" fmla="*/ 68 h 71"/>
                <a:gd name="T56" fmla="*/ 62 w 91"/>
                <a:gd name="T57" fmla="*/ 66 h 71"/>
                <a:gd name="T58" fmla="*/ 57 w 91"/>
                <a:gd name="T59" fmla="*/ 62 h 71"/>
                <a:gd name="T60" fmla="*/ 51 w 91"/>
                <a:gd name="T61" fmla="*/ 58 h 71"/>
                <a:gd name="T62" fmla="*/ 46 w 91"/>
                <a:gd name="T63" fmla="*/ 52 h 71"/>
                <a:gd name="T64" fmla="*/ 40 w 91"/>
                <a:gd name="T65" fmla="*/ 47 h 71"/>
                <a:gd name="T66" fmla="*/ 32 w 91"/>
                <a:gd name="T67" fmla="*/ 41 h 71"/>
                <a:gd name="T68" fmla="*/ 26 w 91"/>
                <a:gd name="T69" fmla="*/ 36 h 71"/>
                <a:gd name="T70" fmla="*/ 20 w 91"/>
                <a:gd name="T71" fmla="*/ 30 h 71"/>
                <a:gd name="T72" fmla="*/ 15 w 91"/>
                <a:gd name="T73" fmla="*/ 25 h 71"/>
                <a:gd name="T74" fmla="*/ 10 w 91"/>
                <a:gd name="T75" fmla="*/ 19 h 71"/>
                <a:gd name="T76" fmla="*/ 6 w 91"/>
                <a:gd name="T77" fmla="*/ 12 h 71"/>
                <a:gd name="T78" fmla="*/ 3 w 91"/>
                <a:gd name="T79" fmla="*/ 6 h 71"/>
                <a:gd name="T80" fmla="*/ 0 w 91"/>
                <a:gd name="T81" fmla="*/ 0 h 71"/>
                <a:gd name="T82" fmla="*/ 0 w 91"/>
                <a:gd name="T8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71">
                  <a:moveTo>
                    <a:pt x="0" y="0"/>
                  </a:moveTo>
                  <a:lnTo>
                    <a:pt x="10" y="1"/>
                  </a:lnTo>
                  <a:lnTo>
                    <a:pt x="20" y="3"/>
                  </a:lnTo>
                  <a:lnTo>
                    <a:pt x="31" y="4"/>
                  </a:lnTo>
                  <a:lnTo>
                    <a:pt x="42" y="5"/>
                  </a:lnTo>
                  <a:lnTo>
                    <a:pt x="51" y="8"/>
                  </a:lnTo>
                  <a:lnTo>
                    <a:pt x="60" y="11"/>
                  </a:lnTo>
                  <a:lnTo>
                    <a:pt x="68" y="15"/>
                  </a:lnTo>
                  <a:lnTo>
                    <a:pt x="77" y="20"/>
                  </a:lnTo>
                  <a:lnTo>
                    <a:pt x="82" y="25"/>
                  </a:lnTo>
                  <a:lnTo>
                    <a:pt x="86" y="31"/>
                  </a:lnTo>
                  <a:lnTo>
                    <a:pt x="89" y="36"/>
                  </a:lnTo>
                  <a:lnTo>
                    <a:pt x="91" y="42"/>
                  </a:lnTo>
                  <a:lnTo>
                    <a:pt x="91" y="47"/>
                  </a:lnTo>
                  <a:lnTo>
                    <a:pt x="91" y="52"/>
                  </a:lnTo>
                  <a:lnTo>
                    <a:pt x="91" y="56"/>
                  </a:lnTo>
                  <a:lnTo>
                    <a:pt x="89" y="61"/>
                  </a:lnTo>
                  <a:lnTo>
                    <a:pt x="88" y="63"/>
                  </a:lnTo>
                  <a:lnTo>
                    <a:pt x="87" y="66"/>
                  </a:lnTo>
                  <a:lnTo>
                    <a:pt x="86" y="68"/>
                  </a:lnTo>
                  <a:lnTo>
                    <a:pt x="84" y="69"/>
                  </a:lnTo>
                  <a:lnTo>
                    <a:pt x="83" y="69"/>
                  </a:lnTo>
                  <a:lnTo>
                    <a:pt x="81" y="71"/>
                  </a:lnTo>
                  <a:lnTo>
                    <a:pt x="79" y="71"/>
                  </a:lnTo>
                  <a:lnTo>
                    <a:pt x="77" y="71"/>
                  </a:lnTo>
                  <a:lnTo>
                    <a:pt x="73" y="71"/>
                  </a:lnTo>
                  <a:lnTo>
                    <a:pt x="70" y="69"/>
                  </a:lnTo>
                  <a:lnTo>
                    <a:pt x="66" y="68"/>
                  </a:lnTo>
                  <a:lnTo>
                    <a:pt x="62" y="66"/>
                  </a:lnTo>
                  <a:lnTo>
                    <a:pt x="57" y="62"/>
                  </a:lnTo>
                  <a:lnTo>
                    <a:pt x="51" y="58"/>
                  </a:lnTo>
                  <a:lnTo>
                    <a:pt x="46" y="52"/>
                  </a:lnTo>
                  <a:lnTo>
                    <a:pt x="40" y="47"/>
                  </a:lnTo>
                  <a:lnTo>
                    <a:pt x="32" y="41"/>
                  </a:lnTo>
                  <a:lnTo>
                    <a:pt x="26" y="36"/>
                  </a:lnTo>
                  <a:lnTo>
                    <a:pt x="20" y="30"/>
                  </a:lnTo>
                  <a:lnTo>
                    <a:pt x="15" y="25"/>
                  </a:lnTo>
                  <a:lnTo>
                    <a:pt x="10" y="19"/>
                  </a:lnTo>
                  <a:lnTo>
                    <a:pt x="6" y="12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9"/>
            <p:cNvSpPr/>
            <p:nvPr/>
          </p:nvSpPr>
          <p:spPr bwMode="auto">
            <a:xfrm>
              <a:off x="3076576" y="1301750"/>
              <a:ext cx="84138" cy="271462"/>
            </a:xfrm>
            <a:custGeom>
              <a:avLst/>
              <a:gdLst>
                <a:gd name="T0" fmla="*/ 3 w 53"/>
                <a:gd name="T1" fmla="*/ 1 h 171"/>
                <a:gd name="T2" fmla="*/ 8 w 53"/>
                <a:gd name="T3" fmla="*/ 0 h 171"/>
                <a:gd name="T4" fmla="*/ 19 w 53"/>
                <a:gd name="T5" fmla="*/ 0 h 171"/>
                <a:gd name="T6" fmla="*/ 25 w 53"/>
                <a:gd name="T7" fmla="*/ 1 h 171"/>
                <a:gd name="T8" fmla="*/ 34 w 53"/>
                <a:gd name="T9" fmla="*/ 4 h 171"/>
                <a:gd name="T10" fmla="*/ 42 w 53"/>
                <a:gd name="T11" fmla="*/ 6 h 171"/>
                <a:gd name="T12" fmla="*/ 44 w 53"/>
                <a:gd name="T13" fmla="*/ 25 h 171"/>
                <a:gd name="T14" fmla="*/ 45 w 53"/>
                <a:gd name="T15" fmla="*/ 43 h 171"/>
                <a:gd name="T16" fmla="*/ 46 w 53"/>
                <a:gd name="T17" fmla="*/ 61 h 171"/>
                <a:gd name="T18" fmla="*/ 47 w 53"/>
                <a:gd name="T19" fmla="*/ 75 h 171"/>
                <a:gd name="T20" fmla="*/ 49 w 53"/>
                <a:gd name="T21" fmla="*/ 90 h 171"/>
                <a:gd name="T22" fmla="*/ 51 w 53"/>
                <a:gd name="T23" fmla="*/ 115 h 171"/>
                <a:gd name="T24" fmla="*/ 52 w 53"/>
                <a:gd name="T25" fmla="*/ 136 h 171"/>
                <a:gd name="T26" fmla="*/ 52 w 53"/>
                <a:gd name="T27" fmla="*/ 151 h 171"/>
                <a:gd name="T28" fmla="*/ 53 w 53"/>
                <a:gd name="T29" fmla="*/ 162 h 171"/>
                <a:gd name="T30" fmla="*/ 53 w 53"/>
                <a:gd name="T31" fmla="*/ 167 h 171"/>
                <a:gd name="T32" fmla="*/ 51 w 53"/>
                <a:gd name="T33" fmla="*/ 170 h 171"/>
                <a:gd name="T34" fmla="*/ 49 w 53"/>
                <a:gd name="T35" fmla="*/ 171 h 171"/>
                <a:gd name="T36" fmla="*/ 46 w 53"/>
                <a:gd name="T37" fmla="*/ 170 h 171"/>
                <a:gd name="T38" fmla="*/ 42 w 53"/>
                <a:gd name="T39" fmla="*/ 166 h 171"/>
                <a:gd name="T40" fmla="*/ 40 w 53"/>
                <a:gd name="T41" fmla="*/ 162 h 171"/>
                <a:gd name="T42" fmla="*/ 37 w 53"/>
                <a:gd name="T43" fmla="*/ 156 h 171"/>
                <a:gd name="T44" fmla="*/ 35 w 53"/>
                <a:gd name="T45" fmla="*/ 145 h 171"/>
                <a:gd name="T46" fmla="*/ 32 w 53"/>
                <a:gd name="T47" fmla="*/ 132 h 171"/>
                <a:gd name="T48" fmla="*/ 27 w 53"/>
                <a:gd name="T49" fmla="*/ 101 h 171"/>
                <a:gd name="T50" fmla="*/ 23 w 53"/>
                <a:gd name="T51" fmla="*/ 69 h 171"/>
                <a:gd name="T52" fmla="*/ 19 w 53"/>
                <a:gd name="T53" fmla="*/ 53 h 171"/>
                <a:gd name="T54" fmla="*/ 15 w 53"/>
                <a:gd name="T55" fmla="*/ 41 h 171"/>
                <a:gd name="T56" fmla="*/ 11 w 53"/>
                <a:gd name="T57" fmla="*/ 30 h 171"/>
                <a:gd name="T58" fmla="*/ 9 w 53"/>
                <a:gd name="T59" fmla="*/ 22 h 171"/>
                <a:gd name="T60" fmla="*/ 4 w 53"/>
                <a:gd name="T61" fmla="*/ 17 h 171"/>
                <a:gd name="T62" fmla="*/ 1 w 53"/>
                <a:gd name="T63" fmla="*/ 12 h 171"/>
                <a:gd name="T64" fmla="*/ 0 w 53"/>
                <a:gd name="T65" fmla="*/ 7 h 171"/>
                <a:gd name="T66" fmla="*/ 1 w 53"/>
                <a:gd name="T67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171">
                  <a:moveTo>
                    <a:pt x="1" y="4"/>
                  </a:move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2" y="6"/>
                  </a:lnTo>
                  <a:lnTo>
                    <a:pt x="44" y="16"/>
                  </a:lnTo>
                  <a:lnTo>
                    <a:pt x="44" y="25"/>
                  </a:lnTo>
                  <a:lnTo>
                    <a:pt x="45" y="35"/>
                  </a:lnTo>
                  <a:lnTo>
                    <a:pt x="45" y="43"/>
                  </a:lnTo>
                  <a:lnTo>
                    <a:pt x="46" y="52"/>
                  </a:lnTo>
                  <a:lnTo>
                    <a:pt x="46" y="61"/>
                  </a:lnTo>
                  <a:lnTo>
                    <a:pt x="47" y="68"/>
                  </a:lnTo>
                  <a:lnTo>
                    <a:pt x="47" y="75"/>
                  </a:lnTo>
                  <a:lnTo>
                    <a:pt x="49" y="83"/>
                  </a:lnTo>
                  <a:lnTo>
                    <a:pt x="49" y="90"/>
                  </a:lnTo>
                  <a:lnTo>
                    <a:pt x="50" y="104"/>
                  </a:lnTo>
                  <a:lnTo>
                    <a:pt x="51" y="115"/>
                  </a:lnTo>
                  <a:lnTo>
                    <a:pt x="51" y="126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52" y="151"/>
                  </a:lnTo>
                  <a:lnTo>
                    <a:pt x="53" y="157"/>
                  </a:lnTo>
                  <a:lnTo>
                    <a:pt x="53" y="162"/>
                  </a:lnTo>
                  <a:lnTo>
                    <a:pt x="53" y="166"/>
                  </a:lnTo>
                  <a:lnTo>
                    <a:pt x="53" y="167"/>
                  </a:lnTo>
                  <a:lnTo>
                    <a:pt x="52" y="168"/>
                  </a:lnTo>
                  <a:lnTo>
                    <a:pt x="51" y="170"/>
                  </a:lnTo>
                  <a:lnTo>
                    <a:pt x="50" y="171"/>
                  </a:lnTo>
                  <a:lnTo>
                    <a:pt x="49" y="171"/>
                  </a:lnTo>
                  <a:lnTo>
                    <a:pt x="47" y="170"/>
                  </a:lnTo>
                  <a:lnTo>
                    <a:pt x="46" y="170"/>
                  </a:lnTo>
                  <a:lnTo>
                    <a:pt x="45" y="168"/>
                  </a:lnTo>
                  <a:lnTo>
                    <a:pt x="42" y="166"/>
                  </a:lnTo>
                  <a:lnTo>
                    <a:pt x="41" y="165"/>
                  </a:lnTo>
                  <a:lnTo>
                    <a:pt x="40" y="162"/>
                  </a:lnTo>
                  <a:lnTo>
                    <a:pt x="39" y="160"/>
                  </a:lnTo>
                  <a:lnTo>
                    <a:pt x="37" y="156"/>
                  </a:lnTo>
                  <a:lnTo>
                    <a:pt x="36" y="151"/>
                  </a:lnTo>
                  <a:lnTo>
                    <a:pt x="35" y="145"/>
                  </a:lnTo>
                  <a:lnTo>
                    <a:pt x="34" y="139"/>
                  </a:lnTo>
                  <a:lnTo>
                    <a:pt x="32" y="132"/>
                  </a:lnTo>
                  <a:lnTo>
                    <a:pt x="31" y="118"/>
                  </a:lnTo>
                  <a:lnTo>
                    <a:pt x="27" y="101"/>
                  </a:lnTo>
                  <a:lnTo>
                    <a:pt x="25" y="85"/>
                  </a:lnTo>
                  <a:lnTo>
                    <a:pt x="23" y="69"/>
                  </a:lnTo>
                  <a:lnTo>
                    <a:pt x="21" y="61"/>
                  </a:lnTo>
                  <a:lnTo>
                    <a:pt x="19" y="53"/>
                  </a:lnTo>
                  <a:lnTo>
                    <a:pt x="18" y="47"/>
                  </a:lnTo>
                  <a:lnTo>
                    <a:pt x="15" y="41"/>
                  </a:lnTo>
                  <a:lnTo>
                    <a:pt x="14" y="35"/>
                  </a:lnTo>
                  <a:lnTo>
                    <a:pt x="11" y="30"/>
                  </a:lnTo>
                  <a:lnTo>
                    <a:pt x="10" y="26"/>
                  </a:lnTo>
                  <a:lnTo>
                    <a:pt x="9" y="22"/>
                  </a:lnTo>
                  <a:lnTo>
                    <a:pt x="5" y="20"/>
                  </a:lnTo>
                  <a:lnTo>
                    <a:pt x="4" y="17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3113088" y="1250950"/>
              <a:ext cx="457200" cy="257175"/>
            </a:xfrm>
            <a:custGeom>
              <a:avLst/>
              <a:gdLst>
                <a:gd name="T0" fmla="*/ 234 w 288"/>
                <a:gd name="T1" fmla="*/ 1 h 162"/>
                <a:gd name="T2" fmla="*/ 239 w 288"/>
                <a:gd name="T3" fmla="*/ 3 h 162"/>
                <a:gd name="T4" fmla="*/ 247 w 288"/>
                <a:gd name="T5" fmla="*/ 7 h 162"/>
                <a:gd name="T6" fmla="*/ 257 w 288"/>
                <a:gd name="T7" fmla="*/ 13 h 162"/>
                <a:gd name="T8" fmla="*/ 269 w 288"/>
                <a:gd name="T9" fmla="*/ 22 h 162"/>
                <a:gd name="T10" fmla="*/ 278 w 288"/>
                <a:gd name="T11" fmla="*/ 31 h 162"/>
                <a:gd name="T12" fmla="*/ 284 w 288"/>
                <a:gd name="T13" fmla="*/ 37 h 162"/>
                <a:gd name="T14" fmla="*/ 288 w 288"/>
                <a:gd name="T15" fmla="*/ 43 h 162"/>
                <a:gd name="T16" fmla="*/ 287 w 288"/>
                <a:gd name="T17" fmla="*/ 48 h 162"/>
                <a:gd name="T18" fmla="*/ 286 w 288"/>
                <a:gd name="T19" fmla="*/ 51 h 162"/>
                <a:gd name="T20" fmla="*/ 283 w 288"/>
                <a:gd name="T21" fmla="*/ 52 h 162"/>
                <a:gd name="T22" fmla="*/ 278 w 288"/>
                <a:gd name="T23" fmla="*/ 52 h 162"/>
                <a:gd name="T24" fmla="*/ 274 w 288"/>
                <a:gd name="T25" fmla="*/ 54 h 162"/>
                <a:gd name="T26" fmla="*/ 269 w 288"/>
                <a:gd name="T27" fmla="*/ 60 h 162"/>
                <a:gd name="T28" fmla="*/ 263 w 288"/>
                <a:gd name="T29" fmla="*/ 69 h 162"/>
                <a:gd name="T30" fmla="*/ 256 w 288"/>
                <a:gd name="T31" fmla="*/ 81 h 162"/>
                <a:gd name="T32" fmla="*/ 248 w 288"/>
                <a:gd name="T33" fmla="*/ 96 h 162"/>
                <a:gd name="T34" fmla="*/ 239 w 288"/>
                <a:gd name="T35" fmla="*/ 115 h 162"/>
                <a:gd name="T36" fmla="*/ 227 w 288"/>
                <a:gd name="T37" fmla="*/ 137 h 162"/>
                <a:gd name="T38" fmla="*/ 216 w 288"/>
                <a:gd name="T39" fmla="*/ 162 h 162"/>
                <a:gd name="T40" fmla="*/ 195 w 288"/>
                <a:gd name="T41" fmla="*/ 147 h 162"/>
                <a:gd name="T42" fmla="*/ 206 w 288"/>
                <a:gd name="T43" fmla="*/ 122 h 162"/>
                <a:gd name="T44" fmla="*/ 215 w 288"/>
                <a:gd name="T45" fmla="*/ 100 h 162"/>
                <a:gd name="T46" fmla="*/ 222 w 288"/>
                <a:gd name="T47" fmla="*/ 80 h 162"/>
                <a:gd name="T48" fmla="*/ 225 w 288"/>
                <a:gd name="T49" fmla="*/ 64 h 162"/>
                <a:gd name="T50" fmla="*/ 225 w 288"/>
                <a:gd name="T51" fmla="*/ 51 h 162"/>
                <a:gd name="T52" fmla="*/ 225 w 288"/>
                <a:gd name="T53" fmla="*/ 42 h 162"/>
                <a:gd name="T54" fmla="*/ 221 w 288"/>
                <a:gd name="T55" fmla="*/ 37 h 162"/>
                <a:gd name="T56" fmla="*/ 214 w 288"/>
                <a:gd name="T57" fmla="*/ 33 h 162"/>
                <a:gd name="T58" fmla="*/ 201 w 288"/>
                <a:gd name="T59" fmla="*/ 33 h 162"/>
                <a:gd name="T60" fmla="*/ 191 w 288"/>
                <a:gd name="T61" fmla="*/ 33 h 162"/>
                <a:gd name="T62" fmla="*/ 182 w 288"/>
                <a:gd name="T63" fmla="*/ 34 h 162"/>
                <a:gd name="T64" fmla="*/ 168 w 288"/>
                <a:gd name="T65" fmla="*/ 37 h 162"/>
                <a:gd name="T66" fmla="*/ 148 w 288"/>
                <a:gd name="T67" fmla="*/ 39 h 162"/>
                <a:gd name="T68" fmla="*/ 137 w 288"/>
                <a:gd name="T69" fmla="*/ 41 h 162"/>
                <a:gd name="T70" fmla="*/ 125 w 288"/>
                <a:gd name="T71" fmla="*/ 42 h 162"/>
                <a:gd name="T72" fmla="*/ 110 w 288"/>
                <a:gd name="T73" fmla="*/ 44 h 162"/>
                <a:gd name="T74" fmla="*/ 95 w 288"/>
                <a:gd name="T75" fmla="*/ 46 h 162"/>
                <a:gd name="T76" fmla="*/ 79 w 288"/>
                <a:gd name="T77" fmla="*/ 48 h 162"/>
                <a:gd name="T78" fmla="*/ 60 w 288"/>
                <a:gd name="T79" fmla="*/ 51 h 162"/>
                <a:gd name="T80" fmla="*/ 42 w 288"/>
                <a:gd name="T81" fmla="*/ 53 h 162"/>
                <a:gd name="T82" fmla="*/ 22 w 288"/>
                <a:gd name="T83" fmla="*/ 57 h 162"/>
                <a:gd name="T84" fmla="*/ 0 w 288"/>
                <a:gd name="T85" fmla="*/ 59 h 162"/>
                <a:gd name="T86" fmla="*/ 13 w 288"/>
                <a:gd name="T87" fmla="*/ 36 h 162"/>
                <a:gd name="T88" fmla="*/ 32 w 288"/>
                <a:gd name="T89" fmla="*/ 34 h 162"/>
                <a:gd name="T90" fmla="*/ 42 w 288"/>
                <a:gd name="T91" fmla="*/ 33 h 162"/>
                <a:gd name="T92" fmla="*/ 52 w 288"/>
                <a:gd name="T93" fmla="*/ 32 h 162"/>
                <a:gd name="T94" fmla="*/ 64 w 288"/>
                <a:gd name="T95" fmla="*/ 29 h 162"/>
                <a:gd name="T96" fmla="*/ 80 w 288"/>
                <a:gd name="T97" fmla="*/ 27 h 162"/>
                <a:gd name="T98" fmla="*/ 99 w 288"/>
                <a:gd name="T99" fmla="*/ 25 h 162"/>
                <a:gd name="T100" fmla="*/ 128 w 288"/>
                <a:gd name="T101" fmla="*/ 21 h 162"/>
                <a:gd name="T102" fmla="*/ 147 w 288"/>
                <a:gd name="T103" fmla="*/ 18 h 162"/>
                <a:gd name="T104" fmla="*/ 164 w 288"/>
                <a:gd name="T105" fmla="*/ 16 h 162"/>
                <a:gd name="T106" fmla="*/ 179 w 288"/>
                <a:gd name="T107" fmla="*/ 13 h 162"/>
                <a:gd name="T108" fmla="*/ 193 w 288"/>
                <a:gd name="T109" fmla="*/ 11 h 162"/>
                <a:gd name="T110" fmla="*/ 204 w 288"/>
                <a:gd name="T111" fmla="*/ 10 h 162"/>
                <a:gd name="T112" fmla="*/ 211 w 288"/>
                <a:gd name="T113" fmla="*/ 7 h 162"/>
                <a:gd name="T114" fmla="*/ 216 w 288"/>
                <a:gd name="T115" fmla="*/ 3 h 162"/>
                <a:gd name="T116" fmla="*/ 224 w 288"/>
                <a:gd name="T117" fmla="*/ 1 h 162"/>
                <a:gd name="T118" fmla="*/ 227 w 288"/>
                <a:gd name="T119" fmla="*/ 0 h 162"/>
                <a:gd name="T120" fmla="*/ 231 w 288"/>
                <a:gd name="T121" fmla="*/ 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8" h="162">
                  <a:moveTo>
                    <a:pt x="231" y="1"/>
                  </a:moveTo>
                  <a:lnTo>
                    <a:pt x="234" y="1"/>
                  </a:lnTo>
                  <a:lnTo>
                    <a:pt x="236" y="2"/>
                  </a:lnTo>
                  <a:lnTo>
                    <a:pt x="239" y="3"/>
                  </a:lnTo>
                  <a:lnTo>
                    <a:pt x="242" y="5"/>
                  </a:lnTo>
                  <a:lnTo>
                    <a:pt x="247" y="7"/>
                  </a:lnTo>
                  <a:lnTo>
                    <a:pt x="252" y="10"/>
                  </a:lnTo>
                  <a:lnTo>
                    <a:pt x="257" y="13"/>
                  </a:lnTo>
                  <a:lnTo>
                    <a:pt x="263" y="18"/>
                  </a:lnTo>
                  <a:lnTo>
                    <a:pt x="269" y="22"/>
                  </a:lnTo>
                  <a:lnTo>
                    <a:pt x="274" y="27"/>
                  </a:lnTo>
                  <a:lnTo>
                    <a:pt x="278" y="31"/>
                  </a:lnTo>
                  <a:lnTo>
                    <a:pt x="282" y="34"/>
                  </a:lnTo>
                  <a:lnTo>
                    <a:pt x="284" y="37"/>
                  </a:lnTo>
                  <a:lnTo>
                    <a:pt x="287" y="41"/>
                  </a:lnTo>
                  <a:lnTo>
                    <a:pt x="288" y="43"/>
                  </a:lnTo>
                  <a:lnTo>
                    <a:pt x="288" y="44"/>
                  </a:lnTo>
                  <a:lnTo>
                    <a:pt x="287" y="48"/>
                  </a:lnTo>
                  <a:lnTo>
                    <a:pt x="287" y="49"/>
                  </a:lnTo>
                  <a:lnTo>
                    <a:pt x="286" y="51"/>
                  </a:lnTo>
                  <a:lnTo>
                    <a:pt x="284" y="52"/>
                  </a:lnTo>
                  <a:lnTo>
                    <a:pt x="283" y="52"/>
                  </a:lnTo>
                  <a:lnTo>
                    <a:pt x="281" y="52"/>
                  </a:lnTo>
                  <a:lnTo>
                    <a:pt x="278" y="52"/>
                  </a:lnTo>
                  <a:lnTo>
                    <a:pt x="277" y="53"/>
                  </a:lnTo>
                  <a:lnTo>
                    <a:pt x="274" y="54"/>
                  </a:lnTo>
                  <a:lnTo>
                    <a:pt x="272" y="57"/>
                  </a:lnTo>
                  <a:lnTo>
                    <a:pt x="269" y="60"/>
                  </a:lnTo>
                  <a:lnTo>
                    <a:pt x="267" y="64"/>
                  </a:lnTo>
                  <a:lnTo>
                    <a:pt x="263" y="69"/>
                  </a:lnTo>
                  <a:lnTo>
                    <a:pt x="261" y="75"/>
                  </a:lnTo>
                  <a:lnTo>
                    <a:pt x="256" y="81"/>
                  </a:lnTo>
                  <a:lnTo>
                    <a:pt x="252" y="89"/>
                  </a:lnTo>
                  <a:lnTo>
                    <a:pt x="248" y="96"/>
                  </a:lnTo>
                  <a:lnTo>
                    <a:pt x="243" y="105"/>
                  </a:lnTo>
                  <a:lnTo>
                    <a:pt x="239" y="115"/>
                  </a:lnTo>
                  <a:lnTo>
                    <a:pt x="234" y="126"/>
                  </a:lnTo>
                  <a:lnTo>
                    <a:pt x="227" y="137"/>
                  </a:lnTo>
                  <a:lnTo>
                    <a:pt x="222" y="148"/>
                  </a:lnTo>
                  <a:lnTo>
                    <a:pt x="216" y="162"/>
                  </a:lnTo>
                  <a:lnTo>
                    <a:pt x="189" y="162"/>
                  </a:lnTo>
                  <a:lnTo>
                    <a:pt x="195" y="147"/>
                  </a:lnTo>
                  <a:lnTo>
                    <a:pt x="201" y="135"/>
                  </a:lnTo>
                  <a:lnTo>
                    <a:pt x="206" y="122"/>
                  </a:lnTo>
                  <a:lnTo>
                    <a:pt x="211" y="110"/>
                  </a:lnTo>
                  <a:lnTo>
                    <a:pt x="215" y="100"/>
                  </a:lnTo>
                  <a:lnTo>
                    <a:pt x="219" y="89"/>
                  </a:lnTo>
                  <a:lnTo>
                    <a:pt x="222" y="80"/>
                  </a:lnTo>
                  <a:lnTo>
                    <a:pt x="224" y="72"/>
                  </a:lnTo>
                  <a:lnTo>
                    <a:pt x="225" y="64"/>
                  </a:lnTo>
                  <a:lnTo>
                    <a:pt x="225" y="57"/>
                  </a:lnTo>
                  <a:lnTo>
                    <a:pt x="225" y="51"/>
                  </a:lnTo>
                  <a:lnTo>
                    <a:pt x="225" y="46"/>
                  </a:lnTo>
                  <a:lnTo>
                    <a:pt x="225" y="42"/>
                  </a:lnTo>
                  <a:lnTo>
                    <a:pt x="224" y="39"/>
                  </a:lnTo>
                  <a:lnTo>
                    <a:pt x="221" y="37"/>
                  </a:lnTo>
                  <a:lnTo>
                    <a:pt x="219" y="36"/>
                  </a:lnTo>
                  <a:lnTo>
                    <a:pt x="214" y="33"/>
                  </a:lnTo>
                  <a:lnTo>
                    <a:pt x="208" y="33"/>
                  </a:lnTo>
                  <a:lnTo>
                    <a:pt x="201" y="33"/>
                  </a:lnTo>
                  <a:lnTo>
                    <a:pt x="194" y="33"/>
                  </a:lnTo>
                  <a:lnTo>
                    <a:pt x="191" y="33"/>
                  </a:lnTo>
                  <a:lnTo>
                    <a:pt x="188" y="34"/>
                  </a:lnTo>
                  <a:lnTo>
                    <a:pt x="182" y="34"/>
                  </a:lnTo>
                  <a:lnTo>
                    <a:pt x="175" y="36"/>
                  </a:lnTo>
                  <a:lnTo>
                    <a:pt x="168" y="37"/>
                  </a:lnTo>
                  <a:lnTo>
                    <a:pt x="159" y="38"/>
                  </a:lnTo>
                  <a:lnTo>
                    <a:pt x="148" y="39"/>
                  </a:lnTo>
                  <a:lnTo>
                    <a:pt x="143" y="39"/>
                  </a:lnTo>
                  <a:lnTo>
                    <a:pt x="137" y="41"/>
                  </a:lnTo>
                  <a:lnTo>
                    <a:pt x="131" y="42"/>
                  </a:lnTo>
                  <a:lnTo>
                    <a:pt x="125" y="42"/>
                  </a:lnTo>
                  <a:lnTo>
                    <a:pt x="117" y="43"/>
                  </a:lnTo>
                  <a:lnTo>
                    <a:pt x="110" y="44"/>
                  </a:lnTo>
                  <a:lnTo>
                    <a:pt x="102" y="46"/>
                  </a:lnTo>
                  <a:lnTo>
                    <a:pt x="95" y="46"/>
                  </a:lnTo>
                  <a:lnTo>
                    <a:pt x="87" y="47"/>
                  </a:lnTo>
                  <a:lnTo>
                    <a:pt x="79" y="48"/>
                  </a:lnTo>
                  <a:lnTo>
                    <a:pt x="70" y="49"/>
                  </a:lnTo>
                  <a:lnTo>
                    <a:pt x="60" y="51"/>
                  </a:lnTo>
                  <a:lnTo>
                    <a:pt x="52" y="52"/>
                  </a:lnTo>
                  <a:lnTo>
                    <a:pt x="42" y="53"/>
                  </a:lnTo>
                  <a:lnTo>
                    <a:pt x="32" y="54"/>
                  </a:lnTo>
                  <a:lnTo>
                    <a:pt x="22" y="57"/>
                  </a:lnTo>
                  <a:lnTo>
                    <a:pt x="11" y="58"/>
                  </a:lnTo>
                  <a:lnTo>
                    <a:pt x="0" y="59"/>
                  </a:lnTo>
                  <a:lnTo>
                    <a:pt x="0" y="36"/>
                  </a:lnTo>
                  <a:lnTo>
                    <a:pt x="13" y="36"/>
                  </a:lnTo>
                  <a:lnTo>
                    <a:pt x="26" y="34"/>
                  </a:lnTo>
                  <a:lnTo>
                    <a:pt x="32" y="34"/>
                  </a:lnTo>
                  <a:lnTo>
                    <a:pt x="37" y="34"/>
                  </a:lnTo>
                  <a:lnTo>
                    <a:pt x="42" y="33"/>
                  </a:lnTo>
                  <a:lnTo>
                    <a:pt x="47" y="33"/>
                  </a:lnTo>
                  <a:lnTo>
                    <a:pt x="52" y="32"/>
                  </a:lnTo>
                  <a:lnTo>
                    <a:pt x="58" y="31"/>
                  </a:lnTo>
                  <a:lnTo>
                    <a:pt x="64" y="29"/>
                  </a:lnTo>
                  <a:lnTo>
                    <a:pt x="73" y="28"/>
                  </a:lnTo>
                  <a:lnTo>
                    <a:pt x="80" y="27"/>
                  </a:lnTo>
                  <a:lnTo>
                    <a:pt x="89" y="26"/>
                  </a:lnTo>
                  <a:lnTo>
                    <a:pt x="99" y="25"/>
                  </a:lnTo>
                  <a:lnTo>
                    <a:pt x="108" y="23"/>
                  </a:lnTo>
                  <a:lnTo>
                    <a:pt x="128" y="21"/>
                  </a:lnTo>
                  <a:lnTo>
                    <a:pt x="138" y="20"/>
                  </a:lnTo>
                  <a:lnTo>
                    <a:pt x="147" y="18"/>
                  </a:lnTo>
                  <a:lnTo>
                    <a:pt x="156" y="17"/>
                  </a:lnTo>
                  <a:lnTo>
                    <a:pt x="164" y="16"/>
                  </a:lnTo>
                  <a:lnTo>
                    <a:pt x="172" y="15"/>
                  </a:lnTo>
                  <a:lnTo>
                    <a:pt x="179" y="13"/>
                  </a:lnTo>
                  <a:lnTo>
                    <a:pt x="187" y="12"/>
                  </a:lnTo>
                  <a:lnTo>
                    <a:pt x="193" y="11"/>
                  </a:lnTo>
                  <a:lnTo>
                    <a:pt x="199" y="11"/>
                  </a:lnTo>
                  <a:lnTo>
                    <a:pt x="204" y="10"/>
                  </a:lnTo>
                  <a:lnTo>
                    <a:pt x="208" y="8"/>
                  </a:lnTo>
                  <a:lnTo>
                    <a:pt x="211" y="7"/>
                  </a:lnTo>
                  <a:lnTo>
                    <a:pt x="215" y="5"/>
                  </a:lnTo>
                  <a:lnTo>
                    <a:pt x="216" y="3"/>
                  </a:lnTo>
                  <a:lnTo>
                    <a:pt x="220" y="2"/>
                  </a:lnTo>
                  <a:lnTo>
                    <a:pt x="224" y="1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30" y="1"/>
                  </a:lnTo>
                  <a:lnTo>
                    <a:pt x="231" y="1"/>
                  </a:lnTo>
                  <a:lnTo>
                    <a:pt x="231" y="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3281363" y="1300163"/>
              <a:ext cx="50800" cy="215900"/>
            </a:xfrm>
            <a:custGeom>
              <a:avLst/>
              <a:gdLst>
                <a:gd name="T0" fmla="*/ 5 w 32"/>
                <a:gd name="T1" fmla="*/ 136 h 136"/>
                <a:gd name="T2" fmla="*/ 5 w 32"/>
                <a:gd name="T3" fmla="*/ 133 h 136"/>
                <a:gd name="T4" fmla="*/ 5 w 32"/>
                <a:gd name="T5" fmla="*/ 131 h 136"/>
                <a:gd name="T6" fmla="*/ 6 w 32"/>
                <a:gd name="T7" fmla="*/ 127 h 136"/>
                <a:gd name="T8" fmla="*/ 6 w 32"/>
                <a:gd name="T9" fmla="*/ 122 h 136"/>
                <a:gd name="T10" fmla="*/ 6 w 32"/>
                <a:gd name="T11" fmla="*/ 117 h 136"/>
                <a:gd name="T12" fmla="*/ 5 w 32"/>
                <a:gd name="T13" fmla="*/ 111 h 136"/>
                <a:gd name="T14" fmla="*/ 5 w 32"/>
                <a:gd name="T15" fmla="*/ 104 h 136"/>
                <a:gd name="T16" fmla="*/ 5 w 32"/>
                <a:gd name="T17" fmla="*/ 96 h 136"/>
                <a:gd name="T18" fmla="*/ 5 w 32"/>
                <a:gd name="T19" fmla="*/ 86 h 136"/>
                <a:gd name="T20" fmla="*/ 4 w 32"/>
                <a:gd name="T21" fmla="*/ 76 h 136"/>
                <a:gd name="T22" fmla="*/ 4 w 32"/>
                <a:gd name="T23" fmla="*/ 67 h 136"/>
                <a:gd name="T24" fmla="*/ 2 w 32"/>
                <a:gd name="T25" fmla="*/ 54 h 136"/>
                <a:gd name="T26" fmla="*/ 2 w 32"/>
                <a:gd name="T27" fmla="*/ 42 h 136"/>
                <a:gd name="T28" fmla="*/ 1 w 32"/>
                <a:gd name="T29" fmla="*/ 28 h 136"/>
                <a:gd name="T30" fmla="*/ 1 w 32"/>
                <a:gd name="T31" fmla="*/ 15 h 136"/>
                <a:gd name="T32" fmla="*/ 0 w 32"/>
                <a:gd name="T33" fmla="*/ 0 h 136"/>
                <a:gd name="T34" fmla="*/ 32 w 32"/>
                <a:gd name="T35" fmla="*/ 0 h 136"/>
                <a:gd name="T36" fmla="*/ 27 w 32"/>
                <a:gd name="T37" fmla="*/ 136 h 136"/>
                <a:gd name="T38" fmla="*/ 5 w 32"/>
                <a:gd name="T39" fmla="*/ 136 h 136"/>
                <a:gd name="T40" fmla="*/ 5 w 32"/>
                <a:gd name="T4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36">
                  <a:moveTo>
                    <a:pt x="5" y="136"/>
                  </a:moveTo>
                  <a:lnTo>
                    <a:pt x="5" y="133"/>
                  </a:lnTo>
                  <a:lnTo>
                    <a:pt x="5" y="131"/>
                  </a:lnTo>
                  <a:lnTo>
                    <a:pt x="6" y="127"/>
                  </a:lnTo>
                  <a:lnTo>
                    <a:pt x="6" y="122"/>
                  </a:lnTo>
                  <a:lnTo>
                    <a:pt x="6" y="117"/>
                  </a:lnTo>
                  <a:lnTo>
                    <a:pt x="5" y="111"/>
                  </a:lnTo>
                  <a:lnTo>
                    <a:pt x="5" y="104"/>
                  </a:lnTo>
                  <a:lnTo>
                    <a:pt x="5" y="96"/>
                  </a:lnTo>
                  <a:lnTo>
                    <a:pt x="5" y="86"/>
                  </a:lnTo>
                  <a:lnTo>
                    <a:pt x="4" y="76"/>
                  </a:lnTo>
                  <a:lnTo>
                    <a:pt x="4" y="67"/>
                  </a:lnTo>
                  <a:lnTo>
                    <a:pt x="2" y="54"/>
                  </a:lnTo>
                  <a:lnTo>
                    <a:pt x="2" y="42"/>
                  </a:lnTo>
                  <a:lnTo>
                    <a:pt x="1" y="28"/>
                  </a:lnTo>
                  <a:lnTo>
                    <a:pt x="1" y="15"/>
                  </a:lnTo>
                  <a:lnTo>
                    <a:pt x="0" y="0"/>
                  </a:lnTo>
                  <a:lnTo>
                    <a:pt x="32" y="0"/>
                  </a:lnTo>
                  <a:lnTo>
                    <a:pt x="27" y="136"/>
                  </a:lnTo>
                  <a:lnTo>
                    <a:pt x="5" y="136"/>
                  </a:lnTo>
                  <a:lnTo>
                    <a:pt x="5" y="1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2781301" y="1011238"/>
              <a:ext cx="87313" cy="417512"/>
            </a:xfrm>
            <a:custGeom>
              <a:avLst/>
              <a:gdLst>
                <a:gd name="T0" fmla="*/ 46 w 55"/>
                <a:gd name="T1" fmla="*/ 136 h 263"/>
                <a:gd name="T2" fmla="*/ 46 w 55"/>
                <a:gd name="T3" fmla="*/ 164 h 263"/>
                <a:gd name="T4" fmla="*/ 46 w 55"/>
                <a:gd name="T5" fmla="*/ 189 h 263"/>
                <a:gd name="T6" fmla="*/ 45 w 55"/>
                <a:gd name="T7" fmla="*/ 213 h 263"/>
                <a:gd name="T8" fmla="*/ 44 w 55"/>
                <a:gd name="T9" fmla="*/ 232 h 263"/>
                <a:gd name="T10" fmla="*/ 41 w 55"/>
                <a:gd name="T11" fmla="*/ 247 h 263"/>
                <a:gd name="T12" fmla="*/ 40 w 55"/>
                <a:gd name="T13" fmla="*/ 254 h 263"/>
                <a:gd name="T14" fmla="*/ 39 w 55"/>
                <a:gd name="T15" fmla="*/ 258 h 263"/>
                <a:gd name="T16" fmla="*/ 38 w 55"/>
                <a:gd name="T17" fmla="*/ 261 h 263"/>
                <a:gd name="T18" fmla="*/ 36 w 55"/>
                <a:gd name="T19" fmla="*/ 263 h 263"/>
                <a:gd name="T20" fmla="*/ 34 w 55"/>
                <a:gd name="T21" fmla="*/ 263 h 263"/>
                <a:gd name="T22" fmla="*/ 30 w 55"/>
                <a:gd name="T23" fmla="*/ 262 h 263"/>
                <a:gd name="T24" fmla="*/ 26 w 55"/>
                <a:gd name="T25" fmla="*/ 258 h 263"/>
                <a:gd name="T26" fmla="*/ 23 w 55"/>
                <a:gd name="T27" fmla="*/ 252 h 263"/>
                <a:gd name="T28" fmla="*/ 19 w 55"/>
                <a:gd name="T29" fmla="*/ 245 h 263"/>
                <a:gd name="T30" fmla="*/ 15 w 55"/>
                <a:gd name="T31" fmla="*/ 236 h 263"/>
                <a:gd name="T32" fmla="*/ 12 w 55"/>
                <a:gd name="T33" fmla="*/ 230 h 263"/>
                <a:gd name="T34" fmla="*/ 10 w 55"/>
                <a:gd name="T35" fmla="*/ 224 h 263"/>
                <a:gd name="T36" fmla="*/ 10 w 55"/>
                <a:gd name="T37" fmla="*/ 219 h 263"/>
                <a:gd name="T38" fmla="*/ 10 w 55"/>
                <a:gd name="T39" fmla="*/ 214 h 263"/>
                <a:gd name="T40" fmla="*/ 12 w 55"/>
                <a:gd name="T41" fmla="*/ 206 h 263"/>
                <a:gd name="T42" fmla="*/ 14 w 55"/>
                <a:gd name="T43" fmla="*/ 197 h 263"/>
                <a:gd name="T44" fmla="*/ 15 w 55"/>
                <a:gd name="T45" fmla="*/ 184 h 263"/>
                <a:gd name="T46" fmla="*/ 17 w 55"/>
                <a:gd name="T47" fmla="*/ 176 h 263"/>
                <a:gd name="T48" fmla="*/ 18 w 55"/>
                <a:gd name="T49" fmla="*/ 167 h 263"/>
                <a:gd name="T50" fmla="*/ 18 w 55"/>
                <a:gd name="T51" fmla="*/ 156 h 263"/>
                <a:gd name="T52" fmla="*/ 19 w 55"/>
                <a:gd name="T53" fmla="*/ 143 h 263"/>
                <a:gd name="T54" fmla="*/ 19 w 55"/>
                <a:gd name="T55" fmla="*/ 130 h 263"/>
                <a:gd name="T56" fmla="*/ 19 w 55"/>
                <a:gd name="T57" fmla="*/ 115 h 263"/>
                <a:gd name="T58" fmla="*/ 19 w 55"/>
                <a:gd name="T59" fmla="*/ 99 h 263"/>
                <a:gd name="T60" fmla="*/ 19 w 55"/>
                <a:gd name="T61" fmla="*/ 83 h 263"/>
                <a:gd name="T62" fmla="*/ 19 w 55"/>
                <a:gd name="T63" fmla="*/ 69 h 263"/>
                <a:gd name="T64" fmla="*/ 18 w 55"/>
                <a:gd name="T65" fmla="*/ 57 h 263"/>
                <a:gd name="T66" fmla="*/ 17 w 55"/>
                <a:gd name="T67" fmla="*/ 46 h 263"/>
                <a:gd name="T68" fmla="*/ 14 w 55"/>
                <a:gd name="T69" fmla="*/ 37 h 263"/>
                <a:gd name="T70" fmla="*/ 13 w 55"/>
                <a:gd name="T71" fmla="*/ 28 h 263"/>
                <a:gd name="T72" fmla="*/ 10 w 55"/>
                <a:gd name="T73" fmla="*/ 23 h 263"/>
                <a:gd name="T74" fmla="*/ 7 w 55"/>
                <a:gd name="T75" fmla="*/ 18 h 263"/>
                <a:gd name="T76" fmla="*/ 3 w 55"/>
                <a:gd name="T77" fmla="*/ 12 h 263"/>
                <a:gd name="T78" fmla="*/ 0 w 55"/>
                <a:gd name="T79" fmla="*/ 7 h 263"/>
                <a:gd name="T80" fmla="*/ 0 w 55"/>
                <a:gd name="T81" fmla="*/ 3 h 263"/>
                <a:gd name="T82" fmla="*/ 4 w 55"/>
                <a:gd name="T83" fmla="*/ 1 h 263"/>
                <a:gd name="T84" fmla="*/ 9 w 55"/>
                <a:gd name="T85" fmla="*/ 0 h 263"/>
                <a:gd name="T86" fmla="*/ 15 w 55"/>
                <a:gd name="T87" fmla="*/ 1 h 263"/>
                <a:gd name="T88" fmla="*/ 23 w 55"/>
                <a:gd name="T89" fmla="*/ 3 h 263"/>
                <a:gd name="T90" fmla="*/ 36 w 55"/>
                <a:gd name="T91" fmla="*/ 8 h 263"/>
                <a:gd name="T92" fmla="*/ 44 w 55"/>
                <a:gd name="T93" fmla="*/ 13 h 263"/>
                <a:gd name="T94" fmla="*/ 49 w 55"/>
                <a:gd name="T95" fmla="*/ 17 h 263"/>
                <a:gd name="T96" fmla="*/ 52 w 55"/>
                <a:gd name="T97" fmla="*/ 20 h 263"/>
                <a:gd name="T98" fmla="*/ 55 w 55"/>
                <a:gd name="T99" fmla="*/ 22 h 263"/>
                <a:gd name="T100" fmla="*/ 55 w 55"/>
                <a:gd name="T101" fmla="*/ 27 h 263"/>
                <a:gd name="T102" fmla="*/ 54 w 55"/>
                <a:gd name="T103" fmla="*/ 36 h 263"/>
                <a:gd name="T104" fmla="*/ 51 w 55"/>
                <a:gd name="T105" fmla="*/ 44 h 263"/>
                <a:gd name="T106" fmla="*/ 50 w 55"/>
                <a:gd name="T107" fmla="*/ 49 h 263"/>
                <a:gd name="T108" fmla="*/ 49 w 55"/>
                <a:gd name="T109" fmla="*/ 57 h 263"/>
                <a:gd name="T110" fmla="*/ 49 w 55"/>
                <a:gd name="T111" fmla="*/ 65 h 263"/>
                <a:gd name="T112" fmla="*/ 48 w 55"/>
                <a:gd name="T113" fmla="*/ 75 h 263"/>
                <a:gd name="T114" fmla="*/ 48 w 55"/>
                <a:gd name="T115" fmla="*/ 86 h 263"/>
                <a:gd name="T116" fmla="*/ 46 w 55"/>
                <a:gd name="T117" fmla="*/ 99 h 263"/>
                <a:gd name="T118" fmla="*/ 46 w 55"/>
                <a:gd name="T119" fmla="*/ 112 h 263"/>
                <a:gd name="T120" fmla="*/ 46 w 55"/>
                <a:gd name="T121" fmla="*/ 1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263">
                  <a:moveTo>
                    <a:pt x="46" y="121"/>
                  </a:moveTo>
                  <a:lnTo>
                    <a:pt x="46" y="136"/>
                  </a:lnTo>
                  <a:lnTo>
                    <a:pt x="46" y="150"/>
                  </a:lnTo>
                  <a:lnTo>
                    <a:pt x="46" y="164"/>
                  </a:lnTo>
                  <a:lnTo>
                    <a:pt x="46" y="177"/>
                  </a:lnTo>
                  <a:lnTo>
                    <a:pt x="46" y="189"/>
                  </a:lnTo>
                  <a:lnTo>
                    <a:pt x="45" y="202"/>
                  </a:lnTo>
                  <a:lnTo>
                    <a:pt x="45" y="213"/>
                  </a:lnTo>
                  <a:lnTo>
                    <a:pt x="44" y="223"/>
                  </a:lnTo>
                  <a:lnTo>
                    <a:pt x="44" y="232"/>
                  </a:lnTo>
                  <a:lnTo>
                    <a:pt x="43" y="240"/>
                  </a:lnTo>
                  <a:lnTo>
                    <a:pt x="41" y="247"/>
                  </a:lnTo>
                  <a:lnTo>
                    <a:pt x="41" y="251"/>
                  </a:lnTo>
                  <a:lnTo>
                    <a:pt x="40" y="254"/>
                  </a:lnTo>
                  <a:lnTo>
                    <a:pt x="40" y="256"/>
                  </a:lnTo>
                  <a:lnTo>
                    <a:pt x="39" y="258"/>
                  </a:lnTo>
                  <a:lnTo>
                    <a:pt x="39" y="260"/>
                  </a:lnTo>
                  <a:lnTo>
                    <a:pt x="38" y="261"/>
                  </a:lnTo>
                  <a:lnTo>
                    <a:pt x="36" y="262"/>
                  </a:lnTo>
                  <a:lnTo>
                    <a:pt x="36" y="263"/>
                  </a:lnTo>
                  <a:lnTo>
                    <a:pt x="35" y="263"/>
                  </a:lnTo>
                  <a:lnTo>
                    <a:pt x="34" y="263"/>
                  </a:lnTo>
                  <a:lnTo>
                    <a:pt x="33" y="263"/>
                  </a:lnTo>
                  <a:lnTo>
                    <a:pt x="30" y="262"/>
                  </a:lnTo>
                  <a:lnTo>
                    <a:pt x="29" y="261"/>
                  </a:lnTo>
                  <a:lnTo>
                    <a:pt x="26" y="258"/>
                  </a:lnTo>
                  <a:lnTo>
                    <a:pt x="25" y="256"/>
                  </a:lnTo>
                  <a:lnTo>
                    <a:pt x="23" y="252"/>
                  </a:lnTo>
                  <a:lnTo>
                    <a:pt x="22" y="249"/>
                  </a:lnTo>
                  <a:lnTo>
                    <a:pt x="19" y="245"/>
                  </a:lnTo>
                  <a:lnTo>
                    <a:pt x="17" y="240"/>
                  </a:lnTo>
                  <a:lnTo>
                    <a:pt x="15" y="236"/>
                  </a:lnTo>
                  <a:lnTo>
                    <a:pt x="13" y="232"/>
                  </a:lnTo>
                  <a:lnTo>
                    <a:pt x="12" y="230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9" y="220"/>
                  </a:lnTo>
                  <a:lnTo>
                    <a:pt x="10" y="219"/>
                  </a:lnTo>
                  <a:lnTo>
                    <a:pt x="10" y="218"/>
                  </a:lnTo>
                  <a:lnTo>
                    <a:pt x="10" y="214"/>
                  </a:lnTo>
                  <a:lnTo>
                    <a:pt x="12" y="211"/>
                  </a:lnTo>
                  <a:lnTo>
                    <a:pt x="12" y="206"/>
                  </a:lnTo>
                  <a:lnTo>
                    <a:pt x="13" y="203"/>
                  </a:lnTo>
                  <a:lnTo>
                    <a:pt x="14" y="197"/>
                  </a:lnTo>
                  <a:lnTo>
                    <a:pt x="14" y="190"/>
                  </a:lnTo>
                  <a:lnTo>
                    <a:pt x="15" y="184"/>
                  </a:lnTo>
                  <a:lnTo>
                    <a:pt x="17" y="180"/>
                  </a:lnTo>
                  <a:lnTo>
                    <a:pt x="17" y="176"/>
                  </a:lnTo>
                  <a:lnTo>
                    <a:pt x="17" y="172"/>
                  </a:lnTo>
                  <a:lnTo>
                    <a:pt x="18" y="167"/>
                  </a:lnTo>
                  <a:lnTo>
                    <a:pt x="18" y="161"/>
                  </a:lnTo>
                  <a:lnTo>
                    <a:pt x="18" y="156"/>
                  </a:lnTo>
                  <a:lnTo>
                    <a:pt x="18" y="150"/>
                  </a:lnTo>
                  <a:lnTo>
                    <a:pt x="19" y="143"/>
                  </a:lnTo>
                  <a:lnTo>
                    <a:pt x="19" y="137"/>
                  </a:lnTo>
                  <a:lnTo>
                    <a:pt x="19" y="130"/>
                  </a:lnTo>
                  <a:lnTo>
                    <a:pt x="19" y="122"/>
                  </a:lnTo>
                  <a:lnTo>
                    <a:pt x="19" y="115"/>
                  </a:lnTo>
                  <a:lnTo>
                    <a:pt x="19" y="107"/>
                  </a:lnTo>
                  <a:lnTo>
                    <a:pt x="19" y="99"/>
                  </a:lnTo>
                  <a:lnTo>
                    <a:pt x="19" y="90"/>
                  </a:lnTo>
                  <a:lnTo>
                    <a:pt x="19" y="83"/>
                  </a:lnTo>
                  <a:lnTo>
                    <a:pt x="19" y="75"/>
                  </a:lnTo>
                  <a:lnTo>
                    <a:pt x="19" y="69"/>
                  </a:lnTo>
                  <a:lnTo>
                    <a:pt x="18" y="63"/>
                  </a:lnTo>
                  <a:lnTo>
                    <a:pt x="18" y="57"/>
                  </a:lnTo>
                  <a:lnTo>
                    <a:pt x="17" y="50"/>
                  </a:lnTo>
                  <a:lnTo>
                    <a:pt x="17" y="46"/>
                  </a:lnTo>
                  <a:lnTo>
                    <a:pt x="15" y="41"/>
                  </a:lnTo>
                  <a:lnTo>
                    <a:pt x="14" y="37"/>
                  </a:lnTo>
                  <a:lnTo>
                    <a:pt x="13" y="32"/>
                  </a:lnTo>
                  <a:lnTo>
                    <a:pt x="13" y="28"/>
                  </a:lnTo>
                  <a:lnTo>
                    <a:pt x="12" y="26"/>
                  </a:lnTo>
                  <a:lnTo>
                    <a:pt x="10" y="23"/>
                  </a:lnTo>
                  <a:lnTo>
                    <a:pt x="9" y="21"/>
                  </a:lnTo>
                  <a:lnTo>
                    <a:pt x="7" y="18"/>
                  </a:lnTo>
                  <a:lnTo>
                    <a:pt x="4" y="15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31" y="6"/>
                  </a:lnTo>
                  <a:lnTo>
                    <a:pt x="36" y="8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6" y="16"/>
                  </a:lnTo>
                  <a:lnTo>
                    <a:pt x="49" y="17"/>
                  </a:lnTo>
                  <a:lnTo>
                    <a:pt x="51" y="18"/>
                  </a:lnTo>
                  <a:lnTo>
                    <a:pt x="52" y="20"/>
                  </a:lnTo>
                  <a:lnTo>
                    <a:pt x="54" y="21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4" y="36"/>
                  </a:lnTo>
                  <a:lnTo>
                    <a:pt x="51" y="43"/>
                  </a:lnTo>
                  <a:lnTo>
                    <a:pt x="51" y="44"/>
                  </a:lnTo>
                  <a:lnTo>
                    <a:pt x="50" y="47"/>
                  </a:lnTo>
                  <a:lnTo>
                    <a:pt x="50" y="49"/>
                  </a:lnTo>
                  <a:lnTo>
                    <a:pt x="50" y="53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5"/>
                  </a:lnTo>
                  <a:lnTo>
                    <a:pt x="49" y="69"/>
                  </a:lnTo>
                  <a:lnTo>
                    <a:pt x="48" y="75"/>
                  </a:lnTo>
                  <a:lnTo>
                    <a:pt x="48" y="80"/>
                  </a:lnTo>
                  <a:lnTo>
                    <a:pt x="48" y="86"/>
                  </a:lnTo>
                  <a:lnTo>
                    <a:pt x="48" y="93"/>
                  </a:lnTo>
                  <a:lnTo>
                    <a:pt x="46" y="99"/>
                  </a:lnTo>
                  <a:lnTo>
                    <a:pt x="46" y="106"/>
                  </a:lnTo>
                  <a:lnTo>
                    <a:pt x="46" y="112"/>
                  </a:lnTo>
                  <a:lnTo>
                    <a:pt x="46" y="121"/>
                  </a:lnTo>
                  <a:lnTo>
                    <a:pt x="46" y="1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3143251" y="1473200"/>
              <a:ext cx="376238" cy="71437"/>
            </a:xfrm>
            <a:custGeom>
              <a:avLst/>
              <a:gdLst>
                <a:gd name="T0" fmla="*/ 237 w 237"/>
                <a:gd name="T1" fmla="*/ 18 h 45"/>
                <a:gd name="T2" fmla="*/ 234 w 237"/>
                <a:gd name="T3" fmla="*/ 21 h 45"/>
                <a:gd name="T4" fmla="*/ 232 w 237"/>
                <a:gd name="T5" fmla="*/ 22 h 45"/>
                <a:gd name="T6" fmla="*/ 227 w 237"/>
                <a:gd name="T7" fmla="*/ 24 h 45"/>
                <a:gd name="T8" fmla="*/ 223 w 237"/>
                <a:gd name="T9" fmla="*/ 24 h 45"/>
                <a:gd name="T10" fmla="*/ 217 w 237"/>
                <a:gd name="T11" fmla="*/ 26 h 45"/>
                <a:gd name="T12" fmla="*/ 207 w 237"/>
                <a:gd name="T13" fmla="*/ 27 h 45"/>
                <a:gd name="T14" fmla="*/ 195 w 237"/>
                <a:gd name="T15" fmla="*/ 28 h 45"/>
                <a:gd name="T16" fmla="*/ 180 w 237"/>
                <a:gd name="T17" fmla="*/ 29 h 45"/>
                <a:gd name="T18" fmla="*/ 163 w 237"/>
                <a:gd name="T19" fmla="*/ 32 h 45"/>
                <a:gd name="T20" fmla="*/ 143 w 237"/>
                <a:gd name="T21" fmla="*/ 34 h 45"/>
                <a:gd name="T22" fmla="*/ 119 w 237"/>
                <a:gd name="T23" fmla="*/ 37 h 45"/>
                <a:gd name="T24" fmla="*/ 96 w 237"/>
                <a:gd name="T25" fmla="*/ 39 h 45"/>
                <a:gd name="T26" fmla="*/ 75 w 237"/>
                <a:gd name="T27" fmla="*/ 41 h 45"/>
                <a:gd name="T28" fmla="*/ 56 w 237"/>
                <a:gd name="T29" fmla="*/ 43 h 45"/>
                <a:gd name="T30" fmla="*/ 40 w 237"/>
                <a:gd name="T31" fmla="*/ 44 h 45"/>
                <a:gd name="T32" fmla="*/ 26 w 237"/>
                <a:gd name="T33" fmla="*/ 45 h 45"/>
                <a:gd name="T34" fmla="*/ 15 w 237"/>
                <a:gd name="T35" fmla="*/ 45 h 45"/>
                <a:gd name="T36" fmla="*/ 7 w 237"/>
                <a:gd name="T37" fmla="*/ 45 h 45"/>
                <a:gd name="T38" fmla="*/ 0 w 237"/>
                <a:gd name="T39" fmla="*/ 45 h 45"/>
                <a:gd name="T40" fmla="*/ 13 w 237"/>
                <a:gd name="T41" fmla="*/ 26 h 45"/>
                <a:gd name="T42" fmla="*/ 42 w 237"/>
                <a:gd name="T43" fmla="*/ 23 h 45"/>
                <a:gd name="T44" fmla="*/ 75 w 237"/>
                <a:gd name="T45" fmla="*/ 18 h 45"/>
                <a:gd name="T46" fmla="*/ 113 w 237"/>
                <a:gd name="T47" fmla="*/ 13 h 45"/>
                <a:gd name="T48" fmla="*/ 144 w 237"/>
                <a:gd name="T49" fmla="*/ 8 h 45"/>
                <a:gd name="T50" fmla="*/ 163 w 237"/>
                <a:gd name="T51" fmla="*/ 5 h 45"/>
                <a:gd name="T52" fmla="*/ 179 w 237"/>
                <a:gd name="T53" fmla="*/ 2 h 45"/>
                <a:gd name="T54" fmla="*/ 192 w 237"/>
                <a:gd name="T55" fmla="*/ 1 h 45"/>
                <a:gd name="T56" fmla="*/ 205 w 237"/>
                <a:gd name="T57" fmla="*/ 0 h 45"/>
                <a:gd name="T58" fmla="*/ 213 w 237"/>
                <a:gd name="T59" fmla="*/ 0 h 45"/>
                <a:gd name="T60" fmla="*/ 221 w 237"/>
                <a:gd name="T61" fmla="*/ 0 h 45"/>
                <a:gd name="T62" fmla="*/ 226 w 237"/>
                <a:gd name="T63" fmla="*/ 1 h 45"/>
                <a:gd name="T64" fmla="*/ 229 w 237"/>
                <a:gd name="T65" fmla="*/ 5 h 45"/>
                <a:gd name="T66" fmla="*/ 233 w 237"/>
                <a:gd name="T67" fmla="*/ 8 h 45"/>
                <a:gd name="T68" fmla="*/ 236 w 237"/>
                <a:gd name="T69" fmla="*/ 11 h 45"/>
                <a:gd name="T70" fmla="*/ 237 w 237"/>
                <a:gd name="T7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7" h="45">
                  <a:moveTo>
                    <a:pt x="237" y="17"/>
                  </a:moveTo>
                  <a:lnTo>
                    <a:pt x="237" y="18"/>
                  </a:lnTo>
                  <a:lnTo>
                    <a:pt x="236" y="19"/>
                  </a:lnTo>
                  <a:lnTo>
                    <a:pt x="234" y="21"/>
                  </a:lnTo>
                  <a:lnTo>
                    <a:pt x="233" y="22"/>
                  </a:lnTo>
                  <a:lnTo>
                    <a:pt x="232" y="22"/>
                  </a:lnTo>
                  <a:lnTo>
                    <a:pt x="229" y="23"/>
                  </a:lnTo>
                  <a:lnTo>
                    <a:pt x="227" y="24"/>
                  </a:lnTo>
                  <a:lnTo>
                    <a:pt x="226" y="24"/>
                  </a:lnTo>
                  <a:lnTo>
                    <a:pt x="223" y="24"/>
                  </a:lnTo>
                  <a:lnTo>
                    <a:pt x="220" y="26"/>
                  </a:lnTo>
                  <a:lnTo>
                    <a:pt x="217" y="26"/>
                  </a:lnTo>
                  <a:lnTo>
                    <a:pt x="212" y="27"/>
                  </a:lnTo>
                  <a:lnTo>
                    <a:pt x="207" y="27"/>
                  </a:lnTo>
                  <a:lnTo>
                    <a:pt x="201" y="28"/>
                  </a:lnTo>
                  <a:lnTo>
                    <a:pt x="195" y="28"/>
                  </a:lnTo>
                  <a:lnTo>
                    <a:pt x="189" y="29"/>
                  </a:lnTo>
                  <a:lnTo>
                    <a:pt x="180" y="29"/>
                  </a:lnTo>
                  <a:lnTo>
                    <a:pt x="172" y="31"/>
                  </a:lnTo>
                  <a:lnTo>
                    <a:pt x="163" y="32"/>
                  </a:lnTo>
                  <a:lnTo>
                    <a:pt x="153" y="33"/>
                  </a:lnTo>
                  <a:lnTo>
                    <a:pt x="143" y="34"/>
                  </a:lnTo>
                  <a:lnTo>
                    <a:pt x="130" y="36"/>
                  </a:lnTo>
                  <a:lnTo>
                    <a:pt x="119" y="37"/>
                  </a:lnTo>
                  <a:lnTo>
                    <a:pt x="107" y="38"/>
                  </a:lnTo>
                  <a:lnTo>
                    <a:pt x="96" y="39"/>
                  </a:lnTo>
                  <a:lnTo>
                    <a:pt x="85" y="41"/>
                  </a:lnTo>
                  <a:lnTo>
                    <a:pt x="75" y="41"/>
                  </a:lnTo>
                  <a:lnTo>
                    <a:pt x="65" y="42"/>
                  </a:lnTo>
                  <a:lnTo>
                    <a:pt x="56" y="43"/>
                  </a:lnTo>
                  <a:lnTo>
                    <a:pt x="47" y="43"/>
                  </a:lnTo>
                  <a:lnTo>
                    <a:pt x="40" y="44"/>
                  </a:lnTo>
                  <a:lnTo>
                    <a:pt x="33" y="44"/>
                  </a:lnTo>
                  <a:lnTo>
                    <a:pt x="26" y="45"/>
                  </a:lnTo>
                  <a:lnTo>
                    <a:pt x="20" y="45"/>
                  </a:lnTo>
                  <a:lnTo>
                    <a:pt x="15" y="45"/>
                  </a:lnTo>
                  <a:lnTo>
                    <a:pt x="10" y="45"/>
                  </a:lnTo>
                  <a:lnTo>
                    <a:pt x="7" y="45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0" y="27"/>
                  </a:lnTo>
                  <a:lnTo>
                    <a:pt x="13" y="26"/>
                  </a:lnTo>
                  <a:lnTo>
                    <a:pt x="28" y="24"/>
                  </a:lnTo>
                  <a:lnTo>
                    <a:pt x="42" y="23"/>
                  </a:lnTo>
                  <a:lnTo>
                    <a:pt x="59" y="21"/>
                  </a:lnTo>
                  <a:lnTo>
                    <a:pt x="75" y="18"/>
                  </a:lnTo>
                  <a:lnTo>
                    <a:pt x="93" y="16"/>
                  </a:lnTo>
                  <a:lnTo>
                    <a:pt x="113" y="13"/>
                  </a:lnTo>
                  <a:lnTo>
                    <a:pt x="134" y="10"/>
                  </a:lnTo>
                  <a:lnTo>
                    <a:pt x="144" y="8"/>
                  </a:lnTo>
                  <a:lnTo>
                    <a:pt x="154" y="6"/>
                  </a:lnTo>
                  <a:lnTo>
                    <a:pt x="163" y="5"/>
                  </a:lnTo>
                  <a:lnTo>
                    <a:pt x="171" y="3"/>
                  </a:lnTo>
                  <a:lnTo>
                    <a:pt x="179" y="2"/>
                  </a:lnTo>
                  <a:lnTo>
                    <a:pt x="186" y="2"/>
                  </a:lnTo>
                  <a:lnTo>
                    <a:pt x="192" y="1"/>
                  </a:lnTo>
                  <a:lnTo>
                    <a:pt x="198" y="1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3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3" y="1"/>
                  </a:lnTo>
                  <a:lnTo>
                    <a:pt x="226" y="1"/>
                  </a:lnTo>
                  <a:lnTo>
                    <a:pt x="227" y="2"/>
                  </a:lnTo>
                  <a:lnTo>
                    <a:pt x="229" y="5"/>
                  </a:lnTo>
                  <a:lnTo>
                    <a:pt x="232" y="6"/>
                  </a:lnTo>
                  <a:lnTo>
                    <a:pt x="233" y="8"/>
                  </a:lnTo>
                  <a:lnTo>
                    <a:pt x="234" y="10"/>
                  </a:lnTo>
                  <a:lnTo>
                    <a:pt x="236" y="11"/>
                  </a:lnTo>
                  <a:lnTo>
                    <a:pt x="237" y="13"/>
                  </a:lnTo>
                  <a:lnTo>
                    <a:pt x="237" y="17"/>
                  </a:lnTo>
                  <a:lnTo>
                    <a:pt x="237" y="1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2940051" y="850900"/>
              <a:ext cx="85725" cy="811212"/>
            </a:xfrm>
            <a:custGeom>
              <a:avLst/>
              <a:gdLst>
                <a:gd name="T0" fmla="*/ 42 w 54"/>
                <a:gd name="T1" fmla="*/ 278 h 511"/>
                <a:gd name="T2" fmla="*/ 40 w 54"/>
                <a:gd name="T3" fmla="*/ 332 h 511"/>
                <a:gd name="T4" fmla="*/ 40 w 54"/>
                <a:gd name="T5" fmla="*/ 356 h 511"/>
                <a:gd name="T6" fmla="*/ 40 w 54"/>
                <a:gd name="T7" fmla="*/ 376 h 511"/>
                <a:gd name="T8" fmla="*/ 40 w 54"/>
                <a:gd name="T9" fmla="*/ 393 h 511"/>
                <a:gd name="T10" fmla="*/ 40 w 54"/>
                <a:gd name="T11" fmla="*/ 408 h 511"/>
                <a:gd name="T12" fmla="*/ 40 w 54"/>
                <a:gd name="T13" fmla="*/ 420 h 511"/>
                <a:gd name="T14" fmla="*/ 40 w 54"/>
                <a:gd name="T15" fmla="*/ 429 h 511"/>
                <a:gd name="T16" fmla="*/ 40 w 54"/>
                <a:gd name="T17" fmla="*/ 434 h 511"/>
                <a:gd name="T18" fmla="*/ 37 w 54"/>
                <a:gd name="T19" fmla="*/ 459 h 511"/>
                <a:gd name="T20" fmla="*/ 34 w 54"/>
                <a:gd name="T21" fmla="*/ 477 h 511"/>
                <a:gd name="T22" fmla="*/ 30 w 54"/>
                <a:gd name="T23" fmla="*/ 496 h 511"/>
                <a:gd name="T24" fmla="*/ 27 w 54"/>
                <a:gd name="T25" fmla="*/ 506 h 511"/>
                <a:gd name="T26" fmla="*/ 23 w 54"/>
                <a:gd name="T27" fmla="*/ 511 h 511"/>
                <a:gd name="T28" fmla="*/ 19 w 54"/>
                <a:gd name="T29" fmla="*/ 509 h 511"/>
                <a:gd name="T30" fmla="*/ 14 w 54"/>
                <a:gd name="T31" fmla="*/ 502 h 511"/>
                <a:gd name="T32" fmla="*/ 7 w 54"/>
                <a:gd name="T33" fmla="*/ 486 h 511"/>
                <a:gd name="T34" fmla="*/ 1 w 54"/>
                <a:gd name="T35" fmla="*/ 465 h 511"/>
                <a:gd name="T36" fmla="*/ 0 w 54"/>
                <a:gd name="T37" fmla="*/ 455 h 511"/>
                <a:gd name="T38" fmla="*/ 2 w 54"/>
                <a:gd name="T39" fmla="*/ 440 h 511"/>
                <a:gd name="T40" fmla="*/ 3 w 54"/>
                <a:gd name="T41" fmla="*/ 425 h 511"/>
                <a:gd name="T42" fmla="*/ 6 w 54"/>
                <a:gd name="T43" fmla="*/ 413 h 511"/>
                <a:gd name="T44" fmla="*/ 8 w 54"/>
                <a:gd name="T45" fmla="*/ 393 h 511"/>
                <a:gd name="T46" fmla="*/ 12 w 54"/>
                <a:gd name="T47" fmla="*/ 353 h 511"/>
                <a:gd name="T48" fmla="*/ 14 w 54"/>
                <a:gd name="T49" fmla="*/ 306 h 511"/>
                <a:gd name="T50" fmla="*/ 17 w 54"/>
                <a:gd name="T51" fmla="*/ 255 h 511"/>
                <a:gd name="T52" fmla="*/ 18 w 54"/>
                <a:gd name="T53" fmla="*/ 200 h 511"/>
                <a:gd name="T54" fmla="*/ 18 w 54"/>
                <a:gd name="T55" fmla="*/ 145 h 511"/>
                <a:gd name="T56" fmla="*/ 17 w 54"/>
                <a:gd name="T57" fmla="*/ 98 h 511"/>
                <a:gd name="T58" fmla="*/ 14 w 54"/>
                <a:gd name="T59" fmla="*/ 59 h 511"/>
                <a:gd name="T60" fmla="*/ 13 w 54"/>
                <a:gd name="T61" fmla="*/ 45 h 511"/>
                <a:gd name="T62" fmla="*/ 12 w 54"/>
                <a:gd name="T63" fmla="*/ 33 h 511"/>
                <a:gd name="T64" fmla="*/ 9 w 54"/>
                <a:gd name="T65" fmla="*/ 24 h 511"/>
                <a:gd name="T66" fmla="*/ 7 w 54"/>
                <a:gd name="T67" fmla="*/ 19 h 511"/>
                <a:gd name="T68" fmla="*/ 3 w 54"/>
                <a:gd name="T69" fmla="*/ 17 h 511"/>
                <a:gd name="T70" fmla="*/ 0 w 54"/>
                <a:gd name="T71" fmla="*/ 12 h 511"/>
                <a:gd name="T72" fmla="*/ 0 w 54"/>
                <a:gd name="T73" fmla="*/ 7 h 511"/>
                <a:gd name="T74" fmla="*/ 3 w 54"/>
                <a:gd name="T75" fmla="*/ 2 h 511"/>
                <a:gd name="T76" fmla="*/ 11 w 54"/>
                <a:gd name="T77" fmla="*/ 0 h 511"/>
                <a:gd name="T78" fmla="*/ 23 w 54"/>
                <a:gd name="T79" fmla="*/ 3 h 511"/>
                <a:gd name="T80" fmla="*/ 35 w 54"/>
                <a:gd name="T81" fmla="*/ 7 h 511"/>
                <a:gd name="T82" fmla="*/ 50 w 54"/>
                <a:gd name="T83" fmla="*/ 14 h 511"/>
                <a:gd name="T84" fmla="*/ 54 w 54"/>
                <a:gd name="T85" fmla="*/ 23 h 511"/>
                <a:gd name="T86" fmla="*/ 54 w 54"/>
                <a:gd name="T87" fmla="*/ 31 h 511"/>
                <a:gd name="T88" fmla="*/ 52 w 54"/>
                <a:gd name="T89" fmla="*/ 41 h 511"/>
                <a:gd name="T90" fmla="*/ 52 w 54"/>
                <a:gd name="T91" fmla="*/ 49 h 511"/>
                <a:gd name="T92" fmla="*/ 50 w 54"/>
                <a:gd name="T93" fmla="*/ 59 h 511"/>
                <a:gd name="T94" fmla="*/ 49 w 54"/>
                <a:gd name="T95" fmla="*/ 71 h 511"/>
                <a:gd name="T96" fmla="*/ 48 w 54"/>
                <a:gd name="T97" fmla="*/ 86 h 511"/>
                <a:gd name="T98" fmla="*/ 47 w 54"/>
                <a:gd name="T99" fmla="*/ 103 h 511"/>
                <a:gd name="T100" fmla="*/ 47 w 54"/>
                <a:gd name="T101" fmla="*/ 124 h 511"/>
                <a:gd name="T102" fmla="*/ 45 w 54"/>
                <a:gd name="T103" fmla="*/ 148 h 511"/>
                <a:gd name="T104" fmla="*/ 44 w 54"/>
                <a:gd name="T105" fmla="*/ 175 h 511"/>
                <a:gd name="T106" fmla="*/ 43 w 54"/>
                <a:gd name="T107" fmla="*/ 203 h 511"/>
                <a:gd name="T108" fmla="*/ 43 w 54"/>
                <a:gd name="T109" fmla="*/ 23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511">
                  <a:moveTo>
                    <a:pt x="43" y="236"/>
                  </a:moveTo>
                  <a:lnTo>
                    <a:pt x="42" y="258"/>
                  </a:lnTo>
                  <a:lnTo>
                    <a:pt x="42" y="278"/>
                  </a:lnTo>
                  <a:lnTo>
                    <a:pt x="42" y="298"/>
                  </a:lnTo>
                  <a:lnTo>
                    <a:pt x="42" y="316"/>
                  </a:lnTo>
                  <a:lnTo>
                    <a:pt x="40" y="332"/>
                  </a:lnTo>
                  <a:lnTo>
                    <a:pt x="40" y="341"/>
                  </a:lnTo>
                  <a:lnTo>
                    <a:pt x="40" y="348"/>
                  </a:lnTo>
                  <a:lnTo>
                    <a:pt x="40" y="356"/>
                  </a:lnTo>
                  <a:lnTo>
                    <a:pt x="40" y="363"/>
                  </a:lnTo>
                  <a:lnTo>
                    <a:pt x="40" y="369"/>
                  </a:lnTo>
                  <a:lnTo>
                    <a:pt x="40" y="376"/>
                  </a:lnTo>
                  <a:lnTo>
                    <a:pt x="40" y="382"/>
                  </a:lnTo>
                  <a:lnTo>
                    <a:pt x="40" y="388"/>
                  </a:lnTo>
                  <a:lnTo>
                    <a:pt x="40" y="393"/>
                  </a:lnTo>
                  <a:lnTo>
                    <a:pt x="40" y="399"/>
                  </a:lnTo>
                  <a:lnTo>
                    <a:pt x="40" y="403"/>
                  </a:lnTo>
                  <a:lnTo>
                    <a:pt x="40" y="408"/>
                  </a:lnTo>
                  <a:lnTo>
                    <a:pt x="40" y="413"/>
                  </a:lnTo>
                  <a:lnTo>
                    <a:pt x="40" y="416"/>
                  </a:lnTo>
                  <a:lnTo>
                    <a:pt x="40" y="420"/>
                  </a:lnTo>
                  <a:lnTo>
                    <a:pt x="40" y="423"/>
                  </a:lnTo>
                  <a:lnTo>
                    <a:pt x="40" y="426"/>
                  </a:lnTo>
                  <a:lnTo>
                    <a:pt x="40" y="429"/>
                  </a:lnTo>
                  <a:lnTo>
                    <a:pt x="40" y="431"/>
                  </a:lnTo>
                  <a:lnTo>
                    <a:pt x="40" y="433"/>
                  </a:lnTo>
                  <a:lnTo>
                    <a:pt x="40" y="434"/>
                  </a:lnTo>
                  <a:lnTo>
                    <a:pt x="40" y="435"/>
                  </a:lnTo>
                  <a:lnTo>
                    <a:pt x="38" y="446"/>
                  </a:lnTo>
                  <a:lnTo>
                    <a:pt x="37" y="459"/>
                  </a:lnTo>
                  <a:lnTo>
                    <a:pt x="35" y="465"/>
                  </a:lnTo>
                  <a:lnTo>
                    <a:pt x="34" y="471"/>
                  </a:lnTo>
                  <a:lnTo>
                    <a:pt x="34" y="477"/>
                  </a:lnTo>
                  <a:lnTo>
                    <a:pt x="33" y="485"/>
                  </a:lnTo>
                  <a:lnTo>
                    <a:pt x="32" y="491"/>
                  </a:lnTo>
                  <a:lnTo>
                    <a:pt x="30" y="496"/>
                  </a:lnTo>
                  <a:lnTo>
                    <a:pt x="29" y="499"/>
                  </a:lnTo>
                  <a:lnTo>
                    <a:pt x="28" y="503"/>
                  </a:lnTo>
                  <a:lnTo>
                    <a:pt x="27" y="506"/>
                  </a:lnTo>
                  <a:lnTo>
                    <a:pt x="26" y="508"/>
                  </a:lnTo>
                  <a:lnTo>
                    <a:pt x="24" y="509"/>
                  </a:lnTo>
                  <a:lnTo>
                    <a:pt x="23" y="511"/>
                  </a:lnTo>
                  <a:lnTo>
                    <a:pt x="22" y="511"/>
                  </a:lnTo>
                  <a:lnTo>
                    <a:pt x="21" y="511"/>
                  </a:lnTo>
                  <a:lnTo>
                    <a:pt x="19" y="509"/>
                  </a:lnTo>
                  <a:lnTo>
                    <a:pt x="18" y="507"/>
                  </a:lnTo>
                  <a:lnTo>
                    <a:pt x="16" y="504"/>
                  </a:lnTo>
                  <a:lnTo>
                    <a:pt x="14" y="502"/>
                  </a:lnTo>
                  <a:lnTo>
                    <a:pt x="12" y="498"/>
                  </a:lnTo>
                  <a:lnTo>
                    <a:pt x="11" y="494"/>
                  </a:lnTo>
                  <a:lnTo>
                    <a:pt x="7" y="486"/>
                  </a:lnTo>
                  <a:lnTo>
                    <a:pt x="4" y="477"/>
                  </a:lnTo>
                  <a:lnTo>
                    <a:pt x="2" y="471"/>
                  </a:lnTo>
                  <a:lnTo>
                    <a:pt x="1" y="465"/>
                  </a:lnTo>
                  <a:lnTo>
                    <a:pt x="0" y="462"/>
                  </a:lnTo>
                  <a:lnTo>
                    <a:pt x="0" y="459"/>
                  </a:lnTo>
                  <a:lnTo>
                    <a:pt x="0" y="455"/>
                  </a:lnTo>
                  <a:lnTo>
                    <a:pt x="1" y="450"/>
                  </a:lnTo>
                  <a:lnTo>
                    <a:pt x="1" y="445"/>
                  </a:lnTo>
                  <a:lnTo>
                    <a:pt x="2" y="440"/>
                  </a:lnTo>
                  <a:lnTo>
                    <a:pt x="2" y="435"/>
                  </a:lnTo>
                  <a:lnTo>
                    <a:pt x="3" y="429"/>
                  </a:lnTo>
                  <a:lnTo>
                    <a:pt x="3" y="425"/>
                  </a:lnTo>
                  <a:lnTo>
                    <a:pt x="4" y="421"/>
                  </a:lnTo>
                  <a:lnTo>
                    <a:pt x="4" y="418"/>
                  </a:lnTo>
                  <a:lnTo>
                    <a:pt x="6" y="413"/>
                  </a:lnTo>
                  <a:lnTo>
                    <a:pt x="6" y="408"/>
                  </a:lnTo>
                  <a:lnTo>
                    <a:pt x="7" y="403"/>
                  </a:lnTo>
                  <a:lnTo>
                    <a:pt x="8" y="393"/>
                  </a:lnTo>
                  <a:lnTo>
                    <a:pt x="9" y="381"/>
                  </a:lnTo>
                  <a:lnTo>
                    <a:pt x="11" y="367"/>
                  </a:lnTo>
                  <a:lnTo>
                    <a:pt x="12" y="353"/>
                  </a:lnTo>
                  <a:lnTo>
                    <a:pt x="13" y="338"/>
                  </a:lnTo>
                  <a:lnTo>
                    <a:pt x="14" y="322"/>
                  </a:lnTo>
                  <a:lnTo>
                    <a:pt x="14" y="306"/>
                  </a:lnTo>
                  <a:lnTo>
                    <a:pt x="16" y="290"/>
                  </a:lnTo>
                  <a:lnTo>
                    <a:pt x="17" y="273"/>
                  </a:lnTo>
                  <a:lnTo>
                    <a:pt x="17" y="255"/>
                  </a:lnTo>
                  <a:lnTo>
                    <a:pt x="18" y="237"/>
                  </a:lnTo>
                  <a:lnTo>
                    <a:pt x="18" y="218"/>
                  </a:lnTo>
                  <a:lnTo>
                    <a:pt x="18" y="200"/>
                  </a:lnTo>
                  <a:lnTo>
                    <a:pt x="18" y="181"/>
                  </a:lnTo>
                  <a:lnTo>
                    <a:pt x="18" y="163"/>
                  </a:lnTo>
                  <a:lnTo>
                    <a:pt x="18" y="145"/>
                  </a:lnTo>
                  <a:lnTo>
                    <a:pt x="18" y="129"/>
                  </a:lnTo>
                  <a:lnTo>
                    <a:pt x="17" y="113"/>
                  </a:lnTo>
                  <a:lnTo>
                    <a:pt x="17" y="98"/>
                  </a:lnTo>
                  <a:lnTo>
                    <a:pt x="17" y="83"/>
                  </a:lnTo>
                  <a:lnTo>
                    <a:pt x="16" y="71"/>
                  </a:lnTo>
                  <a:lnTo>
                    <a:pt x="14" y="59"/>
                  </a:lnTo>
                  <a:lnTo>
                    <a:pt x="14" y="54"/>
                  </a:lnTo>
                  <a:lnTo>
                    <a:pt x="13" y="49"/>
                  </a:lnTo>
                  <a:lnTo>
                    <a:pt x="13" y="45"/>
                  </a:lnTo>
                  <a:lnTo>
                    <a:pt x="13" y="40"/>
                  </a:lnTo>
                  <a:lnTo>
                    <a:pt x="12" y="36"/>
                  </a:lnTo>
                  <a:lnTo>
                    <a:pt x="12" y="33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9" y="24"/>
                  </a:lnTo>
                  <a:lnTo>
                    <a:pt x="9" y="21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3" y="17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3" y="3"/>
                  </a:lnTo>
                  <a:lnTo>
                    <a:pt x="27" y="3"/>
                  </a:lnTo>
                  <a:lnTo>
                    <a:pt x="32" y="4"/>
                  </a:lnTo>
                  <a:lnTo>
                    <a:pt x="35" y="7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50" y="14"/>
                  </a:lnTo>
                  <a:lnTo>
                    <a:pt x="52" y="18"/>
                  </a:lnTo>
                  <a:lnTo>
                    <a:pt x="53" y="20"/>
                  </a:lnTo>
                  <a:lnTo>
                    <a:pt x="54" y="23"/>
                  </a:lnTo>
                  <a:lnTo>
                    <a:pt x="54" y="25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3" y="39"/>
                  </a:lnTo>
                  <a:lnTo>
                    <a:pt x="53" y="40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9"/>
                  </a:lnTo>
                  <a:lnTo>
                    <a:pt x="50" y="51"/>
                  </a:lnTo>
                  <a:lnTo>
                    <a:pt x="50" y="55"/>
                  </a:lnTo>
                  <a:lnTo>
                    <a:pt x="50" y="59"/>
                  </a:lnTo>
                  <a:lnTo>
                    <a:pt x="50" y="62"/>
                  </a:lnTo>
                  <a:lnTo>
                    <a:pt x="49" y="66"/>
                  </a:lnTo>
                  <a:lnTo>
                    <a:pt x="49" y="71"/>
                  </a:lnTo>
                  <a:lnTo>
                    <a:pt x="49" y="75"/>
                  </a:lnTo>
                  <a:lnTo>
                    <a:pt x="49" y="80"/>
                  </a:lnTo>
                  <a:lnTo>
                    <a:pt x="48" y="86"/>
                  </a:lnTo>
                  <a:lnTo>
                    <a:pt x="48" y="91"/>
                  </a:lnTo>
                  <a:lnTo>
                    <a:pt x="48" y="97"/>
                  </a:lnTo>
                  <a:lnTo>
                    <a:pt x="47" y="103"/>
                  </a:lnTo>
                  <a:lnTo>
                    <a:pt x="47" y="111"/>
                  </a:lnTo>
                  <a:lnTo>
                    <a:pt x="47" y="117"/>
                  </a:lnTo>
                  <a:lnTo>
                    <a:pt x="47" y="124"/>
                  </a:lnTo>
                  <a:lnTo>
                    <a:pt x="45" y="132"/>
                  </a:lnTo>
                  <a:lnTo>
                    <a:pt x="45" y="140"/>
                  </a:lnTo>
                  <a:lnTo>
                    <a:pt x="45" y="148"/>
                  </a:lnTo>
                  <a:lnTo>
                    <a:pt x="45" y="156"/>
                  </a:lnTo>
                  <a:lnTo>
                    <a:pt x="44" y="165"/>
                  </a:lnTo>
                  <a:lnTo>
                    <a:pt x="44" y="175"/>
                  </a:lnTo>
                  <a:lnTo>
                    <a:pt x="44" y="184"/>
                  </a:lnTo>
                  <a:lnTo>
                    <a:pt x="44" y="194"/>
                  </a:lnTo>
                  <a:lnTo>
                    <a:pt x="43" y="203"/>
                  </a:lnTo>
                  <a:lnTo>
                    <a:pt x="43" y="215"/>
                  </a:lnTo>
                  <a:lnTo>
                    <a:pt x="43" y="225"/>
                  </a:lnTo>
                  <a:lnTo>
                    <a:pt x="43" y="236"/>
                  </a:lnTo>
                  <a:lnTo>
                    <a:pt x="43" y="2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28"/>
          <p:cNvSpPr/>
          <p:nvPr/>
        </p:nvSpPr>
        <p:spPr bwMode="auto">
          <a:xfrm>
            <a:off x="2431561" y="2207628"/>
            <a:ext cx="334575" cy="261040"/>
          </a:xfrm>
          <a:custGeom>
            <a:avLst/>
            <a:gdLst>
              <a:gd name="T0" fmla="*/ 0 w 91"/>
              <a:gd name="T1" fmla="*/ 0 h 71"/>
              <a:gd name="T2" fmla="*/ 10 w 91"/>
              <a:gd name="T3" fmla="*/ 1 h 71"/>
              <a:gd name="T4" fmla="*/ 20 w 91"/>
              <a:gd name="T5" fmla="*/ 3 h 71"/>
              <a:gd name="T6" fmla="*/ 31 w 91"/>
              <a:gd name="T7" fmla="*/ 4 h 71"/>
              <a:gd name="T8" fmla="*/ 42 w 91"/>
              <a:gd name="T9" fmla="*/ 5 h 71"/>
              <a:gd name="T10" fmla="*/ 51 w 91"/>
              <a:gd name="T11" fmla="*/ 8 h 71"/>
              <a:gd name="T12" fmla="*/ 60 w 91"/>
              <a:gd name="T13" fmla="*/ 11 h 71"/>
              <a:gd name="T14" fmla="*/ 68 w 91"/>
              <a:gd name="T15" fmla="*/ 15 h 71"/>
              <a:gd name="T16" fmla="*/ 77 w 91"/>
              <a:gd name="T17" fmla="*/ 20 h 71"/>
              <a:gd name="T18" fmla="*/ 82 w 91"/>
              <a:gd name="T19" fmla="*/ 25 h 71"/>
              <a:gd name="T20" fmla="*/ 86 w 91"/>
              <a:gd name="T21" fmla="*/ 31 h 71"/>
              <a:gd name="T22" fmla="*/ 89 w 91"/>
              <a:gd name="T23" fmla="*/ 36 h 71"/>
              <a:gd name="T24" fmla="*/ 91 w 91"/>
              <a:gd name="T25" fmla="*/ 42 h 71"/>
              <a:gd name="T26" fmla="*/ 91 w 91"/>
              <a:gd name="T27" fmla="*/ 47 h 71"/>
              <a:gd name="T28" fmla="*/ 91 w 91"/>
              <a:gd name="T29" fmla="*/ 52 h 71"/>
              <a:gd name="T30" fmla="*/ 91 w 91"/>
              <a:gd name="T31" fmla="*/ 56 h 71"/>
              <a:gd name="T32" fmla="*/ 89 w 91"/>
              <a:gd name="T33" fmla="*/ 61 h 71"/>
              <a:gd name="T34" fmla="*/ 88 w 91"/>
              <a:gd name="T35" fmla="*/ 63 h 71"/>
              <a:gd name="T36" fmla="*/ 87 w 91"/>
              <a:gd name="T37" fmla="*/ 66 h 71"/>
              <a:gd name="T38" fmla="*/ 86 w 91"/>
              <a:gd name="T39" fmla="*/ 68 h 71"/>
              <a:gd name="T40" fmla="*/ 84 w 91"/>
              <a:gd name="T41" fmla="*/ 69 h 71"/>
              <a:gd name="T42" fmla="*/ 83 w 91"/>
              <a:gd name="T43" fmla="*/ 69 h 71"/>
              <a:gd name="T44" fmla="*/ 81 w 91"/>
              <a:gd name="T45" fmla="*/ 71 h 71"/>
              <a:gd name="T46" fmla="*/ 79 w 91"/>
              <a:gd name="T47" fmla="*/ 71 h 71"/>
              <a:gd name="T48" fmla="*/ 77 w 91"/>
              <a:gd name="T49" fmla="*/ 71 h 71"/>
              <a:gd name="T50" fmla="*/ 73 w 91"/>
              <a:gd name="T51" fmla="*/ 71 h 71"/>
              <a:gd name="T52" fmla="*/ 70 w 91"/>
              <a:gd name="T53" fmla="*/ 69 h 71"/>
              <a:gd name="T54" fmla="*/ 66 w 91"/>
              <a:gd name="T55" fmla="*/ 68 h 71"/>
              <a:gd name="T56" fmla="*/ 62 w 91"/>
              <a:gd name="T57" fmla="*/ 66 h 71"/>
              <a:gd name="T58" fmla="*/ 57 w 91"/>
              <a:gd name="T59" fmla="*/ 62 h 71"/>
              <a:gd name="T60" fmla="*/ 51 w 91"/>
              <a:gd name="T61" fmla="*/ 58 h 71"/>
              <a:gd name="T62" fmla="*/ 46 w 91"/>
              <a:gd name="T63" fmla="*/ 52 h 71"/>
              <a:gd name="T64" fmla="*/ 40 w 91"/>
              <a:gd name="T65" fmla="*/ 47 h 71"/>
              <a:gd name="T66" fmla="*/ 32 w 91"/>
              <a:gd name="T67" fmla="*/ 41 h 71"/>
              <a:gd name="T68" fmla="*/ 26 w 91"/>
              <a:gd name="T69" fmla="*/ 36 h 71"/>
              <a:gd name="T70" fmla="*/ 20 w 91"/>
              <a:gd name="T71" fmla="*/ 30 h 71"/>
              <a:gd name="T72" fmla="*/ 15 w 91"/>
              <a:gd name="T73" fmla="*/ 25 h 71"/>
              <a:gd name="T74" fmla="*/ 10 w 91"/>
              <a:gd name="T75" fmla="*/ 19 h 71"/>
              <a:gd name="T76" fmla="*/ 6 w 91"/>
              <a:gd name="T77" fmla="*/ 12 h 71"/>
              <a:gd name="T78" fmla="*/ 3 w 91"/>
              <a:gd name="T79" fmla="*/ 6 h 71"/>
              <a:gd name="T80" fmla="*/ 0 w 91"/>
              <a:gd name="T81" fmla="*/ 0 h 71"/>
              <a:gd name="T82" fmla="*/ 0 w 91"/>
              <a:gd name="T8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" h="71">
                <a:moveTo>
                  <a:pt x="0" y="0"/>
                </a:moveTo>
                <a:lnTo>
                  <a:pt x="10" y="1"/>
                </a:lnTo>
                <a:lnTo>
                  <a:pt x="20" y="3"/>
                </a:lnTo>
                <a:lnTo>
                  <a:pt x="31" y="4"/>
                </a:lnTo>
                <a:lnTo>
                  <a:pt x="42" y="5"/>
                </a:lnTo>
                <a:lnTo>
                  <a:pt x="51" y="8"/>
                </a:lnTo>
                <a:lnTo>
                  <a:pt x="60" y="11"/>
                </a:lnTo>
                <a:lnTo>
                  <a:pt x="68" y="15"/>
                </a:lnTo>
                <a:lnTo>
                  <a:pt x="77" y="20"/>
                </a:lnTo>
                <a:lnTo>
                  <a:pt x="82" y="25"/>
                </a:lnTo>
                <a:lnTo>
                  <a:pt x="86" y="31"/>
                </a:lnTo>
                <a:lnTo>
                  <a:pt x="89" y="36"/>
                </a:lnTo>
                <a:lnTo>
                  <a:pt x="91" y="42"/>
                </a:lnTo>
                <a:lnTo>
                  <a:pt x="91" y="47"/>
                </a:lnTo>
                <a:lnTo>
                  <a:pt x="91" y="52"/>
                </a:lnTo>
                <a:lnTo>
                  <a:pt x="91" y="56"/>
                </a:lnTo>
                <a:lnTo>
                  <a:pt x="89" y="61"/>
                </a:lnTo>
                <a:lnTo>
                  <a:pt x="88" y="63"/>
                </a:lnTo>
                <a:lnTo>
                  <a:pt x="87" y="66"/>
                </a:lnTo>
                <a:lnTo>
                  <a:pt x="86" y="68"/>
                </a:lnTo>
                <a:lnTo>
                  <a:pt x="84" y="69"/>
                </a:lnTo>
                <a:lnTo>
                  <a:pt x="83" y="69"/>
                </a:lnTo>
                <a:lnTo>
                  <a:pt x="81" y="71"/>
                </a:lnTo>
                <a:lnTo>
                  <a:pt x="79" y="71"/>
                </a:lnTo>
                <a:lnTo>
                  <a:pt x="77" y="71"/>
                </a:lnTo>
                <a:lnTo>
                  <a:pt x="73" y="71"/>
                </a:lnTo>
                <a:lnTo>
                  <a:pt x="70" y="69"/>
                </a:lnTo>
                <a:lnTo>
                  <a:pt x="66" y="68"/>
                </a:lnTo>
                <a:lnTo>
                  <a:pt x="62" y="66"/>
                </a:lnTo>
                <a:lnTo>
                  <a:pt x="57" y="62"/>
                </a:lnTo>
                <a:lnTo>
                  <a:pt x="51" y="58"/>
                </a:lnTo>
                <a:lnTo>
                  <a:pt x="46" y="52"/>
                </a:lnTo>
                <a:lnTo>
                  <a:pt x="40" y="47"/>
                </a:lnTo>
                <a:lnTo>
                  <a:pt x="32" y="41"/>
                </a:lnTo>
                <a:lnTo>
                  <a:pt x="26" y="36"/>
                </a:lnTo>
                <a:lnTo>
                  <a:pt x="20" y="30"/>
                </a:lnTo>
                <a:lnTo>
                  <a:pt x="15" y="25"/>
                </a:lnTo>
                <a:lnTo>
                  <a:pt x="10" y="19"/>
                </a:lnTo>
                <a:lnTo>
                  <a:pt x="6" y="12"/>
                </a:lnTo>
                <a:lnTo>
                  <a:pt x="3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2"/>
          <p:cNvSpPr/>
          <p:nvPr/>
        </p:nvSpPr>
        <p:spPr bwMode="auto">
          <a:xfrm>
            <a:off x="1346955" y="1972323"/>
            <a:ext cx="202216" cy="966954"/>
          </a:xfrm>
          <a:custGeom>
            <a:avLst/>
            <a:gdLst>
              <a:gd name="T0" fmla="*/ 46 w 55"/>
              <a:gd name="T1" fmla="*/ 136 h 263"/>
              <a:gd name="T2" fmla="*/ 46 w 55"/>
              <a:gd name="T3" fmla="*/ 164 h 263"/>
              <a:gd name="T4" fmla="*/ 46 w 55"/>
              <a:gd name="T5" fmla="*/ 189 h 263"/>
              <a:gd name="T6" fmla="*/ 45 w 55"/>
              <a:gd name="T7" fmla="*/ 213 h 263"/>
              <a:gd name="T8" fmla="*/ 44 w 55"/>
              <a:gd name="T9" fmla="*/ 232 h 263"/>
              <a:gd name="T10" fmla="*/ 41 w 55"/>
              <a:gd name="T11" fmla="*/ 247 h 263"/>
              <a:gd name="T12" fmla="*/ 40 w 55"/>
              <a:gd name="T13" fmla="*/ 254 h 263"/>
              <a:gd name="T14" fmla="*/ 39 w 55"/>
              <a:gd name="T15" fmla="*/ 258 h 263"/>
              <a:gd name="T16" fmla="*/ 38 w 55"/>
              <a:gd name="T17" fmla="*/ 261 h 263"/>
              <a:gd name="T18" fmla="*/ 36 w 55"/>
              <a:gd name="T19" fmla="*/ 263 h 263"/>
              <a:gd name="T20" fmla="*/ 34 w 55"/>
              <a:gd name="T21" fmla="*/ 263 h 263"/>
              <a:gd name="T22" fmla="*/ 30 w 55"/>
              <a:gd name="T23" fmla="*/ 262 h 263"/>
              <a:gd name="T24" fmla="*/ 26 w 55"/>
              <a:gd name="T25" fmla="*/ 258 h 263"/>
              <a:gd name="T26" fmla="*/ 23 w 55"/>
              <a:gd name="T27" fmla="*/ 252 h 263"/>
              <a:gd name="T28" fmla="*/ 19 w 55"/>
              <a:gd name="T29" fmla="*/ 245 h 263"/>
              <a:gd name="T30" fmla="*/ 15 w 55"/>
              <a:gd name="T31" fmla="*/ 236 h 263"/>
              <a:gd name="T32" fmla="*/ 12 w 55"/>
              <a:gd name="T33" fmla="*/ 230 h 263"/>
              <a:gd name="T34" fmla="*/ 10 w 55"/>
              <a:gd name="T35" fmla="*/ 224 h 263"/>
              <a:gd name="T36" fmla="*/ 10 w 55"/>
              <a:gd name="T37" fmla="*/ 219 h 263"/>
              <a:gd name="T38" fmla="*/ 10 w 55"/>
              <a:gd name="T39" fmla="*/ 214 h 263"/>
              <a:gd name="T40" fmla="*/ 12 w 55"/>
              <a:gd name="T41" fmla="*/ 206 h 263"/>
              <a:gd name="T42" fmla="*/ 14 w 55"/>
              <a:gd name="T43" fmla="*/ 197 h 263"/>
              <a:gd name="T44" fmla="*/ 15 w 55"/>
              <a:gd name="T45" fmla="*/ 184 h 263"/>
              <a:gd name="T46" fmla="*/ 17 w 55"/>
              <a:gd name="T47" fmla="*/ 176 h 263"/>
              <a:gd name="T48" fmla="*/ 18 w 55"/>
              <a:gd name="T49" fmla="*/ 167 h 263"/>
              <a:gd name="T50" fmla="*/ 18 w 55"/>
              <a:gd name="T51" fmla="*/ 156 h 263"/>
              <a:gd name="T52" fmla="*/ 19 w 55"/>
              <a:gd name="T53" fmla="*/ 143 h 263"/>
              <a:gd name="T54" fmla="*/ 19 w 55"/>
              <a:gd name="T55" fmla="*/ 130 h 263"/>
              <a:gd name="T56" fmla="*/ 19 w 55"/>
              <a:gd name="T57" fmla="*/ 115 h 263"/>
              <a:gd name="T58" fmla="*/ 19 w 55"/>
              <a:gd name="T59" fmla="*/ 99 h 263"/>
              <a:gd name="T60" fmla="*/ 19 w 55"/>
              <a:gd name="T61" fmla="*/ 83 h 263"/>
              <a:gd name="T62" fmla="*/ 19 w 55"/>
              <a:gd name="T63" fmla="*/ 69 h 263"/>
              <a:gd name="T64" fmla="*/ 18 w 55"/>
              <a:gd name="T65" fmla="*/ 57 h 263"/>
              <a:gd name="T66" fmla="*/ 17 w 55"/>
              <a:gd name="T67" fmla="*/ 46 h 263"/>
              <a:gd name="T68" fmla="*/ 14 w 55"/>
              <a:gd name="T69" fmla="*/ 37 h 263"/>
              <a:gd name="T70" fmla="*/ 13 w 55"/>
              <a:gd name="T71" fmla="*/ 28 h 263"/>
              <a:gd name="T72" fmla="*/ 10 w 55"/>
              <a:gd name="T73" fmla="*/ 23 h 263"/>
              <a:gd name="T74" fmla="*/ 7 w 55"/>
              <a:gd name="T75" fmla="*/ 18 h 263"/>
              <a:gd name="T76" fmla="*/ 3 w 55"/>
              <a:gd name="T77" fmla="*/ 12 h 263"/>
              <a:gd name="T78" fmla="*/ 0 w 55"/>
              <a:gd name="T79" fmla="*/ 7 h 263"/>
              <a:gd name="T80" fmla="*/ 0 w 55"/>
              <a:gd name="T81" fmla="*/ 3 h 263"/>
              <a:gd name="T82" fmla="*/ 4 w 55"/>
              <a:gd name="T83" fmla="*/ 1 h 263"/>
              <a:gd name="T84" fmla="*/ 9 w 55"/>
              <a:gd name="T85" fmla="*/ 0 h 263"/>
              <a:gd name="T86" fmla="*/ 15 w 55"/>
              <a:gd name="T87" fmla="*/ 1 h 263"/>
              <a:gd name="T88" fmla="*/ 23 w 55"/>
              <a:gd name="T89" fmla="*/ 3 h 263"/>
              <a:gd name="T90" fmla="*/ 36 w 55"/>
              <a:gd name="T91" fmla="*/ 8 h 263"/>
              <a:gd name="T92" fmla="*/ 44 w 55"/>
              <a:gd name="T93" fmla="*/ 13 h 263"/>
              <a:gd name="T94" fmla="*/ 49 w 55"/>
              <a:gd name="T95" fmla="*/ 17 h 263"/>
              <a:gd name="T96" fmla="*/ 52 w 55"/>
              <a:gd name="T97" fmla="*/ 20 h 263"/>
              <a:gd name="T98" fmla="*/ 55 w 55"/>
              <a:gd name="T99" fmla="*/ 22 h 263"/>
              <a:gd name="T100" fmla="*/ 55 w 55"/>
              <a:gd name="T101" fmla="*/ 27 h 263"/>
              <a:gd name="T102" fmla="*/ 54 w 55"/>
              <a:gd name="T103" fmla="*/ 36 h 263"/>
              <a:gd name="T104" fmla="*/ 51 w 55"/>
              <a:gd name="T105" fmla="*/ 44 h 263"/>
              <a:gd name="T106" fmla="*/ 50 w 55"/>
              <a:gd name="T107" fmla="*/ 49 h 263"/>
              <a:gd name="T108" fmla="*/ 49 w 55"/>
              <a:gd name="T109" fmla="*/ 57 h 263"/>
              <a:gd name="T110" fmla="*/ 49 w 55"/>
              <a:gd name="T111" fmla="*/ 65 h 263"/>
              <a:gd name="T112" fmla="*/ 48 w 55"/>
              <a:gd name="T113" fmla="*/ 75 h 263"/>
              <a:gd name="T114" fmla="*/ 48 w 55"/>
              <a:gd name="T115" fmla="*/ 86 h 263"/>
              <a:gd name="T116" fmla="*/ 46 w 55"/>
              <a:gd name="T117" fmla="*/ 99 h 263"/>
              <a:gd name="T118" fmla="*/ 46 w 55"/>
              <a:gd name="T119" fmla="*/ 112 h 263"/>
              <a:gd name="T120" fmla="*/ 46 w 55"/>
              <a:gd name="T121" fmla="*/ 121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5" h="263">
                <a:moveTo>
                  <a:pt x="46" y="121"/>
                </a:moveTo>
                <a:lnTo>
                  <a:pt x="46" y="136"/>
                </a:lnTo>
                <a:lnTo>
                  <a:pt x="46" y="150"/>
                </a:lnTo>
                <a:lnTo>
                  <a:pt x="46" y="164"/>
                </a:lnTo>
                <a:lnTo>
                  <a:pt x="46" y="177"/>
                </a:lnTo>
                <a:lnTo>
                  <a:pt x="46" y="189"/>
                </a:lnTo>
                <a:lnTo>
                  <a:pt x="45" y="202"/>
                </a:lnTo>
                <a:lnTo>
                  <a:pt x="45" y="213"/>
                </a:lnTo>
                <a:lnTo>
                  <a:pt x="44" y="223"/>
                </a:lnTo>
                <a:lnTo>
                  <a:pt x="44" y="232"/>
                </a:lnTo>
                <a:lnTo>
                  <a:pt x="43" y="240"/>
                </a:lnTo>
                <a:lnTo>
                  <a:pt x="41" y="247"/>
                </a:lnTo>
                <a:lnTo>
                  <a:pt x="41" y="251"/>
                </a:lnTo>
                <a:lnTo>
                  <a:pt x="40" y="254"/>
                </a:lnTo>
                <a:lnTo>
                  <a:pt x="40" y="256"/>
                </a:lnTo>
                <a:lnTo>
                  <a:pt x="39" y="258"/>
                </a:lnTo>
                <a:lnTo>
                  <a:pt x="39" y="260"/>
                </a:lnTo>
                <a:lnTo>
                  <a:pt x="38" y="261"/>
                </a:lnTo>
                <a:lnTo>
                  <a:pt x="36" y="262"/>
                </a:lnTo>
                <a:lnTo>
                  <a:pt x="36" y="263"/>
                </a:lnTo>
                <a:lnTo>
                  <a:pt x="35" y="263"/>
                </a:lnTo>
                <a:lnTo>
                  <a:pt x="34" y="263"/>
                </a:lnTo>
                <a:lnTo>
                  <a:pt x="33" y="263"/>
                </a:lnTo>
                <a:lnTo>
                  <a:pt x="30" y="262"/>
                </a:lnTo>
                <a:lnTo>
                  <a:pt x="29" y="261"/>
                </a:lnTo>
                <a:lnTo>
                  <a:pt x="26" y="258"/>
                </a:lnTo>
                <a:lnTo>
                  <a:pt x="25" y="256"/>
                </a:lnTo>
                <a:lnTo>
                  <a:pt x="23" y="252"/>
                </a:lnTo>
                <a:lnTo>
                  <a:pt x="22" y="249"/>
                </a:lnTo>
                <a:lnTo>
                  <a:pt x="19" y="245"/>
                </a:lnTo>
                <a:lnTo>
                  <a:pt x="17" y="240"/>
                </a:lnTo>
                <a:lnTo>
                  <a:pt x="15" y="236"/>
                </a:lnTo>
                <a:lnTo>
                  <a:pt x="13" y="232"/>
                </a:lnTo>
                <a:lnTo>
                  <a:pt x="12" y="230"/>
                </a:lnTo>
                <a:lnTo>
                  <a:pt x="10" y="226"/>
                </a:lnTo>
                <a:lnTo>
                  <a:pt x="10" y="224"/>
                </a:lnTo>
                <a:lnTo>
                  <a:pt x="9" y="220"/>
                </a:lnTo>
                <a:lnTo>
                  <a:pt x="10" y="219"/>
                </a:lnTo>
                <a:lnTo>
                  <a:pt x="10" y="218"/>
                </a:lnTo>
                <a:lnTo>
                  <a:pt x="10" y="214"/>
                </a:lnTo>
                <a:lnTo>
                  <a:pt x="12" y="211"/>
                </a:lnTo>
                <a:lnTo>
                  <a:pt x="12" y="206"/>
                </a:lnTo>
                <a:lnTo>
                  <a:pt x="13" y="203"/>
                </a:lnTo>
                <a:lnTo>
                  <a:pt x="14" y="197"/>
                </a:lnTo>
                <a:lnTo>
                  <a:pt x="14" y="190"/>
                </a:lnTo>
                <a:lnTo>
                  <a:pt x="15" y="184"/>
                </a:lnTo>
                <a:lnTo>
                  <a:pt x="17" y="180"/>
                </a:lnTo>
                <a:lnTo>
                  <a:pt x="17" y="176"/>
                </a:lnTo>
                <a:lnTo>
                  <a:pt x="17" y="172"/>
                </a:lnTo>
                <a:lnTo>
                  <a:pt x="18" y="167"/>
                </a:lnTo>
                <a:lnTo>
                  <a:pt x="18" y="161"/>
                </a:lnTo>
                <a:lnTo>
                  <a:pt x="18" y="156"/>
                </a:lnTo>
                <a:lnTo>
                  <a:pt x="18" y="150"/>
                </a:lnTo>
                <a:lnTo>
                  <a:pt x="19" y="143"/>
                </a:lnTo>
                <a:lnTo>
                  <a:pt x="19" y="137"/>
                </a:lnTo>
                <a:lnTo>
                  <a:pt x="19" y="130"/>
                </a:lnTo>
                <a:lnTo>
                  <a:pt x="19" y="122"/>
                </a:lnTo>
                <a:lnTo>
                  <a:pt x="19" y="115"/>
                </a:lnTo>
                <a:lnTo>
                  <a:pt x="19" y="107"/>
                </a:lnTo>
                <a:lnTo>
                  <a:pt x="19" y="99"/>
                </a:lnTo>
                <a:lnTo>
                  <a:pt x="19" y="90"/>
                </a:lnTo>
                <a:lnTo>
                  <a:pt x="19" y="83"/>
                </a:lnTo>
                <a:lnTo>
                  <a:pt x="19" y="75"/>
                </a:lnTo>
                <a:lnTo>
                  <a:pt x="19" y="69"/>
                </a:lnTo>
                <a:lnTo>
                  <a:pt x="18" y="63"/>
                </a:lnTo>
                <a:lnTo>
                  <a:pt x="18" y="57"/>
                </a:lnTo>
                <a:lnTo>
                  <a:pt x="17" y="50"/>
                </a:lnTo>
                <a:lnTo>
                  <a:pt x="17" y="46"/>
                </a:lnTo>
                <a:lnTo>
                  <a:pt x="15" y="41"/>
                </a:lnTo>
                <a:lnTo>
                  <a:pt x="14" y="37"/>
                </a:lnTo>
                <a:lnTo>
                  <a:pt x="13" y="32"/>
                </a:lnTo>
                <a:lnTo>
                  <a:pt x="13" y="28"/>
                </a:lnTo>
                <a:lnTo>
                  <a:pt x="12" y="26"/>
                </a:lnTo>
                <a:lnTo>
                  <a:pt x="10" y="23"/>
                </a:lnTo>
                <a:lnTo>
                  <a:pt x="9" y="21"/>
                </a:lnTo>
                <a:lnTo>
                  <a:pt x="7" y="18"/>
                </a:lnTo>
                <a:lnTo>
                  <a:pt x="4" y="15"/>
                </a:lnTo>
                <a:lnTo>
                  <a:pt x="3" y="12"/>
                </a:lnTo>
                <a:lnTo>
                  <a:pt x="2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3" y="2"/>
                </a:lnTo>
                <a:lnTo>
                  <a:pt x="4" y="1"/>
                </a:lnTo>
                <a:lnTo>
                  <a:pt x="7" y="1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9" y="2"/>
                </a:lnTo>
                <a:lnTo>
                  <a:pt x="23" y="3"/>
                </a:lnTo>
                <a:lnTo>
                  <a:pt x="31" y="6"/>
                </a:lnTo>
                <a:lnTo>
                  <a:pt x="36" y="8"/>
                </a:lnTo>
                <a:lnTo>
                  <a:pt x="40" y="11"/>
                </a:lnTo>
                <a:lnTo>
                  <a:pt x="44" y="13"/>
                </a:lnTo>
                <a:lnTo>
                  <a:pt x="46" y="16"/>
                </a:lnTo>
                <a:lnTo>
                  <a:pt x="49" y="17"/>
                </a:lnTo>
                <a:lnTo>
                  <a:pt x="51" y="18"/>
                </a:lnTo>
                <a:lnTo>
                  <a:pt x="52" y="20"/>
                </a:lnTo>
                <a:lnTo>
                  <a:pt x="54" y="21"/>
                </a:lnTo>
                <a:lnTo>
                  <a:pt x="55" y="22"/>
                </a:lnTo>
                <a:lnTo>
                  <a:pt x="55" y="24"/>
                </a:lnTo>
                <a:lnTo>
                  <a:pt x="55" y="27"/>
                </a:lnTo>
                <a:lnTo>
                  <a:pt x="55" y="29"/>
                </a:lnTo>
                <a:lnTo>
                  <a:pt x="54" y="36"/>
                </a:lnTo>
                <a:lnTo>
                  <a:pt x="51" y="43"/>
                </a:lnTo>
                <a:lnTo>
                  <a:pt x="51" y="44"/>
                </a:lnTo>
                <a:lnTo>
                  <a:pt x="50" y="47"/>
                </a:lnTo>
                <a:lnTo>
                  <a:pt x="50" y="49"/>
                </a:lnTo>
                <a:lnTo>
                  <a:pt x="50" y="53"/>
                </a:lnTo>
                <a:lnTo>
                  <a:pt x="49" y="57"/>
                </a:lnTo>
                <a:lnTo>
                  <a:pt x="49" y="60"/>
                </a:lnTo>
                <a:lnTo>
                  <a:pt x="49" y="65"/>
                </a:lnTo>
                <a:lnTo>
                  <a:pt x="49" y="69"/>
                </a:lnTo>
                <a:lnTo>
                  <a:pt x="48" y="75"/>
                </a:lnTo>
                <a:lnTo>
                  <a:pt x="48" y="80"/>
                </a:lnTo>
                <a:lnTo>
                  <a:pt x="48" y="86"/>
                </a:lnTo>
                <a:lnTo>
                  <a:pt x="48" y="93"/>
                </a:lnTo>
                <a:lnTo>
                  <a:pt x="46" y="99"/>
                </a:lnTo>
                <a:lnTo>
                  <a:pt x="46" y="106"/>
                </a:lnTo>
                <a:lnTo>
                  <a:pt x="46" y="112"/>
                </a:lnTo>
                <a:lnTo>
                  <a:pt x="46" y="121"/>
                </a:lnTo>
                <a:lnTo>
                  <a:pt x="46" y="1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4"/>
          <p:cNvSpPr/>
          <p:nvPr/>
        </p:nvSpPr>
        <p:spPr bwMode="auto">
          <a:xfrm>
            <a:off x="1714618" y="1600982"/>
            <a:ext cx="198538" cy="1878759"/>
          </a:xfrm>
          <a:custGeom>
            <a:avLst/>
            <a:gdLst>
              <a:gd name="T0" fmla="*/ 42 w 54"/>
              <a:gd name="T1" fmla="*/ 278 h 511"/>
              <a:gd name="T2" fmla="*/ 40 w 54"/>
              <a:gd name="T3" fmla="*/ 332 h 511"/>
              <a:gd name="T4" fmla="*/ 40 w 54"/>
              <a:gd name="T5" fmla="*/ 356 h 511"/>
              <a:gd name="T6" fmla="*/ 40 w 54"/>
              <a:gd name="T7" fmla="*/ 376 h 511"/>
              <a:gd name="T8" fmla="*/ 40 w 54"/>
              <a:gd name="T9" fmla="*/ 393 h 511"/>
              <a:gd name="T10" fmla="*/ 40 w 54"/>
              <a:gd name="T11" fmla="*/ 408 h 511"/>
              <a:gd name="T12" fmla="*/ 40 w 54"/>
              <a:gd name="T13" fmla="*/ 420 h 511"/>
              <a:gd name="T14" fmla="*/ 40 w 54"/>
              <a:gd name="T15" fmla="*/ 429 h 511"/>
              <a:gd name="T16" fmla="*/ 40 w 54"/>
              <a:gd name="T17" fmla="*/ 434 h 511"/>
              <a:gd name="T18" fmla="*/ 37 w 54"/>
              <a:gd name="T19" fmla="*/ 459 h 511"/>
              <a:gd name="T20" fmla="*/ 34 w 54"/>
              <a:gd name="T21" fmla="*/ 477 h 511"/>
              <a:gd name="T22" fmla="*/ 30 w 54"/>
              <a:gd name="T23" fmla="*/ 496 h 511"/>
              <a:gd name="T24" fmla="*/ 27 w 54"/>
              <a:gd name="T25" fmla="*/ 506 h 511"/>
              <a:gd name="T26" fmla="*/ 23 w 54"/>
              <a:gd name="T27" fmla="*/ 511 h 511"/>
              <a:gd name="T28" fmla="*/ 19 w 54"/>
              <a:gd name="T29" fmla="*/ 509 h 511"/>
              <a:gd name="T30" fmla="*/ 14 w 54"/>
              <a:gd name="T31" fmla="*/ 502 h 511"/>
              <a:gd name="T32" fmla="*/ 7 w 54"/>
              <a:gd name="T33" fmla="*/ 486 h 511"/>
              <a:gd name="T34" fmla="*/ 1 w 54"/>
              <a:gd name="T35" fmla="*/ 465 h 511"/>
              <a:gd name="T36" fmla="*/ 0 w 54"/>
              <a:gd name="T37" fmla="*/ 455 h 511"/>
              <a:gd name="T38" fmla="*/ 2 w 54"/>
              <a:gd name="T39" fmla="*/ 440 h 511"/>
              <a:gd name="T40" fmla="*/ 3 w 54"/>
              <a:gd name="T41" fmla="*/ 425 h 511"/>
              <a:gd name="T42" fmla="*/ 6 w 54"/>
              <a:gd name="T43" fmla="*/ 413 h 511"/>
              <a:gd name="T44" fmla="*/ 8 w 54"/>
              <a:gd name="T45" fmla="*/ 393 h 511"/>
              <a:gd name="T46" fmla="*/ 12 w 54"/>
              <a:gd name="T47" fmla="*/ 353 h 511"/>
              <a:gd name="T48" fmla="*/ 14 w 54"/>
              <a:gd name="T49" fmla="*/ 306 h 511"/>
              <a:gd name="T50" fmla="*/ 17 w 54"/>
              <a:gd name="T51" fmla="*/ 255 h 511"/>
              <a:gd name="T52" fmla="*/ 18 w 54"/>
              <a:gd name="T53" fmla="*/ 200 h 511"/>
              <a:gd name="T54" fmla="*/ 18 w 54"/>
              <a:gd name="T55" fmla="*/ 145 h 511"/>
              <a:gd name="T56" fmla="*/ 17 w 54"/>
              <a:gd name="T57" fmla="*/ 98 h 511"/>
              <a:gd name="T58" fmla="*/ 14 w 54"/>
              <a:gd name="T59" fmla="*/ 59 h 511"/>
              <a:gd name="T60" fmla="*/ 13 w 54"/>
              <a:gd name="T61" fmla="*/ 45 h 511"/>
              <a:gd name="T62" fmla="*/ 12 w 54"/>
              <a:gd name="T63" fmla="*/ 33 h 511"/>
              <a:gd name="T64" fmla="*/ 9 w 54"/>
              <a:gd name="T65" fmla="*/ 24 h 511"/>
              <a:gd name="T66" fmla="*/ 7 w 54"/>
              <a:gd name="T67" fmla="*/ 19 h 511"/>
              <a:gd name="T68" fmla="*/ 3 w 54"/>
              <a:gd name="T69" fmla="*/ 17 h 511"/>
              <a:gd name="T70" fmla="*/ 0 w 54"/>
              <a:gd name="T71" fmla="*/ 12 h 511"/>
              <a:gd name="T72" fmla="*/ 0 w 54"/>
              <a:gd name="T73" fmla="*/ 7 h 511"/>
              <a:gd name="T74" fmla="*/ 3 w 54"/>
              <a:gd name="T75" fmla="*/ 2 h 511"/>
              <a:gd name="T76" fmla="*/ 11 w 54"/>
              <a:gd name="T77" fmla="*/ 0 h 511"/>
              <a:gd name="T78" fmla="*/ 23 w 54"/>
              <a:gd name="T79" fmla="*/ 3 h 511"/>
              <a:gd name="T80" fmla="*/ 35 w 54"/>
              <a:gd name="T81" fmla="*/ 7 h 511"/>
              <a:gd name="T82" fmla="*/ 50 w 54"/>
              <a:gd name="T83" fmla="*/ 14 h 511"/>
              <a:gd name="T84" fmla="*/ 54 w 54"/>
              <a:gd name="T85" fmla="*/ 23 h 511"/>
              <a:gd name="T86" fmla="*/ 54 w 54"/>
              <a:gd name="T87" fmla="*/ 31 h 511"/>
              <a:gd name="T88" fmla="*/ 52 w 54"/>
              <a:gd name="T89" fmla="*/ 41 h 511"/>
              <a:gd name="T90" fmla="*/ 52 w 54"/>
              <a:gd name="T91" fmla="*/ 49 h 511"/>
              <a:gd name="T92" fmla="*/ 50 w 54"/>
              <a:gd name="T93" fmla="*/ 59 h 511"/>
              <a:gd name="T94" fmla="*/ 49 w 54"/>
              <a:gd name="T95" fmla="*/ 71 h 511"/>
              <a:gd name="T96" fmla="*/ 48 w 54"/>
              <a:gd name="T97" fmla="*/ 86 h 511"/>
              <a:gd name="T98" fmla="*/ 47 w 54"/>
              <a:gd name="T99" fmla="*/ 103 h 511"/>
              <a:gd name="T100" fmla="*/ 47 w 54"/>
              <a:gd name="T101" fmla="*/ 124 h 511"/>
              <a:gd name="T102" fmla="*/ 45 w 54"/>
              <a:gd name="T103" fmla="*/ 148 h 511"/>
              <a:gd name="T104" fmla="*/ 44 w 54"/>
              <a:gd name="T105" fmla="*/ 175 h 511"/>
              <a:gd name="T106" fmla="*/ 43 w 54"/>
              <a:gd name="T107" fmla="*/ 203 h 511"/>
              <a:gd name="T108" fmla="*/ 43 w 54"/>
              <a:gd name="T109" fmla="*/ 23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" h="511">
                <a:moveTo>
                  <a:pt x="43" y="236"/>
                </a:moveTo>
                <a:lnTo>
                  <a:pt x="42" y="258"/>
                </a:lnTo>
                <a:lnTo>
                  <a:pt x="42" y="278"/>
                </a:lnTo>
                <a:lnTo>
                  <a:pt x="42" y="298"/>
                </a:lnTo>
                <a:lnTo>
                  <a:pt x="42" y="316"/>
                </a:lnTo>
                <a:lnTo>
                  <a:pt x="40" y="332"/>
                </a:lnTo>
                <a:lnTo>
                  <a:pt x="40" y="341"/>
                </a:lnTo>
                <a:lnTo>
                  <a:pt x="40" y="348"/>
                </a:lnTo>
                <a:lnTo>
                  <a:pt x="40" y="356"/>
                </a:lnTo>
                <a:lnTo>
                  <a:pt x="40" y="363"/>
                </a:lnTo>
                <a:lnTo>
                  <a:pt x="40" y="369"/>
                </a:lnTo>
                <a:lnTo>
                  <a:pt x="40" y="376"/>
                </a:lnTo>
                <a:lnTo>
                  <a:pt x="40" y="382"/>
                </a:lnTo>
                <a:lnTo>
                  <a:pt x="40" y="388"/>
                </a:lnTo>
                <a:lnTo>
                  <a:pt x="40" y="393"/>
                </a:lnTo>
                <a:lnTo>
                  <a:pt x="40" y="399"/>
                </a:lnTo>
                <a:lnTo>
                  <a:pt x="40" y="403"/>
                </a:lnTo>
                <a:lnTo>
                  <a:pt x="40" y="408"/>
                </a:lnTo>
                <a:lnTo>
                  <a:pt x="40" y="413"/>
                </a:lnTo>
                <a:lnTo>
                  <a:pt x="40" y="416"/>
                </a:lnTo>
                <a:lnTo>
                  <a:pt x="40" y="420"/>
                </a:lnTo>
                <a:lnTo>
                  <a:pt x="40" y="423"/>
                </a:lnTo>
                <a:lnTo>
                  <a:pt x="40" y="426"/>
                </a:lnTo>
                <a:lnTo>
                  <a:pt x="40" y="429"/>
                </a:lnTo>
                <a:lnTo>
                  <a:pt x="40" y="431"/>
                </a:lnTo>
                <a:lnTo>
                  <a:pt x="40" y="433"/>
                </a:lnTo>
                <a:lnTo>
                  <a:pt x="40" y="434"/>
                </a:lnTo>
                <a:lnTo>
                  <a:pt x="40" y="435"/>
                </a:lnTo>
                <a:lnTo>
                  <a:pt x="38" y="446"/>
                </a:lnTo>
                <a:lnTo>
                  <a:pt x="37" y="459"/>
                </a:lnTo>
                <a:lnTo>
                  <a:pt x="35" y="465"/>
                </a:lnTo>
                <a:lnTo>
                  <a:pt x="34" y="471"/>
                </a:lnTo>
                <a:lnTo>
                  <a:pt x="34" y="477"/>
                </a:lnTo>
                <a:lnTo>
                  <a:pt x="33" y="485"/>
                </a:lnTo>
                <a:lnTo>
                  <a:pt x="32" y="491"/>
                </a:lnTo>
                <a:lnTo>
                  <a:pt x="30" y="496"/>
                </a:lnTo>
                <a:lnTo>
                  <a:pt x="29" y="499"/>
                </a:lnTo>
                <a:lnTo>
                  <a:pt x="28" y="503"/>
                </a:lnTo>
                <a:lnTo>
                  <a:pt x="27" y="506"/>
                </a:lnTo>
                <a:lnTo>
                  <a:pt x="26" y="508"/>
                </a:lnTo>
                <a:lnTo>
                  <a:pt x="24" y="509"/>
                </a:lnTo>
                <a:lnTo>
                  <a:pt x="23" y="511"/>
                </a:lnTo>
                <a:lnTo>
                  <a:pt x="22" y="511"/>
                </a:lnTo>
                <a:lnTo>
                  <a:pt x="21" y="511"/>
                </a:lnTo>
                <a:lnTo>
                  <a:pt x="19" y="509"/>
                </a:lnTo>
                <a:lnTo>
                  <a:pt x="18" y="507"/>
                </a:lnTo>
                <a:lnTo>
                  <a:pt x="16" y="504"/>
                </a:lnTo>
                <a:lnTo>
                  <a:pt x="14" y="502"/>
                </a:lnTo>
                <a:lnTo>
                  <a:pt x="12" y="498"/>
                </a:lnTo>
                <a:lnTo>
                  <a:pt x="11" y="494"/>
                </a:lnTo>
                <a:lnTo>
                  <a:pt x="7" y="486"/>
                </a:lnTo>
                <a:lnTo>
                  <a:pt x="4" y="477"/>
                </a:lnTo>
                <a:lnTo>
                  <a:pt x="2" y="471"/>
                </a:lnTo>
                <a:lnTo>
                  <a:pt x="1" y="465"/>
                </a:lnTo>
                <a:lnTo>
                  <a:pt x="0" y="462"/>
                </a:lnTo>
                <a:lnTo>
                  <a:pt x="0" y="459"/>
                </a:lnTo>
                <a:lnTo>
                  <a:pt x="0" y="455"/>
                </a:lnTo>
                <a:lnTo>
                  <a:pt x="1" y="450"/>
                </a:lnTo>
                <a:lnTo>
                  <a:pt x="1" y="445"/>
                </a:lnTo>
                <a:lnTo>
                  <a:pt x="2" y="440"/>
                </a:lnTo>
                <a:lnTo>
                  <a:pt x="2" y="435"/>
                </a:lnTo>
                <a:lnTo>
                  <a:pt x="3" y="429"/>
                </a:lnTo>
                <a:lnTo>
                  <a:pt x="3" y="425"/>
                </a:lnTo>
                <a:lnTo>
                  <a:pt x="4" y="421"/>
                </a:lnTo>
                <a:lnTo>
                  <a:pt x="4" y="418"/>
                </a:lnTo>
                <a:lnTo>
                  <a:pt x="6" y="413"/>
                </a:lnTo>
                <a:lnTo>
                  <a:pt x="6" y="408"/>
                </a:lnTo>
                <a:lnTo>
                  <a:pt x="7" y="403"/>
                </a:lnTo>
                <a:lnTo>
                  <a:pt x="8" y="393"/>
                </a:lnTo>
                <a:lnTo>
                  <a:pt x="9" y="381"/>
                </a:lnTo>
                <a:lnTo>
                  <a:pt x="11" y="367"/>
                </a:lnTo>
                <a:lnTo>
                  <a:pt x="12" y="353"/>
                </a:lnTo>
                <a:lnTo>
                  <a:pt x="13" y="338"/>
                </a:lnTo>
                <a:lnTo>
                  <a:pt x="14" y="322"/>
                </a:lnTo>
                <a:lnTo>
                  <a:pt x="14" y="306"/>
                </a:lnTo>
                <a:lnTo>
                  <a:pt x="16" y="290"/>
                </a:lnTo>
                <a:lnTo>
                  <a:pt x="17" y="273"/>
                </a:lnTo>
                <a:lnTo>
                  <a:pt x="17" y="255"/>
                </a:lnTo>
                <a:lnTo>
                  <a:pt x="18" y="237"/>
                </a:lnTo>
                <a:lnTo>
                  <a:pt x="18" y="218"/>
                </a:lnTo>
                <a:lnTo>
                  <a:pt x="18" y="200"/>
                </a:lnTo>
                <a:lnTo>
                  <a:pt x="18" y="181"/>
                </a:lnTo>
                <a:lnTo>
                  <a:pt x="18" y="163"/>
                </a:lnTo>
                <a:lnTo>
                  <a:pt x="18" y="145"/>
                </a:lnTo>
                <a:lnTo>
                  <a:pt x="18" y="129"/>
                </a:lnTo>
                <a:lnTo>
                  <a:pt x="17" y="113"/>
                </a:lnTo>
                <a:lnTo>
                  <a:pt x="17" y="98"/>
                </a:lnTo>
                <a:lnTo>
                  <a:pt x="17" y="83"/>
                </a:lnTo>
                <a:lnTo>
                  <a:pt x="16" y="71"/>
                </a:lnTo>
                <a:lnTo>
                  <a:pt x="14" y="59"/>
                </a:lnTo>
                <a:lnTo>
                  <a:pt x="14" y="54"/>
                </a:lnTo>
                <a:lnTo>
                  <a:pt x="13" y="49"/>
                </a:lnTo>
                <a:lnTo>
                  <a:pt x="13" y="45"/>
                </a:lnTo>
                <a:lnTo>
                  <a:pt x="13" y="40"/>
                </a:lnTo>
                <a:lnTo>
                  <a:pt x="12" y="36"/>
                </a:lnTo>
                <a:lnTo>
                  <a:pt x="12" y="33"/>
                </a:lnTo>
                <a:lnTo>
                  <a:pt x="11" y="30"/>
                </a:lnTo>
                <a:lnTo>
                  <a:pt x="11" y="26"/>
                </a:lnTo>
                <a:lnTo>
                  <a:pt x="9" y="24"/>
                </a:lnTo>
                <a:lnTo>
                  <a:pt x="9" y="21"/>
                </a:lnTo>
                <a:lnTo>
                  <a:pt x="8" y="20"/>
                </a:lnTo>
                <a:lnTo>
                  <a:pt x="7" y="19"/>
                </a:lnTo>
                <a:lnTo>
                  <a:pt x="7" y="18"/>
                </a:lnTo>
                <a:lnTo>
                  <a:pt x="6" y="17"/>
                </a:lnTo>
                <a:lnTo>
                  <a:pt x="3" y="17"/>
                </a:lnTo>
                <a:lnTo>
                  <a:pt x="2" y="15"/>
                </a:lnTo>
                <a:lnTo>
                  <a:pt x="1" y="13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7"/>
                </a:lnTo>
                <a:lnTo>
                  <a:pt x="1" y="5"/>
                </a:lnTo>
                <a:lnTo>
                  <a:pt x="2" y="3"/>
                </a:lnTo>
                <a:lnTo>
                  <a:pt x="3" y="2"/>
                </a:lnTo>
                <a:lnTo>
                  <a:pt x="6" y="2"/>
                </a:lnTo>
                <a:lnTo>
                  <a:pt x="8" y="0"/>
                </a:lnTo>
                <a:lnTo>
                  <a:pt x="11" y="0"/>
                </a:lnTo>
                <a:lnTo>
                  <a:pt x="14" y="0"/>
                </a:lnTo>
                <a:lnTo>
                  <a:pt x="18" y="2"/>
                </a:lnTo>
                <a:lnTo>
                  <a:pt x="23" y="3"/>
                </a:lnTo>
                <a:lnTo>
                  <a:pt x="27" y="3"/>
                </a:lnTo>
                <a:lnTo>
                  <a:pt x="32" y="4"/>
                </a:lnTo>
                <a:lnTo>
                  <a:pt x="35" y="7"/>
                </a:lnTo>
                <a:lnTo>
                  <a:pt x="38" y="8"/>
                </a:lnTo>
                <a:lnTo>
                  <a:pt x="44" y="10"/>
                </a:lnTo>
                <a:lnTo>
                  <a:pt x="50" y="14"/>
                </a:lnTo>
                <a:lnTo>
                  <a:pt x="52" y="18"/>
                </a:lnTo>
                <a:lnTo>
                  <a:pt x="53" y="20"/>
                </a:lnTo>
                <a:lnTo>
                  <a:pt x="54" y="23"/>
                </a:lnTo>
                <a:lnTo>
                  <a:pt x="54" y="25"/>
                </a:lnTo>
                <a:lnTo>
                  <a:pt x="54" y="29"/>
                </a:lnTo>
                <a:lnTo>
                  <a:pt x="54" y="31"/>
                </a:lnTo>
                <a:lnTo>
                  <a:pt x="53" y="39"/>
                </a:lnTo>
                <a:lnTo>
                  <a:pt x="53" y="40"/>
                </a:lnTo>
                <a:lnTo>
                  <a:pt x="52" y="41"/>
                </a:lnTo>
                <a:lnTo>
                  <a:pt x="52" y="44"/>
                </a:lnTo>
                <a:lnTo>
                  <a:pt x="52" y="46"/>
                </a:lnTo>
                <a:lnTo>
                  <a:pt x="52" y="49"/>
                </a:lnTo>
                <a:lnTo>
                  <a:pt x="50" y="51"/>
                </a:lnTo>
                <a:lnTo>
                  <a:pt x="50" y="55"/>
                </a:lnTo>
                <a:lnTo>
                  <a:pt x="50" y="59"/>
                </a:lnTo>
                <a:lnTo>
                  <a:pt x="50" y="62"/>
                </a:lnTo>
                <a:lnTo>
                  <a:pt x="49" y="66"/>
                </a:lnTo>
                <a:lnTo>
                  <a:pt x="49" y="71"/>
                </a:lnTo>
                <a:lnTo>
                  <a:pt x="49" y="75"/>
                </a:lnTo>
                <a:lnTo>
                  <a:pt x="49" y="80"/>
                </a:lnTo>
                <a:lnTo>
                  <a:pt x="48" y="86"/>
                </a:lnTo>
                <a:lnTo>
                  <a:pt x="48" y="91"/>
                </a:lnTo>
                <a:lnTo>
                  <a:pt x="48" y="97"/>
                </a:lnTo>
                <a:lnTo>
                  <a:pt x="47" y="103"/>
                </a:lnTo>
                <a:lnTo>
                  <a:pt x="47" y="111"/>
                </a:lnTo>
                <a:lnTo>
                  <a:pt x="47" y="117"/>
                </a:lnTo>
                <a:lnTo>
                  <a:pt x="47" y="124"/>
                </a:lnTo>
                <a:lnTo>
                  <a:pt x="45" y="132"/>
                </a:lnTo>
                <a:lnTo>
                  <a:pt x="45" y="140"/>
                </a:lnTo>
                <a:lnTo>
                  <a:pt x="45" y="148"/>
                </a:lnTo>
                <a:lnTo>
                  <a:pt x="45" y="156"/>
                </a:lnTo>
                <a:lnTo>
                  <a:pt x="44" y="165"/>
                </a:lnTo>
                <a:lnTo>
                  <a:pt x="44" y="175"/>
                </a:lnTo>
                <a:lnTo>
                  <a:pt x="44" y="184"/>
                </a:lnTo>
                <a:lnTo>
                  <a:pt x="44" y="194"/>
                </a:lnTo>
                <a:lnTo>
                  <a:pt x="43" y="203"/>
                </a:lnTo>
                <a:lnTo>
                  <a:pt x="43" y="215"/>
                </a:lnTo>
                <a:lnTo>
                  <a:pt x="43" y="225"/>
                </a:lnTo>
                <a:lnTo>
                  <a:pt x="43" y="236"/>
                </a:lnTo>
                <a:lnTo>
                  <a:pt x="43" y="23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TextBox 24"/>
          <p:cNvSpPr txBox="1"/>
          <p:nvPr/>
        </p:nvSpPr>
        <p:spPr>
          <a:xfrm>
            <a:off x="5940152" y="483518"/>
            <a:ext cx="1801769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shèn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8064" y="3821082"/>
            <a:ext cx="3240360" cy="954107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“真”中间有三横，彼此间距相等。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09929" y="1372142"/>
            <a:ext cx="2318547" cy="2326669"/>
            <a:chOff x="5534807" y="1672548"/>
            <a:chExt cx="2318547" cy="2326669"/>
          </a:xfrm>
        </p:grpSpPr>
        <p:sp>
          <p:nvSpPr>
            <p:cNvPr id="37" name="矩形 3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>
              <p:custDataLst>
                <p:tags r:id="rId5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>
              <p:custDataLst>
                <p:tags r:id="rId6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5764621" y="1637019"/>
            <a:ext cx="1809162" cy="1796915"/>
            <a:chOff x="3729038" y="763588"/>
            <a:chExt cx="938213" cy="931862"/>
          </a:xfrm>
        </p:grpSpPr>
        <p:sp>
          <p:nvSpPr>
            <p:cNvPr id="42" name="Freeform 35"/>
            <p:cNvSpPr/>
            <p:nvPr/>
          </p:nvSpPr>
          <p:spPr bwMode="auto">
            <a:xfrm>
              <a:off x="3876676" y="814388"/>
              <a:ext cx="90488" cy="847725"/>
            </a:xfrm>
            <a:custGeom>
              <a:avLst/>
              <a:gdLst>
                <a:gd name="T0" fmla="*/ 55 w 57"/>
                <a:gd name="T1" fmla="*/ 36 h 534"/>
                <a:gd name="T2" fmla="*/ 53 w 57"/>
                <a:gd name="T3" fmla="*/ 48 h 534"/>
                <a:gd name="T4" fmla="*/ 52 w 57"/>
                <a:gd name="T5" fmla="*/ 69 h 534"/>
                <a:gd name="T6" fmla="*/ 51 w 57"/>
                <a:gd name="T7" fmla="*/ 98 h 534"/>
                <a:gd name="T8" fmla="*/ 49 w 57"/>
                <a:gd name="T9" fmla="*/ 135 h 534"/>
                <a:gd name="T10" fmla="*/ 47 w 57"/>
                <a:gd name="T11" fmla="*/ 179 h 534"/>
                <a:gd name="T12" fmla="*/ 46 w 57"/>
                <a:gd name="T13" fmla="*/ 225 h 534"/>
                <a:gd name="T14" fmla="*/ 45 w 57"/>
                <a:gd name="T15" fmla="*/ 266 h 534"/>
                <a:gd name="T16" fmla="*/ 44 w 57"/>
                <a:gd name="T17" fmla="*/ 304 h 534"/>
                <a:gd name="T18" fmla="*/ 44 w 57"/>
                <a:gd name="T19" fmla="*/ 338 h 534"/>
                <a:gd name="T20" fmla="*/ 44 w 57"/>
                <a:gd name="T21" fmla="*/ 369 h 534"/>
                <a:gd name="T22" fmla="*/ 40 w 57"/>
                <a:gd name="T23" fmla="*/ 423 h 534"/>
                <a:gd name="T24" fmla="*/ 37 w 57"/>
                <a:gd name="T25" fmla="*/ 468 h 534"/>
                <a:gd name="T26" fmla="*/ 35 w 57"/>
                <a:gd name="T27" fmla="*/ 503 h 534"/>
                <a:gd name="T28" fmla="*/ 31 w 57"/>
                <a:gd name="T29" fmla="*/ 521 h 534"/>
                <a:gd name="T30" fmla="*/ 30 w 57"/>
                <a:gd name="T31" fmla="*/ 529 h 534"/>
                <a:gd name="T32" fmla="*/ 27 w 57"/>
                <a:gd name="T33" fmla="*/ 532 h 534"/>
                <a:gd name="T34" fmla="*/ 26 w 57"/>
                <a:gd name="T35" fmla="*/ 534 h 534"/>
                <a:gd name="T36" fmla="*/ 20 w 57"/>
                <a:gd name="T37" fmla="*/ 531 h 534"/>
                <a:gd name="T38" fmla="*/ 15 w 57"/>
                <a:gd name="T39" fmla="*/ 521 h 534"/>
                <a:gd name="T40" fmla="*/ 9 w 57"/>
                <a:gd name="T41" fmla="*/ 506 h 534"/>
                <a:gd name="T42" fmla="*/ 4 w 57"/>
                <a:gd name="T43" fmla="*/ 493 h 534"/>
                <a:gd name="T44" fmla="*/ 1 w 57"/>
                <a:gd name="T45" fmla="*/ 482 h 534"/>
                <a:gd name="T46" fmla="*/ 1 w 57"/>
                <a:gd name="T47" fmla="*/ 472 h 534"/>
                <a:gd name="T48" fmla="*/ 4 w 57"/>
                <a:gd name="T49" fmla="*/ 456 h 534"/>
                <a:gd name="T50" fmla="*/ 6 w 57"/>
                <a:gd name="T51" fmla="*/ 432 h 534"/>
                <a:gd name="T52" fmla="*/ 8 w 57"/>
                <a:gd name="T53" fmla="*/ 417 h 534"/>
                <a:gd name="T54" fmla="*/ 10 w 57"/>
                <a:gd name="T55" fmla="*/ 397 h 534"/>
                <a:gd name="T56" fmla="*/ 11 w 57"/>
                <a:gd name="T57" fmla="*/ 374 h 534"/>
                <a:gd name="T58" fmla="*/ 14 w 57"/>
                <a:gd name="T59" fmla="*/ 345 h 534"/>
                <a:gd name="T60" fmla="*/ 15 w 57"/>
                <a:gd name="T61" fmla="*/ 312 h 534"/>
                <a:gd name="T62" fmla="*/ 18 w 57"/>
                <a:gd name="T63" fmla="*/ 277 h 534"/>
                <a:gd name="T64" fmla="*/ 19 w 57"/>
                <a:gd name="T65" fmla="*/ 245 h 534"/>
                <a:gd name="T66" fmla="*/ 20 w 57"/>
                <a:gd name="T67" fmla="*/ 218 h 534"/>
                <a:gd name="T68" fmla="*/ 20 w 57"/>
                <a:gd name="T69" fmla="*/ 196 h 534"/>
                <a:gd name="T70" fmla="*/ 21 w 57"/>
                <a:gd name="T71" fmla="*/ 178 h 534"/>
                <a:gd name="T72" fmla="*/ 21 w 57"/>
                <a:gd name="T73" fmla="*/ 161 h 534"/>
                <a:gd name="T74" fmla="*/ 21 w 57"/>
                <a:gd name="T75" fmla="*/ 130 h 534"/>
                <a:gd name="T76" fmla="*/ 19 w 57"/>
                <a:gd name="T77" fmla="*/ 93 h 534"/>
                <a:gd name="T78" fmla="*/ 18 w 57"/>
                <a:gd name="T79" fmla="*/ 66 h 534"/>
                <a:gd name="T80" fmla="*/ 16 w 57"/>
                <a:gd name="T81" fmla="*/ 49 h 534"/>
                <a:gd name="T82" fmla="*/ 15 w 57"/>
                <a:gd name="T83" fmla="*/ 36 h 534"/>
                <a:gd name="T84" fmla="*/ 13 w 57"/>
                <a:gd name="T85" fmla="*/ 25 h 534"/>
                <a:gd name="T86" fmla="*/ 10 w 57"/>
                <a:gd name="T87" fmla="*/ 18 h 534"/>
                <a:gd name="T88" fmla="*/ 6 w 57"/>
                <a:gd name="T89" fmla="*/ 15 h 534"/>
                <a:gd name="T90" fmla="*/ 1 w 57"/>
                <a:gd name="T91" fmla="*/ 11 h 534"/>
                <a:gd name="T92" fmla="*/ 0 w 57"/>
                <a:gd name="T93" fmla="*/ 5 h 534"/>
                <a:gd name="T94" fmla="*/ 4 w 57"/>
                <a:gd name="T95" fmla="*/ 1 h 534"/>
                <a:gd name="T96" fmla="*/ 13 w 57"/>
                <a:gd name="T97" fmla="*/ 0 h 534"/>
                <a:gd name="T98" fmla="*/ 29 w 57"/>
                <a:gd name="T99" fmla="*/ 4 h 534"/>
                <a:gd name="T100" fmla="*/ 42 w 57"/>
                <a:gd name="T101" fmla="*/ 9 h 534"/>
                <a:gd name="T102" fmla="*/ 52 w 57"/>
                <a:gd name="T103" fmla="*/ 14 h 534"/>
                <a:gd name="T104" fmla="*/ 57 w 57"/>
                <a:gd name="T105" fmla="*/ 20 h 534"/>
                <a:gd name="T106" fmla="*/ 56 w 57"/>
                <a:gd name="T107" fmla="*/ 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" h="534">
                  <a:moveTo>
                    <a:pt x="56" y="32"/>
                  </a:moveTo>
                  <a:lnTo>
                    <a:pt x="55" y="35"/>
                  </a:lnTo>
                  <a:lnTo>
                    <a:pt x="55" y="36"/>
                  </a:lnTo>
                  <a:lnTo>
                    <a:pt x="55" y="40"/>
                  </a:lnTo>
                  <a:lnTo>
                    <a:pt x="53" y="43"/>
                  </a:lnTo>
                  <a:lnTo>
                    <a:pt x="53" y="48"/>
                  </a:lnTo>
                  <a:lnTo>
                    <a:pt x="52" y="54"/>
                  </a:lnTo>
                  <a:lnTo>
                    <a:pt x="52" y="62"/>
                  </a:lnTo>
                  <a:lnTo>
                    <a:pt x="52" y="69"/>
                  </a:lnTo>
                  <a:lnTo>
                    <a:pt x="51" y="78"/>
                  </a:lnTo>
                  <a:lnTo>
                    <a:pt x="51" y="88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50" y="121"/>
                  </a:lnTo>
                  <a:lnTo>
                    <a:pt x="49" y="135"/>
                  </a:lnTo>
                  <a:lnTo>
                    <a:pt x="49" y="148"/>
                  </a:lnTo>
                  <a:lnTo>
                    <a:pt x="49" y="165"/>
                  </a:lnTo>
                  <a:lnTo>
                    <a:pt x="47" y="179"/>
                  </a:lnTo>
                  <a:lnTo>
                    <a:pt x="47" y="196"/>
                  </a:lnTo>
                  <a:lnTo>
                    <a:pt x="47" y="210"/>
                  </a:lnTo>
                  <a:lnTo>
                    <a:pt x="46" y="225"/>
                  </a:lnTo>
                  <a:lnTo>
                    <a:pt x="46" y="239"/>
                  </a:lnTo>
                  <a:lnTo>
                    <a:pt x="46" y="252"/>
                  </a:lnTo>
                  <a:lnTo>
                    <a:pt x="45" y="266"/>
                  </a:lnTo>
                  <a:lnTo>
                    <a:pt x="45" y="278"/>
                  </a:lnTo>
                  <a:lnTo>
                    <a:pt x="45" y="292"/>
                  </a:lnTo>
                  <a:lnTo>
                    <a:pt x="44" y="304"/>
                  </a:lnTo>
                  <a:lnTo>
                    <a:pt x="44" y="316"/>
                  </a:lnTo>
                  <a:lnTo>
                    <a:pt x="44" y="327"/>
                  </a:lnTo>
                  <a:lnTo>
                    <a:pt x="44" y="338"/>
                  </a:lnTo>
                  <a:lnTo>
                    <a:pt x="44" y="349"/>
                  </a:lnTo>
                  <a:lnTo>
                    <a:pt x="44" y="359"/>
                  </a:lnTo>
                  <a:lnTo>
                    <a:pt x="44" y="369"/>
                  </a:lnTo>
                  <a:lnTo>
                    <a:pt x="42" y="389"/>
                  </a:lnTo>
                  <a:lnTo>
                    <a:pt x="41" y="406"/>
                  </a:lnTo>
                  <a:lnTo>
                    <a:pt x="40" y="423"/>
                  </a:lnTo>
                  <a:lnTo>
                    <a:pt x="40" y="439"/>
                  </a:lnTo>
                  <a:lnTo>
                    <a:pt x="39" y="454"/>
                  </a:lnTo>
                  <a:lnTo>
                    <a:pt x="37" y="468"/>
                  </a:lnTo>
                  <a:lnTo>
                    <a:pt x="36" y="482"/>
                  </a:lnTo>
                  <a:lnTo>
                    <a:pt x="36" y="493"/>
                  </a:lnTo>
                  <a:lnTo>
                    <a:pt x="35" y="503"/>
                  </a:lnTo>
                  <a:lnTo>
                    <a:pt x="34" y="510"/>
                  </a:lnTo>
                  <a:lnTo>
                    <a:pt x="32" y="517"/>
                  </a:lnTo>
                  <a:lnTo>
                    <a:pt x="31" y="521"/>
                  </a:lnTo>
                  <a:lnTo>
                    <a:pt x="31" y="524"/>
                  </a:lnTo>
                  <a:lnTo>
                    <a:pt x="30" y="526"/>
                  </a:lnTo>
                  <a:lnTo>
                    <a:pt x="30" y="529"/>
                  </a:lnTo>
                  <a:lnTo>
                    <a:pt x="29" y="530"/>
                  </a:lnTo>
                  <a:lnTo>
                    <a:pt x="29" y="531"/>
                  </a:lnTo>
                  <a:lnTo>
                    <a:pt x="27" y="532"/>
                  </a:lnTo>
                  <a:lnTo>
                    <a:pt x="27" y="534"/>
                  </a:lnTo>
                  <a:lnTo>
                    <a:pt x="26" y="534"/>
                  </a:lnTo>
                  <a:lnTo>
                    <a:pt x="26" y="534"/>
                  </a:lnTo>
                  <a:lnTo>
                    <a:pt x="24" y="534"/>
                  </a:lnTo>
                  <a:lnTo>
                    <a:pt x="23" y="532"/>
                  </a:lnTo>
                  <a:lnTo>
                    <a:pt x="20" y="531"/>
                  </a:lnTo>
                  <a:lnTo>
                    <a:pt x="19" y="529"/>
                  </a:lnTo>
                  <a:lnTo>
                    <a:pt x="16" y="526"/>
                  </a:lnTo>
                  <a:lnTo>
                    <a:pt x="15" y="521"/>
                  </a:lnTo>
                  <a:lnTo>
                    <a:pt x="13" y="517"/>
                  </a:lnTo>
                  <a:lnTo>
                    <a:pt x="11" y="512"/>
                  </a:lnTo>
                  <a:lnTo>
                    <a:pt x="9" y="506"/>
                  </a:lnTo>
                  <a:lnTo>
                    <a:pt x="6" y="501"/>
                  </a:lnTo>
                  <a:lnTo>
                    <a:pt x="5" y="496"/>
                  </a:lnTo>
                  <a:lnTo>
                    <a:pt x="4" y="493"/>
                  </a:lnTo>
                  <a:lnTo>
                    <a:pt x="3" y="488"/>
                  </a:lnTo>
                  <a:lnTo>
                    <a:pt x="1" y="484"/>
                  </a:lnTo>
                  <a:lnTo>
                    <a:pt x="1" y="482"/>
                  </a:lnTo>
                  <a:lnTo>
                    <a:pt x="1" y="478"/>
                  </a:lnTo>
                  <a:lnTo>
                    <a:pt x="1" y="475"/>
                  </a:lnTo>
                  <a:lnTo>
                    <a:pt x="1" y="472"/>
                  </a:lnTo>
                  <a:lnTo>
                    <a:pt x="3" y="467"/>
                  </a:lnTo>
                  <a:lnTo>
                    <a:pt x="3" y="462"/>
                  </a:lnTo>
                  <a:lnTo>
                    <a:pt x="4" y="456"/>
                  </a:lnTo>
                  <a:lnTo>
                    <a:pt x="4" y="448"/>
                  </a:lnTo>
                  <a:lnTo>
                    <a:pt x="5" y="441"/>
                  </a:lnTo>
                  <a:lnTo>
                    <a:pt x="6" y="432"/>
                  </a:lnTo>
                  <a:lnTo>
                    <a:pt x="6" y="427"/>
                  </a:lnTo>
                  <a:lnTo>
                    <a:pt x="8" y="422"/>
                  </a:lnTo>
                  <a:lnTo>
                    <a:pt x="8" y="417"/>
                  </a:lnTo>
                  <a:lnTo>
                    <a:pt x="9" y="411"/>
                  </a:lnTo>
                  <a:lnTo>
                    <a:pt x="9" y="405"/>
                  </a:lnTo>
                  <a:lnTo>
                    <a:pt x="10" y="397"/>
                  </a:lnTo>
                  <a:lnTo>
                    <a:pt x="10" y="390"/>
                  </a:lnTo>
                  <a:lnTo>
                    <a:pt x="11" y="382"/>
                  </a:lnTo>
                  <a:lnTo>
                    <a:pt x="11" y="374"/>
                  </a:lnTo>
                  <a:lnTo>
                    <a:pt x="13" y="365"/>
                  </a:lnTo>
                  <a:lnTo>
                    <a:pt x="14" y="355"/>
                  </a:lnTo>
                  <a:lnTo>
                    <a:pt x="14" y="345"/>
                  </a:lnTo>
                  <a:lnTo>
                    <a:pt x="15" y="335"/>
                  </a:lnTo>
                  <a:lnTo>
                    <a:pt x="15" y="324"/>
                  </a:lnTo>
                  <a:lnTo>
                    <a:pt x="15" y="312"/>
                  </a:lnTo>
                  <a:lnTo>
                    <a:pt x="16" y="301"/>
                  </a:lnTo>
                  <a:lnTo>
                    <a:pt x="16" y="288"/>
                  </a:lnTo>
                  <a:lnTo>
                    <a:pt x="18" y="277"/>
                  </a:lnTo>
                  <a:lnTo>
                    <a:pt x="18" y="266"/>
                  </a:lnTo>
                  <a:lnTo>
                    <a:pt x="18" y="255"/>
                  </a:lnTo>
                  <a:lnTo>
                    <a:pt x="19" y="245"/>
                  </a:lnTo>
                  <a:lnTo>
                    <a:pt x="19" y="235"/>
                  </a:lnTo>
                  <a:lnTo>
                    <a:pt x="19" y="226"/>
                  </a:lnTo>
                  <a:lnTo>
                    <a:pt x="20" y="218"/>
                  </a:lnTo>
                  <a:lnTo>
                    <a:pt x="20" y="210"/>
                  </a:lnTo>
                  <a:lnTo>
                    <a:pt x="20" y="203"/>
                  </a:lnTo>
                  <a:lnTo>
                    <a:pt x="20" y="196"/>
                  </a:lnTo>
                  <a:lnTo>
                    <a:pt x="20" y="189"/>
                  </a:lnTo>
                  <a:lnTo>
                    <a:pt x="21" y="183"/>
                  </a:lnTo>
                  <a:lnTo>
                    <a:pt x="21" y="178"/>
                  </a:lnTo>
                  <a:lnTo>
                    <a:pt x="21" y="173"/>
                  </a:lnTo>
                  <a:lnTo>
                    <a:pt x="21" y="170"/>
                  </a:lnTo>
                  <a:lnTo>
                    <a:pt x="21" y="161"/>
                  </a:lnTo>
                  <a:lnTo>
                    <a:pt x="21" y="151"/>
                  </a:lnTo>
                  <a:lnTo>
                    <a:pt x="21" y="141"/>
                  </a:lnTo>
                  <a:lnTo>
                    <a:pt x="21" y="130"/>
                  </a:lnTo>
                  <a:lnTo>
                    <a:pt x="20" y="119"/>
                  </a:lnTo>
                  <a:lnTo>
                    <a:pt x="20" y="106"/>
                  </a:lnTo>
                  <a:lnTo>
                    <a:pt x="19" y="93"/>
                  </a:lnTo>
                  <a:lnTo>
                    <a:pt x="19" y="79"/>
                  </a:lnTo>
                  <a:lnTo>
                    <a:pt x="18" y="72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6" y="54"/>
                  </a:lnTo>
                  <a:lnTo>
                    <a:pt x="16" y="49"/>
                  </a:lnTo>
                  <a:lnTo>
                    <a:pt x="15" y="44"/>
                  </a:lnTo>
                  <a:lnTo>
                    <a:pt x="15" y="40"/>
                  </a:lnTo>
                  <a:lnTo>
                    <a:pt x="15" y="36"/>
                  </a:lnTo>
                  <a:lnTo>
                    <a:pt x="14" y="32"/>
                  </a:lnTo>
                  <a:lnTo>
                    <a:pt x="14" y="28"/>
                  </a:lnTo>
                  <a:lnTo>
                    <a:pt x="13" y="25"/>
                  </a:lnTo>
                  <a:lnTo>
                    <a:pt x="11" y="22"/>
                  </a:lnTo>
                  <a:lnTo>
                    <a:pt x="11" y="20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9" y="16"/>
                  </a:lnTo>
                  <a:lnTo>
                    <a:pt x="6" y="15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2"/>
                  </a:lnTo>
                  <a:lnTo>
                    <a:pt x="29" y="4"/>
                  </a:lnTo>
                  <a:lnTo>
                    <a:pt x="34" y="5"/>
                  </a:lnTo>
                  <a:lnTo>
                    <a:pt x="39" y="7"/>
                  </a:lnTo>
                  <a:lnTo>
                    <a:pt x="42" y="9"/>
                  </a:lnTo>
                  <a:lnTo>
                    <a:pt x="46" y="11"/>
                  </a:lnTo>
                  <a:lnTo>
                    <a:pt x="50" y="12"/>
                  </a:lnTo>
                  <a:lnTo>
                    <a:pt x="52" y="14"/>
                  </a:lnTo>
                  <a:lnTo>
                    <a:pt x="55" y="15"/>
                  </a:lnTo>
                  <a:lnTo>
                    <a:pt x="56" y="16"/>
                  </a:lnTo>
                  <a:lnTo>
                    <a:pt x="57" y="20"/>
                  </a:lnTo>
                  <a:lnTo>
                    <a:pt x="57" y="23"/>
                  </a:lnTo>
                  <a:lnTo>
                    <a:pt x="57" y="27"/>
                  </a:lnTo>
                  <a:lnTo>
                    <a:pt x="56" y="32"/>
                  </a:lnTo>
                  <a:lnTo>
                    <a:pt x="56" y="3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3938588" y="1020763"/>
              <a:ext cx="123825" cy="92075"/>
            </a:xfrm>
            <a:custGeom>
              <a:avLst/>
              <a:gdLst>
                <a:gd name="T0" fmla="*/ 75 w 78"/>
                <a:gd name="T1" fmla="*/ 43 h 58"/>
                <a:gd name="T2" fmla="*/ 75 w 78"/>
                <a:gd name="T3" fmla="*/ 47 h 58"/>
                <a:gd name="T4" fmla="*/ 74 w 78"/>
                <a:gd name="T5" fmla="*/ 51 h 58"/>
                <a:gd name="T6" fmla="*/ 73 w 78"/>
                <a:gd name="T7" fmla="*/ 53 h 58"/>
                <a:gd name="T8" fmla="*/ 71 w 78"/>
                <a:gd name="T9" fmla="*/ 54 h 58"/>
                <a:gd name="T10" fmla="*/ 70 w 78"/>
                <a:gd name="T11" fmla="*/ 57 h 58"/>
                <a:gd name="T12" fmla="*/ 69 w 78"/>
                <a:gd name="T13" fmla="*/ 58 h 58"/>
                <a:gd name="T14" fmla="*/ 68 w 78"/>
                <a:gd name="T15" fmla="*/ 58 h 58"/>
                <a:gd name="T16" fmla="*/ 65 w 78"/>
                <a:gd name="T17" fmla="*/ 58 h 58"/>
                <a:gd name="T18" fmla="*/ 64 w 78"/>
                <a:gd name="T19" fmla="*/ 58 h 58"/>
                <a:gd name="T20" fmla="*/ 63 w 78"/>
                <a:gd name="T21" fmla="*/ 58 h 58"/>
                <a:gd name="T22" fmla="*/ 62 w 78"/>
                <a:gd name="T23" fmla="*/ 57 h 58"/>
                <a:gd name="T24" fmla="*/ 59 w 78"/>
                <a:gd name="T25" fmla="*/ 54 h 58"/>
                <a:gd name="T26" fmla="*/ 57 w 78"/>
                <a:gd name="T27" fmla="*/ 53 h 58"/>
                <a:gd name="T28" fmla="*/ 53 w 78"/>
                <a:gd name="T29" fmla="*/ 51 h 58"/>
                <a:gd name="T30" fmla="*/ 49 w 78"/>
                <a:gd name="T31" fmla="*/ 47 h 58"/>
                <a:gd name="T32" fmla="*/ 45 w 78"/>
                <a:gd name="T33" fmla="*/ 44 h 58"/>
                <a:gd name="T34" fmla="*/ 40 w 78"/>
                <a:gd name="T35" fmla="*/ 40 h 58"/>
                <a:gd name="T36" fmla="*/ 36 w 78"/>
                <a:gd name="T37" fmla="*/ 36 h 58"/>
                <a:gd name="T38" fmla="*/ 31 w 78"/>
                <a:gd name="T39" fmla="*/ 31 h 58"/>
                <a:gd name="T40" fmla="*/ 26 w 78"/>
                <a:gd name="T41" fmla="*/ 26 h 58"/>
                <a:gd name="T42" fmla="*/ 19 w 78"/>
                <a:gd name="T43" fmla="*/ 20 h 58"/>
                <a:gd name="T44" fmla="*/ 13 w 78"/>
                <a:gd name="T45" fmla="*/ 14 h 58"/>
                <a:gd name="T46" fmla="*/ 6 w 78"/>
                <a:gd name="T47" fmla="*/ 7 h 58"/>
                <a:gd name="T48" fmla="*/ 0 w 78"/>
                <a:gd name="T49" fmla="*/ 0 h 58"/>
                <a:gd name="T50" fmla="*/ 10 w 78"/>
                <a:gd name="T51" fmla="*/ 0 h 58"/>
                <a:gd name="T52" fmla="*/ 18 w 78"/>
                <a:gd name="T53" fmla="*/ 0 h 58"/>
                <a:gd name="T54" fmla="*/ 26 w 78"/>
                <a:gd name="T55" fmla="*/ 1 h 58"/>
                <a:gd name="T56" fmla="*/ 33 w 78"/>
                <a:gd name="T57" fmla="*/ 1 h 58"/>
                <a:gd name="T58" fmla="*/ 39 w 78"/>
                <a:gd name="T59" fmla="*/ 2 h 58"/>
                <a:gd name="T60" fmla="*/ 44 w 78"/>
                <a:gd name="T61" fmla="*/ 4 h 58"/>
                <a:gd name="T62" fmla="*/ 49 w 78"/>
                <a:gd name="T63" fmla="*/ 4 h 58"/>
                <a:gd name="T64" fmla="*/ 53 w 78"/>
                <a:gd name="T65" fmla="*/ 5 h 58"/>
                <a:gd name="T66" fmla="*/ 59 w 78"/>
                <a:gd name="T67" fmla="*/ 9 h 58"/>
                <a:gd name="T68" fmla="*/ 64 w 78"/>
                <a:gd name="T69" fmla="*/ 12 h 58"/>
                <a:gd name="T70" fmla="*/ 69 w 78"/>
                <a:gd name="T71" fmla="*/ 16 h 58"/>
                <a:gd name="T72" fmla="*/ 73 w 78"/>
                <a:gd name="T73" fmla="*/ 20 h 58"/>
                <a:gd name="T74" fmla="*/ 75 w 78"/>
                <a:gd name="T75" fmla="*/ 22 h 58"/>
                <a:gd name="T76" fmla="*/ 76 w 78"/>
                <a:gd name="T77" fmla="*/ 25 h 58"/>
                <a:gd name="T78" fmla="*/ 76 w 78"/>
                <a:gd name="T79" fmla="*/ 28 h 58"/>
                <a:gd name="T80" fmla="*/ 78 w 78"/>
                <a:gd name="T81" fmla="*/ 31 h 58"/>
                <a:gd name="T82" fmla="*/ 78 w 78"/>
                <a:gd name="T83" fmla="*/ 33 h 58"/>
                <a:gd name="T84" fmla="*/ 76 w 78"/>
                <a:gd name="T85" fmla="*/ 37 h 58"/>
                <a:gd name="T86" fmla="*/ 75 w 78"/>
                <a:gd name="T87" fmla="*/ 43 h 58"/>
                <a:gd name="T88" fmla="*/ 75 w 78"/>
                <a:gd name="T89" fmla="*/ 4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58">
                  <a:moveTo>
                    <a:pt x="75" y="43"/>
                  </a:moveTo>
                  <a:lnTo>
                    <a:pt x="75" y="47"/>
                  </a:lnTo>
                  <a:lnTo>
                    <a:pt x="74" y="51"/>
                  </a:lnTo>
                  <a:lnTo>
                    <a:pt x="73" y="53"/>
                  </a:lnTo>
                  <a:lnTo>
                    <a:pt x="71" y="54"/>
                  </a:lnTo>
                  <a:lnTo>
                    <a:pt x="70" y="57"/>
                  </a:lnTo>
                  <a:lnTo>
                    <a:pt x="69" y="58"/>
                  </a:lnTo>
                  <a:lnTo>
                    <a:pt x="68" y="58"/>
                  </a:lnTo>
                  <a:lnTo>
                    <a:pt x="65" y="58"/>
                  </a:lnTo>
                  <a:lnTo>
                    <a:pt x="64" y="58"/>
                  </a:lnTo>
                  <a:lnTo>
                    <a:pt x="63" y="58"/>
                  </a:lnTo>
                  <a:lnTo>
                    <a:pt x="62" y="57"/>
                  </a:lnTo>
                  <a:lnTo>
                    <a:pt x="59" y="54"/>
                  </a:lnTo>
                  <a:lnTo>
                    <a:pt x="57" y="53"/>
                  </a:lnTo>
                  <a:lnTo>
                    <a:pt x="53" y="51"/>
                  </a:lnTo>
                  <a:lnTo>
                    <a:pt x="49" y="47"/>
                  </a:lnTo>
                  <a:lnTo>
                    <a:pt x="45" y="44"/>
                  </a:lnTo>
                  <a:lnTo>
                    <a:pt x="40" y="40"/>
                  </a:lnTo>
                  <a:lnTo>
                    <a:pt x="36" y="36"/>
                  </a:lnTo>
                  <a:lnTo>
                    <a:pt x="31" y="31"/>
                  </a:lnTo>
                  <a:lnTo>
                    <a:pt x="26" y="26"/>
                  </a:lnTo>
                  <a:lnTo>
                    <a:pt x="19" y="20"/>
                  </a:lnTo>
                  <a:lnTo>
                    <a:pt x="13" y="14"/>
                  </a:lnTo>
                  <a:lnTo>
                    <a:pt x="6" y="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6" y="1"/>
                  </a:lnTo>
                  <a:lnTo>
                    <a:pt x="33" y="1"/>
                  </a:lnTo>
                  <a:lnTo>
                    <a:pt x="39" y="2"/>
                  </a:lnTo>
                  <a:lnTo>
                    <a:pt x="44" y="4"/>
                  </a:lnTo>
                  <a:lnTo>
                    <a:pt x="49" y="4"/>
                  </a:lnTo>
                  <a:lnTo>
                    <a:pt x="53" y="5"/>
                  </a:lnTo>
                  <a:lnTo>
                    <a:pt x="59" y="9"/>
                  </a:lnTo>
                  <a:lnTo>
                    <a:pt x="64" y="12"/>
                  </a:lnTo>
                  <a:lnTo>
                    <a:pt x="69" y="16"/>
                  </a:lnTo>
                  <a:lnTo>
                    <a:pt x="73" y="20"/>
                  </a:lnTo>
                  <a:lnTo>
                    <a:pt x="75" y="22"/>
                  </a:lnTo>
                  <a:lnTo>
                    <a:pt x="76" y="25"/>
                  </a:lnTo>
                  <a:lnTo>
                    <a:pt x="76" y="28"/>
                  </a:lnTo>
                  <a:lnTo>
                    <a:pt x="78" y="31"/>
                  </a:lnTo>
                  <a:lnTo>
                    <a:pt x="78" y="33"/>
                  </a:lnTo>
                  <a:lnTo>
                    <a:pt x="76" y="37"/>
                  </a:lnTo>
                  <a:lnTo>
                    <a:pt x="75" y="43"/>
                  </a:lnTo>
                  <a:lnTo>
                    <a:pt x="75" y="4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4262438" y="763588"/>
              <a:ext cx="93663" cy="320675"/>
            </a:xfrm>
            <a:custGeom>
              <a:avLst/>
              <a:gdLst>
                <a:gd name="T0" fmla="*/ 59 w 59"/>
                <a:gd name="T1" fmla="*/ 23 h 202"/>
                <a:gd name="T2" fmla="*/ 59 w 59"/>
                <a:gd name="T3" fmla="*/ 31 h 202"/>
                <a:gd name="T4" fmla="*/ 58 w 59"/>
                <a:gd name="T5" fmla="*/ 38 h 202"/>
                <a:gd name="T6" fmla="*/ 57 w 59"/>
                <a:gd name="T7" fmla="*/ 49 h 202"/>
                <a:gd name="T8" fmla="*/ 56 w 59"/>
                <a:gd name="T9" fmla="*/ 58 h 202"/>
                <a:gd name="T10" fmla="*/ 53 w 59"/>
                <a:gd name="T11" fmla="*/ 68 h 202"/>
                <a:gd name="T12" fmla="*/ 49 w 59"/>
                <a:gd name="T13" fmla="*/ 80 h 202"/>
                <a:gd name="T14" fmla="*/ 46 w 59"/>
                <a:gd name="T15" fmla="*/ 95 h 202"/>
                <a:gd name="T16" fmla="*/ 41 w 59"/>
                <a:gd name="T17" fmla="*/ 112 h 202"/>
                <a:gd name="T18" fmla="*/ 36 w 59"/>
                <a:gd name="T19" fmla="*/ 133 h 202"/>
                <a:gd name="T20" fmla="*/ 31 w 59"/>
                <a:gd name="T21" fmla="*/ 157 h 202"/>
                <a:gd name="T22" fmla="*/ 25 w 59"/>
                <a:gd name="T23" fmla="*/ 184 h 202"/>
                <a:gd name="T24" fmla="*/ 0 w 59"/>
                <a:gd name="T25" fmla="*/ 202 h 202"/>
                <a:gd name="T26" fmla="*/ 4 w 59"/>
                <a:gd name="T27" fmla="*/ 184 h 202"/>
                <a:gd name="T28" fmla="*/ 6 w 59"/>
                <a:gd name="T29" fmla="*/ 164 h 202"/>
                <a:gd name="T30" fmla="*/ 10 w 59"/>
                <a:gd name="T31" fmla="*/ 143 h 202"/>
                <a:gd name="T32" fmla="*/ 12 w 59"/>
                <a:gd name="T33" fmla="*/ 121 h 202"/>
                <a:gd name="T34" fmla="*/ 14 w 59"/>
                <a:gd name="T35" fmla="*/ 100 h 202"/>
                <a:gd name="T36" fmla="*/ 16 w 59"/>
                <a:gd name="T37" fmla="*/ 81 h 202"/>
                <a:gd name="T38" fmla="*/ 17 w 59"/>
                <a:gd name="T39" fmla="*/ 64 h 202"/>
                <a:gd name="T40" fmla="*/ 20 w 59"/>
                <a:gd name="T41" fmla="*/ 50 h 202"/>
                <a:gd name="T42" fmla="*/ 19 w 59"/>
                <a:gd name="T43" fmla="*/ 38 h 202"/>
                <a:gd name="T44" fmla="*/ 17 w 59"/>
                <a:gd name="T45" fmla="*/ 28 h 202"/>
                <a:gd name="T46" fmla="*/ 15 w 59"/>
                <a:gd name="T47" fmla="*/ 21 h 202"/>
                <a:gd name="T48" fmla="*/ 12 w 59"/>
                <a:gd name="T49" fmla="*/ 16 h 202"/>
                <a:gd name="T50" fmla="*/ 9 w 59"/>
                <a:gd name="T51" fmla="*/ 12 h 202"/>
                <a:gd name="T52" fmla="*/ 7 w 59"/>
                <a:gd name="T53" fmla="*/ 8 h 202"/>
                <a:gd name="T54" fmla="*/ 9 w 59"/>
                <a:gd name="T55" fmla="*/ 5 h 202"/>
                <a:gd name="T56" fmla="*/ 11 w 59"/>
                <a:gd name="T57" fmla="*/ 1 h 202"/>
                <a:gd name="T58" fmla="*/ 15 w 59"/>
                <a:gd name="T59" fmla="*/ 0 h 202"/>
                <a:gd name="T60" fmla="*/ 21 w 59"/>
                <a:gd name="T61" fmla="*/ 0 h 202"/>
                <a:gd name="T62" fmla="*/ 28 w 59"/>
                <a:gd name="T63" fmla="*/ 1 h 202"/>
                <a:gd name="T64" fmla="*/ 40 w 59"/>
                <a:gd name="T65" fmla="*/ 3 h 202"/>
                <a:gd name="T66" fmla="*/ 48 w 59"/>
                <a:gd name="T67" fmla="*/ 8 h 202"/>
                <a:gd name="T68" fmla="*/ 53 w 59"/>
                <a:gd name="T69" fmla="*/ 13 h 202"/>
                <a:gd name="T70" fmla="*/ 57 w 59"/>
                <a:gd name="T71" fmla="*/ 18 h 202"/>
                <a:gd name="T72" fmla="*/ 58 w 59"/>
                <a:gd name="T73" fmla="*/ 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202">
                  <a:moveTo>
                    <a:pt x="58" y="21"/>
                  </a:moveTo>
                  <a:lnTo>
                    <a:pt x="59" y="23"/>
                  </a:lnTo>
                  <a:lnTo>
                    <a:pt x="59" y="27"/>
                  </a:lnTo>
                  <a:lnTo>
                    <a:pt x="59" y="31"/>
                  </a:lnTo>
                  <a:lnTo>
                    <a:pt x="59" y="34"/>
                  </a:lnTo>
                  <a:lnTo>
                    <a:pt x="58" y="38"/>
                  </a:lnTo>
                  <a:lnTo>
                    <a:pt x="58" y="43"/>
                  </a:lnTo>
                  <a:lnTo>
                    <a:pt x="57" y="49"/>
                  </a:lnTo>
                  <a:lnTo>
                    <a:pt x="56" y="55"/>
                  </a:lnTo>
                  <a:lnTo>
                    <a:pt x="56" y="58"/>
                  </a:lnTo>
                  <a:lnTo>
                    <a:pt x="54" y="63"/>
                  </a:lnTo>
                  <a:lnTo>
                    <a:pt x="53" y="68"/>
                  </a:lnTo>
                  <a:lnTo>
                    <a:pt x="51" y="73"/>
                  </a:lnTo>
                  <a:lnTo>
                    <a:pt x="49" y="80"/>
                  </a:lnTo>
                  <a:lnTo>
                    <a:pt x="47" y="86"/>
                  </a:lnTo>
                  <a:lnTo>
                    <a:pt x="46" y="95"/>
                  </a:lnTo>
                  <a:lnTo>
                    <a:pt x="43" y="102"/>
                  </a:lnTo>
                  <a:lnTo>
                    <a:pt x="41" y="112"/>
                  </a:lnTo>
                  <a:lnTo>
                    <a:pt x="38" y="122"/>
                  </a:lnTo>
                  <a:lnTo>
                    <a:pt x="36" y="133"/>
                  </a:lnTo>
                  <a:lnTo>
                    <a:pt x="33" y="145"/>
                  </a:lnTo>
                  <a:lnTo>
                    <a:pt x="31" y="157"/>
                  </a:lnTo>
                  <a:lnTo>
                    <a:pt x="27" y="171"/>
                  </a:lnTo>
                  <a:lnTo>
                    <a:pt x="25" y="184"/>
                  </a:lnTo>
                  <a:lnTo>
                    <a:pt x="22" y="199"/>
                  </a:lnTo>
                  <a:lnTo>
                    <a:pt x="0" y="202"/>
                  </a:lnTo>
                  <a:lnTo>
                    <a:pt x="1" y="193"/>
                  </a:lnTo>
                  <a:lnTo>
                    <a:pt x="4" y="184"/>
                  </a:lnTo>
                  <a:lnTo>
                    <a:pt x="5" y="174"/>
                  </a:lnTo>
                  <a:lnTo>
                    <a:pt x="6" y="164"/>
                  </a:lnTo>
                  <a:lnTo>
                    <a:pt x="9" y="154"/>
                  </a:lnTo>
                  <a:lnTo>
                    <a:pt x="10" y="143"/>
                  </a:lnTo>
                  <a:lnTo>
                    <a:pt x="11" y="132"/>
                  </a:lnTo>
                  <a:lnTo>
                    <a:pt x="12" y="121"/>
                  </a:lnTo>
                  <a:lnTo>
                    <a:pt x="12" y="110"/>
                  </a:lnTo>
                  <a:lnTo>
                    <a:pt x="14" y="100"/>
                  </a:lnTo>
                  <a:lnTo>
                    <a:pt x="15" y="90"/>
                  </a:lnTo>
                  <a:lnTo>
                    <a:pt x="16" y="81"/>
                  </a:lnTo>
                  <a:lnTo>
                    <a:pt x="16" y="73"/>
                  </a:lnTo>
                  <a:lnTo>
                    <a:pt x="17" y="64"/>
                  </a:lnTo>
                  <a:lnTo>
                    <a:pt x="19" y="57"/>
                  </a:lnTo>
                  <a:lnTo>
                    <a:pt x="20" y="50"/>
                  </a:lnTo>
                  <a:lnTo>
                    <a:pt x="20" y="44"/>
                  </a:lnTo>
                  <a:lnTo>
                    <a:pt x="19" y="38"/>
                  </a:lnTo>
                  <a:lnTo>
                    <a:pt x="19" y="33"/>
                  </a:lnTo>
                  <a:lnTo>
                    <a:pt x="17" y="28"/>
                  </a:lnTo>
                  <a:lnTo>
                    <a:pt x="16" y="24"/>
                  </a:lnTo>
                  <a:lnTo>
                    <a:pt x="15" y="21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10" y="15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7" y="8"/>
                  </a:lnTo>
                  <a:lnTo>
                    <a:pt x="7" y="7"/>
                  </a:lnTo>
                  <a:lnTo>
                    <a:pt x="9" y="5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5" y="1"/>
                  </a:lnTo>
                  <a:lnTo>
                    <a:pt x="40" y="3"/>
                  </a:lnTo>
                  <a:lnTo>
                    <a:pt x="43" y="6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3" y="13"/>
                  </a:lnTo>
                  <a:lnTo>
                    <a:pt x="56" y="16"/>
                  </a:lnTo>
                  <a:lnTo>
                    <a:pt x="57" y="18"/>
                  </a:lnTo>
                  <a:lnTo>
                    <a:pt x="58" y="21"/>
                  </a:lnTo>
                  <a:lnTo>
                    <a:pt x="58" y="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4124326" y="884238"/>
              <a:ext cx="376238" cy="96837"/>
            </a:xfrm>
            <a:custGeom>
              <a:avLst/>
              <a:gdLst>
                <a:gd name="T0" fmla="*/ 0 w 237"/>
                <a:gd name="T1" fmla="*/ 51 h 61"/>
                <a:gd name="T2" fmla="*/ 4 w 237"/>
                <a:gd name="T3" fmla="*/ 50 h 61"/>
                <a:gd name="T4" fmla="*/ 10 w 237"/>
                <a:gd name="T5" fmla="*/ 48 h 61"/>
                <a:gd name="T6" fmla="*/ 19 w 237"/>
                <a:gd name="T7" fmla="*/ 45 h 61"/>
                <a:gd name="T8" fmla="*/ 31 w 237"/>
                <a:gd name="T9" fmla="*/ 41 h 61"/>
                <a:gd name="T10" fmla="*/ 46 w 237"/>
                <a:gd name="T11" fmla="*/ 36 h 61"/>
                <a:gd name="T12" fmla="*/ 63 w 237"/>
                <a:gd name="T13" fmla="*/ 31 h 61"/>
                <a:gd name="T14" fmla="*/ 84 w 237"/>
                <a:gd name="T15" fmla="*/ 26 h 61"/>
                <a:gd name="T16" fmla="*/ 108 w 237"/>
                <a:gd name="T17" fmla="*/ 20 h 61"/>
                <a:gd name="T18" fmla="*/ 128 w 237"/>
                <a:gd name="T19" fmla="*/ 15 h 61"/>
                <a:gd name="T20" fmla="*/ 146 w 237"/>
                <a:gd name="T21" fmla="*/ 12 h 61"/>
                <a:gd name="T22" fmla="*/ 162 w 237"/>
                <a:gd name="T23" fmla="*/ 8 h 61"/>
                <a:gd name="T24" fmla="*/ 176 w 237"/>
                <a:gd name="T25" fmla="*/ 5 h 61"/>
                <a:gd name="T26" fmla="*/ 187 w 237"/>
                <a:gd name="T27" fmla="*/ 3 h 61"/>
                <a:gd name="T28" fmla="*/ 196 w 237"/>
                <a:gd name="T29" fmla="*/ 2 h 61"/>
                <a:gd name="T30" fmla="*/ 202 w 237"/>
                <a:gd name="T31" fmla="*/ 0 h 61"/>
                <a:gd name="T32" fmla="*/ 211 w 237"/>
                <a:gd name="T33" fmla="*/ 0 h 61"/>
                <a:gd name="T34" fmla="*/ 222 w 237"/>
                <a:gd name="T35" fmla="*/ 2 h 61"/>
                <a:gd name="T36" fmla="*/ 229 w 237"/>
                <a:gd name="T37" fmla="*/ 4 h 61"/>
                <a:gd name="T38" fmla="*/ 233 w 237"/>
                <a:gd name="T39" fmla="*/ 7 h 61"/>
                <a:gd name="T40" fmla="*/ 236 w 237"/>
                <a:gd name="T41" fmla="*/ 10 h 61"/>
                <a:gd name="T42" fmla="*/ 237 w 237"/>
                <a:gd name="T43" fmla="*/ 15 h 61"/>
                <a:gd name="T44" fmla="*/ 236 w 237"/>
                <a:gd name="T45" fmla="*/ 18 h 61"/>
                <a:gd name="T46" fmla="*/ 231 w 237"/>
                <a:gd name="T47" fmla="*/ 20 h 61"/>
                <a:gd name="T48" fmla="*/ 223 w 237"/>
                <a:gd name="T49" fmla="*/ 23 h 61"/>
                <a:gd name="T50" fmla="*/ 213 w 237"/>
                <a:gd name="T51" fmla="*/ 26 h 61"/>
                <a:gd name="T52" fmla="*/ 200 w 237"/>
                <a:gd name="T53" fmla="*/ 29 h 61"/>
                <a:gd name="T54" fmla="*/ 184 w 237"/>
                <a:gd name="T55" fmla="*/ 34 h 61"/>
                <a:gd name="T56" fmla="*/ 165 w 237"/>
                <a:gd name="T57" fmla="*/ 38 h 61"/>
                <a:gd name="T58" fmla="*/ 143 w 237"/>
                <a:gd name="T59" fmla="*/ 43 h 61"/>
                <a:gd name="T60" fmla="*/ 120 w 237"/>
                <a:gd name="T61" fmla="*/ 46 h 61"/>
                <a:gd name="T62" fmla="*/ 101 w 237"/>
                <a:gd name="T63" fmla="*/ 50 h 61"/>
                <a:gd name="T64" fmla="*/ 83 w 237"/>
                <a:gd name="T65" fmla="*/ 54 h 61"/>
                <a:gd name="T66" fmla="*/ 68 w 237"/>
                <a:gd name="T67" fmla="*/ 56 h 61"/>
                <a:gd name="T68" fmla="*/ 56 w 237"/>
                <a:gd name="T69" fmla="*/ 59 h 61"/>
                <a:gd name="T70" fmla="*/ 46 w 237"/>
                <a:gd name="T71" fmla="*/ 60 h 61"/>
                <a:gd name="T72" fmla="*/ 39 w 237"/>
                <a:gd name="T73" fmla="*/ 61 h 61"/>
                <a:gd name="T74" fmla="*/ 35 w 237"/>
                <a:gd name="T75" fmla="*/ 61 h 61"/>
                <a:gd name="T76" fmla="*/ 21 w 237"/>
                <a:gd name="T77" fmla="*/ 60 h 61"/>
                <a:gd name="T78" fmla="*/ 13 w 237"/>
                <a:gd name="T79" fmla="*/ 57 h 61"/>
                <a:gd name="T80" fmla="*/ 8 w 237"/>
                <a:gd name="T81" fmla="*/ 55 h 61"/>
                <a:gd name="T82" fmla="*/ 5 w 237"/>
                <a:gd name="T83" fmla="*/ 55 h 61"/>
                <a:gd name="T84" fmla="*/ 0 w 237"/>
                <a:gd name="T8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7" h="61">
                  <a:moveTo>
                    <a:pt x="0" y="52"/>
                  </a:moveTo>
                  <a:lnTo>
                    <a:pt x="0" y="51"/>
                  </a:lnTo>
                  <a:lnTo>
                    <a:pt x="2" y="51"/>
                  </a:lnTo>
                  <a:lnTo>
                    <a:pt x="4" y="50"/>
                  </a:lnTo>
                  <a:lnTo>
                    <a:pt x="6" y="49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9" y="45"/>
                  </a:lnTo>
                  <a:lnTo>
                    <a:pt x="25" y="43"/>
                  </a:lnTo>
                  <a:lnTo>
                    <a:pt x="31" y="41"/>
                  </a:lnTo>
                  <a:lnTo>
                    <a:pt x="37" y="39"/>
                  </a:lnTo>
                  <a:lnTo>
                    <a:pt x="46" y="36"/>
                  </a:lnTo>
                  <a:lnTo>
                    <a:pt x="55" y="34"/>
                  </a:lnTo>
                  <a:lnTo>
                    <a:pt x="63" y="31"/>
                  </a:lnTo>
                  <a:lnTo>
                    <a:pt x="73" y="29"/>
                  </a:lnTo>
                  <a:lnTo>
                    <a:pt x="84" y="26"/>
                  </a:lnTo>
                  <a:lnTo>
                    <a:pt x="97" y="23"/>
                  </a:lnTo>
                  <a:lnTo>
                    <a:pt x="108" y="20"/>
                  </a:lnTo>
                  <a:lnTo>
                    <a:pt x="118" y="18"/>
                  </a:lnTo>
                  <a:lnTo>
                    <a:pt x="128" y="15"/>
                  </a:lnTo>
                  <a:lnTo>
                    <a:pt x="138" y="13"/>
                  </a:lnTo>
                  <a:lnTo>
                    <a:pt x="146" y="12"/>
                  </a:lnTo>
                  <a:lnTo>
                    <a:pt x="155" y="9"/>
                  </a:lnTo>
                  <a:lnTo>
                    <a:pt x="162" y="8"/>
                  </a:lnTo>
                  <a:lnTo>
                    <a:pt x="170" y="7"/>
                  </a:lnTo>
                  <a:lnTo>
                    <a:pt x="176" y="5"/>
                  </a:lnTo>
                  <a:lnTo>
                    <a:pt x="182" y="4"/>
                  </a:lnTo>
                  <a:lnTo>
                    <a:pt x="187" y="3"/>
                  </a:lnTo>
                  <a:lnTo>
                    <a:pt x="192" y="2"/>
                  </a:lnTo>
                  <a:lnTo>
                    <a:pt x="196" y="2"/>
                  </a:lnTo>
                  <a:lnTo>
                    <a:pt x="200" y="2"/>
                  </a:lnTo>
                  <a:lnTo>
                    <a:pt x="202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6" y="2"/>
                  </a:lnTo>
                  <a:lnTo>
                    <a:pt x="222" y="2"/>
                  </a:lnTo>
                  <a:lnTo>
                    <a:pt x="227" y="3"/>
                  </a:lnTo>
                  <a:lnTo>
                    <a:pt x="229" y="4"/>
                  </a:lnTo>
                  <a:lnTo>
                    <a:pt x="232" y="5"/>
                  </a:lnTo>
                  <a:lnTo>
                    <a:pt x="233" y="7"/>
                  </a:lnTo>
                  <a:lnTo>
                    <a:pt x="234" y="8"/>
                  </a:lnTo>
                  <a:lnTo>
                    <a:pt x="236" y="10"/>
                  </a:lnTo>
                  <a:lnTo>
                    <a:pt x="236" y="12"/>
                  </a:lnTo>
                  <a:lnTo>
                    <a:pt x="237" y="15"/>
                  </a:lnTo>
                  <a:lnTo>
                    <a:pt x="237" y="17"/>
                  </a:lnTo>
                  <a:lnTo>
                    <a:pt x="236" y="18"/>
                  </a:lnTo>
                  <a:lnTo>
                    <a:pt x="233" y="19"/>
                  </a:lnTo>
                  <a:lnTo>
                    <a:pt x="231" y="20"/>
                  </a:lnTo>
                  <a:lnTo>
                    <a:pt x="227" y="22"/>
                  </a:lnTo>
                  <a:lnTo>
                    <a:pt x="223" y="23"/>
                  </a:lnTo>
                  <a:lnTo>
                    <a:pt x="218" y="24"/>
                  </a:lnTo>
                  <a:lnTo>
                    <a:pt x="213" y="26"/>
                  </a:lnTo>
                  <a:lnTo>
                    <a:pt x="207" y="28"/>
                  </a:lnTo>
                  <a:lnTo>
                    <a:pt x="200" y="29"/>
                  </a:lnTo>
                  <a:lnTo>
                    <a:pt x="192" y="31"/>
                  </a:lnTo>
                  <a:lnTo>
                    <a:pt x="184" y="34"/>
                  </a:lnTo>
                  <a:lnTo>
                    <a:pt x="175" y="35"/>
                  </a:lnTo>
                  <a:lnTo>
                    <a:pt x="165" y="38"/>
                  </a:lnTo>
                  <a:lnTo>
                    <a:pt x="154" y="40"/>
                  </a:lnTo>
                  <a:lnTo>
                    <a:pt x="143" y="43"/>
                  </a:lnTo>
                  <a:lnTo>
                    <a:pt x="132" y="45"/>
                  </a:lnTo>
                  <a:lnTo>
                    <a:pt x="120" y="46"/>
                  </a:lnTo>
                  <a:lnTo>
                    <a:pt x="110" y="49"/>
                  </a:lnTo>
                  <a:lnTo>
                    <a:pt x="101" y="50"/>
                  </a:lnTo>
                  <a:lnTo>
                    <a:pt x="91" y="52"/>
                  </a:lnTo>
                  <a:lnTo>
                    <a:pt x="83" y="54"/>
                  </a:lnTo>
                  <a:lnTo>
                    <a:pt x="75" y="55"/>
                  </a:lnTo>
                  <a:lnTo>
                    <a:pt x="68" y="56"/>
                  </a:lnTo>
                  <a:lnTo>
                    <a:pt x="61" y="57"/>
                  </a:lnTo>
                  <a:lnTo>
                    <a:pt x="56" y="59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2" y="61"/>
                  </a:lnTo>
                  <a:lnTo>
                    <a:pt x="39" y="61"/>
                  </a:lnTo>
                  <a:lnTo>
                    <a:pt x="36" y="61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1" y="60"/>
                  </a:lnTo>
                  <a:lnTo>
                    <a:pt x="16" y="59"/>
                  </a:lnTo>
                  <a:lnTo>
                    <a:pt x="13" y="57"/>
                  </a:lnTo>
                  <a:lnTo>
                    <a:pt x="10" y="56"/>
                  </a:lnTo>
                  <a:lnTo>
                    <a:pt x="8" y="55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3" y="54"/>
                  </a:lnTo>
                  <a:lnTo>
                    <a:pt x="0" y="52"/>
                  </a:lnTo>
                  <a:lnTo>
                    <a:pt x="0" y="5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4137026" y="1073150"/>
              <a:ext cx="61913" cy="360362"/>
            </a:xfrm>
            <a:custGeom>
              <a:avLst/>
              <a:gdLst>
                <a:gd name="T0" fmla="*/ 39 w 39"/>
                <a:gd name="T1" fmla="*/ 7 h 227"/>
                <a:gd name="T2" fmla="*/ 39 w 39"/>
                <a:gd name="T3" fmla="*/ 227 h 227"/>
                <a:gd name="T4" fmla="*/ 15 w 39"/>
                <a:gd name="T5" fmla="*/ 227 h 227"/>
                <a:gd name="T6" fmla="*/ 15 w 39"/>
                <a:gd name="T7" fmla="*/ 216 h 227"/>
                <a:gd name="T8" fmla="*/ 15 w 39"/>
                <a:gd name="T9" fmla="*/ 205 h 227"/>
                <a:gd name="T10" fmla="*/ 13 w 39"/>
                <a:gd name="T11" fmla="*/ 192 h 227"/>
                <a:gd name="T12" fmla="*/ 13 w 39"/>
                <a:gd name="T13" fmla="*/ 182 h 227"/>
                <a:gd name="T14" fmla="*/ 13 w 39"/>
                <a:gd name="T15" fmla="*/ 171 h 227"/>
                <a:gd name="T16" fmla="*/ 13 w 39"/>
                <a:gd name="T17" fmla="*/ 161 h 227"/>
                <a:gd name="T18" fmla="*/ 13 w 39"/>
                <a:gd name="T19" fmla="*/ 151 h 227"/>
                <a:gd name="T20" fmla="*/ 13 w 39"/>
                <a:gd name="T21" fmla="*/ 143 h 227"/>
                <a:gd name="T22" fmla="*/ 12 w 39"/>
                <a:gd name="T23" fmla="*/ 133 h 227"/>
                <a:gd name="T24" fmla="*/ 12 w 39"/>
                <a:gd name="T25" fmla="*/ 124 h 227"/>
                <a:gd name="T26" fmla="*/ 12 w 39"/>
                <a:gd name="T27" fmla="*/ 115 h 227"/>
                <a:gd name="T28" fmla="*/ 12 w 39"/>
                <a:gd name="T29" fmla="*/ 108 h 227"/>
                <a:gd name="T30" fmla="*/ 12 w 39"/>
                <a:gd name="T31" fmla="*/ 101 h 227"/>
                <a:gd name="T32" fmla="*/ 11 w 39"/>
                <a:gd name="T33" fmla="*/ 93 h 227"/>
                <a:gd name="T34" fmla="*/ 11 w 39"/>
                <a:gd name="T35" fmla="*/ 86 h 227"/>
                <a:gd name="T36" fmla="*/ 11 w 39"/>
                <a:gd name="T37" fmla="*/ 80 h 227"/>
                <a:gd name="T38" fmla="*/ 11 w 39"/>
                <a:gd name="T39" fmla="*/ 73 h 227"/>
                <a:gd name="T40" fmla="*/ 11 w 39"/>
                <a:gd name="T41" fmla="*/ 67 h 227"/>
                <a:gd name="T42" fmla="*/ 10 w 39"/>
                <a:gd name="T43" fmla="*/ 62 h 227"/>
                <a:gd name="T44" fmla="*/ 10 w 39"/>
                <a:gd name="T45" fmla="*/ 57 h 227"/>
                <a:gd name="T46" fmla="*/ 10 w 39"/>
                <a:gd name="T47" fmla="*/ 52 h 227"/>
                <a:gd name="T48" fmla="*/ 10 w 39"/>
                <a:gd name="T49" fmla="*/ 47 h 227"/>
                <a:gd name="T50" fmla="*/ 10 w 39"/>
                <a:gd name="T51" fmla="*/ 44 h 227"/>
                <a:gd name="T52" fmla="*/ 10 w 39"/>
                <a:gd name="T53" fmla="*/ 40 h 227"/>
                <a:gd name="T54" fmla="*/ 8 w 39"/>
                <a:gd name="T55" fmla="*/ 36 h 227"/>
                <a:gd name="T56" fmla="*/ 8 w 39"/>
                <a:gd name="T57" fmla="*/ 34 h 227"/>
                <a:gd name="T58" fmla="*/ 8 w 39"/>
                <a:gd name="T59" fmla="*/ 31 h 227"/>
                <a:gd name="T60" fmla="*/ 8 w 39"/>
                <a:gd name="T61" fmla="*/ 29 h 227"/>
                <a:gd name="T62" fmla="*/ 8 w 39"/>
                <a:gd name="T63" fmla="*/ 26 h 227"/>
                <a:gd name="T64" fmla="*/ 7 w 39"/>
                <a:gd name="T65" fmla="*/ 25 h 227"/>
                <a:gd name="T66" fmla="*/ 7 w 39"/>
                <a:gd name="T67" fmla="*/ 24 h 227"/>
                <a:gd name="T68" fmla="*/ 7 w 39"/>
                <a:gd name="T69" fmla="*/ 23 h 227"/>
                <a:gd name="T70" fmla="*/ 3 w 39"/>
                <a:gd name="T71" fmla="*/ 18 h 227"/>
                <a:gd name="T72" fmla="*/ 2 w 39"/>
                <a:gd name="T73" fmla="*/ 13 h 227"/>
                <a:gd name="T74" fmla="*/ 0 w 39"/>
                <a:gd name="T75" fmla="*/ 9 h 227"/>
                <a:gd name="T76" fmla="*/ 0 w 39"/>
                <a:gd name="T77" fmla="*/ 4 h 227"/>
                <a:gd name="T78" fmla="*/ 1 w 39"/>
                <a:gd name="T79" fmla="*/ 2 h 227"/>
                <a:gd name="T80" fmla="*/ 2 w 39"/>
                <a:gd name="T81" fmla="*/ 0 h 227"/>
                <a:gd name="T82" fmla="*/ 3 w 39"/>
                <a:gd name="T83" fmla="*/ 0 h 227"/>
                <a:gd name="T84" fmla="*/ 5 w 39"/>
                <a:gd name="T85" fmla="*/ 0 h 227"/>
                <a:gd name="T86" fmla="*/ 7 w 39"/>
                <a:gd name="T87" fmla="*/ 0 h 227"/>
                <a:gd name="T88" fmla="*/ 10 w 39"/>
                <a:gd name="T89" fmla="*/ 0 h 227"/>
                <a:gd name="T90" fmla="*/ 12 w 39"/>
                <a:gd name="T91" fmla="*/ 0 h 227"/>
                <a:gd name="T92" fmla="*/ 15 w 39"/>
                <a:gd name="T93" fmla="*/ 0 h 227"/>
                <a:gd name="T94" fmla="*/ 18 w 39"/>
                <a:gd name="T95" fmla="*/ 2 h 227"/>
                <a:gd name="T96" fmla="*/ 22 w 39"/>
                <a:gd name="T97" fmla="*/ 2 h 227"/>
                <a:gd name="T98" fmla="*/ 26 w 39"/>
                <a:gd name="T99" fmla="*/ 3 h 227"/>
                <a:gd name="T100" fmla="*/ 29 w 39"/>
                <a:gd name="T101" fmla="*/ 4 h 227"/>
                <a:gd name="T102" fmla="*/ 34 w 39"/>
                <a:gd name="T103" fmla="*/ 4 h 227"/>
                <a:gd name="T104" fmla="*/ 39 w 39"/>
                <a:gd name="T105" fmla="*/ 7 h 227"/>
                <a:gd name="T106" fmla="*/ 39 w 39"/>
                <a:gd name="T107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227">
                  <a:moveTo>
                    <a:pt x="39" y="7"/>
                  </a:moveTo>
                  <a:lnTo>
                    <a:pt x="39" y="227"/>
                  </a:lnTo>
                  <a:lnTo>
                    <a:pt x="15" y="227"/>
                  </a:lnTo>
                  <a:lnTo>
                    <a:pt x="15" y="216"/>
                  </a:lnTo>
                  <a:lnTo>
                    <a:pt x="15" y="205"/>
                  </a:lnTo>
                  <a:lnTo>
                    <a:pt x="13" y="192"/>
                  </a:lnTo>
                  <a:lnTo>
                    <a:pt x="13" y="182"/>
                  </a:lnTo>
                  <a:lnTo>
                    <a:pt x="13" y="171"/>
                  </a:lnTo>
                  <a:lnTo>
                    <a:pt x="13" y="161"/>
                  </a:lnTo>
                  <a:lnTo>
                    <a:pt x="13" y="151"/>
                  </a:lnTo>
                  <a:lnTo>
                    <a:pt x="13" y="143"/>
                  </a:lnTo>
                  <a:lnTo>
                    <a:pt x="12" y="133"/>
                  </a:lnTo>
                  <a:lnTo>
                    <a:pt x="12" y="124"/>
                  </a:lnTo>
                  <a:lnTo>
                    <a:pt x="12" y="115"/>
                  </a:lnTo>
                  <a:lnTo>
                    <a:pt x="12" y="108"/>
                  </a:lnTo>
                  <a:lnTo>
                    <a:pt x="12" y="101"/>
                  </a:lnTo>
                  <a:lnTo>
                    <a:pt x="11" y="93"/>
                  </a:lnTo>
                  <a:lnTo>
                    <a:pt x="11" y="86"/>
                  </a:lnTo>
                  <a:lnTo>
                    <a:pt x="11" y="80"/>
                  </a:lnTo>
                  <a:lnTo>
                    <a:pt x="11" y="73"/>
                  </a:lnTo>
                  <a:lnTo>
                    <a:pt x="11" y="67"/>
                  </a:lnTo>
                  <a:lnTo>
                    <a:pt x="10" y="62"/>
                  </a:lnTo>
                  <a:lnTo>
                    <a:pt x="10" y="57"/>
                  </a:lnTo>
                  <a:lnTo>
                    <a:pt x="10" y="52"/>
                  </a:lnTo>
                  <a:lnTo>
                    <a:pt x="10" y="47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3" y="18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3"/>
                  </a:lnTo>
                  <a:lnTo>
                    <a:pt x="29" y="4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39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4187826" y="1131888"/>
              <a:ext cx="174625" cy="55562"/>
            </a:xfrm>
            <a:custGeom>
              <a:avLst/>
              <a:gdLst>
                <a:gd name="T0" fmla="*/ 0 w 110"/>
                <a:gd name="T1" fmla="*/ 20 h 35"/>
                <a:gd name="T2" fmla="*/ 9 w 110"/>
                <a:gd name="T3" fmla="*/ 18 h 35"/>
                <a:gd name="T4" fmla="*/ 16 w 110"/>
                <a:gd name="T5" fmla="*/ 15 h 35"/>
                <a:gd name="T6" fmla="*/ 25 w 110"/>
                <a:gd name="T7" fmla="*/ 14 h 35"/>
                <a:gd name="T8" fmla="*/ 32 w 110"/>
                <a:gd name="T9" fmla="*/ 12 h 35"/>
                <a:gd name="T10" fmla="*/ 40 w 110"/>
                <a:gd name="T11" fmla="*/ 10 h 35"/>
                <a:gd name="T12" fmla="*/ 46 w 110"/>
                <a:gd name="T13" fmla="*/ 8 h 35"/>
                <a:gd name="T14" fmla="*/ 52 w 110"/>
                <a:gd name="T15" fmla="*/ 7 h 35"/>
                <a:gd name="T16" fmla="*/ 58 w 110"/>
                <a:gd name="T17" fmla="*/ 5 h 35"/>
                <a:gd name="T18" fmla="*/ 64 w 110"/>
                <a:gd name="T19" fmla="*/ 4 h 35"/>
                <a:gd name="T20" fmla="*/ 69 w 110"/>
                <a:gd name="T21" fmla="*/ 3 h 35"/>
                <a:gd name="T22" fmla="*/ 74 w 110"/>
                <a:gd name="T23" fmla="*/ 3 h 35"/>
                <a:gd name="T24" fmla="*/ 78 w 110"/>
                <a:gd name="T25" fmla="*/ 2 h 35"/>
                <a:gd name="T26" fmla="*/ 82 w 110"/>
                <a:gd name="T27" fmla="*/ 2 h 35"/>
                <a:gd name="T28" fmla="*/ 85 w 110"/>
                <a:gd name="T29" fmla="*/ 0 h 35"/>
                <a:gd name="T30" fmla="*/ 88 w 110"/>
                <a:gd name="T31" fmla="*/ 0 h 35"/>
                <a:gd name="T32" fmla="*/ 90 w 110"/>
                <a:gd name="T33" fmla="*/ 0 h 35"/>
                <a:gd name="T34" fmla="*/ 95 w 110"/>
                <a:gd name="T35" fmla="*/ 0 h 35"/>
                <a:gd name="T36" fmla="*/ 99 w 110"/>
                <a:gd name="T37" fmla="*/ 0 h 35"/>
                <a:gd name="T38" fmla="*/ 103 w 110"/>
                <a:gd name="T39" fmla="*/ 2 h 35"/>
                <a:gd name="T40" fmla="*/ 105 w 110"/>
                <a:gd name="T41" fmla="*/ 3 h 35"/>
                <a:gd name="T42" fmla="*/ 108 w 110"/>
                <a:gd name="T43" fmla="*/ 3 h 35"/>
                <a:gd name="T44" fmla="*/ 109 w 110"/>
                <a:gd name="T45" fmla="*/ 4 h 35"/>
                <a:gd name="T46" fmla="*/ 110 w 110"/>
                <a:gd name="T47" fmla="*/ 7 h 35"/>
                <a:gd name="T48" fmla="*/ 110 w 110"/>
                <a:gd name="T49" fmla="*/ 8 h 35"/>
                <a:gd name="T50" fmla="*/ 110 w 110"/>
                <a:gd name="T51" fmla="*/ 9 h 35"/>
                <a:gd name="T52" fmla="*/ 109 w 110"/>
                <a:gd name="T53" fmla="*/ 12 h 35"/>
                <a:gd name="T54" fmla="*/ 108 w 110"/>
                <a:gd name="T55" fmla="*/ 13 h 35"/>
                <a:gd name="T56" fmla="*/ 105 w 110"/>
                <a:gd name="T57" fmla="*/ 14 h 35"/>
                <a:gd name="T58" fmla="*/ 103 w 110"/>
                <a:gd name="T59" fmla="*/ 15 h 35"/>
                <a:gd name="T60" fmla="*/ 99 w 110"/>
                <a:gd name="T61" fmla="*/ 15 h 35"/>
                <a:gd name="T62" fmla="*/ 95 w 110"/>
                <a:gd name="T63" fmla="*/ 17 h 35"/>
                <a:gd name="T64" fmla="*/ 90 w 110"/>
                <a:gd name="T65" fmla="*/ 18 h 35"/>
                <a:gd name="T66" fmla="*/ 88 w 110"/>
                <a:gd name="T67" fmla="*/ 18 h 35"/>
                <a:gd name="T68" fmla="*/ 85 w 110"/>
                <a:gd name="T69" fmla="*/ 19 h 35"/>
                <a:gd name="T70" fmla="*/ 82 w 110"/>
                <a:gd name="T71" fmla="*/ 19 h 35"/>
                <a:gd name="T72" fmla="*/ 78 w 110"/>
                <a:gd name="T73" fmla="*/ 20 h 35"/>
                <a:gd name="T74" fmla="*/ 74 w 110"/>
                <a:gd name="T75" fmla="*/ 22 h 35"/>
                <a:gd name="T76" fmla="*/ 69 w 110"/>
                <a:gd name="T77" fmla="*/ 23 h 35"/>
                <a:gd name="T78" fmla="*/ 64 w 110"/>
                <a:gd name="T79" fmla="*/ 23 h 35"/>
                <a:gd name="T80" fmla="*/ 58 w 110"/>
                <a:gd name="T81" fmla="*/ 24 h 35"/>
                <a:gd name="T82" fmla="*/ 52 w 110"/>
                <a:gd name="T83" fmla="*/ 25 h 35"/>
                <a:gd name="T84" fmla="*/ 46 w 110"/>
                <a:gd name="T85" fmla="*/ 26 h 35"/>
                <a:gd name="T86" fmla="*/ 40 w 110"/>
                <a:gd name="T87" fmla="*/ 28 h 35"/>
                <a:gd name="T88" fmla="*/ 32 w 110"/>
                <a:gd name="T89" fmla="*/ 29 h 35"/>
                <a:gd name="T90" fmla="*/ 25 w 110"/>
                <a:gd name="T91" fmla="*/ 30 h 35"/>
                <a:gd name="T92" fmla="*/ 16 w 110"/>
                <a:gd name="T93" fmla="*/ 31 h 35"/>
                <a:gd name="T94" fmla="*/ 9 w 110"/>
                <a:gd name="T95" fmla="*/ 33 h 35"/>
                <a:gd name="T96" fmla="*/ 0 w 110"/>
                <a:gd name="T97" fmla="*/ 35 h 35"/>
                <a:gd name="T98" fmla="*/ 0 w 110"/>
                <a:gd name="T99" fmla="*/ 20 h 35"/>
                <a:gd name="T100" fmla="*/ 0 w 110"/>
                <a:gd name="T10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" h="35">
                  <a:moveTo>
                    <a:pt x="0" y="20"/>
                  </a:moveTo>
                  <a:lnTo>
                    <a:pt x="9" y="18"/>
                  </a:lnTo>
                  <a:lnTo>
                    <a:pt x="16" y="15"/>
                  </a:lnTo>
                  <a:lnTo>
                    <a:pt x="25" y="14"/>
                  </a:lnTo>
                  <a:lnTo>
                    <a:pt x="32" y="12"/>
                  </a:lnTo>
                  <a:lnTo>
                    <a:pt x="40" y="10"/>
                  </a:lnTo>
                  <a:lnTo>
                    <a:pt x="46" y="8"/>
                  </a:lnTo>
                  <a:lnTo>
                    <a:pt x="52" y="7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69" y="3"/>
                  </a:lnTo>
                  <a:lnTo>
                    <a:pt x="74" y="3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99" y="0"/>
                  </a:lnTo>
                  <a:lnTo>
                    <a:pt x="103" y="2"/>
                  </a:lnTo>
                  <a:lnTo>
                    <a:pt x="105" y="3"/>
                  </a:lnTo>
                  <a:lnTo>
                    <a:pt x="108" y="3"/>
                  </a:lnTo>
                  <a:lnTo>
                    <a:pt x="109" y="4"/>
                  </a:lnTo>
                  <a:lnTo>
                    <a:pt x="110" y="7"/>
                  </a:lnTo>
                  <a:lnTo>
                    <a:pt x="110" y="8"/>
                  </a:lnTo>
                  <a:lnTo>
                    <a:pt x="110" y="9"/>
                  </a:lnTo>
                  <a:lnTo>
                    <a:pt x="109" y="12"/>
                  </a:lnTo>
                  <a:lnTo>
                    <a:pt x="108" y="13"/>
                  </a:lnTo>
                  <a:lnTo>
                    <a:pt x="105" y="14"/>
                  </a:lnTo>
                  <a:lnTo>
                    <a:pt x="103" y="15"/>
                  </a:lnTo>
                  <a:lnTo>
                    <a:pt x="99" y="15"/>
                  </a:lnTo>
                  <a:lnTo>
                    <a:pt x="95" y="17"/>
                  </a:lnTo>
                  <a:lnTo>
                    <a:pt x="90" y="18"/>
                  </a:lnTo>
                  <a:lnTo>
                    <a:pt x="88" y="18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69" y="23"/>
                  </a:lnTo>
                  <a:lnTo>
                    <a:pt x="64" y="23"/>
                  </a:lnTo>
                  <a:lnTo>
                    <a:pt x="58" y="24"/>
                  </a:lnTo>
                  <a:lnTo>
                    <a:pt x="52" y="25"/>
                  </a:lnTo>
                  <a:lnTo>
                    <a:pt x="46" y="26"/>
                  </a:lnTo>
                  <a:lnTo>
                    <a:pt x="40" y="28"/>
                  </a:lnTo>
                  <a:lnTo>
                    <a:pt x="32" y="29"/>
                  </a:lnTo>
                  <a:lnTo>
                    <a:pt x="25" y="30"/>
                  </a:lnTo>
                  <a:lnTo>
                    <a:pt x="16" y="31"/>
                  </a:lnTo>
                  <a:lnTo>
                    <a:pt x="9" y="33"/>
                  </a:lnTo>
                  <a:lnTo>
                    <a:pt x="0" y="35"/>
                  </a:lnTo>
                  <a:lnTo>
                    <a:pt x="0" y="20"/>
                  </a:lnTo>
                  <a:lnTo>
                    <a:pt x="0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4187826" y="1217613"/>
              <a:ext cx="174625" cy="53975"/>
            </a:xfrm>
            <a:custGeom>
              <a:avLst/>
              <a:gdLst>
                <a:gd name="T0" fmla="*/ 0 w 110"/>
                <a:gd name="T1" fmla="*/ 34 h 34"/>
                <a:gd name="T2" fmla="*/ 0 w 110"/>
                <a:gd name="T3" fmla="*/ 20 h 34"/>
                <a:gd name="T4" fmla="*/ 10 w 110"/>
                <a:gd name="T5" fmla="*/ 17 h 34"/>
                <a:gd name="T6" fmla="*/ 18 w 110"/>
                <a:gd name="T7" fmla="*/ 16 h 34"/>
                <a:gd name="T8" fmla="*/ 26 w 110"/>
                <a:gd name="T9" fmla="*/ 13 h 34"/>
                <a:gd name="T10" fmla="*/ 35 w 110"/>
                <a:gd name="T11" fmla="*/ 11 h 34"/>
                <a:gd name="T12" fmla="*/ 42 w 110"/>
                <a:gd name="T13" fmla="*/ 10 h 34"/>
                <a:gd name="T14" fmla="*/ 48 w 110"/>
                <a:gd name="T15" fmla="*/ 8 h 34"/>
                <a:gd name="T16" fmla="*/ 54 w 110"/>
                <a:gd name="T17" fmla="*/ 7 h 34"/>
                <a:gd name="T18" fmla="*/ 61 w 110"/>
                <a:gd name="T19" fmla="*/ 5 h 34"/>
                <a:gd name="T20" fmla="*/ 66 w 110"/>
                <a:gd name="T21" fmla="*/ 5 h 34"/>
                <a:gd name="T22" fmla="*/ 70 w 110"/>
                <a:gd name="T23" fmla="*/ 3 h 34"/>
                <a:gd name="T24" fmla="*/ 74 w 110"/>
                <a:gd name="T25" fmla="*/ 2 h 34"/>
                <a:gd name="T26" fmla="*/ 78 w 110"/>
                <a:gd name="T27" fmla="*/ 1 h 34"/>
                <a:gd name="T28" fmla="*/ 80 w 110"/>
                <a:gd name="T29" fmla="*/ 1 h 34"/>
                <a:gd name="T30" fmla="*/ 83 w 110"/>
                <a:gd name="T31" fmla="*/ 1 h 34"/>
                <a:gd name="T32" fmla="*/ 85 w 110"/>
                <a:gd name="T33" fmla="*/ 0 h 34"/>
                <a:gd name="T34" fmla="*/ 85 w 110"/>
                <a:gd name="T35" fmla="*/ 0 h 34"/>
                <a:gd name="T36" fmla="*/ 88 w 110"/>
                <a:gd name="T37" fmla="*/ 0 h 34"/>
                <a:gd name="T38" fmla="*/ 92 w 110"/>
                <a:gd name="T39" fmla="*/ 1 h 34"/>
                <a:gd name="T40" fmla="*/ 95 w 110"/>
                <a:gd name="T41" fmla="*/ 1 h 34"/>
                <a:gd name="T42" fmla="*/ 100 w 110"/>
                <a:gd name="T43" fmla="*/ 2 h 34"/>
                <a:gd name="T44" fmla="*/ 103 w 110"/>
                <a:gd name="T45" fmla="*/ 3 h 34"/>
                <a:gd name="T46" fmla="*/ 105 w 110"/>
                <a:gd name="T47" fmla="*/ 5 h 34"/>
                <a:gd name="T48" fmla="*/ 108 w 110"/>
                <a:gd name="T49" fmla="*/ 6 h 34"/>
                <a:gd name="T50" fmla="*/ 109 w 110"/>
                <a:gd name="T51" fmla="*/ 7 h 34"/>
                <a:gd name="T52" fmla="*/ 109 w 110"/>
                <a:gd name="T53" fmla="*/ 8 h 34"/>
                <a:gd name="T54" fmla="*/ 110 w 110"/>
                <a:gd name="T55" fmla="*/ 10 h 34"/>
                <a:gd name="T56" fmla="*/ 110 w 110"/>
                <a:gd name="T57" fmla="*/ 12 h 34"/>
                <a:gd name="T58" fmla="*/ 110 w 110"/>
                <a:gd name="T59" fmla="*/ 13 h 34"/>
                <a:gd name="T60" fmla="*/ 109 w 110"/>
                <a:gd name="T61" fmla="*/ 15 h 34"/>
                <a:gd name="T62" fmla="*/ 106 w 110"/>
                <a:gd name="T63" fmla="*/ 16 h 34"/>
                <a:gd name="T64" fmla="*/ 104 w 110"/>
                <a:gd name="T65" fmla="*/ 16 h 34"/>
                <a:gd name="T66" fmla="*/ 100 w 110"/>
                <a:gd name="T67" fmla="*/ 17 h 34"/>
                <a:gd name="T68" fmla="*/ 95 w 110"/>
                <a:gd name="T69" fmla="*/ 18 h 34"/>
                <a:gd name="T70" fmla="*/ 89 w 110"/>
                <a:gd name="T71" fmla="*/ 20 h 34"/>
                <a:gd name="T72" fmla="*/ 83 w 110"/>
                <a:gd name="T73" fmla="*/ 21 h 34"/>
                <a:gd name="T74" fmla="*/ 75 w 110"/>
                <a:gd name="T75" fmla="*/ 23 h 34"/>
                <a:gd name="T76" fmla="*/ 67 w 110"/>
                <a:gd name="T77" fmla="*/ 24 h 34"/>
                <a:gd name="T78" fmla="*/ 58 w 110"/>
                <a:gd name="T79" fmla="*/ 26 h 34"/>
                <a:gd name="T80" fmla="*/ 48 w 110"/>
                <a:gd name="T81" fmla="*/ 27 h 34"/>
                <a:gd name="T82" fmla="*/ 37 w 110"/>
                <a:gd name="T83" fmla="*/ 29 h 34"/>
                <a:gd name="T84" fmla="*/ 26 w 110"/>
                <a:gd name="T85" fmla="*/ 31 h 34"/>
                <a:gd name="T86" fmla="*/ 14 w 110"/>
                <a:gd name="T87" fmla="*/ 32 h 34"/>
                <a:gd name="T88" fmla="*/ 0 w 110"/>
                <a:gd name="T89" fmla="*/ 34 h 34"/>
                <a:gd name="T90" fmla="*/ 0 w 110"/>
                <a:gd name="T9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" h="34">
                  <a:moveTo>
                    <a:pt x="0" y="34"/>
                  </a:moveTo>
                  <a:lnTo>
                    <a:pt x="0" y="20"/>
                  </a:lnTo>
                  <a:lnTo>
                    <a:pt x="10" y="17"/>
                  </a:lnTo>
                  <a:lnTo>
                    <a:pt x="18" y="16"/>
                  </a:lnTo>
                  <a:lnTo>
                    <a:pt x="26" y="13"/>
                  </a:lnTo>
                  <a:lnTo>
                    <a:pt x="35" y="11"/>
                  </a:lnTo>
                  <a:lnTo>
                    <a:pt x="42" y="10"/>
                  </a:lnTo>
                  <a:lnTo>
                    <a:pt x="48" y="8"/>
                  </a:lnTo>
                  <a:lnTo>
                    <a:pt x="54" y="7"/>
                  </a:lnTo>
                  <a:lnTo>
                    <a:pt x="61" y="5"/>
                  </a:lnTo>
                  <a:lnTo>
                    <a:pt x="66" y="5"/>
                  </a:lnTo>
                  <a:lnTo>
                    <a:pt x="70" y="3"/>
                  </a:lnTo>
                  <a:lnTo>
                    <a:pt x="74" y="2"/>
                  </a:lnTo>
                  <a:lnTo>
                    <a:pt x="78" y="1"/>
                  </a:lnTo>
                  <a:lnTo>
                    <a:pt x="80" y="1"/>
                  </a:lnTo>
                  <a:lnTo>
                    <a:pt x="83" y="1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5" y="1"/>
                  </a:lnTo>
                  <a:lnTo>
                    <a:pt x="100" y="2"/>
                  </a:lnTo>
                  <a:lnTo>
                    <a:pt x="103" y="3"/>
                  </a:lnTo>
                  <a:lnTo>
                    <a:pt x="105" y="5"/>
                  </a:lnTo>
                  <a:lnTo>
                    <a:pt x="108" y="6"/>
                  </a:lnTo>
                  <a:lnTo>
                    <a:pt x="109" y="7"/>
                  </a:lnTo>
                  <a:lnTo>
                    <a:pt x="109" y="8"/>
                  </a:lnTo>
                  <a:lnTo>
                    <a:pt x="110" y="10"/>
                  </a:lnTo>
                  <a:lnTo>
                    <a:pt x="110" y="12"/>
                  </a:lnTo>
                  <a:lnTo>
                    <a:pt x="110" y="13"/>
                  </a:lnTo>
                  <a:lnTo>
                    <a:pt x="109" y="15"/>
                  </a:lnTo>
                  <a:lnTo>
                    <a:pt x="106" y="16"/>
                  </a:lnTo>
                  <a:lnTo>
                    <a:pt x="104" y="16"/>
                  </a:lnTo>
                  <a:lnTo>
                    <a:pt x="100" y="17"/>
                  </a:lnTo>
                  <a:lnTo>
                    <a:pt x="95" y="18"/>
                  </a:lnTo>
                  <a:lnTo>
                    <a:pt x="89" y="20"/>
                  </a:lnTo>
                  <a:lnTo>
                    <a:pt x="83" y="21"/>
                  </a:lnTo>
                  <a:lnTo>
                    <a:pt x="75" y="23"/>
                  </a:lnTo>
                  <a:lnTo>
                    <a:pt x="67" y="24"/>
                  </a:lnTo>
                  <a:lnTo>
                    <a:pt x="58" y="26"/>
                  </a:lnTo>
                  <a:lnTo>
                    <a:pt x="48" y="27"/>
                  </a:lnTo>
                  <a:lnTo>
                    <a:pt x="37" y="29"/>
                  </a:lnTo>
                  <a:lnTo>
                    <a:pt x="26" y="31"/>
                  </a:lnTo>
                  <a:lnTo>
                    <a:pt x="14" y="32"/>
                  </a:lnTo>
                  <a:lnTo>
                    <a:pt x="0" y="34"/>
                  </a:lnTo>
                  <a:lnTo>
                    <a:pt x="0" y="3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4175126" y="1300163"/>
              <a:ext cx="187325" cy="52387"/>
            </a:xfrm>
            <a:custGeom>
              <a:avLst/>
              <a:gdLst>
                <a:gd name="T0" fmla="*/ 0 w 118"/>
                <a:gd name="T1" fmla="*/ 18 h 33"/>
                <a:gd name="T2" fmla="*/ 5 w 118"/>
                <a:gd name="T3" fmla="*/ 18 h 33"/>
                <a:gd name="T4" fmla="*/ 12 w 118"/>
                <a:gd name="T5" fmla="*/ 18 h 33"/>
                <a:gd name="T6" fmla="*/ 18 w 118"/>
                <a:gd name="T7" fmla="*/ 17 h 33"/>
                <a:gd name="T8" fmla="*/ 24 w 118"/>
                <a:gd name="T9" fmla="*/ 17 h 33"/>
                <a:gd name="T10" fmla="*/ 31 w 118"/>
                <a:gd name="T11" fmla="*/ 16 h 33"/>
                <a:gd name="T12" fmla="*/ 40 w 118"/>
                <a:gd name="T13" fmla="*/ 13 h 33"/>
                <a:gd name="T14" fmla="*/ 48 w 118"/>
                <a:gd name="T15" fmla="*/ 12 h 33"/>
                <a:gd name="T16" fmla="*/ 57 w 118"/>
                <a:gd name="T17" fmla="*/ 8 h 33"/>
                <a:gd name="T18" fmla="*/ 65 w 118"/>
                <a:gd name="T19" fmla="*/ 6 h 33"/>
                <a:gd name="T20" fmla="*/ 72 w 118"/>
                <a:gd name="T21" fmla="*/ 5 h 33"/>
                <a:gd name="T22" fmla="*/ 78 w 118"/>
                <a:gd name="T23" fmla="*/ 2 h 33"/>
                <a:gd name="T24" fmla="*/ 85 w 118"/>
                <a:gd name="T25" fmla="*/ 1 h 33"/>
                <a:gd name="T26" fmla="*/ 88 w 118"/>
                <a:gd name="T27" fmla="*/ 1 h 33"/>
                <a:gd name="T28" fmla="*/ 92 w 118"/>
                <a:gd name="T29" fmla="*/ 0 h 33"/>
                <a:gd name="T30" fmla="*/ 95 w 118"/>
                <a:gd name="T31" fmla="*/ 0 h 33"/>
                <a:gd name="T32" fmla="*/ 96 w 118"/>
                <a:gd name="T33" fmla="*/ 0 h 33"/>
                <a:gd name="T34" fmla="*/ 98 w 118"/>
                <a:gd name="T35" fmla="*/ 0 h 33"/>
                <a:gd name="T36" fmla="*/ 101 w 118"/>
                <a:gd name="T37" fmla="*/ 0 h 33"/>
                <a:gd name="T38" fmla="*/ 102 w 118"/>
                <a:gd name="T39" fmla="*/ 0 h 33"/>
                <a:gd name="T40" fmla="*/ 104 w 118"/>
                <a:gd name="T41" fmla="*/ 0 h 33"/>
                <a:gd name="T42" fmla="*/ 106 w 118"/>
                <a:gd name="T43" fmla="*/ 1 h 33"/>
                <a:gd name="T44" fmla="*/ 108 w 118"/>
                <a:gd name="T45" fmla="*/ 2 h 33"/>
                <a:gd name="T46" fmla="*/ 111 w 118"/>
                <a:gd name="T47" fmla="*/ 2 h 33"/>
                <a:gd name="T48" fmla="*/ 113 w 118"/>
                <a:gd name="T49" fmla="*/ 3 h 33"/>
                <a:gd name="T50" fmla="*/ 116 w 118"/>
                <a:gd name="T51" fmla="*/ 5 h 33"/>
                <a:gd name="T52" fmla="*/ 117 w 118"/>
                <a:gd name="T53" fmla="*/ 7 h 33"/>
                <a:gd name="T54" fmla="*/ 117 w 118"/>
                <a:gd name="T55" fmla="*/ 8 h 33"/>
                <a:gd name="T56" fmla="*/ 118 w 118"/>
                <a:gd name="T57" fmla="*/ 10 h 33"/>
                <a:gd name="T58" fmla="*/ 118 w 118"/>
                <a:gd name="T59" fmla="*/ 11 h 33"/>
                <a:gd name="T60" fmla="*/ 118 w 118"/>
                <a:gd name="T61" fmla="*/ 13 h 33"/>
                <a:gd name="T62" fmla="*/ 117 w 118"/>
                <a:gd name="T63" fmla="*/ 15 h 33"/>
                <a:gd name="T64" fmla="*/ 113 w 118"/>
                <a:gd name="T65" fmla="*/ 17 h 33"/>
                <a:gd name="T66" fmla="*/ 109 w 118"/>
                <a:gd name="T67" fmla="*/ 18 h 33"/>
                <a:gd name="T68" fmla="*/ 104 w 118"/>
                <a:gd name="T69" fmla="*/ 21 h 33"/>
                <a:gd name="T70" fmla="*/ 98 w 118"/>
                <a:gd name="T71" fmla="*/ 22 h 33"/>
                <a:gd name="T72" fmla="*/ 92 w 118"/>
                <a:gd name="T73" fmla="*/ 24 h 33"/>
                <a:gd name="T74" fmla="*/ 85 w 118"/>
                <a:gd name="T75" fmla="*/ 26 h 33"/>
                <a:gd name="T76" fmla="*/ 65 w 118"/>
                <a:gd name="T77" fmla="*/ 29 h 33"/>
                <a:gd name="T78" fmla="*/ 55 w 118"/>
                <a:gd name="T79" fmla="*/ 31 h 33"/>
                <a:gd name="T80" fmla="*/ 45 w 118"/>
                <a:gd name="T81" fmla="*/ 32 h 33"/>
                <a:gd name="T82" fmla="*/ 34 w 118"/>
                <a:gd name="T83" fmla="*/ 32 h 33"/>
                <a:gd name="T84" fmla="*/ 24 w 118"/>
                <a:gd name="T85" fmla="*/ 33 h 33"/>
                <a:gd name="T86" fmla="*/ 12 w 118"/>
                <a:gd name="T87" fmla="*/ 33 h 33"/>
                <a:gd name="T88" fmla="*/ 0 w 118"/>
                <a:gd name="T89" fmla="*/ 33 h 33"/>
                <a:gd name="T90" fmla="*/ 0 w 118"/>
                <a:gd name="T91" fmla="*/ 18 h 33"/>
                <a:gd name="T92" fmla="*/ 0 w 118"/>
                <a:gd name="T9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33">
                  <a:moveTo>
                    <a:pt x="0" y="18"/>
                  </a:moveTo>
                  <a:lnTo>
                    <a:pt x="5" y="18"/>
                  </a:lnTo>
                  <a:lnTo>
                    <a:pt x="12" y="18"/>
                  </a:lnTo>
                  <a:lnTo>
                    <a:pt x="18" y="17"/>
                  </a:lnTo>
                  <a:lnTo>
                    <a:pt x="24" y="17"/>
                  </a:lnTo>
                  <a:lnTo>
                    <a:pt x="31" y="16"/>
                  </a:lnTo>
                  <a:lnTo>
                    <a:pt x="40" y="13"/>
                  </a:lnTo>
                  <a:lnTo>
                    <a:pt x="48" y="12"/>
                  </a:lnTo>
                  <a:lnTo>
                    <a:pt x="57" y="8"/>
                  </a:lnTo>
                  <a:lnTo>
                    <a:pt x="65" y="6"/>
                  </a:lnTo>
                  <a:lnTo>
                    <a:pt x="72" y="5"/>
                  </a:lnTo>
                  <a:lnTo>
                    <a:pt x="78" y="2"/>
                  </a:lnTo>
                  <a:lnTo>
                    <a:pt x="85" y="1"/>
                  </a:lnTo>
                  <a:lnTo>
                    <a:pt x="88" y="1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1"/>
                  </a:lnTo>
                  <a:lnTo>
                    <a:pt x="108" y="2"/>
                  </a:lnTo>
                  <a:lnTo>
                    <a:pt x="111" y="2"/>
                  </a:lnTo>
                  <a:lnTo>
                    <a:pt x="113" y="3"/>
                  </a:lnTo>
                  <a:lnTo>
                    <a:pt x="116" y="5"/>
                  </a:lnTo>
                  <a:lnTo>
                    <a:pt x="117" y="7"/>
                  </a:lnTo>
                  <a:lnTo>
                    <a:pt x="117" y="8"/>
                  </a:lnTo>
                  <a:lnTo>
                    <a:pt x="118" y="10"/>
                  </a:lnTo>
                  <a:lnTo>
                    <a:pt x="118" y="11"/>
                  </a:lnTo>
                  <a:lnTo>
                    <a:pt x="118" y="13"/>
                  </a:lnTo>
                  <a:lnTo>
                    <a:pt x="117" y="15"/>
                  </a:lnTo>
                  <a:lnTo>
                    <a:pt x="113" y="17"/>
                  </a:lnTo>
                  <a:lnTo>
                    <a:pt x="109" y="18"/>
                  </a:lnTo>
                  <a:lnTo>
                    <a:pt x="104" y="21"/>
                  </a:lnTo>
                  <a:lnTo>
                    <a:pt x="98" y="22"/>
                  </a:lnTo>
                  <a:lnTo>
                    <a:pt x="92" y="24"/>
                  </a:lnTo>
                  <a:lnTo>
                    <a:pt x="85" y="26"/>
                  </a:lnTo>
                  <a:lnTo>
                    <a:pt x="65" y="29"/>
                  </a:lnTo>
                  <a:lnTo>
                    <a:pt x="55" y="31"/>
                  </a:lnTo>
                  <a:lnTo>
                    <a:pt x="45" y="32"/>
                  </a:lnTo>
                  <a:lnTo>
                    <a:pt x="34" y="32"/>
                  </a:lnTo>
                  <a:lnTo>
                    <a:pt x="24" y="33"/>
                  </a:lnTo>
                  <a:lnTo>
                    <a:pt x="12" y="33"/>
                  </a:lnTo>
                  <a:lnTo>
                    <a:pt x="0" y="33"/>
                  </a:lnTo>
                  <a:lnTo>
                    <a:pt x="0" y="18"/>
                  </a:lnTo>
                  <a:lnTo>
                    <a:pt x="0" y="1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81451" y="1360488"/>
              <a:ext cx="685800" cy="122237"/>
            </a:xfrm>
            <a:custGeom>
              <a:avLst/>
              <a:gdLst>
                <a:gd name="T0" fmla="*/ 323 w 432"/>
                <a:gd name="T1" fmla="*/ 8 h 77"/>
                <a:gd name="T2" fmla="*/ 344 w 432"/>
                <a:gd name="T3" fmla="*/ 4 h 77"/>
                <a:gd name="T4" fmla="*/ 360 w 432"/>
                <a:gd name="T5" fmla="*/ 1 h 77"/>
                <a:gd name="T6" fmla="*/ 374 w 432"/>
                <a:gd name="T7" fmla="*/ 0 h 77"/>
                <a:gd name="T8" fmla="*/ 386 w 432"/>
                <a:gd name="T9" fmla="*/ 0 h 77"/>
                <a:gd name="T10" fmla="*/ 404 w 432"/>
                <a:gd name="T11" fmla="*/ 4 h 77"/>
                <a:gd name="T12" fmla="*/ 417 w 432"/>
                <a:gd name="T13" fmla="*/ 8 h 77"/>
                <a:gd name="T14" fmla="*/ 425 w 432"/>
                <a:gd name="T15" fmla="*/ 11 h 77"/>
                <a:gd name="T16" fmla="*/ 430 w 432"/>
                <a:gd name="T17" fmla="*/ 15 h 77"/>
                <a:gd name="T18" fmla="*/ 432 w 432"/>
                <a:gd name="T19" fmla="*/ 20 h 77"/>
                <a:gd name="T20" fmla="*/ 432 w 432"/>
                <a:gd name="T21" fmla="*/ 24 h 77"/>
                <a:gd name="T22" fmla="*/ 431 w 432"/>
                <a:gd name="T23" fmla="*/ 26 h 77"/>
                <a:gd name="T24" fmla="*/ 427 w 432"/>
                <a:gd name="T25" fmla="*/ 27 h 77"/>
                <a:gd name="T26" fmla="*/ 423 w 432"/>
                <a:gd name="T27" fmla="*/ 29 h 77"/>
                <a:gd name="T28" fmla="*/ 417 w 432"/>
                <a:gd name="T29" fmla="*/ 30 h 77"/>
                <a:gd name="T30" fmla="*/ 409 w 432"/>
                <a:gd name="T31" fmla="*/ 31 h 77"/>
                <a:gd name="T32" fmla="*/ 400 w 432"/>
                <a:gd name="T33" fmla="*/ 31 h 77"/>
                <a:gd name="T34" fmla="*/ 389 w 432"/>
                <a:gd name="T35" fmla="*/ 32 h 77"/>
                <a:gd name="T36" fmla="*/ 378 w 432"/>
                <a:gd name="T37" fmla="*/ 32 h 77"/>
                <a:gd name="T38" fmla="*/ 363 w 432"/>
                <a:gd name="T39" fmla="*/ 32 h 77"/>
                <a:gd name="T40" fmla="*/ 348 w 432"/>
                <a:gd name="T41" fmla="*/ 34 h 77"/>
                <a:gd name="T42" fmla="*/ 331 w 432"/>
                <a:gd name="T43" fmla="*/ 35 h 77"/>
                <a:gd name="T44" fmla="*/ 311 w 432"/>
                <a:gd name="T45" fmla="*/ 36 h 77"/>
                <a:gd name="T46" fmla="*/ 290 w 432"/>
                <a:gd name="T47" fmla="*/ 38 h 77"/>
                <a:gd name="T48" fmla="*/ 267 w 432"/>
                <a:gd name="T49" fmla="*/ 40 h 77"/>
                <a:gd name="T50" fmla="*/ 244 w 432"/>
                <a:gd name="T51" fmla="*/ 42 h 77"/>
                <a:gd name="T52" fmla="*/ 218 w 432"/>
                <a:gd name="T53" fmla="*/ 46 h 77"/>
                <a:gd name="T54" fmla="*/ 193 w 432"/>
                <a:gd name="T55" fmla="*/ 50 h 77"/>
                <a:gd name="T56" fmla="*/ 171 w 432"/>
                <a:gd name="T57" fmla="*/ 52 h 77"/>
                <a:gd name="T58" fmla="*/ 151 w 432"/>
                <a:gd name="T59" fmla="*/ 56 h 77"/>
                <a:gd name="T60" fmla="*/ 132 w 432"/>
                <a:gd name="T61" fmla="*/ 58 h 77"/>
                <a:gd name="T62" fmla="*/ 116 w 432"/>
                <a:gd name="T63" fmla="*/ 61 h 77"/>
                <a:gd name="T64" fmla="*/ 103 w 432"/>
                <a:gd name="T65" fmla="*/ 63 h 77"/>
                <a:gd name="T66" fmla="*/ 90 w 432"/>
                <a:gd name="T67" fmla="*/ 64 h 77"/>
                <a:gd name="T68" fmla="*/ 75 w 432"/>
                <a:gd name="T69" fmla="*/ 68 h 77"/>
                <a:gd name="T70" fmla="*/ 59 w 432"/>
                <a:gd name="T71" fmla="*/ 72 h 77"/>
                <a:gd name="T72" fmla="*/ 47 w 432"/>
                <a:gd name="T73" fmla="*/ 74 h 77"/>
                <a:gd name="T74" fmla="*/ 43 w 432"/>
                <a:gd name="T75" fmla="*/ 76 h 77"/>
                <a:gd name="T76" fmla="*/ 41 w 432"/>
                <a:gd name="T77" fmla="*/ 76 h 77"/>
                <a:gd name="T78" fmla="*/ 38 w 432"/>
                <a:gd name="T79" fmla="*/ 76 h 77"/>
                <a:gd name="T80" fmla="*/ 36 w 432"/>
                <a:gd name="T81" fmla="*/ 77 h 77"/>
                <a:gd name="T82" fmla="*/ 31 w 432"/>
                <a:gd name="T83" fmla="*/ 76 h 77"/>
                <a:gd name="T84" fmla="*/ 25 w 432"/>
                <a:gd name="T85" fmla="*/ 73 h 77"/>
                <a:gd name="T86" fmla="*/ 16 w 432"/>
                <a:gd name="T87" fmla="*/ 68 h 77"/>
                <a:gd name="T88" fmla="*/ 9 w 432"/>
                <a:gd name="T89" fmla="*/ 64 h 77"/>
                <a:gd name="T90" fmla="*/ 4 w 432"/>
                <a:gd name="T91" fmla="*/ 61 h 77"/>
                <a:gd name="T92" fmla="*/ 0 w 432"/>
                <a:gd name="T93" fmla="*/ 58 h 77"/>
                <a:gd name="T94" fmla="*/ 0 w 432"/>
                <a:gd name="T95" fmla="*/ 56 h 77"/>
                <a:gd name="T96" fmla="*/ 1 w 432"/>
                <a:gd name="T97" fmla="*/ 56 h 77"/>
                <a:gd name="T98" fmla="*/ 5 w 432"/>
                <a:gd name="T99" fmla="*/ 55 h 77"/>
                <a:gd name="T100" fmla="*/ 12 w 432"/>
                <a:gd name="T101" fmla="*/ 52 h 77"/>
                <a:gd name="T102" fmla="*/ 21 w 432"/>
                <a:gd name="T103" fmla="*/ 51 h 77"/>
                <a:gd name="T104" fmla="*/ 33 w 432"/>
                <a:gd name="T105" fmla="*/ 48 h 77"/>
                <a:gd name="T106" fmla="*/ 48 w 432"/>
                <a:gd name="T107" fmla="*/ 47 h 77"/>
                <a:gd name="T108" fmla="*/ 66 w 432"/>
                <a:gd name="T109" fmla="*/ 45 h 77"/>
                <a:gd name="T110" fmla="*/ 85 w 432"/>
                <a:gd name="T111" fmla="*/ 42 h 77"/>
                <a:gd name="T112" fmla="*/ 106 w 432"/>
                <a:gd name="T113" fmla="*/ 38 h 77"/>
                <a:gd name="T114" fmla="*/ 125 w 432"/>
                <a:gd name="T115" fmla="*/ 36 h 77"/>
                <a:gd name="T116" fmla="*/ 144 w 432"/>
                <a:gd name="T117" fmla="*/ 35 h 77"/>
                <a:gd name="T118" fmla="*/ 176 w 432"/>
                <a:gd name="T119" fmla="*/ 30 h 77"/>
                <a:gd name="T120" fmla="*/ 203 w 432"/>
                <a:gd name="T121" fmla="*/ 26 h 77"/>
                <a:gd name="T122" fmla="*/ 264 w 432"/>
                <a:gd name="T123" fmla="*/ 17 h 77"/>
                <a:gd name="T124" fmla="*/ 312 w 432"/>
                <a:gd name="T125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77">
                  <a:moveTo>
                    <a:pt x="312" y="10"/>
                  </a:moveTo>
                  <a:lnTo>
                    <a:pt x="323" y="8"/>
                  </a:lnTo>
                  <a:lnTo>
                    <a:pt x="334" y="5"/>
                  </a:lnTo>
                  <a:lnTo>
                    <a:pt x="344" y="4"/>
                  </a:lnTo>
                  <a:lnTo>
                    <a:pt x="353" y="3"/>
                  </a:lnTo>
                  <a:lnTo>
                    <a:pt x="360" y="1"/>
                  </a:lnTo>
                  <a:lnTo>
                    <a:pt x="368" y="0"/>
                  </a:lnTo>
                  <a:lnTo>
                    <a:pt x="374" y="0"/>
                  </a:lnTo>
                  <a:lnTo>
                    <a:pt x="379" y="0"/>
                  </a:lnTo>
                  <a:lnTo>
                    <a:pt x="386" y="0"/>
                  </a:lnTo>
                  <a:lnTo>
                    <a:pt x="395" y="1"/>
                  </a:lnTo>
                  <a:lnTo>
                    <a:pt x="404" y="4"/>
                  </a:lnTo>
                  <a:lnTo>
                    <a:pt x="412" y="5"/>
                  </a:lnTo>
                  <a:lnTo>
                    <a:pt x="417" y="8"/>
                  </a:lnTo>
                  <a:lnTo>
                    <a:pt x="421" y="9"/>
                  </a:lnTo>
                  <a:lnTo>
                    <a:pt x="425" y="11"/>
                  </a:lnTo>
                  <a:lnTo>
                    <a:pt x="427" y="12"/>
                  </a:lnTo>
                  <a:lnTo>
                    <a:pt x="430" y="15"/>
                  </a:lnTo>
                  <a:lnTo>
                    <a:pt x="431" y="17"/>
                  </a:lnTo>
                  <a:lnTo>
                    <a:pt x="432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32" y="25"/>
                  </a:lnTo>
                  <a:lnTo>
                    <a:pt x="431" y="26"/>
                  </a:lnTo>
                  <a:lnTo>
                    <a:pt x="430" y="26"/>
                  </a:lnTo>
                  <a:lnTo>
                    <a:pt x="427" y="27"/>
                  </a:lnTo>
                  <a:lnTo>
                    <a:pt x="426" y="29"/>
                  </a:lnTo>
                  <a:lnTo>
                    <a:pt x="423" y="29"/>
                  </a:lnTo>
                  <a:lnTo>
                    <a:pt x="420" y="30"/>
                  </a:lnTo>
                  <a:lnTo>
                    <a:pt x="417" y="30"/>
                  </a:lnTo>
                  <a:lnTo>
                    <a:pt x="413" y="31"/>
                  </a:lnTo>
                  <a:lnTo>
                    <a:pt x="409" y="31"/>
                  </a:lnTo>
                  <a:lnTo>
                    <a:pt x="405" y="31"/>
                  </a:lnTo>
                  <a:lnTo>
                    <a:pt x="400" y="31"/>
                  </a:lnTo>
                  <a:lnTo>
                    <a:pt x="395" y="32"/>
                  </a:lnTo>
                  <a:lnTo>
                    <a:pt x="389" y="32"/>
                  </a:lnTo>
                  <a:lnTo>
                    <a:pt x="384" y="32"/>
                  </a:lnTo>
                  <a:lnTo>
                    <a:pt x="378" y="32"/>
                  </a:lnTo>
                  <a:lnTo>
                    <a:pt x="370" y="32"/>
                  </a:lnTo>
                  <a:lnTo>
                    <a:pt x="363" y="32"/>
                  </a:lnTo>
                  <a:lnTo>
                    <a:pt x="355" y="32"/>
                  </a:lnTo>
                  <a:lnTo>
                    <a:pt x="348" y="34"/>
                  </a:lnTo>
                  <a:lnTo>
                    <a:pt x="339" y="34"/>
                  </a:lnTo>
                  <a:lnTo>
                    <a:pt x="331" y="35"/>
                  </a:lnTo>
                  <a:lnTo>
                    <a:pt x="321" y="35"/>
                  </a:lnTo>
                  <a:lnTo>
                    <a:pt x="311" y="36"/>
                  </a:lnTo>
                  <a:lnTo>
                    <a:pt x="301" y="37"/>
                  </a:lnTo>
                  <a:lnTo>
                    <a:pt x="290" y="38"/>
                  </a:lnTo>
                  <a:lnTo>
                    <a:pt x="279" y="38"/>
                  </a:lnTo>
                  <a:lnTo>
                    <a:pt x="267" y="40"/>
                  </a:lnTo>
                  <a:lnTo>
                    <a:pt x="256" y="41"/>
                  </a:lnTo>
                  <a:lnTo>
                    <a:pt x="244" y="42"/>
                  </a:lnTo>
                  <a:lnTo>
                    <a:pt x="230" y="43"/>
                  </a:lnTo>
                  <a:lnTo>
                    <a:pt x="218" y="46"/>
                  </a:lnTo>
                  <a:lnTo>
                    <a:pt x="205" y="47"/>
                  </a:lnTo>
                  <a:lnTo>
                    <a:pt x="193" y="50"/>
                  </a:lnTo>
                  <a:lnTo>
                    <a:pt x="182" y="51"/>
                  </a:lnTo>
                  <a:lnTo>
                    <a:pt x="171" y="52"/>
                  </a:lnTo>
                  <a:lnTo>
                    <a:pt x="161" y="55"/>
                  </a:lnTo>
                  <a:lnTo>
                    <a:pt x="151" y="56"/>
                  </a:lnTo>
                  <a:lnTo>
                    <a:pt x="141" y="57"/>
                  </a:lnTo>
                  <a:lnTo>
                    <a:pt x="132" y="58"/>
                  </a:lnTo>
                  <a:lnTo>
                    <a:pt x="125" y="60"/>
                  </a:lnTo>
                  <a:lnTo>
                    <a:pt x="116" y="61"/>
                  </a:lnTo>
                  <a:lnTo>
                    <a:pt x="110" y="62"/>
                  </a:lnTo>
                  <a:lnTo>
                    <a:pt x="103" y="63"/>
                  </a:lnTo>
                  <a:lnTo>
                    <a:pt x="96" y="64"/>
                  </a:lnTo>
                  <a:lnTo>
                    <a:pt x="90" y="64"/>
                  </a:lnTo>
                  <a:lnTo>
                    <a:pt x="85" y="66"/>
                  </a:lnTo>
                  <a:lnTo>
                    <a:pt x="75" y="68"/>
                  </a:lnTo>
                  <a:lnTo>
                    <a:pt x="67" y="71"/>
                  </a:lnTo>
                  <a:lnTo>
                    <a:pt x="59" y="72"/>
                  </a:lnTo>
                  <a:lnTo>
                    <a:pt x="53" y="73"/>
                  </a:lnTo>
                  <a:lnTo>
                    <a:pt x="47" y="74"/>
                  </a:lnTo>
                  <a:lnTo>
                    <a:pt x="46" y="74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1" y="76"/>
                  </a:lnTo>
                  <a:lnTo>
                    <a:pt x="39" y="76"/>
                  </a:lnTo>
                  <a:lnTo>
                    <a:pt x="38" y="76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3" y="77"/>
                  </a:lnTo>
                  <a:lnTo>
                    <a:pt x="31" y="76"/>
                  </a:lnTo>
                  <a:lnTo>
                    <a:pt x="28" y="74"/>
                  </a:lnTo>
                  <a:lnTo>
                    <a:pt x="25" y="73"/>
                  </a:lnTo>
                  <a:lnTo>
                    <a:pt x="21" y="71"/>
                  </a:lnTo>
                  <a:lnTo>
                    <a:pt x="16" y="68"/>
                  </a:lnTo>
                  <a:lnTo>
                    <a:pt x="12" y="67"/>
                  </a:lnTo>
                  <a:lnTo>
                    <a:pt x="9" y="64"/>
                  </a:lnTo>
                  <a:lnTo>
                    <a:pt x="6" y="63"/>
                  </a:lnTo>
                  <a:lnTo>
                    <a:pt x="4" y="61"/>
                  </a:lnTo>
                  <a:lnTo>
                    <a:pt x="1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5" y="55"/>
                  </a:lnTo>
                  <a:lnTo>
                    <a:pt x="9" y="53"/>
                  </a:lnTo>
                  <a:lnTo>
                    <a:pt x="12" y="52"/>
                  </a:lnTo>
                  <a:lnTo>
                    <a:pt x="16" y="52"/>
                  </a:lnTo>
                  <a:lnTo>
                    <a:pt x="21" y="51"/>
                  </a:lnTo>
                  <a:lnTo>
                    <a:pt x="27" y="50"/>
                  </a:lnTo>
                  <a:lnTo>
                    <a:pt x="33" y="48"/>
                  </a:lnTo>
                  <a:lnTo>
                    <a:pt x="41" y="48"/>
                  </a:lnTo>
                  <a:lnTo>
                    <a:pt x="48" y="47"/>
                  </a:lnTo>
                  <a:lnTo>
                    <a:pt x="57" y="46"/>
                  </a:lnTo>
                  <a:lnTo>
                    <a:pt x="66" y="45"/>
                  </a:lnTo>
                  <a:lnTo>
                    <a:pt x="75" y="43"/>
                  </a:lnTo>
                  <a:lnTo>
                    <a:pt x="85" y="42"/>
                  </a:lnTo>
                  <a:lnTo>
                    <a:pt x="96" y="40"/>
                  </a:lnTo>
                  <a:lnTo>
                    <a:pt x="106" y="38"/>
                  </a:lnTo>
                  <a:lnTo>
                    <a:pt x="116" y="37"/>
                  </a:lnTo>
                  <a:lnTo>
                    <a:pt x="125" y="36"/>
                  </a:lnTo>
                  <a:lnTo>
                    <a:pt x="135" y="35"/>
                  </a:lnTo>
                  <a:lnTo>
                    <a:pt x="144" y="35"/>
                  </a:lnTo>
                  <a:lnTo>
                    <a:pt x="160" y="32"/>
                  </a:lnTo>
                  <a:lnTo>
                    <a:pt x="176" y="30"/>
                  </a:lnTo>
                  <a:lnTo>
                    <a:pt x="191" y="29"/>
                  </a:lnTo>
                  <a:lnTo>
                    <a:pt x="203" y="26"/>
                  </a:lnTo>
                  <a:lnTo>
                    <a:pt x="215" y="25"/>
                  </a:lnTo>
                  <a:lnTo>
                    <a:pt x="264" y="17"/>
                  </a:lnTo>
                  <a:lnTo>
                    <a:pt x="312" y="10"/>
                  </a:lnTo>
                  <a:lnTo>
                    <a:pt x="312" y="1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4025901" y="1477963"/>
              <a:ext cx="239713" cy="217487"/>
            </a:xfrm>
            <a:custGeom>
              <a:avLst/>
              <a:gdLst>
                <a:gd name="T0" fmla="*/ 108 w 151"/>
                <a:gd name="T1" fmla="*/ 0 h 137"/>
                <a:gd name="T2" fmla="*/ 113 w 151"/>
                <a:gd name="T3" fmla="*/ 0 h 137"/>
                <a:gd name="T4" fmla="*/ 119 w 151"/>
                <a:gd name="T5" fmla="*/ 2 h 137"/>
                <a:gd name="T6" fmla="*/ 127 w 151"/>
                <a:gd name="T7" fmla="*/ 4 h 137"/>
                <a:gd name="T8" fmla="*/ 135 w 151"/>
                <a:gd name="T9" fmla="*/ 9 h 137"/>
                <a:gd name="T10" fmla="*/ 143 w 151"/>
                <a:gd name="T11" fmla="*/ 14 h 137"/>
                <a:gd name="T12" fmla="*/ 146 w 151"/>
                <a:gd name="T13" fmla="*/ 19 h 137"/>
                <a:gd name="T14" fmla="*/ 150 w 151"/>
                <a:gd name="T15" fmla="*/ 24 h 137"/>
                <a:gd name="T16" fmla="*/ 150 w 151"/>
                <a:gd name="T17" fmla="*/ 29 h 137"/>
                <a:gd name="T18" fmla="*/ 146 w 151"/>
                <a:gd name="T19" fmla="*/ 38 h 137"/>
                <a:gd name="T20" fmla="*/ 140 w 151"/>
                <a:gd name="T21" fmla="*/ 47 h 137"/>
                <a:gd name="T22" fmla="*/ 130 w 151"/>
                <a:gd name="T23" fmla="*/ 59 h 137"/>
                <a:gd name="T24" fmla="*/ 117 w 151"/>
                <a:gd name="T25" fmla="*/ 72 h 137"/>
                <a:gd name="T26" fmla="*/ 99 w 151"/>
                <a:gd name="T27" fmla="*/ 86 h 137"/>
                <a:gd name="T28" fmla="*/ 81 w 151"/>
                <a:gd name="T29" fmla="*/ 98 h 137"/>
                <a:gd name="T30" fmla="*/ 61 w 151"/>
                <a:gd name="T31" fmla="*/ 111 h 137"/>
                <a:gd name="T32" fmla="*/ 45 w 151"/>
                <a:gd name="T33" fmla="*/ 119 h 137"/>
                <a:gd name="T34" fmla="*/ 34 w 151"/>
                <a:gd name="T35" fmla="*/ 123 h 137"/>
                <a:gd name="T36" fmla="*/ 25 w 151"/>
                <a:gd name="T37" fmla="*/ 128 h 137"/>
                <a:gd name="T38" fmla="*/ 18 w 151"/>
                <a:gd name="T39" fmla="*/ 130 h 137"/>
                <a:gd name="T40" fmla="*/ 11 w 151"/>
                <a:gd name="T41" fmla="*/ 133 h 137"/>
                <a:gd name="T42" fmla="*/ 7 w 151"/>
                <a:gd name="T43" fmla="*/ 135 h 137"/>
                <a:gd name="T44" fmla="*/ 4 w 151"/>
                <a:gd name="T45" fmla="*/ 135 h 137"/>
                <a:gd name="T46" fmla="*/ 0 w 151"/>
                <a:gd name="T47" fmla="*/ 135 h 137"/>
                <a:gd name="T48" fmla="*/ 2 w 151"/>
                <a:gd name="T49" fmla="*/ 133 h 137"/>
                <a:gd name="T50" fmla="*/ 5 w 151"/>
                <a:gd name="T51" fmla="*/ 128 h 137"/>
                <a:gd name="T52" fmla="*/ 11 w 151"/>
                <a:gd name="T53" fmla="*/ 123 h 137"/>
                <a:gd name="T54" fmla="*/ 16 w 151"/>
                <a:gd name="T55" fmla="*/ 119 h 137"/>
                <a:gd name="T56" fmla="*/ 24 w 151"/>
                <a:gd name="T57" fmla="*/ 114 h 137"/>
                <a:gd name="T58" fmla="*/ 35 w 151"/>
                <a:gd name="T59" fmla="*/ 104 h 137"/>
                <a:gd name="T60" fmla="*/ 49 w 151"/>
                <a:gd name="T61" fmla="*/ 93 h 137"/>
                <a:gd name="T62" fmla="*/ 60 w 151"/>
                <a:gd name="T63" fmla="*/ 83 h 137"/>
                <a:gd name="T64" fmla="*/ 70 w 151"/>
                <a:gd name="T65" fmla="*/ 72 h 137"/>
                <a:gd name="T66" fmla="*/ 83 w 151"/>
                <a:gd name="T67" fmla="*/ 59 h 137"/>
                <a:gd name="T68" fmla="*/ 98 w 151"/>
                <a:gd name="T69" fmla="*/ 42 h 137"/>
                <a:gd name="T70" fmla="*/ 107 w 151"/>
                <a:gd name="T71" fmla="*/ 30 h 137"/>
                <a:gd name="T72" fmla="*/ 109 w 151"/>
                <a:gd name="T73" fmla="*/ 24 h 137"/>
                <a:gd name="T74" fmla="*/ 111 w 151"/>
                <a:gd name="T75" fmla="*/ 18 h 137"/>
                <a:gd name="T76" fmla="*/ 111 w 151"/>
                <a:gd name="T77" fmla="*/ 13 h 137"/>
                <a:gd name="T78" fmla="*/ 108 w 151"/>
                <a:gd name="T79" fmla="*/ 10 h 137"/>
                <a:gd name="T80" fmla="*/ 106 w 151"/>
                <a:gd name="T81" fmla="*/ 8 h 137"/>
                <a:gd name="T82" fmla="*/ 106 w 151"/>
                <a:gd name="T83" fmla="*/ 5 h 137"/>
                <a:gd name="T84" fmla="*/ 107 w 151"/>
                <a:gd name="T85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1" h="137">
                  <a:moveTo>
                    <a:pt x="107" y="2"/>
                  </a:moveTo>
                  <a:lnTo>
                    <a:pt x="108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19" y="2"/>
                  </a:lnTo>
                  <a:lnTo>
                    <a:pt x="123" y="3"/>
                  </a:lnTo>
                  <a:lnTo>
                    <a:pt x="127" y="4"/>
                  </a:lnTo>
                  <a:lnTo>
                    <a:pt x="132" y="7"/>
                  </a:lnTo>
                  <a:lnTo>
                    <a:pt x="135" y="9"/>
                  </a:lnTo>
                  <a:lnTo>
                    <a:pt x="139" y="12"/>
                  </a:lnTo>
                  <a:lnTo>
                    <a:pt x="143" y="14"/>
                  </a:lnTo>
                  <a:lnTo>
                    <a:pt x="145" y="16"/>
                  </a:lnTo>
                  <a:lnTo>
                    <a:pt x="146" y="19"/>
                  </a:lnTo>
                  <a:lnTo>
                    <a:pt x="149" y="21"/>
                  </a:lnTo>
                  <a:lnTo>
                    <a:pt x="150" y="24"/>
                  </a:lnTo>
                  <a:lnTo>
                    <a:pt x="151" y="26"/>
                  </a:lnTo>
                  <a:lnTo>
                    <a:pt x="150" y="29"/>
                  </a:lnTo>
                  <a:lnTo>
                    <a:pt x="149" y="33"/>
                  </a:lnTo>
                  <a:lnTo>
                    <a:pt x="146" y="38"/>
                  </a:lnTo>
                  <a:lnTo>
                    <a:pt x="144" y="41"/>
                  </a:lnTo>
                  <a:lnTo>
                    <a:pt x="140" y="47"/>
                  </a:lnTo>
                  <a:lnTo>
                    <a:pt x="135" y="52"/>
                  </a:lnTo>
                  <a:lnTo>
                    <a:pt x="130" y="59"/>
                  </a:lnTo>
                  <a:lnTo>
                    <a:pt x="124" y="65"/>
                  </a:lnTo>
                  <a:lnTo>
                    <a:pt x="117" y="72"/>
                  </a:lnTo>
                  <a:lnTo>
                    <a:pt x="108" y="80"/>
                  </a:lnTo>
                  <a:lnTo>
                    <a:pt x="99" y="86"/>
                  </a:lnTo>
                  <a:lnTo>
                    <a:pt x="91" y="92"/>
                  </a:lnTo>
                  <a:lnTo>
                    <a:pt x="81" y="98"/>
                  </a:lnTo>
                  <a:lnTo>
                    <a:pt x="71" y="104"/>
                  </a:lnTo>
                  <a:lnTo>
                    <a:pt x="61" y="111"/>
                  </a:lnTo>
                  <a:lnTo>
                    <a:pt x="50" y="116"/>
                  </a:lnTo>
                  <a:lnTo>
                    <a:pt x="45" y="119"/>
                  </a:lnTo>
                  <a:lnTo>
                    <a:pt x="39" y="122"/>
                  </a:lnTo>
                  <a:lnTo>
                    <a:pt x="34" y="123"/>
                  </a:lnTo>
                  <a:lnTo>
                    <a:pt x="29" y="125"/>
                  </a:lnTo>
                  <a:lnTo>
                    <a:pt x="25" y="128"/>
                  </a:lnTo>
                  <a:lnTo>
                    <a:pt x="21" y="129"/>
                  </a:lnTo>
                  <a:lnTo>
                    <a:pt x="18" y="130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9" y="134"/>
                  </a:lnTo>
                  <a:lnTo>
                    <a:pt x="7" y="135"/>
                  </a:lnTo>
                  <a:lnTo>
                    <a:pt x="5" y="135"/>
                  </a:lnTo>
                  <a:lnTo>
                    <a:pt x="4" y="135"/>
                  </a:lnTo>
                  <a:lnTo>
                    <a:pt x="3" y="137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2" y="133"/>
                  </a:lnTo>
                  <a:lnTo>
                    <a:pt x="3" y="130"/>
                  </a:lnTo>
                  <a:lnTo>
                    <a:pt x="5" y="128"/>
                  </a:lnTo>
                  <a:lnTo>
                    <a:pt x="9" y="124"/>
                  </a:lnTo>
                  <a:lnTo>
                    <a:pt x="11" y="123"/>
                  </a:lnTo>
                  <a:lnTo>
                    <a:pt x="14" y="120"/>
                  </a:lnTo>
                  <a:lnTo>
                    <a:pt x="16" y="119"/>
                  </a:lnTo>
                  <a:lnTo>
                    <a:pt x="20" y="117"/>
                  </a:lnTo>
                  <a:lnTo>
                    <a:pt x="24" y="114"/>
                  </a:lnTo>
                  <a:lnTo>
                    <a:pt x="28" y="111"/>
                  </a:lnTo>
                  <a:lnTo>
                    <a:pt x="35" y="104"/>
                  </a:lnTo>
                  <a:lnTo>
                    <a:pt x="41" y="99"/>
                  </a:lnTo>
                  <a:lnTo>
                    <a:pt x="49" y="93"/>
                  </a:lnTo>
                  <a:lnTo>
                    <a:pt x="54" y="88"/>
                  </a:lnTo>
                  <a:lnTo>
                    <a:pt x="60" y="83"/>
                  </a:lnTo>
                  <a:lnTo>
                    <a:pt x="65" y="78"/>
                  </a:lnTo>
                  <a:lnTo>
                    <a:pt x="70" y="72"/>
                  </a:lnTo>
                  <a:lnTo>
                    <a:pt x="75" y="67"/>
                  </a:lnTo>
                  <a:lnTo>
                    <a:pt x="83" y="59"/>
                  </a:lnTo>
                  <a:lnTo>
                    <a:pt x="91" y="50"/>
                  </a:lnTo>
                  <a:lnTo>
                    <a:pt x="98" y="42"/>
                  </a:lnTo>
                  <a:lnTo>
                    <a:pt x="104" y="34"/>
                  </a:lnTo>
                  <a:lnTo>
                    <a:pt x="107" y="30"/>
                  </a:lnTo>
                  <a:lnTo>
                    <a:pt x="108" y="26"/>
                  </a:lnTo>
                  <a:lnTo>
                    <a:pt x="109" y="24"/>
                  </a:lnTo>
                  <a:lnTo>
                    <a:pt x="111" y="20"/>
                  </a:lnTo>
                  <a:lnTo>
                    <a:pt x="111" y="18"/>
                  </a:lnTo>
                  <a:lnTo>
                    <a:pt x="111" y="15"/>
                  </a:lnTo>
                  <a:lnTo>
                    <a:pt x="111" y="13"/>
                  </a:lnTo>
                  <a:lnTo>
                    <a:pt x="109" y="12"/>
                  </a:lnTo>
                  <a:lnTo>
                    <a:pt x="108" y="10"/>
                  </a:lnTo>
                  <a:lnTo>
                    <a:pt x="107" y="9"/>
                  </a:lnTo>
                  <a:lnTo>
                    <a:pt x="106" y="8"/>
                  </a:lnTo>
                  <a:lnTo>
                    <a:pt x="106" y="7"/>
                  </a:lnTo>
                  <a:lnTo>
                    <a:pt x="106" y="5"/>
                  </a:lnTo>
                  <a:lnTo>
                    <a:pt x="106" y="4"/>
                  </a:lnTo>
                  <a:lnTo>
                    <a:pt x="107" y="2"/>
                  </a:lnTo>
                  <a:lnTo>
                    <a:pt x="107" y="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4354513" y="1474788"/>
              <a:ext cx="200025" cy="201612"/>
            </a:xfrm>
            <a:custGeom>
              <a:avLst/>
              <a:gdLst>
                <a:gd name="T0" fmla="*/ 89 w 126"/>
                <a:gd name="T1" fmla="*/ 41 h 127"/>
                <a:gd name="T2" fmla="*/ 100 w 126"/>
                <a:gd name="T3" fmla="*/ 51 h 127"/>
                <a:gd name="T4" fmla="*/ 110 w 126"/>
                <a:gd name="T5" fmla="*/ 59 h 127"/>
                <a:gd name="T6" fmla="*/ 117 w 126"/>
                <a:gd name="T7" fmla="*/ 67 h 127"/>
                <a:gd name="T8" fmla="*/ 122 w 126"/>
                <a:gd name="T9" fmla="*/ 77 h 127"/>
                <a:gd name="T10" fmla="*/ 125 w 126"/>
                <a:gd name="T11" fmla="*/ 94 h 127"/>
                <a:gd name="T12" fmla="*/ 126 w 126"/>
                <a:gd name="T13" fmla="*/ 108 h 127"/>
                <a:gd name="T14" fmla="*/ 126 w 126"/>
                <a:gd name="T15" fmla="*/ 115 h 127"/>
                <a:gd name="T16" fmla="*/ 125 w 126"/>
                <a:gd name="T17" fmla="*/ 120 h 127"/>
                <a:gd name="T18" fmla="*/ 124 w 126"/>
                <a:gd name="T19" fmla="*/ 124 h 127"/>
                <a:gd name="T20" fmla="*/ 122 w 126"/>
                <a:gd name="T21" fmla="*/ 126 h 127"/>
                <a:gd name="T22" fmla="*/ 118 w 126"/>
                <a:gd name="T23" fmla="*/ 127 h 127"/>
                <a:gd name="T24" fmla="*/ 115 w 126"/>
                <a:gd name="T25" fmla="*/ 127 h 127"/>
                <a:gd name="T26" fmla="*/ 112 w 126"/>
                <a:gd name="T27" fmla="*/ 126 h 127"/>
                <a:gd name="T28" fmla="*/ 107 w 126"/>
                <a:gd name="T29" fmla="*/ 122 h 127"/>
                <a:gd name="T30" fmla="*/ 100 w 126"/>
                <a:gd name="T31" fmla="*/ 116 h 127"/>
                <a:gd name="T32" fmla="*/ 92 w 126"/>
                <a:gd name="T33" fmla="*/ 109 h 127"/>
                <a:gd name="T34" fmla="*/ 81 w 126"/>
                <a:gd name="T35" fmla="*/ 96 h 127"/>
                <a:gd name="T36" fmla="*/ 67 w 126"/>
                <a:gd name="T37" fmla="*/ 80 h 127"/>
                <a:gd name="T38" fmla="*/ 50 w 126"/>
                <a:gd name="T39" fmla="*/ 62 h 127"/>
                <a:gd name="T40" fmla="*/ 30 w 126"/>
                <a:gd name="T41" fmla="*/ 40 h 127"/>
                <a:gd name="T42" fmla="*/ 19 w 126"/>
                <a:gd name="T43" fmla="*/ 26 h 127"/>
                <a:gd name="T44" fmla="*/ 13 w 126"/>
                <a:gd name="T45" fmla="*/ 18 h 127"/>
                <a:gd name="T46" fmla="*/ 6 w 126"/>
                <a:gd name="T47" fmla="*/ 12 h 127"/>
                <a:gd name="T48" fmla="*/ 4 w 126"/>
                <a:gd name="T49" fmla="*/ 7 h 127"/>
                <a:gd name="T50" fmla="*/ 1 w 126"/>
                <a:gd name="T51" fmla="*/ 4 h 127"/>
                <a:gd name="T52" fmla="*/ 0 w 126"/>
                <a:gd name="T53" fmla="*/ 2 h 127"/>
                <a:gd name="T54" fmla="*/ 1 w 126"/>
                <a:gd name="T55" fmla="*/ 1 h 127"/>
                <a:gd name="T56" fmla="*/ 5 w 126"/>
                <a:gd name="T57" fmla="*/ 0 h 127"/>
                <a:gd name="T58" fmla="*/ 11 w 126"/>
                <a:gd name="T59" fmla="*/ 1 h 127"/>
                <a:gd name="T60" fmla="*/ 21 w 126"/>
                <a:gd name="T61" fmla="*/ 2 h 127"/>
                <a:gd name="T62" fmla="*/ 34 w 126"/>
                <a:gd name="T63" fmla="*/ 6 h 127"/>
                <a:gd name="T64" fmla="*/ 47 w 126"/>
                <a:gd name="T65" fmla="*/ 11 h 127"/>
                <a:gd name="T66" fmla="*/ 61 w 126"/>
                <a:gd name="T67" fmla="*/ 18 h 127"/>
                <a:gd name="T68" fmla="*/ 74 w 126"/>
                <a:gd name="T69" fmla="*/ 30 h 127"/>
                <a:gd name="T70" fmla="*/ 82 w 126"/>
                <a:gd name="T71" fmla="*/ 3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6" h="127">
                  <a:moveTo>
                    <a:pt x="82" y="36"/>
                  </a:moveTo>
                  <a:lnTo>
                    <a:pt x="89" y="41"/>
                  </a:lnTo>
                  <a:lnTo>
                    <a:pt x="96" y="46"/>
                  </a:lnTo>
                  <a:lnTo>
                    <a:pt x="100" y="51"/>
                  </a:lnTo>
                  <a:lnTo>
                    <a:pt x="105" y="56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7" y="67"/>
                  </a:lnTo>
                  <a:lnTo>
                    <a:pt x="119" y="69"/>
                  </a:lnTo>
                  <a:lnTo>
                    <a:pt x="122" y="77"/>
                  </a:lnTo>
                  <a:lnTo>
                    <a:pt x="124" y="85"/>
                  </a:lnTo>
                  <a:lnTo>
                    <a:pt x="125" y="94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26" y="111"/>
                  </a:lnTo>
                  <a:lnTo>
                    <a:pt x="126" y="115"/>
                  </a:lnTo>
                  <a:lnTo>
                    <a:pt x="125" y="118"/>
                  </a:lnTo>
                  <a:lnTo>
                    <a:pt x="125" y="120"/>
                  </a:lnTo>
                  <a:lnTo>
                    <a:pt x="125" y="122"/>
                  </a:lnTo>
                  <a:lnTo>
                    <a:pt x="124" y="124"/>
                  </a:lnTo>
                  <a:lnTo>
                    <a:pt x="124" y="125"/>
                  </a:lnTo>
                  <a:lnTo>
                    <a:pt x="122" y="126"/>
                  </a:lnTo>
                  <a:lnTo>
                    <a:pt x="120" y="127"/>
                  </a:lnTo>
                  <a:lnTo>
                    <a:pt x="118" y="127"/>
                  </a:lnTo>
                  <a:lnTo>
                    <a:pt x="117" y="127"/>
                  </a:lnTo>
                  <a:lnTo>
                    <a:pt x="115" y="127"/>
                  </a:lnTo>
                  <a:lnTo>
                    <a:pt x="114" y="127"/>
                  </a:lnTo>
                  <a:lnTo>
                    <a:pt x="112" y="126"/>
                  </a:lnTo>
                  <a:lnTo>
                    <a:pt x="109" y="124"/>
                  </a:lnTo>
                  <a:lnTo>
                    <a:pt x="107" y="122"/>
                  </a:lnTo>
                  <a:lnTo>
                    <a:pt x="103" y="120"/>
                  </a:lnTo>
                  <a:lnTo>
                    <a:pt x="100" y="116"/>
                  </a:lnTo>
                  <a:lnTo>
                    <a:pt x="97" y="113"/>
                  </a:lnTo>
                  <a:lnTo>
                    <a:pt x="92" y="109"/>
                  </a:lnTo>
                  <a:lnTo>
                    <a:pt x="87" y="103"/>
                  </a:lnTo>
                  <a:lnTo>
                    <a:pt x="81" y="96"/>
                  </a:lnTo>
                  <a:lnTo>
                    <a:pt x="73" y="89"/>
                  </a:lnTo>
                  <a:lnTo>
                    <a:pt x="67" y="80"/>
                  </a:lnTo>
                  <a:lnTo>
                    <a:pt x="58" y="72"/>
                  </a:lnTo>
                  <a:lnTo>
                    <a:pt x="50" y="62"/>
                  </a:lnTo>
                  <a:lnTo>
                    <a:pt x="40" y="49"/>
                  </a:lnTo>
                  <a:lnTo>
                    <a:pt x="30" y="40"/>
                  </a:lnTo>
                  <a:lnTo>
                    <a:pt x="22" y="30"/>
                  </a:lnTo>
                  <a:lnTo>
                    <a:pt x="19" y="26"/>
                  </a:lnTo>
                  <a:lnTo>
                    <a:pt x="15" y="22"/>
                  </a:lnTo>
                  <a:lnTo>
                    <a:pt x="13" y="18"/>
                  </a:lnTo>
                  <a:lnTo>
                    <a:pt x="9" y="16"/>
                  </a:lnTo>
                  <a:lnTo>
                    <a:pt x="6" y="12"/>
                  </a:lnTo>
                  <a:lnTo>
                    <a:pt x="5" y="10"/>
                  </a:lnTo>
                  <a:lnTo>
                    <a:pt x="4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21" y="2"/>
                  </a:lnTo>
                  <a:lnTo>
                    <a:pt x="27" y="4"/>
                  </a:lnTo>
                  <a:lnTo>
                    <a:pt x="34" y="6"/>
                  </a:lnTo>
                  <a:lnTo>
                    <a:pt x="41" y="9"/>
                  </a:lnTo>
                  <a:lnTo>
                    <a:pt x="47" y="11"/>
                  </a:lnTo>
                  <a:lnTo>
                    <a:pt x="53" y="15"/>
                  </a:lnTo>
                  <a:lnTo>
                    <a:pt x="61" y="18"/>
                  </a:lnTo>
                  <a:lnTo>
                    <a:pt x="67" y="23"/>
                  </a:lnTo>
                  <a:lnTo>
                    <a:pt x="74" y="30"/>
                  </a:lnTo>
                  <a:lnTo>
                    <a:pt x="82" y="36"/>
                  </a:lnTo>
                  <a:lnTo>
                    <a:pt x="82" y="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729038" y="1093788"/>
              <a:ext cx="90488" cy="242887"/>
            </a:xfrm>
            <a:custGeom>
              <a:avLst/>
              <a:gdLst>
                <a:gd name="T0" fmla="*/ 4 w 57"/>
                <a:gd name="T1" fmla="*/ 132 h 153"/>
                <a:gd name="T2" fmla="*/ 2 w 57"/>
                <a:gd name="T3" fmla="*/ 125 h 153"/>
                <a:gd name="T4" fmla="*/ 0 w 57"/>
                <a:gd name="T5" fmla="*/ 119 h 153"/>
                <a:gd name="T6" fmla="*/ 0 w 57"/>
                <a:gd name="T7" fmla="*/ 114 h 153"/>
                <a:gd name="T8" fmla="*/ 2 w 57"/>
                <a:gd name="T9" fmla="*/ 110 h 153"/>
                <a:gd name="T10" fmla="*/ 3 w 57"/>
                <a:gd name="T11" fmla="*/ 105 h 153"/>
                <a:gd name="T12" fmla="*/ 7 w 57"/>
                <a:gd name="T13" fmla="*/ 98 h 153"/>
                <a:gd name="T14" fmla="*/ 13 w 57"/>
                <a:gd name="T15" fmla="*/ 85 h 153"/>
                <a:gd name="T16" fmla="*/ 15 w 57"/>
                <a:gd name="T17" fmla="*/ 80 h 153"/>
                <a:gd name="T18" fmla="*/ 18 w 57"/>
                <a:gd name="T19" fmla="*/ 74 h 153"/>
                <a:gd name="T20" fmla="*/ 20 w 57"/>
                <a:gd name="T21" fmla="*/ 65 h 153"/>
                <a:gd name="T22" fmla="*/ 23 w 57"/>
                <a:gd name="T23" fmla="*/ 55 h 153"/>
                <a:gd name="T24" fmla="*/ 25 w 57"/>
                <a:gd name="T25" fmla="*/ 44 h 153"/>
                <a:gd name="T26" fmla="*/ 28 w 57"/>
                <a:gd name="T27" fmla="*/ 32 h 153"/>
                <a:gd name="T28" fmla="*/ 30 w 57"/>
                <a:gd name="T29" fmla="*/ 17 h 153"/>
                <a:gd name="T30" fmla="*/ 33 w 57"/>
                <a:gd name="T31" fmla="*/ 0 h 153"/>
                <a:gd name="T32" fmla="*/ 41 w 57"/>
                <a:gd name="T33" fmla="*/ 10 h 153"/>
                <a:gd name="T34" fmla="*/ 47 w 57"/>
                <a:gd name="T35" fmla="*/ 18 h 153"/>
                <a:gd name="T36" fmla="*/ 52 w 57"/>
                <a:gd name="T37" fmla="*/ 26 h 153"/>
                <a:gd name="T38" fmla="*/ 55 w 57"/>
                <a:gd name="T39" fmla="*/ 32 h 153"/>
                <a:gd name="T40" fmla="*/ 57 w 57"/>
                <a:gd name="T41" fmla="*/ 47 h 153"/>
                <a:gd name="T42" fmla="*/ 57 w 57"/>
                <a:gd name="T43" fmla="*/ 64 h 153"/>
                <a:gd name="T44" fmla="*/ 56 w 57"/>
                <a:gd name="T45" fmla="*/ 84 h 153"/>
                <a:gd name="T46" fmla="*/ 50 w 57"/>
                <a:gd name="T47" fmla="*/ 107 h 153"/>
                <a:gd name="T48" fmla="*/ 46 w 57"/>
                <a:gd name="T49" fmla="*/ 120 h 153"/>
                <a:gd name="T50" fmla="*/ 42 w 57"/>
                <a:gd name="T51" fmla="*/ 130 h 153"/>
                <a:gd name="T52" fmla="*/ 38 w 57"/>
                <a:gd name="T53" fmla="*/ 137 h 153"/>
                <a:gd name="T54" fmla="*/ 33 w 57"/>
                <a:gd name="T55" fmla="*/ 143 h 153"/>
                <a:gd name="T56" fmla="*/ 28 w 57"/>
                <a:gd name="T57" fmla="*/ 148 h 153"/>
                <a:gd name="T58" fmla="*/ 24 w 57"/>
                <a:gd name="T59" fmla="*/ 152 h 153"/>
                <a:gd name="T60" fmla="*/ 20 w 57"/>
                <a:gd name="T61" fmla="*/ 153 h 153"/>
                <a:gd name="T62" fmla="*/ 18 w 57"/>
                <a:gd name="T63" fmla="*/ 153 h 153"/>
                <a:gd name="T64" fmla="*/ 14 w 57"/>
                <a:gd name="T65" fmla="*/ 152 h 153"/>
                <a:gd name="T66" fmla="*/ 12 w 57"/>
                <a:gd name="T67" fmla="*/ 147 h 153"/>
                <a:gd name="T68" fmla="*/ 8 w 57"/>
                <a:gd name="T69" fmla="*/ 141 h 153"/>
                <a:gd name="T70" fmla="*/ 5 w 57"/>
                <a:gd name="T71" fmla="*/ 13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" h="153">
                  <a:moveTo>
                    <a:pt x="5" y="137"/>
                  </a:moveTo>
                  <a:lnTo>
                    <a:pt x="4" y="132"/>
                  </a:lnTo>
                  <a:lnTo>
                    <a:pt x="3" y="128"/>
                  </a:lnTo>
                  <a:lnTo>
                    <a:pt x="2" y="125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2" y="110"/>
                  </a:lnTo>
                  <a:lnTo>
                    <a:pt x="2" y="107"/>
                  </a:lnTo>
                  <a:lnTo>
                    <a:pt x="3" y="105"/>
                  </a:lnTo>
                  <a:lnTo>
                    <a:pt x="4" y="101"/>
                  </a:lnTo>
                  <a:lnTo>
                    <a:pt x="7" y="98"/>
                  </a:lnTo>
                  <a:lnTo>
                    <a:pt x="8" y="94"/>
                  </a:lnTo>
                  <a:lnTo>
                    <a:pt x="13" y="85"/>
                  </a:lnTo>
                  <a:lnTo>
                    <a:pt x="14" y="83"/>
                  </a:lnTo>
                  <a:lnTo>
                    <a:pt x="15" y="80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9" y="69"/>
                  </a:lnTo>
                  <a:lnTo>
                    <a:pt x="20" y="65"/>
                  </a:lnTo>
                  <a:lnTo>
                    <a:pt x="21" y="60"/>
                  </a:lnTo>
                  <a:lnTo>
                    <a:pt x="23" y="55"/>
                  </a:lnTo>
                  <a:lnTo>
                    <a:pt x="24" y="50"/>
                  </a:lnTo>
                  <a:lnTo>
                    <a:pt x="25" y="44"/>
                  </a:lnTo>
                  <a:lnTo>
                    <a:pt x="26" y="38"/>
                  </a:lnTo>
                  <a:lnTo>
                    <a:pt x="28" y="32"/>
                  </a:lnTo>
                  <a:lnTo>
                    <a:pt x="29" y="24"/>
                  </a:lnTo>
                  <a:lnTo>
                    <a:pt x="30" y="17"/>
                  </a:lnTo>
                  <a:lnTo>
                    <a:pt x="31" y="8"/>
                  </a:lnTo>
                  <a:lnTo>
                    <a:pt x="33" y="0"/>
                  </a:lnTo>
                  <a:lnTo>
                    <a:pt x="38" y="5"/>
                  </a:lnTo>
                  <a:lnTo>
                    <a:pt x="41" y="10"/>
                  </a:lnTo>
                  <a:lnTo>
                    <a:pt x="45" y="13"/>
                  </a:lnTo>
                  <a:lnTo>
                    <a:pt x="47" y="18"/>
                  </a:lnTo>
                  <a:lnTo>
                    <a:pt x="50" y="22"/>
                  </a:lnTo>
                  <a:lnTo>
                    <a:pt x="52" y="26"/>
                  </a:lnTo>
                  <a:lnTo>
                    <a:pt x="54" y="29"/>
                  </a:lnTo>
                  <a:lnTo>
                    <a:pt x="55" y="32"/>
                  </a:lnTo>
                  <a:lnTo>
                    <a:pt x="56" y="39"/>
                  </a:lnTo>
                  <a:lnTo>
                    <a:pt x="57" y="47"/>
                  </a:lnTo>
                  <a:lnTo>
                    <a:pt x="57" y="55"/>
                  </a:lnTo>
                  <a:lnTo>
                    <a:pt x="57" y="64"/>
                  </a:lnTo>
                  <a:lnTo>
                    <a:pt x="57" y="73"/>
                  </a:lnTo>
                  <a:lnTo>
                    <a:pt x="56" y="84"/>
                  </a:lnTo>
                  <a:lnTo>
                    <a:pt x="54" y="95"/>
                  </a:lnTo>
                  <a:lnTo>
                    <a:pt x="50" y="107"/>
                  </a:lnTo>
                  <a:lnTo>
                    <a:pt x="49" y="114"/>
                  </a:lnTo>
                  <a:lnTo>
                    <a:pt x="46" y="120"/>
                  </a:lnTo>
                  <a:lnTo>
                    <a:pt x="45" y="125"/>
                  </a:lnTo>
                  <a:lnTo>
                    <a:pt x="42" y="130"/>
                  </a:lnTo>
                  <a:lnTo>
                    <a:pt x="40" y="133"/>
                  </a:lnTo>
                  <a:lnTo>
                    <a:pt x="38" y="137"/>
                  </a:lnTo>
                  <a:lnTo>
                    <a:pt x="35" y="141"/>
                  </a:lnTo>
                  <a:lnTo>
                    <a:pt x="33" y="143"/>
                  </a:lnTo>
                  <a:lnTo>
                    <a:pt x="30" y="146"/>
                  </a:lnTo>
                  <a:lnTo>
                    <a:pt x="28" y="148"/>
                  </a:lnTo>
                  <a:lnTo>
                    <a:pt x="25" y="151"/>
                  </a:lnTo>
                  <a:lnTo>
                    <a:pt x="24" y="152"/>
                  </a:lnTo>
                  <a:lnTo>
                    <a:pt x="21" y="152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5" y="153"/>
                  </a:lnTo>
                  <a:lnTo>
                    <a:pt x="14" y="152"/>
                  </a:lnTo>
                  <a:lnTo>
                    <a:pt x="13" y="150"/>
                  </a:lnTo>
                  <a:lnTo>
                    <a:pt x="12" y="147"/>
                  </a:lnTo>
                  <a:lnTo>
                    <a:pt x="9" y="145"/>
                  </a:lnTo>
                  <a:lnTo>
                    <a:pt x="8" y="141"/>
                  </a:lnTo>
                  <a:lnTo>
                    <a:pt x="5" y="137"/>
                  </a:lnTo>
                  <a:lnTo>
                    <a:pt x="5" y="13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4187826" y="1027113"/>
              <a:ext cx="304800" cy="376237"/>
            </a:xfrm>
            <a:custGeom>
              <a:avLst/>
              <a:gdLst>
                <a:gd name="T0" fmla="*/ 129 w 192"/>
                <a:gd name="T1" fmla="*/ 1 h 237"/>
                <a:gd name="T2" fmla="*/ 135 w 192"/>
                <a:gd name="T3" fmla="*/ 0 h 237"/>
                <a:gd name="T4" fmla="*/ 146 w 192"/>
                <a:gd name="T5" fmla="*/ 3 h 237"/>
                <a:gd name="T6" fmla="*/ 161 w 192"/>
                <a:gd name="T7" fmla="*/ 8 h 237"/>
                <a:gd name="T8" fmla="*/ 175 w 192"/>
                <a:gd name="T9" fmla="*/ 16 h 237"/>
                <a:gd name="T10" fmla="*/ 184 w 192"/>
                <a:gd name="T11" fmla="*/ 22 h 237"/>
                <a:gd name="T12" fmla="*/ 191 w 192"/>
                <a:gd name="T13" fmla="*/ 28 h 237"/>
                <a:gd name="T14" fmla="*/ 191 w 192"/>
                <a:gd name="T15" fmla="*/ 37 h 237"/>
                <a:gd name="T16" fmla="*/ 186 w 192"/>
                <a:gd name="T17" fmla="*/ 43 h 237"/>
                <a:gd name="T18" fmla="*/ 183 w 192"/>
                <a:gd name="T19" fmla="*/ 48 h 237"/>
                <a:gd name="T20" fmla="*/ 181 w 192"/>
                <a:gd name="T21" fmla="*/ 57 h 237"/>
                <a:gd name="T22" fmla="*/ 178 w 192"/>
                <a:gd name="T23" fmla="*/ 69 h 237"/>
                <a:gd name="T24" fmla="*/ 176 w 192"/>
                <a:gd name="T25" fmla="*/ 84 h 237"/>
                <a:gd name="T26" fmla="*/ 175 w 192"/>
                <a:gd name="T27" fmla="*/ 104 h 237"/>
                <a:gd name="T28" fmla="*/ 172 w 192"/>
                <a:gd name="T29" fmla="*/ 148 h 237"/>
                <a:gd name="T30" fmla="*/ 170 w 192"/>
                <a:gd name="T31" fmla="*/ 200 h 237"/>
                <a:gd name="T32" fmla="*/ 137 w 192"/>
                <a:gd name="T33" fmla="*/ 237 h 237"/>
                <a:gd name="T34" fmla="*/ 139 w 192"/>
                <a:gd name="T35" fmla="*/ 227 h 237"/>
                <a:gd name="T36" fmla="*/ 141 w 192"/>
                <a:gd name="T37" fmla="*/ 209 h 237"/>
                <a:gd name="T38" fmla="*/ 144 w 192"/>
                <a:gd name="T39" fmla="*/ 180 h 237"/>
                <a:gd name="T40" fmla="*/ 145 w 192"/>
                <a:gd name="T41" fmla="*/ 147 h 237"/>
                <a:gd name="T42" fmla="*/ 145 w 192"/>
                <a:gd name="T43" fmla="*/ 110 h 237"/>
                <a:gd name="T44" fmla="*/ 145 w 192"/>
                <a:gd name="T45" fmla="*/ 83 h 237"/>
                <a:gd name="T46" fmla="*/ 145 w 192"/>
                <a:gd name="T47" fmla="*/ 66 h 237"/>
                <a:gd name="T48" fmla="*/ 144 w 192"/>
                <a:gd name="T49" fmla="*/ 53 h 237"/>
                <a:gd name="T50" fmla="*/ 141 w 192"/>
                <a:gd name="T51" fmla="*/ 42 h 237"/>
                <a:gd name="T52" fmla="*/ 140 w 192"/>
                <a:gd name="T53" fmla="*/ 36 h 237"/>
                <a:gd name="T54" fmla="*/ 136 w 192"/>
                <a:gd name="T55" fmla="*/ 32 h 237"/>
                <a:gd name="T56" fmla="*/ 127 w 192"/>
                <a:gd name="T57" fmla="*/ 31 h 237"/>
                <a:gd name="T58" fmla="*/ 110 w 192"/>
                <a:gd name="T59" fmla="*/ 33 h 237"/>
                <a:gd name="T60" fmla="*/ 101 w 192"/>
                <a:gd name="T61" fmla="*/ 34 h 237"/>
                <a:gd name="T62" fmla="*/ 87 w 192"/>
                <a:gd name="T63" fmla="*/ 38 h 237"/>
                <a:gd name="T64" fmla="*/ 67 w 192"/>
                <a:gd name="T65" fmla="*/ 43 h 237"/>
                <a:gd name="T66" fmla="*/ 41 w 192"/>
                <a:gd name="T67" fmla="*/ 48 h 237"/>
                <a:gd name="T68" fmla="*/ 11 w 192"/>
                <a:gd name="T69" fmla="*/ 54 h 237"/>
                <a:gd name="T70" fmla="*/ 1 w 192"/>
                <a:gd name="T71" fmla="*/ 34 h 237"/>
                <a:gd name="T72" fmla="*/ 9 w 192"/>
                <a:gd name="T73" fmla="*/ 34 h 237"/>
                <a:gd name="T74" fmla="*/ 18 w 192"/>
                <a:gd name="T75" fmla="*/ 32 h 237"/>
                <a:gd name="T76" fmla="*/ 32 w 192"/>
                <a:gd name="T77" fmla="*/ 29 h 237"/>
                <a:gd name="T78" fmla="*/ 49 w 192"/>
                <a:gd name="T79" fmla="*/ 27 h 237"/>
                <a:gd name="T80" fmla="*/ 75 w 192"/>
                <a:gd name="T81" fmla="*/ 22 h 237"/>
                <a:gd name="T82" fmla="*/ 93 w 192"/>
                <a:gd name="T83" fmla="*/ 17 h 237"/>
                <a:gd name="T84" fmla="*/ 106 w 192"/>
                <a:gd name="T85" fmla="*/ 13 h 237"/>
                <a:gd name="T86" fmla="*/ 116 w 192"/>
                <a:gd name="T87" fmla="*/ 11 h 237"/>
                <a:gd name="T88" fmla="*/ 122 w 192"/>
                <a:gd name="T89" fmla="*/ 7 h 237"/>
                <a:gd name="T90" fmla="*/ 125 w 192"/>
                <a:gd name="T91" fmla="*/ 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237">
                  <a:moveTo>
                    <a:pt x="125" y="6"/>
                  </a:moveTo>
                  <a:lnTo>
                    <a:pt x="127" y="2"/>
                  </a:lnTo>
                  <a:lnTo>
                    <a:pt x="129" y="1"/>
                  </a:lnTo>
                  <a:lnTo>
                    <a:pt x="131" y="1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40" y="1"/>
                  </a:lnTo>
                  <a:lnTo>
                    <a:pt x="146" y="3"/>
                  </a:lnTo>
                  <a:lnTo>
                    <a:pt x="153" y="5"/>
                  </a:lnTo>
                  <a:lnTo>
                    <a:pt x="157" y="7"/>
                  </a:lnTo>
                  <a:lnTo>
                    <a:pt x="161" y="8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5" y="16"/>
                  </a:lnTo>
                  <a:lnTo>
                    <a:pt x="178" y="18"/>
                  </a:lnTo>
                  <a:lnTo>
                    <a:pt x="182" y="21"/>
                  </a:lnTo>
                  <a:lnTo>
                    <a:pt x="184" y="22"/>
                  </a:lnTo>
                  <a:lnTo>
                    <a:pt x="187" y="24"/>
                  </a:lnTo>
                  <a:lnTo>
                    <a:pt x="189" y="27"/>
                  </a:lnTo>
                  <a:lnTo>
                    <a:pt x="191" y="28"/>
                  </a:lnTo>
                  <a:lnTo>
                    <a:pt x="192" y="31"/>
                  </a:lnTo>
                  <a:lnTo>
                    <a:pt x="192" y="34"/>
                  </a:lnTo>
                  <a:lnTo>
                    <a:pt x="191" y="37"/>
                  </a:lnTo>
                  <a:lnTo>
                    <a:pt x="188" y="40"/>
                  </a:lnTo>
                  <a:lnTo>
                    <a:pt x="187" y="42"/>
                  </a:lnTo>
                  <a:lnTo>
                    <a:pt x="186" y="43"/>
                  </a:lnTo>
                  <a:lnTo>
                    <a:pt x="184" y="44"/>
                  </a:lnTo>
                  <a:lnTo>
                    <a:pt x="184" y="45"/>
                  </a:lnTo>
                  <a:lnTo>
                    <a:pt x="183" y="48"/>
                  </a:lnTo>
                  <a:lnTo>
                    <a:pt x="182" y="50"/>
                  </a:lnTo>
                  <a:lnTo>
                    <a:pt x="182" y="53"/>
                  </a:lnTo>
                  <a:lnTo>
                    <a:pt x="181" y="57"/>
                  </a:lnTo>
                  <a:lnTo>
                    <a:pt x="179" y="60"/>
                  </a:lnTo>
                  <a:lnTo>
                    <a:pt x="179" y="64"/>
                  </a:lnTo>
                  <a:lnTo>
                    <a:pt x="178" y="69"/>
                  </a:lnTo>
                  <a:lnTo>
                    <a:pt x="177" y="74"/>
                  </a:lnTo>
                  <a:lnTo>
                    <a:pt x="177" y="79"/>
                  </a:lnTo>
                  <a:lnTo>
                    <a:pt x="176" y="84"/>
                  </a:lnTo>
                  <a:lnTo>
                    <a:pt x="176" y="90"/>
                  </a:lnTo>
                  <a:lnTo>
                    <a:pt x="175" y="96"/>
                  </a:lnTo>
                  <a:lnTo>
                    <a:pt x="175" y="104"/>
                  </a:lnTo>
                  <a:lnTo>
                    <a:pt x="173" y="117"/>
                  </a:lnTo>
                  <a:lnTo>
                    <a:pt x="173" y="132"/>
                  </a:lnTo>
                  <a:lnTo>
                    <a:pt x="172" y="148"/>
                  </a:lnTo>
                  <a:lnTo>
                    <a:pt x="171" y="164"/>
                  </a:lnTo>
                  <a:lnTo>
                    <a:pt x="171" y="182"/>
                  </a:lnTo>
                  <a:lnTo>
                    <a:pt x="170" y="200"/>
                  </a:lnTo>
                  <a:lnTo>
                    <a:pt x="170" y="218"/>
                  </a:lnTo>
                  <a:lnTo>
                    <a:pt x="170" y="237"/>
                  </a:lnTo>
                  <a:lnTo>
                    <a:pt x="137" y="237"/>
                  </a:lnTo>
                  <a:lnTo>
                    <a:pt x="137" y="235"/>
                  </a:lnTo>
                  <a:lnTo>
                    <a:pt x="139" y="231"/>
                  </a:lnTo>
                  <a:lnTo>
                    <a:pt x="139" y="227"/>
                  </a:lnTo>
                  <a:lnTo>
                    <a:pt x="139" y="222"/>
                  </a:lnTo>
                  <a:lnTo>
                    <a:pt x="140" y="216"/>
                  </a:lnTo>
                  <a:lnTo>
                    <a:pt x="141" y="209"/>
                  </a:lnTo>
                  <a:lnTo>
                    <a:pt x="141" y="200"/>
                  </a:lnTo>
                  <a:lnTo>
                    <a:pt x="142" y="190"/>
                  </a:lnTo>
                  <a:lnTo>
                    <a:pt x="144" y="180"/>
                  </a:lnTo>
                  <a:lnTo>
                    <a:pt x="144" y="169"/>
                  </a:lnTo>
                  <a:lnTo>
                    <a:pt x="145" y="158"/>
                  </a:lnTo>
                  <a:lnTo>
                    <a:pt x="145" y="147"/>
                  </a:lnTo>
                  <a:lnTo>
                    <a:pt x="145" y="135"/>
                  </a:lnTo>
                  <a:lnTo>
                    <a:pt x="145" y="122"/>
                  </a:lnTo>
                  <a:lnTo>
                    <a:pt x="145" y="110"/>
                  </a:lnTo>
                  <a:lnTo>
                    <a:pt x="145" y="96"/>
                  </a:lnTo>
                  <a:lnTo>
                    <a:pt x="145" y="89"/>
                  </a:lnTo>
                  <a:lnTo>
                    <a:pt x="145" y="83"/>
                  </a:lnTo>
                  <a:lnTo>
                    <a:pt x="145" y="76"/>
                  </a:lnTo>
                  <a:lnTo>
                    <a:pt x="145" y="71"/>
                  </a:lnTo>
                  <a:lnTo>
                    <a:pt x="145" y="66"/>
                  </a:lnTo>
                  <a:lnTo>
                    <a:pt x="144" y="62"/>
                  </a:lnTo>
                  <a:lnTo>
                    <a:pt x="144" y="57"/>
                  </a:lnTo>
                  <a:lnTo>
                    <a:pt x="144" y="53"/>
                  </a:lnTo>
                  <a:lnTo>
                    <a:pt x="142" y="49"/>
                  </a:lnTo>
                  <a:lnTo>
                    <a:pt x="142" y="45"/>
                  </a:lnTo>
                  <a:lnTo>
                    <a:pt x="141" y="42"/>
                  </a:lnTo>
                  <a:lnTo>
                    <a:pt x="141" y="39"/>
                  </a:lnTo>
                  <a:lnTo>
                    <a:pt x="140" y="37"/>
                  </a:lnTo>
                  <a:lnTo>
                    <a:pt x="140" y="36"/>
                  </a:lnTo>
                  <a:lnTo>
                    <a:pt x="139" y="34"/>
                  </a:lnTo>
                  <a:lnTo>
                    <a:pt x="137" y="33"/>
                  </a:lnTo>
                  <a:lnTo>
                    <a:pt x="136" y="32"/>
                  </a:lnTo>
                  <a:lnTo>
                    <a:pt x="134" y="31"/>
                  </a:lnTo>
                  <a:lnTo>
                    <a:pt x="130" y="31"/>
                  </a:lnTo>
                  <a:lnTo>
                    <a:pt x="127" y="31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0" y="33"/>
                  </a:lnTo>
                  <a:lnTo>
                    <a:pt x="108" y="33"/>
                  </a:lnTo>
                  <a:lnTo>
                    <a:pt x="105" y="34"/>
                  </a:lnTo>
                  <a:lnTo>
                    <a:pt x="101" y="34"/>
                  </a:lnTo>
                  <a:lnTo>
                    <a:pt x="96" y="36"/>
                  </a:lnTo>
                  <a:lnTo>
                    <a:pt x="92" y="37"/>
                  </a:lnTo>
                  <a:lnTo>
                    <a:pt x="87" y="38"/>
                  </a:lnTo>
                  <a:lnTo>
                    <a:pt x="80" y="39"/>
                  </a:lnTo>
                  <a:lnTo>
                    <a:pt x="74" y="40"/>
                  </a:lnTo>
                  <a:lnTo>
                    <a:pt x="67" y="43"/>
                  </a:lnTo>
                  <a:lnTo>
                    <a:pt x="58" y="44"/>
                  </a:lnTo>
                  <a:lnTo>
                    <a:pt x="51" y="47"/>
                  </a:lnTo>
                  <a:lnTo>
                    <a:pt x="41" y="48"/>
                  </a:lnTo>
                  <a:lnTo>
                    <a:pt x="32" y="50"/>
                  </a:lnTo>
                  <a:lnTo>
                    <a:pt x="22" y="53"/>
                  </a:lnTo>
                  <a:lnTo>
                    <a:pt x="11" y="54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1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9" y="34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8" y="32"/>
                  </a:lnTo>
                  <a:lnTo>
                    <a:pt x="23" y="32"/>
                  </a:lnTo>
                  <a:lnTo>
                    <a:pt x="27" y="31"/>
                  </a:lnTo>
                  <a:lnTo>
                    <a:pt x="32" y="29"/>
                  </a:lnTo>
                  <a:lnTo>
                    <a:pt x="38" y="29"/>
                  </a:lnTo>
                  <a:lnTo>
                    <a:pt x="43" y="28"/>
                  </a:lnTo>
                  <a:lnTo>
                    <a:pt x="49" y="27"/>
                  </a:lnTo>
                  <a:lnTo>
                    <a:pt x="56" y="26"/>
                  </a:lnTo>
                  <a:lnTo>
                    <a:pt x="69" y="23"/>
                  </a:lnTo>
                  <a:lnTo>
                    <a:pt x="75" y="22"/>
                  </a:lnTo>
                  <a:lnTo>
                    <a:pt x="82" y="19"/>
                  </a:lnTo>
                  <a:lnTo>
                    <a:pt x="88" y="18"/>
                  </a:lnTo>
                  <a:lnTo>
                    <a:pt x="93" y="17"/>
                  </a:lnTo>
                  <a:lnTo>
                    <a:pt x="98" y="16"/>
                  </a:lnTo>
                  <a:lnTo>
                    <a:pt x="103" y="14"/>
                  </a:lnTo>
                  <a:lnTo>
                    <a:pt x="106" y="13"/>
                  </a:lnTo>
                  <a:lnTo>
                    <a:pt x="110" y="12"/>
                  </a:lnTo>
                  <a:lnTo>
                    <a:pt x="113" y="11"/>
                  </a:lnTo>
                  <a:lnTo>
                    <a:pt x="116" y="11"/>
                  </a:lnTo>
                  <a:lnTo>
                    <a:pt x="119" y="10"/>
                  </a:lnTo>
                  <a:lnTo>
                    <a:pt x="120" y="8"/>
                  </a:lnTo>
                  <a:lnTo>
                    <a:pt x="122" y="7"/>
                  </a:lnTo>
                  <a:lnTo>
                    <a:pt x="124" y="7"/>
                  </a:lnTo>
                  <a:lnTo>
                    <a:pt x="125" y="6"/>
                  </a:lnTo>
                  <a:lnTo>
                    <a:pt x="125" y="6"/>
                  </a:lnTo>
                  <a:lnTo>
                    <a:pt x="125" y="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Freeform 40"/>
          <p:cNvSpPr/>
          <p:nvPr/>
        </p:nvSpPr>
        <p:spPr bwMode="auto">
          <a:xfrm>
            <a:off x="6649305" y="2347214"/>
            <a:ext cx="336730" cy="107141"/>
          </a:xfrm>
          <a:custGeom>
            <a:avLst/>
            <a:gdLst>
              <a:gd name="T0" fmla="*/ 0 w 110"/>
              <a:gd name="T1" fmla="*/ 20 h 35"/>
              <a:gd name="T2" fmla="*/ 9 w 110"/>
              <a:gd name="T3" fmla="*/ 18 h 35"/>
              <a:gd name="T4" fmla="*/ 16 w 110"/>
              <a:gd name="T5" fmla="*/ 15 h 35"/>
              <a:gd name="T6" fmla="*/ 25 w 110"/>
              <a:gd name="T7" fmla="*/ 14 h 35"/>
              <a:gd name="T8" fmla="*/ 32 w 110"/>
              <a:gd name="T9" fmla="*/ 12 h 35"/>
              <a:gd name="T10" fmla="*/ 40 w 110"/>
              <a:gd name="T11" fmla="*/ 10 h 35"/>
              <a:gd name="T12" fmla="*/ 46 w 110"/>
              <a:gd name="T13" fmla="*/ 8 h 35"/>
              <a:gd name="T14" fmla="*/ 52 w 110"/>
              <a:gd name="T15" fmla="*/ 7 h 35"/>
              <a:gd name="T16" fmla="*/ 58 w 110"/>
              <a:gd name="T17" fmla="*/ 5 h 35"/>
              <a:gd name="T18" fmla="*/ 64 w 110"/>
              <a:gd name="T19" fmla="*/ 4 h 35"/>
              <a:gd name="T20" fmla="*/ 69 w 110"/>
              <a:gd name="T21" fmla="*/ 3 h 35"/>
              <a:gd name="T22" fmla="*/ 74 w 110"/>
              <a:gd name="T23" fmla="*/ 3 h 35"/>
              <a:gd name="T24" fmla="*/ 78 w 110"/>
              <a:gd name="T25" fmla="*/ 2 h 35"/>
              <a:gd name="T26" fmla="*/ 82 w 110"/>
              <a:gd name="T27" fmla="*/ 2 h 35"/>
              <a:gd name="T28" fmla="*/ 85 w 110"/>
              <a:gd name="T29" fmla="*/ 0 h 35"/>
              <a:gd name="T30" fmla="*/ 88 w 110"/>
              <a:gd name="T31" fmla="*/ 0 h 35"/>
              <a:gd name="T32" fmla="*/ 90 w 110"/>
              <a:gd name="T33" fmla="*/ 0 h 35"/>
              <a:gd name="T34" fmla="*/ 95 w 110"/>
              <a:gd name="T35" fmla="*/ 0 h 35"/>
              <a:gd name="T36" fmla="*/ 99 w 110"/>
              <a:gd name="T37" fmla="*/ 0 h 35"/>
              <a:gd name="T38" fmla="*/ 103 w 110"/>
              <a:gd name="T39" fmla="*/ 2 h 35"/>
              <a:gd name="T40" fmla="*/ 105 w 110"/>
              <a:gd name="T41" fmla="*/ 3 h 35"/>
              <a:gd name="T42" fmla="*/ 108 w 110"/>
              <a:gd name="T43" fmla="*/ 3 h 35"/>
              <a:gd name="T44" fmla="*/ 109 w 110"/>
              <a:gd name="T45" fmla="*/ 4 h 35"/>
              <a:gd name="T46" fmla="*/ 110 w 110"/>
              <a:gd name="T47" fmla="*/ 7 h 35"/>
              <a:gd name="T48" fmla="*/ 110 w 110"/>
              <a:gd name="T49" fmla="*/ 8 h 35"/>
              <a:gd name="T50" fmla="*/ 110 w 110"/>
              <a:gd name="T51" fmla="*/ 9 h 35"/>
              <a:gd name="T52" fmla="*/ 109 w 110"/>
              <a:gd name="T53" fmla="*/ 12 h 35"/>
              <a:gd name="T54" fmla="*/ 108 w 110"/>
              <a:gd name="T55" fmla="*/ 13 h 35"/>
              <a:gd name="T56" fmla="*/ 105 w 110"/>
              <a:gd name="T57" fmla="*/ 14 h 35"/>
              <a:gd name="T58" fmla="*/ 103 w 110"/>
              <a:gd name="T59" fmla="*/ 15 h 35"/>
              <a:gd name="T60" fmla="*/ 99 w 110"/>
              <a:gd name="T61" fmla="*/ 15 h 35"/>
              <a:gd name="T62" fmla="*/ 95 w 110"/>
              <a:gd name="T63" fmla="*/ 17 h 35"/>
              <a:gd name="T64" fmla="*/ 90 w 110"/>
              <a:gd name="T65" fmla="*/ 18 h 35"/>
              <a:gd name="T66" fmla="*/ 88 w 110"/>
              <a:gd name="T67" fmla="*/ 18 h 35"/>
              <a:gd name="T68" fmla="*/ 85 w 110"/>
              <a:gd name="T69" fmla="*/ 19 h 35"/>
              <a:gd name="T70" fmla="*/ 82 w 110"/>
              <a:gd name="T71" fmla="*/ 19 h 35"/>
              <a:gd name="T72" fmla="*/ 78 w 110"/>
              <a:gd name="T73" fmla="*/ 20 h 35"/>
              <a:gd name="T74" fmla="*/ 74 w 110"/>
              <a:gd name="T75" fmla="*/ 22 h 35"/>
              <a:gd name="T76" fmla="*/ 69 w 110"/>
              <a:gd name="T77" fmla="*/ 23 h 35"/>
              <a:gd name="T78" fmla="*/ 64 w 110"/>
              <a:gd name="T79" fmla="*/ 23 h 35"/>
              <a:gd name="T80" fmla="*/ 58 w 110"/>
              <a:gd name="T81" fmla="*/ 24 h 35"/>
              <a:gd name="T82" fmla="*/ 52 w 110"/>
              <a:gd name="T83" fmla="*/ 25 h 35"/>
              <a:gd name="T84" fmla="*/ 46 w 110"/>
              <a:gd name="T85" fmla="*/ 26 h 35"/>
              <a:gd name="T86" fmla="*/ 40 w 110"/>
              <a:gd name="T87" fmla="*/ 28 h 35"/>
              <a:gd name="T88" fmla="*/ 32 w 110"/>
              <a:gd name="T89" fmla="*/ 29 h 35"/>
              <a:gd name="T90" fmla="*/ 25 w 110"/>
              <a:gd name="T91" fmla="*/ 30 h 35"/>
              <a:gd name="T92" fmla="*/ 16 w 110"/>
              <a:gd name="T93" fmla="*/ 31 h 35"/>
              <a:gd name="T94" fmla="*/ 9 w 110"/>
              <a:gd name="T95" fmla="*/ 33 h 35"/>
              <a:gd name="T96" fmla="*/ 0 w 110"/>
              <a:gd name="T97" fmla="*/ 35 h 35"/>
              <a:gd name="T98" fmla="*/ 0 w 110"/>
              <a:gd name="T99" fmla="*/ 20 h 35"/>
              <a:gd name="T100" fmla="*/ 0 w 110"/>
              <a:gd name="T101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0" h="35">
                <a:moveTo>
                  <a:pt x="0" y="20"/>
                </a:moveTo>
                <a:lnTo>
                  <a:pt x="9" y="18"/>
                </a:lnTo>
                <a:lnTo>
                  <a:pt x="16" y="15"/>
                </a:lnTo>
                <a:lnTo>
                  <a:pt x="25" y="14"/>
                </a:lnTo>
                <a:lnTo>
                  <a:pt x="32" y="12"/>
                </a:lnTo>
                <a:lnTo>
                  <a:pt x="40" y="10"/>
                </a:lnTo>
                <a:lnTo>
                  <a:pt x="46" y="8"/>
                </a:lnTo>
                <a:lnTo>
                  <a:pt x="52" y="7"/>
                </a:lnTo>
                <a:lnTo>
                  <a:pt x="58" y="5"/>
                </a:lnTo>
                <a:lnTo>
                  <a:pt x="64" y="4"/>
                </a:lnTo>
                <a:lnTo>
                  <a:pt x="69" y="3"/>
                </a:lnTo>
                <a:lnTo>
                  <a:pt x="74" y="3"/>
                </a:lnTo>
                <a:lnTo>
                  <a:pt x="78" y="2"/>
                </a:lnTo>
                <a:lnTo>
                  <a:pt x="82" y="2"/>
                </a:lnTo>
                <a:lnTo>
                  <a:pt x="85" y="0"/>
                </a:lnTo>
                <a:lnTo>
                  <a:pt x="88" y="0"/>
                </a:lnTo>
                <a:lnTo>
                  <a:pt x="90" y="0"/>
                </a:lnTo>
                <a:lnTo>
                  <a:pt x="95" y="0"/>
                </a:lnTo>
                <a:lnTo>
                  <a:pt x="99" y="0"/>
                </a:lnTo>
                <a:lnTo>
                  <a:pt x="103" y="2"/>
                </a:lnTo>
                <a:lnTo>
                  <a:pt x="105" y="3"/>
                </a:lnTo>
                <a:lnTo>
                  <a:pt x="108" y="3"/>
                </a:lnTo>
                <a:lnTo>
                  <a:pt x="109" y="4"/>
                </a:lnTo>
                <a:lnTo>
                  <a:pt x="110" y="7"/>
                </a:lnTo>
                <a:lnTo>
                  <a:pt x="110" y="8"/>
                </a:lnTo>
                <a:lnTo>
                  <a:pt x="110" y="9"/>
                </a:lnTo>
                <a:lnTo>
                  <a:pt x="109" y="12"/>
                </a:lnTo>
                <a:lnTo>
                  <a:pt x="108" y="13"/>
                </a:lnTo>
                <a:lnTo>
                  <a:pt x="105" y="14"/>
                </a:lnTo>
                <a:lnTo>
                  <a:pt x="103" y="15"/>
                </a:lnTo>
                <a:lnTo>
                  <a:pt x="99" y="15"/>
                </a:lnTo>
                <a:lnTo>
                  <a:pt x="95" y="17"/>
                </a:lnTo>
                <a:lnTo>
                  <a:pt x="90" y="18"/>
                </a:lnTo>
                <a:lnTo>
                  <a:pt x="88" y="18"/>
                </a:lnTo>
                <a:lnTo>
                  <a:pt x="85" y="19"/>
                </a:lnTo>
                <a:lnTo>
                  <a:pt x="82" y="19"/>
                </a:lnTo>
                <a:lnTo>
                  <a:pt x="78" y="20"/>
                </a:lnTo>
                <a:lnTo>
                  <a:pt x="74" y="22"/>
                </a:lnTo>
                <a:lnTo>
                  <a:pt x="69" y="23"/>
                </a:lnTo>
                <a:lnTo>
                  <a:pt x="64" y="23"/>
                </a:lnTo>
                <a:lnTo>
                  <a:pt x="58" y="24"/>
                </a:lnTo>
                <a:lnTo>
                  <a:pt x="52" y="25"/>
                </a:lnTo>
                <a:lnTo>
                  <a:pt x="46" y="26"/>
                </a:lnTo>
                <a:lnTo>
                  <a:pt x="40" y="28"/>
                </a:lnTo>
                <a:lnTo>
                  <a:pt x="32" y="29"/>
                </a:lnTo>
                <a:lnTo>
                  <a:pt x="25" y="30"/>
                </a:lnTo>
                <a:lnTo>
                  <a:pt x="16" y="31"/>
                </a:lnTo>
                <a:lnTo>
                  <a:pt x="9" y="33"/>
                </a:lnTo>
                <a:lnTo>
                  <a:pt x="0" y="35"/>
                </a:lnTo>
                <a:lnTo>
                  <a:pt x="0" y="20"/>
                </a:lnTo>
                <a:lnTo>
                  <a:pt x="0" y="2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1"/>
          <p:cNvSpPr/>
          <p:nvPr/>
        </p:nvSpPr>
        <p:spPr bwMode="auto">
          <a:xfrm>
            <a:off x="6649305" y="2512518"/>
            <a:ext cx="336730" cy="104080"/>
          </a:xfrm>
          <a:custGeom>
            <a:avLst/>
            <a:gdLst>
              <a:gd name="T0" fmla="*/ 0 w 110"/>
              <a:gd name="T1" fmla="*/ 34 h 34"/>
              <a:gd name="T2" fmla="*/ 0 w 110"/>
              <a:gd name="T3" fmla="*/ 20 h 34"/>
              <a:gd name="T4" fmla="*/ 10 w 110"/>
              <a:gd name="T5" fmla="*/ 17 h 34"/>
              <a:gd name="T6" fmla="*/ 18 w 110"/>
              <a:gd name="T7" fmla="*/ 16 h 34"/>
              <a:gd name="T8" fmla="*/ 26 w 110"/>
              <a:gd name="T9" fmla="*/ 13 h 34"/>
              <a:gd name="T10" fmla="*/ 35 w 110"/>
              <a:gd name="T11" fmla="*/ 11 h 34"/>
              <a:gd name="T12" fmla="*/ 42 w 110"/>
              <a:gd name="T13" fmla="*/ 10 h 34"/>
              <a:gd name="T14" fmla="*/ 48 w 110"/>
              <a:gd name="T15" fmla="*/ 8 h 34"/>
              <a:gd name="T16" fmla="*/ 54 w 110"/>
              <a:gd name="T17" fmla="*/ 7 h 34"/>
              <a:gd name="T18" fmla="*/ 61 w 110"/>
              <a:gd name="T19" fmla="*/ 5 h 34"/>
              <a:gd name="T20" fmla="*/ 66 w 110"/>
              <a:gd name="T21" fmla="*/ 5 h 34"/>
              <a:gd name="T22" fmla="*/ 70 w 110"/>
              <a:gd name="T23" fmla="*/ 3 h 34"/>
              <a:gd name="T24" fmla="*/ 74 w 110"/>
              <a:gd name="T25" fmla="*/ 2 h 34"/>
              <a:gd name="T26" fmla="*/ 78 w 110"/>
              <a:gd name="T27" fmla="*/ 1 h 34"/>
              <a:gd name="T28" fmla="*/ 80 w 110"/>
              <a:gd name="T29" fmla="*/ 1 h 34"/>
              <a:gd name="T30" fmla="*/ 83 w 110"/>
              <a:gd name="T31" fmla="*/ 1 h 34"/>
              <a:gd name="T32" fmla="*/ 85 w 110"/>
              <a:gd name="T33" fmla="*/ 0 h 34"/>
              <a:gd name="T34" fmla="*/ 85 w 110"/>
              <a:gd name="T35" fmla="*/ 0 h 34"/>
              <a:gd name="T36" fmla="*/ 88 w 110"/>
              <a:gd name="T37" fmla="*/ 0 h 34"/>
              <a:gd name="T38" fmla="*/ 92 w 110"/>
              <a:gd name="T39" fmla="*/ 1 h 34"/>
              <a:gd name="T40" fmla="*/ 95 w 110"/>
              <a:gd name="T41" fmla="*/ 1 h 34"/>
              <a:gd name="T42" fmla="*/ 100 w 110"/>
              <a:gd name="T43" fmla="*/ 2 h 34"/>
              <a:gd name="T44" fmla="*/ 103 w 110"/>
              <a:gd name="T45" fmla="*/ 3 h 34"/>
              <a:gd name="T46" fmla="*/ 105 w 110"/>
              <a:gd name="T47" fmla="*/ 5 h 34"/>
              <a:gd name="T48" fmla="*/ 108 w 110"/>
              <a:gd name="T49" fmla="*/ 6 h 34"/>
              <a:gd name="T50" fmla="*/ 109 w 110"/>
              <a:gd name="T51" fmla="*/ 7 h 34"/>
              <a:gd name="T52" fmla="*/ 109 w 110"/>
              <a:gd name="T53" fmla="*/ 8 h 34"/>
              <a:gd name="T54" fmla="*/ 110 w 110"/>
              <a:gd name="T55" fmla="*/ 10 h 34"/>
              <a:gd name="T56" fmla="*/ 110 w 110"/>
              <a:gd name="T57" fmla="*/ 12 h 34"/>
              <a:gd name="T58" fmla="*/ 110 w 110"/>
              <a:gd name="T59" fmla="*/ 13 h 34"/>
              <a:gd name="T60" fmla="*/ 109 w 110"/>
              <a:gd name="T61" fmla="*/ 15 h 34"/>
              <a:gd name="T62" fmla="*/ 106 w 110"/>
              <a:gd name="T63" fmla="*/ 16 h 34"/>
              <a:gd name="T64" fmla="*/ 104 w 110"/>
              <a:gd name="T65" fmla="*/ 16 h 34"/>
              <a:gd name="T66" fmla="*/ 100 w 110"/>
              <a:gd name="T67" fmla="*/ 17 h 34"/>
              <a:gd name="T68" fmla="*/ 95 w 110"/>
              <a:gd name="T69" fmla="*/ 18 h 34"/>
              <a:gd name="T70" fmla="*/ 89 w 110"/>
              <a:gd name="T71" fmla="*/ 20 h 34"/>
              <a:gd name="T72" fmla="*/ 83 w 110"/>
              <a:gd name="T73" fmla="*/ 21 h 34"/>
              <a:gd name="T74" fmla="*/ 75 w 110"/>
              <a:gd name="T75" fmla="*/ 23 h 34"/>
              <a:gd name="T76" fmla="*/ 67 w 110"/>
              <a:gd name="T77" fmla="*/ 24 h 34"/>
              <a:gd name="T78" fmla="*/ 58 w 110"/>
              <a:gd name="T79" fmla="*/ 26 h 34"/>
              <a:gd name="T80" fmla="*/ 48 w 110"/>
              <a:gd name="T81" fmla="*/ 27 h 34"/>
              <a:gd name="T82" fmla="*/ 37 w 110"/>
              <a:gd name="T83" fmla="*/ 29 h 34"/>
              <a:gd name="T84" fmla="*/ 26 w 110"/>
              <a:gd name="T85" fmla="*/ 31 h 34"/>
              <a:gd name="T86" fmla="*/ 14 w 110"/>
              <a:gd name="T87" fmla="*/ 32 h 34"/>
              <a:gd name="T88" fmla="*/ 0 w 110"/>
              <a:gd name="T89" fmla="*/ 34 h 34"/>
              <a:gd name="T90" fmla="*/ 0 w 110"/>
              <a:gd name="T91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0" h="34">
                <a:moveTo>
                  <a:pt x="0" y="34"/>
                </a:moveTo>
                <a:lnTo>
                  <a:pt x="0" y="20"/>
                </a:lnTo>
                <a:lnTo>
                  <a:pt x="10" y="17"/>
                </a:lnTo>
                <a:lnTo>
                  <a:pt x="18" y="16"/>
                </a:lnTo>
                <a:lnTo>
                  <a:pt x="26" y="13"/>
                </a:lnTo>
                <a:lnTo>
                  <a:pt x="35" y="11"/>
                </a:lnTo>
                <a:lnTo>
                  <a:pt x="42" y="10"/>
                </a:lnTo>
                <a:lnTo>
                  <a:pt x="48" y="8"/>
                </a:lnTo>
                <a:lnTo>
                  <a:pt x="54" y="7"/>
                </a:lnTo>
                <a:lnTo>
                  <a:pt x="61" y="5"/>
                </a:lnTo>
                <a:lnTo>
                  <a:pt x="66" y="5"/>
                </a:lnTo>
                <a:lnTo>
                  <a:pt x="70" y="3"/>
                </a:lnTo>
                <a:lnTo>
                  <a:pt x="74" y="2"/>
                </a:lnTo>
                <a:lnTo>
                  <a:pt x="78" y="1"/>
                </a:lnTo>
                <a:lnTo>
                  <a:pt x="80" y="1"/>
                </a:lnTo>
                <a:lnTo>
                  <a:pt x="83" y="1"/>
                </a:lnTo>
                <a:lnTo>
                  <a:pt x="85" y="0"/>
                </a:lnTo>
                <a:lnTo>
                  <a:pt x="85" y="0"/>
                </a:lnTo>
                <a:lnTo>
                  <a:pt x="88" y="0"/>
                </a:lnTo>
                <a:lnTo>
                  <a:pt x="92" y="1"/>
                </a:lnTo>
                <a:lnTo>
                  <a:pt x="95" y="1"/>
                </a:lnTo>
                <a:lnTo>
                  <a:pt x="100" y="2"/>
                </a:lnTo>
                <a:lnTo>
                  <a:pt x="103" y="3"/>
                </a:lnTo>
                <a:lnTo>
                  <a:pt x="105" y="5"/>
                </a:lnTo>
                <a:lnTo>
                  <a:pt x="108" y="6"/>
                </a:lnTo>
                <a:lnTo>
                  <a:pt x="109" y="7"/>
                </a:lnTo>
                <a:lnTo>
                  <a:pt x="109" y="8"/>
                </a:lnTo>
                <a:lnTo>
                  <a:pt x="110" y="10"/>
                </a:lnTo>
                <a:lnTo>
                  <a:pt x="110" y="12"/>
                </a:lnTo>
                <a:lnTo>
                  <a:pt x="110" y="13"/>
                </a:lnTo>
                <a:lnTo>
                  <a:pt x="109" y="15"/>
                </a:lnTo>
                <a:lnTo>
                  <a:pt x="106" y="16"/>
                </a:lnTo>
                <a:lnTo>
                  <a:pt x="104" y="16"/>
                </a:lnTo>
                <a:lnTo>
                  <a:pt x="100" y="17"/>
                </a:lnTo>
                <a:lnTo>
                  <a:pt x="95" y="18"/>
                </a:lnTo>
                <a:lnTo>
                  <a:pt x="89" y="20"/>
                </a:lnTo>
                <a:lnTo>
                  <a:pt x="83" y="21"/>
                </a:lnTo>
                <a:lnTo>
                  <a:pt x="75" y="23"/>
                </a:lnTo>
                <a:lnTo>
                  <a:pt x="67" y="24"/>
                </a:lnTo>
                <a:lnTo>
                  <a:pt x="58" y="26"/>
                </a:lnTo>
                <a:lnTo>
                  <a:pt x="48" y="27"/>
                </a:lnTo>
                <a:lnTo>
                  <a:pt x="37" y="29"/>
                </a:lnTo>
                <a:lnTo>
                  <a:pt x="26" y="31"/>
                </a:lnTo>
                <a:lnTo>
                  <a:pt x="14" y="32"/>
                </a:lnTo>
                <a:lnTo>
                  <a:pt x="0" y="34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2"/>
          <p:cNvSpPr/>
          <p:nvPr/>
        </p:nvSpPr>
        <p:spPr bwMode="auto">
          <a:xfrm>
            <a:off x="6624815" y="2671700"/>
            <a:ext cx="361220" cy="101018"/>
          </a:xfrm>
          <a:custGeom>
            <a:avLst/>
            <a:gdLst>
              <a:gd name="T0" fmla="*/ 0 w 118"/>
              <a:gd name="T1" fmla="*/ 18 h 33"/>
              <a:gd name="T2" fmla="*/ 5 w 118"/>
              <a:gd name="T3" fmla="*/ 18 h 33"/>
              <a:gd name="T4" fmla="*/ 12 w 118"/>
              <a:gd name="T5" fmla="*/ 18 h 33"/>
              <a:gd name="T6" fmla="*/ 18 w 118"/>
              <a:gd name="T7" fmla="*/ 17 h 33"/>
              <a:gd name="T8" fmla="*/ 24 w 118"/>
              <a:gd name="T9" fmla="*/ 17 h 33"/>
              <a:gd name="T10" fmla="*/ 31 w 118"/>
              <a:gd name="T11" fmla="*/ 16 h 33"/>
              <a:gd name="T12" fmla="*/ 40 w 118"/>
              <a:gd name="T13" fmla="*/ 13 h 33"/>
              <a:gd name="T14" fmla="*/ 48 w 118"/>
              <a:gd name="T15" fmla="*/ 12 h 33"/>
              <a:gd name="T16" fmla="*/ 57 w 118"/>
              <a:gd name="T17" fmla="*/ 8 h 33"/>
              <a:gd name="T18" fmla="*/ 65 w 118"/>
              <a:gd name="T19" fmla="*/ 6 h 33"/>
              <a:gd name="T20" fmla="*/ 72 w 118"/>
              <a:gd name="T21" fmla="*/ 5 h 33"/>
              <a:gd name="T22" fmla="*/ 78 w 118"/>
              <a:gd name="T23" fmla="*/ 2 h 33"/>
              <a:gd name="T24" fmla="*/ 85 w 118"/>
              <a:gd name="T25" fmla="*/ 1 h 33"/>
              <a:gd name="T26" fmla="*/ 88 w 118"/>
              <a:gd name="T27" fmla="*/ 1 h 33"/>
              <a:gd name="T28" fmla="*/ 92 w 118"/>
              <a:gd name="T29" fmla="*/ 0 h 33"/>
              <a:gd name="T30" fmla="*/ 95 w 118"/>
              <a:gd name="T31" fmla="*/ 0 h 33"/>
              <a:gd name="T32" fmla="*/ 96 w 118"/>
              <a:gd name="T33" fmla="*/ 0 h 33"/>
              <a:gd name="T34" fmla="*/ 98 w 118"/>
              <a:gd name="T35" fmla="*/ 0 h 33"/>
              <a:gd name="T36" fmla="*/ 101 w 118"/>
              <a:gd name="T37" fmla="*/ 0 h 33"/>
              <a:gd name="T38" fmla="*/ 102 w 118"/>
              <a:gd name="T39" fmla="*/ 0 h 33"/>
              <a:gd name="T40" fmla="*/ 104 w 118"/>
              <a:gd name="T41" fmla="*/ 0 h 33"/>
              <a:gd name="T42" fmla="*/ 106 w 118"/>
              <a:gd name="T43" fmla="*/ 1 h 33"/>
              <a:gd name="T44" fmla="*/ 108 w 118"/>
              <a:gd name="T45" fmla="*/ 2 h 33"/>
              <a:gd name="T46" fmla="*/ 111 w 118"/>
              <a:gd name="T47" fmla="*/ 2 h 33"/>
              <a:gd name="T48" fmla="*/ 113 w 118"/>
              <a:gd name="T49" fmla="*/ 3 h 33"/>
              <a:gd name="T50" fmla="*/ 116 w 118"/>
              <a:gd name="T51" fmla="*/ 5 h 33"/>
              <a:gd name="T52" fmla="*/ 117 w 118"/>
              <a:gd name="T53" fmla="*/ 7 h 33"/>
              <a:gd name="T54" fmla="*/ 117 w 118"/>
              <a:gd name="T55" fmla="*/ 8 h 33"/>
              <a:gd name="T56" fmla="*/ 118 w 118"/>
              <a:gd name="T57" fmla="*/ 10 h 33"/>
              <a:gd name="T58" fmla="*/ 118 w 118"/>
              <a:gd name="T59" fmla="*/ 11 h 33"/>
              <a:gd name="T60" fmla="*/ 118 w 118"/>
              <a:gd name="T61" fmla="*/ 13 h 33"/>
              <a:gd name="T62" fmla="*/ 117 w 118"/>
              <a:gd name="T63" fmla="*/ 15 h 33"/>
              <a:gd name="T64" fmla="*/ 113 w 118"/>
              <a:gd name="T65" fmla="*/ 17 h 33"/>
              <a:gd name="T66" fmla="*/ 109 w 118"/>
              <a:gd name="T67" fmla="*/ 18 h 33"/>
              <a:gd name="T68" fmla="*/ 104 w 118"/>
              <a:gd name="T69" fmla="*/ 21 h 33"/>
              <a:gd name="T70" fmla="*/ 98 w 118"/>
              <a:gd name="T71" fmla="*/ 22 h 33"/>
              <a:gd name="T72" fmla="*/ 92 w 118"/>
              <a:gd name="T73" fmla="*/ 24 h 33"/>
              <a:gd name="T74" fmla="*/ 85 w 118"/>
              <a:gd name="T75" fmla="*/ 26 h 33"/>
              <a:gd name="T76" fmla="*/ 65 w 118"/>
              <a:gd name="T77" fmla="*/ 29 h 33"/>
              <a:gd name="T78" fmla="*/ 55 w 118"/>
              <a:gd name="T79" fmla="*/ 31 h 33"/>
              <a:gd name="T80" fmla="*/ 45 w 118"/>
              <a:gd name="T81" fmla="*/ 32 h 33"/>
              <a:gd name="T82" fmla="*/ 34 w 118"/>
              <a:gd name="T83" fmla="*/ 32 h 33"/>
              <a:gd name="T84" fmla="*/ 24 w 118"/>
              <a:gd name="T85" fmla="*/ 33 h 33"/>
              <a:gd name="T86" fmla="*/ 12 w 118"/>
              <a:gd name="T87" fmla="*/ 33 h 33"/>
              <a:gd name="T88" fmla="*/ 0 w 118"/>
              <a:gd name="T89" fmla="*/ 33 h 33"/>
              <a:gd name="T90" fmla="*/ 0 w 118"/>
              <a:gd name="T91" fmla="*/ 18 h 33"/>
              <a:gd name="T92" fmla="*/ 0 w 118"/>
              <a:gd name="T93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8" h="33">
                <a:moveTo>
                  <a:pt x="0" y="18"/>
                </a:moveTo>
                <a:lnTo>
                  <a:pt x="5" y="18"/>
                </a:lnTo>
                <a:lnTo>
                  <a:pt x="12" y="18"/>
                </a:lnTo>
                <a:lnTo>
                  <a:pt x="18" y="17"/>
                </a:lnTo>
                <a:lnTo>
                  <a:pt x="24" y="17"/>
                </a:lnTo>
                <a:lnTo>
                  <a:pt x="31" y="16"/>
                </a:lnTo>
                <a:lnTo>
                  <a:pt x="40" y="13"/>
                </a:lnTo>
                <a:lnTo>
                  <a:pt x="48" y="12"/>
                </a:lnTo>
                <a:lnTo>
                  <a:pt x="57" y="8"/>
                </a:lnTo>
                <a:lnTo>
                  <a:pt x="65" y="6"/>
                </a:lnTo>
                <a:lnTo>
                  <a:pt x="72" y="5"/>
                </a:lnTo>
                <a:lnTo>
                  <a:pt x="78" y="2"/>
                </a:lnTo>
                <a:lnTo>
                  <a:pt x="85" y="1"/>
                </a:lnTo>
                <a:lnTo>
                  <a:pt x="88" y="1"/>
                </a:lnTo>
                <a:lnTo>
                  <a:pt x="92" y="0"/>
                </a:lnTo>
                <a:lnTo>
                  <a:pt x="95" y="0"/>
                </a:lnTo>
                <a:lnTo>
                  <a:pt x="96" y="0"/>
                </a:lnTo>
                <a:lnTo>
                  <a:pt x="98" y="0"/>
                </a:lnTo>
                <a:lnTo>
                  <a:pt x="101" y="0"/>
                </a:lnTo>
                <a:lnTo>
                  <a:pt x="102" y="0"/>
                </a:lnTo>
                <a:lnTo>
                  <a:pt x="104" y="0"/>
                </a:lnTo>
                <a:lnTo>
                  <a:pt x="106" y="1"/>
                </a:lnTo>
                <a:lnTo>
                  <a:pt x="108" y="2"/>
                </a:lnTo>
                <a:lnTo>
                  <a:pt x="111" y="2"/>
                </a:lnTo>
                <a:lnTo>
                  <a:pt x="113" y="3"/>
                </a:lnTo>
                <a:lnTo>
                  <a:pt x="116" y="5"/>
                </a:lnTo>
                <a:lnTo>
                  <a:pt x="117" y="7"/>
                </a:lnTo>
                <a:lnTo>
                  <a:pt x="117" y="8"/>
                </a:lnTo>
                <a:lnTo>
                  <a:pt x="118" y="10"/>
                </a:lnTo>
                <a:lnTo>
                  <a:pt x="118" y="11"/>
                </a:lnTo>
                <a:lnTo>
                  <a:pt x="118" y="13"/>
                </a:lnTo>
                <a:lnTo>
                  <a:pt x="117" y="15"/>
                </a:lnTo>
                <a:lnTo>
                  <a:pt x="113" y="17"/>
                </a:lnTo>
                <a:lnTo>
                  <a:pt x="109" y="18"/>
                </a:lnTo>
                <a:lnTo>
                  <a:pt x="104" y="21"/>
                </a:lnTo>
                <a:lnTo>
                  <a:pt x="98" y="22"/>
                </a:lnTo>
                <a:lnTo>
                  <a:pt x="92" y="24"/>
                </a:lnTo>
                <a:lnTo>
                  <a:pt x="85" y="26"/>
                </a:lnTo>
                <a:lnTo>
                  <a:pt x="65" y="29"/>
                </a:lnTo>
                <a:lnTo>
                  <a:pt x="55" y="31"/>
                </a:lnTo>
                <a:lnTo>
                  <a:pt x="45" y="32"/>
                </a:lnTo>
                <a:lnTo>
                  <a:pt x="34" y="32"/>
                </a:lnTo>
                <a:lnTo>
                  <a:pt x="24" y="33"/>
                </a:lnTo>
                <a:lnTo>
                  <a:pt x="12" y="33"/>
                </a:lnTo>
                <a:lnTo>
                  <a:pt x="0" y="33"/>
                </a:lnTo>
                <a:lnTo>
                  <a:pt x="0" y="18"/>
                </a:lnTo>
                <a:lnTo>
                  <a:pt x="0" y="1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文本框 15"/>
          <p:cNvSpPr txBox="1"/>
          <p:nvPr/>
        </p:nvSpPr>
        <p:spPr>
          <a:xfrm>
            <a:off x="2555776" y="116632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0" grpId="0" animBg="1"/>
      <p:bldP spid="56" grpId="0" animBg="1"/>
      <p:bldP spid="57" grpId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1691680" y="339502"/>
            <a:ext cx="10801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wò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021" y="3705875"/>
            <a:ext cx="3041883" cy="954107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左边第二笔为竖，右边竖长于左边。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1411" y="1283314"/>
            <a:ext cx="2318547" cy="2326669"/>
            <a:chOff x="5534807" y="1672548"/>
            <a:chExt cx="2318547" cy="2326669"/>
          </a:xfrm>
        </p:grpSpPr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395502" y="1551933"/>
            <a:ext cx="1650365" cy="1789430"/>
            <a:chOff x="1670050" y="869951"/>
            <a:chExt cx="644525" cy="698500"/>
          </a:xfrm>
        </p:grpSpPr>
        <p:sp>
          <p:nvSpPr>
            <p:cNvPr id="14" name="Freeform 34"/>
            <p:cNvSpPr/>
            <p:nvPr/>
          </p:nvSpPr>
          <p:spPr bwMode="auto">
            <a:xfrm>
              <a:off x="1670050" y="958851"/>
              <a:ext cx="330200" cy="484188"/>
            </a:xfrm>
            <a:custGeom>
              <a:avLst/>
              <a:gdLst>
                <a:gd name="T0" fmla="*/ 58 w 417"/>
                <a:gd name="T1" fmla="*/ 607 h 611"/>
                <a:gd name="T2" fmla="*/ 36 w 417"/>
                <a:gd name="T3" fmla="*/ 611 h 611"/>
                <a:gd name="T4" fmla="*/ 23 w 417"/>
                <a:gd name="T5" fmla="*/ 609 h 611"/>
                <a:gd name="T6" fmla="*/ 12 w 417"/>
                <a:gd name="T7" fmla="*/ 598 h 611"/>
                <a:gd name="T8" fmla="*/ 0 w 417"/>
                <a:gd name="T9" fmla="*/ 567 h 611"/>
                <a:gd name="T10" fmla="*/ 4 w 417"/>
                <a:gd name="T11" fmla="*/ 554 h 611"/>
                <a:gd name="T12" fmla="*/ 21 w 417"/>
                <a:gd name="T13" fmla="*/ 531 h 611"/>
                <a:gd name="T14" fmla="*/ 29 w 417"/>
                <a:gd name="T15" fmla="*/ 500 h 611"/>
                <a:gd name="T16" fmla="*/ 35 w 417"/>
                <a:gd name="T17" fmla="*/ 443 h 611"/>
                <a:gd name="T18" fmla="*/ 38 w 417"/>
                <a:gd name="T19" fmla="*/ 360 h 611"/>
                <a:gd name="T20" fmla="*/ 40 w 417"/>
                <a:gd name="T21" fmla="*/ 253 h 611"/>
                <a:gd name="T22" fmla="*/ 40 w 417"/>
                <a:gd name="T23" fmla="*/ 157 h 611"/>
                <a:gd name="T24" fmla="*/ 38 w 417"/>
                <a:gd name="T25" fmla="*/ 89 h 611"/>
                <a:gd name="T26" fmla="*/ 33 w 417"/>
                <a:gd name="T27" fmla="*/ 45 h 611"/>
                <a:gd name="T28" fmla="*/ 27 w 417"/>
                <a:gd name="T29" fmla="*/ 25 h 611"/>
                <a:gd name="T30" fmla="*/ 25 w 417"/>
                <a:gd name="T31" fmla="*/ 10 h 611"/>
                <a:gd name="T32" fmla="*/ 33 w 417"/>
                <a:gd name="T33" fmla="*/ 2 h 611"/>
                <a:gd name="T34" fmla="*/ 58 w 417"/>
                <a:gd name="T35" fmla="*/ 4 h 611"/>
                <a:gd name="T36" fmla="*/ 86 w 417"/>
                <a:gd name="T37" fmla="*/ 39 h 611"/>
                <a:gd name="T38" fmla="*/ 84 w 417"/>
                <a:gd name="T39" fmla="*/ 119 h 611"/>
                <a:gd name="T40" fmla="*/ 84 w 417"/>
                <a:gd name="T41" fmla="*/ 190 h 611"/>
                <a:gd name="T42" fmla="*/ 82 w 417"/>
                <a:gd name="T43" fmla="*/ 253 h 611"/>
                <a:gd name="T44" fmla="*/ 80 w 417"/>
                <a:gd name="T45" fmla="*/ 309 h 611"/>
                <a:gd name="T46" fmla="*/ 80 w 417"/>
                <a:gd name="T47" fmla="*/ 355 h 611"/>
                <a:gd name="T48" fmla="*/ 79 w 417"/>
                <a:gd name="T49" fmla="*/ 393 h 611"/>
                <a:gd name="T50" fmla="*/ 79 w 417"/>
                <a:gd name="T51" fmla="*/ 422 h 611"/>
                <a:gd name="T52" fmla="*/ 79 w 417"/>
                <a:gd name="T53" fmla="*/ 454 h 611"/>
                <a:gd name="T54" fmla="*/ 79 w 417"/>
                <a:gd name="T55" fmla="*/ 494 h 611"/>
                <a:gd name="T56" fmla="*/ 77 w 417"/>
                <a:gd name="T57" fmla="*/ 514 h 611"/>
                <a:gd name="T58" fmla="*/ 75 w 417"/>
                <a:gd name="T59" fmla="*/ 523 h 611"/>
                <a:gd name="T60" fmla="*/ 75 w 417"/>
                <a:gd name="T61" fmla="*/ 544 h 611"/>
                <a:gd name="T62" fmla="*/ 84 w 417"/>
                <a:gd name="T63" fmla="*/ 546 h 611"/>
                <a:gd name="T64" fmla="*/ 103 w 417"/>
                <a:gd name="T65" fmla="*/ 544 h 611"/>
                <a:gd name="T66" fmla="*/ 136 w 417"/>
                <a:gd name="T67" fmla="*/ 540 h 611"/>
                <a:gd name="T68" fmla="*/ 182 w 417"/>
                <a:gd name="T69" fmla="*/ 535 h 611"/>
                <a:gd name="T70" fmla="*/ 266 w 417"/>
                <a:gd name="T71" fmla="*/ 517 h 611"/>
                <a:gd name="T72" fmla="*/ 325 w 417"/>
                <a:gd name="T73" fmla="*/ 508 h 611"/>
                <a:gd name="T74" fmla="*/ 362 w 417"/>
                <a:gd name="T75" fmla="*/ 506 h 611"/>
                <a:gd name="T76" fmla="*/ 385 w 417"/>
                <a:gd name="T77" fmla="*/ 508 h 611"/>
                <a:gd name="T78" fmla="*/ 406 w 417"/>
                <a:gd name="T79" fmla="*/ 519 h 611"/>
                <a:gd name="T80" fmla="*/ 415 w 417"/>
                <a:gd name="T81" fmla="*/ 533 h 611"/>
                <a:gd name="T82" fmla="*/ 417 w 417"/>
                <a:gd name="T83" fmla="*/ 542 h 611"/>
                <a:gd name="T84" fmla="*/ 412 w 417"/>
                <a:gd name="T85" fmla="*/ 548 h 611"/>
                <a:gd name="T86" fmla="*/ 385 w 417"/>
                <a:gd name="T87" fmla="*/ 552 h 611"/>
                <a:gd name="T88" fmla="*/ 335 w 417"/>
                <a:gd name="T89" fmla="*/ 554 h 611"/>
                <a:gd name="T90" fmla="*/ 260 w 417"/>
                <a:gd name="T91" fmla="*/ 559 h 611"/>
                <a:gd name="T92" fmla="*/ 170 w 417"/>
                <a:gd name="T93" fmla="*/ 573 h 611"/>
                <a:gd name="T94" fmla="*/ 102 w 417"/>
                <a:gd name="T95" fmla="*/ 588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7" h="611">
                  <a:moveTo>
                    <a:pt x="79" y="598"/>
                  </a:moveTo>
                  <a:lnTo>
                    <a:pt x="71" y="602"/>
                  </a:lnTo>
                  <a:lnTo>
                    <a:pt x="63" y="603"/>
                  </a:lnTo>
                  <a:lnTo>
                    <a:pt x="58" y="607"/>
                  </a:lnTo>
                  <a:lnTo>
                    <a:pt x="50" y="609"/>
                  </a:lnTo>
                  <a:lnTo>
                    <a:pt x="46" y="609"/>
                  </a:lnTo>
                  <a:lnTo>
                    <a:pt x="40" y="611"/>
                  </a:lnTo>
                  <a:lnTo>
                    <a:pt x="36" y="611"/>
                  </a:lnTo>
                  <a:lnTo>
                    <a:pt x="33" y="611"/>
                  </a:lnTo>
                  <a:lnTo>
                    <a:pt x="29" y="611"/>
                  </a:lnTo>
                  <a:lnTo>
                    <a:pt x="25" y="609"/>
                  </a:lnTo>
                  <a:lnTo>
                    <a:pt x="23" y="609"/>
                  </a:lnTo>
                  <a:lnTo>
                    <a:pt x="19" y="607"/>
                  </a:lnTo>
                  <a:lnTo>
                    <a:pt x="17" y="603"/>
                  </a:lnTo>
                  <a:lnTo>
                    <a:pt x="13" y="602"/>
                  </a:lnTo>
                  <a:lnTo>
                    <a:pt x="12" y="598"/>
                  </a:lnTo>
                  <a:lnTo>
                    <a:pt x="6" y="588"/>
                  </a:lnTo>
                  <a:lnTo>
                    <a:pt x="2" y="582"/>
                  </a:lnTo>
                  <a:lnTo>
                    <a:pt x="0" y="575"/>
                  </a:lnTo>
                  <a:lnTo>
                    <a:pt x="0" y="567"/>
                  </a:lnTo>
                  <a:lnTo>
                    <a:pt x="0" y="563"/>
                  </a:lnTo>
                  <a:lnTo>
                    <a:pt x="0" y="561"/>
                  </a:lnTo>
                  <a:lnTo>
                    <a:pt x="2" y="558"/>
                  </a:lnTo>
                  <a:lnTo>
                    <a:pt x="4" y="554"/>
                  </a:lnTo>
                  <a:lnTo>
                    <a:pt x="8" y="550"/>
                  </a:lnTo>
                  <a:lnTo>
                    <a:pt x="12" y="544"/>
                  </a:lnTo>
                  <a:lnTo>
                    <a:pt x="19" y="535"/>
                  </a:lnTo>
                  <a:lnTo>
                    <a:pt x="21" y="531"/>
                  </a:lnTo>
                  <a:lnTo>
                    <a:pt x="23" y="525"/>
                  </a:lnTo>
                  <a:lnTo>
                    <a:pt x="25" y="517"/>
                  </a:lnTo>
                  <a:lnTo>
                    <a:pt x="27" y="510"/>
                  </a:lnTo>
                  <a:lnTo>
                    <a:pt x="29" y="500"/>
                  </a:lnTo>
                  <a:lnTo>
                    <a:pt x="29" y="487"/>
                  </a:lnTo>
                  <a:lnTo>
                    <a:pt x="31" y="473"/>
                  </a:lnTo>
                  <a:lnTo>
                    <a:pt x="33" y="460"/>
                  </a:lnTo>
                  <a:lnTo>
                    <a:pt x="35" y="443"/>
                  </a:lnTo>
                  <a:lnTo>
                    <a:pt x="35" y="424"/>
                  </a:lnTo>
                  <a:lnTo>
                    <a:pt x="36" y="404"/>
                  </a:lnTo>
                  <a:lnTo>
                    <a:pt x="38" y="383"/>
                  </a:lnTo>
                  <a:lnTo>
                    <a:pt x="38" y="360"/>
                  </a:lnTo>
                  <a:lnTo>
                    <a:pt x="40" y="335"/>
                  </a:lnTo>
                  <a:lnTo>
                    <a:pt x="40" y="309"/>
                  </a:lnTo>
                  <a:lnTo>
                    <a:pt x="40" y="282"/>
                  </a:lnTo>
                  <a:lnTo>
                    <a:pt x="40" y="253"/>
                  </a:lnTo>
                  <a:lnTo>
                    <a:pt x="40" y="226"/>
                  </a:lnTo>
                  <a:lnTo>
                    <a:pt x="40" y="203"/>
                  </a:lnTo>
                  <a:lnTo>
                    <a:pt x="40" y="180"/>
                  </a:lnTo>
                  <a:lnTo>
                    <a:pt x="40" y="157"/>
                  </a:lnTo>
                  <a:lnTo>
                    <a:pt x="40" y="138"/>
                  </a:lnTo>
                  <a:lnTo>
                    <a:pt x="38" y="119"/>
                  </a:lnTo>
                  <a:lnTo>
                    <a:pt x="38" y="104"/>
                  </a:lnTo>
                  <a:lnTo>
                    <a:pt x="38" y="89"/>
                  </a:lnTo>
                  <a:lnTo>
                    <a:pt x="36" y="75"/>
                  </a:lnTo>
                  <a:lnTo>
                    <a:pt x="36" y="64"/>
                  </a:lnTo>
                  <a:lnTo>
                    <a:pt x="35" y="52"/>
                  </a:lnTo>
                  <a:lnTo>
                    <a:pt x="33" y="45"/>
                  </a:lnTo>
                  <a:lnTo>
                    <a:pt x="33" y="37"/>
                  </a:lnTo>
                  <a:lnTo>
                    <a:pt x="31" y="33"/>
                  </a:lnTo>
                  <a:lnTo>
                    <a:pt x="31" y="29"/>
                  </a:lnTo>
                  <a:lnTo>
                    <a:pt x="27" y="25"/>
                  </a:lnTo>
                  <a:lnTo>
                    <a:pt x="25" y="20"/>
                  </a:lnTo>
                  <a:lnTo>
                    <a:pt x="25" y="16"/>
                  </a:lnTo>
                  <a:lnTo>
                    <a:pt x="25" y="14"/>
                  </a:lnTo>
                  <a:lnTo>
                    <a:pt x="25" y="10"/>
                  </a:lnTo>
                  <a:lnTo>
                    <a:pt x="25" y="6"/>
                  </a:lnTo>
                  <a:lnTo>
                    <a:pt x="27" y="4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50" y="2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7" y="12"/>
                  </a:lnTo>
                  <a:lnTo>
                    <a:pt x="86" y="18"/>
                  </a:lnTo>
                  <a:lnTo>
                    <a:pt x="86" y="39"/>
                  </a:lnTo>
                  <a:lnTo>
                    <a:pt x="86" y="60"/>
                  </a:lnTo>
                  <a:lnTo>
                    <a:pt x="86" y="81"/>
                  </a:lnTo>
                  <a:lnTo>
                    <a:pt x="84" y="100"/>
                  </a:lnTo>
                  <a:lnTo>
                    <a:pt x="84" y="119"/>
                  </a:lnTo>
                  <a:lnTo>
                    <a:pt x="84" y="138"/>
                  </a:lnTo>
                  <a:lnTo>
                    <a:pt x="84" y="156"/>
                  </a:lnTo>
                  <a:lnTo>
                    <a:pt x="84" y="173"/>
                  </a:lnTo>
                  <a:lnTo>
                    <a:pt x="84" y="190"/>
                  </a:lnTo>
                  <a:lnTo>
                    <a:pt x="82" y="207"/>
                  </a:lnTo>
                  <a:lnTo>
                    <a:pt x="82" y="223"/>
                  </a:lnTo>
                  <a:lnTo>
                    <a:pt x="82" y="240"/>
                  </a:lnTo>
                  <a:lnTo>
                    <a:pt x="82" y="253"/>
                  </a:lnTo>
                  <a:lnTo>
                    <a:pt x="82" y="268"/>
                  </a:lnTo>
                  <a:lnTo>
                    <a:pt x="82" y="282"/>
                  </a:lnTo>
                  <a:lnTo>
                    <a:pt x="80" y="295"/>
                  </a:lnTo>
                  <a:lnTo>
                    <a:pt x="80" y="309"/>
                  </a:lnTo>
                  <a:lnTo>
                    <a:pt x="80" y="320"/>
                  </a:lnTo>
                  <a:lnTo>
                    <a:pt x="80" y="334"/>
                  </a:lnTo>
                  <a:lnTo>
                    <a:pt x="80" y="343"/>
                  </a:lnTo>
                  <a:lnTo>
                    <a:pt x="80" y="355"/>
                  </a:lnTo>
                  <a:lnTo>
                    <a:pt x="80" y="364"/>
                  </a:lnTo>
                  <a:lnTo>
                    <a:pt x="80" y="374"/>
                  </a:lnTo>
                  <a:lnTo>
                    <a:pt x="80" y="383"/>
                  </a:lnTo>
                  <a:lnTo>
                    <a:pt x="79" y="393"/>
                  </a:lnTo>
                  <a:lnTo>
                    <a:pt x="79" y="401"/>
                  </a:lnTo>
                  <a:lnTo>
                    <a:pt x="79" y="408"/>
                  </a:lnTo>
                  <a:lnTo>
                    <a:pt x="79" y="414"/>
                  </a:lnTo>
                  <a:lnTo>
                    <a:pt x="79" y="422"/>
                  </a:lnTo>
                  <a:lnTo>
                    <a:pt x="79" y="427"/>
                  </a:lnTo>
                  <a:lnTo>
                    <a:pt x="79" y="433"/>
                  </a:lnTo>
                  <a:lnTo>
                    <a:pt x="79" y="437"/>
                  </a:lnTo>
                  <a:lnTo>
                    <a:pt x="79" y="454"/>
                  </a:lnTo>
                  <a:lnTo>
                    <a:pt x="79" y="469"/>
                  </a:lnTo>
                  <a:lnTo>
                    <a:pt x="79" y="483"/>
                  </a:lnTo>
                  <a:lnTo>
                    <a:pt x="79" y="491"/>
                  </a:lnTo>
                  <a:lnTo>
                    <a:pt x="79" y="494"/>
                  </a:lnTo>
                  <a:lnTo>
                    <a:pt x="79" y="500"/>
                  </a:lnTo>
                  <a:lnTo>
                    <a:pt x="79" y="506"/>
                  </a:lnTo>
                  <a:lnTo>
                    <a:pt x="79" y="510"/>
                  </a:lnTo>
                  <a:lnTo>
                    <a:pt x="77" y="514"/>
                  </a:lnTo>
                  <a:lnTo>
                    <a:pt x="77" y="515"/>
                  </a:lnTo>
                  <a:lnTo>
                    <a:pt x="77" y="519"/>
                  </a:lnTo>
                  <a:lnTo>
                    <a:pt x="77" y="521"/>
                  </a:lnTo>
                  <a:lnTo>
                    <a:pt x="75" y="523"/>
                  </a:lnTo>
                  <a:lnTo>
                    <a:pt x="73" y="531"/>
                  </a:lnTo>
                  <a:lnTo>
                    <a:pt x="73" y="536"/>
                  </a:lnTo>
                  <a:lnTo>
                    <a:pt x="73" y="542"/>
                  </a:lnTo>
                  <a:lnTo>
                    <a:pt x="75" y="544"/>
                  </a:lnTo>
                  <a:lnTo>
                    <a:pt x="77" y="546"/>
                  </a:lnTo>
                  <a:lnTo>
                    <a:pt x="79" y="546"/>
                  </a:lnTo>
                  <a:lnTo>
                    <a:pt x="80" y="546"/>
                  </a:lnTo>
                  <a:lnTo>
                    <a:pt x="84" y="546"/>
                  </a:lnTo>
                  <a:lnTo>
                    <a:pt x="88" y="546"/>
                  </a:lnTo>
                  <a:lnTo>
                    <a:pt x="92" y="546"/>
                  </a:lnTo>
                  <a:lnTo>
                    <a:pt x="98" y="546"/>
                  </a:lnTo>
                  <a:lnTo>
                    <a:pt x="103" y="544"/>
                  </a:lnTo>
                  <a:lnTo>
                    <a:pt x="111" y="544"/>
                  </a:lnTo>
                  <a:lnTo>
                    <a:pt x="119" y="544"/>
                  </a:lnTo>
                  <a:lnTo>
                    <a:pt x="126" y="542"/>
                  </a:lnTo>
                  <a:lnTo>
                    <a:pt x="136" y="540"/>
                  </a:lnTo>
                  <a:lnTo>
                    <a:pt x="146" y="540"/>
                  </a:lnTo>
                  <a:lnTo>
                    <a:pt x="157" y="538"/>
                  </a:lnTo>
                  <a:lnTo>
                    <a:pt x="168" y="536"/>
                  </a:lnTo>
                  <a:lnTo>
                    <a:pt x="182" y="535"/>
                  </a:lnTo>
                  <a:lnTo>
                    <a:pt x="205" y="529"/>
                  </a:lnTo>
                  <a:lnTo>
                    <a:pt x="226" y="525"/>
                  </a:lnTo>
                  <a:lnTo>
                    <a:pt x="247" y="521"/>
                  </a:lnTo>
                  <a:lnTo>
                    <a:pt x="266" y="517"/>
                  </a:lnTo>
                  <a:lnTo>
                    <a:pt x="283" y="515"/>
                  </a:lnTo>
                  <a:lnTo>
                    <a:pt x="299" y="512"/>
                  </a:lnTo>
                  <a:lnTo>
                    <a:pt x="312" y="510"/>
                  </a:lnTo>
                  <a:lnTo>
                    <a:pt x="325" y="508"/>
                  </a:lnTo>
                  <a:lnTo>
                    <a:pt x="335" y="506"/>
                  </a:lnTo>
                  <a:lnTo>
                    <a:pt x="345" y="506"/>
                  </a:lnTo>
                  <a:lnTo>
                    <a:pt x="352" y="506"/>
                  </a:lnTo>
                  <a:lnTo>
                    <a:pt x="362" y="506"/>
                  </a:lnTo>
                  <a:lnTo>
                    <a:pt x="369" y="506"/>
                  </a:lnTo>
                  <a:lnTo>
                    <a:pt x="375" y="506"/>
                  </a:lnTo>
                  <a:lnTo>
                    <a:pt x="381" y="506"/>
                  </a:lnTo>
                  <a:lnTo>
                    <a:pt x="385" y="508"/>
                  </a:lnTo>
                  <a:lnTo>
                    <a:pt x="394" y="512"/>
                  </a:lnTo>
                  <a:lnTo>
                    <a:pt x="400" y="514"/>
                  </a:lnTo>
                  <a:lnTo>
                    <a:pt x="404" y="517"/>
                  </a:lnTo>
                  <a:lnTo>
                    <a:pt x="406" y="519"/>
                  </a:lnTo>
                  <a:lnTo>
                    <a:pt x="410" y="523"/>
                  </a:lnTo>
                  <a:lnTo>
                    <a:pt x="412" y="527"/>
                  </a:lnTo>
                  <a:lnTo>
                    <a:pt x="413" y="531"/>
                  </a:lnTo>
                  <a:lnTo>
                    <a:pt x="415" y="533"/>
                  </a:lnTo>
                  <a:lnTo>
                    <a:pt x="415" y="536"/>
                  </a:lnTo>
                  <a:lnTo>
                    <a:pt x="417" y="538"/>
                  </a:lnTo>
                  <a:lnTo>
                    <a:pt x="417" y="540"/>
                  </a:lnTo>
                  <a:lnTo>
                    <a:pt x="417" y="542"/>
                  </a:lnTo>
                  <a:lnTo>
                    <a:pt x="417" y="544"/>
                  </a:lnTo>
                  <a:lnTo>
                    <a:pt x="415" y="544"/>
                  </a:lnTo>
                  <a:lnTo>
                    <a:pt x="413" y="546"/>
                  </a:lnTo>
                  <a:lnTo>
                    <a:pt x="412" y="548"/>
                  </a:lnTo>
                  <a:lnTo>
                    <a:pt x="406" y="548"/>
                  </a:lnTo>
                  <a:lnTo>
                    <a:pt x="400" y="550"/>
                  </a:lnTo>
                  <a:lnTo>
                    <a:pt x="394" y="552"/>
                  </a:lnTo>
                  <a:lnTo>
                    <a:pt x="385" y="552"/>
                  </a:lnTo>
                  <a:lnTo>
                    <a:pt x="375" y="552"/>
                  </a:lnTo>
                  <a:lnTo>
                    <a:pt x="364" y="552"/>
                  </a:lnTo>
                  <a:lnTo>
                    <a:pt x="350" y="552"/>
                  </a:lnTo>
                  <a:lnTo>
                    <a:pt x="335" y="554"/>
                  </a:lnTo>
                  <a:lnTo>
                    <a:pt x="318" y="554"/>
                  </a:lnTo>
                  <a:lnTo>
                    <a:pt x="301" y="556"/>
                  </a:lnTo>
                  <a:lnTo>
                    <a:pt x="281" y="558"/>
                  </a:lnTo>
                  <a:lnTo>
                    <a:pt x="260" y="559"/>
                  </a:lnTo>
                  <a:lnTo>
                    <a:pt x="239" y="561"/>
                  </a:lnTo>
                  <a:lnTo>
                    <a:pt x="214" y="563"/>
                  </a:lnTo>
                  <a:lnTo>
                    <a:pt x="191" y="567"/>
                  </a:lnTo>
                  <a:lnTo>
                    <a:pt x="170" y="573"/>
                  </a:lnTo>
                  <a:lnTo>
                    <a:pt x="151" y="577"/>
                  </a:lnTo>
                  <a:lnTo>
                    <a:pt x="132" y="581"/>
                  </a:lnTo>
                  <a:lnTo>
                    <a:pt x="117" y="584"/>
                  </a:lnTo>
                  <a:lnTo>
                    <a:pt x="102" y="588"/>
                  </a:lnTo>
                  <a:lnTo>
                    <a:pt x="90" y="592"/>
                  </a:lnTo>
                  <a:lnTo>
                    <a:pt x="79" y="598"/>
                  </a:lnTo>
                  <a:lnTo>
                    <a:pt x="79" y="59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1716088" y="1195388"/>
              <a:ext cx="217488" cy="61913"/>
            </a:xfrm>
            <a:custGeom>
              <a:avLst/>
              <a:gdLst>
                <a:gd name="T0" fmla="*/ 263 w 274"/>
                <a:gd name="T1" fmla="*/ 0 h 79"/>
                <a:gd name="T2" fmla="*/ 266 w 274"/>
                <a:gd name="T3" fmla="*/ 10 h 79"/>
                <a:gd name="T4" fmla="*/ 268 w 274"/>
                <a:gd name="T5" fmla="*/ 17 h 79"/>
                <a:gd name="T6" fmla="*/ 272 w 274"/>
                <a:gd name="T7" fmla="*/ 25 h 79"/>
                <a:gd name="T8" fmla="*/ 274 w 274"/>
                <a:gd name="T9" fmla="*/ 29 h 79"/>
                <a:gd name="T10" fmla="*/ 274 w 274"/>
                <a:gd name="T11" fmla="*/ 35 h 79"/>
                <a:gd name="T12" fmla="*/ 274 w 274"/>
                <a:gd name="T13" fmla="*/ 36 h 79"/>
                <a:gd name="T14" fmla="*/ 274 w 274"/>
                <a:gd name="T15" fmla="*/ 40 h 79"/>
                <a:gd name="T16" fmla="*/ 274 w 274"/>
                <a:gd name="T17" fmla="*/ 42 h 79"/>
                <a:gd name="T18" fmla="*/ 270 w 274"/>
                <a:gd name="T19" fmla="*/ 42 h 79"/>
                <a:gd name="T20" fmla="*/ 264 w 274"/>
                <a:gd name="T21" fmla="*/ 44 h 79"/>
                <a:gd name="T22" fmla="*/ 259 w 274"/>
                <a:gd name="T23" fmla="*/ 44 h 79"/>
                <a:gd name="T24" fmla="*/ 251 w 274"/>
                <a:gd name="T25" fmla="*/ 46 h 79"/>
                <a:gd name="T26" fmla="*/ 242 w 274"/>
                <a:gd name="T27" fmla="*/ 46 h 79"/>
                <a:gd name="T28" fmla="*/ 230 w 274"/>
                <a:gd name="T29" fmla="*/ 46 h 79"/>
                <a:gd name="T30" fmla="*/ 217 w 274"/>
                <a:gd name="T31" fmla="*/ 48 h 79"/>
                <a:gd name="T32" fmla="*/ 201 w 274"/>
                <a:gd name="T33" fmla="*/ 50 h 79"/>
                <a:gd name="T34" fmla="*/ 194 w 274"/>
                <a:gd name="T35" fmla="*/ 50 h 79"/>
                <a:gd name="T36" fmla="*/ 184 w 274"/>
                <a:gd name="T37" fmla="*/ 52 h 79"/>
                <a:gd name="T38" fmla="*/ 176 w 274"/>
                <a:gd name="T39" fmla="*/ 52 h 79"/>
                <a:gd name="T40" fmla="*/ 167 w 274"/>
                <a:gd name="T41" fmla="*/ 54 h 79"/>
                <a:gd name="T42" fmla="*/ 155 w 274"/>
                <a:gd name="T43" fmla="*/ 54 h 79"/>
                <a:gd name="T44" fmla="*/ 146 w 274"/>
                <a:gd name="T45" fmla="*/ 56 h 79"/>
                <a:gd name="T46" fmla="*/ 134 w 274"/>
                <a:gd name="T47" fmla="*/ 58 h 79"/>
                <a:gd name="T48" fmla="*/ 121 w 274"/>
                <a:gd name="T49" fmla="*/ 59 h 79"/>
                <a:gd name="T50" fmla="*/ 109 w 274"/>
                <a:gd name="T51" fmla="*/ 61 h 79"/>
                <a:gd name="T52" fmla="*/ 96 w 274"/>
                <a:gd name="T53" fmla="*/ 63 h 79"/>
                <a:gd name="T54" fmla="*/ 83 w 274"/>
                <a:gd name="T55" fmla="*/ 65 h 79"/>
                <a:gd name="T56" fmla="*/ 67 w 274"/>
                <a:gd name="T57" fmla="*/ 69 h 79"/>
                <a:gd name="T58" fmla="*/ 54 w 274"/>
                <a:gd name="T59" fmla="*/ 71 h 79"/>
                <a:gd name="T60" fmla="*/ 37 w 274"/>
                <a:gd name="T61" fmla="*/ 73 h 79"/>
                <a:gd name="T62" fmla="*/ 21 w 274"/>
                <a:gd name="T63" fmla="*/ 77 h 79"/>
                <a:gd name="T64" fmla="*/ 4 w 274"/>
                <a:gd name="T65" fmla="*/ 79 h 79"/>
                <a:gd name="T66" fmla="*/ 0 w 274"/>
                <a:gd name="T67" fmla="*/ 46 h 79"/>
                <a:gd name="T68" fmla="*/ 20 w 274"/>
                <a:gd name="T69" fmla="*/ 42 h 79"/>
                <a:gd name="T70" fmla="*/ 39 w 274"/>
                <a:gd name="T71" fmla="*/ 40 h 79"/>
                <a:gd name="T72" fmla="*/ 58 w 274"/>
                <a:gd name="T73" fmla="*/ 36 h 79"/>
                <a:gd name="T74" fmla="*/ 77 w 274"/>
                <a:gd name="T75" fmla="*/ 35 h 79"/>
                <a:gd name="T76" fmla="*/ 81 w 274"/>
                <a:gd name="T77" fmla="*/ 33 h 79"/>
                <a:gd name="T78" fmla="*/ 87 w 274"/>
                <a:gd name="T79" fmla="*/ 33 h 79"/>
                <a:gd name="T80" fmla="*/ 94 w 274"/>
                <a:gd name="T81" fmla="*/ 31 h 79"/>
                <a:gd name="T82" fmla="*/ 102 w 274"/>
                <a:gd name="T83" fmla="*/ 31 h 79"/>
                <a:gd name="T84" fmla="*/ 109 w 274"/>
                <a:gd name="T85" fmla="*/ 29 h 79"/>
                <a:gd name="T86" fmla="*/ 119 w 274"/>
                <a:gd name="T87" fmla="*/ 27 h 79"/>
                <a:gd name="T88" fmla="*/ 129 w 274"/>
                <a:gd name="T89" fmla="*/ 25 h 79"/>
                <a:gd name="T90" fmla="*/ 140 w 274"/>
                <a:gd name="T91" fmla="*/ 23 h 79"/>
                <a:gd name="T92" fmla="*/ 152 w 274"/>
                <a:gd name="T93" fmla="*/ 21 h 79"/>
                <a:gd name="T94" fmla="*/ 165 w 274"/>
                <a:gd name="T95" fmla="*/ 19 h 79"/>
                <a:gd name="T96" fmla="*/ 178 w 274"/>
                <a:gd name="T97" fmla="*/ 15 h 79"/>
                <a:gd name="T98" fmla="*/ 194 w 274"/>
                <a:gd name="T99" fmla="*/ 14 h 79"/>
                <a:gd name="T100" fmla="*/ 209 w 274"/>
                <a:gd name="T101" fmla="*/ 10 h 79"/>
                <a:gd name="T102" fmla="*/ 226 w 274"/>
                <a:gd name="T103" fmla="*/ 8 h 79"/>
                <a:gd name="T104" fmla="*/ 243 w 274"/>
                <a:gd name="T105" fmla="*/ 4 h 79"/>
                <a:gd name="T106" fmla="*/ 263 w 274"/>
                <a:gd name="T107" fmla="*/ 0 h 79"/>
                <a:gd name="T108" fmla="*/ 263 w 274"/>
                <a:gd name="T10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4" h="79">
                  <a:moveTo>
                    <a:pt x="263" y="0"/>
                  </a:moveTo>
                  <a:lnTo>
                    <a:pt x="266" y="10"/>
                  </a:lnTo>
                  <a:lnTo>
                    <a:pt x="268" y="17"/>
                  </a:lnTo>
                  <a:lnTo>
                    <a:pt x="272" y="25"/>
                  </a:lnTo>
                  <a:lnTo>
                    <a:pt x="274" y="29"/>
                  </a:lnTo>
                  <a:lnTo>
                    <a:pt x="274" y="35"/>
                  </a:lnTo>
                  <a:lnTo>
                    <a:pt x="274" y="36"/>
                  </a:lnTo>
                  <a:lnTo>
                    <a:pt x="274" y="40"/>
                  </a:lnTo>
                  <a:lnTo>
                    <a:pt x="274" y="42"/>
                  </a:lnTo>
                  <a:lnTo>
                    <a:pt x="270" y="42"/>
                  </a:lnTo>
                  <a:lnTo>
                    <a:pt x="264" y="44"/>
                  </a:lnTo>
                  <a:lnTo>
                    <a:pt x="259" y="44"/>
                  </a:lnTo>
                  <a:lnTo>
                    <a:pt x="251" y="46"/>
                  </a:lnTo>
                  <a:lnTo>
                    <a:pt x="242" y="46"/>
                  </a:lnTo>
                  <a:lnTo>
                    <a:pt x="230" y="46"/>
                  </a:lnTo>
                  <a:lnTo>
                    <a:pt x="217" y="48"/>
                  </a:lnTo>
                  <a:lnTo>
                    <a:pt x="201" y="50"/>
                  </a:lnTo>
                  <a:lnTo>
                    <a:pt x="194" y="50"/>
                  </a:lnTo>
                  <a:lnTo>
                    <a:pt x="184" y="52"/>
                  </a:lnTo>
                  <a:lnTo>
                    <a:pt x="176" y="52"/>
                  </a:lnTo>
                  <a:lnTo>
                    <a:pt x="167" y="54"/>
                  </a:lnTo>
                  <a:lnTo>
                    <a:pt x="155" y="54"/>
                  </a:lnTo>
                  <a:lnTo>
                    <a:pt x="146" y="56"/>
                  </a:lnTo>
                  <a:lnTo>
                    <a:pt x="134" y="58"/>
                  </a:lnTo>
                  <a:lnTo>
                    <a:pt x="121" y="59"/>
                  </a:lnTo>
                  <a:lnTo>
                    <a:pt x="109" y="61"/>
                  </a:lnTo>
                  <a:lnTo>
                    <a:pt x="96" y="63"/>
                  </a:lnTo>
                  <a:lnTo>
                    <a:pt x="83" y="65"/>
                  </a:lnTo>
                  <a:lnTo>
                    <a:pt x="67" y="69"/>
                  </a:lnTo>
                  <a:lnTo>
                    <a:pt x="54" y="71"/>
                  </a:lnTo>
                  <a:lnTo>
                    <a:pt x="37" y="73"/>
                  </a:lnTo>
                  <a:lnTo>
                    <a:pt x="21" y="77"/>
                  </a:lnTo>
                  <a:lnTo>
                    <a:pt x="4" y="79"/>
                  </a:lnTo>
                  <a:lnTo>
                    <a:pt x="0" y="46"/>
                  </a:lnTo>
                  <a:lnTo>
                    <a:pt x="20" y="42"/>
                  </a:lnTo>
                  <a:lnTo>
                    <a:pt x="39" y="40"/>
                  </a:lnTo>
                  <a:lnTo>
                    <a:pt x="58" y="36"/>
                  </a:lnTo>
                  <a:lnTo>
                    <a:pt x="77" y="35"/>
                  </a:lnTo>
                  <a:lnTo>
                    <a:pt x="81" y="33"/>
                  </a:lnTo>
                  <a:lnTo>
                    <a:pt x="87" y="33"/>
                  </a:lnTo>
                  <a:lnTo>
                    <a:pt x="94" y="31"/>
                  </a:lnTo>
                  <a:lnTo>
                    <a:pt x="102" y="31"/>
                  </a:lnTo>
                  <a:lnTo>
                    <a:pt x="109" y="29"/>
                  </a:lnTo>
                  <a:lnTo>
                    <a:pt x="119" y="27"/>
                  </a:lnTo>
                  <a:lnTo>
                    <a:pt x="129" y="25"/>
                  </a:lnTo>
                  <a:lnTo>
                    <a:pt x="140" y="23"/>
                  </a:lnTo>
                  <a:lnTo>
                    <a:pt x="152" y="21"/>
                  </a:lnTo>
                  <a:lnTo>
                    <a:pt x="165" y="19"/>
                  </a:lnTo>
                  <a:lnTo>
                    <a:pt x="178" y="15"/>
                  </a:lnTo>
                  <a:lnTo>
                    <a:pt x="194" y="14"/>
                  </a:lnTo>
                  <a:lnTo>
                    <a:pt x="209" y="10"/>
                  </a:lnTo>
                  <a:lnTo>
                    <a:pt x="226" y="8"/>
                  </a:lnTo>
                  <a:lnTo>
                    <a:pt x="243" y="4"/>
                  </a:lnTo>
                  <a:lnTo>
                    <a:pt x="263" y="0"/>
                  </a:lnTo>
                  <a:lnTo>
                    <a:pt x="263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1835150" y="1222376"/>
              <a:ext cx="46038" cy="166688"/>
            </a:xfrm>
            <a:custGeom>
              <a:avLst/>
              <a:gdLst>
                <a:gd name="T0" fmla="*/ 0 w 59"/>
                <a:gd name="T1" fmla="*/ 0 h 208"/>
                <a:gd name="T2" fmla="*/ 5 w 59"/>
                <a:gd name="T3" fmla="*/ 7 h 208"/>
                <a:gd name="T4" fmla="*/ 13 w 59"/>
                <a:gd name="T5" fmla="*/ 13 h 208"/>
                <a:gd name="T6" fmla="*/ 19 w 59"/>
                <a:gd name="T7" fmla="*/ 21 h 208"/>
                <a:gd name="T8" fmla="*/ 26 w 59"/>
                <a:gd name="T9" fmla="*/ 26 h 208"/>
                <a:gd name="T10" fmla="*/ 30 w 59"/>
                <a:gd name="T11" fmla="*/ 32 h 208"/>
                <a:gd name="T12" fmla="*/ 36 w 59"/>
                <a:gd name="T13" fmla="*/ 38 h 208"/>
                <a:gd name="T14" fmla="*/ 40 w 59"/>
                <a:gd name="T15" fmla="*/ 42 h 208"/>
                <a:gd name="T16" fmla="*/ 44 w 59"/>
                <a:gd name="T17" fmla="*/ 47 h 208"/>
                <a:gd name="T18" fmla="*/ 48 w 59"/>
                <a:gd name="T19" fmla="*/ 51 h 208"/>
                <a:gd name="T20" fmla="*/ 51 w 59"/>
                <a:gd name="T21" fmla="*/ 55 h 208"/>
                <a:gd name="T22" fmla="*/ 55 w 59"/>
                <a:gd name="T23" fmla="*/ 61 h 208"/>
                <a:gd name="T24" fmla="*/ 59 w 59"/>
                <a:gd name="T25" fmla="*/ 65 h 208"/>
                <a:gd name="T26" fmla="*/ 59 w 59"/>
                <a:gd name="T27" fmla="*/ 67 h 208"/>
                <a:gd name="T28" fmla="*/ 59 w 59"/>
                <a:gd name="T29" fmla="*/ 68 h 208"/>
                <a:gd name="T30" fmla="*/ 57 w 59"/>
                <a:gd name="T31" fmla="*/ 72 h 208"/>
                <a:gd name="T32" fmla="*/ 57 w 59"/>
                <a:gd name="T33" fmla="*/ 78 h 208"/>
                <a:gd name="T34" fmla="*/ 55 w 59"/>
                <a:gd name="T35" fmla="*/ 82 h 208"/>
                <a:gd name="T36" fmla="*/ 55 w 59"/>
                <a:gd name="T37" fmla="*/ 90 h 208"/>
                <a:gd name="T38" fmla="*/ 53 w 59"/>
                <a:gd name="T39" fmla="*/ 95 h 208"/>
                <a:gd name="T40" fmla="*/ 53 w 59"/>
                <a:gd name="T41" fmla="*/ 103 h 208"/>
                <a:gd name="T42" fmla="*/ 51 w 59"/>
                <a:gd name="T43" fmla="*/ 111 h 208"/>
                <a:gd name="T44" fmla="*/ 51 w 59"/>
                <a:gd name="T45" fmla="*/ 120 h 208"/>
                <a:gd name="T46" fmla="*/ 49 w 59"/>
                <a:gd name="T47" fmla="*/ 132 h 208"/>
                <a:gd name="T48" fmla="*/ 49 w 59"/>
                <a:gd name="T49" fmla="*/ 141 h 208"/>
                <a:gd name="T50" fmla="*/ 48 w 59"/>
                <a:gd name="T51" fmla="*/ 153 h 208"/>
                <a:gd name="T52" fmla="*/ 48 w 59"/>
                <a:gd name="T53" fmla="*/ 166 h 208"/>
                <a:gd name="T54" fmla="*/ 48 w 59"/>
                <a:gd name="T55" fmla="*/ 180 h 208"/>
                <a:gd name="T56" fmla="*/ 48 w 59"/>
                <a:gd name="T57" fmla="*/ 193 h 208"/>
                <a:gd name="T58" fmla="*/ 48 w 59"/>
                <a:gd name="T59" fmla="*/ 208 h 208"/>
                <a:gd name="T60" fmla="*/ 5 w 59"/>
                <a:gd name="T61" fmla="*/ 208 h 208"/>
                <a:gd name="T62" fmla="*/ 5 w 59"/>
                <a:gd name="T63" fmla="*/ 178 h 208"/>
                <a:gd name="T64" fmla="*/ 5 w 59"/>
                <a:gd name="T65" fmla="*/ 151 h 208"/>
                <a:gd name="T66" fmla="*/ 5 w 59"/>
                <a:gd name="T67" fmla="*/ 122 h 208"/>
                <a:gd name="T68" fmla="*/ 3 w 59"/>
                <a:gd name="T69" fmla="*/ 97 h 208"/>
                <a:gd name="T70" fmla="*/ 3 w 59"/>
                <a:gd name="T71" fmla="*/ 70 h 208"/>
                <a:gd name="T72" fmla="*/ 2 w 59"/>
                <a:gd name="T73" fmla="*/ 46 h 208"/>
                <a:gd name="T74" fmla="*/ 0 w 59"/>
                <a:gd name="T75" fmla="*/ 23 h 208"/>
                <a:gd name="T76" fmla="*/ 0 w 59"/>
                <a:gd name="T77" fmla="*/ 0 h 208"/>
                <a:gd name="T78" fmla="*/ 0 w 59"/>
                <a:gd name="T7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208">
                  <a:moveTo>
                    <a:pt x="0" y="0"/>
                  </a:moveTo>
                  <a:lnTo>
                    <a:pt x="5" y="7"/>
                  </a:lnTo>
                  <a:lnTo>
                    <a:pt x="13" y="13"/>
                  </a:lnTo>
                  <a:lnTo>
                    <a:pt x="19" y="21"/>
                  </a:lnTo>
                  <a:lnTo>
                    <a:pt x="26" y="26"/>
                  </a:lnTo>
                  <a:lnTo>
                    <a:pt x="30" y="32"/>
                  </a:lnTo>
                  <a:lnTo>
                    <a:pt x="36" y="38"/>
                  </a:lnTo>
                  <a:lnTo>
                    <a:pt x="40" y="42"/>
                  </a:lnTo>
                  <a:lnTo>
                    <a:pt x="44" y="47"/>
                  </a:lnTo>
                  <a:lnTo>
                    <a:pt x="48" y="51"/>
                  </a:lnTo>
                  <a:lnTo>
                    <a:pt x="51" y="55"/>
                  </a:lnTo>
                  <a:lnTo>
                    <a:pt x="55" y="61"/>
                  </a:lnTo>
                  <a:lnTo>
                    <a:pt x="59" y="65"/>
                  </a:lnTo>
                  <a:lnTo>
                    <a:pt x="59" y="67"/>
                  </a:lnTo>
                  <a:lnTo>
                    <a:pt x="59" y="68"/>
                  </a:lnTo>
                  <a:lnTo>
                    <a:pt x="57" y="72"/>
                  </a:lnTo>
                  <a:lnTo>
                    <a:pt x="57" y="78"/>
                  </a:lnTo>
                  <a:lnTo>
                    <a:pt x="55" y="82"/>
                  </a:lnTo>
                  <a:lnTo>
                    <a:pt x="55" y="90"/>
                  </a:lnTo>
                  <a:lnTo>
                    <a:pt x="53" y="95"/>
                  </a:lnTo>
                  <a:lnTo>
                    <a:pt x="53" y="103"/>
                  </a:lnTo>
                  <a:lnTo>
                    <a:pt x="51" y="111"/>
                  </a:lnTo>
                  <a:lnTo>
                    <a:pt x="51" y="120"/>
                  </a:lnTo>
                  <a:lnTo>
                    <a:pt x="49" y="132"/>
                  </a:lnTo>
                  <a:lnTo>
                    <a:pt x="49" y="141"/>
                  </a:lnTo>
                  <a:lnTo>
                    <a:pt x="48" y="153"/>
                  </a:lnTo>
                  <a:lnTo>
                    <a:pt x="48" y="166"/>
                  </a:lnTo>
                  <a:lnTo>
                    <a:pt x="48" y="180"/>
                  </a:lnTo>
                  <a:lnTo>
                    <a:pt x="48" y="193"/>
                  </a:lnTo>
                  <a:lnTo>
                    <a:pt x="48" y="208"/>
                  </a:lnTo>
                  <a:lnTo>
                    <a:pt x="5" y="208"/>
                  </a:lnTo>
                  <a:lnTo>
                    <a:pt x="5" y="178"/>
                  </a:lnTo>
                  <a:lnTo>
                    <a:pt x="5" y="151"/>
                  </a:lnTo>
                  <a:lnTo>
                    <a:pt x="5" y="122"/>
                  </a:lnTo>
                  <a:lnTo>
                    <a:pt x="3" y="97"/>
                  </a:lnTo>
                  <a:lnTo>
                    <a:pt x="3" y="70"/>
                  </a:lnTo>
                  <a:lnTo>
                    <a:pt x="2" y="46"/>
                  </a:lnTo>
                  <a:lnTo>
                    <a:pt x="0" y="2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1722438" y="1084263"/>
              <a:ext cx="249238" cy="131763"/>
            </a:xfrm>
            <a:custGeom>
              <a:avLst/>
              <a:gdLst>
                <a:gd name="T0" fmla="*/ 216 w 314"/>
                <a:gd name="T1" fmla="*/ 167 h 167"/>
                <a:gd name="T2" fmla="*/ 220 w 314"/>
                <a:gd name="T3" fmla="*/ 142 h 167"/>
                <a:gd name="T4" fmla="*/ 222 w 314"/>
                <a:gd name="T5" fmla="*/ 121 h 167"/>
                <a:gd name="T6" fmla="*/ 224 w 314"/>
                <a:gd name="T7" fmla="*/ 102 h 167"/>
                <a:gd name="T8" fmla="*/ 226 w 314"/>
                <a:gd name="T9" fmla="*/ 87 h 167"/>
                <a:gd name="T10" fmla="*/ 226 w 314"/>
                <a:gd name="T11" fmla="*/ 73 h 167"/>
                <a:gd name="T12" fmla="*/ 226 w 314"/>
                <a:gd name="T13" fmla="*/ 64 h 167"/>
                <a:gd name="T14" fmla="*/ 226 w 314"/>
                <a:gd name="T15" fmla="*/ 58 h 167"/>
                <a:gd name="T16" fmla="*/ 224 w 314"/>
                <a:gd name="T17" fmla="*/ 56 h 167"/>
                <a:gd name="T18" fmla="*/ 222 w 314"/>
                <a:gd name="T19" fmla="*/ 54 h 167"/>
                <a:gd name="T20" fmla="*/ 216 w 314"/>
                <a:gd name="T21" fmla="*/ 54 h 167"/>
                <a:gd name="T22" fmla="*/ 207 w 314"/>
                <a:gd name="T23" fmla="*/ 54 h 167"/>
                <a:gd name="T24" fmla="*/ 197 w 314"/>
                <a:gd name="T25" fmla="*/ 54 h 167"/>
                <a:gd name="T26" fmla="*/ 184 w 314"/>
                <a:gd name="T27" fmla="*/ 54 h 167"/>
                <a:gd name="T28" fmla="*/ 167 w 314"/>
                <a:gd name="T29" fmla="*/ 56 h 167"/>
                <a:gd name="T30" fmla="*/ 149 w 314"/>
                <a:gd name="T31" fmla="*/ 60 h 167"/>
                <a:gd name="T32" fmla="*/ 130 w 314"/>
                <a:gd name="T33" fmla="*/ 64 h 167"/>
                <a:gd name="T34" fmla="*/ 88 w 314"/>
                <a:gd name="T35" fmla="*/ 69 h 167"/>
                <a:gd name="T36" fmla="*/ 54 w 314"/>
                <a:gd name="T37" fmla="*/ 75 h 167"/>
                <a:gd name="T38" fmla="*/ 23 w 314"/>
                <a:gd name="T39" fmla="*/ 77 h 167"/>
                <a:gd name="T40" fmla="*/ 0 w 314"/>
                <a:gd name="T41" fmla="*/ 77 h 167"/>
                <a:gd name="T42" fmla="*/ 27 w 314"/>
                <a:gd name="T43" fmla="*/ 48 h 167"/>
                <a:gd name="T44" fmla="*/ 77 w 314"/>
                <a:gd name="T45" fmla="*/ 41 h 167"/>
                <a:gd name="T46" fmla="*/ 119 w 314"/>
                <a:gd name="T47" fmla="*/ 33 h 167"/>
                <a:gd name="T48" fmla="*/ 153 w 314"/>
                <a:gd name="T49" fmla="*/ 27 h 167"/>
                <a:gd name="T50" fmla="*/ 184 w 314"/>
                <a:gd name="T51" fmla="*/ 21 h 167"/>
                <a:gd name="T52" fmla="*/ 205 w 314"/>
                <a:gd name="T53" fmla="*/ 16 h 167"/>
                <a:gd name="T54" fmla="*/ 222 w 314"/>
                <a:gd name="T55" fmla="*/ 12 h 167"/>
                <a:gd name="T56" fmla="*/ 232 w 314"/>
                <a:gd name="T57" fmla="*/ 8 h 167"/>
                <a:gd name="T58" fmla="*/ 241 w 314"/>
                <a:gd name="T59" fmla="*/ 4 h 167"/>
                <a:gd name="T60" fmla="*/ 255 w 314"/>
                <a:gd name="T61" fmla="*/ 0 h 167"/>
                <a:gd name="T62" fmla="*/ 268 w 314"/>
                <a:gd name="T63" fmla="*/ 2 h 167"/>
                <a:gd name="T64" fmla="*/ 281 w 314"/>
                <a:gd name="T65" fmla="*/ 8 h 167"/>
                <a:gd name="T66" fmla="*/ 291 w 314"/>
                <a:gd name="T67" fmla="*/ 14 h 167"/>
                <a:gd name="T68" fmla="*/ 304 w 314"/>
                <a:gd name="T69" fmla="*/ 27 h 167"/>
                <a:gd name="T70" fmla="*/ 310 w 314"/>
                <a:gd name="T71" fmla="*/ 35 h 167"/>
                <a:gd name="T72" fmla="*/ 314 w 314"/>
                <a:gd name="T73" fmla="*/ 41 h 167"/>
                <a:gd name="T74" fmla="*/ 314 w 314"/>
                <a:gd name="T75" fmla="*/ 44 h 167"/>
                <a:gd name="T76" fmla="*/ 314 w 314"/>
                <a:gd name="T77" fmla="*/ 50 h 167"/>
                <a:gd name="T78" fmla="*/ 310 w 314"/>
                <a:gd name="T79" fmla="*/ 54 h 167"/>
                <a:gd name="T80" fmla="*/ 304 w 314"/>
                <a:gd name="T81" fmla="*/ 60 h 167"/>
                <a:gd name="T82" fmla="*/ 297 w 314"/>
                <a:gd name="T83" fmla="*/ 65 h 167"/>
                <a:gd name="T84" fmla="*/ 293 w 314"/>
                <a:gd name="T85" fmla="*/ 71 h 167"/>
                <a:gd name="T86" fmla="*/ 287 w 314"/>
                <a:gd name="T87" fmla="*/ 81 h 167"/>
                <a:gd name="T88" fmla="*/ 281 w 314"/>
                <a:gd name="T89" fmla="*/ 90 h 167"/>
                <a:gd name="T90" fmla="*/ 274 w 314"/>
                <a:gd name="T91" fmla="*/ 104 h 167"/>
                <a:gd name="T92" fmla="*/ 266 w 314"/>
                <a:gd name="T93" fmla="*/ 119 h 167"/>
                <a:gd name="T94" fmla="*/ 258 w 314"/>
                <a:gd name="T95" fmla="*/ 136 h 167"/>
                <a:gd name="T96" fmla="*/ 251 w 314"/>
                <a:gd name="T97" fmla="*/ 155 h 167"/>
                <a:gd name="T98" fmla="*/ 247 w 314"/>
                <a:gd name="T9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167">
                  <a:moveTo>
                    <a:pt x="247" y="167"/>
                  </a:moveTo>
                  <a:lnTo>
                    <a:pt x="216" y="167"/>
                  </a:lnTo>
                  <a:lnTo>
                    <a:pt x="218" y="154"/>
                  </a:lnTo>
                  <a:lnTo>
                    <a:pt x="220" y="142"/>
                  </a:lnTo>
                  <a:lnTo>
                    <a:pt x="222" y="131"/>
                  </a:lnTo>
                  <a:lnTo>
                    <a:pt x="222" y="121"/>
                  </a:lnTo>
                  <a:lnTo>
                    <a:pt x="224" y="111"/>
                  </a:lnTo>
                  <a:lnTo>
                    <a:pt x="224" y="102"/>
                  </a:lnTo>
                  <a:lnTo>
                    <a:pt x="226" y="94"/>
                  </a:lnTo>
                  <a:lnTo>
                    <a:pt x="226" y="87"/>
                  </a:lnTo>
                  <a:lnTo>
                    <a:pt x="226" y="79"/>
                  </a:lnTo>
                  <a:lnTo>
                    <a:pt x="226" y="73"/>
                  </a:lnTo>
                  <a:lnTo>
                    <a:pt x="226" y="69"/>
                  </a:lnTo>
                  <a:lnTo>
                    <a:pt x="226" y="64"/>
                  </a:lnTo>
                  <a:lnTo>
                    <a:pt x="226" y="62"/>
                  </a:lnTo>
                  <a:lnTo>
                    <a:pt x="226" y="58"/>
                  </a:lnTo>
                  <a:lnTo>
                    <a:pt x="224" y="56"/>
                  </a:lnTo>
                  <a:lnTo>
                    <a:pt x="224" y="56"/>
                  </a:lnTo>
                  <a:lnTo>
                    <a:pt x="222" y="54"/>
                  </a:lnTo>
                  <a:lnTo>
                    <a:pt x="222" y="54"/>
                  </a:lnTo>
                  <a:lnTo>
                    <a:pt x="218" y="54"/>
                  </a:lnTo>
                  <a:lnTo>
                    <a:pt x="216" y="54"/>
                  </a:lnTo>
                  <a:lnTo>
                    <a:pt x="212" y="54"/>
                  </a:lnTo>
                  <a:lnTo>
                    <a:pt x="207" y="54"/>
                  </a:lnTo>
                  <a:lnTo>
                    <a:pt x="203" y="54"/>
                  </a:lnTo>
                  <a:lnTo>
                    <a:pt x="197" y="54"/>
                  </a:lnTo>
                  <a:lnTo>
                    <a:pt x="190" y="54"/>
                  </a:lnTo>
                  <a:lnTo>
                    <a:pt x="184" y="54"/>
                  </a:lnTo>
                  <a:lnTo>
                    <a:pt x="176" y="56"/>
                  </a:lnTo>
                  <a:lnTo>
                    <a:pt x="167" y="56"/>
                  </a:lnTo>
                  <a:lnTo>
                    <a:pt x="159" y="58"/>
                  </a:lnTo>
                  <a:lnTo>
                    <a:pt x="149" y="60"/>
                  </a:lnTo>
                  <a:lnTo>
                    <a:pt x="140" y="62"/>
                  </a:lnTo>
                  <a:lnTo>
                    <a:pt x="130" y="64"/>
                  </a:lnTo>
                  <a:lnTo>
                    <a:pt x="109" y="67"/>
                  </a:lnTo>
                  <a:lnTo>
                    <a:pt x="88" y="69"/>
                  </a:lnTo>
                  <a:lnTo>
                    <a:pt x="71" y="73"/>
                  </a:lnTo>
                  <a:lnTo>
                    <a:pt x="54" y="75"/>
                  </a:lnTo>
                  <a:lnTo>
                    <a:pt x="38" y="75"/>
                  </a:lnTo>
                  <a:lnTo>
                    <a:pt x="23" y="77"/>
                  </a:lnTo>
                  <a:lnTo>
                    <a:pt x="12" y="77"/>
                  </a:lnTo>
                  <a:lnTo>
                    <a:pt x="0" y="77"/>
                  </a:lnTo>
                  <a:lnTo>
                    <a:pt x="0" y="52"/>
                  </a:lnTo>
                  <a:lnTo>
                    <a:pt x="27" y="48"/>
                  </a:lnTo>
                  <a:lnTo>
                    <a:pt x="52" y="44"/>
                  </a:lnTo>
                  <a:lnTo>
                    <a:pt x="77" y="41"/>
                  </a:lnTo>
                  <a:lnTo>
                    <a:pt x="98" y="37"/>
                  </a:lnTo>
                  <a:lnTo>
                    <a:pt x="119" y="33"/>
                  </a:lnTo>
                  <a:lnTo>
                    <a:pt x="136" y="29"/>
                  </a:lnTo>
                  <a:lnTo>
                    <a:pt x="153" y="27"/>
                  </a:lnTo>
                  <a:lnTo>
                    <a:pt x="168" y="23"/>
                  </a:lnTo>
                  <a:lnTo>
                    <a:pt x="184" y="21"/>
                  </a:lnTo>
                  <a:lnTo>
                    <a:pt x="195" y="18"/>
                  </a:lnTo>
                  <a:lnTo>
                    <a:pt x="205" y="16"/>
                  </a:lnTo>
                  <a:lnTo>
                    <a:pt x="214" y="14"/>
                  </a:lnTo>
                  <a:lnTo>
                    <a:pt x="222" y="12"/>
                  </a:lnTo>
                  <a:lnTo>
                    <a:pt x="228" y="10"/>
                  </a:lnTo>
                  <a:lnTo>
                    <a:pt x="232" y="8"/>
                  </a:lnTo>
                  <a:lnTo>
                    <a:pt x="235" y="8"/>
                  </a:lnTo>
                  <a:lnTo>
                    <a:pt x="241" y="4"/>
                  </a:lnTo>
                  <a:lnTo>
                    <a:pt x="247" y="2"/>
                  </a:lnTo>
                  <a:lnTo>
                    <a:pt x="255" y="0"/>
                  </a:lnTo>
                  <a:lnTo>
                    <a:pt x="262" y="0"/>
                  </a:lnTo>
                  <a:lnTo>
                    <a:pt x="268" y="2"/>
                  </a:lnTo>
                  <a:lnTo>
                    <a:pt x="276" y="6"/>
                  </a:lnTo>
                  <a:lnTo>
                    <a:pt x="281" y="8"/>
                  </a:lnTo>
                  <a:lnTo>
                    <a:pt x="285" y="12"/>
                  </a:lnTo>
                  <a:lnTo>
                    <a:pt x="291" y="14"/>
                  </a:lnTo>
                  <a:lnTo>
                    <a:pt x="297" y="18"/>
                  </a:lnTo>
                  <a:lnTo>
                    <a:pt x="304" y="27"/>
                  </a:lnTo>
                  <a:lnTo>
                    <a:pt x="306" y="31"/>
                  </a:lnTo>
                  <a:lnTo>
                    <a:pt x="310" y="35"/>
                  </a:lnTo>
                  <a:lnTo>
                    <a:pt x="312" y="37"/>
                  </a:lnTo>
                  <a:lnTo>
                    <a:pt x="314" y="41"/>
                  </a:lnTo>
                  <a:lnTo>
                    <a:pt x="314" y="42"/>
                  </a:lnTo>
                  <a:lnTo>
                    <a:pt x="314" y="44"/>
                  </a:lnTo>
                  <a:lnTo>
                    <a:pt x="314" y="48"/>
                  </a:lnTo>
                  <a:lnTo>
                    <a:pt x="314" y="50"/>
                  </a:lnTo>
                  <a:lnTo>
                    <a:pt x="312" y="52"/>
                  </a:lnTo>
                  <a:lnTo>
                    <a:pt x="310" y="54"/>
                  </a:lnTo>
                  <a:lnTo>
                    <a:pt x="306" y="58"/>
                  </a:lnTo>
                  <a:lnTo>
                    <a:pt x="304" y="60"/>
                  </a:lnTo>
                  <a:lnTo>
                    <a:pt x="300" y="64"/>
                  </a:lnTo>
                  <a:lnTo>
                    <a:pt x="297" y="65"/>
                  </a:lnTo>
                  <a:lnTo>
                    <a:pt x="295" y="67"/>
                  </a:lnTo>
                  <a:lnTo>
                    <a:pt x="293" y="71"/>
                  </a:lnTo>
                  <a:lnTo>
                    <a:pt x="289" y="75"/>
                  </a:lnTo>
                  <a:lnTo>
                    <a:pt x="287" y="81"/>
                  </a:lnTo>
                  <a:lnTo>
                    <a:pt x="283" y="85"/>
                  </a:lnTo>
                  <a:lnTo>
                    <a:pt x="281" y="90"/>
                  </a:lnTo>
                  <a:lnTo>
                    <a:pt x="278" y="96"/>
                  </a:lnTo>
                  <a:lnTo>
                    <a:pt x="274" y="104"/>
                  </a:lnTo>
                  <a:lnTo>
                    <a:pt x="270" y="111"/>
                  </a:lnTo>
                  <a:lnTo>
                    <a:pt x="266" y="119"/>
                  </a:lnTo>
                  <a:lnTo>
                    <a:pt x="262" y="127"/>
                  </a:lnTo>
                  <a:lnTo>
                    <a:pt x="258" y="136"/>
                  </a:lnTo>
                  <a:lnTo>
                    <a:pt x="255" y="146"/>
                  </a:lnTo>
                  <a:lnTo>
                    <a:pt x="251" y="155"/>
                  </a:lnTo>
                  <a:lnTo>
                    <a:pt x="247" y="167"/>
                  </a:lnTo>
                  <a:lnTo>
                    <a:pt x="247" y="1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1830388" y="963613"/>
              <a:ext cx="53975" cy="155575"/>
            </a:xfrm>
            <a:custGeom>
              <a:avLst/>
              <a:gdLst>
                <a:gd name="T0" fmla="*/ 46 w 69"/>
                <a:gd name="T1" fmla="*/ 197 h 197"/>
                <a:gd name="T2" fmla="*/ 11 w 69"/>
                <a:gd name="T3" fmla="*/ 197 h 197"/>
                <a:gd name="T4" fmla="*/ 11 w 69"/>
                <a:gd name="T5" fmla="*/ 146 h 197"/>
                <a:gd name="T6" fmla="*/ 11 w 69"/>
                <a:gd name="T7" fmla="*/ 119 h 197"/>
                <a:gd name="T8" fmla="*/ 9 w 69"/>
                <a:gd name="T9" fmla="*/ 94 h 197"/>
                <a:gd name="T10" fmla="*/ 8 w 69"/>
                <a:gd name="T11" fmla="*/ 71 h 197"/>
                <a:gd name="T12" fmla="*/ 6 w 69"/>
                <a:gd name="T13" fmla="*/ 46 h 197"/>
                <a:gd name="T14" fmla="*/ 4 w 69"/>
                <a:gd name="T15" fmla="*/ 23 h 197"/>
                <a:gd name="T16" fmla="*/ 0 w 69"/>
                <a:gd name="T17" fmla="*/ 0 h 197"/>
                <a:gd name="T18" fmla="*/ 15 w 69"/>
                <a:gd name="T19" fmla="*/ 12 h 197"/>
                <a:gd name="T20" fmla="*/ 29 w 69"/>
                <a:gd name="T21" fmla="*/ 23 h 197"/>
                <a:gd name="T22" fmla="*/ 40 w 69"/>
                <a:gd name="T23" fmla="*/ 33 h 197"/>
                <a:gd name="T24" fmla="*/ 50 w 69"/>
                <a:gd name="T25" fmla="*/ 40 h 197"/>
                <a:gd name="T26" fmla="*/ 57 w 69"/>
                <a:gd name="T27" fmla="*/ 46 h 197"/>
                <a:gd name="T28" fmla="*/ 63 w 69"/>
                <a:gd name="T29" fmla="*/ 50 h 197"/>
                <a:gd name="T30" fmla="*/ 67 w 69"/>
                <a:gd name="T31" fmla="*/ 54 h 197"/>
                <a:gd name="T32" fmla="*/ 69 w 69"/>
                <a:gd name="T33" fmla="*/ 56 h 197"/>
                <a:gd name="T34" fmla="*/ 69 w 69"/>
                <a:gd name="T35" fmla="*/ 61 h 197"/>
                <a:gd name="T36" fmla="*/ 69 w 69"/>
                <a:gd name="T37" fmla="*/ 67 h 197"/>
                <a:gd name="T38" fmla="*/ 67 w 69"/>
                <a:gd name="T39" fmla="*/ 73 h 197"/>
                <a:gd name="T40" fmla="*/ 65 w 69"/>
                <a:gd name="T41" fmla="*/ 79 h 197"/>
                <a:gd name="T42" fmla="*/ 65 w 69"/>
                <a:gd name="T43" fmla="*/ 81 h 197"/>
                <a:gd name="T44" fmla="*/ 63 w 69"/>
                <a:gd name="T45" fmla="*/ 83 h 197"/>
                <a:gd name="T46" fmla="*/ 63 w 69"/>
                <a:gd name="T47" fmla="*/ 86 h 197"/>
                <a:gd name="T48" fmla="*/ 61 w 69"/>
                <a:gd name="T49" fmla="*/ 90 h 197"/>
                <a:gd name="T50" fmla="*/ 61 w 69"/>
                <a:gd name="T51" fmla="*/ 96 h 197"/>
                <a:gd name="T52" fmla="*/ 59 w 69"/>
                <a:gd name="T53" fmla="*/ 102 h 197"/>
                <a:gd name="T54" fmla="*/ 59 w 69"/>
                <a:gd name="T55" fmla="*/ 107 h 197"/>
                <a:gd name="T56" fmla="*/ 57 w 69"/>
                <a:gd name="T57" fmla="*/ 115 h 197"/>
                <a:gd name="T58" fmla="*/ 55 w 69"/>
                <a:gd name="T59" fmla="*/ 123 h 197"/>
                <a:gd name="T60" fmla="*/ 55 w 69"/>
                <a:gd name="T61" fmla="*/ 130 h 197"/>
                <a:gd name="T62" fmla="*/ 54 w 69"/>
                <a:gd name="T63" fmla="*/ 140 h 197"/>
                <a:gd name="T64" fmla="*/ 52 w 69"/>
                <a:gd name="T65" fmla="*/ 150 h 197"/>
                <a:gd name="T66" fmla="*/ 50 w 69"/>
                <a:gd name="T67" fmla="*/ 161 h 197"/>
                <a:gd name="T68" fmla="*/ 50 w 69"/>
                <a:gd name="T69" fmla="*/ 173 h 197"/>
                <a:gd name="T70" fmla="*/ 48 w 69"/>
                <a:gd name="T71" fmla="*/ 184 h 197"/>
                <a:gd name="T72" fmla="*/ 46 w 69"/>
                <a:gd name="T73" fmla="*/ 197 h 197"/>
                <a:gd name="T74" fmla="*/ 46 w 69"/>
                <a:gd name="T7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197">
                  <a:moveTo>
                    <a:pt x="46" y="197"/>
                  </a:moveTo>
                  <a:lnTo>
                    <a:pt x="11" y="197"/>
                  </a:lnTo>
                  <a:lnTo>
                    <a:pt x="11" y="146"/>
                  </a:lnTo>
                  <a:lnTo>
                    <a:pt x="11" y="119"/>
                  </a:lnTo>
                  <a:lnTo>
                    <a:pt x="9" y="94"/>
                  </a:lnTo>
                  <a:lnTo>
                    <a:pt x="8" y="71"/>
                  </a:lnTo>
                  <a:lnTo>
                    <a:pt x="6" y="46"/>
                  </a:lnTo>
                  <a:lnTo>
                    <a:pt x="4" y="23"/>
                  </a:lnTo>
                  <a:lnTo>
                    <a:pt x="0" y="0"/>
                  </a:lnTo>
                  <a:lnTo>
                    <a:pt x="15" y="12"/>
                  </a:lnTo>
                  <a:lnTo>
                    <a:pt x="29" y="23"/>
                  </a:lnTo>
                  <a:lnTo>
                    <a:pt x="40" y="33"/>
                  </a:lnTo>
                  <a:lnTo>
                    <a:pt x="50" y="40"/>
                  </a:lnTo>
                  <a:lnTo>
                    <a:pt x="57" y="46"/>
                  </a:lnTo>
                  <a:lnTo>
                    <a:pt x="63" y="50"/>
                  </a:lnTo>
                  <a:lnTo>
                    <a:pt x="67" y="54"/>
                  </a:lnTo>
                  <a:lnTo>
                    <a:pt x="69" y="56"/>
                  </a:lnTo>
                  <a:lnTo>
                    <a:pt x="69" y="61"/>
                  </a:lnTo>
                  <a:lnTo>
                    <a:pt x="69" y="67"/>
                  </a:lnTo>
                  <a:lnTo>
                    <a:pt x="67" y="73"/>
                  </a:lnTo>
                  <a:lnTo>
                    <a:pt x="65" y="79"/>
                  </a:lnTo>
                  <a:lnTo>
                    <a:pt x="65" y="81"/>
                  </a:lnTo>
                  <a:lnTo>
                    <a:pt x="63" y="83"/>
                  </a:lnTo>
                  <a:lnTo>
                    <a:pt x="63" y="86"/>
                  </a:lnTo>
                  <a:lnTo>
                    <a:pt x="61" y="90"/>
                  </a:lnTo>
                  <a:lnTo>
                    <a:pt x="61" y="96"/>
                  </a:lnTo>
                  <a:lnTo>
                    <a:pt x="59" y="102"/>
                  </a:lnTo>
                  <a:lnTo>
                    <a:pt x="59" y="107"/>
                  </a:lnTo>
                  <a:lnTo>
                    <a:pt x="57" y="115"/>
                  </a:lnTo>
                  <a:lnTo>
                    <a:pt x="55" y="123"/>
                  </a:lnTo>
                  <a:lnTo>
                    <a:pt x="55" y="130"/>
                  </a:lnTo>
                  <a:lnTo>
                    <a:pt x="54" y="140"/>
                  </a:lnTo>
                  <a:lnTo>
                    <a:pt x="52" y="150"/>
                  </a:lnTo>
                  <a:lnTo>
                    <a:pt x="50" y="161"/>
                  </a:lnTo>
                  <a:lnTo>
                    <a:pt x="50" y="173"/>
                  </a:lnTo>
                  <a:lnTo>
                    <a:pt x="48" y="184"/>
                  </a:lnTo>
                  <a:lnTo>
                    <a:pt x="46" y="197"/>
                  </a:lnTo>
                  <a:lnTo>
                    <a:pt x="46" y="1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1712913" y="933451"/>
              <a:ext cx="257175" cy="61913"/>
            </a:xfrm>
            <a:custGeom>
              <a:avLst/>
              <a:gdLst>
                <a:gd name="T0" fmla="*/ 164 w 323"/>
                <a:gd name="T1" fmla="*/ 19 h 76"/>
                <a:gd name="T2" fmla="*/ 201 w 323"/>
                <a:gd name="T3" fmla="*/ 9 h 76"/>
                <a:gd name="T4" fmla="*/ 231 w 323"/>
                <a:gd name="T5" fmla="*/ 2 h 76"/>
                <a:gd name="T6" fmla="*/ 243 w 323"/>
                <a:gd name="T7" fmla="*/ 0 h 76"/>
                <a:gd name="T8" fmla="*/ 254 w 323"/>
                <a:gd name="T9" fmla="*/ 0 h 76"/>
                <a:gd name="T10" fmla="*/ 262 w 323"/>
                <a:gd name="T11" fmla="*/ 0 h 76"/>
                <a:gd name="T12" fmla="*/ 287 w 323"/>
                <a:gd name="T13" fmla="*/ 0 h 76"/>
                <a:gd name="T14" fmla="*/ 308 w 323"/>
                <a:gd name="T15" fmla="*/ 4 h 76"/>
                <a:gd name="T16" fmla="*/ 313 w 323"/>
                <a:gd name="T17" fmla="*/ 6 h 76"/>
                <a:gd name="T18" fmla="*/ 319 w 323"/>
                <a:gd name="T19" fmla="*/ 9 h 76"/>
                <a:gd name="T20" fmla="*/ 321 w 323"/>
                <a:gd name="T21" fmla="*/ 11 h 76"/>
                <a:gd name="T22" fmla="*/ 321 w 323"/>
                <a:gd name="T23" fmla="*/ 17 h 76"/>
                <a:gd name="T24" fmla="*/ 317 w 323"/>
                <a:gd name="T25" fmla="*/ 25 h 76"/>
                <a:gd name="T26" fmla="*/ 313 w 323"/>
                <a:gd name="T27" fmla="*/ 30 h 76"/>
                <a:gd name="T28" fmla="*/ 306 w 323"/>
                <a:gd name="T29" fmla="*/ 34 h 76"/>
                <a:gd name="T30" fmla="*/ 296 w 323"/>
                <a:gd name="T31" fmla="*/ 36 h 76"/>
                <a:gd name="T32" fmla="*/ 283 w 323"/>
                <a:gd name="T33" fmla="*/ 40 h 76"/>
                <a:gd name="T34" fmla="*/ 266 w 323"/>
                <a:gd name="T35" fmla="*/ 44 h 76"/>
                <a:gd name="T36" fmla="*/ 245 w 323"/>
                <a:gd name="T37" fmla="*/ 48 h 76"/>
                <a:gd name="T38" fmla="*/ 220 w 323"/>
                <a:gd name="T39" fmla="*/ 52 h 76"/>
                <a:gd name="T40" fmla="*/ 191 w 323"/>
                <a:gd name="T41" fmla="*/ 57 h 76"/>
                <a:gd name="T42" fmla="*/ 158 w 323"/>
                <a:gd name="T43" fmla="*/ 61 h 76"/>
                <a:gd name="T44" fmla="*/ 128 w 323"/>
                <a:gd name="T45" fmla="*/ 65 h 76"/>
                <a:gd name="T46" fmla="*/ 101 w 323"/>
                <a:gd name="T47" fmla="*/ 69 h 76"/>
                <a:gd name="T48" fmla="*/ 76 w 323"/>
                <a:gd name="T49" fmla="*/ 71 h 76"/>
                <a:gd name="T50" fmla="*/ 53 w 323"/>
                <a:gd name="T51" fmla="*/ 73 h 76"/>
                <a:gd name="T52" fmla="*/ 34 w 323"/>
                <a:gd name="T53" fmla="*/ 75 h 76"/>
                <a:gd name="T54" fmla="*/ 19 w 323"/>
                <a:gd name="T55" fmla="*/ 76 h 76"/>
                <a:gd name="T56" fmla="*/ 5 w 323"/>
                <a:gd name="T57" fmla="*/ 76 h 76"/>
                <a:gd name="T58" fmla="*/ 0 w 323"/>
                <a:gd name="T59" fmla="*/ 48 h 76"/>
                <a:gd name="T60" fmla="*/ 32 w 323"/>
                <a:gd name="T61" fmla="*/ 46 h 76"/>
                <a:gd name="T62" fmla="*/ 67 w 323"/>
                <a:gd name="T63" fmla="*/ 42 h 76"/>
                <a:gd name="T64" fmla="*/ 103 w 323"/>
                <a:gd name="T65" fmla="*/ 34 h 76"/>
                <a:gd name="T66" fmla="*/ 145 w 323"/>
                <a:gd name="T67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3" h="76">
                  <a:moveTo>
                    <a:pt x="145" y="25"/>
                  </a:moveTo>
                  <a:lnTo>
                    <a:pt x="164" y="19"/>
                  </a:lnTo>
                  <a:lnTo>
                    <a:pt x="183" y="13"/>
                  </a:lnTo>
                  <a:lnTo>
                    <a:pt x="201" y="9"/>
                  </a:lnTo>
                  <a:lnTo>
                    <a:pt x="218" y="6"/>
                  </a:lnTo>
                  <a:lnTo>
                    <a:pt x="231" y="2"/>
                  </a:lnTo>
                  <a:lnTo>
                    <a:pt x="237" y="2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75" y="0"/>
                  </a:lnTo>
                  <a:lnTo>
                    <a:pt x="287" y="0"/>
                  </a:lnTo>
                  <a:lnTo>
                    <a:pt x="298" y="2"/>
                  </a:lnTo>
                  <a:lnTo>
                    <a:pt x="308" y="4"/>
                  </a:lnTo>
                  <a:lnTo>
                    <a:pt x="311" y="4"/>
                  </a:lnTo>
                  <a:lnTo>
                    <a:pt x="313" y="6"/>
                  </a:lnTo>
                  <a:lnTo>
                    <a:pt x="317" y="8"/>
                  </a:lnTo>
                  <a:lnTo>
                    <a:pt x="319" y="9"/>
                  </a:lnTo>
                  <a:lnTo>
                    <a:pt x="321" y="9"/>
                  </a:lnTo>
                  <a:lnTo>
                    <a:pt x="321" y="11"/>
                  </a:lnTo>
                  <a:lnTo>
                    <a:pt x="323" y="13"/>
                  </a:lnTo>
                  <a:lnTo>
                    <a:pt x="321" y="17"/>
                  </a:lnTo>
                  <a:lnTo>
                    <a:pt x="319" y="21"/>
                  </a:lnTo>
                  <a:lnTo>
                    <a:pt x="317" y="25"/>
                  </a:lnTo>
                  <a:lnTo>
                    <a:pt x="315" y="29"/>
                  </a:lnTo>
                  <a:lnTo>
                    <a:pt x="313" y="30"/>
                  </a:lnTo>
                  <a:lnTo>
                    <a:pt x="310" y="32"/>
                  </a:lnTo>
                  <a:lnTo>
                    <a:pt x="306" y="34"/>
                  </a:lnTo>
                  <a:lnTo>
                    <a:pt x="302" y="34"/>
                  </a:lnTo>
                  <a:lnTo>
                    <a:pt x="296" y="36"/>
                  </a:lnTo>
                  <a:lnTo>
                    <a:pt x="290" y="38"/>
                  </a:lnTo>
                  <a:lnTo>
                    <a:pt x="283" y="40"/>
                  </a:lnTo>
                  <a:lnTo>
                    <a:pt x="275" y="42"/>
                  </a:lnTo>
                  <a:lnTo>
                    <a:pt x="266" y="44"/>
                  </a:lnTo>
                  <a:lnTo>
                    <a:pt x="254" y="46"/>
                  </a:lnTo>
                  <a:lnTo>
                    <a:pt x="245" y="48"/>
                  </a:lnTo>
                  <a:lnTo>
                    <a:pt x="231" y="50"/>
                  </a:lnTo>
                  <a:lnTo>
                    <a:pt x="220" y="52"/>
                  </a:lnTo>
                  <a:lnTo>
                    <a:pt x="204" y="55"/>
                  </a:lnTo>
                  <a:lnTo>
                    <a:pt x="191" y="57"/>
                  </a:lnTo>
                  <a:lnTo>
                    <a:pt x="174" y="59"/>
                  </a:lnTo>
                  <a:lnTo>
                    <a:pt x="158" y="61"/>
                  </a:lnTo>
                  <a:lnTo>
                    <a:pt x="143" y="63"/>
                  </a:lnTo>
                  <a:lnTo>
                    <a:pt x="128" y="65"/>
                  </a:lnTo>
                  <a:lnTo>
                    <a:pt x="114" y="67"/>
                  </a:lnTo>
                  <a:lnTo>
                    <a:pt x="101" y="69"/>
                  </a:lnTo>
                  <a:lnTo>
                    <a:pt x="88" y="69"/>
                  </a:lnTo>
                  <a:lnTo>
                    <a:pt x="76" y="71"/>
                  </a:lnTo>
                  <a:lnTo>
                    <a:pt x="65" y="73"/>
                  </a:lnTo>
                  <a:lnTo>
                    <a:pt x="53" y="73"/>
                  </a:lnTo>
                  <a:lnTo>
                    <a:pt x="44" y="75"/>
                  </a:lnTo>
                  <a:lnTo>
                    <a:pt x="34" y="75"/>
                  </a:lnTo>
                  <a:lnTo>
                    <a:pt x="26" y="76"/>
                  </a:lnTo>
                  <a:lnTo>
                    <a:pt x="19" y="76"/>
                  </a:lnTo>
                  <a:lnTo>
                    <a:pt x="11" y="76"/>
                  </a:lnTo>
                  <a:lnTo>
                    <a:pt x="5" y="76"/>
                  </a:lnTo>
                  <a:lnTo>
                    <a:pt x="0" y="76"/>
                  </a:lnTo>
                  <a:lnTo>
                    <a:pt x="0" y="48"/>
                  </a:lnTo>
                  <a:lnTo>
                    <a:pt x="17" y="48"/>
                  </a:lnTo>
                  <a:lnTo>
                    <a:pt x="32" y="46"/>
                  </a:lnTo>
                  <a:lnTo>
                    <a:pt x="49" y="44"/>
                  </a:lnTo>
                  <a:lnTo>
                    <a:pt x="67" y="42"/>
                  </a:lnTo>
                  <a:lnTo>
                    <a:pt x="84" y="38"/>
                  </a:lnTo>
                  <a:lnTo>
                    <a:pt x="103" y="34"/>
                  </a:lnTo>
                  <a:lnTo>
                    <a:pt x="124" y="30"/>
                  </a:lnTo>
                  <a:lnTo>
                    <a:pt x="145" y="25"/>
                  </a:lnTo>
                  <a:lnTo>
                    <a:pt x="145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2046288" y="869951"/>
              <a:ext cx="71438" cy="698500"/>
            </a:xfrm>
            <a:custGeom>
              <a:avLst/>
              <a:gdLst>
                <a:gd name="T0" fmla="*/ 61 w 90"/>
                <a:gd name="T1" fmla="*/ 18 h 879"/>
                <a:gd name="T2" fmla="*/ 80 w 90"/>
                <a:gd name="T3" fmla="*/ 27 h 879"/>
                <a:gd name="T4" fmla="*/ 88 w 90"/>
                <a:gd name="T5" fmla="*/ 35 h 879"/>
                <a:gd name="T6" fmla="*/ 90 w 90"/>
                <a:gd name="T7" fmla="*/ 44 h 879"/>
                <a:gd name="T8" fmla="*/ 86 w 90"/>
                <a:gd name="T9" fmla="*/ 54 h 879"/>
                <a:gd name="T10" fmla="*/ 80 w 90"/>
                <a:gd name="T11" fmla="*/ 66 h 879"/>
                <a:gd name="T12" fmla="*/ 78 w 90"/>
                <a:gd name="T13" fmla="*/ 75 h 879"/>
                <a:gd name="T14" fmla="*/ 76 w 90"/>
                <a:gd name="T15" fmla="*/ 92 h 879"/>
                <a:gd name="T16" fmla="*/ 74 w 90"/>
                <a:gd name="T17" fmla="*/ 113 h 879"/>
                <a:gd name="T18" fmla="*/ 72 w 90"/>
                <a:gd name="T19" fmla="*/ 142 h 879"/>
                <a:gd name="T20" fmla="*/ 72 w 90"/>
                <a:gd name="T21" fmla="*/ 177 h 879"/>
                <a:gd name="T22" fmla="*/ 70 w 90"/>
                <a:gd name="T23" fmla="*/ 217 h 879"/>
                <a:gd name="T24" fmla="*/ 70 w 90"/>
                <a:gd name="T25" fmla="*/ 263 h 879"/>
                <a:gd name="T26" fmla="*/ 70 w 90"/>
                <a:gd name="T27" fmla="*/ 314 h 879"/>
                <a:gd name="T28" fmla="*/ 70 w 90"/>
                <a:gd name="T29" fmla="*/ 374 h 879"/>
                <a:gd name="T30" fmla="*/ 70 w 90"/>
                <a:gd name="T31" fmla="*/ 437 h 879"/>
                <a:gd name="T32" fmla="*/ 69 w 90"/>
                <a:gd name="T33" fmla="*/ 502 h 879"/>
                <a:gd name="T34" fmla="*/ 69 w 90"/>
                <a:gd name="T35" fmla="*/ 561 h 879"/>
                <a:gd name="T36" fmla="*/ 69 w 90"/>
                <a:gd name="T37" fmla="*/ 615 h 879"/>
                <a:gd name="T38" fmla="*/ 69 w 90"/>
                <a:gd name="T39" fmla="*/ 663 h 879"/>
                <a:gd name="T40" fmla="*/ 67 w 90"/>
                <a:gd name="T41" fmla="*/ 705 h 879"/>
                <a:gd name="T42" fmla="*/ 67 w 90"/>
                <a:gd name="T43" fmla="*/ 741 h 879"/>
                <a:gd name="T44" fmla="*/ 65 w 90"/>
                <a:gd name="T45" fmla="*/ 774 h 879"/>
                <a:gd name="T46" fmla="*/ 63 w 90"/>
                <a:gd name="T47" fmla="*/ 799 h 879"/>
                <a:gd name="T48" fmla="*/ 61 w 90"/>
                <a:gd name="T49" fmla="*/ 818 h 879"/>
                <a:gd name="T50" fmla="*/ 59 w 90"/>
                <a:gd name="T51" fmla="*/ 831 h 879"/>
                <a:gd name="T52" fmla="*/ 55 w 90"/>
                <a:gd name="T53" fmla="*/ 847 h 879"/>
                <a:gd name="T54" fmla="*/ 44 w 90"/>
                <a:gd name="T55" fmla="*/ 868 h 879"/>
                <a:gd name="T56" fmla="*/ 38 w 90"/>
                <a:gd name="T57" fmla="*/ 877 h 879"/>
                <a:gd name="T58" fmla="*/ 32 w 90"/>
                <a:gd name="T59" fmla="*/ 875 h 879"/>
                <a:gd name="T60" fmla="*/ 26 w 90"/>
                <a:gd name="T61" fmla="*/ 862 h 879"/>
                <a:gd name="T62" fmla="*/ 21 w 90"/>
                <a:gd name="T63" fmla="*/ 835 h 879"/>
                <a:gd name="T64" fmla="*/ 13 w 90"/>
                <a:gd name="T65" fmla="*/ 806 h 879"/>
                <a:gd name="T66" fmla="*/ 9 w 90"/>
                <a:gd name="T67" fmla="*/ 787 h 879"/>
                <a:gd name="T68" fmla="*/ 9 w 90"/>
                <a:gd name="T69" fmla="*/ 780 h 879"/>
                <a:gd name="T70" fmla="*/ 11 w 90"/>
                <a:gd name="T71" fmla="*/ 762 h 879"/>
                <a:gd name="T72" fmla="*/ 17 w 90"/>
                <a:gd name="T73" fmla="*/ 732 h 879"/>
                <a:gd name="T74" fmla="*/ 23 w 90"/>
                <a:gd name="T75" fmla="*/ 703 h 879"/>
                <a:gd name="T76" fmla="*/ 25 w 90"/>
                <a:gd name="T77" fmla="*/ 667 h 879"/>
                <a:gd name="T78" fmla="*/ 26 w 90"/>
                <a:gd name="T79" fmla="*/ 617 h 879"/>
                <a:gd name="T80" fmla="*/ 26 w 90"/>
                <a:gd name="T81" fmla="*/ 552 h 879"/>
                <a:gd name="T82" fmla="*/ 28 w 90"/>
                <a:gd name="T83" fmla="*/ 473 h 879"/>
                <a:gd name="T84" fmla="*/ 28 w 90"/>
                <a:gd name="T85" fmla="*/ 383 h 879"/>
                <a:gd name="T86" fmla="*/ 28 w 90"/>
                <a:gd name="T87" fmla="*/ 301 h 879"/>
                <a:gd name="T88" fmla="*/ 28 w 90"/>
                <a:gd name="T89" fmla="*/ 230 h 879"/>
                <a:gd name="T90" fmla="*/ 26 w 90"/>
                <a:gd name="T91" fmla="*/ 173 h 879"/>
                <a:gd name="T92" fmla="*/ 26 w 90"/>
                <a:gd name="T93" fmla="*/ 129 h 879"/>
                <a:gd name="T94" fmla="*/ 25 w 90"/>
                <a:gd name="T95" fmla="*/ 98 h 879"/>
                <a:gd name="T96" fmla="*/ 19 w 90"/>
                <a:gd name="T97" fmla="*/ 60 h 879"/>
                <a:gd name="T98" fmla="*/ 13 w 90"/>
                <a:gd name="T99" fmla="*/ 37 h 879"/>
                <a:gd name="T100" fmla="*/ 3 w 90"/>
                <a:gd name="T101" fmla="*/ 25 h 879"/>
                <a:gd name="T102" fmla="*/ 0 w 90"/>
                <a:gd name="T103" fmla="*/ 18 h 879"/>
                <a:gd name="T104" fmla="*/ 2 w 90"/>
                <a:gd name="T105" fmla="*/ 6 h 879"/>
                <a:gd name="T106" fmla="*/ 9 w 90"/>
                <a:gd name="T107" fmla="*/ 0 h 879"/>
                <a:gd name="T108" fmla="*/ 26 w 90"/>
                <a:gd name="T109" fmla="*/ 2 h 879"/>
                <a:gd name="T110" fmla="*/ 44 w 90"/>
                <a:gd name="T111" fmla="*/ 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79">
                  <a:moveTo>
                    <a:pt x="44" y="10"/>
                  </a:moveTo>
                  <a:lnTo>
                    <a:pt x="53" y="14"/>
                  </a:lnTo>
                  <a:lnTo>
                    <a:pt x="61" y="18"/>
                  </a:lnTo>
                  <a:lnTo>
                    <a:pt x="69" y="22"/>
                  </a:lnTo>
                  <a:lnTo>
                    <a:pt x="74" y="23"/>
                  </a:lnTo>
                  <a:lnTo>
                    <a:pt x="80" y="27"/>
                  </a:lnTo>
                  <a:lnTo>
                    <a:pt x="84" y="31"/>
                  </a:lnTo>
                  <a:lnTo>
                    <a:pt x="86" y="33"/>
                  </a:lnTo>
                  <a:lnTo>
                    <a:pt x="88" y="35"/>
                  </a:lnTo>
                  <a:lnTo>
                    <a:pt x="90" y="39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88" y="50"/>
                  </a:lnTo>
                  <a:lnTo>
                    <a:pt x="86" y="54"/>
                  </a:lnTo>
                  <a:lnTo>
                    <a:pt x="82" y="62"/>
                  </a:lnTo>
                  <a:lnTo>
                    <a:pt x="80" y="64"/>
                  </a:lnTo>
                  <a:lnTo>
                    <a:pt x="80" y="66"/>
                  </a:lnTo>
                  <a:lnTo>
                    <a:pt x="78" y="67"/>
                  </a:lnTo>
                  <a:lnTo>
                    <a:pt x="78" y="71"/>
                  </a:lnTo>
                  <a:lnTo>
                    <a:pt x="78" y="75"/>
                  </a:lnTo>
                  <a:lnTo>
                    <a:pt x="78" y="81"/>
                  </a:lnTo>
                  <a:lnTo>
                    <a:pt x="76" y="85"/>
                  </a:lnTo>
                  <a:lnTo>
                    <a:pt x="76" y="92"/>
                  </a:lnTo>
                  <a:lnTo>
                    <a:pt x="76" y="98"/>
                  </a:lnTo>
                  <a:lnTo>
                    <a:pt x="74" y="106"/>
                  </a:lnTo>
                  <a:lnTo>
                    <a:pt x="74" y="113"/>
                  </a:lnTo>
                  <a:lnTo>
                    <a:pt x="74" y="123"/>
                  </a:lnTo>
                  <a:lnTo>
                    <a:pt x="74" y="133"/>
                  </a:lnTo>
                  <a:lnTo>
                    <a:pt x="72" y="142"/>
                  </a:lnTo>
                  <a:lnTo>
                    <a:pt x="72" y="154"/>
                  </a:lnTo>
                  <a:lnTo>
                    <a:pt x="72" y="165"/>
                  </a:lnTo>
                  <a:lnTo>
                    <a:pt x="72" y="177"/>
                  </a:lnTo>
                  <a:lnTo>
                    <a:pt x="72" y="190"/>
                  </a:lnTo>
                  <a:lnTo>
                    <a:pt x="72" y="203"/>
                  </a:lnTo>
                  <a:lnTo>
                    <a:pt x="70" y="217"/>
                  </a:lnTo>
                  <a:lnTo>
                    <a:pt x="70" y="232"/>
                  </a:lnTo>
                  <a:lnTo>
                    <a:pt x="70" y="247"/>
                  </a:lnTo>
                  <a:lnTo>
                    <a:pt x="70" y="263"/>
                  </a:lnTo>
                  <a:lnTo>
                    <a:pt x="70" y="280"/>
                  </a:lnTo>
                  <a:lnTo>
                    <a:pt x="70" y="297"/>
                  </a:lnTo>
                  <a:lnTo>
                    <a:pt x="70" y="314"/>
                  </a:lnTo>
                  <a:lnTo>
                    <a:pt x="70" y="334"/>
                  </a:lnTo>
                  <a:lnTo>
                    <a:pt x="70" y="353"/>
                  </a:lnTo>
                  <a:lnTo>
                    <a:pt x="70" y="374"/>
                  </a:lnTo>
                  <a:lnTo>
                    <a:pt x="70" y="393"/>
                  </a:lnTo>
                  <a:lnTo>
                    <a:pt x="70" y="416"/>
                  </a:lnTo>
                  <a:lnTo>
                    <a:pt x="70" y="437"/>
                  </a:lnTo>
                  <a:lnTo>
                    <a:pt x="70" y="460"/>
                  </a:lnTo>
                  <a:lnTo>
                    <a:pt x="69" y="481"/>
                  </a:lnTo>
                  <a:lnTo>
                    <a:pt x="69" y="502"/>
                  </a:lnTo>
                  <a:lnTo>
                    <a:pt x="69" y="523"/>
                  </a:lnTo>
                  <a:lnTo>
                    <a:pt x="69" y="542"/>
                  </a:lnTo>
                  <a:lnTo>
                    <a:pt x="69" y="561"/>
                  </a:lnTo>
                  <a:lnTo>
                    <a:pt x="69" y="580"/>
                  </a:lnTo>
                  <a:lnTo>
                    <a:pt x="69" y="598"/>
                  </a:lnTo>
                  <a:lnTo>
                    <a:pt x="69" y="615"/>
                  </a:lnTo>
                  <a:lnTo>
                    <a:pt x="69" y="632"/>
                  </a:lnTo>
                  <a:lnTo>
                    <a:pt x="69" y="647"/>
                  </a:lnTo>
                  <a:lnTo>
                    <a:pt x="69" y="663"/>
                  </a:lnTo>
                  <a:lnTo>
                    <a:pt x="69" y="678"/>
                  </a:lnTo>
                  <a:lnTo>
                    <a:pt x="67" y="692"/>
                  </a:lnTo>
                  <a:lnTo>
                    <a:pt x="67" y="705"/>
                  </a:lnTo>
                  <a:lnTo>
                    <a:pt x="67" y="718"/>
                  </a:lnTo>
                  <a:lnTo>
                    <a:pt x="67" y="730"/>
                  </a:lnTo>
                  <a:lnTo>
                    <a:pt x="67" y="741"/>
                  </a:lnTo>
                  <a:lnTo>
                    <a:pt x="65" y="753"/>
                  </a:lnTo>
                  <a:lnTo>
                    <a:pt x="65" y="762"/>
                  </a:lnTo>
                  <a:lnTo>
                    <a:pt x="65" y="774"/>
                  </a:lnTo>
                  <a:lnTo>
                    <a:pt x="65" y="781"/>
                  </a:lnTo>
                  <a:lnTo>
                    <a:pt x="63" y="791"/>
                  </a:lnTo>
                  <a:lnTo>
                    <a:pt x="63" y="799"/>
                  </a:lnTo>
                  <a:lnTo>
                    <a:pt x="63" y="804"/>
                  </a:lnTo>
                  <a:lnTo>
                    <a:pt x="63" y="812"/>
                  </a:lnTo>
                  <a:lnTo>
                    <a:pt x="61" y="818"/>
                  </a:lnTo>
                  <a:lnTo>
                    <a:pt x="61" y="824"/>
                  </a:lnTo>
                  <a:lnTo>
                    <a:pt x="61" y="827"/>
                  </a:lnTo>
                  <a:lnTo>
                    <a:pt x="59" y="831"/>
                  </a:lnTo>
                  <a:lnTo>
                    <a:pt x="59" y="835"/>
                  </a:lnTo>
                  <a:lnTo>
                    <a:pt x="59" y="837"/>
                  </a:lnTo>
                  <a:lnTo>
                    <a:pt x="55" y="847"/>
                  </a:lnTo>
                  <a:lnTo>
                    <a:pt x="51" y="856"/>
                  </a:lnTo>
                  <a:lnTo>
                    <a:pt x="47" y="862"/>
                  </a:lnTo>
                  <a:lnTo>
                    <a:pt x="44" y="868"/>
                  </a:lnTo>
                  <a:lnTo>
                    <a:pt x="42" y="873"/>
                  </a:lnTo>
                  <a:lnTo>
                    <a:pt x="40" y="875"/>
                  </a:lnTo>
                  <a:lnTo>
                    <a:pt x="38" y="877"/>
                  </a:lnTo>
                  <a:lnTo>
                    <a:pt x="36" y="879"/>
                  </a:lnTo>
                  <a:lnTo>
                    <a:pt x="34" y="877"/>
                  </a:lnTo>
                  <a:lnTo>
                    <a:pt x="32" y="875"/>
                  </a:lnTo>
                  <a:lnTo>
                    <a:pt x="30" y="873"/>
                  </a:lnTo>
                  <a:lnTo>
                    <a:pt x="28" y="868"/>
                  </a:lnTo>
                  <a:lnTo>
                    <a:pt x="26" y="862"/>
                  </a:lnTo>
                  <a:lnTo>
                    <a:pt x="25" y="854"/>
                  </a:lnTo>
                  <a:lnTo>
                    <a:pt x="23" y="845"/>
                  </a:lnTo>
                  <a:lnTo>
                    <a:pt x="21" y="835"/>
                  </a:lnTo>
                  <a:lnTo>
                    <a:pt x="17" y="824"/>
                  </a:lnTo>
                  <a:lnTo>
                    <a:pt x="15" y="814"/>
                  </a:lnTo>
                  <a:lnTo>
                    <a:pt x="13" y="806"/>
                  </a:lnTo>
                  <a:lnTo>
                    <a:pt x="11" y="799"/>
                  </a:lnTo>
                  <a:lnTo>
                    <a:pt x="11" y="793"/>
                  </a:lnTo>
                  <a:lnTo>
                    <a:pt x="9" y="787"/>
                  </a:lnTo>
                  <a:lnTo>
                    <a:pt x="9" y="783"/>
                  </a:lnTo>
                  <a:lnTo>
                    <a:pt x="9" y="781"/>
                  </a:lnTo>
                  <a:lnTo>
                    <a:pt x="9" y="780"/>
                  </a:lnTo>
                  <a:lnTo>
                    <a:pt x="9" y="776"/>
                  </a:lnTo>
                  <a:lnTo>
                    <a:pt x="11" y="770"/>
                  </a:lnTo>
                  <a:lnTo>
                    <a:pt x="11" y="762"/>
                  </a:lnTo>
                  <a:lnTo>
                    <a:pt x="13" y="755"/>
                  </a:lnTo>
                  <a:lnTo>
                    <a:pt x="15" y="743"/>
                  </a:lnTo>
                  <a:lnTo>
                    <a:pt x="17" y="732"/>
                  </a:lnTo>
                  <a:lnTo>
                    <a:pt x="21" y="718"/>
                  </a:lnTo>
                  <a:lnTo>
                    <a:pt x="21" y="713"/>
                  </a:lnTo>
                  <a:lnTo>
                    <a:pt x="23" y="703"/>
                  </a:lnTo>
                  <a:lnTo>
                    <a:pt x="23" y="693"/>
                  </a:lnTo>
                  <a:lnTo>
                    <a:pt x="23" y="680"/>
                  </a:lnTo>
                  <a:lnTo>
                    <a:pt x="25" y="667"/>
                  </a:lnTo>
                  <a:lnTo>
                    <a:pt x="25" y="651"/>
                  </a:lnTo>
                  <a:lnTo>
                    <a:pt x="25" y="636"/>
                  </a:lnTo>
                  <a:lnTo>
                    <a:pt x="26" y="617"/>
                  </a:lnTo>
                  <a:lnTo>
                    <a:pt x="26" y="598"/>
                  </a:lnTo>
                  <a:lnTo>
                    <a:pt x="26" y="575"/>
                  </a:lnTo>
                  <a:lnTo>
                    <a:pt x="26" y="552"/>
                  </a:lnTo>
                  <a:lnTo>
                    <a:pt x="26" y="529"/>
                  </a:lnTo>
                  <a:lnTo>
                    <a:pt x="28" y="502"/>
                  </a:lnTo>
                  <a:lnTo>
                    <a:pt x="28" y="473"/>
                  </a:lnTo>
                  <a:lnTo>
                    <a:pt x="28" y="445"/>
                  </a:lnTo>
                  <a:lnTo>
                    <a:pt x="28" y="414"/>
                  </a:lnTo>
                  <a:lnTo>
                    <a:pt x="28" y="383"/>
                  </a:lnTo>
                  <a:lnTo>
                    <a:pt x="28" y="355"/>
                  </a:lnTo>
                  <a:lnTo>
                    <a:pt x="28" y="326"/>
                  </a:lnTo>
                  <a:lnTo>
                    <a:pt x="28" y="301"/>
                  </a:lnTo>
                  <a:lnTo>
                    <a:pt x="28" y="276"/>
                  </a:lnTo>
                  <a:lnTo>
                    <a:pt x="28" y="251"/>
                  </a:lnTo>
                  <a:lnTo>
                    <a:pt x="28" y="230"/>
                  </a:lnTo>
                  <a:lnTo>
                    <a:pt x="28" y="209"/>
                  </a:lnTo>
                  <a:lnTo>
                    <a:pt x="26" y="190"/>
                  </a:lnTo>
                  <a:lnTo>
                    <a:pt x="26" y="173"/>
                  </a:lnTo>
                  <a:lnTo>
                    <a:pt x="26" y="157"/>
                  </a:lnTo>
                  <a:lnTo>
                    <a:pt x="26" y="142"/>
                  </a:lnTo>
                  <a:lnTo>
                    <a:pt x="26" y="129"/>
                  </a:lnTo>
                  <a:lnTo>
                    <a:pt x="25" y="117"/>
                  </a:lnTo>
                  <a:lnTo>
                    <a:pt x="25" y="108"/>
                  </a:lnTo>
                  <a:lnTo>
                    <a:pt x="25" y="98"/>
                  </a:lnTo>
                  <a:lnTo>
                    <a:pt x="23" y="85"/>
                  </a:lnTo>
                  <a:lnTo>
                    <a:pt x="21" y="71"/>
                  </a:lnTo>
                  <a:lnTo>
                    <a:pt x="19" y="60"/>
                  </a:lnTo>
                  <a:lnTo>
                    <a:pt x="19" y="50"/>
                  </a:lnTo>
                  <a:lnTo>
                    <a:pt x="17" y="43"/>
                  </a:lnTo>
                  <a:lnTo>
                    <a:pt x="13" y="37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44" y="10"/>
                  </a:lnTo>
                  <a:lnTo>
                    <a:pt x="44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2127250" y="1108076"/>
              <a:ext cx="187325" cy="130175"/>
            </a:xfrm>
            <a:custGeom>
              <a:avLst/>
              <a:gdLst>
                <a:gd name="T0" fmla="*/ 10 w 237"/>
                <a:gd name="T1" fmla="*/ 25 h 163"/>
                <a:gd name="T2" fmla="*/ 6 w 237"/>
                <a:gd name="T3" fmla="*/ 21 h 163"/>
                <a:gd name="T4" fmla="*/ 4 w 237"/>
                <a:gd name="T5" fmla="*/ 17 h 163"/>
                <a:gd name="T6" fmla="*/ 2 w 237"/>
                <a:gd name="T7" fmla="*/ 13 h 163"/>
                <a:gd name="T8" fmla="*/ 0 w 237"/>
                <a:gd name="T9" fmla="*/ 10 h 163"/>
                <a:gd name="T10" fmla="*/ 0 w 237"/>
                <a:gd name="T11" fmla="*/ 8 h 163"/>
                <a:gd name="T12" fmla="*/ 0 w 237"/>
                <a:gd name="T13" fmla="*/ 6 h 163"/>
                <a:gd name="T14" fmla="*/ 2 w 237"/>
                <a:gd name="T15" fmla="*/ 4 h 163"/>
                <a:gd name="T16" fmla="*/ 2 w 237"/>
                <a:gd name="T17" fmla="*/ 2 h 163"/>
                <a:gd name="T18" fmla="*/ 4 w 237"/>
                <a:gd name="T19" fmla="*/ 0 h 163"/>
                <a:gd name="T20" fmla="*/ 8 w 237"/>
                <a:gd name="T21" fmla="*/ 0 h 163"/>
                <a:gd name="T22" fmla="*/ 10 w 237"/>
                <a:gd name="T23" fmla="*/ 0 h 163"/>
                <a:gd name="T24" fmla="*/ 13 w 237"/>
                <a:gd name="T25" fmla="*/ 0 h 163"/>
                <a:gd name="T26" fmla="*/ 19 w 237"/>
                <a:gd name="T27" fmla="*/ 0 h 163"/>
                <a:gd name="T28" fmla="*/ 25 w 237"/>
                <a:gd name="T29" fmla="*/ 0 h 163"/>
                <a:gd name="T30" fmla="*/ 31 w 237"/>
                <a:gd name="T31" fmla="*/ 0 h 163"/>
                <a:gd name="T32" fmla="*/ 36 w 237"/>
                <a:gd name="T33" fmla="*/ 2 h 163"/>
                <a:gd name="T34" fmla="*/ 44 w 237"/>
                <a:gd name="T35" fmla="*/ 4 h 163"/>
                <a:gd name="T36" fmla="*/ 54 w 237"/>
                <a:gd name="T37" fmla="*/ 8 h 163"/>
                <a:gd name="T38" fmla="*/ 63 w 237"/>
                <a:gd name="T39" fmla="*/ 11 h 163"/>
                <a:gd name="T40" fmla="*/ 75 w 237"/>
                <a:gd name="T41" fmla="*/ 15 h 163"/>
                <a:gd name="T42" fmla="*/ 86 w 237"/>
                <a:gd name="T43" fmla="*/ 21 h 163"/>
                <a:gd name="T44" fmla="*/ 100 w 237"/>
                <a:gd name="T45" fmla="*/ 27 h 163"/>
                <a:gd name="T46" fmla="*/ 115 w 237"/>
                <a:gd name="T47" fmla="*/ 34 h 163"/>
                <a:gd name="T48" fmla="*/ 132 w 237"/>
                <a:gd name="T49" fmla="*/ 42 h 163"/>
                <a:gd name="T50" fmla="*/ 147 w 237"/>
                <a:gd name="T51" fmla="*/ 52 h 163"/>
                <a:gd name="T52" fmla="*/ 163 w 237"/>
                <a:gd name="T53" fmla="*/ 59 h 163"/>
                <a:gd name="T54" fmla="*/ 176 w 237"/>
                <a:gd name="T55" fmla="*/ 69 h 163"/>
                <a:gd name="T56" fmla="*/ 188 w 237"/>
                <a:gd name="T57" fmla="*/ 77 h 163"/>
                <a:gd name="T58" fmla="*/ 197 w 237"/>
                <a:gd name="T59" fmla="*/ 84 h 163"/>
                <a:gd name="T60" fmla="*/ 207 w 237"/>
                <a:gd name="T61" fmla="*/ 92 h 163"/>
                <a:gd name="T62" fmla="*/ 212 w 237"/>
                <a:gd name="T63" fmla="*/ 100 h 163"/>
                <a:gd name="T64" fmla="*/ 218 w 237"/>
                <a:gd name="T65" fmla="*/ 105 h 163"/>
                <a:gd name="T66" fmla="*/ 226 w 237"/>
                <a:gd name="T67" fmla="*/ 121 h 163"/>
                <a:gd name="T68" fmla="*/ 230 w 237"/>
                <a:gd name="T69" fmla="*/ 126 h 163"/>
                <a:gd name="T70" fmla="*/ 232 w 237"/>
                <a:gd name="T71" fmla="*/ 134 h 163"/>
                <a:gd name="T72" fmla="*/ 234 w 237"/>
                <a:gd name="T73" fmla="*/ 140 h 163"/>
                <a:gd name="T74" fmla="*/ 235 w 237"/>
                <a:gd name="T75" fmla="*/ 145 h 163"/>
                <a:gd name="T76" fmla="*/ 237 w 237"/>
                <a:gd name="T77" fmla="*/ 149 h 163"/>
                <a:gd name="T78" fmla="*/ 237 w 237"/>
                <a:gd name="T79" fmla="*/ 155 h 163"/>
                <a:gd name="T80" fmla="*/ 237 w 237"/>
                <a:gd name="T81" fmla="*/ 159 h 163"/>
                <a:gd name="T82" fmla="*/ 234 w 237"/>
                <a:gd name="T83" fmla="*/ 161 h 163"/>
                <a:gd name="T84" fmla="*/ 230 w 237"/>
                <a:gd name="T85" fmla="*/ 163 h 163"/>
                <a:gd name="T86" fmla="*/ 224 w 237"/>
                <a:gd name="T87" fmla="*/ 163 h 163"/>
                <a:gd name="T88" fmla="*/ 214 w 237"/>
                <a:gd name="T89" fmla="*/ 161 h 163"/>
                <a:gd name="T90" fmla="*/ 205 w 237"/>
                <a:gd name="T91" fmla="*/ 157 h 163"/>
                <a:gd name="T92" fmla="*/ 193 w 237"/>
                <a:gd name="T93" fmla="*/ 153 h 163"/>
                <a:gd name="T94" fmla="*/ 180 w 237"/>
                <a:gd name="T95" fmla="*/ 147 h 163"/>
                <a:gd name="T96" fmla="*/ 153 w 237"/>
                <a:gd name="T97" fmla="*/ 132 h 163"/>
                <a:gd name="T98" fmla="*/ 126 w 237"/>
                <a:gd name="T99" fmla="*/ 117 h 163"/>
                <a:gd name="T100" fmla="*/ 100 w 237"/>
                <a:gd name="T101" fmla="*/ 100 h 163"/>
                <a:gd name="T102" fmla="*/ 75 w 237"/>
                <a:gd name="T103" fmla="*/ 80 h 163"/>
                <a:gd name="T104" fmla="*/ 63 w 237"/>
                <a:gd name="T105" fmla="*/ 71 h 163"/>
                <a:gd name="T106" fmla="*/ 52 w 237"/>
                <a:gd name="T107" fmla="*/ 61 h 163"/>
                <a:gd name="T108" fmla="*/ 42 w 237"/>
                <a:gd name="T109" fmla="*/ 54 h 163"/>
                <a:gd name="T110" fmla="*/ 35 w 237"/>
                <a:gd name="T111" fmla="*/ 46 h 163"/>
                <a:gd name="T112" fmla="*/ 27 w 237"/>
                <a:gd name="T113" fmla="*/ 40 h 163"/>
                <a:gd name="T114" fmla="*/ 21 w 237"/>
                <a:gd name="T115" fmla="*/ 34 h 163"/>
                <a:gd name="T116" fmla="*/ 15 w 237"/>
                <a:gd name="T117" fmla="*/ 29 h 163"/>
                <a:gd name="T118" fmla="*/ 10 w 237"/>
                <a:gd name="T119" fmla="*/ 25 h 163"/>
                <a:gd name="T120" fmla="*/ 10 w 237"/>
                <a:gd name="T121" fmla="*/ 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7" h="163">
                  <a:moveTo>
                    <a:pt x="10" y="25"/>
                  </a:moveTo>
                  <a:lnTo>
                    <a:pt x="6" y="21"/>
                  </a:lnTo>
                  <a:lnTo>
                    <a:pt x="4" y="17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54" y="8"/>
                  </a:lnTo>
                  <a:lnTo>
                    <a:pt x="63" y="11"/>
                  </a:lnTo>
                  <a:lnTo>
                    <a:pt x="75" y="15"/>
                  </a:lnTo>
                  <a:lnTo>
                    <a:pt x="86" y="21"/>
                  </a:lnTo>
                  <a:lnTo>
                    <a:pt x="100" y="27"/>
                  </a:lnTo>
                  <a:lnTo>
                    <a:pt x="115" y="34"/>
                  </a:lnTo>
                  <a:lnTo>
                    <a:pt x="132" y="42"/>
                  </a:lnTo>
                  <a:lnTo>
                    <a:pt x="147" y="52"/>
                  </a:lnTo>
                  <a:lnTo>
                    <a:pt x="163" y="59"/>
                  </a:lnTo>
                  <a:lnTo>
                    <a:pt x="176" y="69"/>
                  </a:lnTo>
                  <a:lnTo>
                    <a:pt x="188" y="77"/>
                  </a:lnTo>
                  <a:lnTo>
                    <a:pt x="197" y="84"/>
                  </a:lnTo>
                  <a:lnTo>
                    <a:pt x="207" y="92"/>
                  </a:lnTo>
                  <a:lnTo>
                    <a:pt x="212" y="100"/>
                  </a:lnTo>
                  <a:lnTo>
                    <a:pt x="218" y="105"/>
                  </a:lnTo>
                  <a:lnTo>
                    <a:pt x="226" y="121"/>
                  </a:lnTo>
                  <a:lnTo>
                    <a:pt x="230" y="126"/>
                  </a:lnTo>
                  <a:lnTo>
                    <a:pt x="232" y="134"/>
                  </a:lnTo>
                  <a:lnTo>
                    <a:pt x="234" y="140"/>
                  </a:lnTo>
                  <a:lnTo>
                    <a:pt x="235" y="145"/>
                  </a:lnTo>
                  <a:lnTo>
                    <a:pt x="237" y="149"/>
                  </a:lnTo>
                  <a:lnTo>
                    <a:pt x="237" y="155"/>
                  </a:lnTo>
                  <a:lnTo>
                    <a:pt x="237" y="159"/>
                  </a:lnTo>
                  <a:lnTo>
                    <a:pt x="234" y="161"/>
                  </a:lnTo>
                  <a:lnTo>
                    <a:pt x="230" y="163"/>
                  </a:lnTo>
                  <a:lnTo>
                    <a:pt x="224" y="163"/>
                  </a:lnTo>
                  <a:lnTo>
                    <a:pt x="214" y="161"/>
                  </a:lnTo>
                  <a:lnTo>
                    <a:pt x="205" y="157"/>
                  </a:lnTo>
                  <a:lnTo>
                    <a:pt x="193" y="153"/>
                  </a:lnTo>
                  <a:lnTo>
                    <a:pt x="180" y="147"/>
                  </a:lnTo>
                  <a:lnTo>
                    <a:pt x="153" y="132"/>
                  </a:lnTo>
                  <a:lnTo>
                    <a:pt x="126" y="117"/>
                  </a:lnTo>
                  <a:lnTo>
                    <a:pt x="100" y="100"/>
                  </a:lnTo>
                  <a:lnTo>
                    <a:pt x="75" y="80"/>
                  </a:lnTo>
                  <a:lnTo>
                    <a:pt x="63" y="71"/>
                  </a:lnTo>
                  <a:lnTo>
                    <a:pt x="52" y="61"/>
                  </a:lnTo>
                  <a:lnTo>
                    <a:pt x="42" y="54"/>
                  </a:lnTo>
                  <a:lnTo>
                    <a:pt x="35" y="46"/>
                  </a:lnTo>
                  <a:lnTo>
                    <a:pt x="27" y="40"/>
                  </a:lnTo>
                  <a:lnTo>
                    <a:pt x="21" y="34"/>
                  </a:lnTo>
                  <a:lnTo>
                    <a:pt x="15" y="29"/>
                  </a:lnTo>
                  <a:lnTo>
                    <a:pt x="10" y="25"/>
                  </a:lnTo>
                  <a:lnTo>
                    <a:pt x="10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Freeform 35"/>
          <p:cNvSpPr/>
          <p:nvPr/>
        </p:nvSpPr>
        <p:spPr bwMode="auto">
          <a:xfrm>
            <a:off x="1513258" y="2385612"/>
            <a:ext cx="556895" cy="158750"/>
          </a:xfrm>
          <a:custGeom>
            <a:avLst/>
            <a:gdLst>
              <a:gd name="T0" fmla="*/ 263 w 274"/>
              <a:gd name="T1" fmla="*/ 0 h 79"/>
              <a:gd name="T2" fmla="*/ 266 w 274"/>
              <a:gd name="T3" fmla="*/ 10 h 79"/>
              <a:gd name="T4" fmla="*/ 268 w 274"/>
              <a:gd name="T5" fmla="*/ 17 h 79"/>
              <a:gd name="T6" fmla="*/ 272 w 274"/>
              <a:gd name="T7" fmla="*/ 25 h 79"/>
              <a:gd name="T8" fmla="*/ 274 w 274"/>
              <a:gd name="T9" fmla="*/ 29 h 79"/>
              <a:gd name="T10" fmla="*/ 274 w 274"/>
              <a:gd name="T11" fmla="*/ 35 h 79"/>
              <a:gd name="T12" fmla="*/ 274 w 274"/>
              <a:gd name="T13" fmla="*/ 36 h 79"/>
              <a:gd name="T14" fmla="*/ 274 w 274"/>
              <a:gd name="T15" fmla="*/ 40 h 79"/>
              <a:gd name="T16" fmla="*/ 274 w 274"/>
              <a:gd name="T17" fmla="*/ 42 h 79"/>
              <a:gd name="T18" fmla="*/ 270 w 274"/>
              <a:gd name="T19" fmla="*/ 42 h 79"/>
              <a:gd name="T20" fmla="*/ 264 w 274"/>
              <a:gd name="T21" fmla="*/ 44 h 79"/>
              <a:gd name="T22" fmla="*/ 259 w 274"/>
              <a:gd name="T23" fmla="*/ 44 h 79"/>
              <a:gd name="T24" fmla="*/ 251 w 274"/>
              <a:gd name="T25" fmla="*/ 46 h 79"/>
              <a:gd name="T26" fmla="*/ 242 w 274"/>
              <a:gd name="T27" fmla="*/ 46 h 79"/>
              <a:gd name="T28" fmla="*/ 230 w 274"/>
              <a:gd name="T29" fmla="*/ 46 h 79"/>
              <a:gd name="T30" fmla="*/ 217 w 274"/>
              <a:gd name="T31" fmla="*/ 48 h 79"/>
              <a:gd name="T32" fmla="*/ 201 w 274"/>
              <a:gd name="T33" fmla="*/ 50 h 79"/>
              <a:gd name="T34" fmla="*/ 194 w 274"/>
              <a:gd name="T35" fmla="*/ 50 h 79"/>
              <a:gd name="T36" fmla="*/ 184 w 274"/>
              <a:gd name="T37" fmla="*/ 52 h 79"/>
              <a:gd name="T38" fmla="*/ 176 w 274"/>
              <a:gd name="T39" fmla="*/ 52 h 79"/>
              <a:gd name="T40" fmla="*/ 167 w 274"/>
              <a:gd name="T41" fmla="*/ 54 h 79"/>
              <a:gd name="T42" fmla="*/ 155 w 274"/>
              <a:gd name="T43" fmla="*/ 54 h 79"/>
              <a:gd name="T44" fmla="*/ 146 w 274"/>
              <a:gd name="T45" fmla="*/ 56 h 79"/>
              <a:gd name="T46" fmla="*/ 134 w 274"/>
              <a:gd name="T47" fmla="*/ 58 h 79"/>
              <a:gd name="T48" fmla="*/ 121 w 274"/>
              <a:gd name="T49" fmla="*/ 59 h 79"/>
              <a:gd name="T50" fmla="*/ 109 w 274"/>
              <a:gd name="T51" fmla="*/ 61 h 79"/>
              <a:gd name="T52" fmla="*/ 96 w 274"/>
              <a:gd name="T53" fmla="*/ 63 h 79"/>
              <a:gd name="T54" fmla="*/ 83 w 274"/>
              <a:gd name="T55" fmla="*/ 65 h 79"/>
              <a:gd name="T56" fmla="*/ 67 w 274"/>
              <a:gd name="T57" fmla="*/ 69 h 79"/>
              <a:gd name="T58" fmla="*/ 54 w 274"/>
              <a:gd name="T59" fmla="*/ 71 h 79"/>
              <a:gd name="T60" fmla="*/ 37 w 274"/>
              <a:gd name="T61" fmla="*/ 73 h 79"/>
              <a:gd name="T62" fmla="*/ 21 w 274"/>
              <a:gd name="T63" fmla="*/ 77 h 79"/>
              <a:gd name="T64" fmla="*/ 4 w 274"/>
              <a:gd name="T65" fmla="*/ 79 h 79"/>
              <a:gd name="T66" fmla="*/ 0 w 274"/>
              <a:gd name="T67" fmla="*/ 46 h 79"/>
              <a:gd name="T68" fmla="*/ 20 w 274"/>
              <a:gd name="T69" fmla="*/ 42 h 79"/>
              <a:gd name="T70" fmla="*/ 39 w 274"/>
              <a:gd name="T71" fmla="*/ 40 h 79"/>
              <a:gd name="T72" fmla="*/ 58 w 274"/>
              <a:gd name="T73" fmla="*/ 36 h 79"/>
              <a:gd name="T74" fmla="*/ 77 w 274"/>
              <a:gd name="T75" fmla="*/ 35 h 79"/>
              <a:gd name="T76" fmla="*/ 81 w 274"/>
              <a:gd name="T77" fmla="*/ 33 h 79"/>
              <a:gd name="T78" fmla="*/ 87 w 274"/>
              <a:gd name="T79" fmla="*/ 33 h 79"/>
              <a:gd name="T80" fmla="*/ 94 w 274"/>
              <a:gd name="T81" fmla="*/ 31 h 79"/>
              <a:gd name="T82" fmla="*/ 102 w 274"/>
              <a:gd name="T83" fmla="*/ 31 h 79"/>
              <a:gd name="T84" fmla="*/ 109 w 274"/>
              <a:gd name="T85" fmla="*/ 29 h 79"/>
              <a:gd name="T86" fmla="*/ 119 w 274"/>
              <a:gd name="T87" fmla="*/ 27 h 79"/>
              <a:gd name="T88" fmla="*/ 129 w 274"/>
              <a:gd name="T89" fmla="*/ 25 h 79"/>
              <a:gd name="T90" fmla="*/ 140 w 274"/>
              <a:gd name="T91" fmla="*/ 23 h 79"/>
              <a:gd name="T92" fmla="*/ 152 w 274"/>
              <a:gd name="T93" fmla="*/ 21 h 79"/>
              <a:gd name="T94" fmla="*/ 165 w 274"/>
              <a:gd name="T95" fmla="*/ 19 h 79"/>
              <a:gd name="T96" fmla="*/ 178 w 274"/>
              <a:gd name="T97" fmla="*/ 15 h 79"/>
              <a:gd name="T98" fmla="*/ 194 w 274"/>
              <a:gd name="T99" fmla="*/ 14 h 79"/>
              <a:gd name="T100" fmla="*/ 209 w 274"/>
              <a:gd name="T101" fmla="*/ 10 h 79"/>
              <a:gd name="T102" fmla="*/ 226 w 274"/>
              <a:gd name="T103" fmla="*/ 8 h 79"/>
              <a:gd name="T104" fmla="*/ 243 w 274"/>
              <a:gd name="T105" fmla="*/ 4 h 79"/>
              <a:gd name="T106" fmla="*/ 263 w 274"/>
              <a:gd name="T107" fmla="*/ 0 h 79"/>
              <a:gd name="T108" fmla="*/ 263 w 274"/>
              <a:gd name="T109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4" h="79">
                <a:moveTo>
                  <a:pt x="263" y="0"/>
                </a:moveTo>
                <a:lnTo>
                  <a:pt x="266" y="10"/>
                </a:lnTo>
                <a:lnTo>
                  <a:pt x="268" y="17"/>
                </a:lnTo>
                <a:lnTo>
                  <a:pt x="272" y="25"/>
                </a:lnTo>
                <a:lnTo>
                  <a:pt x="274" y="29"/>
                </a:lnTo>
                <a:lnTo>
                  <a:pt x="274" y="35"/>
                </a:lnTo>
                <a:lnTo>
                  <a:pt x="274" y="36"/>
                </a:lnTo>
                <a:lnTo>
                  <a:pt x="274" y="40"/>
                </a:lnTo>
                <a:lnTo>
                  <a:pt x="274" y="42"/>
                </a:lnTo>
                <a:lnTo>
                  <a:pt x="270" y="42"/>
                </a:lnTo>
                <a:lnTo>
                  <a:pt x="264" y="44"/>
                </a:lnTo>
                <a:lnTo>
                  <a:pt x="259" y="44"/>
                </a:lnTo>
                <a:lnTo>
                  <a:pt x="251" y="46"/>
                </a:lnTo>
                <a:lnTo>
                  <a:pt x="242" y="46"/>
                </a:lnTo>
                <a:lnTo>
                  <a:pt x="230" y="46"/>
                </a:lnTo>
                <a:lnTo>
                  <a:pt x="217" y="48"/>
                </a:lnTo>
                <a:lnTo>
                  <a:pt x="201" y="50"/>
                </a:lnTo>
                <a:lnTo>
                  <a:pt x="194" y="50"/>
                </a:lnTo>
                <a:lnTo>
                  <a:pt x="184" y="52"/>
                </a:lnTo>
                <a:lnTo>
                  <a:pt x="176" y="52"/>
                </a:lnTo>
                <a:lnTo>
                  <a:pt x="167" y="54"/>
                </a:lnTo>
                <a:lnTo>
                  <a:pt x="155" y="54"/>
                </a:lnTo>
                <a:lnTo>
                  <a:pt x="146" y="56"/>
                </a:lnTo>
                <a:lnTo>
                  <a:pt x="134" y="58"/>
                </a:lnTo>
                <a:lnTo>
                  <a:pt x="121" y="59"/>
                </a:lnTo>
                <a:lnTo>
                  <a:pt x="109" y="61"/>
                </a:lnTo>
                <a:lnTo>
                  <a:pt x="96" y="63"/>
                </a:lnTo>
                <a:lnTo>
                  <a:pt x="83" y="65"/>
                </a:lnTo>
                <a:lnTo>
                  <a:pt x="67" y="69"/>
                </a:lnTo>
                <a:lnTo>
                  <a:pt x="54" y="71"/>
                </a:lnTo>
                <a:lnTo>
                  <a:pt x="37" y="73"/>
                </a:lnTo>
                <a:lnTo>
                  <a:pt x="21" y="77"/>
                </a:lnTo>
                <a:lnTo>
                  <a:pt x="4" y="79"/>
                </a:lnTo>
                <a:lnTo>
                  <a:pt x="0" y="46"/>
                </a:lnTo>
                <a:lnTo>
                  <a:pt x="20" y="42"/>
                </a:lnTo>
                <a:lnTo>
                  <a:pt x="39" y="40"/>
                </a:lnTo>
                <a:lnTo>
                  <a:pt x="58" y="36"/>
                </a:lnTo>
                <a:lnTo>
                  <a:pt x="77" y="35"/>
                </a:lnTo>
                <a:lnTo>
                  <a:pt x="81" y="33"/>
                </a:lnTo>
                <a:lnTo>
                  <a:pt x="87" y="33"/>
                </a:lnTo>
                <a:lnTo>
                  <a:pt x="94" y="31"/>
                </a:lnTo>
                <a:lnTo>
                  <a:pt x="102" y="31"/>
                </a:lnTo>
                <a:lnTo>
                  <a:pt x="109" y="29"/>
                </a:lnTo>
                <a:lnTo>
                  <a:pt x="119" y="27"/>
                </a:lnTo>
                <a:lnTo>
                  <a:pt x="129" y="25"/>
                </a:lnTo>
                <a:lnTo>
                  <a:pt x="140" y="23"/>
                </a:lnTo>
                <a:lnTo>
                  <a:pt x="152" y="21"/>
                </a:lnTo>
                <a:lnTo>
                  <a:pt x="165" y="19"/>
                </a:lnTo>
                <a:lnTo>
                  <a:pt x="178" y="15"/>
                </a:lnTo>
                <a:lnTo>
                  <a:pt x="194" y="14"/>
                </a:lnTo>
                <a:lnTo>
                  <a:pt x="209" y="10"/>
                </a:lnTo>
                <a:lnTo>
                  <a:pt x="226" y="8"/>
                </a:lnTo>
                <a:lnTo>
                  <a:pt x="243" y="4"/>
                </a:lnTo>
                <a:lnTo>
                  <a:pt x="263" y="0"/>
                </a:lnTo>
                <a:lnTo>
                  <a:pt x="263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Freeform 36"/>
          <p:cNvSpPr/>
          <p:nvPr/>
        </p:nvSpPr>
        <p:spPr bwMode="auto">
          <a:xfrm>
            <a:off x="1818058" y="2454827"/>
            <a:ext cx="118110" cy="426720"/>
          </a:xfrm>
          <a:custGeom>
            <a:avLst/>
            <a:gdLst>
              <a:gd name="T0" fmla="*/ 0 w 59"/>
              <a:gd name="T1" fmla="*/ 0 h 208"/>
              <a:gd name="T2" fmla="*/ 5 w 59"/>
              <a:gd name="T3" fmla="*/ 7 h 208"/>
              <a:gd name="T4" fmla="*/ 13 w 59"/>
              <a:gd name="T5" fmla="*/ 13 h 208"/>
              <a:gd name="T6" fmla="*/ 19 w 59"/>
              <a:gd name="T7" fmla="*/ 21 h 208"/>
              <a:gd name="T8" fmla="*/ 26 w 59"/>
              <a:gd name="T9" fmla="*/ 26 h 208"/>
              <a:gd name="T10" fmla="*/ 30 w 59"/>
              <a:gd name="T11" fmla="*/ 32 h 208"/>
              <a:gd name="T12" fmla="*/ 36 w 59"/>
              <a:gd name="T13" fmla="*/ 38 h 208"/>
              <a:gd name="T14" fmla="*/ 40 w 59"/>
              <a:gd name="T15" fmla="*/ 42 h 208"/>
              <a:gd name="T16" fmla="*/ 44 w 59"/>
              <a:gd name="T17" fmla="*/ 47 h 208"/>
              <a:gd name="T18" fmla="*/ 48 w 59"/>
              <a:gd name="T19" fmla="*/ 51 h 208"/>
              <a:gd name="T20" fmla="*/ 51 w 59"/>
              <a:gd name="T21" fmla="*/ 55 h 208"/>
              <a:gd name="T22" fmla="*/ 55 w 59"/>
              <a:gd name="T23" fmla="*/ 61 h 208"/>
              <a:gd name="T24" fmla="*/ 59 w 59"/>
              <a:gd name="T25" fmla="*/ 65 h 208"/>
              <a:gd name="T26" fmla="*/ 59 w 59"/>
              <a:gd name="T27" fmla="*/ 67 h 208"/>
              <a:gd name="T28" fmla="*/ 59 w 59"/>
              <a:gd name="T29" fmla="*/ 68 h 208"/>
              <a:gd name="T30" fmla="*/ 57 w 59"/>
              <a:gd name="T31" fmla="*/ 72 h 208"/>
              <a:gd name="T32" fmla="*/ 57 w 59"/>
              <a:gd name="T33" fmla="*/ 78 h 208"/>
              <a:gd name="T34" fmla="*/ 55 w 59"/>
              <a:gd name="T35" fmla="*/ 82 h 208"/>
              <a:gd name="T36" fmla="*/ 55 w 59"/>
              <a:gd name="T37" fmla="*/ 90 h 208"/>
              <a:gd name="T38" fmla="*/ 53 w 59"/>
              <a:gd name="T39" fmla="*/ 95 h 208"/>
              <a:gd name="T40" fmla="*/ 53 w 59"/>
              <a:gd name="T41" fmla="*/ 103 h 208"/>
              <a:gd name="T42" fmla="*/ 51 w 59"/>
              <a:gd name="T43" fmla="*/ 111 h 208"/>
              <a:gd name="T44" fmla="*/ 51 w 59"/>
              <a:gd name="T45" fmla="*/ 120 h 208"/>
              <a:gd name="T46" fmla="*/ 49 w 59"/>
              <a:gd name="T47" fmla="*/ 132 h 208"/>
              <a:gd name="T48" fmla="*/ 49 w 59"/>
              <a:gd name="T49" fmla="*/ 141 h 208"/>
              <a:gd name="T50" fmla="*/ 48 w 59"/>
              <a:gd name="T51" fmla="*/ 153 h 208"/>
              <a:gd name="T52" fmla="*/ 48 w 59"/>
              <a:gd name="T53" fmla="*/ 166 h 208"/>
              <a:gd name="T54" fmla="*/ 48 w 59"/>
              <a:gd name="T55" fmla="*/ 180 h 208"/>
              <a:gd name="T56" fmla="*/ 48 w 59"/>
              <a:gd name="T57" fmla="*/ 193 h 208"/>
              <a:gd name="T58" fmla="*/ 48 w 59"/>
              <a:gd name="T59" fmla="*/ 208 h 208"/>
              <a:gd name="T60" fmla="*/ 5 w 59"/>
              <a:gd name="T61" fmla="*/ 208 h 208"/>
              <a:gd name="T62" fmla="*/ 5 w 59"/>
              <a:gd name="T63" fmla="*/ 178 h 208"/>
              <a:gd name="T64" fmla="*/ 5 w 59"/>
              <a:gd name="T65" fmla="*/ 151 h 208"/>
              <a:gd name="T66" fmla="*/ 5 w 59"/>
              <a:gd name="T67" fmla="*/ 122 h 208"/>
              <a:gd name="T68" fmla="*/ 3 w 59"/>
              <a:gd name="T69" fmla="*/ 97 h 208"/>
              <a:gd name="T70" fmla="*/ 3 w 59"/>
              <a:gd name="T71" fmla="*/ 70 h 208"/>
              <a:gd name="T72" fmla="*/ 2 w 59"/>
              <a:gd name="T73" fmla="*/ 46 h 208"/>
              <a:gd name="T74" fmla="*/ 0 w 59"/>
              <a:gd name="T75" fmla="*/ 23 h 208"/>
              <a:gd name="T76" fmla="*/ 0 w 59"/>
              <a:gd name="T77" fmla="*/ 0 h 208"/>
              <a:gd name="T78" fmla="*/ 0 w 59"/>
              <a:gd name="T79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9" h="208">
                <a:moveTo>
                  <a:pt x="0" y="0"/>
                </a:moveTo>
                <a:lnTo>
                  <a:pt x="5" y="7"/>
                </a:lnTo>
                <a:lnTo>
                  <a:pt x="13" y="13"/>
                </a:lnTo>
                <a:lnTo>
                  <a:pt x="19" y="21"/>
                </a:lnTo>
                <a:lnTo>
                  <a:pt x="26" y="26"/>
                </a:lnTo>
                <a:lnTo>
                  <a:pt x="30" y="32"/>
                </a:lnTo>
                <a:lnTo>
                  <a:pt x="36" y="38"/>
                </a:lnTo>
                <a:lnTo>
                  <a:pt x="40" y="42"/>
                </a:lnTo>
                <a:lnTo>
                  <a:pt x="44" y="47"/>
                </a:lnTo>
                <a:lnTo>
                  <a:pt x="48" y="51"/>
                </a:lnTo>
                <a:lnTo>
                  <a:pt x="51" y="55"/>
                </a:lnTo>
                <a:lnTo>
                  <a:pt x="55" y="61"/>
                </a:lnTo>
                <a:lnTo>
                  <a:pt x="59" y="65"/>
                </a:lnTo>
                <a:lnTo>
                  <a:pt x="59" y="67"/>
                </a:lnTo>
                <a:lnTo>
                  <a:pt x="59" y="68"/>
                </a:lnTo>
                <a:lnTo>
                  <a:pt x="57" y="72"/>
                </a:lnTo>
                <a:lnTo>
                  <a:pt x="57" y="78"/>
                </a:lnTo>
                <a:lnTo>
                  <a:pt x="55" y="82"/>
                </a:lnTo>
                <a:lnTo>
                  <a:pt x="55" y="90"/>
                </a:lnTo>
                <a:lnTo>
                  <a:pt x="53" y="95"/>
                </a:lnTo>
                <a:lnTo>
                  <a:pt x="53" y="103"/>
                </a:lnTo>
                <a:lnTo>
                  <a:pt x="51" y="111"/>
                </a:lnTo>
                <a:lnTo>
                  <a:pt x="51" y="120"/>
                </a:lnTo>
                <a:lnTo>
                  <a:pt x="49" y="132"/>
                </a:lnTo>
                <a:lnTo>
                  <a:pt x="49" y="141"/>
                </a:lnTo>
                <a:lnTo>
                  <a:pt x="48" y="153"/>
                </a:lnTo>
                <a:lnTo>
                  <a:pt x="48" y="166"/>
                </a:lnTo>
                <a:lnTo>
                  <a:pt x="48" y="180"/>
                </a:lnTo>
                <a:lnTo>
                  <a:pt x="48" y="193"/>
                </a:lnTo>
                <a:lnTo>
                  <a:pt x="48" y="208"/>
                </a:lnTo>
                <a:lnTo>
                  <a:pt x="5" y="208"/>
                </a:lnTo>
                <a:lnTo>
                  <a:pt x="5" y="178"/>
                </a:lnTo>
                <a:lnTo>
                  <a:pt x="5" y="151"/>
                </a:lnTo>
                <a:lnTo>
                  <a:pt x="5" y="122"/>
                </a:lnTo>
                <a:lnTo>
                  <a:pt x="3" y="97"/>
                </a:lnTo>
                <a:lnTo>
                  <a:pt x="3" y="70"/>
                </a:lnTo>
                <a:lnTo>
                  <a:pt x="2" y="46"/>
                </a:lnTo>
                <a:lnTo>
                  <a:pt x="0" y="2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39"/>
          <p:cNvSpPr/>
          <p:nvPr/>
        </p:nvSpPr>
        <p:spPr bwMode="auto">
          <a:xfrm>
            <a:off x="1505003" y="1714417"/>
            <a:ext cx="658495" cy="158750"/>
          </a:xfrm>
          <a:custGeom>
            <a:avLst/>
            <a:gdLst>
              <a:gd name="T0" fmla="*/ 164 w 323"/>
              <a:gd name="T1" fmla="*/ 19 h 76"/>
              <a:gd name="T2" fmla="*/ 201 w 323"/>
              <a:gd name="T3" fmla="*/ 9 h 76"/>
              <a:gd name="T4" fmla="*/ 231 w 323"/>
              <a:gd name="T5" fmla="*/ 2 h 76"/>
              <a:gd name="T6" fmla="*/ 243 w 323"/>
              <a:gd name="T7" fmla="*/ 0 h 76"/>
              <a:gd name="T8" fmla="*/ 254 w 323"/>
              <a:gd name="T9" fmla="*/ 0 h 76"/>
              <a:gd name="T10" fmla="*/ 262 w 323"/>
              <a:gd name="T11" fmla="*/ 0 h 76"/>
              <a:gd name="T12" fmla="*/ 287 w 323"/>
              <a:gd name="T13" fmla="*/ 0 h 76"/>
              <a:gd name="T14" fmla="*/ 308 w 323"/>
              <a:gd name="T15" fmla="*/ 4 h 76"/>
              <a:gd name="T16" fmla="*/ 313 w 323"/>
              <a:gd name="T17" fmla="*/ 6 h 76"/>
              <a:gd name="T18" fmla="*/ 319 w 323"/>
              <a:gd name="T19" fmla="*/ 9 h 76"/>
              <a:gd name="T20" fmla="*/ 321 w 323"/>
              <a:gd name="T21" fmla="*/ 11 h 76"/>
              <a:gd name="T22" fmla="*/ 321 w 323"/>
              <a:gd name="T23" fmla="*/ 17 h 76"/>
              <a:gd name="T24" fmla="*/ 317 w 323"/>
              <a:gd name="T25" fmla="*/ 25 h 76"/>
              <a:gd name="T26" fmla="*/ 313 w 323"/>
              <a:gd name="T27" fmla="*/ 30 h 76"/>
              <a:gd name="T28" fmla="*/ 306 w 323"/>
              <a:gd name="T29" fmla="*/ 34 h 76"/>
              <a:gd name="T30" fmla="*/ 296 w 323"/>
              <a:gd name="T31" fmla="*/ 36 h 76"/>
              <a:gd name="T32" fmla="*/ 283 w 323"/>
              <a:gd name="T33" fmla="*/ 40 h 76"/>
              <a:gd name="T34" fmla="*/ 266 w 323"/>
              <a:gd name="T35" fmla="*/ 44 h 76"/>
              <a:gd name="T36" fmla="*/ 245 w 323"/>
              <a:gd name="T37" fmla="*/ 48 h 76"/>
              <a:gd name="T38" fmla="*/ 220 w 323"/>
              <a:gd name="T39" fmla="*/ 52 h 76"/>
              <a:gd name="T40" fmla="*/ 191 w 323"/>
              <a:gd name="T41" fmla="*/ 57 h 76"/>
              <a:gd name="T42" fmla="*/ 158 w 323"/>
              <a:gd name="T43" fmla="*/ 61 h 76"/>
              <a:gd name="T44" fmla="*/ 128 w 323"/>
              <a:gd name="T45" fmla="*/ 65 h 76"/>
              <a:gd name="T46" fmla="*/ 101 w 323"/>
              <a:gd name="T47" fmla="*/ 69 h 76"/>
              <a:gd name="T48" fmla="*/ 76 w 323"/>
              <a:gd name="T49" fmla="*/ 71 h 76"/>
              <a:gd name="T50" fmla="*/ 53 w 323"/>
              <a:gd name="T51" fmla="*/ 73 h 76"/>
              <a:gd name="T52" fmla="*/ 34 w 323"/>
              <a:gd name="T53" fmla="*/ 75 h 76"/>
              <a:gd name="T54" fmla="*/ 19 w 323"/>
              <a:gd name="T55" fmla="*/ 76 h 76"/>
              <a:gd name="T56" fmla="*/ 5 w 323"/>
              <a:gd name="T57" fmla="*/ 76 h 76"/>
              <a:gd name="T58" fmla="*/ 0 w 323"/>
              <a:gd name="T59" fmla="*/ 48 h 76"/>
              <a:gd name="T60" fmla="*/ 32 w 323"/>
              <a:gd name="T61" fmla="*/ 46 h 76"/>
              <a:gd name="T62" fmla="*/ 67 w 323"/>
              <a:gd name="T63" fmla="*/ 42 h 76"/>
              <a:gd name="T64" fmla="*/ 103 w 323"/>
              <a:gd name="T65" fmla="*/ 34 h 76"/>
              <a:gd name="T66" fmla="*/ 145 w 323"/>
              <a:gd name="T67" fmla="*/ 2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3" h="76">
                <a:moveTo>
                  <a:pt x="145" y="25"/>
                </a:moveTo>
                <a:lnTo>
                  <a:pt x="164" y="19"/>
                </a:lnTo>
                <a:lnTo>
                  <a:pt x="183" y="13"/>
                </a:lnTo>
                <a:lnTo>
                  <a:pt x="201" y="9"/>
                </a:lnTo>
                <a:lnTo>
                  <a:pt x="218" y="6"/>
                </a:lnTo>
                <a:lnTo>
                  <a:pt x="231" y="2"/>
                </a:lnTo>
                <a:lnTo>
                  <a:pt x="237" y="2"/>
                </a:lnTo>
                <a:lnTo>
                  <a:pt x="243" y="0"/>
                </a:lnTo>
                <a:lnTo>
                  <a:pt x="248" y="0"/>
                </a:lnTo>
                <a:lnTo>
                  <a:pt x="254" y="0"/>
                </a:lnTo>
                <a:lnTo>
                  <a:pt x="258" y="0"/>
                </a:lnTo>
                <a:lnTo>
                  <a:pt x="262" y="0"/>
                </a:lnTo>
                <a:lnTo>
                  <a:pt x="275" y="0"/>
                </a:lnTo>
                <a:lnTo>
                  <a:pt x="287" y="0"/>
                </a:lnTo>
                <a:lnTo>
                  <a:pt x="298" y="2"/>
                </a:lnTo>
                <a:lnTo>
                  <a:pt x="308" y="4"/>
                </a:lnTo>
                <a:lnTo>
                  <a:pt x="311" y="4"/>
                </a:lnTo>
                <a:lnTo>
                  <a:pt x="313" y="6"/>
                </a:lnTo>
                <a:lnTo>
                  <a:pt x="317" y="8"/>
                </a:lnTo>
                <a:lnTo>
                  <a:pt x="319" y="9"/>
                </a:lnTo>
                <a:lnTo>
                  <a:pt x="321" y="9"/>
                </a:lnTo>
                <a:lnTo>
                  <a:pt x="321" y="11"/>
                </a:lnTo>
                <a:lnTo>
                  <a:pt x="323" y="13"/>
                </a:lnTo>
                <a:lnTo>
                  <a:pt x="321" y="17"/>
                </a:lnTo>
                <a:lnTo>
                  <a:pt x="319" y="21"/>
                </a:lnTo>
                <a:lnTo>
                  <a:pt x="317" y="25"/>
                </a:lnTo>
                <a:lnTo>
                  <a:pt x="315" y="29"/>
                </a:lnTo>
                <a:lnTo>
                  <a:pt x="313" y="30"/>
                </a:lnTo>
                <a:lnTo>
                  <a:pt x="310" y="32"/>
                </a:lnTo>
                <a:lnTo>
                  <a:pt x="306" y="34"/>
                </a:lnTo>
                <a:lnTo>
                  <a:pt x="302" y="34"/>
                </a:lnTo>
                <a:lnTo>
                  <a:pt x="296" y="36"/>
                </a:lnTo>
                <a:lnTo>
                  <a:pt x="290" y="38"/>
                </a:lnTo>
                <a:lnTo>
                  <a:pt x="283" y="40"/>
                </a:lnTo>
                <a:lnTo>
                  <a:pt x="275" y="42"/>
                </a:lnTo>
                <a:lnTo>
                  <a:pt x="266" y="44"/>
                </a:lnTo>
                <a:lnTo>
                  <a:pt x="254" y="46"/>
                </a:lnTo>
                <a:lnTo>
                  <a:pt x="245" y="48"/>
                </a:lnTo>
                <a:lnTo>
                  <a:pt x="231" y="50"/>
                </a:lnTo>
                <a:lnTo>
                  <a:pt x="220" y="52"/>
                </a:lnTo>
                <a:lnTo>
                  <a:pt x="204" y="55"/>
                </a:lnTo>
                <a:lnTo>
                  <a:pt x="191" y="57"/>
                </a:lnTo>
                <a:lnTo>
                  <a:pt x="174" y="59"/>
                </a:lnTo>
                <a:lnTo>
                  <a:pt x="158" y="61"/>
                </a:lnTo>
                <a:lnTo>
                  <a:pt x="143" y="63"/>
                </a:lnTo>
                <a:lnTo>
                  <a:pt x="128" y="65"/>
                </a:lnTo>
                <a:lnTo>
                  <a:pt x="114" y="67"/>
                </a:lnTo>
                <a:lnTo>
                  <a:pt x="101" y="69"/>
                </a:lnTo>
                <a:lnTo>
                  <a:pt x="88" y="69"/>
                </a:lnTo>
                <a:lnTo>
                  <a:pt x="76" y="71"/>
                </a:lnTo>
                <a:lnTo>
                  <a:pt x="65" y="73"/>
                </a:lnTo>
                <a:lnTo>
                  <a:pt x="53" y="73"/>
                </a:lnTo>
                <a:lnTo>
                  <a:pt x="44" y="75"/>
                </a:lnTo>
                <a:lnTo>
                  <a:pt x="34" y="75"/>
                </a:lnTo>
                <a:lnTo>
                  <a:pt x="26" y="76"/>
                </a:lnTo>
                <a:lnTo>
                  <a:pt x="19" y="76"/>
                </a:lnTo>
                <a:lnTo>
                  <a:pt x="11" y="76"/>
                </a:lnTo>
                <a:lnTo>
                  <a:pt x="5" y="76"/>
                </a:lnTo>
                <a:lnTo>
                  <a:pt x="0" y="76"/>
                </a:lnTo>
                <a:lnTo>
                  <a:pt x="0" y="48"/>
                </a:lnTo>
                <a:lnTo>
                  <a:pt x="17" y="48"/>
                </a:lnTo>
                <a:lnTo>
                  <a:pt x="32" y="46"/>
                </a:lnTo>
                <a:lnTo>
                  <a:pt x="49" y="44"/>
                </a:lnTo>
                <a:lnTo>
                  <a:pt x="67" y="42"/>
                </a:lnTo>
                <a:lnTo>
                  <a:pt x="84" y="38"/>
                </a:lnTo>
                <a:lnTo>
                  <a:pt x="103" y="34"/>
                </a:lnTo>
                <a:lnTo>
                  <a:pt x="124" y="30"/>
                </a:lnTo>
                <a:lnTo>
                  <a:pt x="145" y="25"/>
                </a:lnTo>
                <a:lnTo>
                  <a:pt x="145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40"/>
          <p:cNvSpPr/>
          <p:nvPr/>
        </p:nvSpPr>
        <p:spPr bwMode="auto">
          <a:xfrm>
            <a:off x="2359078" y="1551857"/>
            <a:ext cx="182880" cy="1789430"/>
          </a:xfrm>
          <a:custGeom>
            <a:avLst/>
            <a:gdLst>
              <a:gd name="T0" fmla="*/ 61 w 90"/>
              <a:gd name="T1" fmla="*/ 18 h 879"/>
              <a:gd name="T2" fmla="*/ 80 w 90"/>
              <a:gd name="T3" fmla="*/ 27 h 879"/>
              <a:gd name="T4" fmla="*/ 88 w 90"/>
              <a:gd name="T5" fmla="*/ 35 h 879"/>
              <a:gd name="T6" fmla="*/ 90 w 90"/>
              <a:gd name="T7" fmla="*/ 44 h 879"/>
              <a:gd name="T8" fmla="*/ 86 w 90"/>
              <a:gd name="T9" fmla="*/ 54 h 879"/>
              <a:gd name="T10" fmla="*/ 80 w 90"/>
              <a:gd name="T11" fmla="*/ 66 h 879"/>
              <a:gd name="T12" fmla="*/ 78 w 90"/>
              <a:gd name="T13" fmla="*/ 75 h 879"/>
              <a:gd name="T14" fmla="*/ 76 w 90"/>
              <a:gd name="T15" fmla="*/ 92 h 879"/>
              <a:gd name="T16" fmla="*/ 74 w 90"/>
              <a:gd name="T17" fmla="*/ 113 h 879"/>
              <a:gd name="T18" fmla="*/ 72 w 90"/>
              <a:gd name="T19" fmla="*/ 142 h 879"/>
              <a:gd name="T20" fmla="*/ 72 w 90"/>
              <a:gd name="T21" fmla="*/ 177 h 879"/>
              <a:gd name="T22" fmla="*/ 70 w 90"/>
              <a:gd name="T23" fmla="*/ 217 h 879"/>
              <a:gd name="T24" fmla="*/ 70 w 90"/>
              <a:gd name="T25" fmla="*/ 263 h 879"/>
              <a:gd name="T26" fmla="*/ 70 w 90"/>
              <a:gd name="T27" fmla="*/ 314 h 879"/>
              <a:gd name="T28" fmla="*/ 70 w 90"/>
              <a:gd name="T29" fmla="*/ 374 h 879"/>
              <a:gd name="T30" fmla="*/ 70 w 90"/>
              <a:gd name="T31" fmla="*/ 437 h 879"/>
              <a:gd name="T32" fmla="*/ 69 w 90"/>
              <a:gd name="T33" fmla="*/ 502 h 879"/>
              <a:gd name="T34" fmla="*/ 69 w 90"/>
              <a:gd name="T35" fmla="*/ 561 h 879"/>
              <a:gd name="T36" fmla="*/ 69 w 90"/>
              <a:gd name="T37" fmla="*/ 615 h 879"/>
              <a:gd name="T38" fmla="*/ 69 w 90"/>
              <a:gd name="T39" fmla="*/ 663 h 879"/>
              <a:gd name="T40" fmla="*/ 67 w 90"/>
              <a:gd name="T41" fmla="*/ 705 h 879"/>
              <a:gd name="T42" fmla="*/ 67 w 90"/>
              <a:gd name="T43" fmla="*/ 741 h 879"/>
              <a:gd name="T44" fmla="*/ 65 w 90"/>
              <a:gd name="T45" fmla="*/ 774 h 879"/>
              <a:gd name="T46" fmla="*/ 63 w 90"/>
              <a:gd name="T47" fmla="*/ 799 h 879"/>
              <a:gd name="T48" fmla="*/ 61 w 90"/>
              <a:gd name="T49" fmla="*/ 818 h 879"/>
              <a:gd name="T50" fmla="*/ 59 w 90"/>
              <a:gd name="T51" fmla="*/ 831 h 879"/>
              <a:gd name="T52" fmla="*/ 55 w 90"/>
              <a:gd name="T53" fmla="*/ 847 h 879"/>
              <a:gd name="T54" fmla="*/ 44 w 90"/>
              <a:gd name="T55" fmla="*/ 868 h 879"/>
              <a:gd name="T56" fmla="*/ 38 w 90"/>
              <a:gd name="T57" fmla="*/ 877 h 879"/>
              <a:gd name="T58" fmla="*/ 32 w 90"/>
              <a:gd name="T59" fmla="*/ 875 h 879"/>
              <a:gd name="T60" fmla="*/ 26 w 90"/>
              <a:gd name="T61" fmla="*/ 862 h 879"/>
              <a:gd name="T62" fmla="*/ 21 w 90"/>
              <a:gd name="T63" fmla="*/ 835 h 879"/>
              <a:gd name="T64" fmla="*/ 13 w 90"/>
              <a:gd name="T65" fmla="*/ 806 h 879"/>
              <a:gd name="T66" fmla="*/ 9 w 90"/>
              <a:gd name="T67" fmla="*/ 787 h 879"/>
              <a:gd name="T68" fmla="*/ 9 w 90"/>
              <a:gd name="T69" fmla="*/ 780 h 879"/>
              <a:gd name="T70" fmla="*/ 11 w 90"/>
              <a:gd name="T71" fmla="*/ 762 h 879"/>
              <a:gd name="T72" fmla="*/ 17 w 90"/>
              <a:gd name="T73" fmla="*/ 732 h 879"/>
              <a:gd name="T74" fmla="*/ 23 w 90"/>
              <a:gd name="T75" fmla="*/ 703 h 879"/>
              <a:gd name="T76" fmla="*/ 25 w 90"/>
              <a:gd name="T77" fmla="*/ 667 h 879"/>
              <a:gd name="T78" fmla="*/ 26 w 90"/>
              <a:gd name="T79" fmla="*/ 617 h 879"/>
              <a:gd name="T80" fmla="*/ 26 w 90"/>
              <a:gd name="T81" fmla="*/ 552 h 879"/>
              <a:gd name="T82" fmla="*/ 28 w 90"/>
              <a:gd name="T83" fmla="*/ 473 h 879"/>
              <a:gd name="T84" fmla="*/ 28 w 90"/>
              <a:gd name="T85" fmla="*/ 383 h 879"/>
              <a:gd name="T86" fmla="*/ 28 w 90"/>
              <a:gd name="T87" fmla="*/ 301 h 879"/>
              <a:gd name="T88" fmla="*/ 28 w 90"/>
              <a:gd name="T89" fmla="*/ 230 h 879"/>
              <a:gd name="T90" fmla="*/ 26 w 90"/>
              <a:gd name="T91" fmla="*/ 173 h 879"/>
              <a:gd name="T92" fmla="*/ 26 w 90"/>
              <a:gd name="T93" fmla="*/ 129 h 879"/>
              <a:gd name="T94" fmla="*/ 25 w 90"/>
              <a:gd name="T95" fmla="*/ 98 h 879"/>
              <a:gd name="T96" fmla="*/ 19 w 90"/>
              <a:gd name="T97" fmla="*/ 60 h 879"/>
              <a:gd name="T98" fmla="*/ 13 w 90"/>
              <a:gd name="T99" fmla="*/ 37 h 879"/>
              <a:gd name="T100" fmla="*/ 3 w 90"/>
              <a:gd name="T101" fmla="*/ 25 h 879"/>
              <a:gd name="T102" fmla="*/ 0 w 90"/>
              <a:gd name="T103" fmla="*/ 18 h 879"/>
              <a:gd name="T104" fmla="*/ 2 w 90"/>
              <a:gd name="T105" fmla="*/ 6 h 879"/>
              <a:gd name="T106" fmla="*/ 9 w 90"/>
              <a:gd name="T107" fmla="*/ 0 h 879"/>
              <a:gd name="T108" fmla="*/ 26 w 90"/>
              <a:gd name="T109" fmla="*/ 2 h 879"/>
              <a:gd name="T110" fmla="*/ 44 w 90"/>
              <a:gd name="T111" fmla="*/ 1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" h="879">
                <a:moveTo>
                  <a:pt x="44" y="10"/>
                </a:moveTo>
                <a:lnTo>
                  <a:pt x="53" y="14"/>
                </a:lnTo>
                <a:lnTo>
                  <a:pt x="61" y="18"/>
                </a:lnTo>
                <a:lnTo>
                  <a:pt x="69" y="22"/>
                </a:lnTo>
                <a:lnTo>
                  <a:pt x="74" y="23"/>
                </a:lnTo>
                <a:lnTo>
                  <a:pt x="80" y="27"/>
                </a:lnTo>
                <a:lnTo>
                  <a:pt x="84" y="31"/>
                </a:lnTo>
                <a:lnTo>
                  <a:pt x="86" y="33"/>
                </a:lnTo>
                <a:lnTo>
                  <a:pt x="88" y="35"/>
                </a:lnTo>
                <a:lnTo>
                  <a:pt x="90" y="39"/>
                </a:lnTo>
                <a:lnTo>
                  <a:pt x="90" y="41"/>
                </a:lnTo>
                <a:lnTo>
                  <a:pt x="90" y="44"/>
                </a:lnTo>
                <a:lnTo>
                  <a:pt x="90" y="46"/>
                </a:lnTo>
                <a:lnTo>
                  <a:pt x="88" y="50"/>
                </a:lnTo>
                <a:lnTo>
                  <a:pt x="86" y="54"/>
                </a:lnTo>
                <a:lnTo>
                  <a:pt x="82" y="62"/>
                </a:lnTo>
                <a:lnTo>
                  <a:pt x="80" y="64"/>
                </a:lnTo>
                <a:lnTo>
                  <a:pt x="80" y="66"/>
                </a:lnTo>
                <a:lnTo>
                  <a:pt x="78" y="67"/>
                </a:lnTo>
                <a:lnTo>
                  <a:pt x="78" y="71"/>
                </a:lnTo>
                <a:lnTo>
                  <a:pt x="78" y="75"/>
                </a:lnTo>
                <a:lnTo>
                  <a:pt x="78" y="81"/>
                </a:lnTo>
                <a:lnTo>
                  <a:pt x="76" y="85"/>
                </a:lnTo>
                <a:lnTo>
                  <a:pt x="76" y="92"/>
                </a:lnTo>
                <a:lnTo>
                  <a:pt x="76" y="98"/>
                </a:lnTo>
                <a:lnTo>
                  <a:pt x="74" y="106"/>
                </a:lnTo>
                <a:lnTo>
                  <a:pt x="74" y="113"/>
                </a:lnTo>
                <a:lnTo>
                  <a:pt x="74" y="123"/>
                </a:lnTo>
                <a:lnTo>
                  <a:pt x="74" y="133"/>
                </a:lnTo>
                <a:lnTo>
                  <a:pt x="72" y="142"/>
                </a:lnTo>
                <a:lnTo>
                  <a:pt x="72" y="154"/>
                </a:lnTo>
                <a:lnTo>
                  <a:pt x="72" y="165"/>
                </a:lnTo>
                <a:lnTo>
                  <a:pt x="72" y="177"/>
                </a:lnTo>
                <a:lnTo>
                  <a:pt x="72" y="190"/>
                </a:lnTo>
                <a:lnTo>
                  <a:pt x="72" y="203"/>
                </a:lnTo>
                <a:lnTo>
                  <a:pt x="70" y="217"/>
                </a:lnTo>
                <a:lnTo>
                  <a:pt x="70" y="232"/>
                </a:lnTo>
                <a:lnTo>
                  <a:pt x="70" y="247"/>
                </a:lnTo>
                <a:lnTo>
                  <a:pt x="70" y="263"/>
                </a:lnTo>
                <a:lnTo>
                  <a:pt x="70" y="280"/>
                </a:lnTo>
                <a:lnTo>
                  <a:pt x="70" y="297"/>
                </a:lnTo>
                <a:lnTo>
                  <a:pt x="70" y="314"/>
                </a:lnTo>
                <a:lnTo>
                  <a:pt x="70" y="334"/>
                </a:lnTo>
                <a:lnTo>
                  <a:pt x="70" y="353"/>
                </a:lnTo>
                <a:lnTo>
                  <a:pt x="70" y="374"/>
                </a:lnTo>
                <a:lnTo>
                  <a:pt x="70" y="393"/>
                </a:lnTo>
                <a:lnTo>
                  <a:pt x="70" y="416"/>
                </a:lnTo>
                <a:lnTo>
                  <a:pt x="70" y="437"/>
                </a:lnTo>
                <a:lnTo>
                  <a:pt x="70" y="460"/>
                </a:lnTo>
                <a:lnTo>
                  <a:pt x="69" y="481"/>
                </a:lnTo>
                <a:lnTo>
                  <a:pt x="69" y="502"/>
                </a:lnTo>
                <a:lnTo>
                  <a:pt x="69" y="523"/>
                </a:lnTo>
                <a:lnTo>
                  <a:pt x="69" y="542"/>
                </a:lnTo>
                <a:lnTo>
                  <a:pt x="69" y="561"/>
                </a:lnTo>
                <a:lnTo>
                  <a:pt x="69" y="580"/>
                </a:lnTo>
                <a:lnTo>
                  <a:pt x="69" y="598"/>
                </a:lnTo>
                <a:lnTo>
                  <a:pt x="69" y="615"/>
                </a:lnTo>
                <a:lnTo>
                  <a:pt x="69" y="632"/>
                </a:lnTo>
                <a:lnTo>
                  <a:pt x="69" y="647"/>
                </a:lnTo>
                <a:lnTo>
                  <a:pt x="69" y="663"/>
                </a:lnTo>
                <a:lnTo>
                  <a:pt x="69" y="678"/>
                </a:lnTo>
                <a:lnTo>
                  <a:pt x="67" y="692"/>
                </a:lnTo>
                <a:lnTo>
                  <a:pt x="67" y="705"/>
                </a:lnTo>
                <a:lnTo>
                  <a:pt x="67" y="718"/>
                </a:lnTo>
                <a:lnTo>
                  <a:pt x="67" y="730"/>
                </a:lnTo>
                <a:lnTo>
                  <a:pt x="67" y="741"/>
                </a:lnTo>
                <a:lnTo>
                  <a:pt x="65" y="753"/>
                </a:lnTo>
                <a:lnTo>
                  <a:pt x="65" y="762"/>
                </a:lnTo>
                <a:lnTo>
                  <a:pt x="65" y="774"/>
                </a:lnTo>
                <a:lnTo>
                  <a:pt x="65" y="781"/>
                </a:lnTo>
                <a:lnTo>
                  <a:pt x="63" y="791"/>
                </a:lnTo>
                <a:lnTo>
                  <a:pt x="63" y="799"/>
                </a:lnTo>
                <a:lnTo>
                  <a:pt x="63" y="804"/>
                </a:lnTo>
                <a:lnTo>
                  <a:pt x="63" y="812"/>
                </a:lnTo>
                <a:lnTo>
                  <a:pt x="61" y="818"/>
                </a:lnTo>
                <a:lnTo>
                  <a:pt x="61" y="824"/>
                </a:lnTo>
                <a:lnTo>
                  <a:pt x="61" y="827"/>
                </a:lnTo>
                <a:lnTo>
                  <a:pt x="59" y="831"/>
                </a:lnTo>
                <a:lnTo>
                  <a:pt x="59" y="835"/>
                </a:lnTo>
                <a:lnTo>
                  <a:pt x="59" y="837"/>
                </a:lnTo>
                <a:lnTo>
                  <a:pt x="55" y="847"/>
                </a:lnTo>
                <a:lnTo>
                  <a:pt x="51" y="856"/>
                </a:lnTo>
                <a:lnTo>
                  <a:pt x="47" y="862"/>
                </a:lnTo>
                <a:lnTo>
                  <a:pt x="44" y="868"/>
                </a:lnTo>
                <a:lnTo>
                  <a:pt x="42" y="873"/>
                </a:lnTo>
                <a:lnTo>
                  <a:pt x="40" y="875"/>
                </a:lnTo>
                <a:lnTo>
                  <a:pt x="38" y="877"/>
                </a:lnTo>
                <a:lnTo>
                  <a:pt x="36" y="879"/>
                </a:lnTo>
                <a:lnTo>
                  <a:pt x="34" y="877"/>
                </a:lnTo>
                <a:lnTo>
                  <a:pt x="32" y="875"/>
                </a:lnTo>
                <a:lnTo>
                  <a:pt x="30" y="873"/>
                </a:lnTo>
                <a:lnTo>
                  <a:pt x="28" y="868"/>
                </a:lnTo>
                <a:lnTo>
                  <a:pt x="26" y="862"/>
                </a:lnTo>
                <a:lnTo>
                  <a:pt x="25" y="854"/>
                </a:lnTo>
                <a:lnTo>
                  <a:pt x="23" y="845"/>
                </a:lnTo>
                <a:lnTo>
                  <a:pt x="21" y="835"/>
                </a:lnTo>
                <a:lnTo>
                  <a:pt x="17" y="824"/>
                </a:lnTo>
                <a:lnTo>
                  <a:pt x="15" y="814"/>
                </a:lnTo>
                <a:lnTo>
                  <a:pt x="13" y="806"/>
                </a:lnTo>
                <a:lnTo>
                  <a:pt x="11" y="799"/>
                </a:lnTo>
                <a:lnTo>
                  <a:pt x="11" y="793"/>
                </a:lnTo>
                <a:lnTo>
                  <a:pt x="9" y="787"/>
                </a:lnTo>
                <a:lnTo>
                  <a:pt x="9" y="783"/>
                </a:lnTo>
                <a:lnTo>
                  <a:pt x="9" y="781"/>
                </a:lnTo>
                <a:lnTo>
                  <a:pt x="9" y="780"/>
                </a:lnTo>
                <a:lnTo>
                  <a:pt x="9" y="776"/>
                </a:lnTo>
                <a:lnTo>
                  <a:pt x="11" y="770"/>
                </a:lnTo>
                <a:lnTo>
                  <a:pt x="11" y="762"/>
                </a:lnTo>
                <a:lnTo>
                  <a:pt x="13" y="755"/>
                </a:lnTo>
                <a:lnTo>
                  <a:pt x="15" y="743"/>
                </a:lnTo>
                <a:lnTo>
                  <a:pt x="17" y="732"/>
                </a:lnTo>
                <a:lnTo>
                  <a:pt x="21" y="718"/>
                </a:lnTo>
                <a:lnTo>
                  <a:pt x="21" y="713"/>
                </a:lnTo>
                <a:lnTo>
                  <a:pt x="23" y="703"/>
                </a:lnTo>
                <a:lnTo>
                  <a:pt x="23" y="693"/>
                </a:lnTo>
                <a:lnTo>
                  <a:pt x="23" y="680"/>
                </a:lnTo>
                <a:lnTo>
                  <a:pt x="25" y="667"/>
                </a:lnTo>
                <a:lnTo>
                  <a:pt x="25" y="651"/>
                </a:lnTo>
                <a:lnTo>
                  <a:pt x="25" y="636"/>
                </a:lnTo>
                <a:lnTo>
                  <a:pt x="26" y="617"/>
                </a:lnTo>
                <a:lnTo>
                  <a:pt x="26" y="598"/>
                </a:lnTo>
                <a:lnTo>
                  <a:pt x="26" y="575"/>
                </a:lnTo>
                <a:lnTo>
                  <a:pt x="26" y="552"/>
                </a:lnTo>
                <a:lnTo>
                  <a:pt x="26" y="529"/>
                </a:lnTo>
                <a:lnTo>
                  <a:pt x="28" y="502"/>
                </a:lnTo>
                <a:lnTo>
                  <a:pt x="28" y="473"/>
                </a:lnTo>
                <a:lnTo>
                  <a:pt x="28" y="445"/>
                </a:lnTo>
                <a:lnTo>
                  <a:pt x="28" y="414"/>
                </a:lnTo>
                <a:lnTo>
                  <a:pt x="28" y="383"/>
                </a:lnTo>
                <a:lnTo>
                  <a:pt x="28" y="355"/>
                </a:lnTo>
                <a:lnTo>
                  <a:pt x="28" y="326"/>
                </a:lnTo>
                <a:lnTo>
                  <a:pt x="28" y="301"/>
                </a:lnTo>
                <a:lnTo>
                  <a:pt x="28" y="276"/>
                </a:lnTo>
                <a:lnTo>
                  <a:pt x="28" y="251"/>
                </a:lnTo>
                <a:lnTo>
                  <a:pt x="28" y="230"/>
                </a:lnTo>
                <a:lnTo>
                  <a:pt x="28" y="209"/>
                </a:lnTo>
                <a:lnTo>
                  <a:pt x="26" y="190"/>
                </a:lnTo>
                <a:lnTo>
                  <a:pt x="26" y="173"/>
                </a:lnTo>
                <a:lnTo>
                  <a:pt x="26" y="157"/>
                </a:lnTo>
                <a:lnTo>
                  <a:pt x="26" y="142"/>
                </a:lnTo>
                <a:lnTo>
                  <a:pt x="26" y="129"/>
                </a:lnTo>
                <a:lnTo>
                  <a:pt x="25" y="117"/>
                </a:lnTo>
                <a:lnTo>
                  <a:pt x="25" y="108"/>
                </a:lnTo>
                <a:lnTo>
                  <a:pt x="25" y="98"/>
                </a:lnTo>
                <a:lnTo>
                  <a:pt x="23" y="85"/>
                </a:lnTo>
                <a:lnTo>
                  <a:pt x="21" y="71"/>
                </a:lnTo>
                <a:lnTo>
                  <a:pt x="19" y="60"/>
                </a:lnTo>
                <a:lnTo>
                  <a:pt x="19" y="50"/>
                </a:lnTo>
                <a:lnTo>
                  <a:pt x="17" y="43"/>
                </a:lnTo>
                <a:lnTo>
                  <a:pt x="13" y="37"/>
                </a:lnTo>
                <a:lnTo>
                  <a:pt x="11" y="31"/>
                </a:lnTo>
                <a:lnTo>
                  <a:pt x="9" y="29"/>
                </a:lnTo>
                <a:lnTo>
                  <a:pt x="3" y="25"/>
                </a:lnTo>
                <a:lnTo>
                  <a:pt x="2" y="23"/>
                </a:lnTo>
                <a:lnTo>
                  <a:pt x="2" y="20"/>
                </a:lnTo>
                <a:lnTo>
                  <a:pt x="0" y="18"/>
                </a:lnTo>
                <a:lnTo>
                  <a:pt x="0" y="14"/>
                </a:lnTo>
                <a:lnTo>
                  <a:pt x="0" y="10"/>
                </a:lnTo>
                <a:lnTo>
                  <a:pt x="2" y="6"/>
                </a:lnTo>
                <a:lnTo>
                  <a:pt x="3" y="4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9" y="2"/>
                </a:lnTo>
                <a:lnTo>
                  <a:pt x="26" y="2"/>
                </a:lnTo>
                <a:lnTo>
                  <a:pt x="34" y="6"/>
                </a:lnTo>
                <a:lnTo>
                  <a:pt x="44" y="10"/>
                </a:lnTo>
                <a:lnTo>
                  <a:pt x="44" y="1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41"/>
          <p:cNvSpPr/>
          <p:nvPr/>
        </p:nvSpPr>
        <p:spPr bwMode="auto">
          <a:xfrm>
            <a:off x="2566088" y="2162092"/>
            <a:ext cx="479425" cy="333375"/>
          </a:xfrm>
          <a:custGeom>
            <a:avLst/>
            <a:gdLst>
              <a:gd name="T0" fmla="*/ 10 w 237"/>
              <a:gd name="T1" fmla="*/ 25 h 163"/>
              <a:gd name="T2" fmla="*/ 6 w 237"/>
              <a:gd name="T3" fmla="*/ 21 h 163"/>
              <a:gd name="T4" fmla="*/ 4 w 237"/>
              <a:gd name="T5" fmla="*/ 17 h 163"/>
              <a:gd name="T6" fmla="*/ 2 w 237"/>
              <a:gd name="T7" fmla="*/ 13 h 163"/>
              <a:gd name="T8" fmla="*/ 0 w 237"/>
              <a:gd name="T9" fmla="*/ 10 h 163"/>
              <a:gd name="T10" fmla="*/ 0 w 237"/>
              <a:gd name="T11" fmla="*/ 8 h 163"/>
              <a:gd name="T12" fmla="*/ 0 w 237"/>
              <a:gd name="T13" fmla="*/ 6 h 163"/>
              <a:gd name="T14" fmla="*/ 2 w 237"/>
              <a:gd name="T15" fmla="*/ 4 h 163"/>
              <a:gd name="T16" fmla="*/ 2 w 237"/>
              <a:gd name="T17" fmla="*/ 2 h 163"/>
              <a:gd name="T18" fmla="*/ 4 w 237"/>
              <a:gd name="T19" fmla="*/ 0 h 163"/>
              <a:gd name="T20" fmla="*/ 8 w 237"/>
              <a:gd name="T21" fmla="*/ 0 h 163"/>
              <a:gd name="T22" fmla="*/ 10 w 237"/>
              <a:gd name="T23" fmla="*/ 0 h 163"/>
              <a:gd name="T24" fmla="*/ 13 w 237"/>
              <a:gd name="T25" fmla="*/ 0 h 163"/>
              <a:gd name="T26" fmla="*/ 19 w 237"/>
              <a:gd name="T27" fmla="*/ 0 h 163"/>
              <a:gd name="T28" fmla="*/ 25 w 237"/>
              <a:gd name="T29" fmla="*/ 0 h 163"/>
              <a:gd name="T30" fmla="*/ 31 w 237"/>
              <a:gd name="T31" fmla="*/ 0 h 163"/>
              <a:gd name="T32" fmla="*/ 36 w 237"/>
              <a:gd name="T33" fmla="*/ 2 h 163"/>
              <a:gd name="T34" fmla="*/ 44 w 237"/>
              <a:gd name="T35" fmla="*/ 4 h 163"/>
              <a:gd name="T36" fmla="*/ 54 w 237"/>
              <a:gd name="T37" fmla="*/ 8 h 163"/>
              <a:gd name="T38" fmla="*/ 63 w 237"/>
              <a:gd name="T39" fmla="*/ 11 h 163"/>
              <a:gd name="T40" fmla="*/ 75 w 237"/>
              <a:gd name="T41" fmla="*/ 15 h 163"/>
              <a:gd name="T42" fmla="*/ 86 w 237"/>
              <a:gd name="T43" fmla="*/ 21 h 163"/>
              <a:gd name="T44" fmla="*/ 100 w 237"/>
              <a:gd name="T45" fmla="*/ 27 h 163"/>
              <a:gd name="T46" fmla="*/ 115 w 237"/>
              <a:gd name="T47" fmla="*/ 34 h 163"/>
              <a:gd name="T48" fmla="*/ 132 w 237"/>
              <a:gd name="T49" fmla="*/ 42 h 163"/>
              <a:gd name="T50" fmla="*/ 147 w 237"/>
              <a:gd name="T51" fmla="*/ 52 h 163"/>
              <a:gd name="T52" fmla="*/ 163 w 237"/>
              <a:gd name="T53" fmla="*/ 59 h 163"/>
              <a:gd name="T54" fmla="*/ 176 w 237"/>
              <a:gd name="T55" fmla="*/ 69 h 163"/>
              <a:gd name="T56" fmla="*/ 188 w 237"/>
              <a:gd name="T57" fmla="*/ 77 h 163"/>
              <a:gd name="T58" fmla="*/ 197 w 237"/>
              <a:gd name="T59" fmla="*/ 84 h 163"/>
              <a:gd name="T60" fmla="*/ 207 w 237"/>
              <a:gd name="T61" fmla="*/ 92 h 163"/>
              <a:gd name="T62" fmla="*/ 212 w 237"/>
              <a:gd name="T63" fmla="*/ 100 h 163"/>
              <a:gd name="T64" fmla="*/ 218 w 237"/>
              <a:gd name="T65" fmla="*/ 105 h 163"/>
              <a:gd name="T66" fmla="*/ 226 w 237"/>
              <a:gd name="T67" fmla="*/ 121 h 163"/>
              <a:gd name="T68" fmla="*/ 230 w 237"/>
              <a:gd name="T69" fmla="*/ 126 h 163"/>
              <a:gd name="T70" fmla="*/ 232 w 237"/>
              <a:gd name="T71" fmla="*/ 134 h 163"/>
              <a:gd name="T72" fmla="*/ 234 w 237"/>
              <a:gd name="T73" fmla="*/ 140 h 163"/>
              <a:gd name="T74" fmla="*/ 235 w 237"/>
              <a:gd name="T75" fmla="*/ 145 h 163"/>
              <a:gd name="T76" fmla="*/ 237 w 237"/>
              <a:gd name="T77" fmla="*/ 149 h 163"/>
              <a:gd name="T78" fmla="*/ 237 w 237"/>
              <a:gd name="T79" fmla="*/ 155 h 163"/>
              <a:gd name="T80" fmla="*/ 237 w 237"/>
              <a:gd name="T81" fmla="*/ 159 h 163"/>
              <a:gd name="T82" fmla="*/ 234 w 237"/>
              <a:gd name="T83" fmla="*/ 161 h 163"/>
              <a:gd name="T84" fmla="*/ 230 w 237"/>
              <a:gd name="T85" fmla="*/ 163 h 163"/>
              <a:gd name="T86" fmla="*/ 224 w 237"/>
              <a:gd name="T87" fmla="*/ 163 h 163"/>
              <a:gd name="T88" fmla="*/ 214 w 237"/>
              <a:gd name="T89" fmla="*/ 161 h 163"/>
              <a:gd name="T90" fmla="*/ 205 w 237"/>
              <a:gd name="T91" fmla="*/ 157 h 163"/>
              <a:gd name="T92" fmla="*/ 193 w 237"/>
              <a:gd name="T93" fmla="*/ 153 h 163"/>
              <a:gd name="T94" fmla="*/ 180 w 237"/>
              <a:gd name="T95" fmla="*/ 147 h 163"/>
              <a:gd name="T96" fmla="*/ 153 w 237"/>
              <a:gd name="T97" fmla="*/ 132 h 163"/>
              <a:gd name="T98" fmla="*/ 126 w 237"/>
              <a:gd name="T99" fmla="*/ 117 h 163"/>
              <a:gd name="T100" fmla="*/ 100 w 237"/>
              <a:gd name="T101" fmla="*/ 100 h 163"/>
              <a:gd name="T102" fmla="*/ 75 w 237"/>
              <a:gd name="T103" fmla="*/ 80 h 163"/>
              <a:gd name="T104" fmla="*/ 63 w 237"/>
              <a:gd name="T105" fmla="*/ 71 h 163"/>
              <a:gd name="T106" fmla="*/ 52 w 237"/>
              <a:gd name="T107" fmla="*/ 61 h 163"/>
              <a:gd name="T108" fmla="*/ 42 w 237"/>
              <a:gd name="T109" fmla="*/ 54 h 163"/>
              <a:gd name="T110" fmla="*/ 35 w 237"/>
              <a:gd name="T111" fmla="*/ 46 h 163"/>
              <a:gd name="T112" fmla="*/ 27 w 237"/>
              <a:gd name="T113" fmla="*/ 40 h 163"/>
              <a:gd name="T114" fmla="*/ 21 w 237"/>
              <a:gd name="T115" fmla="*/ 34 h 163"/>
              <a:gd name="T116" fmla="*/ 15 w 237"/>
              <a:gd name="T117" fmla="*/ 29 h 163"/>
              <a:gd name="T118" fmla="*/ 10 w 237"/>
              <a:gd name="T119" fmla="*/ 25 h 163"/>
              <a:gd name="T120" fmla="*/ 10 w 237"/>
              <a:gd name="T121" fmla="*/ 2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7" h="163">
                <a:moveTo>
                  <a:pt x="10" y="25"/>
                </a:moveTo>
                <a:lnTo>
                  <a:pt x="6" y="21"/>
                </a:lnTo>
                <a:lnTo>
                  <a:pt x="4" y="17"/>
                </a:lnTo>
                <a:lnTo>
                  <a:pt x="2" y="13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2" y="4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10" y="0"/>
                </a:lnTo>
                <a:lnTo>
                  <a:pt x="13" y="0"/>
                </a:lnTo>
                <a:lnTo>
                  <a:pt x="19" y="0"/>
                </a:lnTo>
                <a:lnTo>
                  <a:pt x="25" y="0"/>
                </a:lnTo>
                <a:lnTo>
                  <a:pt x="31" y="0"/>
                </a:lnTo>
                <a:lnTo>
                  <a:pt x="36" y="2"/>
                </a:lnTo>
                <a:lnTo>
                  <a:pt x="44" y="4"/>
                </a:lnTo>
                <a:lnTo>
                  <a:pt x="54" y="8"/>
                </a:lnTo>
                <a:lnTo>
                  <a:pt x="63" y="11"/>
                </a:lnTo>
                <a:lnTo>
                  <a:pt x="75" y="15"/>
                </a:lnTo>
                <a:lnTo>
                  <a:pt x="86" y="21"/>
                </a:lnTo>
                <a:lnTo>
                  <a:pt x="100" y="27"/>
                </a:lnTo>
                <a:lnTo>
                  <a:pt x="115" y="34"/>
                </a:lnTo>
                <a:lnTo>
                  <a:pt x="132" y="42"/>
                </a:lnTo>
                <a:lnTo>
                  <a:pt x="147" y="52"/>
                </a:lnTo>
                <a:lnTo>
                  <a:pt x="163" y="59"/>
                </a:lnTo>
                <a:lnTo>
                  <a:pt x="176" y="69"/>
                </a:lnTo>
                <a:lnTo>
                  <a:pt x="188" y="77"/>
                </a:lnTo>
                <a:lnTo>
                  <a:pt x="197" y="84"/>
                </a:lnTo>
                <a:lnTo>
                  <a:pt x="207" y="92"/>
                </a:lnTo>
                <a:lnTo>
                  <a:pt x="212" y="100"/>
                </a:lnTo>
                <a:lnTo>
                  <a:pt x="218" y="105"/>
                </a:lnTo>
                <a:lnTo>
                  <a:pt x="226" y="121"/>
                </a:lnTo>
                <a:lnTo>
                  <a:pt x="230" y="126"/>
                </a:lnTo>
                <a:lnTo>
                  <a:pt x="232" y="134"/>
                </a:lnTo>
                <a:lnTo>
                  <a:pt x="234" y="140"/>
                </a:lnTo>
                <a:lnTo>
                  <a:pt x="235" y="145"/>
                </a:lnTo>
                <a:lnTo>
                  <a:pt x="237" y="149"/>
                </a:lnTo>
                <a:lnTo>
                  <a:pt x="237" y="155"/>
                </a:lnTo>
                <a:lnTo>
                  <a:pt x="237" y="159"/>
                </a:lnTo>
                <a:lnTo>
                  <a:pt x="234" y="161"/>
                </a:lnTo>
                <a:lnTo>
                  <a:pt x="230" y="163"/>
                </a:lnTo>
                <a:lnTo>
                  <a:pt x="224" y="163"/>
                </a:lnTo>
                <a:lnTo>
                  <a:pt x="214" y="161"/>
                </a:lnTo>
                <a:lnTo>
                  <a:pt x="205" y="157"/>
                </a:lnTo>
                <a:lnTo>
                  <a:pt x="193" y="153"/>
                </a:lnTo>
                <a:lnTo>
                  <a:pt x="180" y="147"/>
                </a:lnTo>
                <a:lnTo>
                  <a:pt x="153" y="132"/>
                </a:lnTo>
                <a:lnTo>
                  <a:pt x="126" y="117"/>
                </a:lnTo>
                <a:lnTo>
                  <a:pt x="100" y="100"/>
                </a:lnTo>
                <a:lnTo>
                  <a:pt x="75" y="80"/>
                </a:lnTo>
                <a:lnTo>
                  <a:pt x="63" y="71"/>
                </a:lnTo>
                <a:lnTo>
                  <a:pt x="52" y="61"/>
                </a:lnTo>
                <a:lnTo>
                  <a:pt x="42" y="54"/>
                </a:lnTo>
                <a:lnTo>
                  <a:pt x="35" y="46"/>
                </a:lnTo>
                <a:lnTo>
                  <a:pt x="27" y="40"/>
                </a:lnTo>
                <a:lnTo>
                  <a:pt x="21" y="34"/>
                </a:lnTo>
                <a:lnTo>
                  <a:pt x="15" y="29"/>
                </a:lnTo>
                <a:lnTo>
                  <a:pt x="10" y="25"/>
                </a:lnTo>
                <a:lnTo>
                  <a:pt x="10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1160328">
            <a:off x="1955606" y="2225394"/>
            <a:ext cx="216298" cy="208586"/>
          </a:xfrm>
          <a:custGeom>
            <a:avLst/>
            <a:gdLst>
              <a:gd name="connsiteX0" fmla="*/ 216298 w 216298"/>
              <a:gd name="connsiteY0" fmla="*/ 0 h 208586"/>
              <a:gd name="connsiteX1" fmla="*/ 209546 w 216298"/>
              <a:gd name="connsiteY1" fmla="*/ 5188 h 208586"/>
              <a:gd name="connsiteX2" fmla="*/ 204998 w 216298"/>
              <a:gd name="connsiteY2" fmla="*/ 8683 h 208586"/>
              <a:gd name="connsiteX3" fmla="*/ 195903 w 216298"/>
              <a:gd name="connsiteY3" fmla="*/ 15671 h 208586"/>
              <a:gd name="connsiteX4" fmla="*/ 189597 w 216298"/>
              <a:gd name="connsiteY4" fmla="*/ 16900 h 208586"/>
              <a:gd name="connsiteX5" fmla="*/ 185050 w 216298"/>
              <a:gd name="connsiteY5" fmla="*/ 20394 h 208586"/>
              <a:gd name="connsiteX6" fmla="*/ 179987 w 216298"/>
              <a:gd name="connsiteY6" fmla="*/ 27901 h 208586"/>
              <a:gd name="connsiteX7" fmla="*/ 170891 w 216298"/>
              <a:gd name="connsiteY7" fmla="*/ 34890 h 208586"/>
              <a:gd name="connsiteX8" fmla="*/ 165311 w 216298"/>
              <a:gd name="connsiteY8" fmla="*/ 46409 h 208586"/>
              <a:gd name="connsiteX9" fmla="*/ 156217 w 216298"/>
              <a:gd name="connsiteY9" fmla="*/ 53397 h 208586"/>
              <a:gd name="connsiteX10" fmla="*/ 150895 w 216298"/>
              <a:gd name="connsiteY10" fmla="*/ 62911 h 208586"/>
              <a:gd name="connsiteX11" fmla="*/ 143299 w 216298"/>
              <a:gd name="connsiteY11" fmla="*/ 74171 h 208586"/>
              <a:gd name="connsiteX12" fmla="*/ 133172 w 216298"/>
              <a:gd name="connsiteY12" fmla="*/ 89185 h 208586"/>
              <a:gd name="connsiteX13" fmla="*/ 123302 w 216298"/>
              <a:gd name="connsiteY13" fmla="*/ 102192 h 208586"/>
              <a:gd name="connsiteX14" fmla="*/ 113175 w 216298"/>
              <a:gd name="connsiteY14" fmla="*/ 117206 h 208586"/>
              <a:gd name="connsiteX15" fmla="*/ 103048 w 216298"/>
              <a:gd name="connsiteY15" fmla="*/ 132220 h 208586"/>
              <a:gd name="connsiteX16" fmla="*/ 92662 w 216298"/>
              <a:gd name="connsiteY16" fmla="*/ 149241 h 208586"/>
              <a:gd name="connsiteX17" fmla="*/ 84035 w 216298"/>
              <a:gd name="connsiteY17" fmla="*/ 168527 h 208586"/>
              <a:gd name="connsiteX18" fmla="*/ 73650 w 216298"/>
              <a:gd name="connsiteY18" fmla="*/ 185547 h 208586"/>
              <a:gd name="connsiteX19" fmla="*/ 62490 w 216298"/>
              <a:gd name="connsiteY19" fmla="*/ 208586 h 208586"/>
              <a:gd name="connsiteX20" fmla="*/ 0 w 216298"/>
              <a:gd name="connsiteY20" fmla="*/ 200550 h 208586"/>
              <a:gd name="connsiteX21" fmla="*/ 7386 w 216298"/>
              <a:gd name="connsiteY21" fmla="*/ 174986 h 208586"/>
              <a:gd name="connsiteX22" fmla="*/ 14514 w 216298"/>
              <a:gd name="connsiteY22" fmla="*/ 151428 h 208586"/>
              <a:gd name="connsiteX23" fmla="*/ 21384 w 216298"/>
              <a:gd name="connsiteY23" fmla="*/ 129877 h 208586"/>
              <a:gd name="connsiteX24" fmla="*/ 23964 w 216298"/>
              <a:gd name="connsiteY24" fmla="*/ 109813 h 208586"/>
              <a:gd name="connsiteX25" fmla="*/ 30576 w 216298"/>
              <a:gd name="connsiteY25" fmla="*/ 90268 h 208586"/>
              <a:gd name="connsiteX26" fmla="*/ 32898 w 216298"/>
              <a:gd name="connsiteY26" fmla="*/ 72211 h 208586"/>
              <a:gd name="connsiteX27" fmla="*/ 38993 w 216298"/>
              <a:gd name="connsiteY27" fmla="*/ 56678 h 208586"/>
              <a:gd name="connsiteX28" fmla="*/ 40799 w 216298"/>
              <a:gd name="connsiteY28" fmla="*/ 42634 h 208586"/>
              <a:gd name="connsiteX29" fmla="*/ 42863 w 216298"/>
              <a:gd name="connsiteY29" fmla="*/ 26583 h 208586"/>
              <a:gd name="connsiteX30" fmla="*/ 44411 w 216298"/>
              <a:gd name="connsiteY30" fmla="*/ 14545 h 208586"/>
              <a:gd name="connsiteX31" fmla="*/ 45443 w 216298"/>
              <a:gd name="connsiteY31" fmla="*/ 6519 h 208586"/>
              <a:gd name="connsiteX32" fmla="*/ 46281 w 216298"/>
              <a:gd name="connsiteY32" fmla="*/ 0 h 208586"/>
              <a:gd name="connsiteX33" fmla="*/ 216298 w 216298"/>
              <a:gd name="connsiteY33" fmla="*/ 0 h 2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6298" h="208586">
                <a:moveTo>
                  <a:pt x="216298" y="0"/>
                </a:moveTo>
                <a:lnTo>
                  <a:pt x="209546" y="5188"/>
                </a:lnTo>
                <a:lnTo>
                  <a:pt x="204998" y="8683"/>
                </a:lnTo>
                <a:lnTo>
                  <a:pt x="195903" y="15671"/>
                </a:lnTo>
                <a:lnTo>
                  <a:pt x="189597" y="16900"/>
                </a:lnTo>
                <a:lnTo>
                  <a:pt x="185050" y="20394"/>
                </a:lnTo>
                <a:lnTo>
                  <a:pt x="179987" y="27901"/>
                </a:lnTo>
                <a:lnTo>
                  <a:pt x="170891" y="34890"/>
                </a:lnTo>
                <a:lnTo>
                  <a:pt x="165311" y="46409"/>
                </a:lnTo>
                <a:lnTo>
                  <a:pt x="156217" y="53397"/>
                </a:lnTo>
                <a:lnTo>
                  <a:pt x="150895" y="62911"/>
                </a:lnTo>
                <a:lnTo>
                  <a:pt x="143299" y="74171"/>
                </a:lnTo>
                <a:lnTo>
                  <a:pt x="133172" y="89185"/>
                </a:lnTo>
                <a:lnTo>
                  <a:pt x="123302" y="102192"/>
                </a:lnTo>
                <a:lnTo>
                  <a:pt x="113175" y="117206"/>
                </a:lnTo>
                <a:lnTo>
                  <a:pt x="103048" y="132220"/>
                </a:lnTo>
                <a:lnTo>
                  <a:pt x="92662" y="149241"/>
                </a:lnTo>
                <a:lnTo>
                  <a:pt x="84035" y="168527"/>
                </a:lnTo>
                <a:lnTo>
                  <a:pt x="73650" y="185547"/>
                </a:lnTo>
                <a:lnTo>
                  <a:pt x="62490" y="208586"/>
                </a:lnTo>
                <a:lnTo>
                  <a:pt x="0" y="200550"/>
                </a:lnTo>
                <a:lnTo>
                  <a:pt x="7386" y="174986"/>
                </a:lnTo>
                <a:lnTo>
                  <a:pt x="14514" y="151428"/>
                </a:lnTo>
                <a:lnTo>
                  <a:pt x="21384" y="129877"/>
                </a:lnTo>
                <a:lnTo>
                  <a:pt x="23964" y="109813"/>
                </a:lnTo>
                <a:lnTo>
                  <a:pt x="30576" y="90268"/>
                </a:lnTo>
                <a:lnTo>
                  <a:pt x="32898" y="72211"/>
                </a:lnTo>
                <a:lnTo>
                  <a:pt x="38993" y="56678"/>
                </a:lnTo>
                <a:lnTo>
                  <a:pt x="40799" y="42634"/>
                </a:lnTo>
                <a:lnTo>
                  <a:pt x="42863" y="26583"/>
                </a:lnTo>
                <a:lnTo>
                  <a:pt x="44411" y="14545"/>
                </a:lnTo>
                <a:lnTo>
                  <a:pt x="45443" y="6519"/>
                </a:lnTo>
                <a:lnTo>
                  <a:pt x="46281" y="0"/>
                </a:lnTo>
                <a:lnTo>
                  <a:pt x="216298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21160328">
            <a:off x="1391509" y="2797347"/>
            <a:ext cx="848491" cy="178323"/>
          </a:xfrm>
          <a:custGeom>
            <a:avLst/>
            <a:gdLst>
              <a:gd name="connsiteX0" fmla="*/ 691810 w 848491"/>
              <a:gd name="connsiteY0" fmla="*/ 43262 h 178323"/>
              <a:gd name="connsiteX1" fmla="*/ 711927 w 848491"/>
              <a:gd name="connsiteY1" fmla="*/ 45849 h 178323"/>
              <a:gd name="connsiteX2" fmla="*/ 726010 w 848491"/>
              <a:gd name="connsiteY2" fmla="*/ 47661 h 178323"/>
              <a:gd name="connsiteX3" fmla="*/ 746127 w 848491"/>
              <a:gd name="connsiteY3" fmla="*/ 50248 h 178323"/>
              <a:gd name="connsiteX4" fmla="*/ 760210 w 848491"/>
              <a:gd name="connsiteY4" fmla="*/ 52059 h 178323"/>
              <a:gd name="connsiteX5" fmla="*/ 772281 w 848491"/>
              <a:gd name="connsiteY5" fmla="*/ 53611 h 178323"/>
              <a:gd name="connsiteX6" fmla="*/ 784352 w 848491"/>
              <a:gd name="connsiteY6" fmla="*/ 55163 h 178323"/>
              <a:gd name="connsiteX7" fmla="*/ 791881 w 848491"/>
              <a:gd name="connsiteY7" fmla="*/ 60225 h 178323"/>
              <a:gd name="connsiteX8" fmla="*/ 808951 w 848491"/>
              <a:gd name="connsiteY8" fmla="*/ 70606 h 178323"/>
              <a:gd name="connsiteX9" fmla="*/ 820504 w 848491"/>
              <a:gd name="connsiteY9" fmla="*/ 76184 h 178323"/>
              <a:gd name="connsiteX10" fmla="*/ 827775 w 848491"/>
              <a:gd name="connsiteY10" fmla="*/ 83258 h 178323"/>
              <a:gd name="connsiteX11" fmla="*/ 831280 w 848491"/>
              <a:gd name="connsiteY11" fmla="*/ 87802 h 178323"/>
              <a:gd name="connsiteX12" fmla="*/ 838292 w 848491"/>
              <a:gd name="connsiteY12" fmla="*/ 96889 h 178323"/>
              <a:gd name="connsiteX13" fmla="*/ 841280 w 848491"/>
              <a:gd name="connsiteY13" fmla="*/ 105459 h 178323"/>
              <a:gd name="connsiteX14" fmla="*/ 842256 w 848491"/>
              <a:gd name="connsiteY14" fmla="*/ 113770 h 178323"/>
              <a:gd name="connsiteX15" fmla="*/ 845761 w 848491"/>
              <a:gd name="connsiteY15" fmla="*/ 118315 h 178323"/>
              <a:gd name="connsiteX16" fmla="*/ 844985 w 848491"/>
              <a:gd name="connsiteY16" fmla="*/ 124354 h 178323"/>
              <a:gd name="connsiteX17" fmla="*/ 848491 w 848491"/>
              <a:gd name="connsiteY17" fmla="*/ 128897 h 178323"/>
              <a:gd name="connsiteX18" fmla="*/ 847973 w 848491"/>
              <a:gd name="connsiteY18" fmla="*/ 132924 h 178323"/>
              <a:gd name="connsiteX19" fmla="*/ 847455 w 848491"/>
              <a:gd name="connsiteY19" fmla="*/ 136950 h 178323"/>
              <a:gd name="connsiteX20" fmla="*/ 846938 w 848491"/>
              <a:gd name="connsiteY20" fmla="*/ 140976 h 178323"/>
              <a:gd name="connsiteX21" fmla="*/ 842914 w 848491"/>
              <a:gd name="connsiteY21" fmla="*/ 140458 h 178323"/>
              <a:gd name="connsiteX22" fmla="*/ 838373 w 848491"/>
              <a:gd name="connsiteY22" fmla="*/ 143968 h 178323"/>
              <a:gd name="connsiteX23" fmla="*/ 835843 w 848491"/>
              <a:gd name="connsiteY23" fmla="*/ 147735 h 178323"/>
              <a:gd name="connsiteX24" fmla="*/ 823772 w 848491"/>
              <a:gd name="connsiteY24" fmla="*/ 146182 h 178323"/>
              <a:gd name="connsiteX25" fmla="*/ 811184 w 848491"/>
              <a:gd name="connsiteY25" fmla="*/ 148657 h 178323"/>
              <a:gd name="connsiteX26" fmla="*/ 798596 w 848491"/>
              <a:gd name="connsiteY26" fmla="*/ 151131 h 178323"/>
              <a:gd name="connsiteX27" fmla="*/ 780490 w 848491"/>
              <a:gd name="connsiteY27" fmla="*/ 148802 h 178323"/>
              <a:gd name="connsiteX28" fmla="*/ 760372 w 848491"/>
              <a:gd name="connsiteY28" fmla="*/ 146215 h 178323"/>
              <a:gd name="connsiteX29" fmla="*/ 738243 w 848491"/>
              <a:gd name="connsiteY29" fmla="*/ 143369 h 178323"/>
              <a:gd name="connsiteX30" fmla="*/ 710078 w 848491"/>
              <a:gd name="connsiteY30" fmla="*/ 139747 h 178323"/>
              <a:gd name="connsiteX31" fmla="*/ 679383 w 848491"/>
              <a:gd name="connsiteY31" fmla="*/ 139894 h 178323"/>
              <a:gd name="connsiteX32" fmla="*/ 645183 w 848491"/>
              <a:gd name="connsiteY32" fmla="*/ 135496 h 178323"/>
              <a:gd name="connsiteX33" fmla="*/ 610465 w 848491"/>
              <a:gd name="connsiteY33" fmla="*/ 135123 h 178323"/>
              <a:gd name="connsiteX34" fmla="*/ 569711 w 848491"/>
              <a:gd name="connsiteY34" fmla="*/ 133975 h 178323"/>
              <a:gd name="connsiteX35" fmla="*/ 527205 w 848491"/>
              <a:gd name="connsiteY35" fmla="*/ 130556 h 178323"/>
              <a:gd name="connsiteX36" fmla="*/ 484440 w 848491"/>
              <a:gd name="connsiteY36" fmla="*/ 129150 h 178323"/>
              <a:gd name="connsiteX37" fmla="*/ 433628 w 848491"/>
              <a:gd name="connsiteY37" fmla="*/ 126708 h 178323"/>
              <a:gd name="connsiteX38" fmla="*/ 386321 w 848491"/>
              <a:gd name="connsiteY38" fmla="*/ 128810 h 178323"/>
              <a:gd name="connsiteX39" fmla="*/ 342521 w 848491"/>
              <a:gd name="connsiteY39" fmla="*/ 135456 h 178323"/>
              <a:gd name="connsiteX40" fmla="*/ 303261 w 848491"/>
              <a:gd name="connsiteY40" fmla="*/ 138593 h 178323"/>
              <a:gd name="connsiteX41" fmla="*/ 264002 w 848491"/>
              <a:gd name="connsiteY41" fmla="*/ 141730 h 178323"/>
              <a:gd name="connsiteX42" fmla="*/ 233048 w 848491"/>
              <a:gd name="connsiteY42" fmla="*/ 143889 h 178323"/>
              <a:gd name="connsiteX43" fmla="*/ 201836 w 848491"/>
              <a:gd name="connsiteY43" fmla="*/ 148061 h 178323"/>
              <a:gd name="connsiteX44" fmla="*/ 176659 w 848491"/>
              <a:gd name="connsiteY44" fmla="*/ 153009 h 178323"/>
              <a:gd name="connsiteX45" fmla="*/ 152976 w 848491"/>
              <a:gd name="connsiteY45" fmla="*/ 162242 h 178323"/>
              <a:gd name="connsiteX46" fmla="*/ 135847 w 848491"/>
              <a:gd name="connsiteY46" fmla="*/ 168225 h 178323"/>
              <a:gd name="connsiteX47" fmla="*/ 119494 w 848491"/>
              <a:gd name="connsiteY47" fmla="*/ 168167 h 178323"/>
              <a:gd name="connsiteX48" fmla="*/ 108399 w 848491"/>
              <a:gd name="connsiteY48" fmla="*/ 174927 h 178323"/>
              <a:gd name="connsiteX49" fmla="*/ 91787 w 848491"/>
              <a:gd name="connsiteY49" fmla="*/ 176884 h 178323"/>
              <a:gd name="connsiteX50" fmla="*/ 83740 w 848491"/>
              <a:gd name="connsiteY50" fmla="*/ 175849 h 178323"/>
              <a:gd name="connsiteX51" fmla="*/ 71152 w 848491"/>
              <a:gd name="connsiteY51" fmla="*/ 178323 h 178323"/>
              <a:gd name="connsiteX52" fmla="*/ 63104 w 848491"/>
              <a:gd name="connsiteY52" fmla="*/ 177288 h 178323"/>
              <a:gd name="connsiteX53" fmla="*/ 57069 w 848491"/>
              <a:gd name="connsiteY53" fmla="*/ 176511 h 178323"/>
              <a:gd name="connsiteX54" fmla="*/ 49022 w 848491"/>
              <a:gd name="connsiteY54" fmla="*/ 175477 h 178323"/>
              <a:gd name="connsiteX55" fmla="*/ 41493 w 848491"/>
              <a:gd name="connsiteY55" fmla="*/ 170416 h 178323"/>
              <a:gd name="connsiteX56" fmla="*/ 37469 w 848491"/>
              <a:gd name="connsiteY56" fmla="*/ 169899 h 178323"/>
              <a:gd name="connsiteX57" fmla="*/ 29940 w 848491"/>
              <a:gd name="connsiteY57" fmla="*/ 164837 h 178323"/>
              <a:gd name="connsiteX58" fmla="*/ 26952 w 848491"/>
              <a:gd name="connsiteY58" fmla="*/ 156267 h 178323"/>
              <a:gd name="connsiteX59" fmla="*/ 19164 w 848491"/>
              <a:gd name="connsiteY59" fmla="*/ 153220 h 178323"/>
              <a:gd name="connsiteX60" fmla="*/ 18187 w 848491"/>
              <a:gd name="connsiteY60" fmla="*/ 144908 h 178323"/>
              <a:gd name="connsiteX61" fmla="*/ 8706 w 848491"/>
              <a:gd name="connsiteY61" fmla="*/ 123225 h 178323"/>
              <a:gd name="connsiteX62" fmla="*/ 2212 w 848491"/>
              <a:gd name="connsiteY62" fmla="*/ 110110 h 178323"/>
              <a:gd name="connsiteX63" fmla="*/ 0 w 848491"/>
              <a:gd name="connsiteY63" fmla="*/ 95501 h 178323"/>
              <a:gd name="connsiteX64" fmla="*/ 2071 w 848491"/>
              <a:gd name="connsiteY64" fmla="*/ 79397 h 178323"/>
              <a:gd name="connsiteX65" fmla="*/ 3107 w 848491"/>
              <a:gd name="connsiteY65" fmla="*/ 71344 h 178323"/>
              <a:gd name="connsiteX66" fmla="*/ 3625 w 848491"/>
              <a:gd name="connsiteY66" fmla="*/ 67318 h 178323"/>
              <a:gd name="connsiteX67" fmla="*/ 8425 w 848491"/>
              <a:gd name="connsiteY67" fmla="*/ 61795 h 178323"/>
              <a:gd name="connsiteX68" fmla="*/ 13484 w 848491"/>
              <a:gd name="connsiteY68" fmla="*/ 54261 h 178323"/>
              <a:gd name="connsiteX69" fmla="*/ 22567 w 848491"/>
              <a:gd name="connsiteY69" fmla="*/ 47243 h 178323"/>
              <a:gd name="connsiteX70" fmla="*/ 32167 w 848491"/>
              <a:gd name="connsiteY70" fmla="*/ 36198 h 178323"/>
              <a:gd name="connsiteX71" fmla="*/ 48580 w 848491"/>
              <a:gd name="connsiteY71" fmla="*/ 19892 h 178323"/>
              <a:gd name="connsiteX72" fmla="*/ 53638 w 848491"/>
              <a:gd name="connsiteY72" fmla="*/ 12356 h 178323"/>
              <a:gd name="connsiteX73" fmla="*/ 57388 w 848491"/>
              <a:gd name="connsiteY73" fmla="*/ 4583 h 178323"/>
              <a:gd name="connsiteX74" fmla="*/ 169751 w 848491"/>
              <a:gd name="connsiteY74" fmla="*/ 0 h 178323"/>
              <a:gd name="connsiteX75" fmla="*/ 169405 w 848491"/>
              <a:gd name="connsiteY75" fmla="*/ 2687 h 178323"/>
              <a:gd name="connsiteX76" fmla="*/ 168888 w 848491"/>
              <a:gd name="connsiteY76" fmla="*/ 6713 h 178323"/>
              <a:gd name="connsiteX77" fmla="*/ 164346 w 848491"/>
              <a:gd name="connsiteY77" fmla="*/ 10221 h 178323"/>
              <a:gd name="connsiteX78" fmla="*/ 158251 w 848491"/>
              <a:gd name="connsiteY78" fmla="*/ 25809 h 178323"/>
              <a:gd name="connsiteX79" fmla="*/ 156957 w 848491"/>
              <a:gd name="connsiteY79" fmla="*/ 35875 h 178323"/>
              <a:gd name="connsiteX80" fmla="*/ 155403 w 848491"/>
              <a:gd name="connsiteY80" fmla="*/ 47954 h 178323"/>
              <a:gd name="connsiteX81" fmla="*/ 158909 w 848491"/>
              <a:gd name="connsiteY81" fmla="*/ 52497 h 178323"/>
              <a:gd name="connsiteX82" fmla="*/ 162415 w 848491"/>
              <a:gd name="connsiteY82" fmla="*/ 57041 h 178323"/>
              <a:gd name="connsiteX83" fmla="*/ 166438 w 848491"/>
              <a:gd name="connsiteY83" fmla="*/ 57559 h 178323"/>
              <a:gd name="connsiteX84" fmla="*/ 168451 w 848491"/>
              <a:gd name="connsiteY84" fmla="*/ 57817 h 178323"/>
              <a:gd name="connsiteX85" fmla="*/ 176497 w 848491"/>
              <a:gd name="connsiteY85" fmla="*/ 58852 h 178323"/>
              <a:gd name="connsiteX86" fmla="*/ 184544 w 848491"/>
              <a:gd name="connsiteY86" fmla="*/ 59887 h 178323"/>
              <a:gd name="connsiteX87" fmla="*/ 192592 w 848491"/>
              <a:gd name="connsiteY87" fmla="*/ 60922 h 178323"/>
              <a:gd name="connsiteX88" fmla="*/ 204663 w 848491"/>
              <a:gd name="connsiteY88" fmla="*/ 62474 h 178323"/>
              <a:gd name="connsiteX89" fmla="*/ 215240 w 848491"/>
              <a:gd name="connsiteY89" fmla="*/ 59741 h 178323"/>
              <a:gd name="connsiteX90" fmla="*/ 231333 w 848491"/>
              <a:gd name="connsiteY90" fmla="*/ 61811 h 178323"/>
              <a:gd name="connsiteX91" fmla="*/ 247427 w 848491"/>
              <a:gd name="connsiteY91" fmla="*/ 63880 h 178323"/>
              <a:gd name="connsiteX92" fmla="*/ 262028 w 848491"/>
              <a:gd name="connsiteY92" fmla="*/ 61665 h 178323"/>
              <a:gd name="connsiteX93" fmla="*/ 282663 w 848491"/>
              <a:gd name="connsiteY93" fmla="*/ 60227 h 178323"/>
              <a:gd name="connsiteX94" fmla="*/ 302781 w 848491"/>
              <a:gd name="connsiteY94" fmla="*/ 62814 h 178323"/>
              <a:gd name="connsiteX95" fmla="*/ 325428 w 848491"/>
              <a:gd name="connsiteY95" fmla="*/ 61633 h 178323"/>
              <a:gd name="connsiteX96" fmla="*/ 348076 w 848491"/>
              <a:gd name="connsiteY96" fmla="*/ 60453 h 178323"/>
              <a:gd name="connsiteX97" fmla="*/ 376500 w 848491"/>
              <a:gd name="connsiteY97" fmla="*/ 62061 h 178323"/>
              <a:gd name="connsiteX98" fmla="*/ 424324 w 848491"/>
              <a:gd name="connsiteY98" fmla="*/ 55933 h 178323"/>
              <a:gd name="connsiteX99" fmla="*/ 467607 w 848491"/>
              <a:gd name="connsiteY99" fmla="*/ 53313 h 178323"/>
              <a:gd name="connsiteX100" fmla="*/ 510889 w 848491"/>
              <a:gd name="connsiteY100" fmla="*/ 50693 h 178323"/>
              <a:gd name="connsiteX101" fmla="*/ 550149 w 848491"/>
              <a:gd name="connsiteY101" fmla="*/ 47556 h 178323"/>
              <a:gd name="connsiteX102" fmla="*/ 584867 w 848491"/>
              <a:gd name="connsiteY102" fmla="*/ 47928 h 178323"/>
              <a:gd name="connsiteX103" fmla="*/ 617832 w 848491"/>
              <a:gd name="connsiteY103" fmla="*/ 46028 h 178323"/>
              <a:gd name="connsiteX104" fmla="*/ 644503 w 848491"/>
              <a:gd name="connsiteY104" fmla="*/ 45365 h 178323"/>
              <a:gd name="connsiteX105" fmla="*/ 671174 w 848491"/>
              <a:gd name="connsiteY105" fmla="*/ 44702 h 178323"/>
              <a:gd name="connsiteX106" fmla="*/ 691810 w 848491"/>
              <a:gd name="connsiteY106" fmla="*/ 43262 h 17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848491" h="178323">
                <a:moveTo>
                  <a:pt x="691810" y="43262"/>
                </a:moveTo>
                <a:lnTo>
                  <a:pt x="711927" y="45849"/>
                </a:lnTo>
                <a:lnTo>
                  <a:pt x="726010" y="47661"/>
                </a:lnTo>
                <a:lnTo>
                  <a:pt x="746127" y="50248"/>
                </a:lnTo>
                <a:lnTo>
                  <a:pt x="760210" y="52059"/>
                </a:lnTo>
                <a:lnTo>
                  <a:pt x="772281" y="53611"/>
                </a:lnTo>
                <a:lnTo>
                  <a:pt x="784352" y="55163"/>
                </a:lnTo>
                <a:lnTo>
                  <a:pt x="791881" y="60225"/>
                </a:lnTo>
                <a:lnTo>
                  <a:pt x="808951" y="70606"/>
                </a:lnTo>
                <a:lnTo>
                  <a:pt x="820504" y="76184"/>
                </a:lnTo>
                <a:lnTo>
                  <a:pt x="827775" y="83258"/>
                </a:lnTo>
                <a:lnTo>
                  <a:pt x="831280" y="87802"/>
                </a:lnTo>
                <a:lnTo>
                  <a:pt x="838292" y="96889"/>
                </a:lnTo>
                <a:lnTo>
                  <a:pt x="841280" y="105459"/>
                </a:lnTo>
                <a:lnTo>
                  <a:pt x="842256" y="113770"/>
                </a:lnTo>
                <a:lnTo>
                  <a:pt x="845761" y="118315"/>
                </a:lnTo>
                <a:lnTo>
                  <a:pt x="844985" y="124354"/>
                </a:lnTo>
                <a:lnTo>
                  <a:pt x="848491" y="128897"/>
                </a:lnTo>
                <a:lnTo>
                  <a:pt x="847973" y="132924"/>
                </a:lnTo>
                <a:lnTo>
                  <a:pt x="847455" y="136950"/>
                </a:lnTo>
                <a:lnTo>
                  <a:pt x="846938" y="140976"/>
                </a:lnTo>
                <a:lnTo>
                  <a:pt x="842914" y="140458"/>
                </a:lnTo>
                <a:lnTo>
                  <a:pt x="838373" y="143968"/>
                </a:lnTo>
                <a:lnTo>
                  <a:pt x="835843" y="147735"/>
                </a:lnTo>
                <a:lnTo>
                  <a:pt x="823772" y="146182"/>
                </a:lnTo>
                <a:lnTo>
                  <a:pt x="811184" y="148657"/>
                </a:lnTo>
                <a:lnTo>
                  <a:pt x="798596" y="151131"/>
                </a:lnTo>
                <a:lnTo>
                  <a:pt x="780490" y="148802"/>
                </a:lnTo>
                <a:lnTo>
                  <a:pt x="760372" y="146215"/>
                </a:lnTo>
                <a:lnTo>
                  <a:pt x="738243" y="143369"/>
                </a:lnTo>
                <a:lnTo>
                  <a:pt x="710078" y="139747"/>
                </a:lnTo>
                <a:lnTo>
                  <a:pt x="679383" y="139894"/>
                </a:lnTo>
                <a:lnTo>
                  <a:pt x="645183" y="135496"/>
                </a:lnTo>
                <a:lnTo>
                  <a:pt x="610465" y="135123"/>
                </a:lnTo>
                <a:lnTo>
                  <a:pt x="569711" y="133975"/>
                </a:lnTo>
                <a:lnTo>
                  <a:pt x="527205" y="130556"/>
                </a:lnTo>
                <a:lnTo>
                  <a:pt x="484440" y="129150"/>
                </a:lnTo>
                <a:lnTo>
                  <a:pt x="433628" y="126708"/>
                </a:lnTo>
                <a:lnTo>
                  <a:pt x="386321" y="128810"/>
                </a:lnTo>
                <a:lnTo>
                  <a:pt x="342521" y="135456"/>
                </a:lnTo>
                <a:lnTo>
                  <a:pt x="303261" y="138593"/>
                </a:lnTo>
                <a:lnTo>
                  <a:pt x="264002" y="141730"/>
                </a:lnTo>
                <a:lnTo>
                  <a:pt x="233048" y="143889"/>
                </a:lnTo>
                <a:lnTo>
                  <a:pt x="201836" y="148061"/>
                </a:lnTo>
                <a:lnTo>
                  <a:pt x="176659" y="153009"/>
                </a:lnTo>
                <a:lnTo>
                  <a:pt x="152976" y="162242"/>
                </a:lnTo>
                <a:lnTo>
                  <a:pt x="135847" y="168225"/>
                </a:lnTo>
                <a:lnTo>
                  <a:pt x="119494" y="168167"/>
                </a:lnTo>
                <a:lnTo>
                  <a:pt x="108399" y="174927"/>
                </a:lnTo>
                <a:lnTo>
                  <a:pt x="91787" y="176884"/>
                </a:lnTo>
                <a:lnTo>
                  <a:pt x="83740" y="175849"/>
                </a:lnTo>
                <a:lnTo>
                  <a:pt x="71152" y="178323"/>
                </a:lnTo>
                <a:lnTo>
                  <a:pt x="63104" y="177288"/>
                </a:lnTo>
                <a:lnTo>
                  <a:pt x="57069" y="176511"/>
                </a:lnTo>
                <a:lnTo>
                  <a:pt x="49022" y="175477"/>
                </a:lnTo>
                <a:lnTo>
                  <a:pt x="41493" y="170416"/>
                </a:lnTo>
                <a:lnTo>
                  <a:pt x="37469" y="169899"/>
                </a:lnTo>
                <a:lnTo>
                  <a:pt x="29940" y="164837"/>
                </a:lnTo>
                <a:lnTo>
                  <a:pt x="26952" y="156267"/>
                </a:lnTo>
                <a:lnTo>
                  <a:pt x="19164" y="153220"/>
                </a:lnTo>
                <a:lnTo>
                  <a:pt x="18187" y="144908"/>
                </a:lnTo>
                <a:lnTo>
                  <a:pt x="8706" y="123225"/>
                </a:lnTo>
                <a:lnTo>
                  <a:pt x="2212" y="110110"/>
                </a:lnTo>
                <a:lnTo>
                  <a:pt x="0" y="95501"/>
                </a:lnTo>
                <a:lnTo>
                  <a:pt x="2071" y="79397"/>
                </a:lnTo>
                <a:lnTo>
                  <a:pt x="3107" y="71344"/>
                </a:lnTo>
                <a:lnTo>
                  <a:pt x="3625" y="67318"/>
                </a:lnTo>
                <a:lnTo>
                  <a:pt x="8425" y="61795"/>
                </a:lnTo>
                <a:lnTo>
                  <a:pt x="13484" y="54261"/>
                </a:lnTo>
                <a:lnTo>
                  <a:pt x="22567" y="47243"/>
                </a:lnTo>
                <a:lnTo>
                  <a:pt x="32167" y="36198"/>
                </a:lnTo>
                <a:lnTo>
                  <a:pt x="48580" y="19892"/>
                </a:lnTo>
                <a:lnTo>
                  <a:pt x="53638" y="12356"/>
                </a:lnTo>
                <a:lnTo>
                  <a:pt x="57388" y="4583"/>
                </a:lnTo>
                <a:lnTo>
                  <a:pt x="169751" y="0"/>
                </a:lnTo>
                <a:lnTo>
                  <a:pt x="169405" y="2687"/>
                </a:lnTo>
                <a:lnTo>
                  <a:pt x="168888" y="6713"/>
                </a:lnTo>
                <a:lnTo>
                  <a:pt x="164346" y="10221"/>
                </a:lnTo>
                <a:lnTo>
                  <a:pt x="158251" y="25809"/>
                </a:lnTo>
                <a:lnTo>
                  <a:pt x="156957" y="35875"/>
                </a:lnTo>
                <a:lnTo>
                  <a:pt x="155403" y="47954"/>
                </a:lnTo>
                <a:lnTo>
                  <a:pt x="158909" y="52497"/>
                </a:lnTo>
                <a:lnTo>
                  <a:pt x="162415" y="57041"/>
                </a:lnTo>
                <a:lnTo>
                  <a:pt x="166438" y="57559"/>
                </a:lnTo>
                <a:lnTo>
                  <a:pt x="168451" y="57817"/>
                </a:lnTo>
                <a:lnTo>
                  <a:pt x="176497" y="58852"/>
                </a:lnTo>
                <a:lnTo>
                  <a:pt x="184544" y="59887"/>
                </a:lnTo>
                <a:lnTo>
                  <a:pt x="192592" y="60922"/>
                </a:lnTo>
                <a:lnTo>
                  <a:pt x="204663" y="62474"/>
                </a:lnTo>
                <a:lnTo>
                  <a:pt x="215240" y="59741"/>
                </a:lnTo>
                <a:lnTo>
                  <a:pt x="231333" y="61811"/>
                </a:lnTo>
                <a:lnTo>
                  <a:pt x="247427" y="63880"/>
                </a:lnTo>
                <a:lnTo>
                  <a:pt x="262028" y="61665"/>
                </a:lnTo>
                <a:lnTo>
                  <a:pt x="282663" y="60227"/>
                </a:lnTo>
                <a:lnTo>
                  <a:pt x="302781" y="62814"/>
                </a:lnTo>
                <a:lnTo>
                  <a:pt x="325428" y="61633"/>
                </a:lnTo>
                <a:lnTo>
                  <a:pt x="348076" y="60453"/>
                </a:lnTo>
                <a:lnTo>
                  <a:pt x="376500" y="62061"/>
                </a:lnTo>
                <a:lnTo>
                  <a:pt x="424324" y="55933"/>
                </a:lnTo>
                <a:lnTo>
                  <a:pt x="467607" y="53313"/>
                </a:lnTo>
                <a:lnTo>
                  <a:pt x="510889" y="50693"/>
                </a:lnTo>
                <a:lnTo>
                  <a:pt x="550149" y="47556"/>
                </a:lnTo>
                <a:lnTo>
                  <a:pt x="584867" y="47928"/>
                </a:lnTo>
                <a:lnTo>
                  <a:pt x="617832" y="46028"/>
                </a:lnTo>
                <a:lnTo>
                  <a:pt x="644503" y="45365"/>
                </a:lnTo>
                <a:lnTo>
                  <a:pt x="671174" y="44702"/>
                </a:lnTo>
                <a:lnTo>
                  <a:pt x="691810" y="43262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372648" y="1780353"/>
            <a:ext cx="259824" cy="1056804"/>
            <a:chOff x="1372648" y="1852361"/>
            <a:chExt cx="259824" cy="1056804"/>
          </a:xfrm>
        </p:grpSpPr>
        <p:sp>
          <p:nvSpPr>
            <p:cNvPr id="31" name="任意多边形 30"/>
            <p:cNvSpPr/>
            <p:nvPr/>
          </p:nvSpPr>
          <p:spPr>
            <a:xfrm rot="21160328">
              <a:off x="1526634" y="2275833"/>
              <a:ext cx="39134" cy="54888"/>
            </a:xfrm>
            <a:custGeom>
              <a:avLst/>
              <a:gdLst>
                <a:gd name="connsiteX0" fmla="*/ 39134 w 39134"/>
                <a:gd name="connsiteY0" fmla="*/ 0 h 54888"/>
                <a:gd name="connsiteX1" fmla="*/ 35193 w 39134"/>
                <a:gd name="connsiteY1" fmla="*/ 30642 h 54888"/>
                <a:gd name="connsiteX2" fmla="*/ 32075 w 39134"/>
                <a:gd name="connsiteY2" fmla="*/ 54888 h 54888"/>
                <a:gd name="connsiteX3" fmla="*/ 24190 w 39134"/>
                <a:gd name="connsiteY3" fmla="*/ 53874 h 54888"/>
                <a:gd name="connsiteX4" fmla="*/ 0 w 39134"/>
                <a:gd name="connsiteY4" fmla="*/ 50763 h 54888"/>
                <a:gd name="connsiteX5" fmla="*/ 6451 w 39134"/>
                <a:gd name="connsiteY5" fmla="*/ 605 h 54888"/>
                <a:gd name="connsiteX6" fmla="*/ 39134 w 39134"/>
                <a:gd name="connsiteY6" fmla="*/ 0 h 5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34" h="54888">
                  <a:moveTo>
                    <a:pt x="39134" y="0"/>
                  </a:moveTo>
                  <a:lnTo>
                    <a:pt x="35193" y="30642"/>
                  </a:lnTo>
                  <a:lnTo>
                    <a:pt x="32075" y="54888"/>
                  </a:lnTo>
                  <a:lnTo>
                    <a:pt x="24190" y="53874"/>
                  </a:lnTo>
                  <a:lnTo>
                    <a:pt x="0" y="50763"/>
                  </a:lnTo>
                  <a:lnTo>
                    <a:pt x="6451" y="605"/>
                  </a:lnTo>
                  <a:lnTo>
                    <a:pt x="39134" y="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21160328">
              <a:off x="1372648" y="1852361"/>
              <a:ext cx="259824" cy="1056804"/>
            </a:xfrm>
            <a:custGeom>
              <a:avLst/>
              <a:gdLst>
                <a:gd name="connsiteX0" fmla="*/ 167918 w 259824"/>
                <a:gd name="connsiteY0" fmla="*/ 0 h 1056804"/>
                <a:gd name="connsiteX1" fmla="*/ 175448 w 259824"/>
                <a:gd name="connsiteY1" fmla="*/ 5061 h 1056804"/>
                <a:gd name="connsiteX2" fmla="*/ 191542 w 259824"/>
                <a:gd name="connsiteY2" fmla="*/ 7130 h 1056804"/>
                <a:gd name="connsiteX3" fmla="*/ 207118 w 259824"/>
                <a:gd name="connsiteY3" fmla="*/ 13227 h 1056804"/>
                <a:gd name="connsiteX4" fmla="*/ 220166 w 259824"/>
                <a:gd name="connsiteY4" fmla="*/ 23091 h 1056804"/>
                <a:gd name="connsiteX5" fmla="*/ 243271 w 259824"/>
                <a:gd name="connsiteY5" fmla="*/ 34248 h 1056804"/>
                <a:gd name="connsiteX6" fmla="*/ 259824 w 259824"/>
                <a:gd name="connsiteY6" fmla="*/ 48655 h 1056804"/>
                <a:gd name="connsiteX7" fmla="*/ 254388 w 259824"/>
                <a:gd name="connsiteY7" fmla="*/ 90931 h 1056804"/>
                <a:gd name="connsiteX8" fmla="*/ 248951 w 259824"/>
                <a:gd name="connsiteY8" fmla="*/ 133206 h 1056804"/>
                <a:gd name="connsiteX9" fmla="*/ 243514 w 259824"/>
                <a:gd name="connsiteY9" fmla="*/ 175482 h 1056804"/>
                <a:gd name="connsiteX10" fmla="*/ 234572 w 259824"/>
                <a:gd name="connsiteY10" fmla="*/ 213214 h 1056804"/>
                <a:gd name="connsiteX11" fmla="*/ 229653 w 259824"/>
                <a:gd name="connsiteY11" fmla="*/ 251464 h 1056804"/>
                <a:gd name="connsiteX12" fmla="*/ 224734 w 259824"/>
                <a:gd name="connsiteY12" fmla="*/ 289714 h 1056804"/>
                <a:gd name="connsiteX13" fmla="*/ 220074 w 259824"/>
                <a:gd name="connsiteY13" fmla="*/ 325949 h 1056804"/>
                <a:gd name="connsiteX14" fmla="*/ 215673 w 259824"/>
                <a:gd name="connsiteY14" fmla="*/ 360174 h 1056804"/>
                <a:gd name="connsiteX15" fmla="*/ 211272 w 259824"/>
                <a:gd name="connsiteY15" fmla="*/ 394397 h 1056804"/>
                <a:gd name="connsiteX16" fmla="*/ 202847 w 259824"/>
                <a:gd name="connsiteY16" fmla="*/ 428103 h 1056804"/>
                <a:gd name="connsiteX17" fmla="*/ 202646 w 259824"/>
                <a:gd name="connsiteY17" fmla="*/ 429670 h 1056804"/>
                <a:gd name="connsiteX18" fmla="*/ 169963 w 259824"/>
                <a:gd name="connsiteY18" fmla="*/ 430275 h 1056804"/>
                <a:gd name="connsiteX19" fmla="*/ 163512 w 259824"/>
                <a:gd name="connsiteY19" fmla="*/ 480433 h 1056804"/>
                <a:gd name="connsiteX20" fmla="*/ 187702 w 259824"/>
                <a:gd name="connsiteY20" fmla="*/ 483544 h 1056804"/>
                <a:gd name="connsiteX21" fmla="*/ 195587 w 259824"/>
                <a:gd name="connsiteY21" fmla="*/ 484558 h 1056804"/>
                <a:gd name="connsiteX22" fmla="*/ 194304 w 259824"/>
                <a:gd name="connsiteY22" fmla="*/ 494536 h 1056804"/>
                <a:gd name="connsiteX23" fmla="*/ 190939 w 259824"/>
                <a:gd name="connsiteY23" fmla="*/ 520707 h 1056804"/>
                <a:gd name="connsiteX24" fmla="*/ 187055 w 259824"/>
                <a:gd name="connsiteY24" fmla="*/ 550903 h 1056804"/>
                <a:gd name="connsiteX25" fmla="*/ 183431 w 259824"/>
                <a:gd name="connsiteY25" fmla="*/ 579087 h 1056804"/>
                <a:gd name="connsiteX26" fmla="*/ 176043 w 259824"/>
                <a:gd name="connsiteY26" fmla="*/ 604741 h 1056804"/>
                <a:gd name="connsiteX27" fmla="*/ 172418 w 259824"/>
                <a:gd name="connsiteY27" fmla="*/ 632925 h 1056804"/>
                <a:gd name="connsiteX28" fmla="*/ 169570 w 259824"/>
                <a:gd name="connsiteY28" fmla="*/ 655070 h 1056804"/>
                <a:gd name="connsiteX29" fmla="*/ 165946 w 259824"/>
                <a:gd name="connsiteY29" fmla="*/ 683253 h 1056804"/>
                <a:gd name="connsiteX30" fmla="*/ 163616 w 259824"/>
                <a:gd name="connsiteY30" fmla="*/ 701372 h 1056804"/>
                <a:gd name="connsiteX31" fmla="*/ 160510 w 259824"/>
                <a:gd name="connsiteY31" fmla="*/ 725529 h 1056804"/>
                <a:gd name="connsiteX32" fmla="*/ 158180 w 259824"/>
                <a:gd name="connsiteY32" fmla="*/ 743648 h 1056804"/>
                <a:gd name="connsiteX33" fmla="*/ 155591 w 259824"/>
                <a:gd name="connsiteY33" fmla="*/ 763779 h 1056804"/>
                <a:gd name="connsiteX34" fmla="*/ 153261 w 259824"/>
                <a:gd name="connsiteY34" fmla="*/ 781897 h 1056804"/>
                <a:gd name="connsiteX35" fmla="*/ 148660 w 259824"/>
                <a:gd name="connsiteY35" fmla="*/ 801770 h 1056804"/>
                <a:gd name="connsiteX36" fmla="*/ 146589 w 259824"/>
                <a:gd name="connsiteY36" fmla="*/ 817874 h 1056804"/>
                <a:gd name="connsiteX37" fmla="*/ 144776 w 259824"/>
                <a:gd name="connsiteY37" fmla="*/ 831966 h 1056804"/>
                <a:gd name="connsiteX38" fmla="*/ 143223 w 259824"/>
                <a:gd name="connsiteY38" fmla="*/ 844046 h 1056804"/>
                <a:gd name="connsiteX39" fmla="*/ 141152 w 259824"/>
                <a:gd name="connsiteY39" fmla="*/ 860150 h 1056804"/>
                <a:gd name="connsiteX40" fmla="*/ 139857 w 259824"/>
                <a:gd name="connsiteY40" fmla="*/ 870216 h 1056804"/>
                <a:gd name="connsiteX41" fmla="*/ 138304 w 259824"/>
                <a:gd name="connsiteY41" fmla="*/ 882295 h 1056804"/>
                <a:gd name="connsiteX42" fmla="*/ 137269 w 259824"/>
                <a:gd name="connsiteY42" fmla="*/ 890348 h 1056804"/>
                <a:gd name="connsiteX43" fmla="*/ 132868 w 259824"/>
                <a:gd name="connsiteY43" fmla="*/ 924571 h 1056804"/>
                <a:gd name="connsiteX44" fmla="*/ 128984 w 259824"/>
                <a:gd name="connsiteY44" fmla="*/ 954768 h 1056804"/>
                <a:gd name="connsiteX45" fmla="*/ 125360 w 259824"/>
                <a:gd name="connsiteY45" fmla="*/ 982952 h 1056804"/>
                <a:gd name="connsiteX46" fmla="*/ 123289 w 259824"/>
                <a:gd name="connsiteY46" fmla="*/ 999057 h 1056804"/>
                <a:gd name="connsiteX47" fmla="*/ 122512 w 259824"/>
                <a:gd name="connsiteY47" fmla="*/ 1005097 h 1056804"/>
                <a:gd name="connsiteX48" fmla="*/ 120959 w 259824"/>
                <a:gd name="connsiteY48" fmla="*/ 1017175 h 1056804"/>
                <a:gd name="connsiteX49" fmla="*/ 119406 w 259824"/>
                <a:gd name="connsiteY49" fmla="*/ 1029254 h 1056804"/>
                <a:gd name="connsiteX50" fmla="*/ 118370 w 259824"/>
                <a:gd name="connsiteY50" fmla="*/ 1037306 h 1056804"/>
                <a:gd name="connsiteX51" fmla="*/ 113312 w 259824"/>
                <a:gd name="connsiteY51" fmla="*/ 1044842 h 1056804"/>
                <a:gd name="connsiteX52" fmla="*/ 113053 w 259824"/>
                <a:gd name="connsiteY52" fmla="*/ 1046855 h 1056804"/>
                <a:gd name="connsiteX53" fmla="*/ 112363 w 259824"/>
                <a:gd name="connsiteY53" fmla="*/ 1052221 h 1056804"/>
                <a:gd name="connsiteX54" fmla="*/ 0 w 259824"/>
                <a:gd name="connsiteY54" fmla="*/ 1056804 h 1056804"/>
                <a:gd name="connsiteX55" fmla="*/ 1828 w 259824"/>
                <a:gd name="connsiteY55" fmla="*/ 1053016 h 1056804"/>
                <a:gd name="connsiteX56" fmla="*/ 7923 w 259824"/>
                <a:gd name="connsiteY56" fmla="*/ 1037428 h 1056804"/>
                <a:gd name="connsiteX57" fmla="*/ 13758 w 259824"/>
                <a:gd name="connsiteY57" fmla="*/ 1023854 h 1056804"/>
                <a:gd name="connsiteX58" fmla="*/ 20370 w 259824"/>
                <a:gd name="connsiteY58" fmla="*/ 1004240 h 1056804"/>
                <a:gd name="connsiteX59" fmla="*/ 23736 w 259824"/>
                <a:gd name="connsiteY59" fmla="*/ 978069 h 1056804"/>
                <a:gd name="connsiteX60" fmla="*/ 31384 w 259824"/>
                <a:gd name="connsiteY60" fmla="*/ 950403 h 1056804"/>
                <a:gd name="connsiteX61" fmla="*/ 38772 w 259824"/>
                <a:gd name="connsiteY61" fmla="*/ 924749 h 1056804"/>
                <a:gd name="connsiteX62" fmla="*/ 47197 w 259824"/>
                <a:gd name="connsiteY62" fmla="*/ 891043 h 1056804"/>
                <a:gd name="connsiteX63" fmla="*/ 52116 w 259824"/>
                <a:gd name="connsiteY63" fmla="*/ 852794 h 1056804"/>
                <a:gd name="connsiteX64" fmla="*/ 59305 w 259824"/>
                <a:gd name="connsiteY64" fmla="*/ 812789 h 1056804"/>
                <a:gd name="connsiteX65" fmla="*/ 68766 w 259824"/>
                <a:gd name="connsiteY65" fmla="*/ 771031 h 1056804"/>
                <a:gd name="connsiteX66" fmla="*/ 74720 w 259824"/>
                <a:gd name="connsiteY66" fmla="*/ 724729 h 1056804"/>
                <a:gd name="connsiteX67" fmla="*/ 85216 w 259824"/>
                <a:gd name="connsiteY67" fmla="*/ 674918 h 1056804"/>
                <a:gd name="connsiteX68" fmla="*/ 91947 w 259824"/>
                <a:gd name="connsiteY68" fmla="*/ 622577 h 1056804"/>
                <a:gd name="connsiteX69" fmla="*/ 98937 w 259824"/>
                <a:gd name="connsiteY69" fmla="*/ 568222 h 1056804"/>
                <a:gd name="connsiteX70" fmla="*/ 106444 w 259824"/>
                <a:gd name="connsiteY70" fmla="*/ 509841 h 1056804"/>
                <a:gd name="connsiteX71" fmla="*/ 113434 w 259824"/>
                <a:gd name="connsiteY71" fmla="*/ 455486 h 1056804"/>
                <a:gd name="connsiteX72" fmla="*/ 119389 w 259824"/>
                <a:gd name="connsiteY72" fmla="*/ 409184 h 1056804"/>
                <a:gd name="connsiteX73" fmla="*/ 125343 w 259824"/>
                <a:gd name="connsiteY73" fmla="*/ 362882 h 1056804"/>
                <a:gd name="connsiteX74" fmla="*/ 131297 w 259824"/>
                <a:gd name="connsiteY74" fmla="*/ 316580 h 1056804"/>
                <a:gd name="connsiteX75" fmla="*/ 136216 w 259824"/>
                <a:gd name="connsiteY75" fmla="*/ 278331 h 1056804"/>
                <a:gd name="connsiteX76" fmla="*/ 137111 w 259824"/>
                <a:gd name="connsiteY76" fmla="*/ 239563 h 1056804"/>
                <a:gd name="connsiteX77" fmla="*/ 140994 w 259824"/>
                <a:gd name="connsiteY77" fmla="*/ 209366 h 1056804"/>
                <a:gd name="connsiteX78" fmla="*/ 144877 w 259824"/>
                <a:gd name="connsiteY78" fmla="*/ 179170 h 1056804"/>
                <a:gd name="connsiteX79" fmla="*/ 144478 w 259824"/>
                <a:gd name="connsiteY79" fmla="*/ 150468 h 1056804"/>
                <a:gd name="connsiteX80" fmla="*/ 147326 w 259824"/>
                <a:gd name="connsiteY80" fmla="*/ 128324 h 1056804"/>
                <a:gd name="connsiteX81" fmla="*/ 148421 w 259824"/>
                <a:gd name="connsiteY81" fmla="*/ 103907 h 1056804"/>
                <a:gd name="connsiteX82" fmla="*/ 146209 w 259824"/>
                <a:gd name="connsiteY82" fmla="*/ 89297 h 1056804"/>
                <a:gd name="connsiteX83" fmla="*/ 148280 w 259824"/>
                <a:gd name="connsiteY83" fmla="*/ 73192 h 1056804"/>
                <a:gd name="connsiteX84" fmla="*/ 145293 w 259824"/>
                <a:gd name="connsiteY84" fmla="*/ 64623 h 1056804"/>
                <a:gd name="connsiteX85" fmla="*/ 146328 w 259824"/>
                <a:gd name="connsiteY85" fmla="*/ 56570 h 1056804"/>
                <a:gd name="connsiteX86" fmla="*/ 139316 w 259824"/>
                <a:gd name="connsiteY86" fmla="*/ 47483 h 1056804"/>
                <a:gd name="connsiteX87" fmla="*/ 136588 w 259824"/>
                <a:gd name="connsiteY87" fmla="*/ 36899 h 1056804"/>
                <a:gd name="connsiteX88" fmla="*/ 137623 w 259824"/>
                <a:gd name="connsiteY88" fmla="*/ 28847 h 1056804"/>
                <a:gd name="connsiteX89" fmla="*/ 138141 w 259824"/>
                <a:gd name="connsiteY89" fmla="*/ 24821 h 1056804"/>
                <a:gd name="connsiteX90" fmla="*/ 139177 w 259824"/>
                <a:gd name="connsiteY90" fmla="*/ 16768 h 1056804"/>
                <a:gd name="connsiteX91" fmla="*/ 140212 w 259824"/>
                <a:gd name="connsiteY91" fmla="*/ 8715 h 1056804"/>
                <a:gd name="connsiteX92" fmla="*/ 144753 w 259824"/>
                <a:gd name="connsiteY92" fmla="*/ 5207 h 1056804"/>
                <a:gd name="connsiteX93" fmla="*/ 153318 w 259824"/>
                <a:gd name="connsiteY93" fmla="*/ 2215 h 1056804"/>
                <a:gd name="connsiteX94" fmla="*/ 157341 w 259824"/>
                <a:gd name="connsiteY94" fmla="*/ 2732 h 1056804"/>
                <a:gd name="connsiteX95" fmla="*/ 167918 w 259824"/>
                <a:gd name="connsiteY95" fmla="*/ 0 h 105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59824" h="1056804">
                  <a:moveTo>
                    <a:pt x="167918" y="0"/>
                  </a:moveTo>
                  <a:lnTo>
                    <a:pt x="175448" y="5061"/>
                  </a:lnTo>
                  <a:lnTo>
                    <a:pt x="191542" y="7130"/>
                  </a:lnTo>
                  <a:lnTo>
                    <a:pt x="207118" y="13227"/>
                  </a:lnTo>
                  <a:lnTo>
                    <a:pt x="220166" y="23091"/>
                  </a:lnTo>
                  <a:lnTo>
                    <a:pt x="243271" y="34248"/>
                  </a:lnTo>
                  <a:lnTo>
                    <a:pt x="259824" y="48655"/>
                  </a:lnTo>
                  <a:lnTo>
                    <a:pt x="254388" y="90931"/>
                  </a:lnTo>
                  <a:lnTo>
                    <a:pt x="248951" y="133206"/>
                  </a:lnTo>
                  <a:lnTo>
                    <a:pt x="243514" y="175482"/>
                  </a:lnTo>
                  <a:lnTo>
                    <a:pt x="234572" y="213214"/>
                  </a:lnTo>
                  <a:lnTo>
                    <a:pt x="229653" y="251464"/>
                  </a:lnTo>
                  <a:lnTo>
                    <a:pt x="224734" y="289714"/>
                  </a:lnTo>
                  <a:lnTo>
                    <a:pt x="220074" y="325949"/>
                  </a:lnTo>
                  <a:lnTo>
                    <a:pt x="215673" y="360174"/>
                  </a:lnTo>
                  <a:lnTo>
                    <a:pt x="211272" y="394397"/>
                  </a:lnTo>
                  <a:lnTo>
                    <a:pt x="202847" y="428103"/>
                  </a:lnTo>
                  <a:lnTo>
                    <a:pt x="202646" y="429670"/>
                  </a:lnTo>
                  <a:lnTo>
                    <a:pt x="169963" y="430275"/>
                  </a:lnTo>
                  <a:lnTo>
                    <a:pt x="163512" y="480433"/>
                  </a:lnTo>
                  <a:lnTo>
                    <a:pt x="187702" y="483544"/>
                  </a:lnTo>
                  <a:lnTo>
                    <a:pt x="195587" y="484558"/>
                  </a:lnTo>
                  <a:lnTo>
                    <a:pt x="194304" y="494536"/>
                  </a:lnTo>
                  <a:lnTo>
                    <a:pt x="190939" y="520707"/>
                  </a:lnTo>
                  <a:lnTo>
                    <a:pt x="187055" y="550903"/>
                  </a:lnTo>
                  <a:lnTo>
                    <a:pt x="183431" y="579087"/>
                  </a:lnTo>
                  <a:lnTo>
                    <a:pt x="176043" y="604741"/>
                  </a:lnTo>
                  <a:lnTo>
                    <a:pt x="172418" y="632925"/>
                  </a:lnTo>
                  <a:lnTo>
                    <a:pt x="169570" y="655070"/>
                  </a:lnTo>
                  <a:lnTo>
                    <a:pt x="165946" y="683253"/>
                  </a:lnTo>
                  <a:lnTo>
                    <a:pt x="163616" y="701372"/>
                  </a:lnTo>
                  <a:lnTo>
                    <a:pt x="160510" y="725529"/>
                  </a:lnTo>
                  <a:lnTo>
                    <a:pt x="158180" y="743648"/>
                  </a:lnTo>
                  <a:lnTo>
                    <a:pt x="155591" y="763779"/>
                  </a:lnTo>
                  <a:lnTo>
                    <a:pt x="153261" y="781897"/>
                  </a:lnTo>
                  <a:lnTo>
                    <a:pt x="148660" y="801770"/>
                  </a:lnTo>
                  <a:lnTo>
                    <a:pt x="146589" y="817874"/>
                  </a:lnTo>
                  <a:lnTo>
                    <a:pt x="144776" y="831966"/>
                  </a:lnTo>
                  <a:lnTo>
                    <a:pt x="143223" y="844046"/>
                  </a:lnTo>
                  <a:lnTo>
                    <a:pt x="141152" y="860150"/>
                  </a:lnTo>
                  <a:lnTo>
                    <a:pt x="139857" y="870216"/>
                  </a:lnTo>
                  <a:lnTo>
                    <a:pt x="138304" y="882295"/>
                  </a:lnTo>
                  <a:lnTo>
                    <a:pt x="137269" y="890348"/>
                  </a:lnTo>
                  <a:lnTo>
                    <a:pt x="132868" y="924571"/>
                  </a:lnTo>
                  <a:lnTo>
                    <a:pt x="128984" y="954768"/>
                  </a:lnTo>
                  <a:lnTo>
                    <a:pt x="125360" y="982952"/>
                  </a:lnTo>
                  <a:lnTo>
                    <a:pt x="123289" y="999057"/>
                  </a:lnTo>
                  <a:lnTo>
                    <a:pt x="122512" y="1005097"/>
                  </a:lnTo>
                  <a:lnTo>
                    <a:pt x="120959" y="1017175"/>
                  </a:lnTo>
                  <a:lnTo>
                    <a:pt x="119406" y="1029254"/>
                  </a:lnTo>
                  <a:lnTo>
                    <a:pt x="118370" y="1037306"/>
                  </a:lnTo>
                  <a:lnTo>
                    <a:pt x="113312" y="1044842"/>
                  </a:lnTo>
                  <a:lnTo>
                    <a:pt x="113053" y="1046855"/>
                  </a:lnTo>
                  <a:lnTo>
                    <a:pt x="112363" y="1052221"/>
                  </a:lnTo>
                  <a:lnTo>
                    <a:pt x="0" y="1056804"/>
                  </a:lnTo>
                  <a:lnTo>
                    <a:pt x="1828" y="1053016"/>
                  </a:lnTo>
                  <a:lnTo>
                    <a:pt x="7923" y="1037428"/>
                  </a:lnTo>
                  <a:lnTo>
                    <a:pt x="13758" y="1023854"/>
                  </a:lnTo>
                  <a:lnTo>
                    <a:pt x="20370" y="1004240"/>
                  </a:lnTo>
                  <a:lnTo>
                    <a:pt x="23736" y="978069"/>
                  </a:lnTo>
                  <a:lnTo>
                    <a:pt x="31384" y="950403"/>
                  </a:lnTo>
                  <a:lnTo>
                    <a:pt x="38772" y="924749"/>
                  </a:lnTo>
                  <a:lnTo>
                    <a:pt x="47197" y="891043"/>
                  </a:lnTo>
                  <a:lnTo>
                    <a:pt x="52116" y="852794"/>
                  </a:lnTo>
                  <a:lnTo>
                    <a:pt x="59305" y="812789"/>
                  </a:lnTo>
                  <a:lnTo>
                    <a:pt x="68766" y="771031"/>
                  </a:lnTo>
                  <a:lnTo>
                    <a:pt x="74720" y="724729"/>
                  </a:lnTo>
                  <a:lnTo>
                    <a:pt x="85216" y="674918"/>
                  </a:lnTo>
                  <a:lnTo>
                    <a:pt x="91947" y="622577"/>
                  </a:lnTo>
                  <a:lnTo>
                    <a:pt x="98937" y="568222"/>
                  </a:lnTo>
                  <a:lnTo>
                    <a:pt x="106444" y="509841"/>
                  </a:lnTo>
                  <a:lnTo>
                    <a:pt x="113434" y="455486"/>
                  </a:lnTo>
                  <a:lnTo>
                    <a:pt x="119389" y="409184"/>
                  </a:lnTo>
                  <a:lnTo>
                    <a:pt x="125343" y="362882"/>
                  </a:lnTo>
                  <a:lnTo>
                    <a:pt x="131297" y="316580"/>
                  </a:lnTo>
                  <a:lnTo>
                    <a:pt x="136216" y="278331"/>
                  </a:lnTo>
                  <a:lnTo>
                    <a:pt x="137111" y="239563"/>
                  </a:lnTo>
                  <a:lnTo>
                    <a:pt x="140994" y="209366"/>
                  </a:lnTo>
                  <a:lnTo>
                    <a:pt x="144877" y="179170"/>
                  </a:lnTo>
                  <a:lnTo>
                    <a:pt x="144478" y="150468"/>
                  </a:lnTo>
                  <a:lnTo>
                    <a:pt x="147326" y="128324"/>
                  </a:lnTo>
                  <a:lnTo>
                    <a:pt x="148421" y="103907"/>
                  </a:lnTo>
                  <a:lnTo>
                    <a:pt x="146209" y="89297"/>
                  </a:lnTo>
                  <a:lnTo>
                    <a:pt x="148280" y="73192"/>
                  </a:lnTo>
                  <a:lnTo>
                    <a:pt x="145293" y="64623"/>
                  </a:lnTo>
                  <a:lnTo>
                    <a:pt x="146328" y="56570"/>
                  </a:lnTo>
                  <a:lnTo>
                    <a:pt x="139316" y="47483"/>
                  </a:lnTo>
                  <a:lnTo>
                    <a:pt x="136588" y="36899"/>
                  </a:lnTo>
                  <a:lnTo>
                    <a:pt x="137623" y="28847"/>
                  </a:lnTo>
                  <a:lnTo>
                    <a:pt x="138141" y="24821"/>
                  </a:lnTo>
                  <a:lnTo>
                    <a:pt x="139177" y="16768"/>
                  </a:lnTo>
                  <a:lnTo>
                    <a:pt x="140212" y="8715"/>
                  </a:lnTo>
                  <a:lnTo>
                    <a:pt x="144753" y="5207"/>
                  </a:lnTo>
                  <a:lnTo>
                    <a:pt x="153318" y="2215"/>
                  </a:lnTo>
                  <a:lnTo>
                    <a:pt x="157341" y="2732"/>
                  </a:lnTo>
                  <a:lnTo>
                    <a:pt x="167918" y="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 rot="21160328">
            <a:off x="1555750" y="2125717"/>
            <a:ext cx="610177" cy="124401"/>
          </a:xfrm>
          <a:custGeom>
            <a:avLst/>
            <a:gdLst>
              <a:gd name="connsiteX0" fmla="*/ 501822 w 610177"/>
              <a:gd name="connsiteY0" fmla="*/ 0 h 124401"/>
              <a:gd name="connsiteX1" fmla="*/ 515933 w 610177"/>
              <a:gd name="connsiteY1" fmla="*/ 1815 h 124401"/>
              <a:gd name="connsiteX2" fmla="*/ 527512 w 610177"/>
              <a:gd name="connsiteY2" fmla="*/ 7383 h 124401"/>
              <a:gd name="connsiteX3" fmla="*/ 542607 w 610177"/>
              <a:gd name="connsiteY3" fmla="*/ 17482 h 124401"/>
              <a:gd name="connsiteX4" fmla="*/ 552170 w 610177"/>
              <a:gd name="connsiteY4" fmla="*/ 22791 h 124401"/>
              <a:gd name="connsiteX5" fmla="*/ 559200 w 610177"/>
              <a:gd name="connsiteY5" fmla="*/ 31854 h 124401"/>
              <a:gd name="connsiteX6" fmla="*/ 570780 w 610177"/>
              <a:gd name="connsiteY6" fmla="*/ 37421 h 124401"/>
              <a:gd name="connsiteX7" fmla="*/ 581842 w 610177"/>
              <a:gd name="connsiteY7" fmla="*/ 47002 h 124401"/>
              <a:gd name="connsiteX8" fmla="*/ 593631 w 610177"/>
              <a:gd name="connsiteY8" fmla="*/ 66874 h 124401"/>
              <a:gd name="connsiteX9" fmla="*/ 596630 w 610177"/>
              <a:gd name="connsiteY9" fmla="*/ 75417 h 124401"/>
              <a:gd name="connsiteX10" fmla="*/ 603662 w 610177"/>
              <a:gd name="connsiteY10" fmla="*/ 84480 h 124401"/>
              <a:gd name="connsiteX11" fmla="*/ 607177 w 610177"/>
              <a:gd name="connsiteY11" fmla="*/ 89011 h 124401"/>
              <a:gd name="connsiteX12" fmla="*/ 610177 w 610177"/>
              <a:gd name="connsiteY12" fmla="*/ 97555 h 124401"/>
              <a:gd name="connsiteX13" fmla="*/ 609918 w 610177"/>
              <a:gd name="connsiteY13" fmla="*/ 99562 h 124401"/>
              <a:gd name="connsiteX14" fmla="*/ 609402 w 610177"/>
              <a:gd name="connsiteY14" fmla="*/ 103574 h 124401"/>
              <a:gd name="connsiteX15" fmla="*/ 608370 w 610177"/>
              <a:gd name="connsiteY15" fmla="*/ 111599 h 124401"/>
              <a:gd name="connsiteX16" fmla="*/ 607854 w 610177"/>
              <a:gd name="connsiteY16" fmla="*/ 115612 h 124401"/>
              <a:gd name="connsiteX17" fmla="*/ 603307 w 610177"/>
              <a:gd name="connsiteY17" fmla="*/ 119107 h 124401"/>
              <a:gd name="connsiteX18" fmla="*/ 598760 w 610177"/>
              <a:gd name="connsiteY18" fmla="*/ 122600 h 124401"/>
              <a:gd name="connsiteX19" fmla="*/ 596416 w 610177"/>
              <a:gd name="connsiteY19" fmla="*/ 124401 h 124401"/>
              <a:gd name="connsiteX20" fmla="*/ 426399 w 610177"/>
              <a:gd name="connsiteY20" fmla="*/ 124401 h 124401"/>
              <a:gd name="connsiteX21" fmla="*/ 426851 w 610177"/>
              <a:gd name="connsiteY21" fmla="*/ 120889 h 124401"/>
              <a:gd name="connsiteX22" fmla="*/ 427367 w 610177"/>
              <a:gd name="connsiteY22" fmla="*/ 116876 h 124401"/>
              <a:gd name="connsiteX23" fmla="*/ 428399 w 610177"/>
              <a:gd name="connsiteY23" fmla="*/ 108851 h 124401"/>
              <a:gd name="connsiteX24" fmla="*/ 424884 w 610177"/>
              <a:gd name="connsiteY24" fmla="*/ 104320 h 124401"/>
              <a:gd name="connsiteX25" fmla="*/ 421369 w 610177"/>
              <a:gd name="connsiteY25" fmla="*/ 99788 h 124401"/>
              <a:gd name="connsiteX26" fmla="*/ 413305 w 610177"/>
              <a:gd name="connsiteY26" fmla="*/ 98751 h 124401"/>
              <a:gd name="connsiteX27" fmla="*/ 409273 w 610177"/>
              <a:gd name="connsiteY27" fmla="*/ 98233 h 124401"/>
              <a:gd name="connsiteX28" fmla="*/ 401211 w 610177"/>
              <a:gd name="connsiteY28" fmla="*/ 97196 h 124401"/>
              <a:gd name="connsiteX29" fmla="*/ 391132 w 610177"/>
              <a:gd name="connsiteY29" fmla="*/ 95900 h 124401"/>
              <a:gd name="connsiteX30" fmla="*/ 383068 w 610177"/>
              <a:gd name="connsiteY30" fmla="*/ 94863 h 124401"/>
              <a:gd name="connsiteX31" fmla="*/ 370974 w 610177"/>
              <a:gd name="connsiteY31" fmla="*/ 93308 h 124401"/>
              <a:gd name="connsiteX32" fmla="*/ 356863 w 610177"/>
              <a:gd name="connsiteY32" fmla="*/ 91493 h 124401"/>
              <a:gd name="connsiteX33" fmla="*/ 344767 w 610177"/>
              <a:gd name="connsiteY33" fmla="*/ 89938 h 124401"/>
              <a:gd name="connsiteX34" fmla="*/ 328125 w 610177"/>
              <a:gd name="connsiteY34" fmla="*/ 91877 h 124401"/>
              <a:gd name="connsiteX35" fmla="*/ 309983 w 610177"/>
              <a:gd name="connsiteY35" fmla="*/ 89544 h 124401"/>
              <a:gd name="connsiteX36" fmla="*/ 293340 w 610177"/>
              <a:gd name="connsiteY36" fmla="*/ 91483 h 124401"/>
              <a:gd name="connsiteX37" fmla="*/ 272666 w 610177"/>
              <a:gd name="connsiteY37" fmla="*/ 92904 h 124401"/>
              <a:gd name="connsiteX38" fmla="*/ 254009 w 610177"/>
              <a:gd name="connsiteY38" fmla="*/ 94583 h 124401"/>
              <a:gd name="connsiteX39" fmla="*/ 233335 w 610177"/>
              <a:gd name="connsiteY39" fmla="*/ 96003 h 124401"/>
              <a:gd name="connsiteX40" fmla="*/ 190228 w 610177"/>
              <a:gd name="connsiteY40" fmla="*/ 96579 h 124401"/>
              <a:gd name="connsiteX41" fmla="*/ 147381 w 610177"/>
              <a:gd name="connsiteY41" fmla="*/ 95147 h 124401"/>
              <a:gd name="connsiteX42" fmla="*/ 112080 w 610177"/>
              <a:gd name="connsiteY42" fmla="*/ 98766 h 124401"/>
              <a:gd name="connsiteX43" fmla="*/ 77295 w 610177"/>
              <a:gd name="connsiteY43" fmla="*/ 98372 h 124401"/>
              <a:gd name="connsiteX44" fmla="*/ 45042 w 610177"/>
              <a:gd name="connsiteY44" fmla="*/ 94225 h 124401"/>
              <a:gd name="connsiteX45" fmla="*/ 14289 w 610177"/>
              <a:gd name="connsiteY45" fmla="*/ 94348 h 124401"/>
              <a:gd name="connsiteX46" fmla="*/ 0 w 610177"/>
              <a:gd name="connsiteY46" fmla="*/ 92511 h 124401"/>
              <a:gd name="connsiteX47" fmla="*/ 3118 w 610177"/>
              <a:gd name="connsiteY47" fmla="*/ 68265 h 124401"/>
              <a:gd name="connsiteX48" fmla="*/ 7059 w 610177"/>
              <a:gd name="connsiteY48" fmla="*/ 37623 h 124401"/>
              <a:gd name="connsiteX49" fmla="*/ 29835 w 610177"/>
              <a:gd name="connsiteY49" fmla="*/ 37201 h 124401"/>
              <a:gd name="connsiteX50" fmla="*/ 81262 w 610177"/>
              <a:gd name="connsiteY50" fmla="*/ 35657 h 124401"/>
              <a:gd name="connsiteX51" fmla="*/ 132431 w 610177"/>
              <a:gd name="connsiteY51" fmla="*/ 36118 h 124401"/>
              <a:gd name="connsiteX52" fmla="*/ 175795 w 610177"/>
              <a:gd name="connsiteY52" fmla="*/ 33536 h 124401"/>
              <a:gd name="connsiteX53" fmla="*/ 219159 w 610177"/>
              <a:gd name="connsiteY53" fmla="*/ 30955 h 124401"/>
              <a:gd name="connsiteX54" fmla="*/ 254459 w 610177"/>
              <a:gd name="connsiteY54" fmla="*/ 27336 h 124401"/>
              <a:gd name="connsiteX55" fmla="*/ 289244 w 610177"/>
              <a:gd name="connsiteY55" fmla="*/ 27731 h 124401"/>
              <a:gd name="connsiteX56" fmla="*/ 320513 w 610177"/>
              <a:gd name="connsiteY56" fmla="*/ 23593 h 124401"/>
              <a:gd name="connsiteX57" fmla="*/ 353282 w 610177"/>
              <a:gd name="connsiteY57" fmla="*/ 23728 h 124401"/>
              <a:gd name="connsiteX58" fmla="*/ 376230 w 610177"/>
              <a:gd name="connsiteY58" fmla="*/ 20561 h 124401"/>
              <a:gd name="connsiteX59" fmla="*/ 396904 w 610177"/>
              <a:gd name="connsiteY59" fmla="*/ 19140 h 124401"/>
              <a:gd name="connsiteX60" fmla="*/ 415563 w 610177"/>
              <a:gd name="connsiteY60" fmla="*/ 17460 h 124401"/>
              <a:gd name="connsiteX61" fmla="*/ 432205 w 610177"/>
              <a:gd name="connsiteY61" fmla="*/ 15522 h 124401"/>
              <a:gd name="connsiteX62" fmla="*/ 444815 w 610177"/>
              <a:gd name="connsiteY62" fmla="*/ 13065 h 124401"/>
              <a:gd name="connsiteX63" fmla="*/ 453395 w 610177"/>
              <a:gd name="connsiteY63" fmla="*/ 10089 h 124401"/>
              <a:gd name="connsiteX64" fmla="*/ 459442 w 610177"/>
              <a:gd name="connsiteY64" fmla="*/ 10866 h 124401"/>
              <a:gd name="connsiteX65" fmla="*/ 472570 w 610177"/>
              <a:gd name="connsiteY65" fmla="*/ 4397 h 124401"/>
              <a:gd name="connsiteX66" fmla="*/ 485180 w 610177"/>
              <a:gd name="connsiteY66" fmla="*/ 1939 h 124401"/>
              <a:gd name="connsiteX67" fmla="*/ 501822 w 610177"/>
              <a:gd name="connsiteY67" fmla="*/ 0 h 12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10177" h="124401">
                <a:moveTo>
                  <a:pt x="501822" y="0"/>
                </a:moveTo>
                <a:lnTo>
                  <a:pt x="515933" y="1815"/>
                </a:lnTo>
                <a:lnTo>
                  <a:pt x="527512" y="7383"/>
                </a:lnTo>
                <a:lnTo>
                  <a:pt x="542607" y="17482"/>
                </a:lnTo>
                <a:lnTo>
                  <a:pt x="552170" y="22791"/>
                </a:lnTo>
                <a:lnTo>
                  <a:pt x="559200" y="31854"/>
                </a:lnTo>
                <a:lnTo>
                  <a:pt x="570780" y="37421"/>
                </a:lnTo>
                <a:lnTo>
                  <a:pt x="581842" y="47002"/>
                </a:lnTo>
                <a:lnTo>
                  <a:pt x="593631" y="66874"/>
                </a:lnTo>
                <a:lnTo>
                  <a:pt x="596630" y="75417"/>
                </a:lnTo>
                <a:lnTo>
                  <a:pt x="603662" y="84480"/>
                </a:lnTo>
                <a:lnTo>
                  <a:pt x="607177" y="89011"/>
                </a:lnTo>
                <a:lnTo>
                  <a:pt x="610177" y="97555"/>
                </a:lnTo>
                <a:lnTo>
                  <a:pt x="609918" y="99562"/>
                </a:lnTo>
                <a:lnTo>
                  <a:pt x="609402" y="103574"/>
                </a:lnTo>
                <a:lnTo>
                  <a:pt x="608370" y="111599"/>
                </a:lnTo>
                <a:lnTo>
                  <a:pt x="607854" y="115612"/>
                </a:lnTo>
                <a:lnTo>
                  <a:pt x="603307" y="119107"/>
                </a:lnTo>
                <a:lnTo>
                  <a:pt x="598760" y="122600"/>
                </a:lnTo>
                <a:lnTo>
                  <a:pt x="596416" y="124401"/>
                </a:lnTo>
                <a:lnTo>
                  <a:pt x="426399" y="124401"/>
                </a:lnTo>
                <a:lnTo>
                  <a:pt x="426851" y="120889"/>
                </a:lnTo>
                <a:lnTo>
                  <a:pt x="427367" y="116876"/>
                </a:lnTo>
                <a:lnTo>
                  <a:pt x="428399" y="108851"/>
                </a:lnTo>
                <a:lnTo>
                  <a:pt x="424884" y="104320"/>
                </a:lnTo>
                <a:lnTo>
                  <a:pt x="421369" y="99788"/>
                </a:lnTo>
                <a:lnTo>
                  <a:pt x="413305" y="98751"/>
                </a:lnTo>
                <a:lnTo>
                  <a:pt x="409273" y="98233"/>
                </a:lnTo>
                <a:lnTo>
                  <a:pt x="401211" y="97196"/>
                </a:lnTo>
                <a:lnTo>
                  <a:pt x="391132" y="95900"/>
                </a:lnTo>
                <a:lnTo>
                  <a:pt x="383068" y="94863"/>
                </a:lnTo>
                <a:lnTo>
                  <a:pt x="370974" y="93308"/>
                </a:lnTo>
                <a:lnTo>
                  <a:pt x="356863" y="91493"/>
                </a:lnTo>
                <a:lnTo>
                  <a:pt x="344767" y="89938"/>
                </a:lnTo>
                <a:lnTo>
                  <a:pt x="328125" y="91877"/>
                </a:lnTo>
                <a:lnTo>
                  <a:pt x="309983" y="89544"/>
                </a:lnTo>
                <a:lnTo>
                  <a:pt x="293340" y="91483"/>
                </a:lnTo>
                <a:lnTo>
                  <a:pt x="272666" y="92904"/>
                </a:lnTo>
                <a:lnTo>
                  <a:pt x="254009" y="94583"/>
                </a:lnTo>
                <a:lnTo>
                  <a:pt x="233335" y="96003"/>
                </a:lnTo>
                <a:lnTo>
                  <a:pt x="190228" y="96579"/>
                </a:lnTo>
                <a:lnTo>
                  <a:pt x="147381" y="95147"/>
                </a:lnTo>
                <a:lnTo>
                  <a:pt x="112080" y="98766"/>
                </a:lnTo>
                <a:lnTo>
                  <a:pt x="77295" y="98372"/>
                </a:lnTo>
                <a:lnTo>
                  <a:pt x="45042" y="94225"/>
                </a:lnTo>
                <a:lnTo>
                  <a:pt x="14289" y="94348"/>
                </a:lnTo>
                <a:lnTo>
                  <a:pt x="0" y="92511"/>
                </a:lnTo>
                <a:lnTo>
                  <a:pt x="3118" y="68265"/>
                </a:lnTo>
                <a:lnTo>
                  <a:pt x="7059" y="37623"/>
                </a:lnTo>
                <a:lnTo>
                  <a:pt x="29835" y="37201"/>
                </a:lnTo>
                <a:lnTo>
                  <a:pt x="81262" y="35657"/>
                </a:lnTo>
                <a:lnTo>
                  <a:pt x="132431" y="36118"/>
                </a:lnTo>
                <a:lnTo>
                  <a:pt x="175795" y="33536"/>
                </a:lnTo>
                <a:lnTo>
                  <a:pt x="219159" y="30955"/>
                </a:lnTo>
                <a:lnTo>
                  <a:pt x="254459" y="27336"/>
                </a:lnTo>
                <a:lnTo>
                  <a:pt x="289244" y="27731"/>
                </a:lnTo>
                <a:lnTo>
                  <a:pt x="320513" y="23593"/>
                </a:lnTo>
                <a:lnTo>
                  <a:pt x="353282" y="23728"/>
                </a:lnTo>
                <a:lnTo>
                  <a:pt x="376230" y="20561"/>
                </a:lnTo>
                <a:lnTo>
                  <a:pt x="396904" y="19140"/>
                </a:lnTo>
                <a:lnTo>
                  <a:pt x="415563" y="17460"/>
                </a:lnTo>
                <a:lnTo>
                  <a:pt x="432205" y="15522"/>
                </a:lnTo>
                <a:lnTo>
                  <a:pt x="444815" y="13065"/>
                </a:lnTo>
                <a:lnTo>
                  <a:pt x="453395" y="10089"/>
                </a:lnTo>
                <a:lnTo>
                  <a:pt x="459442" y="10866"/>
                </a:lnTo>
                <a:lnTo>
                  <a:pt x="472570" y="4397"/>
                </a:lnTo>
                <a:lnTo>
                  <a:pt x="485180" y="1939"/>
                </a:lnTo>
                <a:lnTo>
                  <a:pt x="50182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8"/>
          <p:cNvSpPr/>
          <p:nvPr/>
        </p:nvSpPr>
        <p:spPr bwMode="auto">
          <a:xfrm>
            <a:off x="1804070" y="1779679"/>
            <a:ext cx="138430" cy="398780"/>
          </a:xfrm>
          <a:custGeom>
            <a:avLst/>
            <a:gdLst>
              <a:gd name="T0" fmla="*/ 46 w 69"/>
              <a:gd name="T1" fmla="*/ 197 h 197"/>
              <a:gd name="T2" fmla="*/ 11 w 69"/>
              <a:gd name="T3" fmla="*/ 197 h 197"/>
              <a:gd name="T4" fmla="*/ 11 w 69"/>
              <a:gd name="T5" fmla="*/ 146 h 197"/>
              <a:gd name="T6" fmla="*/ 11 w 69"/>
              <a:gd name="T7" fmla="*/ 119 h 197"/>
              <a:gd name="T8" fmla="*/ 9 w 69"/>
              <a:gd name="T9" fmla="*/ 94 h 197"/>
              <a:gd name="T10" fmla="*/ 8 w 69"/>
              <a:gd name="T11" fmla="*/ 71 h 197"/>
              <a:gd name="T12" fmla="*/ 6 w 69"/>
              <a:gd name="T13" fmla="*/ 46 h 197"/>
              <a:gd name="T14" fmla="*/ 4 w 69"/>
              <a:gd name="T15" fmla="*/ 23 h 197"/>
              <a:gd name="T16" fmla="*/ 0 w 69"/>
              <a:gd name="T17" fmla="*/ 0 h 197"/>
              <a:gd name="T18" fmla="*/ 15 w 69"/>
              <a:gd name="T19" fmla="*/ 12 h 197"/>
              <a:gd name="T20" fmla="*/ 29 w 69"/>
              <a:gd name="T21" fmla="*/ 23 h 197"/>
              <a:gd name="T22" fmla="*/ 40 w 69"/>
              <a:gd name="T23" fmla="*/ 33 h 197"/>
              <a:gd name="T24" fmla="*/ 50 w 69"/>
              <a:gd name="T25" fmla="*/ 40 h 197"/>
              <a:gd name="T26" fmla="*/ 57 w 69"/>
              <a:gd name="T27" fmla="*/ 46 h 197"/>
              <a:gd name="T28" fmla="*/ 63 w 69"/>
              <a:gd name="T29" fmla="*/ 50 h 197"/>
              <a:gd name="T30" fmla="*/ 67 w 69"/>
              <a:gd name="T31" fmla="*/ 54 h 197"/>
              <a:gd name="T32" fmla="*/ 69 w 69"/>
              <a:gd name="T33" fmla="*/ 56 h 197"/>
              <a:gd name="T34" fmla="*/ 69 w 69"/>
              <a:gd name="T35" fmla="*/ 61 h 197"/>
              <a:gd name="T36" fmla="*/ 69 w 69"/>
              <a:gd name="T37" fmla="*/ 67 h 197"/>
              <a:gd name="T38" fmla="*/ 67 w 69"/>
              <a:gd name="T39" fmla="*/ 73 h 197"/>
              <a:gd name="T40" fmla="*/ 65 w 69"/>
              <a:gd name="T41" fmla="*/ 79 h 197"/>
              <a:gd name="T42" fmla="*/ 65 w 69"/>
              <a:gd name="T43" fmla="*/ 81 h 197"/>
              <a:gd name="T44" fmla="*/ 63 w 69"/>
              <a:gd name="T45" fmla="*/ 83 h 197"/>
              <a:gd name="T46" fmla="*/ 63 w 69"/>
              <a:gd name="T47" fmla="*/ 86 h 197"/>
              <a:gd name="T48" fmla="*/ 61 w 69"/>
              <a:gd name="T49" fmla="*/ 90 h 197"/>
              <a:gd name="T50" fmla="*/ 61 w 69"/>
              <a:gd name="T51" fmla="*/ 96 h 197"/>
              <a:gd name="T52" fmla="*/ 59 w 69"/>
              <a:gd name="T53" fmla="*/ 102 h 197"/>
              <a:gd name="T54" fmla="*/ 59 w 69"/>
              <a:gd name="T55" fmla="*/ 107 h 197"/>
              <a:gd name="T56" fmla="*/ 57 w 69"/>
              <a:gd name="T57" fmla="*/ 115 h 197"/>
              <a:gd name="T58" fmla="*/ 55 w 69"/>
              <a:gd name="T59" fmla="*/ 123 h 197"/>
              <a:gd name="T60" fmla="*/ 55 w 69"/>
              <a:gd name="T61" fmla="*/ 130 h 197"/>
              <a:gd name="T62" fmla="*/ 54 w 69"/>
              <a:gd name="T63" fmla="*/ 140 h 197"/>
              <a:gd name="T64" fmla="*/ 52 w 69"/>
              <a:gd name="T65" fmla="*/ 150 h 197"/>
              <a:gd name="T66" fmla="*/ 50 w 69"/>
              <a:gd name="T67" fmla="*/ 161 h 197"/>
              <a:gd name="T68" fmla="*/ 50 w 69"/>
              <a:gd name="T69" fmla="*/ 173 h 197"/>
              <a:gd name="T70" fmla="*/ 48 w 69"/>
              <a:gd name="T71" fmla="*/ 184 h 197"/>
              <a:gd name="T72" fmla="*/ 46 w 69"/>
              <a:gd name="T73" fmla="*/ 197 h 197"/>
              <a:gd name="T74" fmla="*/ 46 w 69"/>
              <a:gd name="T75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9" h="197">
                <a:moveTo>
                  <a:pt x="46" y="197"/>
                </a:moveTo>
                <a:lnTo>
                  <a:pt x="11" y="197"/>
                </a:lnTo>
                <a:lnTo>
                  <a:pt x="11" y="146"/>
                </a:lnTo>
                <a:lnTo>
                  <a:pt x="11" y="119"/>
                </a:lnTo>
                <a:lnTo>
                  <a:pt x="9" y="94"/>
                </a:lnTo>
                <a:lnTo>
                  <a:pt x="8" y="71"/>
                </a:lnTo>
                <a:lnTo>
                  <a:pt x="6" y="46"/>
                </a:lnTo>
                <a:lnTo>
                  <a:pt x="4" y="23"/>
                </a:lnTo>
                <a:lnTo>
                  <a:pt x="0" y="0"/>
                </a:lnTo>
                <a:lnTo>
                  <a:pt x="15" y="12"/>
                </a:lnTo>
                <a:lnTo>
                  <a:pt x="29" y="23"/>
                </a:lnTo>
                <a:lnTo>
                  <a:pt x="40" y="33"/>
                </a:lnTo>
                <a:lnTo>
                  <a:pt x="50" y="40"/>
                </a:lnTo>
                <a:lnTo>
                  <a:pt x="57" y="46"/>
                </a:lnTo>
                <a:lnTo>
                  <a:pt x="63" y="50"/>
                </a:lnTo>
                <a:lnTo>
                  <a:pt x="67" y="54"/>
                </a:lnTo>
                <a:lnTo>
                  <a:pt x="69" y="56"/>
                </a:lnTo>
                <a:lnTo>
                  <a:pt x="69" y="61"/>
                </a:lnTo>
                <a:lnTo>
                  <a:pt x="69" y="67"/>
                </a:lnTo>
                <a:lnTo>
                  <a:pt x="67" y="73"/>
                </a:lnTo>
                <a:lnTo>
                  <a:pt x="65" y="79"/>
                </a:lnTo>
                <a:lnTo>
                  <a:pt x="65" y="81"/>
                </a:lnTo>
                <a:lnTo>
                  <a:pt x="63" y="83"/>
                </a:lnTo>
                <a:lnTo>
                  <a:pt x="63" y="86"/>
                </a:lnTo>
                <a:lnTo>
                  <a:pt x="61" y="90"/>
                </a:lnTo>
                <a:lnTo>
                  <a:pt x="61" y="96"/>
                </a:lnTo>
                <a:lnTo>
                  <a:pt x="59" y="102"/>
                </a:lnTo>
                <a:lnTo>
                  <a:pt x="59" y="107"/>
                </a:lnTo>
                <a:lnTo>
                  <a:pt x="57" y="115"/>
                </a:lnTo>
                <a:lnTo>
                  <a:pt x="55" y="123"/>
                </a:lnTo>
                <a:lnTo>
                  <a:pt x="55" y="130"/>
                </a:lnTo>
                <a:lnTo>
                  <a:pt x="54" y="140"/>
                </a:lnTo>
                <a:lnTo>
                  <a:pt x="52" y="150"/>
                </a:lnTo>
                <a:lnTo>
                  <a:pt x="50" y="161"/>
                </a:lnTo>
                <a:lnTo>
                  <a:pt x="50" y="173"/>
                </a:lnTo>
                <a:lnTo>
                  <a:pt x="48" y="184"/>
                </a:lnTo>
                <a:lnTo>
                  <a:pt x="46" y="197"/>
                </a:lnTo>
                <a:lnTo>
                  <a:pt x="46" y="197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TextBox 24"/>
          <p:cNvSpPr txBox="1"/>
          <p:nvPr/>
        </p:nvSpPr>
        <p:spPr>
          <a:xfrm>
            <a:off x="5868144" y="339502"/>
            <a:ext cx="144016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jiào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16016" y="3635027"/>
            <a:ext cx="3888432" cy="1200329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“车”最后一笔横变提，右部上边的点与“父”的撇、捺交叉处在一条竖线上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89758" y="1299687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5557416" y="1587497"/>
            <a:ext cx="1983231" cy="1751048"/>
            <a:chOff x="4949826" y="3327186"/>
            <a:chExt cx="976313" cy="862013"/>
          </a:xfrm>
        </p:grpSpPr>
        <p:sp>
          <p:nvSpPr>
            <p:cNvPr id="42" name="Freeform 106"/>
            <p:cNvSpPr/>
            <p:nvPr/>
          </p:nvSpPr>
          <p:spPr bwMode="auto">
            <a:xfrm>
              <a:off x="5002214" y="3512924"/>
              <a:ext cx="341313" cy="79375"/>
            </a:xfrm>
            <a:custGeom>
              <a:avLst/>
              <a:gdLst>
                <a:gd name="T0" fmla="*/ 151 w 215"/>
                <a:gd name="T1" fmla="*/ 33 h 50"/>
                <a:gd name="T2" fmla="*/ 109 w 215"/>
                <a:gd name="T3" fmla="*/ 41 h 50"/>
                <a:gd name="T4" fmla="*/ 78 w 215"/>
                <a:gd name="T5" fmla="*/ 44 h 50"/>
                <a:gd name="T6" fmla="*/ 63 w 215"/>
                <a:gd name="T7" fmla="*/ 48 h 50"/>
                <a:gd name="T8" fmla="*/ 52 w 215"/>
                <a:gd name="T9" fmla="*/ 49 h 50"/>
                <a:gd name="T10" fmla="*/ 44 w 215"/>
                <a:gd name="T11" fmla="*/ 50 h 50"/>
                <a:gd name="T12" fmla="*/ 42 w 215"/>
                <a:gd name="T13" fmla="*/ 50 h 50"/>
                <a:gd name="T14" fmla="*/ 35 w 215"/>
                <a:gd name="T15" fmla="*/ 48 h 50"/>
                <a:gd name="T16" fmla="*/ 24 w 215"/>
                <a:gd name="T17" fmla="*/ 45 h 50"/>
                <a:gd name="T18" fmla="*/ 8 w 215"/>
                <a:gd name="T19" fmla="*/ 41 h 50"/>
                <a:gd name="T20" fmla="*/ 1 w 215"/>
                <a:gd name="T21" fmla="*/ 37 h 50"/>
                <a:gd name="T22" fmla="*/ 6 w 215"/>
                <a:gd name="T23" fmla="*/ 36 h 50"/>
                <a:gd name="T24" fmla="*/ 13 w 215"/>
                <a:gd name="T25" fmla="*/ 33 h 50"/>
                <a:gd name="T26" fmla="*/ 22 w 215"/>
                <a:gd name="T27" fmla="*/ 31 h 50"/>
                <a:gd name="T28" fmla="*/ 34 w 215"/>
                <a:gd name="T29" fmla="*/ 27 h 50"/>
                <a:gd name="T30" fmla="*/ 48 w 215"/>
                <a:gd name="T31" fmla="*/ 24 h 50"/>
                <a:gd name="T32" fmla="*/ 63 w 215"/>
                <a:gd name="T33" fmla="*/ 21 h 50"/>
                <a:gd name="T34" fmla="*/ 80 w 215"/>
                <a:gd name="T35" fmla="*/ 16 h 50"/>
                <a:gd name="T36" fmla="*/ 100 w 215"/>
                <a:gd name="T37" fmla="*/ 12 h 50"/>
                <a:gd name="T38" fmla="*/ 117 w 215"/>
                <a:gd name="T39" fmla="*/ 8 h 50"/>
                <a:gd name="T40" fmla="*/ 132 w 215"/>
                <a:gd name="T41" fmla="*/ 6 h 50"/>
                <a:gd name="T42" fmla="*/ 146 w 215"/>
                <a:gd name="T43" fmla="*/ 3 h 50"/>
                <a:gd name="T44" fmla="*/ 158 w 215"/>
                <a:gd name="T45" fmla="*/ 2 h 50"/>
                <a:gd name="T46" fmla="*/ 168 w 215"/>
                <a:gd name="T47" fmla="*/ 1 h 50"/>
                <a:gd name="T48" fmla="*/ 175 w 215"/>
                <a:gd name="T49" fmla="*/ 0 h 50"/>
                <a:gd name="T50" fmla="*/ 182 w 215"/>
                <a:gd name="T51" fmla="*/ 0 h 50"/>
                <a:gd name="T52" fmla="*/ 189 w 215"/>
                <a:gd name="T53" fmla="*/ 0 h 50"/>
                <a:gd name="T54" fmla="*/ 200 w 215"/>
                <a:gd name="T55" fmla="*/ 0 h 50"/>
                <a:gd name="T56" fmla="*/ 208 w 215"/>
                <a:gd name="T57" fmla="*/ 2 h 50"/>
                <a:gd name="T58" fmla="*/ 213 w 215"/>
                <a:gd name="T59" fmla="*/ 5 h 50"/>
                <a:gd name="T60" fmla="*/ 214 w 215"/>
                <a:gd name="T61" fmla="*/ 8 h 50"/>
                <a:gd name="T62" fmla="*/ 215 w 215"/>
                <a:gd name="T63" fmla="*/ 11 h 50"/>
                <a:gd name="T64" fmla="*/ 211 w 215"/>
                <a:gd name="T65" fmla="*/ 15 h 50"/>
                <a:gd name="T66" fmla="*/ 203 w 215"/>
                <a:gd name="T67" fmla="*/ 18 h 50"/>
                <a:gd name="T68" fmla="*/ 189 w 215"/>
                <a:gd name="T69" fmla="*/ 23 h 50"/>
                <a:gd name="T70" fmla="*/ 172 w 215"/>
                <a:gd name="T7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5" h="50">
                  <a:moveTo>
                    <a:pt x="172" y="28"/>
                  </a:moveTo>
                  <a:lnTo>
                    <a:pt x="151" y="33"/>
                  </a:lnTo>
                  <a:lnTo>
                    <a:pt x="130" y="38"/>
                  </a:lnTo>
                  <a:lnTo>
                    <a:pt x="109" y="41"/>
                  </a:lnTo>
                  <a:lnTo>
                    <a:pt x="87" y="43"/>
                  </a:lnTo>
                  <a:lnTo>
                    <a:pt x="78" y="44"/>
                  </a:lnTo>
                  <a:lnTo>
                    <a:pt x="69" y="47"/>
                  </a:lnTo>
                  <a:lnTo>
                    <a:pt x="63" y="48"/>
                  </a:lnTo>
                  <a:lnTo>
                    <a:pt x="57" y="48"/>
                  </a:lnTo>
                  <a:lnTo>
                    <a:pt x="52" y="49"/>
                  </a:lnTo>
                  <a:lnTo>
                    <a:pt x="48" y="50"/>
                  </a:lnTo>
                  <a:lnTo>
                    <a:pt x="44" y="50"/>
                  </a:lnTo>
                  <a:lnTo>
                    <a:pt x="43" y="50"/>
                  </a:lnTo>
                  <a:lnTo>
                    <a:pt x="42" y="50"/>
                  </a:lnTo>
                  <a:lnTo>
                    <a:pt x="39" y="49"/>
                  </a:lnTo>
                  <a:lnTo>
                    <a:pt x="35" y="48"/>
                  </a:lnTo>
                  <a:lnTo>
                    <a:pt x="31" y="47"/>
                  </a:lnTo>
                  <a:lnTo>
                    <a:pt x="24" y="45"/>
                  </a:lnTo>
                  <a:lnTo>
                    <a:pt x="17" y="43"/>
                  </a:lnTo>
                  <a:lnTo>
                    <a:pt x="8" y="41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3" y="36"/>
                  </a:lnTo>
                  <a:lnTo>
                    <a:pt x="6" y="36"/>
                  </a:lnTo>
                  <a:lnTo>
                    <a:pt x="9" y="34"/>
                  </a:lnTo>
                  <a:lnTo>
                    <a:pt x="13" y="33"/>
                  </a:lnTo>
                  <a:lnTo>
                    <a:pt x="17" y="32"/>
                  </a:lnTo>
                  <a:lnTo>
                    <a:pt x="22" y="31"/>
                  </a:lnTo>
                  <a:lnTo>
                    <a:pt x="28" y="28"/>
                  </a:lnTo>
                  <a:lnTo>
                    <a:pt x="34" y="27"/>
                  </a:lnTo>
                  <a:lnTo>
                    <a:pt x="40" y="26"/>
                  </a:lnTo>
                  <a:lnTo>
                    <a:pt x="48" y="24"/>
                  </a:lnTo>
                  <a:lnTo>
                    <a:pt x="55" y="22"/>
                  </a:lnTo>
                  <a:lnTo>
                    <a:pt x="63" y="21"/>
                  </a:lnTo>
                  <a:lnTo>
                    <a:pt x="71" y="18"/>
                  </a:lnTo>
                  <a:lnTo>
                    <a:pt x="80" y="16"/>
                  </a:lnTo>
                  <a:lnTo>
                    <a:pt x="90" y="13"/>
                  </a:lnTo>
                  <a:lnTo>
                    <a:pt x="100" y="12"/>
                  </a:lnTo>
                  <a:lnTo>
                    <a:pt x="109" y="11"/>
                  </a:lnTo>
                  <a:lnTo>
                    <a:pt x="117" y="8"/>
                  </a:lnTo>
                  <a:lnTo>
                    <a:pt x="125" y="7"/>
                  </a:lnTo>
                  <a:lnTo>
                    <a:pt x="132" y="6"/>
                  </a:lnTo>
                  <a:lnTo>
                    <a:pt x="140" y="5"/>
                  </a:lnTo>
                  <a:lnTo>
                    <a:pt x="146" y="3"/>
                  </a:lnTo>
                  <a:lnTo>
                    <a:pt x="152" y="3"/>
                  </a:lnTo>
                  <a:lnTo>
                    <a:pt x="158" y="2"/>
                  </a:lnTo>
                  <a:lnTo>
                    <a:pt x="163" y="1"/>
                  </a:lnTo>
                  <a:lnTo>
                    <a:pt x="168" y="1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2"/>
                  </a:lnTo>
                  <a:lnTo>
                    <a:pt x="208" y="2"/>
                  </a:lnTo>
                  <a:lnTo>
                    <a:pt x="210" y="3"/>
                  </a:lnTo>
                  <a:lnTo>
                    <a:pt x="213" y="5"/>
                  </a:lnTo>
                  <a:lnTo>
                    <a:pt x="214" y="6"/>
                  </a:lnTo>
                  <a:lnTo>
                    <a:pt x="214" y="8"/>
                  </a:lnTo>
                  <a:lnTo>
                    <a:pt x="215" y="10"/>
                  </a:lnTo>
                  <a:lnTo>
                    <a:pt x="215" y="11"/>
                  </a:lnTo>
                  <a:lnTo>
                    <a:pt x="214" y="12"/>
                  </a:lnTo>
                  <a:lnTo>
                    <a:pt x="211" y="15"/>
                  </a:lnTo>
                  <a:lnTo>
                    <a:pt x="208" y="16"/>
                  </a:lnTo>
                  <a:lnTo>
                    <a:pt x="203" y="18"/>
                  </a:lnTo>
                  <a:lnTo>
                    <a:pt x="196" y="21"/>
                  </a:lnTo>
                  <a:lnTo>
                    <a:pt x="189" y="23"/>
                  </a:lnTo>
                  <a:lnTo>
                    <a:pt x="180" y="26"/>
                  </a:lnTo>
                  <a:lnTo>
                    <a:pt x="172" y="28"/>
                  </a:lnTo>
                  <a:lnTo>
                    <a:pt x="172" y="2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7"/>
            <p:cNvSpPr/>
            <p:nvPr/>
          </p:nvSpPr>
          <p:spPr bwMode="auto">
            <a:xfrm>
              <a:off x="5011739" y="3327186"/>
              <a:ext cx="331788" cy="500062"/>
            </a:xfrm>
            <a:custGeom>
              <a:avLst/>
              <a:gdLst>
                <a:gd name="T0" fmla="*/ 130 w 209"/>
                <a:gd name="T1" fmla="*/ 254 h 315"/>
                <a:gd name="T2" fmla="*/ 155 w 209"/>
                <a:gd name="T3" fmla="*/ 249 h 315"/>
                <a:gd name="T4" fmla="*/ 172 w 209"/>
                <a:gd name="T5" fmla="*/ 247 h 315"/>
                <a:gd name="T6" fmla="*/ 187 w 209"/>
                <a:gd name="T7" fmla="*/ 245 h 315"/>
                <a:gd name="T8" fmla="*/ 200 w 209"/>
                <a:gd name="T9" fmla="*/ 245 h 315"/>
                <a:gd name="T10" fmla="*/ 207 w 209"/>
                <a:gd name="T11" fmla="*/ 248 h 315"/>
                <a:gd name="T12" fmla="*/ 209 w 209"/>
                <a:gd name="T13" fmla="*/ 255 h 315"/>
                <a:gd name="T14" fmla="*/ 205 w 209"/>
                <a:gd name="T15" fmla="*/ 258 h 315"/>
                <a:gd name="T16" fmla="*/ 192 w 209"/>
                <a:gd name="T17" fmla="*/ 262 h 315"/>
                <a:gd name="T18" fmla="*/ 169 w 209"/>
                <a:gd name="T19" fmla="*/ 268 h 315"/>
                <a:gd name="T20" fmla="*/ 138 w 209"/>
                <a:gd name="T21" fmla="*/ 274 h 315"/>
                <a:gd name="T22" fmla="*/ 106 w 209"/>
                <a:gd name="T23" fmla="*/ 283 h 315"/>
                <a:gd name="T24" fmla="*/ 81 w 209"/>
                <a:gd name="T25" fmla="*/ 289 h 315"/>
                <a:gd name="T26" fmla="*/ 63 w 209"/>
                <a:gd name="T27" fmla="*/ 294 h 315"/>
                <a:gd name="T28" fmla="*/ 52 w 209"/>
                <a:gd name="T29" fmla="*/ 296 h 315"/>
                <a:gd name="T30" fmla="*/ 37 w 209"/>
                <a:gd name="T31" fmla="*/ 304 h 315"/>
                <a:gd name="T32" fmla="*/ 20 w 209"/>
                <a:gd name="T33" fmla="*/ 314 h 315"/>
                <a:gd name="T34" fmla="*/ 11 w 209"/>
                <a:gd name="T35" fmla="*/ 314 h 315"/>
                <a:gd name="T36" fmla="*/ 2 w 209"/>
                <a:gd name="T37" fmla="*/ 302 h 315"/>
                <a:gd name="T38" fmla="*/ 0 w 209"/>
                <a:gd name="T39" fmla="*/ 286 h 315"/>
                <a:gd name="T40" fmla="*/ 3 w 209"/>
                <a:gd name="T41" fmla="*/ 276 h 315"/>
                <a:gd name="T42" fmla="*/ 11 w 209"/>
                <a:gd name="T43" fmla="*/ 269 h 315"/>
                <a:gd name="T44" fmla="*/ 18 w 209"/>
                <a:gd name="T45" fmla="*/ 259 h 315"/>
                <a:gd name="T46" fmla="*/ 29 w 209"/>
                <a:gd name="T47" fmla="*/ 239 h 315"/>
                <a:gd name="T48" fmla="*/ 47 w 209"/>
                <a:gd name="T49" fmla="*/ 207 h 315"/>
                <a:gd name="T50" fmla="*/ 68 w 209"/>
                <a:gd name="T51" fmla="*/ 160 h 315"/>
                <a:gd name="T52" fmla="*/ 89 w 209"/>
                <a:gd name="T53" fmla="*/ 103 h 315"/>
                <a:gd name="T54" fmla="*/ 100 w 209"/>
                <a:gd name="T55" fmla="*/ 66 h 315"/>
                <a:gd name="T56" fmla="*/ 104 w 209"/>
                <a:gd name="T57" fmla="*/ 42 h 315"/>
                <a:gd name="T58" fmla="*/ 106 w 209"/>
                <a:gd name="T59" fmla="*/ 26 h 315"/>
                <a:gd name="T60" fmla="*/ 105 w 209"/>
                <a:gd name="T61" fmla="*/ 15 h 315"/>
                <a:gd name="T62" fmla="*/ 99 w 209"/>
                <a:gd name="T63" fmla="*/ 8 h 315"/>
                <a:gd name="T64" fmla="*/ 101 w 209"/>
                <a:gd name="T65" fmla="*/ 3 h 315"/>
                <a:gd name="T66" fmla="*/ 112 w 209"/>
                <a:gd name="T67" fmla="*/ 2 h 315"/>
                <a:gd name="T68" fmla="*/ 129 w 209"/>
                <a:gd name="T69" fmla="*/ 6 h 315"/>
                <a:gd name="T70" fmla="*/ 145 w 209"/>
                <a:gd name="T71" fmla="*/ 16 h 315"/>
                <a:gd name="T72" fmla="*/ 152 w 209"/>
                <a:gd name="T73" fmla="*/ 24 h 315"/>
                <a:gd name="T74" fmla="*/ 151 w 209"/>
                <a:gd name="T75" fmla="*/ 36 h 315"/>
                <a:gd name="T76" fmla="*/ 143 w 209"/>
                <a:gd name="T77" fmla="*/ 58 h 315"/>
                <a:gd name="T78" fmla="*/ 129 w 209"/>
                <a:gd name="T79" fmla="*/ 92 h 315"/>
                <a:gd name="T80" fmla="*/ 111 w 209"/>
                <a:gd name="T81" fmla="*/ 134 h 315"/>
                <a:gd name="T82" fmla="*/ 90 w 209"/>
                <a:gd name="T83" fmla="*/ 180 h 315"/>
                <a:gd name="T84" fmla="*/ 69 w 209"/>
                <a:gd name="T85" fmla="*/ 219 h 315"/>
                <a:gd name="T86" fmla="*/ 52 w 209"/>
                <a:gd name="T87" fmla="*/ 250 h 315"/>
                <a:gd name="T88" fmla="*/ 47 w 209"/>
                <a:gd name="T89" fmla="*/ 265 h 315"/>
                <a:gd name="T90" fmla="*/ 51 w 209"/>
                <a:gd name="T91" fmla="*/ 268 h 315"/>
                <a:gd name="T92" fmla="*/ 60 w 209"/>
                <a:gd name="T93" fmla="*/ 268 h 315"/>
                <a:gd name="T94" fmla="*/ 78 w 209"/>
                <a:gd name="T95" fmla="*/ 265 h 315"/>
                <a:gd name="T96" fmla="*/ 101 w 209"/>
                <a:gd name="T97" fmla="*/ 26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" h="315">
                  <a:moveTo>
                    <a:pt x="109" y="260"/>
                  </a:moveTo>
                  <a:lnTo>
                    <a:pt x="116" y="258"/>
                  </a:lnTo>
                  <a:lnTo>
                    <a:pt x="124" y="257"/>
                  </a:lnTo>
                  <a:lnTo>
                    <a:pt x="130" y="254"/>
                  </a:lnTo>
                  <a:lnTo>
                    <a:pt x="137" y="253"/>
                  </a:lnTo>
                  <a:lnTo>
                    <a:pt x="143" y="252"/>
                  </a:lnTo>
                  <a:lnTo>
                    <a:pt x="148" y="250"/>
                  </a:lnTo>
                  <a:lnTo>
                    <a:pt x="155" y="249"/>
                  </a:lnTo>
                  <a:lnTo>
                    <a:pt x="160" y="249"/>
                  </a:lnTo>
                  <a:lnTo>
                    <a:pt x="163" y="248"/>
                  </a:lnTo>
                  <a:lnTo>
                    <a:pt x="168" y="247"/>
                  </a:lnTo>
                  <a:lnTo>
                    <a:pt x="172" y="247"/>
                  </a:lnTo>
                  <a:lnTo>
                    <a:pt x="176" y="245"/>
                  </a:lnTo>
                  <a:lnTo>
                    <a:pt x="179" y="245"/>
                  </a:lnTo>
                  <a:lnTo>
                    <a:pt x="182" y="245"/>
                  </a:lnTo>
                  <a:lnTo>
                    <a:pt x="187" y="245"/>
                  </a:lnTo>
                  <a:lnTo>
                    <a:pt x="192" y="245"/>
                  </a:lnTo>
                  <a:lnTo>
                    <a:pt x="195" y="245"/>
                  </a:lnTo>
                  <a:lnTo>
                    <a:pt x="198" y="245"/>
                  </a:lnTo>
                  <a:lnTo>
                    <a:pt x="200" y="245"/>
                  </a:lnTo>
                  <a:lnTo>
                    <a:pt x="203" y="245"/>
                  </a:lnTo>
                  <a:lnTo>
                    <a:pt x="204" y="247"/>
                  </a:lnTo>
                  <a:lnTo>
                    <a:pt x="207" y="247"/>
                  </a:lnTo>
                  <a:lnTo>
                    <a:pt x="207" y="248"/>
                  </a:lnTo>
                  <a:lnTo>
                    <a:pt x="209" y="249"/>
                  </a:lnTo>
                  <a:lnTo>
                    <a:pt x="209" y="252"/>
                  </a:lnTo>
                  <a:lnTo>
                    <a:pt x="209" y="253"/>
                  </a:lnTo>
                  <a:lnTo>
                    <a:pt x="209" y="255"/>
                  </a:lnTo>
                  <a:lnTo>
                    <a:pt x="209" y="255"/>
                  </a:lnTo>
                  <a:lnTo>
                    <a:pt x="208" y="257"/>
                  </a:lnTo>
                  <a:lnTo>
                    <a:pt x="207" y="257"/>
                  </a:lnTo>
                  <a:lnTo>
                    <a:pt x="205" y="258"/>
                  </a:lnTo>
                  <a:lnTo>
                    <a:pt x="203" y="259"/>
                  </a:lnTo>
                  <a:lnTo>
                    <a:pt x="199" y="259"/>
                  </a:lnTo>
                  <a:lnTo>
                    <a:pt x="195" y="260"/>
                  </a:lnTo>
                  <a:lnTo>
                    <a:pt x="192" y="262"/>
                  </a:lnTo>
                  <a:lnTo>
                    <a:pt x="187" y="263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69" y="268"/>
                  </a:lnTo>
                  <a:lnTo>
                    <a:pt x="162" y="269"/>
                  </a:lnTo>
                  <a:lnTo>
                    <a:pt x="155" y="271"/>
                  </a:lnTo>
                  <a:lnTo>
                    <a:pt x="147" y="273"/>
                  </a:lnTo>
                  <a:lnTo>
                    <a:pt x="138" y="274"/>
                  </a:lnTo>
                  <a:lnTo>
                    <a:pt x="130" y="276"/>
                  </a:lnTo>
                  <a:lnTo>
                    <a:pt x="121" y="279"/>
                  </a:lnTo>
                  <a:lnTo>
                    <a:pt x="114" y="281"/>
                  </a:lnTo>
                  <a:lnTo>
                    <a:pt x="106" y="283"/>
                  </a:lnTo>
                  <a:lnTo>
                    <a:pt x="99" y="285"/>
                  </a:lnTo>
                  <a:lnTo>
                    <a:pt x="93" y="286"/>
                  </a:lnTo>
                  <a:lnTo>
                    <a:pt x="86" y="288"/>
                  </a:lnTo>
                  <a:lnTo>
                    <a:pt x="81" y="289"/>
                  </a:lnTo>
                  <a:lnTo>
                    <a:pt x="77" y="290"/>
                  </a:lnTo>
                  <a:lnTo>
                    <a:pt x="72" y="291"/>
                  </a:lnTo>
                  <a:lnTo>
                    <a:pt x="67" y="292"/>
                  </a:lnTo>
                  <a:lnTo>
                    <a:pt x="63" y="294"/>
                  </a:lnTo>
                  <a:lnTo>
                    <a:pt x="59" y="295"/>
                  </a:lnTo>
                  <a:lnTo>
                    <a:pt x="57" y="295"/>
                  </a:lnTo>
                  <a:lnTo>
                    <a:pt x="54" y="296"/>
                  </a:lnTo>
                  <a:lnTo>
                    <a:pt x="52" y="296"/>
                  </a:lnTo>
                  <a:lnTo>
                    <a:pt x="48" y="299"/>
                  </a:lnTo>
                  <a:lnTo>
                    <a:pt x="43" y="300"/>
                  </a:lnTo>
                  <a:lnTo>
                    <a:pt x="39" y="301"/>
                  </a:lnTo>
                  <a:lnTo>
                    <a:pt x="37" y="304"/>
                  </a:lnTo>
                  <a:lnTo>
                    <a:pt x="31" y="307"/>
                  </a:lnTo>
                  <a:lnTo>
                    <a:pt x="25" y="311"/>
                  </a:lnTo>
                  <a:lnTo>
                    <a:pt x="22" y="312"/>
                  </a:lnTo>
                  <a:lnTo>
                    <a:pt x="20" y="314"/>
                  </a:lnTo>
                  <a:lnTo>
                    <a:pt x="17" y="315"/>
                  </a:lnTo>
                  <a:lnTo>
                    <a:pt x="15" y="315"/>
                  </a:lnTo>
                  <a:lnTo>
                    <a:pt x="12" y="315"/>
                  </a:lnTo>
                  <a:lnTo>
                    <a:pt x="11" y="314"/>
                  </a:lnTo>
                  <a:lnTo>
                    <a:pt x="8" y="312"/>
                  </a:lnTo>
                  <a:lnTo>
                    <a:pt x="7" y="311"/>
                  </a:lnTo>
                  <a:lnTo>
                    <a:pt x="5" y="307"/>
                  </a:lnTo>
                  <a:lnTo>
                    <a:pt x="2" y="302"/>
                  </a:lnTo>
                  <a:lnTo>
                    <a:pt x="1" y="297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1" y="279"/>
                  </a:lnTo>
                  <a:lnTo>
                    <a:pt x="3" y="276"/>
                  </a:lnTo>
                  <a:lnTo>
                    <a:pt x="5" y="274"/>
                  </a:lnTo>
                  <a:lnTo>
                    <a:pt x="7" y="271"/>
                  </a:lnTo>
                  <a:lnTo>
                    <a:pt x="10" y="270"/>
                  </a:lnTo>
                  <a:lnTo>
                    <a:pt x="11" y="269"/>
                  </a:lnTo>
                  <a:lnTo>
                    <a:pt x="13" y="268"/>
                  </a:lnTo>
                  <a:lnTo>
                    <a:pt x="15" y="265"/>
                  </a:lnTo>
                  <a:lnTo>
                    <a:pt x="17" y="263"/>
                  </a:lnTo>
                  <a:lnTo>
                    <a:pt x="18" y="259"/>
                  </a:lnTo>
                  <a:lnTo>
                    <a:pt x="22" y="253"/>
                  </a:lnTo>
                  <a:lnTo>
                    <a:pt x="25" y="249"/>
                  </a:lnTo>
                  <a:lnTo>
                    <a:pt x="27" y="244"/>
                  </a:lnTo>
                  <a:lnTo>
                    <a:pt x="29" y="239"/>
                  </a:lnTo>
                  <a:lnTo>
                    <a:pt x="33" y="233"/>
                  </a:lnTo>
                  <a:lnTo>
                    <a:pt x="37" y="226"/>
                  </a:lnTo>
                  <a:lnTo>
                    <a:pt x="42" y="217"/>
                  </a:lnTo>
                  <a:lnTo>
                    <a:pt x="47" y="207"/>
                  </a:lnTo>
                  <a:lnTo>
                    <a:pt x="52" y="196"/>
                  </a:lnTo>
                  <a:lnTo>
                    <a:pt x="58" y="185"/>
                  </a:lnTo>
                  <a:lnTo>
                    <a:pt x="63" y="174"/>
                  </a:lnTo>
                  <a:lnTo>
                    <a:pt x="68" y="160"/>
                  </a:lnTo>
                  <a:lnTo>
                    <a:pt x="74" y="148"/>
                  </a:lnTo>
                  <a:lnTo>
                    <a:pt x="79" y="133"/>
                  </a:lnTo>
                  <a:lnTo>
                    <a:pt x="84" y="118"/>
                  </a:lnTo>
                  <a:lnTo>
                    <a:pt x="89" y="103"/>
                  </a:lnTo>
                  <a:lnTo>
                    <a:pt x="94" y="87"/>
                  </a:lnTo>
                  <a:lnTo>
                    <a:pt x="96" y="80"/>
                  </a:lnTo>
                  <a:lnTo>
                    <a:pt x="98" y="72"/>
                  </a:lnTo>
                  <a:lnTo>
                    <a:pt x="100" y="66"/>
                  </a:lnTo>
                  <a:lnTo>
                    <a:pt x="101" y="60"/>
                  </a:lnTo>
                  <a:lnTo>
                    <a:pt x="103" y="54"/>
                  </a:lnTo>
                  <a:lnTo>
                    <a:pt x="104" y="47"/>
                  </a:lnTo>
                  <a:lnTo>
                    <a:pt x="104" y="42"/>
                  </a:lnTo>
                  <a:lnTo>
                    <a:pt x="105" y="37"/>
                  </a:lnTo>
                  <a:lnTo>
                    <a:pt x="105" y="34"/>
                  </a:lnTo>
                  <a:lnTo>
                    <a:pt x="106" y="29"/>
                  </a:lnTo>
                  <a:lnTo>
                    <a:pt x="106" y="26"/>
                  </a:lnTo>
                  <a:lnTo>
                    <a:pt x="106" y="23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5" y="15"/>
                  </a:lnTo>
                  <a:lnTo>
                    <a:pt x="104" y="14"/>
                  </a:lnTo>
                  <a:lnTo>
                    <a:pt x="101" y="11"/>
                  </a:lnTo>
                  <a:lnTo>
                    <a:pt x="100" y="9"/>
                  </a:lnTo>
                  <a:lnTo>
                    <a:pt x="99" y="8"/>
                  </a:lnTo>
                  <a:lnTo>
                    <a:pt x="98" y="6"/>
                  </a:lnTo>
                  <a:lnTo>
                    <a:pt x="99" y="5"/>
                  </a:lnTo>
                  <a:lnTo>
                    <a:pt x="100" y="4"/>
                  </a:lnTo>
                  <a:lnTo>
                    <a:pt x="101" y="3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2"/>
                  </a:lnTo>
                  <a:lnTo>
                    <a:pt x="116" y="2"/>
                  </a:lnTo>
                  <a:lnTo>
                    <a:pt x="120" y="3"/>
                  </a:lnTo>
                  <a:lnTo>
                    <a:pt x="125" y="4"/>
                  </a:lnTo>
                  <a:lnTo>
                    <a:pt x="129" y="6"/>
                  </a:lnTo>
                  <a:lnTo>
                    <a:pt x="134" y="9"/>
                  </a:lnTo>
                  <a:lnTo>
                    <a:pt x="137" y="11"/>
                  </a:lnTo>
                  <a:lnTo>
                    <a:pt x="141" y="14"/>
                  </a:lnTo>
                  <a:lnTo>
                    <a:pt x="145" y="16"/>
                  </a:lnTo>
                  <a:lnTo>
                    <a:pt x="147" y="19"/>
                  </a:lnTo>
                  <a:lnTo>
                    <a:pt x="148" y="20"/>
                  </a:lnTo>
                  <a:lnTo>
                    <a:pt x="151" y="23"/>
                  </a:lnTo>
                  <a:lnTo>
                    <a:pt x="152" y="24"/>
                  </a:lnTo>
                  <a:lnTo>
                    <a:pt x="153" y="26"/>
                  </a:lnTo>
                  <a:lnTo>
                    <a:pt x="152" y="29"/>
                  </a:lnTo>
                  <a:lnTo>
                    <a:pt x="152" y="32"/>
                  </a:lnTo>
                  <a:lnTo>
                    <a:pt x="151" y="36"/>
                  </a:lnTo>
                  <a:lnTo>
                    <a:pt x="150" y="41"/>
                  </a:lnTo>
                  <a:lnTo>
                    <a:pt x="147" y="46"/>
                  </a:lnTo>
                  <a:lnTo>
                    <a:pt x="146" y="52"/>
                  </a:lnTo>
                  <a:lnTo>
                    <a:pt x="143" y="58"/>
                  </a:lnTo>
                  <a:lnTo>
                    <a:pt x="141" y="65"/>
                  </a:lnTo>
                  <a:lnTo>
                    <a:pt x="137" y="73"/>
                  </a:lnTo>
                  <a:lnTo>
                    <a:pt x="132" y="82"/>
                  </a:lnTo>
                  <a:lnTo>
                    <a:pt x="129" y="92"/>
                  </a:lnTo>
                  <a:lnTo>
                    <a:pt x="125" y="102"/>
                  </a:lnTo>
                  <a:lnTo>
                    <a:pt x="120" y="112"/>
                  </a:lnTo>
                  <a:lnTo>
                    <a:pt x="115" y="123"/>
                  </a:lnTo>
                  <a:lnTo>
                    <a:pt x="111" y="134"/>
                  </a:lnTo>
                  <a:lnTo>
                    <a:pt x="106" y="145"/>
                  </a:lnTo>
                  <a:lnTo>
                    <a:pt x="100" y="158"/>
                  </a:lnTo>
                  <a:lnTo>
                    <a:pt x="95" y="169"/>
                  </a:lnTo>
                  <a:lnTo>
                    <a:pt x="90" y="180"/>
                  </a:lnTo>
                  <a:lnTo>
                    <a:pt x="84" y="191"/>
                  </a:lnTo>
                  <a:lnTo>
                    <a:pt x="79" y="201"/>
                  </a:lnTo>
                  <a:lnTo>
                    <a:pt x="74" y="211"/>
                  </a:lnTo>
                  <a:lnTo>
                    <a:pt x="69" y="219"/>
                  </a:lnTo>
                  <a:lnTo>
                    <a:pt x="64" y="228"/>
                  </a:lnTo>
                  <a:lnTo>
                    <a:pt x="59" y="237"/>
                  </a:lnTo>
                  <a:lnTo>
                    <a:pt x="55" y="244"/>
                  </a:lnTo>
                  <a:lnTo>
                    <a:pt x="52" y="250"/>
                  </a:lnTo>
                  <a:lnTo>
                    <a:pt x="49" y="255"/>
                  </a:lnTo>
                  <a:lnTo>
                    <a:pt x="48" y="260"/>
                  </a:lnTo>
                  <a:lnTo>
                    <a:pt x="47" y="264"/>
                  </a:lnTo>
                  <a:lnTo>
                    <a:pt x="47" y="265"/>
                  </a:lnTo>
                  <a:lnTo>
                    <a:pt x="47" y="268"/>
                  </a:lnTo>
                  <a:lnTo>
                    <a:pt x="48" y="268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2" y="268"/>
                  </a:lnTo>
                  <a:lnTo>
                    <a:pt x="54" y="268"/>
                  </a:lnTo>
                  <a:lnTo>
                    <a:pt x="57" y="268"/>
                  </a:lnTo>
                  <a:lnTo>
                    <a:pt x="60" y="268"/>
                  </a:lnTo>
                  <a:lnTo>
                    <a:pt x="64" y="268"/>
                  </a:lnTo>
                  <a:lnTo>
                    <a:pt x="68" y="266"/>
                  </a:lnTo>
                  <a:lnTo>
                    <a:pt x="73" y="266"/>
                  </a:lnTo>
                  <a:lnTo>
                    <a:pt x="78" y="265"/>
                  </a:lnTo>
                  <a:lnTo>
                    <a:pt x="83" y="264"/>
                  </a:lnTo>
                  <a:lnTo>
                    <a:pt x="89" y="264"/>
                  </a:lnTo>
                  <a:lnTo>
                    <a:pt x="95" y="263"/>
                  </a:lnTo>
                  <a:lnTo>
                    <a:pt x="101" y="262"/>
                  </a:lnTo>
                  <a:lnTo>
                    <a:pt x="109" y="260"/>
                  </a:lnTo>
                  <a:lnTo>
                    <a:pt x="109" y="26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8"/>
            <p:cNvSpPr/>
            <p:nvPr/>
          </p:nvSpPr>
          <p:spPr bwMode="auto">
            <a:xfrm>
              <a:off x="4949826" y="3847886"/>
              <a:ext cx="404813" cy="139700"/>
            </a:xfrm>
            <a:custGeom>
              <a:avLst/>
              <a:gdLst>
                <a:gd name="T0" fmla="*/ 41 w 255"/>
                <a:gd name="T1" fmla="*/ 50 h 88"/>
                <a:gd name="T2" fmla="*/ 46 w 255"/>
                <a:gd name="T3" fmla="*/ 49 h 88"/>
                <a:gd name="T4" fmla="*/ 55 w 255"/>
                <a:gd name="T5" fmla="*/ 46 h 88"/>
                <a:gd name="T6" fmla="*/ 66 w 255"/>
                <a:gd name="T7" fmla="*/ 44 h 88"/>
                <a:gd name="T8" fmla="*/ 80 w 255"/>
                <a:gd name="T9" fmla="*/ 40 h 88"/>
                <a:gd name="T10" fmla="*/ 97 w 255"/>
                <a:gd name="T11" fmla="*/ 36 h 88"/>
                <a:gd name="T12" fmla="*/ 117 w 255"/>
                <a:gd name="T13" fmla="*/ 31 h 88"/>
                <a:gd name="T14" fmla="*/ 140 w 255"/>
                <a:gd name="T15" fmla="*/ 25 h 88"/>
                <a:gd name="T16" fmla="*/ 165 w 255"/>
                <a:gd name="T17" fmla="*/ 19 h 88"/>
                <a:gd name="T18" fmla="*/ 187 w 255"/>
                <a:gd name="T19" fmla="*/ 13 h 88"/>
                <a:gd name="T20" fmla="*/ 207 w 255"/>
                <a:gd name="T21" fmla="*/ 9 h 88"/>
                <a:gd name="T22" fmla="*/ 223 w 255"/>
                <a:gd name="T23" fmla="*/ 5 h 88"/>
                <a:gd name="T24" fmla="*/ 236 w 255"/>
                <a:gd name="T25" fmla="*/ 3 h 88"/>
                <a:gd name="T26" fmla="*/ 246 w 255"/>
                <a:gd name="T27" fmla="*/ 2 h 88"/>
                <a:gd name="T28" fmla="*/ 252 w 255"/>
                <a:gd name="T29" fmla="*/ 0 h 88"/>
                <a:gd name="T30" fmla="*/ 255 w 255"/>
                <a:gd name="T31" fmla="*/ 2 h 88"/>
                <a:gd name="T32" fmla="*/ 255 w 255"/>
                <a:gd name="T33" fmla="*/ 5 h 88"/>
                <a:gd name="T34" fmla="*/ 254 w 255"/>
                <a:gd name="T35" fmla="*/ 9 h 88"/>
                <a:gd name="T36" fmla="*/ 252 w 255"/>
                <a:gd name="T37" fmla="*/ 12 h 88"/>
                <a:gd name="T38" fmla="*/ 248 w 255"/>
                <a:gd name="T39" fmla="*/ 14 h 88"/>
                <a:gd name="T40" fmla="*/ 244 w 255"/>
                <a:gd name="T41" fmla="*/ 15 h 88"/>
                <a:gd name="T42" fmla="*/ 239 w 255"/>
                <a:gd name="T43" fmla="*/ 18 h 88"/>
                <a:gd name="T44" fmla="*/ 231 w 255"/>
                <a:gd name="T45" fmla="*/ 20 h 88"/>
                <a:gd name="T46" fmla="*/ 221 w 255"/>
                <a:gd name="T47" fmla="*/ 24 h 88"/>
                <a:gd name="T48" fmla="*/ 207 w 255"/>
                <a:gd name="T49" fmla="*/ 29 h 88"/>
                <a:gd name="T50" fmla="*/ 191 w 255"/>
                <a:gd name="T51" fmla="*/ 35 h 88"/>
                <a:gd name="T52" fmla="*/ 173 w 255"/>
                <a:gd name="T53" fmla="*/ 41 h 88"/>
                <a:gd name="T54" fmla="*/ 151 w 255"/>
                <a:gd name="T55" fmla="*/ 50 h 88"/>
                <a:gd name="T56" fmla="*/ 128 w 255"/>
                <a:gd name="T57" fmla="*/ 59 h 88"/>
                <a:gd name="T58" fmla="*/ 106 w 255"/>
                <a:gd name="T59" fmla="*/ 66 h 88"/>
                <a:gd name="T60" fmla="*/ 87 w 255"/>
                <a:gd name="T61" fmla="*/ 73 h 88"/>
                <a:gd name="T62" fmla="*/ 71 w 255"/>
                <a:gd name="T63" fmla="*/ 78 h 88"/>
                <a:gd name="T64" fmla="*/ 59 w 255"/>
                <a:gd name="T65" fmla="*/ 83 h 88"/>
                <a:gd name="T66" fmla="*/ 47 w 255"/>
                <a:gd name="T67" fmla="*/ 86 h 88"/>
                <a:gd name="T68" fmla="*/ 40 w 255"/>
                <a:gd name="T69" fmla="*/ 87 h 88"/>
                <a:gd name="T70" fmla="*/ 35 w 255"/>
                <a:gd name="T71" fmla="*/ 88 h 88"/>
                <a:gd name="T72" fmla="*/ 33 w 255"/>
                <a:gd name="T73" fmla="*/ 87 h 88"/>
                <a:gd name="T74" fmla="*/ 28 w 255"/>
                <a:gd name="T75" fmla="*/ 86 h 88"/>
                <a:gd name="T76" fmla="*/ 23 w 255"/>
                <a:gd name="T77" fmla="*/ 82 h 88"/>
                <a:gd name="T78" fmla="*/ 18 w 255"/>
                <a:gd name="T79" fmla="*/ 76 h 88"/>
                <a:gd name="T80" fmla="*/ 12 w 255"/>
                <a:gd name="T81" fmla="*/ 70 h 88"/>
                <a:gd name="T82" fmla="*/ 5 w 255"/>
                <a:gd name="T83" fmla="*/ 65 h 88"/>
                <a:gd name="T84" fmla="*/ 2 w 255"/>
                <a:gd name="T85" fmla="*/ 60 h 88"/>
                <a:gd name="T86" fmla="*/ 0 w 255"/>
                <a:gd name="T87" fmla="*/ 57 h 88"/>
                <a:gd name="T88" fmla="*/ 0 w 255"/>
                <a:gd name="T89" fmla="*/ 54 h 88"/>
                <a:gd name="T90" fmla="*/ 4 w 255"/>
                <a:gd name="T91" fmla="*/ 49 h 88"/>
                <a:gd name="T92" fmla="*/ 9 w 255"/>
                <a:gd name="T93" fmla="*/ 45 h 88"/>
                <a:gd name="T94" fmla="*/ 16 w 255"/>
                <a:gd name="T95" fmla="*/ 45 h 88"/>
                <a:gd name="T96" fmla="*/ 26 w 255"/>
                <a:gd name="T97" fmla="*/ 47 h 88"/>
                <a:gd name="T98" fmla="*/ 34 w 255"/>
                <a:gd name="T99" fmla="*/ 51 h 88"/>
                <a:gd name="T100" fmla="*/ 39 w 255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5" h="88">
                  <a:moveTo>
                    <a:pt x="39" y="51"/>
                  </a:moveTo>
                  <a:lnTo>
                    <a:pt x="41" y="50"/>
                  </a:lnTo>
                  <a:lnTo>
                    <a:pt x="44" y="50"/>
                  </a:lnTo>
                  <a:lnTo>
                    <a:pt x="46" y="49"/>
                  </a:lnTo>
                  <a:lnTo>
                    <a:pt x="50" y="47"/>
                  </a:lnTo>
                  <a:lnTo>
                    <a:pt x="55" y="46"/>
                  </a:lnTo>
                  <a:lnTo>
                    <a:pt x="60" y="45"/>
                  </a:lnTo>
                  <a:lnTo>
                    <a:pt x="66" y="44"/>
                  </a:lnTo>
                  <a:lnTo>
                    <a:pt x="73" y="42"/>
                  </a:lnTo>
                  <a:lnTo>
                    <a:pt x="80" y="40"/>
                  </a:lnTo>
                  <a:lnTo>
                    <a:pt x="88" y="38"/>
                  </a:lnTo>
                  <a:lnTo>
                    <a:pt x="97" y="36"/>
                  </a:lnTo>
                  <a:lnTo>
                    <a:pt x="107" y="34"/>
                  </a:lnTo>
                  <a:lnTo>
                    <a:pt x="117" y="31"/>
                  </a:lnTo>
                  <a:lnTo>
                    <a:pt x="128" y="28"/>
                  </a:lnTo>
                  <a:lnTo>
                    <a:pt x="140" y="25"/>
                  </a:lnTo>
                  <a:lnTo>
                    <a:pt x="153" y="21"/>
                  </a:lnTo>
                  <a:lnTo>
                    <a:pt x="165" y="19"/>
                  </a:lnTo>
                  <a:lnTo>
                    <a:pt x="176" y="15"/>
                  </a:lnTo>
                  <a:lnTo>
                    <a:pt x="187" y="13"/>
                  </a:lnTo>
                  <a:lnTo>
                    <a:pt x="197" y="10"/>
                  </a:lnTo>
                  <a:lnTo>
                    <a:pt x="207" y="9"/>
                  </a:lnTo>
                  <a:lnTo>
                    <a:pt x="216" y="7"/>
                  </a:lnTo>
                  <a:lnTo>
                    <a:pt x="223" y="5"/>
                  </a:lnTo>
                  <a:lnTo>
                    <a:pt x="229" y="4"/>
                  </a:lnTo>
                  <a:lnTo>
                    <a:pt x="236" y="3"/>
                  </a:lnTo>
                  <a:lnTo>
                    <a:pt x="242" y="2"/>
                  </a:lnTo>
                  <a:lnTo>
                    <a:pt x="246" y="2"/>
                  </a:lnTo>
                  <a:lnTo>
                    <a:pt x="249" y="0"/>
                  </a:lnTo>
                  <a:lnTo>
                    <a:pt x="252" y="0"/>
                  </a:lnTo>
                  <a:lnTo>
                    <a:pt x="254" y="2"/>
                  </a:lnTo>
                  <a:lnTo>
                    <a:pt x="255" y="2"/>
                  </a:lnTo>
                  <a:lnTo>
                    <a:pt x="255" y="3"/>
                  </a:lnTo>
                  <a:lnTo>
                    <a:pt x="255" y="5"/>
                  </a:lnTo>
                  <a:lnTo>
                    <a:pt x="255" y="7"/>
                  </a:lnTo>
                  <a:lnTo>
                    <a:pt x="254" y="9"/>
                  </a:lnTo>
                  <a:lnTo>
                    <a:pt x="254" y="10"/>
                  </a:lnTo>
                  <a:lnTo>
                    <a:pt x="252" y="12"/>
                  </a:lnTo>
                  <a:lnTo>
                    <a:pt x="251" y="13"/>
                  </a:lnTo>
                  <a:lnTo>
                    <a:pt x="248" y="14"/>
                  </a:lnTo>
                  <a:lnTo>
                    <a:pt x="246" y="14"/>
                  </a:lnTo>
                  <a:lnTo>
                    <a:pt x="244" y="15"/>
                  </a:lnTo>
                  <a:lnTo>
                    <a:pt x="242" y="16"/>
                  </a:lnTo>
                  <a:lnTo>
                    <a:pt x="239" y="18"/>
                  </a:lnTo>
                  <a:lnTo>
                    <a:pt x="236" y="19"/>
                  </a:lnTo>
                  <a:lnTo>
                    <a:pt x="231" y="20"/>
                  </a:lnTo>
                  <a:lnTo>
                    <a:pt x="226" y="21"/>
                  </a:lnTo>
                  <a:lnTo>
                    <a:pt x="221" y="24"/>
                  </a:lnTo>
                  <a:lnTo>
                    <a:pt x="215" y="26"/>
                  </a:lnTo>
                  <a:lnTo>
                    <a:pt x="207" y="29"/>
                  </a:lnTo>
                  <a:lnTo>
                    <a:pt x="200" y="33"/>
                  </a:lnTo>
                  <a:lnTo>
                    <a:pt x="191" y="35"/>
                  </a:lnTo>
                  <a:lnTo>
                    <a:pt x="182" y="39"/>
                  </a:lnTo>
                  <a:lnTo>
                    <a:pt x="173" y="41"/>
                  </a:lnTo>
                  <a:lnTo>
                    <a:pt x="163" y="45"/>
                  </a:lnTo>
                  <a:lnTo>
                    <a:pt x="151" y="50"/>
                  </a:lnTo>
                  <a:lnTo>
                    <a:pt x="140" y="54"/>
                  </a:lnTo>
                  <a:lnTo>
                    <a:pt x="128" y="59"/>
                  </a:lnTo>
                  <a:lnTo>
                    <a:pt x="117" y="62"/>
                  </a:lnTo>
                  <a:lnTo>
                    <a:pt x="106" y="66"/>
                  </a:lnTo>
                  <a:lnTo>
                    <a:pt x="97" y="70"/>
                  </a:lnTo>
                  <a:lnTo>
                    <a:pt x="87" y="73"/>
                  </a:lnTo>
                  <a:lnTo>
                    <a:pt x="78" y="76"/>
                  </a:lnTo>
                  <a:lnTo>
                    <a:pt x="71" y="78"/>
                  </a:lnTo>
                  <a:lnTo>
                    <a:pt x="65" y="81"/>
                  </a:lnTo>
                  <a:lnTo>
                    <a:pt x="59" y="83"/>
                  </a:lnTo>
                  <a:lnTo>
                    <a:pt x="52" y="85"/>
                  </a:lnTo>
                  <a:lnTo>
                    <a:pt x="47" y="86"/>
                  </a:lnTo>
                  <a:lnTo>
                    <a:pt x="44" y="87"/>
                  </a:lnTo>
                  <a:lnTo>
                    <a:pt x="40" y="87"/>
                  </a:lnTo>
                  <a:lnTo>
                    <a:pt x="38" y="88"/>
                  </a:lnTo>
                  <a:lnTo>
                    <a:pt x="35" y="88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0" y="87"/>
                  </a:lnTo>
                  <a:lnTo>
                    <a:pt x="28" y="86"/>
                  </a:lnTo>
                  <a:lnTo>
                    <a:pt x="25" y="83"/>
                  </a:lnTo>
                  <a:lnTo>
                    <a:pt x="23" y="82"/>
                  </a:lnTo>
                  <a:lnTo>
                    <a:pt x="20" y="80"/>
                  </a:lnTo>
                  <a:lnTo>
                    <a:pt x="18" y="76"/>
                  </a:lnTo>
                  <a:lnTo>
                    <a:pt x="15" y="73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5" y="65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1"/>
                  </a:lnTo>
                  <a:lnTo>
                    <a:pt x="4" y="49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13" y="44"/>
                  </a:lnTo>
                  <a:lnTo>
                    <a:pt x="16" y="45"/>
                  </a:lnTo>
                  <a:lnTo>
                    <a:pt x="23" y="46"/>
                  </a:lnTo>
                  <a:lnTo>
                    <a:pt x="26" y="47"/>
                  </a:lnTo>
                  <a:lnTo>
                    <a:pt x="30" y="50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39" y="5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9"/>
            <p:cNvSpPr/>
            <p:nvPr/>
          </p:nvSpPr>
          <p:spPr bwMode="auto">
            <a:xfrm>
              <a:off x="5172076" y="3620874"/>
              <a:ext cx="74613" cy="568325"/>
            </a:xfrm>
            <a:custGeom>
              <a:avLst/>
              <a:gdLst>
                <a:gd name="T0" fmla="*/ 4 w 47"/>
                <a:gd name="T1" fmla="*/ 16 h 358"/>
                <a:gd name="T2" fmla="*/ 2 w 47"/>
                <a:gd name="T3" fmla="*/ 11 h 358"/>
                <a:gd name="T4" fmla="*/ 2 w 47"/>
                <a:gd name="T5" fmla="*/ 7 h 358"/>
                <a:gd name="T6" fmla="*/ 3 w 47"/>
                <a:gd name="T7" fmla="*/ 2 h 358"/>
                <a:gd name="T8" fmla="*/ 5 w 47"/>
                <a:gd name="T9" fmla="*/ 1 h 358"/>
                <a:gd name="T10" fmla="*/ 11 w 47"/>
                <a:gd name="T11" fmla="*/ 0 h 358"/>
                <a:gd name="T12" fmla="*/ 20 w 47"/>
                <a:gd name="T13" fmla="*/ 1 h 358"/>
                <a:gd name="T14" fmla="*/ 30 w 47"/>
                <a:gd name="T15" fmla="*/ 2 h 358"/>
                <a:gd name="T16" fmla="*/ 37 w 47"/>
                <a:gd name="T17" fmla="*/ 6 h 358"/>
                <a:gd name="T18" fmla="*/ 44 w 47"/>
                <a:gd name="T19" fmla="*/ 11 h 358"/>
                <a:gd name="T20" fmla="*/ 47 w 47"/>
                <a:gd name="T21" fmla="*/ 17 h 358"/>
                <a:gd name="T22" fmla="*/ 47 w 47"/>
                <a:gd name="T23" fmla="*/ 23 h 358"/>
                <a:gd name="T24" fmla="*/ 46 w 47"/>
                <a:gd name="T25" fmla="*/ 34 h 358"/>
                <a:gd name="T26" fmla="*/ 45 w 47"/>
                <a:gd name="T27" fmla="*/ 49 h 358"/>
                <a:gd name="T28" fmla="*/ 44 w 47"/>
                <a:gd name="T29" fmla="*/ 68 h 358"/>
                <a:gd name="T30" fmla="*/ 42 w 47"/>
                <a:gd name="T31" fmla="*/ 89 h 358"/>
                <a:gd name="T32" fmla="*/ 40 w 47"/>
                <a:gd name="T33" fmla="*/ 116 h 358"/>
                <a:gd name="T34" fmla="*/ 39 w 47"/>
                <a:gd name="T35" fmla="*/ 148 h 358"/>
                <a:gd name="T36" fmla="*/ 37 w 47"/>
                <a:gd name="T37" fmla="*/ 183 h 358"/>
                <a:gd name="T38" fmla="*/ 37 w 47"/>
                <a:gd name="T39" fmla="*/ 221 h 358"/>
                <a:gd name="T40" fmla="*/ 36 w 47"/>
                <a:gd name="T41" fmla="*/ 240 h 358"/>
                <a:gd name="T42" fmla="*/ 35 w 47"/>
                <a:gd name="T43" fmla="*/ 257 h 358"/>
                <a:gd name="T44" fmla="*/ 34 w 47"/>
                <a:gd name="T45" fmla="*/ 273 h 358"/>
                <a:gd name="T46" fmla="*/ 34 w 47"/>
                <a:gd name="T47" fmla="*/ 288 h 358"/>
                <a:gd name="T48" fmla="*/ 33 w 47"/>
                <a:gd name="T49" fmla="*/ 302 h 358"/>
                <a:gd name="T50" fmla="*/ 31 w 47"/>
                <a:gd name="T51" fmla="*/ 313 h 358"/>
                <a:gd name="T52" fmla="*/ 30 w 47"/>
                <a:gd name="T53" fmla="*/ 322 h 358"/>
                <a:gd name="T54" fmla="*/ 30 w 47"/>
                <a:gd name="T55" fmla="*/ 330 h 358"/>
                <a:gd name="T56" fmla="*/ 28 w 47"/>
                <a:gd name="T57" fmla="*/ 343 h 358"/>
                <a:gd name="T58" fmla="*/ 25 w 47"/>
                <a:gd name="T59" fmla="*/ 351 h 358"/>
                <a:gd name="T60" fmla="*/ 23 w 47"/>
                <a:gd name="T61" fmla="*/ 356 h 358"/>
                <a:gd name="T62" fmla="*/ 20 w 47"/>
                <a:gd name="T63" fmla="*/ 358 h 358"/>
                <a:gd name="T64" fmla="*/ 16 w 47"/>
                <a:gd name="T65" fmla="*/ 355 h 358"/>
                <a:gd name="T66" fmla="*/ 13 w 47"/>
                <a:gd name="T67" fmla="*/ 351 h 358"/>
                <a:gd name="T68" fmla="*/ 10 w 47"/>
                <a:gd name="T69" fmla="*/ 345 h 358"/>
                <a:gd name="T70" fmla="*/ 8 w 47"/>
                <a:gd name="T71" fmla="*/ 338 h 358"/>
                <a:gd name="T72" fmla="*/ 4 w 47"/>
                <a:gd name="T73" fmla="*/ 329 h 358"/>
                <a:gd name="T74" fmla="*/ 2 w 47"/>
                <a:gd name="T75" fmla="*/ 322 h 358"/>
                <a:gd name="T76" fmla="*/ 0 w 47"/>
                <a:gd name="T77" fmla="*/ 317 h 358"/>
                <a:gd name="T78" fmla="*/ 0 w 47"/>
                <a:gd name="T79" fmla="*/ 313 h 358"/>
                <a:gd name="T80" fmla="*/ 0 w 47"/>
                <a:gd name="T81" fmla="*/ 312 h 358"/>
                <a:gd name="T82" fmla="*/ 0 w 47"/>
                <a:gd name="T83" fmla="*/ 307 h 358"/>
                <a:gd name="T84" fmla="*/ 2 w 47"/>
                <a:gd name="T85" fmla="*/ 301 h 358"/>
                <a:gd name="T86" fmla="*/ 2 w 47"/>
                <a:gd name="T87" fmla="*/ 292 h 358"/>
                <a:gd name="T88" fmla="*/ 3 w 47"/>
                <a:gd name="T89" fmla="*/ 281 h 358"/>
                <a:gd name="T90" fmla="*/ 4 w 47"/>
                <a:gd name="T91" fmla="*/ 267 h 358"/>
                <a:gd name="T92" fmla="*/ 6 w 47"/>
                <a:gd name="T93" fmla="*/ 252 h 358"/>
                <a:gd name="T94" fmla="*/ 8 w 47"/>
                <a:gd name="T95" fmla="*/ 235 h 358"/>
                <a:gd name="T96" fmla="*/ 13 w 47"/>
                <a:gd name="T97" fmla="*/ 164 h 358"/>
                <a:gd name="T98" fmla="*/ 15 w 47"/>
                <a:gd name="T99" fmla="*/ 94 h 358"/>
                <a:gd name="T100" fmla="*/ 15 w 47"/>
                <a:gd name="T101" fmla="*/ 78 h 358"/>
                <a:gd name="T102" fmla="*/ 14 w 47"/>
                <a:gd name="T103" fmla="*/ 64 h 358"/>
                <a:gd name="T104" fmla="*/ 14 w 47"/>
                <a:gd name="T105" fmla="*/ 52 h 358"/>
                <a:gd name="T106" fmla="*/ 13 w 47"/>
                <a:gd name="T107" fmla="*/ 41 h 358"/>
                <a:gd name="T108" fmla="*/ 11 w 47"/>
                <a:gd name="T109" fmla="*/ 33 h 358"/>
                <a:gd name="T110" fmla="*/ 10 w 47"/>
                <a:gd name="T111" fmla="*/ 26 h 358"/>
                <a:gd name="T112" fmla="*/ 8 w 47"/>
                <a:gd name="T113" fmla="*/ 22 h 358"/>
                <a:gd name="T114" fmla="*/ 5 w 47"/>
                <a:gd name="T115" fmla="*/ 1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" h="358">
                  <a:moveTo>
                    <a:pt x="5" y="18"/>
                  </a:moveTo>
                  <a:lnTo>
                    <a:pt x="4" y="16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7"/>
                  </a:lnTo>
                  <a:lnTo>
                    <a:pt x="2" y="6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5" y="1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7" y="6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3"/>
                  </a:lnTo>
                  <a:lnTo>
                    <a:pt x="47" y="17"/>
                  </a:lnTo>
                  <a:lnTo>
                    <a:pt x="47" y="20"/>
                  </a:lnTo>
                  <a:lnTo>
                    <a:pt x="47" y="23"/>
                  </a:lnTo>
                  <a:lnTo>
                    <a:pt x="46" y="28"/>
                  </a:lnTo>
                  <a:lnTo>
                    <a:pt x="46" y="34"/>
                  </a:lnTo>
                  <a:lnTo>
                    <a:pt x="45" y="42"/>
                  </a:lnTo>
                  <a:lnTo>
                    <a:pt x="45" y="49"/>
                  </a:lnTo>
                  <a:lnTo>
                    <a:pt x="44" y="58"/>
                  </a:lnTo>
                  <a:lnTo>
                    <a:pt x="44" y="68"/>
                  </a:lnTo>
                  <a:lnTo>
                    <a:pt x="42" y="78"/>
                  </a:lnTo>
                  <a:lnTo>
                    <a:pt x="42" y="89"/>
                  </a:lnTo>
                  <a:lnTo>
                    <a:pt x="41" y="103"/>
                  </a:lnTo>
                  <a:lnTo>
                    <a:pt x="40" y="116"/>
                  </a:lnTo>
                  <a:lnTo>
                    <a:pt x="40" y="132"/>
                  </a:lnTo>
                  <a:lnTo>
                    <a:pt x="39" y="148"/>
                  </a:lnTo>
                  <a:lnTo>
                    <a:pt x="37" y="164"/>
                  </a:lnTo>
                  <a:lnTo>
                    <a:pt x="37" y="183"/>
                  </a:lnTo>
                  <a:lnTo>
                    <a:pt x="37" y="202"/>
                  </a:lnTo>
                  <a:lnTo>
                    <a:pt x="37" y="221"/>
                  </a:lnTo>
                  <a:lnTo>
                    <a:pt x="36" y="230"/>
                  </a:lnTo>
                  <a:lnTo>
                    <a:pt x="36" y="240"/>
                  </a:lnTo>
                  <a:lnTo>
                    <a:pt x="36" y="249"/>
                  </a:lnTo>
                  <a:lnTo>
                    <a:pt x="35" y="257"/>
                  </a:lnTo>
                  <a:lnTo>
                    <a:pt x="35" y="266"/>
                  </a:lnTo>
                  <a:lnTo>
                    <a:pt x="34" y="273"/>
                  </a:lnTo>
                  <a:lnTo>
                    <a:pt x="34" y="281"/>
                  </a:lnTo>
                  <a:lnTo>
                    <a:pt x="34" y="288"/>
                  </a:lnTo>
                  <a:lnTo>
                    <a:pt x="33" y="294"/>
                  </a:lnTo>
                  <a:lnTo>
                    <a:pt x="33" y="302"/>
                  </a:lnTo>
                  <a:lnTo>
                    <a:pt x="33" y="307"/>
                  </a:lnTo>
                  <a:lnTo>
                    <a:pt x="31" y="313"/>
                  </a:lnTo>
                  <a:lnTo>
                    <a:pt x="31" y="318"/>
                  </a:lnTo>
                  <a:lnTo>
                    <a:pt x="30" y="322"/>
                  </a:lnTo>
                  <a:lnTo>
                    <a:pt x="30" y="327"/>
                  </a:lnTo>
                  <a:lnTo>
                    <a:pt x="30" y="330"/>
                  </a:lnTo>
                  <a:lnTo>
                    <a:pt x="29" y="338"/>
                  </a:lnTo>
                  <a:lnTo>
                    <a:pt x="28" y="343"/>
                  </a:lnTo>
                  <a:lnTo>
                    <a:pt x="26" y="348"/>
                  </a:lnTo>
                  <a:lnTo>
                    <a:pt x="25" y="351"/>
                  </a:lnTo>
                  <a:lnTo>
                    <a:pt x="24" y="355"/>
                  </a:lnTo>
                  <a:lnTo>
                    <a:pt x="23" y="356"/>
                  </a:lnTo>
                  <a:lnTo>
                    <a:pt x="21" y="358"/>
                  </a:lnTo>
                  <a:lnTo>
                    <a:pt x="20" y="358"/>
                  </a:lnTo>
                  <a:lnTo>
                    <a:pt x="18" y="356"/>
                  </a:lnTo>
                  <a:lnTo>
                    <a:pt x="16" y="355"/>
                  </a:lnTo>
                  <a:lnTo>
                    <a:pt x="14" y="353"/>
                  </a:lnTo>
                  <a:lnTo>
                    <a:pt x="13" y="351"/>
                  </a:lnTo>
                  <a:lnTo>
                    <a:pt x="11" y="349"/>
                  </a:lnTo>
                  <a:lnTo>
                    <a:pt x="10" y="345"/>
                  </a:lnTo>
                  <a:lnTo>
                    <a:pt x="9" y="341"/>
                  </a:lnTo>
                  <a:lnTo>
                    <a:pt x="8" y="338"/>
                  </a:lnTo>
                  <a:lnTo>
                    <a:pt x="6" y="333"/>
                  </a:lnTo>
                  <a:lnTo>
                    <a:pt x="4" y="329"/>
                  </a:lnTo>
                  <a:lnTo>
                    <a:pt x="3" y="325"/>
                  </a:lnTo>
                  <a:lnTo>
                    <a:pt x="2" y="322"/>
                  </a:lnTo>
                  <a:lnTo>
                    <a:pt x="2" y="319"/>
                  </a:lnTo>
                  <a:lnTo>
                    <a:pt x="0" y="317"/>
                  </a:lnTo>
                  <a:lnTo>
                    <a:pt x="0" y="314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0" y="307"/>
                  </a:lnTo>
                  <a:lnTo>
                    <a:pt x="2" y="304"/>
                  </a:lnTo>
                  <a:lnTo>
                    <a:pt x="2" y="301"/>
                  </a:lnTo>
                  <a:lnTo>
                    <a:pt x="2" y="297"/>
                  </a:lnTo>
                  <a:lnTo>
                    <a:pt x="2" y="292"/>
                  </a:lnTo>
                  <a:lnTo>
                    <a:pt x="3" y="287"/>
                  </a:lnTo>
                  <a:lnTo>
                    <a:pt x="3" y="281"/>
                  </a:lnTo>
                  <a:lnTo>
                    <a:pt x="4" y="275"/>
                  </a:lnTo>
                  <a:lnTo>
                    <a:pt x="4" y="267"/>
                  </a:lnTo>
                  <a:lnTo>
                    <a:pt x="5" y="261"/>
                  </a:lnTo>
                  <a:lnTo>
                    <a:pt x="6" y="252"/>
                  </a:lnTo>
                  <a:lnTo>
                    <a:pt x="6" y="245"/>
                  </a:lnTo>
                  <a:lnTo>
                    <a:pt x="8" y="235"/>
                  </a:lnTo>
                  <a:lnTo>
                    <a:pt x="10" y="200"/>
                  </a:lnTo>
                  <a:lnTo>
                    <a:pt x="13" y="164"/>
                  </a:lnTo>
                  <a:lnTo>
                    <a:pt x="14" y="130"/>
                  </a:lnTo>
                  <a:lnTo>
                    <a:pt x="15" y="94"/>
                  </a:lnTo>
                  <a:lnTo>
                    <a:pt x="15" y="85"/>
                  </a:lnTo>
                  <a:lnTo>
                    <a:pt x="15" y="78"/>
                  </a:lnTo>
                  <a:lnTo>
                    <a:pt x="15" y="70"/>
                  </a:lnTo>
                  <a:lnTo>
                    <a:pt x="14" y="64"/>
                  </a:lnTo>
                  <a:lnTo>
                    <a:pt x="14" y="57"/>
                  </a:lnTo>
                  <a:lnTo>
                    <a:pt x="14" y="52"/>
                  </a:lnTo>
                  <a:lnTo>
                    <a:pt x="13" y="46"/>
                  </a:lnTo>
                  <a:lnTo>
                    <a:pt x="13" y="41"/>
                  </a:lnTo>
                  <a:lnTo>
                    <a:pt x="13" y="37"/>
                  </a:lnTo>
                  <a:lnTo>
                    <a:pt x="11" y="33"/>
                  </a:lnTo>
                  <a:lnTo>
                    <a:pt x="10" y="29"/>
                  </a:lnTo>
                  <a:lnTo>
                    <a:pt x="10" y="26"/>
                  </a:lnTo>
                  <a:lnTo>
                    <a:pt x="9" y="23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5" y="18"/>
                  </a:lnTo>
                  <a:lnTo>
                    <a:pt x="5" y="1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0"/>
            <p:cNvSpPr/>
            <p:nvPr/>
          </p:nvSpPr>
          <p:spPr bwMode="auto">
            <a:xfrm>
              <a:off x="5595939" y="3624049"/>
              <a:ext cx="153988" cy="123825"/>
            </a:xfrm>
            <a:custGeom>
              <a:avLst/>
              <a:gdLst>
                <a:gd name="T0" fmla="*/ 80 w 97"/>
                <a:gd name="T1" fmla="*/ 31 h 78"/>
                <a:gd name="T2" fmla="*/ 85 w 97"/>
                <a:gd name="T3" fmla="*/ 34 h 78"/>
                <a:gd name="T4" fmla="*/ 87 w 97"/>
                <a:gd name="T5" fmla="*/ 37 h 78"/>
                <a:gd name="T6" fmla="*/ 91 w 97"/>
                <a:gd name="T7" fmla="*/ 41 h 78"/>
                <a:gd name="T8" fmla="*/ 94 w 97"/>
                <a:gd name="T9" fmla="*/ 45 h 78"/>
                <a:gd name="T10" fmla="*/ 95 w 97"/>
                <a:gd name="T11" fmla="*/ 49 h 78"/>
                <a:gd name="T12" fmla="*/ 96 w 97"/>
                <a:gd name="T13" fmla="*/ 52 h 78"/>
                <a:gd name="T14" fmla="*/ 97 w 97"/>
                <a:gd name="T15" fmla="*/ 56 h 78"/>
                <a:gd name="T16" fmla="*/ 97 w 97"/>
                <a:gd name="T17" fmla="*/ 61 h 78"/>
                <a:gd name="T18" fmla="*/ 97 w 97"/>
                <a:gd name="T19" fmla="*/ 65 h 78"/>
                <a:gd name="T20" fmla="*/ 97 w 97"/>
                <a:gd name="T21" fmla="*/ 68 h 78"/>
                <a:gd name="T22" fmla="*/ 96 w 97"/>
                <a:gd name="T23" fmla="*/ 71 h 78"/>
                <a:gd name="T24" fmla="*/ 95 w 97"/>
                <a:gd name="T25" fmla="*/ 73 h 78"/>
                <a:gd name="T26" fmla="*/ 94 w 97"/>
                <a:gd name="T27" fmla="*/ 76 h 78"/>
                <a:gd name="T28" fmla="*/ 92 w 97"/>
                <a:gd name="T29" fmla="*/ 77 h 78"/>
                <a:gd name="T30" fmla="*/ 90 w 97"/>
                <a:gd name="T31" fmla="*/ 77 h 78"/>
                <a:gd name="T32" fmla="*/ 87 w 97"/>
                <a:gd name="T33" fmla="*/ 78 h 78"/>
                <a:gd name="T34" fmla="*/ 85 w 97"/>
                <a:gd name="T35" fmla="*/ 77 h 78"/>
                <a:gd name="T36" fmla="*/ 80 w 97"/>
                <a:gd name="T37" fmla="*/ 76 h 78"/>
                <a:gd name="T38" fmla="*/ 76 w 97"/>
                <a:gd name="T39" fmla="*/ 72 h 78"/>
                <a:gd name="T40" fmla="*/ 70 w 97"/>
                <a:gd name="T41" fmla="*/ 68 h 78"/>
                <a:gd name="T42" fmla="*/ 64 w 97"/>
                <a:gd name="T43" fmla="*/ 63 h 78"/>
                <a:gd name="T44" fmla="*/ 57 w 97"/>
                <a:gd name="T45" fmla="*/ 57 h 78"/>
                <a:gd name="T46" fmla="*/ 48 w 97"/>
                <a:gd name="T47" fmla="*/ 50 h 78"/>
                <a:gd name="T48" fmla="*/ 38 w 97"/>
                <a:gd name="T49" fmla="*/ 41 h 78"/>
                <a:gd name="T50" fmla="*/ 33 w 97"/>
                <a:gd name="T51" fmla="*/ 37 h 78"/>
                <a:gd name="T52" fmla="*/ 29 w 97"/>
                <a:gd name="T53" fmla="*/ 34 h 78"/>
                <a:gd name="T54" fmla="*/ 24 w 97"/>
                <a:gd name="T55" fmla="*/ 30 h 78"/>
                <a:gd name="T56" fmla="*/ 21 w 97"/>
                <a:gd name="T57" fmla="*/ 26 h 78"/>
                <a:gd name="T58" fmla="*/ 17 w 97"/>
                <a:gd name="T59" fmla="*/ 23 h 78"/>
                <a:gd name="T60" fmla="*/ 14 w 97"/>
                <a:gd name="T61" fmla="*/ 20 h 78"/>
                <a:gd name="T62" fmla="*/ 11 w 97"/>
                <a:gd name="T63" fmla="*/ 16 h 78"/>
                <a:gd name="T64" fmla="*/ 8 w 97"/>
                <a:gd name="T65" fmla="*/ 14 h 78"/>
                <a:gd name="T66" fmla="*/ 6 w 97"/>
                <a:gd name="T67" fmla="*/ 11 h 78"/>
                <a:gd name="T68" fmla="*/ 5 w 97"/>
                <a:gd name="T69" fmla="*/ 9 h 78"/>
                <a:gd name="T70" fmla="*/ 3 w 97"/>
                <a:gd name="T71" fmla="*/ 8 h 78"/>
                <a:gd name="T72" fmla="*/ 1 w 97"/>
                <a:gd name="T73" fmla="*/ 5 h 78"/>
                <a:gd name="T74" fmla="*/ 0 w 97"/>
                <a:gd name="T75" fmla="*/ 1 h 78"/>
                <a:gd name="T76" fmla="*/ 0 w 97"/>
                <a:gd name="T77" fmla="*/ 0 h 78"/>
                <a:gd name="T78" fmla="*/ 9 w 97"/>
                <a:gd name="T79" fmla="*/ 0 h 78"/>
                <a:gd name="T80" fmla="*/ 21 w 97"/>
                <a:gd name="T81" fmla="*/ 1 h 78"/>
                <a:gd name="T82" fmla="*/ 32 w 97"/>
                <a:gd name="T83" fmla="*/ 4 h 78"/>
                <a:gd name="T84" fmla="*/ 43 w 97"/>
                <a:gd name="T85" fmla="*/ 8 h 78"/>
                <a:gd name="T86" fmla="*/ 54 w 97"/>
                <a:gd name="T87" fmla="*/ 13 h 78"/>
                <a:gd name="T88" fmla="*/ 64 w 97"/>
                <a:gd name="T89" fmla="*/ 19 h 78"/>
                <a:gd name="T90" fmla="*/ 73 w 97"/>
                <a:gd name="T91" fmla="*/ 25 h 78"/>
                <a:gd name="T92" fmla="*/ 80 w 97"/>
                <a:gd name="T93" fmla="*/ 31 h 78"/>
                <a:gd name="T94" fmla="*/ 80 w 97"/>
                <a:gd name="T95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7" h="78">
                  <a:moveTo>
                    <a:pt x="80" y="31"/>
                  </a:moveTo>
                  <a:lnTo>
                    <a:pt x="85" y="34"/>
                  </a:lnTo>
                  <a:lnTo>
                    <a:pt x="87" y="37"/>
                  </a:lnTo>
                  <a:lnTo>
                    <a:pt x="91" y="41"/>
                  </a:lnTo>
                  <a:lnTo>
                    <a:pt x="94" y="45"/>
                  </a:lnTo>
                  <a:lnTo>
                    <a:pt x="95" y="49"/>
                  </a:lnTo>
                  <a:lnTo>
                    <a:pt x="96" y="52"/>
                  </a:lnTo>
                  <a:lnTo>
                    <a:pt x="97" y="56"/>
                  </a:lnTo>
                  <a:lnTo>
                    <a:pt x="97" y="61"/>
                  </a:lnTo>
                  <a:lnTo>
                    <a:pt x="97" y="65"/>
                  </a:lnTo>
                  <a:lnTo>
                    <a:pt x="97" y="68"/>
                  </a:lnTo>
                  <a:lnTo>
                    <a:pt x="96" y="71"/>
                  </a:lnTo>
                  <a:lnTo>
                    <a:pt x="95" y="73"/>
                  </a:lnTo>
                  <a:lnTo>
                    <a:pt x="94" y="76"/>
                  </a:lnTo>
                  <a:lnTo>
                    <a:pt x="92" y="77"/>
                  </a:lnTo>
                  <a:lnTo>
                    <a:pt x="90" y="77"/>
                  </a:lnTo>
                  <a:lnTo>
                    <a:pt x="87" y="78"/>
                  </a:lnTo>
                  <a:lnTo>
                    <a:pt x="85" y="77"/>
                  </a:lnTo>
                  <a:lnTo>
                    <a:pt x="80" y="76"/>
                  </a:lnTo>
                  <a:lnTo>
                    <a:pt x="76" y="72"/>
                  </a:lnTo>
                  <a:lnTo>
                    <a:pt x="70" y="68"/>
                  </a:lnTo>
                  <a:lnTo>
                    <a:pt x="64" y="63"/>
                  </a:lnTo>
                  <a:lnTo>
                    <a:pt x="57" y="57"/>
                  </a:lnTo>
                  <a:lnTo>
                    <a:pt x="48" y="50"/>
                  </a:lnTo>
                  <a:lnTo>
                    <a:pt x="38" y="41"/>
                  </a:lnTo>
                  <a:lnTo>
                    <a:pt x="33" y="37"/>
                  </a:lnTo>
                  <a:lnTo>
                    <a:pt x="29" y="34"/>
                  </a:lnTo>
                  <a:lnTo>
                    <a:pt x="24" y="30"/>
                  </a:lnTo>
                  <a:lnTo>
                    <a:pt x="21" y="26"/>
                  </a:lnTo>
                  <a:lnTo>
                    <a:pt x="17" y="23"/>
                  </a:lnTo>
                  <a:lnTo>
                    <a:pt x="14" y="20"/>
                  </a:lnTo>
                  <a:lnTo>
                    <a:pt x="11" y="16"/>
                  </a:lnTo>
                  <a:lnTo>
                    <a:pt x="8" y="14"/>
                  </a:lnTo>
                  <a:lnTo>
                    <a:pt x="6" y="11"/>
                  </a:lnTo>
                  <a:lnTo>
                    <a:pt x="5" y="9"/>
                  </a:lnTo>
                  <a:lnTo>
                    <a:pt x="3" y="8"/>
                  </a:lnTo>
                  <a:lnTo>
                    <a:pt x="1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1"/>
                  </a:lnTo>
                  <a:lnTo>
                    <a:pt x="32" y="4"/>
                  </a:lnTo>
                  <a:lnTo>
                    <a:pt x="43" y="8"/>
                  </a:lnTo>
                  <a:lnTo>
                    <a:pt x="54" y="13"/>
                  </a:lnTo>
                  <a:lnTo>
                    <a:pt x="64" y="19"/>
                  </a:lnTo>
                  <a:lnTo>
                    <a:pt x="73" y="25"/>
                  </a:lnTo>
                  <a:lnTo>
                    <a:pt x="80" y="31"/>
                  </a:lnTo>
                  <a:lnTo>
                    <a:pt x="80" y="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1"/>
            <p:cNvSpPr/>
            <p:nvPr/>
          </p:nvSpPr>
          <p:spPr bwMode="auto">
            <a:xfrm>
              <a:off x="5472114" y="3352586"/>
              <a:ext cx="150813" cy="96837"/>
            </a:xfrm>
            <a:custGeom>
              <a:avLst/>
              <a:gdLst>
                <a:gd name="T0" fmla="*/ 54 w 95"/>
                <a:gd name="T1" fmla="*/ 7 h 61"/>
                <a:gd name="T2" fmla="*/ 65 w 95"/>
                <a:gd name="T3" fmla="*/ 10 h 61"/>
                <a:gd name="T4" fmla="*/ 75 w 95"/>
                <a:gd name="T5" fmla="*/ 14 h 61"/>
                <a:gd name="T6" fmla="*/ 84 w 95"/>
                <a:gd name="T7" fmla="*/ 19 h 61"/>
                <a:gd name="T8" fmla="*/ 90 w 95"/>
                <a:gd name="T9" fmla="*/ 25 h 61"/>
                <a:gd name="T10" fmla="*/ 92 w 95"/>
                <a:gd name="T11" fmla="*/ 31 h 61"/>
                <a:gd name="T12" fmla="*/ 95 w 95"/>
                <a:gd name="T13" fmla="*/ 38 h 61"/>
                <a:gd name="T14" fmla="*/ 95 w 95"/>
                <a:gd name="T15" fmla="*/ 44 h 61"/>
                <a:gd name="T16" fmla="*/ 94 w 95"/>
                <a:gd name="T17" fmla="*/ 50 h 61"/>
                <a:gd name="T18" fmla="*/ 91 w 95"/>
                <a:gd name="T19" fmla="*/ 56 h 61"/>
                <a:gd name="T20" fmla="*/ 87 w 95"/>
                <a:gd name="T21" fmla="*/ 59 h 61"/>
                <a:gd name="T22" fmla="*/ 85 w 95"/>
                <a:gd name="T23" fmla="*/ 61 h 61"/>
                <a:gd name="T24" fmla="*/ 83 w 95"/>
                <a:gd name="T25" fmla="*/ 61 h 61"/>
                <a:gd name="T26" fmla="*/ 75 w 95"/>
                <a:gd name="T27" fmla="*/ 59 h 61"/>
                <a:gd name="T28" fmla="*/ 66 w 95"/>
                <a:gd name="T29" fmla="*/ 55 h 61"/>
                <a:gd name="T30" fmla="*/ 54 w 95"/>
                <a:gd name="T31" fmla="*/ 49 h 61"/>
                <a:gd name="T32" fmla="*/ 40 w 95"/>
                <a:gd name="T33" fmla="*/ 40 h 61"/>
                <a:gd name="T34" fmla="*/ 28 w 95"/>
                <a:gd name="T35" fmla="*/ 33 h 61"/>
                <a:gd name="T36" fmla="*/ 19 w 95"/>
                <a:gd name="T37" fmla="*/ 26 h 61"/>
                <a:gd name="T38" fmla="*/ 13 w 95"/>
                <a:gd name="T39" fmla="*/ 21 h 61"/>
                <a:gd name="T40" fmla="*/ 8 w 95"/>
                <a:gd name="T41" fmla="*/ 18 h 61"/>
                <a:gd name="T42" fmla="*/ 4 w 95"/>
                <a:gd name="T43" fmla="*/ 14 h 61"/>
                <a:gd name="T44" fmla="*/ 2 w 95"/>
                <a:gd name="T45" fmla="*/ 12 h 61"/>
                <a:gd name="T46" fmla="*/ 1 w 95"/>
                <a:gd name="T47" fmla="*/ 8 h 61"/>
                <a:gd name="T48" fmla="*/ 1 w 95"/>
                <a:gd name="T49" fmla="*/ 5 h 61"/>
                <a:gd name="T50" fmla="*/ 2 w 95"/>
                <a:gd name="T51" fmla="*/ 4 h 61"/>
                <a:gd name="T52" fmla="*/ 6 w 95"/>
                <a:gd name="T53" fmla="*/ 3 h 61"/>
                <a:gd name="T54" fmla="*/ 11 w 95"/>
                <a:gd name="T55" fmla="*/ 0 h 61"/>
                <a:gd name="T56" fmla="*/ 17 w 95"/>
                <a:gd name="T57" fmla="*/ 0 h 61"/>
                <a:gd name="T58" fmla="*/ 26 w 95"/>
                <a:gd name="T59" fmla="*/ 2 h 61"/>
                <a:gd name="T60" fmla="*/ 35 w 95"/>
                <a:gd name="T61" fmla="*/ 3 h 61"/>
                <a:gd name="T62" fmla="*/ 48 w 95"/>
                <a:gd name="T6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61">
                  <a:moveTo>
                    <a:pt x="48" y="5"/>
                  </a:moveTo>
                  <a:lnTo>
                    <a:pt x="54" y="7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71" y="12"/>
                  </a:lnTo>
                  <a:lnTo>
                    <a:pt x="75" y="14"/>
                  </a:lnTo>
                  <a:lnTo>
                    <a:pt x="80" y="16"/>
                  </a:lnTo>
                  <a:lnTo>
                    <a:pt x="84" y="19"/>
                  </a:lnTo>
                  <a:lnTo>
                    <a:pt x="87" y="23"/>
                  </a:lnTo>
                  <a:lnTo>
                    <a:pt x="90" y="25"/>
                  </a:lnTo>
                  <a:lnTo>
                    <a:pt x="91" y="28"/>
                  </a:lnTo>
                  <a:lnTo>
                    <a:pt x="92" y="31"/>
                  </a:lnTo>
                  <a:lnTo>
                    <a:pt x="94" y="35"/>
                  </a:lnTo>
                  <a:lnTo>
                    <a:pt x="95" y="38"/>
                  </a:lnTo>
                  <a:lnTo>
                    <a:pt x="95" y="41"/>
                  </a:lnTo>
                  <a:lnTo>
                    <a:pt x="95" y="44"/>
                  </a:lnTo>
                  <a:lnTo>
                    <a:pt x="94" y="46"/>
                  </a:lnTo>
                  <a:lnTo>
                    <a:pt x="94" y="50"/>
                  </a:lnTo>
                  <a:lnTo>
                    <a:pt x="92" y="54"/>
                  </a:lnTo>
                  <a:lnTo>
                    <a:pt x="91" y="56"/>
                  </a:lnTo>
                  <a:lnTo>
                    <a:pt x="90" y="57"/>
                  </a:lnTo>
                  <a:lnTo>
                    <a:pt x="87" y="59"/>
                  </a:lnTo>
                  <a:lnTo>
                    <a:pt x="86" y="60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1"/>
                  </a:lnTo>
                  <a:lnTo>
                    <a:pt x="79" y="60"/>
                  </a:lnTo>
                  <a:lnTo>
                    <a:pt x="75" y="59"/>
                  </a:lnTo>
                  <a:lnTo>
                    <a:pt x="71" y="57"/>
                  </a:lnTo>
                  <a:lnTo>
                    <a:pt x="66" y="55"/>
                  </a:lnTo>
                  <a:lnTo>
                    <a:pt x="60" y="52"/>
                  </a:lnTo>
                  <a:lnTo>
                    <a:pt x="54" y="49"/>
                  </a:lnTo>
                  <a:lnTo>
                    <a:pt x="48" y="44"/>
                  </a:lnTo>
                  <a:lnTo>
                    <a:pt x="40" y="40"/>
                  </a:lnTo>
                  <a:lnTo>
                    <a:pt x="34" y="36"/>
                  </a:lnTo>
                  <a:lnTo>
                    <a:pt x="28" y="33"/>
                  </a:lnTo>
                  <a:lnTo>
                    <a:pt x="23" y="29"/>
                  </a:lnTo>
                  <a:lnTo>
                    <a:pt x="19" y="26"/>
                  </a:lnTo>
                  <a:lnTo>
                    <a:pt x="16" y="24"/>
                  </a:lnTo>
                  <a:lnTo>
                    <a:pt x="13" y="21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3" y="13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5" y="3"/>
                  </a:lnTo>
                  <a:lnTo>
                    <a:pt x="42" y="4"/>
                  </a:lnTo>
                  <a:lnTo>
                    <a:pt x="48" y="5"/>
                  </a:lnTo>
                  <a:lnTo>
                    <a:pt x="48" y="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2"/>
            <p:cNvSpPr/>
            <p:nvPr/>
          </p:nvSpPr>
          <p:spPr bwMode="auto">
            <a:xfrm>
              <a:off x="5375276" y="3489111"/>
              <a:ext cx="406400" cy="100012"/>
            </a:xfrm>
            <a:custGeom>
              <a:avLst/>
              <a:gdLst>
                <a:gd name="T0" fmla="*/ 249 w 256"/>
                <a:gd name="T1" fmla="*/ 5 h 63"/>
                <a:gd name="T2" fmla="*/ 252 w 256"/>
                <a:gd name="T3" fmla="*/ 7 h 63"/>
                <a:gd name="T4" fmla="*/ 255 w 256"/>
                <a:gd name="T5" fmla="*/ 8 h 63"/>
                <a:gd name="T6" fmla="*/ 256 w 256"/>
                <a:gd name="T7" fmla="*/ 12 h 63"/>
                <a:gd name="T8" fmla="*/ 254 w 256"/>
                <a:gd name="T9" fmla="*/ 13 h 63"/>
                <a:gd name="T10" fmla="*/ 249 w 256"/>
                <a:gd name="T11" fmla="*/ 15 h 63"/>
                <a:gd name="T12" fmla="*/ 240 w 256"/>
                <a:gd name="T13" fmla="*/ 17 h 63"/>
                <a:gd name="T14" fmla="*/ 230 w 256"/>
                <a:gd name="T15" fmla="*/ 21 h 63"/>
                <a:gd name="T16" fmla="*/ 217 w 256"/>
                <a:gd name="T17" fmla="*/ 25 h 63"/>
                <a:gd name="T18" fmla="*/ 199 w 256"/>
                <a:gd name="T19" fmla="*/ 28 h 63"/>
                <a:gd name="T20" fmla="*/ 181 w 256"/>
                <a:gd name="T21" fmla="*/ 33 h 63"/>
                <a:gd name="T22" fmla="*/ 157 w 256"/>
                <a:gd name="T23" fmla="*/ 38 h 63"/>
                <a:gd name="T24" fmla="*/ 134 w 256"/>
                <a:gd name="T25" fmla="*/ 44 h 63"/>
                <a:gd name="T26" fmla="*/ 113 w 256"/>
                <a:gd name="T27" fmla="*/ 49 h 63"/>
                <a:gd name="T28" fmla="*/ 94 w 256"/>
                <a:gd name="T29" fmla="*/ 54 h 63"/>
                <a:gd name="T30" fmla="*/ 78 w 256"/>
                <a:gd name="T31" fmla="*/ 57 h 63"/>
                <a:gd name="T32" fmla="*/ 63 w 256"/>
                <a:gd name="T33" fmla="*/ 59 h 63"/>
                <a:gd name="T34" fmla="*/ 52 w 256"/>
                <a:gd name="T35" fmla="*/ 62 h 63"/>
                <a:gd name="T36" fmla="*/ 42 w 256"/>
                <a:gd name="T37" fmla="*/ 63 h 63"/>
                <a:gd name="T38" fmla="*/ 35 w 256"/>
                <a:gd name="T39" fmla="*/ 63 h 63"/>
                <a:gd name="T40" fmla="*/ 22 w 256"/>
                <a:gd name="T41" fmla="*/ 63 h 63"/>
                <a:gd name="T42" fmla="*/ 12 w 256"/>
                <a:gd name="T43" fmla="*/ 60 h 63"/>
                <a:gd name="T44" fmla="*/ 5 w 256"/>
                <a:gd name="T45" fmla="*/ 58 h 63"/>
                <a:gd name="T46" fmla="*/ 0 w 256"/>
                <a:gd name="T47" fmla="*/ 53 h 63"/>
                <a:gd name="T48" fmla="*/ 44 w 256"/>
                <a:gd name="T49" fmla="*/ 41 h 63"/>
                <a:gd name="T50" fmla="*/ 83 w 256"/>
                <a:gd name="T51" fmla="*/ 30 h 63"/>
                <a:gd name="T52" fmla="*/ 116 w 256"/>
                <a:gd name="T53" fmla="*/ 20 h 63"/>
                <a:gd name="T54" fmla="*/ 146 w 256"/>
                <a:gd name="T55" fmla="*/ 12 h 63"/>
                <a:gd name="T56" fmla="*/ 158 w 256"/>
                <a:gd name="T57" fmla="*/ 10 h 63"/>
                <a:gd name="T58" fmla="*/ 170 w 256"/>
                <a:gd name="T59" fmla="*/ 7 h 63"/>
                <a:gd name="T60" fmla="*/ 179 w 256"/>
                <a:gd name="T61" fmla="*/ 5 h 63"/>
                <a:gd name="T62" fmla="*/ 189 w 256"/>
                <a:gd name="T63" fmla="*/ 2 h 63"/>
                <a:gd name="T64" fmla="*/ 197 w 256"/>
                <a:gd name="T65" fmla="*/ 1 h 63"/>
                <a:gd name="T66" fmla="*/ 203 w 256"/>
                <a:gd name="T67" fmla="*/ 0 h 63"/>
                <a:gd name="T68" fmla="*/ 208 w 256"/>
                <a:gd name="T69" fmla="*/ 0 h 63"/>
                <a:gd name="T70" fmla="*/ 212 w 256"/>
                <a:gd name="T71" fmla="*/ 0 h 63"/>
                <a:gd name="T72" fmla="*/ 224 w 256"/>
                <a:gd name="T73" fmla="*/ 0 h 63"/>
                <a:gd name="T74" fmla="*/ 233 w 256"/>
                <a:gd name="T75" fmla="*/ 1 h 63"/>
                <a:gd name="T76" fmla="*/ 240 w 256"/>
                <a:gd name="T77" fmla="*/ 2 h 63"/>
                <a:gd name="T78" fmla="*/ 246 w 256"/>
                <a:gd name="T79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6" h="63">
                  <a:moveTo>
                    <a:pt x="246" y="5"/>
                  </a:moveTo>
                  <a:lnTo>
                    <a:pt x="249" y="5"/>
                  </a:lnTo>
                  <a:lnTo>
                    <a:pt x="251" y="6"/>
                  </a:lnTo>
                  <a:lnTo>
                    <a:pt x="252" y="7"/>
                  </a:lnTo>
                  <a:lnTo>
                    <a:pt x="254" y="8"/>
                  </a:lnTo>
                  <a:lnTo>
                    <a:pt x="255" y="8"/>
                  </a:lnTo>
                  <a:lnTo>
                    <a:pt x="255" y="10"/>
                  </a:lnTo>
                  <a:lnTo>
                    <a:pt x="256" y="12"/>
                  </a:lnTo>
                  <a:lnTo>
                    <a:pt x="255" y="12"/>
                  </a:lnTo>
                  <a:lnTo>
                    <a:pt x="254" y="13"/>
                  </a:lnTo>
                  <a:lnTo>
                    <a:pt x="251" y="13"/>
                  </a:lnTo>
                  <a:lnTo>
                    <a:pt x="249" y="15"/>
                  </a:lnTo>
                  <a:lnTo>
                    <a:pt x="245" y="16"/>
                  </a:lnTo>
                  <a:lnTo>
                    <a:pt x="240" y="17"/>
                  </a:lnTo>
                  <a:lnTo>
                    <a:pt x="235" y="18"/>
                  </a:lnTo>
                  <a:lnTo>
                    <a:pt x="230" y="21"/>
                  </a:lnTo>
                  <a:lnTo>
                    <a:pt x="224" y="22"/>
                  </a:lnTo>
                  <a:lnTo>
                    <a:pt x="217" y="25"/>
                  </a:lnTo>
                  <a:lnTo>
                    <a:pt x="208" y="26"/>
                  </a:lnTo>
                  <a:lnTo>
                    <a:pt x="199" y="28"/>
                  </a:lnTo>
                  <a:lnTo>
                    <a:pt x="191" y="31"/>
                  </a:lnTo>
                  <a:lnTo>
                    <a:pt x="181" y="33"/>
                  </a:lnTo>
                  <a:lnTo>
                    <a:pt x="170" y="36"/>
                  </a:lnTo>
                  <a:lnTo>
                    <a:pt x="157" y="38"/>
                  </a:lnTo>
                  <a:lnTo>
                    <a:pt x="146" y="42"/>
                  </a:lnTo>
                  <a:lnTo>
                    <a:pt x="134" y="44"/>
                  </a:lnTo>
                  <a:lnTo>
                    <a:pt x="124" y="47"/>
                  </a:lnTo>
                  <a:lnTo>
                    <a:pt x="113" y="49"/>
                  </a:lnTo>
                  <a:lnTo>
                    <a:pt x="103" y="52"/>
                  </a:lnTo>
                  <a:lnTo>
                    <a:pt x="94" y="54"/>
                  </a:lnTo>
                  <a:lnTo>
                    <a:pt x="85" y="56"/>
                  </a:lnTo>
                  <a:lnTo>
                    <a:pt x="78" y="57"/>
                  </a:lnTo>
                  <a:lnTo>
                    <a:pt x="70" y="58"/>
                  </a:lnTo>
                  <a:lnTo>
                    <a:pt x="63" y="59"/>
                  </a:lnTo>
                  <a:lnTo>
                    <a:pt x="57" y="60"/>
                  </a:lnTo>
                  <a:lnTo>
                    <a:pt x="52" y="62"/>
                  </a:lnTo>
                  <a:lnTo>
                    <a:pt x="47" y="62"/>
                  </a:lnTo>
                  <a:lnTo>
                    <a:pt x="42" y="63"/>
                  </a:lnTo>
                  <a:lnTo>
                    <a:pt x="38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2" y="63"/>
                  </a:lnTo>
                  <a:lnTo>
                    <a:pt x="17" y="62"/>
                  </a:lnTo>
                  <a:lnTo>
                    <a:pt x="12" y="60"/>
                  </a:lnTo>
                  <a:lnTo>
                    <a:pt x="9" y="59"/>
                  </a:lnTo>
                  <a:lnTo>
                    <a:pt x="5" y="58"/>
                  </a:lnTo>
                  <a:lnTo>
                    <a:pt x="2" y="56"/>
                  </a:lnTo>
                  <a:lnTo>
                    <a:pt x="0" y="53"/>
                  </a:lnTo>
                  <a:lnTo>
                    <a:pt x="22" y="47"/>
                  </a:lnTo>
                  <a:lnTo>
                    <a:pt x="44" y="41"/>
                  </a:lnTo>
                  <a:lnTo>
                    <a:pt x="64" y="34"/>
                  </a:lnTo>
                  <a:lnTo>
                    <a:pt x="83" y="30"/>
                  </a:lnTo>
                  <a:lnTo>
                    <a:pt x="100" y="25"/>
                  </a:lnTo>
                  <a:lnTo>
                    <a:pt x="116" y="20"/>
                  </a:lnTo>
                  <a:lnTo>
                    <a:pt x="131" y="16"/>
                  </a:lnTo>
                  <a:lnTo>
                    <a:pt x="146" y="12"/>
                  </a:lnTo>
                  <a:lnTo>
                    <a:pt x="152" y="11"/>
                  </a:lnTo>
                  <a:lnTo>
                    <a:pt x="158" y="10"/>
                  </a:lnTo>
                  <a:lnTo>
                    <a:pt x="165" y="8"/>
                  </a:lnTo>
                  <a:lnTo>
                    <a:pt x="170" y="7"/>
                  </a:lnTo>
                  <a:lnTo>
                    <a:pt x="174" y="6"/>
                  </a:lnTo>
                  <a:lnTo>
                    <a:pt x="179" y="5"/>
                  </a:lnTo>
                  <a:lnTo>
                    <a:pt x="184" y="4"/>
                  </a:lnTo>
                  <a:lnTo>
                    <a:pt x="189" y="2"/>
                  </a:lnTo>
                  <a:lnTo>
                    <a:pt x="193" y="2"/>
                  </a:lnTo>
                  <a:lnTo>
                    <a:pt x="197" y="1"/>
                  </a:lnTo>
                  <a:lnTo>
                    <a:pt x="199" y="1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28" y="1"/>
                  </a:lnTo>
                  <a:lnTo>
                    <a:pt x="233" y="1"/>
                  </a:lnTo>
                  <a:lnTo>
                    <a:pt x="236" y="2"/>
                  </a:lnTo>
                  <a:lnTo>
                    <a:pt x="240" y="2"/>
                  </a:lnTo>
                  <a:lnTo>
                    <a:pt x="244" y="4"/>
                  </a:lnTo>
                  <a:lnTo>
                    <a:pt x="246" y="5"/>
                  </a:lnTo>
                  <a:lnTo>
                    <a:pt x="246" y="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3"/>
            <p:cNvSpPr/>
            <p:nvPr/>
          </p:nvSpPr>
          <p:spPr bwMode="auto">
            <a:xfrm>
              <a:off x="5280026" y="3739936"/>
              <a:ext cx="365125" cy="366712"/>
            </a:xfrm>
            <a:custGeom>
              <a:avLst/>
              <a:gdLst>
                <a:gd name="T0" fmla="*/ 76 w 230"/>
                <a:gd name="T1" fmla="*/ 186 h 231"/>
                <a:gd name="T2" fmla="*/ 103 w 230"/>
                <a:gd name="T3" fmla="*/ 169 h 231"/>
                <a:gd name="T4" fmla="*/ 127 w 230"/>
                <a:gd name="T5" fmla="*/ 150 h 231"/>
                <a:gd name="T6" fmla="*/ 145 w 230"/>
                <a:gd name="T7" fmla="*/ 130 h 231"/>
                <a:gd name="T8" fmla="*/ 160 w 230"/>
                <a:gd name="T9" fmla="*/ 108 h 231"/>
                <a:gd name="T10" fmla="*/ 173 w 230"/>
                <a:gd name="T11" fmla="*/ 88 h 231"/>
                <a:gd name="T12" fmla="*/ 181 w 230"/>
                <a:gd name="T13" fmla="*/ 71 h 231"/>
                <a:gd name="T14" fmla="*/ 187 w 230"/>
                <a:gd name="T15" fmla="*/ 55 h 231"/>
                <a:gd name="T16" fmla="*/ 189 w 230"/>
                <a:gd name="T17" fmla="*/ 42 h 231"/>
                <a:gd name="T18" fmla="*/ 190 w 230"/>
                <a:gd name="T19" fmla="*/ 30 h 231"/>
                <a:gd name="T20" fmla="*/ 190 w 230"/>
                <a:gd name="T21" fmla="*/ 20 h 231"/>
                <a:gd name="T22" fmla="*/ 189 w 230"/>
                <a:gd name="T23" fmla="*/ 13 h 231"/>
                <a:gd name="T24" fmla="*/ 187 w 230"/>
                <a:gd name="T25" fmla="*/ 6 h 231"/>
                <a:gd name="T26" fmla="*/ 186 w 230"/>
                <a:gd name="T27" fmla="*/ 3 h 231"/>
                <a:gd name="T28" fmla="*/ 187 w 230"/>
                <a:gd name="T29" fmla="*/ 0 h 231"/>
                <a:gd name="T30" fmla="*/ 191 w 230"/>
                <a:gd name="T31" fmla="*/ 0 h 231"/>
                <a:gd name="T32" fmla="*/ 195 w 230"/>
                <a:gd name="T33" fmla="*/ 0 h 231"/>
                <a:gd name="T34" fmla="*/ 200 w 230"/>
                <a:gd name="T35" fmla="*/ 2 h 231"/>
                <a:gd name="T36" fmla="*/ 205 w 230"/>
                <a:gd name="T37" fmla="*/ 5 h 231"/>
                <a:gd name="T38" fmla="*/ 215 w 230"/>
                <a:gd name="T39" fmla="*/ 11 h 231"/>
                <a:gd name="T40" fmla="*/ 222 w 230"/>
                <a:gd name="T41" fmla="*/ 19 h 231"/>
                <a:gd name="T42" fmla="*/ 226 w 230"/>
                <a:gd name="T43" fmla="*/ 25 h 231"/>
                <a:gd name="T44" fmla="*/ 230 w 230"/>
                <a:gd name="T45" fmla="*/ 30 h 231"/>
                <a:gd name="T46" fmla="*/ 230 w 230"/>
                <a:gd name="T47" fmla="*/ 34 h 231"/>
                <a:gd name="T48" fmla="*/ 230 w 230"/>
                <a:gd name="T49" fmla="*/ 40 h 231"/>
                <a:gd name="T50" fmla="*/ 228 w 230"/>
                <a:gd name="T51" fmla="*/ 47 h 231"/>
                <a:gd name="T52" fmla="*/ 226 w 230"/>
                <a:gd name="T53" fmla="*/ 56 h 231"/>
                <a:gd name="T54" fmla="*/ 222 w 230"/>
                <a:gd name="T55" fmla="*/ 68 h 231"/>
                <a:gd name="T56" fmla="*/ 218 w 230"/>
                <a:gd name="T57" fmla="*/ 81 h 231"/>
                <a:gd name="T58" fmla="*/ 211 w 230"/>
                <a:gd name="T59" fmla="*/ 96 h 231"/>
                <a:gd name="T60" fmla="*/ 202 w 230"/>
                <a:gd name="T61" fmla="*/ 110 h 231"/>
                <a:gd name="T62" fmla="*/ 191 w 230"/>
                <a:gd name="T63" fmla="*/ 127 h 231"/>
                <a:gd name="T64" fmla="*/ 179 w 230"/>
                <a:gd name="T65" fmla="*/ 143 h 231"/>
                <a:gd name="T66" fmla="*/ 166 w 230"/>
                <a:gd name="T67" fmla="*/ 158 h 231"/>
                <a:gd name="T68" fmla="*/ 154 w 230"/>
                <a:gd name="T69" fmla="*/ 169 h 231"/>
                <a:gd name="T70" fmla="*/ 142 w 230"/>
                <a:gd name="T71" fmla="*/ 177 h 231"/>
                <a:gd name="T72" fmla="*/ 116 w 230"/>
                <a:gd name="T73" fmla="*/ 193 h 231"/>
                <a:gd name="T74" fmla="*/ 90 w 230"/>
                <a:gd name="T75" fmla="*/ 207 h 231"/>
                <a:gd name="T76" fmla="*/ 62 w 230"/>
                <a:gd name="T77" fmla="*/ 217 h 231"/>
                <a:gd name="T78" fmla="*/ 33 w 230"/>
                <a:gd name="T79" fmla="*/ 226 h 231"/>
                <a:gd name="T80" fmla="*/ 19 w 230"/>
                <a:gd name="T81" fmla="*/ 229 h 231"/>
                <a:gd name="T82" fmla="*/ 9 w 230"/>
                <a:gd name="T83" fmla="*/ 231 h 231"/>
                <a:gd name="T84" fmla="*/ 3 w 230"/>
                <a:gd name="T85" fmla="*/ 229 h 231"/>
                <a:gd name="T86" fmla="*/ 2 w 230"/>
                <a:gd name="T87" fmla="*/ 228 h 231"/>
                <a:gd name="T88" fmla="*/ 2 w 230"/>
                <a:gd name="T89" fmla="*/ 227 h 231"/>
                <a:gd name="T90" fmla="*/ 3 w 230"/>
                <a:gd name="T91" fmla="*/ 224 h 231"/>
                <a:gd name="T92" fmla="*/ 8 w 230"/>
                <a:gd name="T93" fmla="*/ 222 h 231"/>
                <a:gd name="T94" fmla="*/ 14 w 230"/>
                <a:gd name="T95" fmla="*/ 218 h 231"/>
                <a:gd name="T96" fmla="*/ 23 w 230"/>
                <a:gd name="T97" fmla="*/ 213 h 231"/>
                <a:gd name="T98" fmla="*/ 33 w 230"/>
                <a:gd name="T99" fmla="*/ 208 h 231"/>
                <a:gd name="T100" fmla="*/ 45 w 230"/>
                <a:gd name="T101" fmla="*/ 202 h 231"/>
                <a:gd name="T102" fmla="*/ 60 w 230"/>
                <a:gd name="T103" fmla="*/ 19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0" h="231">
                  <a:moveTo>
                    <a:pt x="60" y="195"/>
                  </a:moveTo>
                  <a:lnTo>
                    <a:pt x="76" y="186"/>
                  </a:lnTo>
                  <a:lnTo>
                    <a:pt x="90" y="177"/>
                  </a:lnTo>
                  <a:lnTo>
                    <a:pt x="103" y="169"/>
                  </a:lnTo>
                  <a:lnTo>
                    <a:pt x="116" y="160"/>
                  </a:lnTo>
                  <a:lnTo>
                    <a:pt x="127" y="150"/>
                  </a:lnTo>
                  <a:lnTo>
                    <a:pt x="137" y="140"/>
                  </a:lnTo>
                  <a:lnTo>
                    <a:pt x="145" y="130"/>
                  </a:lnTo>
                  <a:lnTo>
                    <a:pt x="154" y="119"/>
                  </a:lnTo>
                  <a:lnTo>
                    <a:pt x="160" y="108"/>
                  </a:lnTo>
                  <a:lnTo>
                    <a:pt x="166" y="98"/>
                  </a:lnTo>
                  <a:lnTo>
                    <a:pt x="173" y="88"/>
                  </a:lnTo>
                  <a:lnTo>
                    <a:pt x="177" y="80"/>
                  </a:lnTo>
                  <a:lnTo>
                    <a:pt x="181" y="71"/>
                  </a:lnTo>
                  <a:lnTo>
                    <a:pt x="185" y="62"/>
                  </a:lnTo>
                  <a:lnTo>
                    <a:pt x="187" y="55"/>
                  </a:lnTo>
                  <a:lnTo>
                    <a:pt x="189" y="49"/>
                  </a:lnTo>
                  <a:lnTo>
                    <a:pt x="189" y="42"/>
                  </a:lnTo>
                  <a:lnTo>
                    <a:pt x="190" y="36"/>
                  </a:lnTo>
                  <a:lnTo>
                    <a:pt x="190" y="30"/>
                  </a:lnTo>
                  <a:lnTo>
                    <a:pt x="190" y="25"/>
                  </a:lnTo>
                  <a:lnTo>
                    <a:pt x="190" y="20"/>
                  </a:lnTo>
                  <a:lnTo>
                    <a:pt x="190" y="16"/>
                  </a:lnTo>
                  <a:lnTo>
                    <a:pt x="189" y="13"/>
                  </a:lnTo>
                  <a:lnTo>
                    <a:pt x="189" y="9"/>
                  </a:lnTo>
                  <a:lnTo>
                    <a:pt x="187" y="6"/>
                  </a:lnTo>
                  <a:lnTo>
                    <a:pt x="187" y="5"/>
                  </a:lnTo>
                  <a:lnTo>
                    <a:pt x="186" y="3"/>
                  </a:lnTo>
                  <a:lnTo>
                    <a:pt x="187" y="2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0" y="2"/>
                  </a:lnTo>
                  <a:lnTo>
                    <a:pt x="202" y="3"/>
                  </a:lnTo>
                  <a:lnTo>
                    <a:pt x="205" y="5"/>
                  </a:lnTo>
                  <a:lnTo>
                    <a:pt x="208" y="6"/>
                  </a:lnTo>
                  <a:lnTo>
                    <a:pt x="215" y="11"/>
                  </a:lnTo>
                  <a:lnTo>
                    <a:pt x="218" y="15"/>
                  </a:lnTo>
                  <a:lnTo>
                    <a:pt x="222" y="19"/>
                  </a:lnTo>
                  <a:lnTo>
                    <a:pt x="225" y="21"/>
                  </a:lnTo>
                  <a:lnTo>
                    <a:pt x="226" y="25"/>
                  </a:lnTo>
                  <a:lnTo>
                    <a:pt x="228" y="28"/>
                  </a:lnTo>
                  <a:lnTo>
                    <a:pt x="230" y="30"/>
                  </a:lnTo>
                  <a:lnTo>
                    <a:pt x="230" y="32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40"/>
                  </a:lnTo>
                  <a:lnTo>
                    <a:pt x="230" y="44"/>
                  </a:lnTo>
                  <a:lnTo>
                    <a:pt x="228" y="47"/>
                  </a:lnTo>
                  <a:lnTo>
                    <a:pt x="227" y="51"/>
                  </a:lnTo>
                  <a:lnTo>
                    <a:pt x="226" y="56"/>
                  </a:lnTo>
                  <a:lnTo>
                    <a:pt x="225" y="62"/>
                  </a:lnTo>
                  <a:lnTo>
                    <a:pt x="222" y="68"/>
                  </a:lnTo>
                  <a:lnTo>
                    <a:pt x="221" y="75"/>
                  </a:lnTo>
                  <a:lnTo>
                    <a:pt x="218" y="81"/>
                  </a:lnTo>
                  <a:lnTo>
                    <a:pt x="215" y="88"/>
                  </a:lnTo>
                  <a:lnTo>
                    <a:pt x="211" y="96"/>
                  </a:lnTo>
                  <a:lnTo>
                    <a:pt x="207" y="103"/>
                  </a:lnTo>
                  <a:lnTo>
                    <a:pt x="202" y="110"/>
                  </a:lnTo>
                  <a:lnTo>
                    <a:pt x="196" y="118"/>
                  </a:lnTo>
                  <a:lnTo>
                    <a:pt x="191" y="127"/>
                  </a:lnTo>
                  <a:lnTo>
                    <a:pt x="184" y="135"/>
                  </a:lnTo>
                  <a:lnTo>
                    <a:pt x="179" y="143"/>
                  </a:lnTo>
                  <a:lnTo>
                    <a:pt x="173" y="150"/>
                  </a:lnTo>
                  <a:lnTo>
                    <a:pt x="166" y="158"/>
                  </a:lnTo>
                  <a:lnTo>
                    <a:pt x="160" y="164"/>
                  </a:lnTo>
                  <a:lnTo>
                    <a:pt x="154" y="169"/>
                  </a:lnTo>
                  <a:lnTo>
                    <a:pt x="148" y="174"/>
                  </a:lnTo>
                  <a:lnTo>
                    <a:pt x="142" y="177"/>
                  </a:lnTo>
                  <a:lnTo>
                    <a:pt x="128" y="186"/>
                  </a:lnTo>
                  <a:lnTo>
                    <a:pt x="116" y="193"/>
                  </a:lnTo>
                  <a:lnTo>
                    <a:pt x="103" y="201"/>
                  </a:lnTo>
                  <a:lnTo>
                    <a:pt x="90" y="207"/>
                  </a:lnTo>
                  <a:lnTo>
                    <a:pt x="76" y="212"/>
                  </a:lnTo>
                  <a:lnTo>
                    <a:pt x="62" y="217"/>
                  </a:lnTo>
                  <a:lnTo>
                    <a:pt x="47" y="222"/>
                  </a:lnTo>
                  <a:lnTo>
                    <a:pt x="33" y="226"/>
                  </a:lnTo>
                  <a:lnTo>
                    <a:pt x="25" y="228"/>
                  </a:lnTo>
                  <a:lnTo>
                    <a:pt x="19" y="229"/>
                  </a:lnTo>
                  <a:lnTo>
                    <a:pt x="13" y="229"/>
                  </a:lnTo>
                  <a:lnTo>
                    <a:pt x="9" y="231"/>
                  </a:lnTo>
                  <a:lnTo>
                    <a:pt x="5" y="231"/>
                  </a:lnTo>
                  <a:lnTo>
                    <a:pt x="3" y="229"/>
                  </a:lnTo>
                  <a:lnTo>
                    <a:pt x="2" y="229"/>
                  </a:lnTo>
                  <a:lnTo>
                    <a:pt x="2" y="228"/>
                  </a:lnTo>
                  <a:lnTo>
                    <a:pt x="0" y="228"/>
                  </a:lnTo>
                  <a:lnTo>
                    <a:pt x="2" y="227"/>
                  </a:lnTo>
                  <a:lnTo>
                    <a:pt x="2" y="226"/>
                  </a:lnTo>
                  <a:lnTo>
                    <a:pt x="3" y="224"/>
                  </a:lnTo>
                  <a:lnTo>
                    <a:pt x="5" y="223"/>
                  </a:lnTo>
                  <a:lnTo>
                    <a:pt x="8" y="222"/>
                  </a:lnTo>
                  <a:lnTo>
                    <a:pt x="10" y="221"/>
                  </a:lnTo>
                  <a:lnTo>
                    <a:pt x="14" y="218"/>
                  </a:lnTo>
                  <a:lnTo>
                    <a:pt x="18" y="216"/>
                  </a:lnTo>
                  <a:lnTo>
                    <a:pt x="23" y="213"/>
                  </a:lnTo>
                  <a:lnTo>
                    <a:pt x="28" y="211"/>
                  </a:lnTo>
                  <a:lnTo>
                    <a:pt x="33" y="208"/>
                  </a:lnTo>
                  <a:lnTo>
                    <a:pt x="39" y="205"/>
                  </a:lnTo>
                  <a:lnTo>
                    <a:pt x="45" y="202"/>
                  </a:lnTo>
                  <a:lnTo>
                    <a:pt x="52" y="198"/>
                  </a:lnTo>
                  <a:lnTo>
                    <a:pt x="60" y="195"/>
                  </a:lnTo>
                  <a:lnTo>
                    <a:pt x="60" y="19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4"/>
            <p:cNvSpPr/>
            <p:nvPr/>
          </p:nvSpPr>
          <p:spPr bwMode="auto">
            <a:xfrm>
              <a:off x="5335589" y="3630399"/>
              <a:ext cx="165100" cy="171450"/>
            </a:xfrm>
            <a:custGeom>
              <a:avLst/>
              <a:gdLst>
                <a:gd name="T0" fmla="*/ 0 w 104"/>
                <a:gd name="T1" fmla="*/ 106 h 108"/>
                <a:gd name="T2" fmla="*/ 3 w 104"/>
                <a:gd name="T3" fmla="*/ 101 h 108"/>
                <a:gd name="T4" fmla="*/ 9 w 104"/>
                <a:gd name="T5" fmla="*/ 94 h 108"/>
                <a:gd name="T6" fmla="*/ 19 w 104"/>
                <a:gd name="T7" fmla="*/ 84 h 108"/>
                <a:gd name="T8" fmla="*/ 31 w 104"/>
                <a:gd name="T9" fmla="*/ 72 h 108"/>
                <a:gd name="T10" fmla="*/ 42 w 104"/>
                <a:gd name="T11" fmla="*/ 61 h 108"/>
                <a:gd name="T12" fmla="*/ 52 w 104"/>
                <a:gd name="T13" fmla="*/ 49 h 108"/>
                <a:gd name="T14" fmla="*/ 60 w 104"/>
                <a:gd name="T15" fmla="*/ 40 h 108"/>
                <a:gd name="T16" fmla="*/ 64 w 104"/>
                <a:gd name="T17" fmla="*/ 31 h 108"/>
                <a:gd name="T18" fmla="*/ 67 w 104"/>
                <a:gd name="T19" fmla="*/ 23 h 108"/>
                <a:gd name="T20" fmla="*/ 68 w 104"/>
                <a:gd name="T21" fmla="*/ 17 h 108"/>
                <a:gd name="T22" fmla="*/ 68 w 104"/>
                <a:gd name="T23" fmla="*/ 12 h 108"/>
                <a:gd name="T24" fmla="*/ 66 w 104"/>
                <a:gd name="T25" fmla="*/ 9 h 108"/>
                <a:gd name="T26" fmla="*/ 64 w 104"/>
                <a:gd name="T27" fmla="*/ 6 h 108"/>
                <a:gd name="T28" fmla="*/ 66 w 104"/>
                <a:gd name="T29" fmla="*/ 4 h 108"/>
                <a:gd name="T30" fmla="*/ 69 w 104"/>
                <a:gd name="T31" fmla="*/ 1 h 108"/>
                <a:gd name="T32" fmla="*/ 74 w 104"/>
                <a:gd name="T33" fmla="*/ 0 h 108"/>
                <a:gd name="T34" fmla="*/ 81 w 104"/>
                <a:gd name="T35" fmla="*/ 1 h 108"/>
                <a:gd name="T36" fmla="*/ 86 w 104"/>
                <a:gd name="T37" fmla="*/ 4 h 108"/>
                <a:gd name="T38" fmla="*/ 92 w 104"/>
                <a:gd name="T39" fmla="*/ 7 h 108"/>
                <a:gd name="T40" fmla="*/ 97 w 104"/>
                <a:gd name="T41" fmla="*/ 14 h 108"/>
                <a:gd name="T42" fmla="*/ 100 w 104"/>
                <a:gd name="T43" fmla="*/ 19 h 108"/>
                <a:gd name="T44" fmla="*/ 103 w 104"/>
                <a:gd name="T45" fmla="*/ 23 h 108"/>
                <a:gd name="T46" fmla="*/ 104 w 104"/>
                <a:gd name="T47" fmla="*/ 30 h 108"/>
                <a:gd name="T48" fmla="*/ 103 w 104"/>
                <a:gd name="T49" fmla="*/ 35 h 108"/>
                <a:gd name="T50" fmla="*/ 99 w 104"/>
                <a:gd name="T51" fmla="*/ 41 h 108"/>
                <a:gd name="T52" fmla="*/ 93 w 104"/>
                <a:gd name="T53" fmla="*/ 48 h 108"/>
                <a:gd name="T54" fmla="*/ 84 w 104"/>
                <a:gd name="T55" fmla="*/ 57 h 108"/>
                <a:gd name="T56" fmla="*/ 61 w 104"/>
                <a:gd name="T57" fmla="*/ 74 h 108"/>
                <a:gd name="T58" fmla="*/ 35 w 104"/>
                <a:gd name="T59" fmla="*/ 93 h 108"/>
                <a:gd name="T60" fmla="*/ 21 w 104"/>
                <a:gd name="T61" fmla="*/ 101 h 108"/>
                <a:gd name="T62" fmla="*/ 11 w 104"/>
                <a:gd name="T63" fmla="*/ 106 h 108"/>
                <a:gd name="T64" fmla="*/ 4 w 104"/>
                <a:gd name="T65" fmla="*/ 108 h 108"/>
                <a:gd name="T66" fmla="*/ 0 w 104"/>
                <a:gd name="T6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08">
                  <a:moveTo>
                    <a:pt x="0" y="108"/>
                  </a:moveTo>
                  <a:lnTo>
                    <a:pt x="0" y="106"/>
                  </a:lnTo>
                  <a:lnTo>
                    <a:pt x="1" y="104"/>
                  </a:lnTo>
                  <a:lnTo>
                    <a:pt x="3" y="101"/>
                  </a:lnTo>
                  <a:lnTo>
                    <a:pt x="5" y="99"/>
                  </a:lnTo>
                  <a:lnTo>
                    <a:pt x="9" y="94"/>
                  </a:lnTo>
                  <a:lnTo>
                    <a:pt x="14" y="90"/>
                  </a:lnTo>
                  <a:lnTo>
                    <a:pt x="19" y="84"/>
                  </a:lnTo>
                  <a:lnTo>
                    <a:pt x="25" y="78"/>
                  </a:lnTo>
                  <a:lnTo>
                    <a:pt x="31" y="72"/>
                  </a:lnTo>
                  <a:lnTo>
                    <a:pt x="37" y="66"/>
                  </a:lnTo>
                  <a:lnTo>
                    <a:pt x="42" y="61"/>
                  </a:lnTo>
                  <a:lnTo>
                    <a:pt x="47" y="54"/>
                  </a:lnTo>
                  <a:lnTo>
                    <a:pt x="52" y="49"/>
                  </a:lnTo>
                  <a:lnTo>
                    <a:pt x="56" y="45"/>
                  </a:lnTo>
                  <a:lnTo>
                    <a:pt x="60" y="40"/>
                  </a:lnTo>
                  <a:lnTo>
                    <a:pt x="62" y="35"/>
                  </a:lnTo>
                  <a:lnTo>
                    <a:pt x="64" y="31"/>
                  </a:lnTo>
                  <a:lnTo>
                    <a:pt x="66" y="26"/>
                  </a:lnTo>
                  <a:lnTo>
                    <a:pt x="67" y="23"/>
                  </a:lnTo>
                  <a:lnTo>
                    <a:pt x="68" y="20"/>
                  </a:lnTo>
                  <a:lnTo>
                    <a:pt x="68" y="17"/>
                  </a:lnTo>
                  <a:lnTo>
                    <a:pt x="68" y="15"/>
                  </a:lnTo>
                  <a:lnTo>
                    <a:pt x="68" y="12"/>
                  </a:lnTo>
                  <a:lnTo>
                    <a:pt x="67" y="10"/>
                  </a:lnTo>
                  <a:lnTo>
                    <a:pt x="66" y="9"/>
                  </a:lnTo>
                  <a:lnTo>
                    <a:pt x="64" y="7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6" y="4"/>
                  </a:lnTo>
                  <a:lnTo>
                    <a:pt x="67" y="2"/>
                  </a:lnTo>
                  <a:lnTo>
                    <a:pt x="69" y="1"/>
                  </a:lnTo>
                  <a:lnTo>
                    <a:pt x="72" y="1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1" y="1"/>
                  </a:lnTo>
                  <a:lnTo>
                    <a:pt x="83" y="1"/>
                  </a:lnTo>
                  <a:lnTo>
                    <a:pt x="86" y="4"/>
                  </a:lnTo>
                  <a:lnTo>
                    <a:pt x="88" y="5"/>
                  </a:lnTo>
                  <a:lnTo>
                    <a:pt x="92" y="7"/>
                  </a:lnTo>
                  <a:lnTo>
                    <a:pt x="94" y="10"/>
                  </a:lnTo>
                  <a:lnTo>
                    <a:pt x="97" y="14"/>
                  </a:lnTo>
                  <a:lnTo>
                    <a:pt x="99" y="16"/>
                  </a:lnTo>
                  <a:lnTo>
                    <a:pt x="100" y="19"/>
                  </a:lnTo>
                  <a:lnTo>
                    <a:pt x="102" y="21"/>
                  </a:lnTo>
                  <a:lnTo>
                    <a:pt x="103" y="23"/>
                  </a:lnTo>
                  <a:lnTo>
                    <a:pt x="103" y="26"/>
                  </a:lnTo>
                  <a:lnTo>
                    <a:pt x="104" y="30"/>
                  </a:lnTo>
                  <a:lnTo>
                    <a:pt x="104" y="32"/>
                  </a:lnTo>
                  <a:lnTo>
                    <a:pt x="103" y="35"/>
                  </a:lnTo>
                  <a:lnTo>
                    <a:pt x="100" y="37"/>
                  </a:lnTo>
                  <a:lnTo>
                    <a:pt x="99" y="41"/>
                  </a:lnTo>
                  <a:lnTo>
                    <a:pt x="95" y="45"/>
                  </a:lnTo>
                  <a:lnTo>
                    <a:pt x="93" y="48"/>
                  </a:lnTo>
                  <a:lnTo>
                    <a:pt x="88" y="52"/>
                  </a:lnTo>
                  <a:lnTo>
                    <a:pt x="84" y="57"/>
                  </a:lnTo>
                  <a:lnTo>
                    <a:pt x="73" y="66"/>
                  </a:lnTo>
                  <a:lnTo>
                    <a:pt x="61" y="74"/>
                  </a:lnTo>
                  <a:lnTo>
                    <a:pt x="48" y="84"/>
                  </a:lnTo>
                  <a:lnTo>
                    <a:pt x="35" y="93"/>
                  </a:lnTo>
                  <a:lnTo>
                    <a:pt x="29" y="98"/>
                  </a:lnTo>
                  <a:lnTo>
                    <a:pt x="21" y="101"/>
                  </a:lnTo>
                  <a:lnTo>
                    <a:pt x="16" y="104"/>
                  </a:lnTo>
                  <a:lnTo>
                    <a:pt x="11" y="106"/>
                  </a:lnTo>
                  <a:lnTo>
                    <a:pt x="8" y="108"/>
                  </a:lnTo>
                  <a:lnTo>
                    <a:pt x="4" y="108"/>
                  </a:lnTo>
                  <a:lnTo>
                    <a:pt x="1" y="108"/>
                  </a:lnTo>
                  <a:lnTo>
                    <a:pt x="0" y="108"/>
                  </a:lnTo>
                  <a:lnTo>
                    <a:pt x="0" y="10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5"/>
            <p:cNvSpPr/>
            <p:nvPr/>
          </p:nvSpPr>
          <p:spPr bwMode="auto">
            <a:xfrm>
              <a:off x="5407026" y="3809786"/>
              <a:ext cx="519113" cy="323850"/>
            </a:xfrm>
            <a:custGeom>
              <a:avLst/>
              <a:gdLst>
                <a:gd name="T0" fmla="*/ 226 w 327"/>
                <a:gd name="T1" fmla="*/ 204 h 204"/>
                <a:gd name="T2" fmla="*/ 209 w 327"/>
                <a:gd name="T3" fmla="*/ 204 h 204"/>
                <a:gd name="T4" fmla="*/ 199 w 327"/>
                <a:gd name="T5" fmla="*/ 204 h 204"/>
                <a:gd name="T6" fmla="*/ 193 w 327"/>
                <a:gd name="T7" fmla="*/ 200 h 204"/>
                <a:gd name="T8" fmla="*/ 187 w 327"/>
                <a:gd name="T9" fmla="*/ 195 h 204"/>
                <a:gd name="T10" fmla="*/ 178 w 327"/>
                <a:gd name="T11" fmla="*/ 188 h 204"/>
                <a:gd name="T12" fmla="*/ 168 w 327"/>
                <a:gd name="T13" fmla="*/ 179 h 204"/>
                <a:gd name="T14" fmla="*/ 157 w 327"/>
                <a:gd name="T15" fmla="*/ 167 h 204"/>
                <a:gd name="T16" fmla="*/ 145 w 327"/>
                <a:gd name="T17" fmla="*/ 153 h 204"/>
                <a:gd name="T18" fmla="*/ 131 w 327"/>
                <a:gd name="T19" fmla="*/ 137 h 204"/>
                <a:gd name="T20" fmla="*/ 115 w 327"/>
                <a:gd name="T21" fmla="*/ 120 h 204"/>
                <a:gd name="T22" fmla="*/ 101 w 327"/>
                <a:gd name="T23" fmla="*/ 104 h 204"/>
                <a:gd name="T24" fmla="*/ 86 w 327"/>
                <a:gd name="T25" fmla="*/ 89 h 204"/>
                <a:gd name="T26" fmla="*/ 74 w 327"/>
                <a:gd name="T27" fmla="*/ 75 h 204"/>
                <a:gd name="T28" fmla="*/ 62 w 327"/>
                <a:gd name="T29" fmla="*/ 63 h 204"/>
                <a:gd name="T30" fmla="*/ 52 w 327"/>
                <a:gd name="T31" fmla="*/ 52 h 204"/>
                <a:gd name="T32" fmla="*/ 42 w 327"/>
                <a:gd name="T33" fmla="*/ 43 h 204"/>
                <a:gd name="T34" fmla="*/ 33 w 327"/>
                <a:gd name="T35" fmla="*/ 34 h 204"/>
                <a:gd name="T36" fmla="*/ 22 w 327"/>
                <a:gd name="T37" fmla="*/ 26 h 204"/>
                <a:gd name="T38" fmla="*/ 12 w 327"/>
                <a:gd name="T39" fmla="*/ 14 h 204"/>
                <a:gd name="T40" fmla="*/ 5 w 327"/>
                <a:gd name="T41" fmla="*/ 7 h 204"/>
                <a:gd name="T42" fmla="*/ 1 w 327"/>
                <a:gd name="T43" fmla="*/ 2 h 204"/>
                <a:gd name="T44" fmla="*/ 6 w 327"/>
                <a:gd name="T45" fmla="*/ 0 h 204"/>
                <a:gd name="T46" fmla="*/ 13 w 327"/>
                <a:gd name="T47" fmla="*/ 2 h 204"/>
                <a:gd name="T48" fmla="*/ 21 w 327"/>
                <a:gd name="T49" fmla="*/ 5 h 204"/>
                <a:gd name="T50" fmla="*/ 29 w 327"/>
                <a:gd name="T51" fmla="*/ 10 h 204"/>
                <a:gd name="T52" fmla="*/ 39 w 327"/>
                <a:gd name="T53" fmla="*/ 16 h 204"/>
                <a:gd name="T54" fmla="*/ 52 w 327"/>
                <a:gd name="T55" fmla="*/ 24 h 204"/>
                <a:gd name="T56" fmla="*/ 65 w 327"/>
                <a:gd name="T57" fmla="*/ 36 h 204"/>
                <a:gd name="T58" fmla="*/ 81 w 327"/>
                <a:gd name="T59" fmla="*/ 50 h 204"/>
                <a:gd name="T60" fmla="*/ 116 w 327"/>
                <a:gd name="T61" fmla="*/ 84 h 204"/>
                <a:gd name="T62" fmla="*/ 154 w 327"/>
                <a:gd name="T63" fmla="*/ 114 h 204"/>
                <a:gd name="T64" fmla="*/ 177 w 327"/>
                <a:gd name="T65" fmla="*/ 130 h 204"/>
                <a:gd name="T66" fmla="*/ 203 w 327"/>
                <a:gd name="T67" fmla="*/ 142 h 204"/>
                <a:gd name="T68" fmla="*/ 231 w 327"/>
                <a:gd name="T69" fmla="*/ 153 h 204"/>
                <a:gd name="T70" fmla="*/ 263 w 327"/>
                <a:gd name="T71" fmla="*/ 163 h 204"/>
                <a:gd name="T72" fmla="*/ 278 w 327"/>
                <a:gd name="T73" fmla="*/ 167 h 204"/>
                <a:gd name="T74" fmla="*/ 291 w 327"/>
                <a:gd name="T75" fmla="*/ 170 h 204"/>
                <a:gd name="T76" fmla="*/ 302 w 327"/>
                <a:gd name="T77" fmla="*/ 174 h 204"/>
                <a:gd name="T78" fmla="*/ 310 w 327"/>
                <a:gd name="T79" fmla="*/ 178 h 204"/>
                <a:gd name="T80" fmla="*/ 318 w 327"/>
                <a:gd name="T81" fmla="*/ 180 h 204"/>
                <a:gd name="T82" fmla="*/ 323 w 327"/>
                <a:gd name="T83" fmla="*/ 182 h 204"/>
                <a:gd name="T84" fmla="*/ 327 w 327"/>
                <a:gd name="T85" fmla="*/ 183 h 204"/>
                <a:gd name="T86" fmla="*/ 327 w 327"/>
                <a:gd name="T87" fmla="*/ 184 h 204"/>
                <a:gd name="T88" fmla="*/ 324 w 327"/>
                <a:gd name="T89" fmla="*/ 187 h 204"/>
                <a:gd name="T90" fmla="*/ 318 w 327"/>
                <a:gd name="T91" fmla="*/ 190 h 204"/>
                <a:gd name="T92" fmla="*/ 307 w 327"/>
                <a:gd name="T93" fmla="*/ 193 h 204"/>
                <a:gd name="T94" fmla="*/ 293 w 327"/>
                <a:gd name="T95" fmla="*/ 196 h 204"/>
                <a:gd name="T96" fmla="*/ 268 w 327"/>
                <a:gd name="T97" fmla="*/ 199 h 204"/>
                <a:gd name="T98" fmla="*/ 255 w 327"/>
                <a:gd name="T99" fmla="*/ 201 h 204"/>
                <a:gd name="T100" fmla="*/ 242 w 327"/>
                <a:gd name="T101" fmla="*/ 203 h 204"/>
                <a:gd name="T102" fmla="*/ 236 w 327"/>
                <a:gd name="T103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7" h="204">
                  <a:moveTo>
                    <a:pt x="236" y="204"/>
                  </a:moveTo>
                  <a:lnTo>
                    <a:pt x="226" y="204"/>
                  </a:lnTo>
                  <a:lnTo>
                    <a:pt x="218" y="204"/>
                  </a:lnTo>
                  <a:lnTo>
                    <a:pt x="209" y="204"/>
                  </a:lnTo>
                  <a:lnTo>
                    <a:pt x="202" y="204"/>
                  </a:lnTo>
                  <a:lnTo>
                    <a:pt x="199" y="204"/>
                  </a:lnTo>
                  <a:lnTo>
                    <a:pt x="197" y="203"/>
                  </a:lnTo>
                  <a:lnTo>
                    <a:pt x="193" y="200"/>
                  </a:lnTo>
                  <a:lnTo>
                    <a:pt x="190" y="198"/>
                  </a:lnTo>
                  <a:lnTo>
                    <a:pt x="187" y="195"/>
                  </a:lnTo>
                  <a:lnTo>
                    <a:pt x="182" y="192"/>
                  </a:lnTo>
                  <a:lnTo>
                    <a:pt x="178" y="188"/>
                  </a:lnTo>
                  <a:lnTo>
                    <a:pt x="173" y="184"/>
                  </a:lnTo>
                  <a:lnTo>
                    <a:pt x="168" y="179"/>
                  </a:lnTo>
                  <a:lnTo>
                    <a:pt x="163" y="173"/>
                  </a:lnTo>
                  <a:lnTo>
                    <a:pt x="157" y="167"/>
                  </a:lnTo>
                  <a:lnTo>
                    <a:pt x="151" y="161"/>
                  </a:lnTo>
                  <a:lnTo>
                    <a:pt x="145" y="153"/>
                  </a:lnTo>
                  <a:lnTo>
                    <a:pt x="137" y="146"/>
                  </a:lnTo>
                  <a:lnTo>
                    <a:pt x="131" y="137"/>
                  </a:lnTo>
                  <a:lnTo>
                    <a:pt x="124" y="128"/>
                  </a:lnTo>
                  <a:lnTo>
                    <a:pt x="115" y="120"/>
                  </a:lnTo>
                  <a:lnTo>
                    <a:pt x="107" y="111"/>
                  </a:lnTo>
                  <a:lnTo>
                    <a:pt x="101" y="104"/>
                  </a:lnTo>
                  <a:lnTo>
                    <a:pt x="94" y="96"/>
                  </a:lnTo>
                  <a:lnTo>
                    <a:pt x="86" y="89"/>
                  </a:lnTo>
                  <a:lnTo>
                    <a:pt x="80" y="81"/>
                  </a:lnTo>
                  <a:lnTo>
                    <a:pt x="74" y="75"/>
                  </a:lnTo>
                  <a:lnTo>
                    <a:pt x="68" y="69"/>
                  </a:lnTo>
                  <a:lnTo>
                    <a:pt x="62" y="63"/>
                  </a:lnTo>
                  <a:lnTo>
                    <a:pt x="57" y="58"/>
                  </a:lnTo>
                  <a:lnTo>
                    <a:pt x="52" y="52"/>
                  </a:lnTo>
                  <a:lnTo>
                    <a:pt x="47" y="47"/>
                  </a:lnTo>
                  <a:lnTo>
                    <a:pt x="42" y="43"/>
                  </a:lnTo>
                  <a:lnTo>
                    <a:pt x="37" y="38"/>
                  </a:lnTo>
                  <a:lnTo>
                    <a:pt x="33" y="34"/>
                  </a:lnTo>
                  <a:lnTo>
                    <a:pt x="29" y="32"/>
                  </a:lnTo>
                  <a:lnTo>
                    <a:pt x="22" y="26"/>
                  </a:lnTo>
                  <a:lnTo>
                    <a:pt x="17" y="19"/>
                  </a:lnTo>
                  <a:lnTo>
                    <a:pt x="12" y="14"/>
                  </a:lnTo>
                  <a:lnTo>
                    <a:pt x="7" y="11"/>
                  </a:lnTo>
                  <a:lnTo>
                    <a:pt x="5" y="7"/>
                  </a:lnTo>
                  <a:lnTo>
                    <a:pt x="2" y="5"/>
                  </a:lnTo>
                  <a:lnTo>
                    <a:pt x="1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4" y="7"/>
                  </a:lnTo>
                  <a:lnTo>
                    <a:pt x="29" y="10"/>
                  </a:lnTo>
                  <a:lnTo>
                    <a:pt x="34" y="12"/>
                  </a:lnTo>
                  <a:lnTo>
                    <a:pt x="39" y="16"/>
                  </a:lnTo>
                  <a:lnTo>
                    <a:pt x="45" y="19"/>
                  </a:lnTo>
                  <a:lnTo>
                    <a:pt x="52" y="24"/>
                  </a:lnTo>
                  <a:lnTo>
                    <a:pt x="58" y="29"/>
                  </a:lnTo>
                  <a:lnTo>
                    <a:pt x="65" y="36"/>
                  </a:lnTo>
                  <a:lnTo>
                    <a:pt x="73" y="43"/>
                  </a:lnTo>
                  <a:lnTo>
                    <a:pt x="81" y="50"/>
                  </a:lnTo>
                  <a:lnTo>
                    <a:pt x="97" y="68"/>
                  </a:lnTo>
                  <a:lnTo>
                    <a:pt x="116" y="84"/>
                  </a:lnTo>
                  <a:lnTo>
                    <a:pt x="135" y="99"/>
                  </a:lnTo>
                  <a:lnTo>
                    <a:pt x="154" y="114"/>
                  </a:lnTo>
                  <a:lnTo>
                    <a:pt x="166" y="122"/>
                  </a:lnTo>
                  <a:lnTo>
                    <a:pt x="177" y="130"/>
                  </a:lnTo>
                  <a:lnTo>
                    <a:pt x="189" y="136"/>
                  </a:lnTo>
                  <a:lnTo>
                    <a:pt x="203" y="142"/>
                  </a:lnTo>
                  <a:lnTo>
                    <a:pt x="216" y="148"/>
                  </a:lnTo>
                  <a:lnTo>
                    <a:pt x="231" y="153"/>
                  </a:lnTo>
                  <a:lnTo>
                    <a:pt x="247" y="158"/>
                  </a:lnTo>
                  <a:lnTo>
                    <a:pt x="263" y="163"/>
                  </a:lnTo>
                  <a:lnTo>
                    <a:pt x="271" y="164"/>
                  </a:lnTo>
                  <a:lnTo>
                    <a:pt x="278" y="167"/>
                  </a:lnTo>
                  <a:lnTo>
                    <a:pt x="284" y="169"/>
                  </a:lnTo>
                  <a:lnTo>
                    <a:pt x="291" y="170"/>
                  </a:lnTo>
                  <a:lnTo>
                    <a:pt x="297" y="173"/>
                  </a:lnTo>
                  <a:lnTo>
                    <a:pt x="302" y="174"/>
                  </a:lnTo>
                  <a:lnTo>
                    <a:pt x="307" y="175"/>
                  </a:lnTo>
                  <a:lnTo>
                    <a:pt x="310" y="178"/>
                  </a:lnTo>
                  <a:lnTo>
                    <a:pt x="314" y="179"/>
                  </a:lnTo>
                  <a:lnTo>
                    <a:pt x="318" y="180"/>
                  </a:lnTo>
                  <a:lnTo>
                    <a:pt x="320" y="180"/>
                  </a:lnTo>
                  <a:lnTo>
                    <a:pt x="323" y="182"/>
                  </a:lnTo>
                  <a:lnTo>
                    <a:pt x="325" y="183"/>
                  </a:lnTo>
                  <a:lnTo>
                    <a:pt x="327" y="183"/>
                  </a:lnTo>
                  <a:lnTo>
                    <a:pt x="327" y="184"/>
                  </a:lnTo>
                  <a:lnTo>
                    <a:pt x="327" y="184"/>
                  </a:lnTo>
                  <a:lnTo>
                    <a:pt x="325" y="185"/>
                  </a:lnTo>
                  <a:lnTo>
                    <a:pt x="324" y="187"/>
                  </a:lnTo>
                  <a:lnTo>
                    <a:pt x="322" y="188"/>
                  </a:lnTo>
                  <a:lnTo>
                    <a:pt x="318" y="190"/>
                  </a:lnTo>
                  <a:lnTo>
                    <a:pt x="313" y="192"/>
                  </a:lnTo>
                  <a:lnTo>
                    <a:pt x="307" y="193"/>
                  </a:lnTo>
                  <a:lnTo>
                    <a:pt x="301" y="195"/>
                  </a:lnTo>
                  <a:lnTo>
                    <a:pt x="293" y="196"/>
                  </a:lnTo>
                  <a:lnTo>
                    <a:pt x="277" y="199"/>
                  </a:lnTo>
                  <a:lnTo>
                    <a:pt x="268" y="199"/>
                  </a:lnTo>
                  <a:lnTo>
                    <a:pt x="262" y="200"/>
                  </a:lnTo>
                  <a:lnTo>
                    <a:pt x="255" y="201"/>
                  </a:lnTo>
                  <a:lnTo>
                    <a:pt x="249" y="203"/>
                  </a:lnTo>
                  <a:lnTo>
                    <a:pt x="242" y="203"/>
                  </a:lnTo>
                  <a:lnTo>
                    <a:pt x="236" y="204"/>
                  </a:lnTo>
                  <a:lnTo>
                    <a:pt x="236" y="20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Freeform 108"/>
          <p:cNvSpPr/>
          <p:nvPr/>
        </p:nvSpPr>
        <p:spPr bwMode="auto">
          <a:xfrm>
            <a:off x="5557416" y="2645220"/>
            <a:ext cx="822316" cy="283779"/>
          </a:xfrm>
          <a:custGeom>
            <a:avLst/>
            <a:gdLst>
              <a:gd name="T0" fmla="*/ 41 w 255"/>
              <a:gd name="T1" fmla="*/ 50 h 88"/>
              <a:gd name="T2" fmla="*/ 46 w 255"/>
              <a:gd name="T3" fmla="*/ 49 h 88"/>
              <a:gd name="T4" fmla="*/ 55 w 255"/>
              <a:gd name="T5" fmla="*/ 46 h 88"/>
              <a:gd name="T6" fmla="*/ 66 w 255"/>
              <a:gd name="T7" fmla="*/ 44 h 88"/>
              <a:gd name="T8" fmla="*/ 80 w 255"/>
              <a:gd name="T9" fmla="*/ 40 h 88"/>
              <a:gd name="T10" fmla="*/ 97 w 255"/>
              <a:gd name="T11" fmla="*/ 36 h 88"/>
              <a:gd name="T12" fmla="*/ 117 w 255"/>
              <a:gd name="T13" fmla="*/ 31 h 88"/>
              <a:gd name="T14" fmla="*/ 140 w 255"/>
              <a:gd name="T15" fmla="*/ 25 h 88"/>
              <a:gd name="T16" fmla="*/ 165 w 255"/>
              <a:gd name="T17" fmla="*/ 19 h 88"/>
              <a:gd name="T18" fmla="*/ 187 w 255"/>
              <a:gd name="T19" fmla="*/ 13 h 88"/>
              <a:gd name="T20" fmla="*/ 207 w 255"/>
              <a:gd name="T21" fmla="*/ 9 h 88"/>
              <a:gd name="T22" fmla="*/ 223 w 255"/>
              <a:gd name="T23" fmla="*/ 5 h 88"/>
              <a:gd name="T24" fmla="*/ 236 w 255"/>
              <a:gd name="T25" fmla="*/ 3 h 88"/>
              <a:gd name="T26" fmla="*/ 246 w 255"/>
              <a:gd name="T27" fmla="*/ 2 h 88"/>
              <a:gd name="T28" fmla="*/ 252 w 255"/>
              <a:gd name="T29" fmla="*/ 0 h 88"/>
              <a:gd name="T30" fmla="*/ 255 w 255"/>
              <a:gd name="T31" fmla="*/ 2 h 88"/>
              <a:gd name="T32" fmla="*/ 255 w 255"/>
              <a:gd name="T33" fmla="*/ 5 h 88"/>
              <a:gd name="T34" fmla="*/ 254 w 255"/>
              <a:gd name="T35" fmla="*/ 9 h 88"/>
              <a:gd name="T36" fmla="*/ 252 w 255"/>
              <a:gd name="T37" fmla="*/ 12 h 88"/>
              <a:gd name="T38" fmla="*/ 248 w 255"/>
              <a:gd name="T39" fmla="*/ 14 h 88"/>
              <a:gd name="T40" fmla="*/ 244 w 255"/>
              <a:gd name="T41" fmla="*/ 15 h 88"/>
              <a:gd name="T42" fmla="*/ 239 w 255"/>
              <a:gd name="T43" fmla="*/ 18 h 88"/>
              <a:gd name="T44" fmla="*/ 231 w 255"/>
              <a:gd name="T45" fmla="*/ 20 h 88"/>
              <a:gd name="T46" fmla="*/ 221 w 255"/>
              <a:gd name="T47" fmla="*/ 24 h 88"/>
              <a:gd name="T48" fmla="*/ 207 w 255"/>
              <a:gd name="T49" fmla="*/ 29 h 88"/>
              <a:gd name="T50" fmla="*/ 191 w 255"/>
              <a:gd name="T51" fmla="*/ 35 h 88"/>
              <a:gd name="T52" fmla="*/ 173 w 255"/>
              <a:gd name="T53" fmla="*/ 41 h 88"/>
              <a:gd name="T54" fmla="*/ 151 w 255"/>
              <a:gd name="T55" fmla="*/ 50 h 88"/>
              <a:gd name="T56" fmla="*/ 128 w 255"/>
              <a:gd name="T57" fmla="*/ 59 h 88"/>
              <a:gd name="T58" fmla="*/ 106 w 255"/>
              <a:gd name="T59" fmla="*/ 66 h 88"/>
              <a:gd name="T60" fmla="*/ 87 w 255"/>
              <a:gd name="T61" fmla="*/ 73 h 88"/>
              <a:gd name="T62" fmla="*/ 71 w 255"/>
              <a:gd name="T63" fmla="*/ 78 h 88"/>
              <a:gd name="T64" fmla="*/ 59 w 255"/>
              <a:gd name="T65" fmla="*/ 83 h 88"/>
              <a:gd name="T66" fmla="*/ 47 w 255"/>
              <a:gd name="T67" fmla="*/ 86 h 88"/>
              <a:gd name="T68" fmla="*/ 40 w 255"/>
              <a:gd name="T69" fmla="*/ 87 h 88"/>
              <a:gd name="T70" fmla="*/ 35 w 255"/>
              <a:gd name="T71" fmla="*/ 88 h 88"/>
              <a:gd name="T72" fmla="*/ 33 w 255"/>
              <a:gd name="T73" fmla="*/ 87 h 88"/>
              <a:gd name="T74" fmla="*/ 28 w 255"/>
              <a:gd name="T75" fmla="*/ 86 h 88"/>
              <a:gd name="T76" fmla="*/ 23 w 255"/>
              <a:gd name="T77" fmla="*/ 82 h 88"/>
              <a:gd name="T78" fmla="*/ 18 w 255"/>
              <a:gd name="T79" fmla="*/ 76 h 88"/>
              <a:gd name="T80" fmla="*/ 12 w 255"/>
              <a:gd name="T81" fmla="*/ 70 h 88"/>
              <a:gd name="T82" fmla="*/ 5 w 255"/>
              <a:gd name="T83" fmla="*/ 65 h 88"/>
              <a:gd name="T84" fmla="*/ 2 w 255"/>
              <a:gd name="T85" fmla="*/ 60 h 88"/>
              <a:gd name="T86" fmla="*/ 0 w 255"/>
              <a:gd name="T87" fmla="*/ 57 h 88"/>
              <a:gd name="T88" fmla="*/ 0 w 255"/>
              <a:gd name="T89" fmla="*/ 54 h 88"/>
              <a:gd name="T90" fmla="*/ 4 w 255"/>
              <a:gd name="T91" fmla="*/ 49 h 88"/>
              <a:gd name="T92" fmla="*/ 9 w 255"/>
              <a:gd name="T93" fmla="*/ 45 h 88"/>
              <a:gd name="T94" fmla="*/ 16 w 255"/>
              <a:gd name="T95" fmla="*/ 45 h 88"/>
              <a:gd name="T96" fmla="*/ 26 w 255"/>
              <a:gd name="T97" fmla="*/ 47 h 88"/>
              <a:gd name="T98" fmla="*/ 34 w 255"/>
              <a:gd name="T99" fmla="*/ 51 h 88"/>
              <a:gd name="T100" fmla="*/ 39 w 255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5" h="88">
                <a:moveTo>
                  <a:pt x="39" y="51"/>
                </a:moveTo>
                <a:lnTo>
                  <a:pt x="41" y="50"/>
                </a:lnTo>
                <a:lnTo>
                  <a:pt x="44" y="50"/>
                </a:lnTo>
                <a:lnTo>
                  <a:pt x="46" y="49"/>
                </a:lnTo>
                <a:lnTo>
                  <a:pt x="50" y="47"/>
                </a:lnTo>
                <a:lnTo>
                  <a:pt x="55" y="46"/>
                </a:lnTo>
                <a:lnTo>
                  <a:pt x="60" y="45"/>
                </a:lnTo>
                <a:lnTo>
                  <a:pt x="66" y="44"/>
                </a:lnTo>
                <a:lnTo>
                  <a:pt x="73" y="42"/>
                </a:lnTo>
                <a:lnTo>
                  <a:pt x="80" y="40"/>
                </a:lnTo>
                <a:lnTo>
                  <a:pt x="88" y="38"/>
                </a:lnTo>
                <a:lnTo>
                  <a:pt x="97" y="36"/>
                </a:lnTo>
                <a:lnTo>
                  <a:pt x="107" y="34"/>
                </a:lnTo>
                <a:lnTo>
                  <a:pt x="117" y="31"/>
                </a:lnTo>
                <a:lnTo>
                  <a:pt x="128" y="28"/>
                </a:lnTo>
                <a:lnTo>
                  <a:pt x="140" y="25"/>
                </a:lnTo>
                <a:lnTo>
                  <a:pt x="153" y="21"/>
                </a:lnTo>
                <a:lnTo>
                  <a:pt x="165" y="19"/>
                </a:lnTo>
                <a:lnTo>
                  <a:pt x="176" y="15"/>
                </a:lnTo>
                <a:lnTo>
                  <a:pt x="187" y="13"/>
                </a:lnTo>
                <a:lnTo>
                  <a:pt x="197" y="10"/>
                </a:lnTo>
                <a:lnTo>
                  <a:pt x="207" y="9"/>
                </a:lnTo>
                <a:lnTo>
                  <a:pt x="216" y="7"/>
                </a:lnTo>
                <a:lnTo>
                  <a:pt x="223" y="5"/>
                </a:lnTo>
                <a:lnTo>
                  <a:pt x="229" y="4"/>
                </a:lnTo>
                <a:lnTo>
                  <a:pt x="236" y="3"/>
                </a:lnTo>
                <a:lnTo>
                  <a:pt x="242" y="2"/>
                </a:lnTo>
                <a:lnTo>
                  <a:pt x="246" y="2"/>
                </a:lnTo>
                <a:lnTo>
                  <a:pt x="249" y="0"/>
                </a:lnTo>
                <a:lnTo>
                  <a:pt x="252" y="0"/>
                </a:lnTo>
                <a:lnTo>
                  <a:pt x="254" y="2"/>
                </a:lnTo>
                <a:lnTo>
                  <a:pt x="255" y="2"/>
                </a:lnTo>
                <a:lnTo>
                  <a:pt x="255" y="3"/>
                </a:lnTo>
                <a:lnTo>
                  <a:pt x="255" y="5"/>
                </a:lnTo>
                <a:lnTo>
                  <a:pt x="255" y="7"/>
                </a:lnTo>
                <a:lnTo>
                  <a:pt x="254" y="9"/>
                </a:lnTo>
                <a:lnTo>
                  <a:pt x="254" y="10"/>
                </a:lnTo>
                <a:lnTo>
                  <a:pt x="252" y="12"/>
                </a:lnTo>
                <a:lnTo>
                  <a:pt x="251" y="13"/>
                </a:lnTo>
                <a:lnTo>
                  <a:pt x="248" y="14"/>
                </a:lnTo>
                <a:lnTo>
                  <a:pt x="246" y="14"/>
                </a:lnTo>
                <a:lnTo>
                  <a:pt x="244" y="15"/>
                </a:lnTo>
                <a:lnTo>
                  <a:pt x="242" y="16"/>
                </a:lnTo>
                <a:lnTo>
                  <a:pt x="239" y="18"/>
                </a:lnTo>
                <a:lnTo>
                  <a:pt x="236" y="19"/>
                </a:lnTo>
                <a:lnTo>
                  <a:pt x="231" y="20"/>
                </a:lnTo>
                <a:lnTo>
                  <a:pt x="226" y="21"/>
                </a:lnTo>
                <a:lnTo>
                  <a:pt x="221" y="24"/>
                </a:lnTo>
                <a:lnTo>
                  <a:pt x="215" y="26"/>
                </a:lnTo>
                <a:lnTo>
                  <a:pt x="207" y="29"/>
                </a:lnTo>
                <a:lnTo>
                  <a:pt x="200" y="33"/>
                </a:lnTo>
                <a:lnTo>
                  <a:pt x="191" y="35"/>
                </a:lnTo>
                <a:lnTo>
                  <a:pt x="182" y="39"/>
                </a:lnTo>
                <a:lnTo>
                  <a:pt x="173" y="41"/>
                </a:lnTo>
                <a:lnTo>
                  <a:pt x="163" y="45"/>
                </a:lnTo>
                <a:lnTo>
                  <a:pt x="151" y="50"/>
                </a:lnTo>
                <a:lnTo>
                  <a:pt x="140" y="54"/>
                </a:lnTo>
                <a:lnTo>
                  <a:pt x="128" y="59"/>
                </a:lnTo>
                <a:lnTo>
                  <a:pt x="117" y="62"/>
                </a:lnTo>
                <a:lnTo>
                  <a:pt x="106" y="66"/>
                </a:lnTo>
                <a:lnTo>
                  <a:pt x="97" y="70"/>
                </a:lnTo>
                <a:lnTo>
                  <a:pt x="87" y="73"/>
                </a:lnTo>
                <a:lnTo>
                  <a:pt x="78" y="76"/>
                </a:lnTo>
                <a:lnTo>
                  <a:pt x="71" y="78"/>
                </a:lnTo>
                <a:lnTo>
                  <a:pt x="65" y="81"/>
                </a:lnTo>
                <a:lnTo>
                  <a:pt x="59" y="83"/>
                </a:lnTo>
                <a:lnTo>
                  <a:pt x="52" y="85"/>
                </a:lnTo>
                <a:lnTo>
                  <a:pt x="47" y="86"/>
                </a:lnTo>
                <a:lnTo>
                  <a:pt x="44" y="87"/>
                </a:lnTo>
                <a:lnTo>
                  <a:pt x="40" y="87"/>
                </a:lnTo>
                <a:lnTo>
                  <a:pt x="38" y="88"/>
                </a:lnTo>
                <a:lnTo>
                  <a:pt x="35" y="88"/>
                </a:lnTo>
                <a:lnTo>
                  <a:pt x="34" y="87"/>
                </a:lnTo>
                <a:lnTo>
                  <a:pt x="33" y="87"/>
                </a:lnTo>
                <a:lnTo>
                  <a:pt x="30" y="87"/>
                </a:lnTo>
                <a:lnTo>
                  <a:pt x="28" y="86"/>
                </a:lnTo>
                <a:lnTo>
                  <a:pt x="25" y="83"/>
                </a:lnTo>
                <a:lnTo>
                  <a:pt x="23" y="82"/>
                </a:lnTo>
                <a:lnTo>
                  <a:pt x="20" y="80"/>
                </a:lnTo>
                <a:lnTo>
                  <a:pt x="18" y="76"/>
                </a:lnTo>
                <a:lnTo>
                  <a:pt x="15" y="73"/>
                </a:lnTo>
                <a:lnTo>
                  <a:pt x="12" y="70"/>
                </a:lnTo>
                <a:lnTo>
                  <a:pt x="8" y="67"/>
                </a:lnTo>
                <a:lnTo>
                  <a:pt x="5" y="65"/>
                </a:lnTo>
                <a:lnTo>
                  <a:pt x="4" y="62"/>
                </a:lnTo>
                <a:lnTo>
                  <a:pt x="2" y="60"/>
                </a:lnTo>
                <a:lnTo>
                  <a:pt x="0" y="59"/>
                </a:lnTo>
                <a:lnTo>
                  <a:pt x="0" y="57"/>
                </a:lnTo>
                <a:lnTo>
                  <a:pt x="0" y="56"/>
                </a:lnTo>
                <a:lnTo>
                  <a:pt x="0" y="54"/>
                </a:lnTo>
                <a:lnTo>
                  <a:pt x="2" y="51"/>
                </a:lnTo>
                <a:lnTo>
                  <a:pt x="4" y="49"/>
                </a:lnTo>
                <a:lnTo>
                  <a:pt x="8" y="46"/>
                </a:lnTo>
                <a:lnTo>
                  <a:pt x="9" y="45"/>
                </a:lnTo>
                <a:lnTo>
                  <a:pt x="13" y="44"/>
                </a:lnTo>
                <a:lnTo>
                  <a:pt x="16" y="45"/>
                </a:lnTo>
                <a:lnTo>
                  <a:pt x="23" y="46"/>
                </a:lnTo>
                <a:lnTo>
                  <a:pt x="26" y="47"/>
                </a:lnTo>
                <a:lnTo>
                  <a:pt x="30" y="50"/>
                </a:lnTo>
                <a:lnTo>
                  <a:pt x="34" y="51"/>
                </a:lnTo>
                <a:lnTo>
                  <a:pt x="39" y="51"/>
                </a:lnTo>
                <a:lnTo>
                  <a:pt x="39" y="5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111"/>
          <p:cNvSpPr/>
          <p:nvPr/>
        </p:nvSpPr>
        <p:spPr bwMode="auto">
          <a:xfrm>
            <a:off x="6618364" y="1639093"/>
            <a:ext cx="306354" cy="196710"/>
          </a:xfrm>
          <a:custGeom>
            <a:avLst/>
            <a:gdLst>
              <a:gd name="T0" fmla="*/ 54 w 95"/>
              <a:gd name="T1" fmla="*/ 7 h 61"/>
              <a:gd name="T2" fmla="*/ 65 w 95"/>
              <a:gd name="T3" fmla="*/ 10 h 61"/>
              <a:gd name="T4" fmla="*/ 75 w 95"/>
              <a:gd name="T5" fmla="*/ 14 h 61"/>
              <a:gd name="T6" fmla="*/ 84 w 95"/>
              <a:gd name="T7" fmla="*/ 19 h 61"/>
              <a:gd name="T8" fmla="*/ 90 w 95"/>
              <a:gd name="T9" fmla="*/ 25 h 61"/>
              <a:gd name="T10" fmla="*/ 92 w 95"/>
              <a:gd name="T11" fmla="*/ 31 h 61"/>
              <a:gd name="T12" fmla="*/ 95 w 95"/>
              <a:gd name="T13" fmla="*/ 38 h 61"/>
              <a:gd name="T14" fmla="*/ 95 w 95"/>
              <a:gd name="T15" fmla="*/ 44 h 61"/>
              <a:gd name="T16" fmla="*/ 94 w 95"/>
              <a:gd name="T17" fmla="*/ 50 h 61"/>
              <a:gd name="T18" fmla="*/ 91 w 95"/>
              <a:gd name="T19" fmla="*/ 56 h 61"/>
              <a:gd name="T20" fmla="*/ 87 w 95"/>
              <a:gd name="T21" fmla="*/ 59 h 61"/>
              <a:gd name="T22" fmla="*/ 85 w 95"/>
              <a:gd name="T23" fmla="*/ 61 h 61"/>
              <a:gd name="T24" fmla="*/ 83 w 95"/>
              <a:gd name="T25" fmla="*/ 61 h 61"/>
              <a:gd name="T26" fmla="*/ 75 w 95"/>
              <a:gd name="T27" fmla="*/ 59 h 61"/>
              <a:gd name="T28" fmla="*/ 66 w 95"/>
              <a:gd name="T29" fmla="*/ 55 h 61"/>
              <a:gd name="T30" fmla="*/ 54 w 95"/>
              <a:gd name="T31" fmla="*/ 49 h 61"/>
              <a:gd name="T32" fmla="*/ 40 w 95"/>
              <a:gd name="T33" fmla="*/ 40 h 61"/>
              <a:gd name="T34" fmla="*/ 28 w 95"/>
              <a:gd name="T35" fmla="*/ 33 h 61"/>
              <a:gd name="T36" fmla="*/ 19 w 95"/>
              <a:gd name="T37" fmla="*/ 26 h 61"/>
              <a:gd name="T38" fmla="*/ 13 w 95"/>
              <a:gd name="T39" fmla="*/ 21 h 61"/>
              <a:gd name="T40" fmla="*/ 8 w 95"/>
              <a:gd name="T41" fmla="*/ 18 h 61"/>
              <a:gd name="T42" fmla="*/ 4 w 95"/>
              <a:gd name="T43" fmla="*/ 14 h 61"/>
              <a:gd name="T44" fmla="*/ 2 w 95"/>
              <a:gd name="T45" fmla="*/ 12 h 61"/>
              <a:gd name="T46" fmla="*/ 1 w 95"/>
              <a:gd name="T47" fmla="*/ 8 h 61"/>
              <a:gd name="T48" fmla="*/ 1 w 95"/>
              <a:gd name="T49" fmla="*/ 5 h 61"/>
              <a:gd name="T50" fmla="*/ 2 w 95"/>
              <a:gd name="T51" fmla="*/ 4 h 61"/>
              <a:gd name="T52" fmla="*/ 6 w 95"/>
              <a:gd name="T53" fmla="*/ 3 h 61"/>
              <a:gd name="T54" fmla="*/ 11 w 95"/>
              <a:gd name="T55" fmla="*/ 0 h 61"/>
              <a:gd name="T56" fmla="*/ 17 w 95"/>
              <a:gd name="T57" fmla="*/ 0 h 61"/>
              <a:gd name="T58" fmla="*/ 26 w 95"/>
              <a:gd name="T59" fmla="*/ 2 h 61"/>
              <a:gd name="T60" fmla="*/ 35 w 95"/>
              <a:gd name="T61" fmla="*/ 3 h 61"/>
              <a:gd name="T62" fmla="*/ 48 w 95"/>
              <a:gd name="T63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5" h="61">
                <a:moveTo>
                  <a:pt x="48" y="5"/>
                </a:moveTo>
                <a:lnTo>
                  <a:pt x="54" y="7"/>
                </a:lnTo>
                <a:lnTo>
                  <a:pt x="60" y="8"/>
                </a:lnTo>
                <a:lnTo>
                  <a:pt x="65" y="10"/>
                </a:lnTo>
                <a:lnTo>
                  <a:pt x="71" y="12"/>
                </a:lnTo>
                <a:lnTo>
                  <a:pt x="75" y="14"/>
                </a:lnTo>
                <a:lnTo>
                  <a:pt x="80" y="16"/>
                </a:lnTo>
                <a:lnTo>
                  <a:pt x="84" y="19"/>
                </a:lnTo>
                <a:lnTo>
                  <a:pt x="87" y="23"/>
                </a:lnTo>
                <a:lnTo>
                  <a:pt x="90" y="25"/>
                </a:lnTo>
                <a:lnTo>
                  <a:pt x="91" y="28"/>
                </a:lnTo>
                <a:lnTo>
                  <a:pt x="92" y="31"/>
                </a:lnTo>
                <a:lnTo>
                  <a:pt x="94" y="35"/>
                </a:lnTo>
                <a:lnTo>
                  <a:pt x="95" y="38"/>
                </a:lnTo>
                <a:lnTo>
                  <a:pt x="95" y="41"/>
                </a:lnTo>
                <a:lnTo>
                  <a:pt x="95" y="44"/>
                </a:lnTo>
                <a:lnTo>
                  <a:pt x="94" y="46"/>
                </a:lnTo>
                <a:lnTo>
                  <a:pt x="94" y="50"/>
                </a:lnTo>
                <a:lnTo>
                  <a:pt x="92" y="54"/>
                </a:lnTo>
                <a:lnTo>
                  <a:pt x="91" y="56"/>
                </a:lnTo>
                <a:lnTo>
                  <a:pt x="90" y="57"/>
                </a:lnTo>
                <a:lnTo>
                  <a:pt x="87" y="59"/>
                </a:lnTo>
                <a:lnTo>
                  <a:pt x="86" y="60"/>
                </a:lnTo>
                <a:lnTo>
                  <a:pt x="85" y="61"/>
                </a:lnTo>
                <a:lnTo>
                  <a:pt x="85" y="61"/>
                </a:lnTo>
                <a:lnTo>
                  <a:pt x="83" y="61"/>
                </a:lnTo>
                <a:lnTo>
                  <a:pt x="79" y="60"/>
                </a:lnTo>
                <a:lnTo>
                  <a:pt x="75" y="59"/>
                </a:lnTo>
                <a:lnTo>
                  <a:pt x="71" y="57"/>
                </a:lnTo>
                <a:lnTo>
                  <a:pt x="66" y="55"/>
                </a:lnTo>
                <a:lnTo>
                  <a:pt x="60" y="52"/>
                </a:lnTo>
                <a:lnTo>
                  <a:pt x="54" y="49"/>
                </a:lnTo>
                <a:lnTo>
                  <a:pt x="48" y="44"/>
                </a:lnTo>
                <a:lnTo>
                  <a:pt x="40" y="40"/>
                </a:lnTo>
                <a:lnTo>
                  <a:pt x="34" y="36"/>
                </a:lnTo>
                <a:lnTo>
                  <a:pt x="28" y="33"/>
                </a:lnTo>
                <a:lnTo>
                  <a:pt x="23" y="29"/>
                </a:lnTo>
                <a:lnTo>
                  <a:pt x="19" y="26"/>
                </a:lnTo>
                <a:lnTo>
                  <a:pt x="16" y="24"/>
                </a:lnTo>
                <a:lnTo>
                  <a:pt x="13" y="21"/>
                </a:lnTo>
                <a:lnTo>
                  <a:pt x="11" y="20"/>
                </a:lnTo>
                <a:lnTo>
                  <a:pt x="8" y="18"/>
                </a:lnTo>
                <a:lnTo>
                  <a:pt x="6" y="16"/>
                </a:lnTo>
                <a:lnTo>
                  <a:pt x="4" y="14"/>
                </a:lnTo>
                <a:lnTo>
                  <a:pt x="3" y="13"/>
                </a:lnTo>
                <a:lnTo>
                  <a:pt x="2" y="12"/>
                </a:lnTo>
                <a:lnTo>
                  <a:pt x="1" y="10"/>
                </a:lnTo>
                <a:lnTo>
                  <a:pt x="1" y="8"/>
                </a:lnTo>
                <a:lnTo>
                  <a:pt x="0" y="7"/>
                </a:lnTo>
                <a:lnTo>
                  <a:pt x="1" y="5"/>
                </a:lnTo>
                <a:lnTo>
                  <a:pt x="1" y="5"/>
                </a:lnTo>
                <a:lnTo>
                  <a:pt x="2" y="4"/>
                </a:lnTo>
                <a:lnTo>
                  <a:pt x="3" y="3"/>
                </a:lnTo>
                <a:lnTo>
                  <a:pt x="6" y="3"/>
                </a:lnTo>
                <a:lnTo>
                  <a:pt x="8" y="2"/>
                </a:lnTo>
                <a:lnTo>
                  <a:pt x="11" y="0"/>
                </a:lnTo>
                <a:lnTo>
                  <a:pt x="13" y="0"/>
                </a:lnTo>
                <a:lnTo>
                  <a:pt x="17" y="0"/>
                </a:lnTo>
                <a:lnTo>
                  <a:pt x="21" y="2"/>
                </a:lnTo>
                <a:lnTo>
                  <a:pt x="26" y="2"/>
                </a:lnTo>
                <a:lnTo>
                  <a:pt x="30" y="3"/>
                </a:lnTo>
                <a:lnTo>
                  <a:pt x="35" y="3"/>
                </a:lnTo>
                <a:lnTo>
                  <a:pt x="42" y="4"/>
                </a:lnTo>
                <a:lnTo>
                  <a:pt x="48" y="5"/>
                </a:lnTo>
                <a:lnTo>
                  <a:pt x="48" y="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13"/>
          <p:cNvSpPr/>
          <p:nvPr/>
        </p:nvSpPr>
        <p:spPr bwMode="auto">
          <a:xfrm>
            <a:off x="6228167" y="2425936"/>
            <a:ext cx="741696" cy="744920"/>
          </a:xfrm>
          <a:custGeom>
            <a:avLst/>
            <a:gdLst>
              <a:gd name="T0" fmla="*/ 76 w 230"/>
              <a:gd name="T1" fmla="*/ 186 h 231"/>
              <a:gd name="T2" fmla="*/ 103 w 230"/>
              <a:gd name="T3" fmla="*/ 169 h 231"/>
              <a:gd name="T4" fmla="*/ 127 w 230"/>
              <a:gd name="T5" fmla="*/ 150 h 231"/>
              <a:gd name="T6" fmla="*/ 145 w 230"/>
              <a:gd name="T7" fmla="*/ 130 h 231"/>
              <a:gd name="T8" fmla="*/ 160 w 230"/>
              <a:gd name="T9" fmla="*/ 108 h 231"/>
              <a:gd name="T10" fmla="*/ 173 w 230"/>
              <a:gd name="T11" fmla="*/ 88 h 231"/>
              <a:gd name="T12" fmla="*/ 181 w 230"/>
              <a:gd name="T13" fmla="*/ 71 h 231"/>
              <a:gd name="T14" fmla="*/ 187 w 230"/>
              <a:gd name="T15" fmla="*/ 55 h 231"/>
              <a:gd name="T16" fmla="*/ 189 w 230"/>
              <a:gd name="T17" fmla="*/ 42 h 231"/>
              <a:gd name="T18" fmla="*/ 190 w 230"/>
              <a:gd name="T19" fmla="*/ 30 h 231"/>
              <a:gd name="T20" fmla="*/ 190 w 230"/>
              <a:gd name="T21" fmla="*/ 20 h 231"/>
              <a:gd name="T22" fmla="*/ 189 w 230"/>
              <a:gd name="T23" fmla="*/ 13 h 231"/>
              <a:gd name="T24" fmla="*/ 187 w 230"/>
              <a:gd name="T25" fmla="*/ 6 h 231"/>
              <a:gd name="T26" fmla="*/ 186 w 230"/>
              <a:gd name="T27" fmla="*/ 3 h 231"/>
              <a:gd name="T28" fmla="*/ 187 w 230"/>
              <a:gd name="T29" fmla="*/ 0 h 231"/>
              <a:gd name="T30" fmla="*/ 191 w 230"/>
              <a:gd name="T31" fmla="*/ 0 h 231"/>
              <a:gd name="T32" fmla="*/ 195 w 230"/>
              <a:gd name="T33" fmla="*/ 0 h 231"/>
              <a:gd name="T34" fmla="*/ 200 w 230"/>
              <a:gd name="T35" fmla="*/ 2 h 231"/>
              <a:gd name="T36" fmla="*/ 205 w 230"/>
              <a:gd name="T37" fmla="*/ 5 h 231"/>
              <a:gd name="T38" fmla="*/ 215 w 230"/>
              <a:gd name="T39" fmla="*/ 11 h 231"/>
              <a:gd name="T40" fmla="*/ 222 w 230"/>
              <a:gd name="T41" fmla="*/ 19 h 231"/>
              <a:gd name="T42" fmla="*/ 226 w 230"/>
              <a:gd name="T43" fmla="*/ 25 h 231"/>
              <a:gd name="T44" fmla="*/ 230 w 230"/>
              <a:gd name="T45" fmla="*/ 30 h 231"/>
              <a:gd name="T46" fmla="*/ 230 w 230"/>
              <a:gd name="T47" fmla="*/ 34 h 231"/>
              <a:gd name="T48" fmla="*/ 230 w 230"/>
              <a:gd name="T49" fmla="*/ 40 h 231"/>
              <a:gd name="T50" fmla="*/ 228 w 230"/>
              <a:gd name="T51" fmla="*/ 47 h 231"/>
              <a:gd name="T52" fmla="*/ 226 w 230"/>
              <a:gd name="T53" fmla="*/ 56 h 231"/>
              <a:gd name="T54" fmla="*/ 222 w 230"/>
              <a:gd name="T55" fmla="*/ 68 h 231"/>
              <a:gd name="T56" fmla="*/ 218 w 230"/>
              <a:gd name="T57" fmla="*/ 81 h 231"/>
              <a:gd name="T58" fmla="*/ 211 w 230"/>
              <a:gd name="T59" fmla="*/ 96 h 231"/>
              <a:gd name="T60" fmla="*/ 202 w 230"/>
              <a:gd name="T61" fmla="*/ 110 h 231"/>
              <a:gd name="T62" fmla="*/ 191 w 230"/>
              <a:gd name="T63" fmla="*/ 127 h 231"/>
              <a:gd name="T64" fmla="*/ 179 w 230"/>
              <a:gd name="T65" fmla="*/ 143 h 231"/>
              <a:gd name="T66" fmla="*/ 166 w 230"/>
              <a:gd name="T67" fmla="*/ 158 h 231"/>
              <a:gd name="T68" fmla="*/ 154 w 230"/>
              <a:gd name="T69" fmla="*/ 169 h 231"/>
              <a:gd name="T70" fmla="*/ 142 w 230"/>
              <a:gd name="T71" fmla="*/ 177 h 231"/>
              <a:gd name="T72" fmla="*/ 116 w 230"/>
              <a:gd name="T73" fmla="*/ 193 h 231"/>
              <a:gd name="T74" fmla="*/ 90 w 230"/>
              <a:gd name="T75" fmla="*/ 207 h 231"/>
              <a:gd name="T76" fmla="*/ 62 w 230"/>
              <a:gd name="T77" fmla="*/ 217 h 231"/>
              <a:gd name="T78" fmla="*/ 33 w 230"/>
              <a:gd name="T79" fmla="*/ 226 h 231"/>
              <a:gd name="T80" fmla="*/ 19 w 230"/>
              <a:gd name="T81" fmla="*/ 229 h 231"/>
              <a:gd name="T82" fmla="*/ 9 w 230"/>
              <a:gd name="T83" fmla="*/ 231 h 231"/>
              <a:gd name="T84" fmla="*/ 3 w 230"/>
              <a:gd name="T85" fmla="*/ 229 h 231"/>
              <a:gd name="T86" fmla="*/ 2 w 230"/>
              <a:gd name="T87" fmla="*/ 228 h 231"/>
              <a:gd name="T88" fmla="*/ 2 w 230"/>
              <a:gd name="T89" fmla="*/ 227 h 231"/>
              <a:gd name="T90" fmla="*/ 3 w 230"/>
              <a:gd name="T91" fmla="*/ 224 h 231"/>
              <a:gd name="T92" fmla="*/ 8 w 230"/>
              <a:gd name="T93" fmla="*/ 222 h 231"/>
              <a:gd name="T94" fmla="*/ 14 w 230"/>
              <a:gd name="T95" fmla="*/ 218 h 231"/>
              <a:gd name="T96" fmla="*/ 23 w 230"/>
              <a:gd name="T97" fmla="*/ 213 h 231"/>
              <a:gd name="T98" fmla="*/ 33 w 230"/>
              <a:gd name="T99" fmla="*/ 208 h 231"/>
              <a:gd name="T100" fmla="*/ 45 w 230"/>
              <a:gd name="T101" fmla="*/ 202 h 231"/>
              <a:gd name="T102" fmla="*/ 60 w 230"/>
              <a:gd name="T103" fmla="*/ 19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0" h="231">
                <a:moveTo>
                  <a:pt x="60" y="195"/>
                </a:moveTo>
                <a:lnTo>
                  <a:pt x="76" y="186"/>
                </a:lnTo>
                <a:lnTo>
                  <a:pt x="90" y="177"/>
                </a:lnTo>
                <a:lnTo>
                  <a:pt x="103" y="169"/>
                </a:lnTo>
                <a:lnTo>
                  <a:pt x="116" y="160"/>
                </a:lnTo>
                <a:lnTo>
                  <a:pt x="127" y="150"/>
                </a:lnTo>
                <a:lnTo>
                  <a:pt x="137" y="140"/>
                </a:lnTo>
                <a:lnTo>
                  <a:pt x="145" y="130"/>
                </a:lnTo>
                <a:lnTo>
                  <a:pt x="154" y="119"/>
                </a:lnTo>
                <a:lnTo>
                  <a:pt x="160" y="108"/>
                </a:lnTo>
                <a:lnTo>
                  <a:pt x="166" y="98"/>
                </a:lnTo>
                <a:lnTo>
                  <a:pt x="173" y="88"/>
                </a:lnTo>
                <a:lnTo>
                  <a:pt x="177" y="80"/>
                </a:lnTo>
                <a:lnTo>
                  <a:pt x="181" y="71"/>
                </a:lnTo>
                <a:lnTo>
                  <a:pt x="185" y="62"/>
                </a:lnTo>
                <a:lnTo>
                  <a:pt x="187" y="55"/>
                </a:lnTo>
                <a:lnTo>
                  <a:pt x="189" y="49"/>
                </a:lnTo>
                <a:lnTo>
                  <a:pt x="189" y="42"/>
                </a:lnTo>
                <a:lnTo>
                  <a:pt x="190" y="36"/>
                </a:lnTo>
                <a:lnTo>
                  <a:pt x="190" y="30"/>
                </a:lnTo>
                <a:lnTo>
                  <a:pt x="190" y="25"/>
                </a:lnTo>
                <a:lnTo>
                  <a:pt x="190" y="20"/>
                </a:lnTo>
                <a:lnTo>
                  <a:pt x="190" y="16"/>
                </a:lnTo>
                <a:lnTo>
                  <a:pt x="189" y="13"/>
                </a:lnTo>
                <a:lnTo>
                  <a:pt x="189" y="9"/>
                </a:lnTo>
                <a:lnTo>
                  <a:pt x="187" y="6"/>
                </a:lnTo>
                <a:lnTo>
                  <a:pt x="187" y="5"/>
                </a:lnTo>
                <a:lnTo>
                  <a:pt x="186" y="3"/>
                </a:lnTo>
                <a:lnTo>
                  <a:pt x="187" y="2"/>
                </a:lnTo>
                <a:lnTo>
                  <a:pt x="187" y="0"/>
                </a:lnTo>
                <a:lnTo>
                  <a:pt x="189" y="0"/>
                </a:lnTo>
                <a:lnTo>
                  <a:pt x="191" y="0"/>
                </a:lnTo>
                <a:lnTo>
                  <a:pt x="194" y="0"/>
                </a:lnTo>
                <a:lnTo>
                  <a:pt x="195" y="0"/>
                </a:lnTo>
                <a:lnTo>
                  <a:pt x="197" y="0"/>
                </a:lnTo>
                <a:lnTo>
                  <a:pt x="200" y="2"/>
                </a:lnTo>
                <a:lnTo>
                  <a:pt x="202" y="3"/>
                </a:lnTo>
                <a:lnTo>
                  <a:pt x="205" y="5"/>
                </a:lnTo>
                <a:lnTo>
                  <a:pt x="208" y="6"/>
                </a:lnTo>
                <a:lnTo>
                  <a:pt x="215" y="11"/>
                </a:lnTo>
                <a:lnTo>
                  <a:pt x="218" y="15"/>
                </a:lnTo>
                <a:lnTo>
                  <a:pt x="222" y="19"/>
                </a:lnTo>
                <a:lnTo>
                  <a:pt x="225" y="21"/>
                </a:lnTo>
                <a:lnTo>
                  <a:pt x="226" y="25"/>
                </a:lnTo>
                <a:lnTo>
                  <a:pt x="228" y="28"/>
                </a:lnTo>
                <a:lnTo>
                  <a:pt x="230" y="30"/>
                </a:lnTo>
                <a:lnTo>
                  <a:pt x="230" y="32"/>
                </a:lnTo>
                <a:lnTo>
                  <a:pt x="230" y="34"/>
                </a:lnTo>
                <a:lnTo>
                  <a:pt x="230" y="36"/>
                </a:lnTo>
                <a:lnTo>
                  <a:pt x="230" y="40"/>
                </a:lnTo>
                <a:lnTo>
                  <a:pt x="230" y="44"/>
                </a:lnTo>
                <a:lnTo>
                  <a:pt x="228" y="47"/>
                </a:lnTo>
                <a:lnTo>
                  <a:pt x="227" y="51"/>
                </a:lnTo>
                <a:lnTo>
                  <a:pt x="226" y="56"/>
                </a:lnTo>
                <a:lnTo>
                  <a:pt x="225" y="62"/>
                </a:lnTo>
                <a:lnTo>
                  <a:pt x="222" y="68"/>
                </a:lnTo>
                <a:lnTo>
                  <a:pt x="221" y="75"/>
                </a:lnTo>
                <a:lnTo>
                  <a:pt x="218" y="81"/>
                </a:lnTo>
                <a:lnTo>
                  <a:pt x="215" y="88"/>
                </a:lnTo>
                <a:lnTo>
                  <a:pt x="211" y="96"/>
                </a:lnTo>
                <a:lnTo>
                  <a:pt x="207" y="103"/>
                </a:lnTo>
                <a:lnTo>
                  <a:pt x="202" y="110"/>
                </a:lnTo>
                <a:lnTo>
                  <a:pt x="196" y="118"/>
                </a:lnTo>
                <a:lnTo>
                  <a:pt x="191" y="127"/>
                </a:lnTo>
                <a:lnTo>
                  <a:pt x="184" y="135"/>
                </a:lnTo>
                <a:lnTo>
                  <a:pt x="179" y="143"/>
                </a:lnTo>
                <a:lnTo>
                  <a:pt x="173" y="150"/>
                </a:lnTo>
                <a:lnTo>
                  <a:pt x="166" y="158"/>
                </a:lnTo>
                <a:lnTo>
                  <a:pt x="160" y="164"/>
                </a:lnTo>
                <a:lnTo>
                  <a:pt x="154" y="169"/>
                </a:lnTo>
                <a:lnTo>
                  <a:pt x="148" y="174"/>
                </a:lnTo>
                <a:lnTo>
                  <a:pt x="142" y="177"/>
                </a:lnTo>
                <a:lnTo>
                  <a:pt x="128" y="186"/>
                </a:lnTo>
                <a:lnTo>
                  <a:pt x="116" y="193"/>
                </a:lnTo>
                <a:lnTo>
                  <a:pt x="103" y="201"/>
                </a:lnTo>
                <a:lnTo>
                  <a:pt x="90" y="207"/>
                </a:lnTo>
                <a:lnTo>
                  <a:pt x="76" y="212"/>
                </a:lnTo>
                <a:lnTo>
                  <a:pt x="62" y="217"/>
                </a:lnTo>
                <a:lnTo>
                  <a:pt x="47" y="222"/>
                </a:lnTo>
                <a:lnTo>
                  <a:pt x="33" y="226"/>
                </a:lnTo>
                <a:lnTo>
                  <a:pt x="25" y="228"/>
                </a:lnTo>
                <a:lnTo>
                  <a:pt x="19" y="229"/>
                </a:lnTo>
                <a:lnTo>
                  <a:pt x="13" y="229"/>
                </a:lnTo>
                <a:lnTo>
                  <a:pt x="9" y="231"/>
                </a:lnTo>
                <a:lnTo>
                  <a:pt x="5" y="231"/>
                </a:lnTo>
                <a:lnTo>
                  <a:pt x="3" y="229"/>
                </a:lnTo>
                <a:lnTo>
                  <a:pt x="2" y="229"/>
                </a:lnTo>
                <a:lnTo>
                  <a:pt x="2" y="228"/>
                </a:lnTo>
                <a:lnTo>
                  <a:pt x="0" y="228"/>
                </a:lnTo>
                <a:lnTo>
                  <a:pt x="2" y="227"/>
                </a:lnTo>
                <a:lnTo>
                  <a:pt x="2" y="226"/>
                </a:lnTo>
                <a:lnTo>
                  <a:pt x="3" y="224"/>
                </a:lnTo>
                <a:lnTo>
                  <a:pt x="5" y="223"/>
                </a:lnTo>
                <a:lnTo>
                  <a:pt x="8" y="222"/>
                </a:lnTo>
                <a:lnTo>
                  <a:pt x="10" y="221"/>
                </a:lnTo>
                <a:lnTo>
                  <a:pt x="14" y="218"/>
                </a:lnTo>
                <a:lnTo>
                  <a:pt x="18" y="216"/>
                </a:lnTo>
                <a:lnTo>
                  <a:pt x="23" y="213"/>
                </a:lnTo>
                <a:lnTo>
                  <a:pt x="28" y="211"/>
                </a:lnTo>
                <a:lnTo>
                  <a:pt x="33" y="208"/>
                </a:lnTo>
                <a:lnTo>
                  <a:pt x="39" y="205"/>
                </a:lnTo>
                <a:lnTo>
                  <a:pt x="45" y="202"/>
                </a:lnTo>
                <a:lnTo>
                  <a:pt x="52" y="198"/>
                </a:lnTo>
                <a:lnTo>
                  <a:pt x="60" y="195"/>
                </a:lnTo>
                <a:lnTo>
                  <a:pt x="60" y="19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15"/>
          <p:cNvSpPr/>
          <p:nvPr/>
        </p:nvSpPr>
        <p:spPr bwMode="auto">
          <a:xfrm>
            <a:off x="6486148" y="2567825"/>
            <a:ext cx="1054499" cy="657852"/>
          </a:xfrm>
          <a:custGeom>
            <a:avLst/>
            <a:gdLst>
              <a:gd name="T0" fmla="*/ 226 w 327"/>
              <a:gd name="T1" fmla="*/ 204 h 204"/>
              <a:gd name="T2" fmla="*/ 209 w 327"/>
              <a:gd name="T3" fmla="*/ 204 h 204"/>
              <a:gd name="T4" fmla="*/ 199 w 327"/>
              <a:gd name="T5" fmla="*/ 204 h 204"/>
              <a:gd name="T6" fmla="*/ 193 w 327"/>
              <a:gd name="T7" fmla="*/ 200 h 204"/>
              <a:gd name="T8" fmla="*/ 187 w 327"/>
              <a:gd name="T9" fmla="*/ 195 h 204"/>
              <a:gd name="T10" fmla="*/ 178 w 327"/>
              <a:gd name="T11" fmla="*/ 188 h 204"/>
              <a:gd name="T12" fmla="*/ 168 w 327"/>
              <a:gd name="T13" fmla="*/ 179 h 204"/>
              <a:gd name="T14" fmla="*/ 157 w 327"/>
              <a:gd name="T15" fmla="*/ 167 h 204"/>
              <a:gd name="T16" fmla="*/ 145 w 327"/>
              <a:gd name="T17" fmla="*/ 153 h 204"/>
              <a:gd name="T18" fmla="*/ 131 w 327"/>
              <a:gd name="T19" fmla="*/ 137 h 204"/>
              <a:gd name="T20" fmla="*/ 115 w 327"/>
              <a:gd name="T21" fmla="*/ 120 h 204"/>
              <a:gd name="T22" fmla="*/ 101 w 327"/>
              <a:gd name="T23" fmla="*/ 104 h 204"/>
              <a:gd name="T24" fmla="*/ 86 w 327"/>
              <a:gd name="T25" fmla="*/ 89 h 204"/>
              <a:gd name="T26" fmla="*/ 74 w 327"/>
              <a:gd name="T27" fmla="*/ 75 h 204"/>
              <a:gd name="T28" fmla="*/ 62 w 327"/>
              <a:gd name="T29" fmla="*/ 63 h 204"/>
              <a:gd name="T30" fmla="*/ 52 w 327"/>
              <a:gd name="T31" fmla="*/ 52 h 204"/>
              <a:gd name="T32" fmla="*/ 42 w 327"/>
              <a:gd name="T33" fmla="*/ 43 h 204"/>
              <a:gd name="T34" fmla="*/ 33 w 327"/>
              <a:gd name="T35" fmla="*/ 34 h 204"/>
              <a:gd name="T36" fmla="*/ 22 w 327"/>
              <a:gd name="T37" fmla="*/ 26 h 204"/>
              <a:gd name="T38" fmla="*/ 12 w 327"/>
              <a:gd name="T39" fmla="*/ 14 h 204"/>
              <a:gd name="T40" fmla="*/ 5 w 327"/>
              <a:gd name="T41" fmla="*/ 7 h 204"/>
              <a:gd name="T42" fmla="*/ 1 w 327"/>
              <a:gd name="T43" fmla="*/ 2 h 204"/>
              <a:gd name="T44" fmla="*/ 6 w 327"/>
              <a:gd name="T45" fmla="*/ 0 h 204"/>
              <a:gd name="T46" fmla="*/ 13 w 327"/>
              <a:gd name="T47" fmla="*/ 2 h 204"/>
              <a:gd name="T48" fmla="*/ 21 w 327"/>
              <a:gd name="T49" fmla="*/ 5 h 204"/>
              <a:gd name="T50" fmla="*/ 29 w 327"/>
              <a:gd name="T51" fmla="*/ 10 h 204"/>
              <a:gd name="T52" fmla="*/ 39 w 327"/>
              <a:gd name="T53" fmla="*/ 16 h 204"/>
              <a:gd name="T54" fmla="*/ 52 w 327"/>
              <a:gd name="T55" fmla="*/ 24 h 204"/>
              <a:gd name="T56" fmla="*/ 65 w 327"/>
              <a:gd name="T57" fmla="*/ 36 h 204"/>
              <a:gd name="T58" fmla="*/ 81 w 327"/>
              <a:gd name="T59" fmla="*/ 50 h 204"/>
              <a:gd name="T60" fmla="*/ 116 w 327"/>
              <a:gd name="T61" fmla="*/ 84 h 204"/>
              <a:gd name="T62" fmla="*/ 154 w 327"/>
              <a:gd name="T63" fmla="*/ 114 h 204"/>
              <a:gd name="T64" fmla="*/ 177 w 327"/>
              <a:gd name="T65" fmla="*/ 130 h 204"/>
              <a:gd name="T66" fmla="*/ 203 w 327"/>
              <a:gd name="T67" fmla="*/ 142 h 204"/>
              <a:gd name="T68" fmla="*/ 231 w 327"/>
              <a:gd name="T69" fmla="*/ 153 h 204"/>
              <a:gd name="T70" fmla="*/ 263 w 327"/>
              <a:gd name="T71" fmla="*/ 163 h 204"/>
              <a:gd name="T72" fmla="*/ 278 w 327"/>
              <a:gd name="T73" fmla="*/ 167 h 204"/>
              <a:gd name="T74" fmla="*/ 291 w 327"/>
              <a:gd name="T75" fmla="*/ 170 h 204"/>
              <a:gd name="T76" fmla="*/ 302 w 327"/>
              <a:gd name="T77" fmla="*/ 174 h 204"/>
              <a:gd name="T78" fmla="*/ 310 w 327"/>
              <a:gd name="T79" fmla="*/ 178 h 204"/>
              <a:gd name="T80" fmla="*/ 318 w 327"/>
              <a:gd name="T81" fmla="*/ 180 h 204"/>
              <a:gd name="T82" fmla="*/ 323 w 327"/>
              <a:gd name="T83" fmla="*/ 182 h 204"/>
              <a:gd name="T84" fmla="*/ 327 w 327"/>
              <a:gd name="T85" fmla="*/ 183 h 204"/>
              <a:gd name="T86" fmla="*/ 327 w 327"/>
              <a:gd name="T87" fmla="*/ 184 h 204"/>
              <a:gd name="T88" fmla="*/ 324 w 327"/>
              <a:gd name="T89" fmla="*/ 187 h 204"/>
              <a:gd name="T90" fmla="*/ 318 w 327"/>
              <a:gd name="T91" fmla="*/ 190 h 204"/>
              <a:gd name="T92" fmla="*/ 307 w 327"/>
              <a:gd name="T93" fmla="*/ 193 h 204"/>
              <a:gd name="T94" fmla="*/ 293 w 327"/>
              <a:gd name="T95" fmla="*/ 196 h 204"/>
              <a:gd name="T96" fmla="*/ 268 w 327"/>
              <a:gd name="T97" fmla="*/ 199 h 204"/>
              <a:gd name="T98" fmla="*/ 255 w 327"/>
              <a:gd name="T99" fmla="*/ 201 h 204"/>
              <a:gd name="T100" fmla="*/ 242 w 327"/>
              <a:gd name="T101" fmla="*/ 203 h 204"/>
              <a:gd name="T102" fmla="*/ 236 w 327"/>
              <a:gd name="T10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7" h="204">
                <a:moveTo>
                  <a:pt x="236" y="204"/>
                </a:moveTo>
                <a:lnTo>
                  <a:pt x="226" y="204"/>
                </a:lnTo>
                <a:lnTo>
                  <a:pt x="218" y="204"/>
                </a:lnTo>
                <a:lnTo>
                  <a:pt x="209" y="204"/>
                </a:lnTo>
                <a:lnTo>
                  <a:pt x="202" y="204"/>
                </a:lnTo>
                <a:lnTo>
                  <a:pt x="199" y="204"/>
                </a:lnTo>
                <a:lnTo>
                  <a:pt x="197" y="203"/>
                </a:lnTo>
                <a:lnTo>
                  <a:pt x="193" y="200"/>
                </a:lnTo>
                <a:lnTo>
                  <a:pt x="190" y="198"/>
                </a:lnTo>
                <a:lnTo>
                  <a:pt x="187" y="195"/>
                </a:lnTo>
                <a:lnTo>
                  <a:pt x="182" y="192"/>
                </a:lnTo>
                <a:lnTo>
                  <a:pt x="178" y="188"/>
                </a:lnTo>
                <a:lnTo>
                  <a:pt x="173" y="184"/>
                </a:lnTo>
                <a:lnTo>
                  <a:pt x="168" y="179"/>
                </a:lnTo>
                <a:lnTo>
                  <a:pt x="163" y="173"/>
                </a:lnTo>
                <a:lnTo>
                  <a:pt x="157" y="167"/>
                </a:lnTo>
                <a:lnTo>
                  <a:pt x="151" y="161"/>
                </a:lnTo>
                <a:lnTo>
                  <a:pt x="145" y="153"/>
                </a:lnTo>
                <a:lnTo>
                  <a:pt x="137" y="146"/>
                </a:lnTo>
                <a:lnTo>
                  <a:pt x="131" y="137"/>
                </a:lnTo>
                <a:lnTo>
                  <a:pt x="124" y="128"/>
                </a:lnTo>
                <a:lnTo>
                  <a:pt x="115" y="120"/>
                </a:lnTo>
                <a:lnTo>
                  <a:pt x="107" y="111"/>
                </a:lnTo>
                <a:lnTo>
                  <a:pt x="101" y="104"/>
                </a:lnTo>
                <a:lnTo>
                  <a:pt x="94" y="96"/>
                </a:lnTo>
                <a:lnTo>
                  <a:pt x="86" y="89"/>
                </a:lnTo>
                <a:lnTo>
                  <a:pt x="80" y="81"/>
                </a:lnTo>
                <a:lnTo>
                  <a:pt x="74" y="75"/>
                </a:lnTo>
                <a:lnTo>
                  <a:pt x="68" y="69"/>
                </a:lnTo>
                <a:lnTo>
                  <a:pt x="62" y="63"/>
                </a:lnTo>
                <a:lnTo>
                  <a:pt x="57" y="58"/>
                </a:lnTo>
                <a:lnTo>
                  <a:pt x="52" y="52"/>
                </a:lnTo>
                <a:lnTo>
                  <a:pt x="47" y="47"/>
                </a:lnTo>
                <a:lnTo>
                  <a:pt x="42" y="43"/>
                </a:lnTo>
                <a:lnTo>
                  <a:pt x="37" y="38"/>
                </a:lnTo>
                <a:lnTo>
                  <a:pt x="33" y="34"/>
                </a:lnTo>
                <a:lnTo>
                  <a:pt x="29" y="32"/>
                </a:lnTo>
                <a:lnTo>
                  <a:pt x="22" y="26"/>
                </a:lnTo>
                <a:lnTo>
                  <a:pt x="17" y="19"/>
                </a:lnTo>
                <a:lnTo>
                  <a:pt x="12" y="14"/>
                </a:lnTo>
                <a:lnTo>
                  <a:pt x="7" y="11"/>
                </a:lnTo>
                <a:lnTo>
                  <a:pt x="5" y="7"/>
                </a:lnTo>
                <a:lnTo>
                  <a:pt x="2" y="5"/>
                </a:lnTo>
                <a:lnTo>
                  <a:pt x="1" y="2"/>
                </a:lnTo>
                <a:lnTo>
                  <a:pt x="0" y="0"/>
                </a:lnTo>
                <a:lnTo>
                  <a:pt x="6" y="0"/>
                </a:lnTo>
                <a:lnTo>
                  <a:pt x="10" y="1"/>
                </a:lnTo>
                <a:lnTo>
                  <a:pt x="13" y="2"/>
                </a:lnTo>
                <a:lnTo>
                  <a:pt x="17" y="3"/>
                </a:lnTo>
                <a:lnTo>
                  <a:pt x="21" y="5"/>
                </a:lnTo>
                <a:lnTo>
                  <a:pt x="24" y="7"/>
                </a:lnTo>
                <a:lnTo>
                  <a:pt x="29" y="10"/>
                </a:lnTo>
                <a:lnTo>
                  <a:pt x="34" y="12"/>
                </a:lnTo>
                <a:lnTo>
                  <a:pt x="39" y="16"/>
                </a:lnTo>
                <a:lnTo>
                  <a:pt x="45" y="19"/>
                </a:lnTo>
                <a:lnTo>
                  <a:pt x="52" y="24"/>
                </a:lnTo>
                <a:lnTo>
                  <a:pt x="58" y="29"/>
                </a:lnTo>
                <a:lnTo>
                  <a:pt x="65" y="36"/>
                </a:lnTo>
                <a:lnTo>
                  <a:pt x="73" y="43"/>
                </a:lnTo>
                <a:lnTo>
                  <a:pt x="81" y="50"/>
                </a:lnTo>
                <a:lnTo>
                  <a:pt x="97" y="68"/>
                </a:lnTo>
                <a:lnTo>
                  <a:pt x="116" y="84"/>
                </a:lnTo>
                <a:lnTo>
                  <a:pt x="135" y="99"/>
                </a:lnTo>
                <a:lnTo>
                  <a:pt x="154" y="114"/>
                </a:lnTo>
                <a:lnTo>
                  <a:pt x="166" y="122"/>
                </a:lnTo>
                <a:lnTo>
                  <a:pt x="177" y="130"/>
                </a:lnTo>
                <a:lnTo>
                  <a:pt x="189" y="136"/>
                </a:lnTo>
                <a:lnTo>
                  <a:pt x="203" y="142"/>
                </a:lnTo>
                <a:lnTo>
                  <a:pt x="216" y="148"/>
                </a:lnTo>
                <a:lnTo>
                  <a:pt x="231" y="153"/>
                </a:lnTo>
                <a:lnTo>
                  <a:pt x="247" y="158"/>
                </a:lnTo>
                <a:lnTo>
                  <a:pt x="263" y="163"/>
                </a:lnTo>
                <a:lnTo>
                  <a:pt x="271" y="164"/>
                </a:lnTo>
                <a:lnTo>
                  <a:pt x="278" y="167"/>
                </a:lnTo>
                <a:lnTo>
                  <a:pt x="284" y="169"/>
                </a:lnTo>
                <a:lnTo>
                  <a:pt x="291" y="170"/>
                </a:lnTo>
                <a:lnTo>
                  <a:pt x="297" y="173"/>
                </a:lnTo>
                <a:lnTo>
                  <a:pt x="302" y="174"/>
                </a:lnTo>
                <a:lnTo>
                  <a:pt x="307" y="175"/>
                </a:lnTo>
                <a:lnTo>
                  <a:pt x="310" y="178"/>
                </a:lnTo>
                <a:lnTo>
                  <a:pt x="314" y="179"/>
                </a:lnTo>
                <a:lnTo>
                  <a:pt x="318" y="180"/>
                </a:lnTo>
                <a:lnTo>
                  <a:pt x="320" y="180"/>
                </a:lnTo>
                <a:lnTo>
                  <a:pt x="323" y="182"/>
                </a:lnTo>
                <a:lnTo>
                  <a:pt x="325" y="183"/>
                </a:lnTo>
                <a:lnTo>
                  <a:pt x="327" y="183"/>
                </a:lnTo>
                <a:lnTo>
                  <a:pt x="327" y="184"/>
                </a:lnTo>
                <a:lnTo>
                  <a:pt x="327" y="184"/>
                </a:lnTo>
                <a:lnTo>
                  <a:pt x="325" y="185"/>
                </a:lnTo>
                <a:lnTo>
                  <a:pt x="324" y="187"/>
                </a:lnTo>
                <a:lnTo>
                  <a:pt x="322" y="188"/>
                </a:lnTo>
                <a:lnTo>
                  <a:pt x="318" y="190"/>
                </a:lnTo>
                <a:lnTo>
                  <a:pt x="313" y="192"/>
                </a:lnTo>
                <a:lnTo>
                  <a:pt x="307" y="193"/>
                </a:lnTo>
                <a:lnTo>
                  <a:pt x="301" y="195"/>
                </a:lnTo>
                <a:lnTo>
                  <a:pt x="293" y="196"/>
                </a:lnTo>
                <a:lnTo>
                  <a:pt x="277" y="199"/>
                </a:lnTo>
                <a:lnTo>
                  <a:pt x="268" y="199"/>
                </a:lnTo>
                <a:lnTo>
                  <a:pt x="262" y="200"/>
                </a:lnTo>
                <a:lnTo>
                  <a:pt x="255" y="201"/>
                </a:lnTo>
                <a:lnTo>
                  <a:pt x="249" y="203"/>
                </a:lnTo>
                <a:lnTo>
                  <a:pt x="242" y="203"/>
                </a:lnTo>
                <a:lnTo>
                  <a:pt x="236" y="204"/>
                </a:lnTo>
                <a:lnTo>
                  <a:pt x="236" y="20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3" grpId="0" animBg="1"/>
      <p:bldP spid="34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1289485"/>
            <a:ext cx="3640187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默读课文，课文围绕蟋蟀的住宅写了哪两方面的内容？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355" y="101700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71" y="155490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74133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490"/>
            <a:ext cx="450000" cy="55975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36" y="-2282"/>
            <a:ext cx="4023780" cy="516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" y="1300485"/>
            <a:ext cx="2426139" cy="188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869481" y="3045139"/>
            <a:ext cx="25298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修建住宅的过程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832" y="982835"/>
            <a:ext cx="185980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住宅的特点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3932" y="1544182"/>
            <a:ext cx="236475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932" y="3735491"/>
            <a:ext cx="236475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7-9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82933" y="667071"/>
            <a:ext cx="2736304" cy="1328615"/>
            <a:chOff x="3988715" y="2541391"/>
            <a:chExt cx="2736304" cy="1328615"/>
          </a:xfrm>
        </p:grpSpPr>
        <p:sp>
          <p:nvSpPr>
            <p:cNvPr id="13" name="云形标注 12"/>
            <p:cNvSpPr/>
            <p:nvPr/>
          </p:nvSpPr>
          <p:spPr>
            <a:xfrm>
              <a:off x="3988715" y="2541391"/>
              <a:ext cx="2736304" cy="1328615"/>
            </a:xfrm>
            <a:prstGeom prst="cloudCallout">
              <a:avLst>
                <a:gd name="adj1" fmla="val -90149"/>
                <a:gd name="adj2" fmla="val 4216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2731" y="2686056"/>
              <a:ext cx="259228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哪些自然段讲了住宅的特点？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38919" y="2867944"/>
            <a:ext cx="3025569" cy="1328615"/>
            <a:chOff x="5734714" y="3226180"/>
            <a:chExt cx="2200415" cy="1328615"/>
          </a:xfrm>
        </p:grpSpPr>
        <p:sp>
          <p:nvSpPr>
            <p:cNvPr id="16" name="云形标注 15"/>
            <p:cNvSpPr/>
            <p:nvPr/>
          </p:nvSpPr>
          <p:spPr>
            <a:xfrm>
              <a:off x="5734714" y="3226180"/>
              <a:ext cx="2200415" cy="1328615"/>
            </a:xfrm>
            <a:prstGeom prst="cloudCallout">
              <a:avLst>
                <a:gd name="adj1" fmla="val -68586"/>
                <a:gd name="adj2" fmla="val -13547"/>
              </a:avLst>
            </a:prstGeom>
            <a:solidFill>
              <a:srgbClr val="92D05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839451" y="3475303"/>
              <a:ext cx="20947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些自然段讲了修建住宅的过程？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322491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蟋蟀的住宅</a:t>
            </a:r>
            <a:endParaRPr lang="zh-CN" altLang="en-US" dirty="0"/>
          </a:p>
        </p:txBody>
      </p:sp>
      <p:sp>
        <p:nvSpPr>
          <p:cNvPr id="3" name="左大括号 2"/>
          <p:cNvSpPr/>
          <p:nvPr/>
        </p:nvSpPr>
        <p:spPr>
          <a:xfrm>
            <a:off x="2555776" y="1300485"/>
            <a:ext cx="216024" cy="2536034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9805" y="1577517"/>
            <a:ext cx="75540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蟀的住宅有什么特点呢？请同学们默读课文第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自然段，先勾画出表现出住宅特点的句子，再找到句子中的关键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42133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556" y="1258937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朝着阳光的堤岸上，青草丛中隐藏着一条倾斜的隧道，即使有骤雨，这里也立刻就会干的。隧道顺着地势弯弯曲曲，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最多九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寸深，一指宽，这便是蟋蟀的住宅。出口的地方总有一丛草半掩着，就像一座门。蟋蟀出来吃周围的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嫩草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，绝不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去碰这一丛草。那微斜的门口，经过仔细耙扫，收拾得很平坦。这就是蟋蟀的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平台。当四周很安静的时候，蟋蟀就在这平台上弹琴。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08145" y="1697133"/>
            <a:ext cx="607216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83568" y="2417213"/>
            <a:ext cx="58811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50834" y="2744154"/>
            <a:ext cx="452947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7063" y="2057173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78323" y="810803"/>
            <a:ext cx="3863685" cy="461665"/>
          </a:xfrm>
          <a:prstGeom prst="rect">
            <a:avLst/>
          </a:prstGeom>
          <a:solidFill>
            <a:srgbClr val="C00000"/>
          </a:solidFill>
          <a:ln w="25400">
            <a:noFill/>
            <a:prstDash val="sys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选址：向阳倾斜、便于排水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92280" y="2057173"/>
            <a:ext cx="3600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524328" y="2057173"/>
            <a:ext cx="1511660" cy="1200329"/>
          </a:xfrm>
          <a:prstGeom prst="rect">
            <a:avLst/>
          </a:prstGeom>
          <a:solidFill>
            <a:srgbClr val="00B050"/>
          </a:solidFill>
          <a:ln w="25400">
            <a:noFill/>
            <a:prstDash val="sys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样子：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弯弯曲曲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大小适宜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07063" y="3137293"/>
            <a:ext cx="662473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7063" y="3497333"/>
            <a:ext cx="666074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7063" y="3838277"/>
            <a:ext cx="333037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06348" y="4011910"/>
            <a:ext cx="3887081" cy="461665"/>
          </a:xfrm>
          <a:prstGeom prst="rect">
            <a:avLst/>
          </a:prstGeom>
          <a:solidFill>
            <a:srgbClr val="0070C0"/>
          </a:solidFill>
          <a:ln w="25400">
            <a:noFill/>
            <a:prstDash val="sys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环境：洞口隐蔽 平台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平坦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8025" y="195486"/>
            <a:ext cx="2088232" cy="1008112"/>
            <a:chOff x="3491880" y="915566"/>
            <a:chExt cx="2088232" cy="1008112"/>
          </a:xfrm>
        </p:grpSpPr>
        <p:sp>
          <p:nvSpPr>
            <p:cNvPr id="16" name="矩形 15"/>
            <p:cNvSpPr/>
            <p:nvPr/>
          </p:nvSpPr>
          <p:spPr>
            <a:xfrm>
              <a:off x="4139952" y="1131590"/>
              <a:ext cx="1440160" cy="576064"/>
            </a:xfrm>
            <a:prstGeom prst="rect">
              <a:avLst/>
            </a:prstGeom>
            <a:ln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</a:rPr>
                <a:t>外部特点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7" name="Picture 4" descr="https://p0.ssl.qhimgs1.com/sdr/400__/t01f424a4a466dac06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915566"/>
              <a:ext cx="1008112" cy="100811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0454" y="1288827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屋子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的内部没什么布置，但是墙壁很光滑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。主人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有的是时间，把粗糙的地方修理平整。大体上讲，住所是很简朴的，清洁、干燥，很卫生。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38158" y="2623337"/>
            <a:ext cx="720080" cy="4834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52333" y="2621275"/>
            <a:ext cx="720080" cy="4834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72213" y="2621275"/>
            <a:ext cx="720080" cy="4834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613062" y="2196768"/>
            <a:ext cx="720080" cy="4834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32253" y="2196768"/>
            <a:ext cx="720080" cy="4834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" b="7550"/>
          <a:stretch>
            <a:fillRect/>
          </a:stretch>
        </p:blipFill>
        <p:spPr>
          <a:xfrm>
            <a:off x="5580112" y="3046834"/>
            <a:ext cx="3089834" cy="1738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228025" y="339502"/>
            <a:ext cx="2088232" cy="1008112"/>
            <a:chOff x="3491880" y="915566"/>
            <a:chExt cx="2088232" cy="1008112"/>
          </a:xfrm>
        </p:grpSpPr>
        <p:sp>
          <p:nvSpPr>
            <p:cNvPr id="10" name="矩形 9"/>
            <p:cNvSpPr/>
            <p:nvPr/>
          </p:nvSpPr>
          <p:spPr>
            <a:xfrm>
              <a:off x="4139952" y="1131590"/>
              <a:ext cx="1440160" cy="576064"/>
            </a:xfrm>
            <a:prstGeom prst="rect">
              <a:avLst/>
            </a:prstGeom>
            <a:ln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</a:rPr>
                <a:t>内部特点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1" name="Picture 4" descr="https://p0.ssl.qhimgs1.com/sdr/400__/t01f424a4a466dac06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915566"/>
              <a:ext cx="1008112" cy="100811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493371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法布尔先生说：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555526"/>
            <a:ext cx="6346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蟋蟀的住宅有这么多优点，怪不得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420183"/>
            <a:ext cx="8208911" cy="87139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座住宅真可以算是伟大的工程了。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3457" y="2067694"/>
            <a:ext cx="67687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假使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我们想到蟋蟀用来挖掘的工具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是那样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简单，这座住宅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真可以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算是伟大的工程了。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03598"/>
            <a:ext cx="66247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带着赞叹之情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223457" y="630067"/>
            <a:ext cx="2484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332211"/>
            <a:ext cx="926597" cy="926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6349" y="1347611"/>
            <a:ext cx="6877176" cy="2160243"/>
            <a:chOff x="1475657" y="1342563"/>
            <a:chExt cx="6964357" cy="2457895"/>
          </a:xfrm>
        </p:grpSpPr>
        <p:grpSp>
          <p:nvGrpSpPr>
            <p:cNvPr id="3" name="组合 10"/>
            <p:cNvGrpSpPr/>
            <p:nvPr/>
          </p:nvGrpSpPr>
          <p:grpSpPr>
            <a:xfrm>
              <a:off x="1475657" y="1342563"/>
              <a:ext cx="6964357" cy="2457895"/>
              <a:chOff x="682268" y="1197238"/>
              <a:chExt cx="7536399" cy="309600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666767" y="741348"/>
                <a:ext cx="3096009" cy="400779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967674" y="1010477"/>
                <a:ext cx="2997363" cy="3568176"/>
              </a:xfrm>
              <a:prstGeom prst="rect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3796439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491260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空心弧 10"/>
              <p:cNvSpPr/>
              <p:nvPr/>
            </p:nvSpPr>
            <p:spPr>
              <a:xfrm>
                <a:off x="3860375" y="1649338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782845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477666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空心弧 13"/>
              <p:cNvSpPr/>
              <p:nvPr/>
            </p:nvSpPr>
            <p:spPr>
              <a:xfrm>
                <a:off x="3846781" y="2161987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485534" y="3298887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799172" y="3289759"/>
                <a:ext cx="216000" cy="2160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782844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477665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空心弧 18"/>
              <p:cNvSpPr/>
              <p:nvPr/>
            </p:nvSpPr>
            <p:spPr>
              <a:xfrm>
                <a:off x="3846780" y="2687019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716187" y="1951829"/>
              <a:ext cx="2625119" cy="1435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出口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的地方总有一丛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草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掩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着，就像一座门。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22768" y="1874719"/>
              <a:ext cx="2611493" cy="15057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出口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的地方总有一丛草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半掩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着，就像一座门。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4427984" y="2931790"/>
              <a:ext cx="720927" cy="347486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91580" y="948358"/>
            <a:ext cx="7560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对比品味，体会表达的准确，感受观察的细致。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9592" y="269235"/>
            <a:ext cx="2031325" cy="646331"/>
          </a:xfrm>
          <a:prstGeom prst="rect">
            <a:avLst/>
          </a:prstGeom>
          <a:noFill/>
          <a:ln w="28575">
            <a:noFill/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比较句子</a:t>
            </a:r>
            <a:endParaRPr lang="zh-CN" altLang="en-US" sz="3600" b="1" dirty="0" smtClean="0">
              <a:latin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33912" y="3612656"/>
            <a:ext cx="7128792" cy="1263350"/>
          </a:xfrm>
          <a:prstGeom prst="roundRect">
            <a:avLst/>
          </a:prstGeom>
          <a:solidFill>
            <a:srgbClr val="00B05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一个“半”字，写出了住宅门洞的特点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既隐蔽、安全，又通风、便于进出。这样的表达更准确，更清楚。</a:t>
            </a:r>
            <a:endParaRPr lang="zh-CN" altLang="en-US" sz="32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" y="-99634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7614"/>
            <a:ext cx="7704856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人类居住的地方叫“住宅”，动物居住的地方叫“洞穴”。这篇课文为什么作者把蟋蟀的巢穴叫作“住宅”呢？今天我们来学习这篇课文，看看法布尔围绕蟋蟀的住宅到底写了哪些内容。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185839" y="22136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4" name="iconfont-1191-870150"/>
          <p:cNvSpPr>
            <a:spLocks noChangeAspect="1"/>
          </p:cNvSpPr>
          <p:nvPr/>
        </p:nvSpPr>
        <p:spPr bwMode="auto">
          <a:xfrm>
            <a:off x="5585174" y="37843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 rot="10800000">
            <a:off x="3051380" y="37843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6fd7c8055d974d94a50d34cec02eb424_th.jp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9" b="7704"/>
          <a:stretch>
            <a:fillRect/>
          </a:stretch>
        </p:blipFill>
        <p:spPr bwMode="auto">
          <a:xfrm>
            <a:off x="1547664" y="1779659"/>
            <a:ext cx="2376264" cy="239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2"/>
          <p:cNvSpPr txBox="1"/>
          <p:nvPr/>
        </p:nvSpPr>
        <p:spPr>
          <a:xfrm>
            <a:off x="863588" y="555526"/>
            <a:ext cx="7416824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通过这个“半”字，你还体会到什么？你能体会到作者是怎样观察的吗？</a:t>
            </a:r>
            <a:endParaRPr lang="zh-CN" altLang="en-US" sz="28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707654"/>
            <a:ext cx="3495236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正是由于作者细致的观察，才能把住宅的特点写得这样准确、清楚。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51700" y="1031170"/>
            <a:ext cx="2160243" cy="365722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5259" y="2182645"/>
            <a:ext cx="25788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的地方总有一丛草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着，就像一座门。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91630"/>
            <a:ext cx="3826004" cy="2818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43419" y="626418"/>
            <a:ext cx="79330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+mn-ea"/>
                <a:cs typeface="黑体" panose="02010609060101010101" pitchFamily="49" charset="-122"/>
              </a:rPr>
              <a:t>这样准确的表达和作者的观察有什么关系？</a:t>
            </a:r>
            <a:endParaRPr lang="zh-CN" altLang="en-US" sz="3200" b="1" dirty="0">
              <a:latin typeface="+mn-ea"/>
              <a:cs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36096" y="1923678"/>
            <a:ext cx="2376264" cy="1567218"/>
            <a:chOff x="6660232" y="1652604"/>
            <a:chExt cx="2016224" cy="1263906"/>
          </a:xfrm>
          <a:solidFill>
            <a:srgbClr val="92D050"/>
          </a:solidFill>
        </p:grpSpPr>
        <p:sp>
          <p:nvSpPr>
            <p:cNvPr id="5" name="云形标注 4"/>
            <p:cNvSpPr/>
            <p:nvPr/>
          </p:nvSpPr>
          <p:spPr>
            <a:xfrm>
              <a:off x="6732240" y="1652604"/>
              <a:ext cx="1944216" cy="1263906"/>
            </a:xfrm>
            <a:prstGeom prst="cloudCallout">
              <a:avLst>
                <a:gd name="adj1" fmla="val -84250"/>
                <a:gd name="adj2" fmla="val 37793"/>
              </a:avLst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660232" y="1869058"/>
              <a:ext cx="2016224" cy="769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洞穴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极小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不易观察</a:t>
              </a:r>
              <a:endPara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23471" y="287917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r>
              <a:rPr lang="zh-CN" altLang="en-US" sz="24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215" y="3193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03600" y="411510"/>
            <a:ext cx="79368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+mn-ea"/>
                <a:cs typeface="黑体" panose="02010609060101010101" pitchFamily="49" charset="-122"/>
              </a:rPr>
              <a:t>文中像这样写得准确，又体现出作者观察细致的地方还有很多，你能找出来吗？</a:t>
            </a:r>
            <a:endParaRPr lang="zh-CN" altLang="en-US" sz="2000" b="1" dirty="0">
              <a:solidFill>
                <a:srgbClr val="C00000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9606" y="1429544"/>
            <a:ext cx="7217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朝着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堤岸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上，青草丛中隐藏着一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的隧道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，即使有骤雨，这里也立刻就会干的。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3097597"/>
            <a:ext cx="6336704" cy="12003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蟋蟀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住宅原本就小，作者不但发现了这些洞穴，还观察到洞穴朝阳，而且是倾斜的。这需要仔细且反复地观察才能发现。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04" y="2924900"/>
            <a:ext cx="1158127" cy="1404229"/>
          </a:xfrm>
          <a:prstGeom prst="rect">
            <a:avLst/>
          </a:prstGeom>
        </p:spPr>
      </p:pic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8417" y="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99542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隧道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顺着地势弯弯曲曲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寸深，一指宽，这便是蟋蟀的住宅。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409144"/>
            <a:ext cx="6552728" cy="181588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“最多”一词十分准确，从中能够体会到作者一定是经过反复的观察，甚至是测量才得出这样的结论。作者的观察是耐心而又细致的。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13471"/>
            <a:ext cx="1334135" cy="171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73202"/>
            <a:ext cx="4304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一、看拼音，写词语。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8175" y="1811600"/>
            <a:ext cx="16097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wā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jué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1800230"/>
            <a:ext cx="129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zhù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zhái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5140" y="3035736"/>
            <a:ext cx="1337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dòng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xué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7351" y="180023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xu</a:t>
            </a:r>
            <a:r>
              <a:rPr lang="vi-VN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ǎn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zé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3861" y="2190572"/>
            <a:ext cx="187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2207720"/>
            <a:ext cx="187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8126" y="3334677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23587" y="2207720"/>
            <a:ext cx="187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3662" y="3007218"/>
            <a:ext cx="1830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suí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ér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ān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3035736"/>
            <a:ext cx="1869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bù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kě</a:t>
            </a:r>
            <a:r>
              <a:rPr lang="en-US" altLang="zh-CN" sz="20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zh-CN" altLang="en-US" sz="2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3422166"/>
            <a:ext cx="24853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3422166"/>
            <a:ext cx="24853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9613" y="2119134"/>
            <a:ext cx="1204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 掘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7620" y="2136282"/>
            <a:ext cx="1204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 宅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388" y="2136282"/>
            <a:ext cx="1204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 择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8471" y="3350728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随遇而安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0305" y="3350728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毫不可惜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03646" y="3287349"/>
            <a:ext cx="1204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 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9543" y="699542"/>
            <a:ext cx="592982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二、在括号里填上合适的词语。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8488" y="1816706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）的住宅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0501" y="2745400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）地选择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93187" y="2745400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）地摆动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501" y="1816706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）的工具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09656" y="1816706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）的本领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8488" y="2745400"/>
            <a:ext cx="2689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）地铺开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691" y="27454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5678" y="183986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0123" y="27454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7691" y="1816706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0377" y="27454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0377" y="1816706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414394" y="771550"/>
            <a:ext cx="8262062" cy="3816424"/>
          </a:xfrm>
          <a:prstGeom prst="rect">
            <a:avLst/>
          </a:prstGeom>
          <a:ln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1115616" y="1549117"/>
            <a:ext cx="67687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课的学习，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我们明白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了课文是按照蟋蟀住宅的特点，更明白作者的细致的观察和表达的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准确性。下节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课，我们将一起去了解蟋蟀住宅建造的过程！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04" y="23416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12972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99592" y="2628206"/>
            <a:ext cx="7554020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作者这样说仅仅是因为蟋蟀住宅的这些特点吗？还有什么原因呢？让我们结合蟋蟀修建住宅的过程来看一看。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395" y="235572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4"/>
          <p:cNvSpPr txBox="1"/>
          <p:nvPr/>
        </p:nvSpPr>
        <p:spPr>
          <a:xfrm>
            <a:off x="906412" y="1544474"/>
            <a:ext cx="7554020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这座住宅真可以算是伟大的工程了。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3394837" y="7046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>
            <a:off x="5801198" y="22030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 rot="10800000">
            <a:off x="3267404" y="22030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88" y="583029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4853" y="5555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27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483013"/>
            <a:ext cx="7344816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7-9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自然段，小组合作完成：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    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en-US" altLang="zh-CN" sz="2800" b="1" dirty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用“</a:t>
            </a:r>
            <a:r>
              <a:rPr lang="en-US" altLang="zh-CN" sz="2800" b="1" dirty="0" smtClean="0">
                <a:latin typeface="+mn-ea"/>
              </a:rPr>
              <a:t>____</a:t>
            </a:r>
            <a:r>
              <a:rPr lang="zh-CN" altLang="en-US" sz="2800" b="1" dirty="0" smtClean="0">
                <a:latin typeface="+mn-ea"/>
              </a:rPr>
              <a:t>”画出蟋蟀修建住宅过程中不同阶段表示时间的</a:t>
            </a:r>
            <a:r>
              <a:rPr lang="zh-CN" altLang="en-US" sz="2800" b="1" dirty="0">
                <a:latin typeface="+mn-ea"/>
              </a:rPr>
              <a:t>语句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+mn-ea"/>
              </a:rPr>
              <a:t>    </a:t>
            </a:r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结合这些时间，说一说蟋蟀修建住宅的过程。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533826" y="409406"/>
            <a:ext cx="2076348" cy="654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小组合作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86353" y="409406"/>
            <a:ext cx="3771295" cy="546100"/>
            <a:chOff x="2270085" y="409406"/>
            <a:chExt cx="3771295" cy="5461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7" y="915566"/>
            <a:ext cx="2736303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表示时间的语句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8535" y="1622552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大多是在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秋天初寒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389396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的是长时间的整修，今天做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8535" y="3693770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即使在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冬天，只要天气暖和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u=1884480423,728822216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3316259"/>
            <a:ext cx="2092690" cy="1415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五边形 6"/>
          <p:cNvSpPr/>
          <p:nvPr/>
        </p:nvSpPr>
        <p:spPr>
          <a:xfrm flipH="1">
            <a:off x="6471484" y="1459738"/>
            <a:ext cx="2497462" cy="829797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挖掘住宅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的重要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zh-CN" altLang="en-US" sz="2400" dirty="0"/>
          </a:p>
        </p:txBody>
      </p:sp>
      <p:sp>
        <p:nvSpPr>
          <p:cNvPr id="8" name="五边形 7"/>
          <p:cNvSpPr/>
          <p:nvPr/>
        </p:nvSpPr>
        <p:spPr>
          <a:xfrm flipH="1">
            <a:off x="2891514" y="2900152"/>
            <a:ext cx="2038394" cy="711342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长时间整修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3533826" y="123478"/>
            <a:ext cx="2076348" cy="654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展示交流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86353" y="123478"/>
            <a:ext cx="3771295" cy="546100"/>
            <a:chOff x="2270085" y="409406"/>
            <a:chExt cx="3771295" cy="5461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  <p:sp>
        <p:nvSpPr>
          <p:cNvPr id="13" name="椭圆 12"/>
          <p:cNvSpPr/>
          <p:nvPr/>
        </p:nvSpPr>
        <p:spPr>
          <a:xfrm>
            <a:off x="6012160" y="4057086"/>
            <a:ext cx="2808312" cy="76594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时间漫长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915566"/>
            <a:ext cx="4972997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蛐蛐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。身体较小，呈黑褐色，触角很长，善于跳跃。雄性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翅摩擦发声。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生活在土穴、砖瓦碎石的下面或杂草中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，主要在夜间活动。吃植物的根、茎、叶及种子，对农作物有害。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 rot="5400000">
            <a:off x="5699963" y="1023878"/>
            <a:ext cx="2700000" cy="2700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 rot="5400000">
            <a:off x="5833734" y="1157649"/>
            <a:ext cx="2432457" cy="2432457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68257" y="1399134"/>
            <a:ext cx="1963412" cy="1949489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5875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3F5F3"/>
              </a:clrFrom>
              <a:clrTo>
                <a:srgbClr val="F3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829" y="1760650"/>
            <a:ext cx="4335118" cy="2688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83568" y="756885"/>
            <a:ext cx="7635951" cy="1238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 smtClean="0">
                <a:latin typeface="+mn-ea"/>
              </a:rPr>
              <a:t>　　同学们</a:t>
            </a:r>
            <a:r>
              <a:rPr lang="zh-CN" altLang="en-US" sz="3200" b="1" dirty="0">
                <a:latin typeface="+mn-ea"/>
              </a:rPr>
              <a:t>，蟋蟀要完成如此巨大的工程，它靠的是什么</a:t>
            </a:r>
            <a:r>
              <a:rPr lang="zh-CN" altLang="en-US" sz="3200" b="1" dirty="0" smtClean="0">
                <a:latin typeface="+mn-ea"/>
              </a:rPr>
              <a:t>？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403648" y="2643758"/>
            <a:ext cx="237512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足和大颚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72200" y="3443237"/>
            <a:ext cx="661965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9364" y="50729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0560" y="1563638"/>
            <a:ext cx="7416824" cy="1384995"/>
          </a:xfrm>
          <a:prstGeom prst="rect">
            <a:avLst/>
          </a:prstGeom>
          <a:noFill/>
          <a:ln w="15875"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蟋蟀并不是挖掘技术的专家，它的工具是那样柔弱，所以人们对它的劳动成果感到惊奇。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2418511"/>
            <a:ext cx="694578" cy="449585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99792" y="3682876"/>
            <a:ext cx="2592288" cy="76594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工具柔弱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1929" y="618823"/>
            <a:ext cx="6480720" cy="58477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文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中是如何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描写蟋蟀的工具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的呢？</a:t>
            </a:r>
            <a:endParaRPr lang="zh-CN" altLang="en-US" sz="3200" b="1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871554"/>
            <a:ext cx="2400814" cy="1802516"/>
          </a:xfrm>
          <a:prstGeom prst="rect">
            <a:avLst/>
          </a:prstGeom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31178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771550"/>
            <a:ext cx="685804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假使我们想到蟋蟀用来挖掘的工具是那样简单，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这座住宅真可以算是伟大的工程了。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4114" y="1563637"/>
            <a:ext cx="701030" cy="459843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67844" y="3147814"/>
            <a:ext cx="2808312" cy="76594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工具简单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787774"/>
            <a:ext cx="2400814" cy="180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048" y="33950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它用前足扒土，还用钳子似的大颚搬掉较大的土块。它用强有力地后足踏地。后腿上有两排锯，用它们将泥土推到后面，倾斜地铺开。</a:t>
            </a:r>
            <a:endParaRPr lang="zh-CN" altLang="en-US" sz="2800" b="1" dirty="0"/>
          </a:p>
        </p:txBody>
      </p:sp>
      <p:sp>
        <p:nvSpPr>
          <p:cNvPr id="3" name="椭圆 2"/>
          <p:cNvSpPr/>
          <p:nvPr/>
        </p:nvSpPr>
        <p:spPr>
          <a:xfrm>
            <a:off x="944910" y="3723878"/>
            <a:ext cx="3312368" cy="76594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劳动强度大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22553" y="987574"/>
            <a:ext cx="3925670" cy="1715120"/>
            <a:chOff x="4922553" y="987574"/>
            <a:chExt cx="3925670" cy="1715120"/>
          </a:xfrm>
        </p:grpSpPr>
        <p:sp>
          <p:nvSpPr>
            <p:cNvPr id="5" name="流程图: 显示 4"/>
            <p:cNvSpPr/>
            <p:nvPr/>
          </p:nvSpPr>
          <p:spPr>
            <a:xfrm>
              <a:off x="4922553" y="987574"/>
              <a:ext cx="3925670" cy="1715120"/>
            </a:xfrm>
            <a:prstGeom prst="flowChartDisplay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26609" y="1046046"/>
              <a:ext cx="316835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说明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蟋蟀建筑住宅的艰难与辛苦，从侧面反映了蟋蟀的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勤劳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不肯随遇而安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629669" y="502568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67744" y="1165498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21174" y="1789187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2902" y="3045321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81214" y="3075806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09" y="2761729"/>
            <a:ext cx="2400814" cy="180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14638"/>
            <a:ext cx="2297944" cy="3219193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/>
        </p:nvGrpSpPr>
        <p:grpSpPr>
          <a:xfrm>
            <a:off x="4964013" y="1915452"/>
            <a:ext cx="2848347" cy="2475410"/>
            <a:chOff x="6223000" y="2324434"/>
            <a:chExt cx="3797796" cy="3300546"/>
          </a:xfrm>
        </p:grpSpPr>
        <p:sp>
          <p:nvSpPr>
            <p:cNvPr id="5" name="文本占位符 54274"/>
            <p:cNvSpPr txBox="1">
              <a:spLocks noRot="1" noChangeArrowheads="1"/>
            </p:cNvSpPr>
            <p:nvPr/>
          </p:nvSpPr>
          <p:spPr>
            <a:xfrm>
              <a:off x="6223000" y="2324434"/>
              <a:ext cx="3317743" cy="85056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3750"/>
                </a:lnSpc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前足</a:t>
              </a:r>
              <a:r>
                <a:rPr lang="en-US" altLang="zh-CN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扒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占位符 54274"/>
            <p:cNvSpPr txBox="1">
              <a:spLocks noRot="1" noChangeArrowheads="1"/>
            </p:cNvSpPr>
            <p:nvPr/>
          </p:nvSpPr>
          <p:spPr>
            <a:xfrm>
              <a:off x="6223000" y="3141094"/>
              <a:ext cx="3509764" cy="85056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3750"/>
                </a:lnSpc>
                <a:buNone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大颚</a:t>
              </a:r>
              <a:r>
                <a:rPr lang="en-US" altLang="zh-CN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搬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占位符 54274"/>
            <p:cNvSpPr txBox="1">
              <a:spLocks noRot="1" noChangeArrowheads="1"/>
            </p:cNvSpPr>
            <p:nvPr/>
          </p:nvSpPr>
          <p:spPr>
            <a:xfrm>
              <a:off x="6223000" y="3957754"/>
              <a:ext cx="3509764" cy="85056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3750"/>
                </a:lnSpc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后足</a:t>
              </a:r>
              <a:r>
                <a:rPr lang="en-US" altLang="zh-CN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占位符 54274"/>
            <p:cNvSpPr txBox="1">
              <a:spLocks noRot="1" noChangeArrowheads="1"/>
            </p:cNvSpPr>
            <p:nvPr/>
          </p:nvSpPr>
          <p:spPr>
            <a:xfrm>
              <a:off x="6223000" y="4774414"/>
              <a:ext cx="3797796" cy="85056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3750"/>
                </a:lnSpc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锯</a:t>
              </a:r>
              <a:r>
                <a:rPr lang="en-US" altLang="zh-CN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  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推</a:t>
              </a:r>
              <a:r>
                <a:rPr lang="en-US" altLang="zh-CN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铺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直接连接符 8"/>
          <p:cNvSpPr>
            <a:spLocks noChangeShapeType="1"/>
          </p:cNvSpPr>
          <p:nvPr/>
        </p:nvSpPr>
        <p:spPr bwMode="auto">
          <a:xfrm flipV="1">
            <a:off x="3316001" y="2333460"/>
            <a:ext cx="1657350" cy="781551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3316000" y="2662644"/>
            <a:ext cx="1666875" cy="11065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V="1">
            <a:off x="3519917" y="3435845"/>
            <a:ext cx="1484131" cy="32293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3165546" y="3792449"/>
            <a:ext cx="1817329" cy="24578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7629" y="394404"/>
            <a:ext cx="518457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看图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课文内容连线。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9438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552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用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自己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的话介绍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蟋蟀住宅的修建过程吧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！</a:t>
            </a:r>
            <a:endParaRPr lang="zh-CN" altLang="en-US" sz="28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3711" y="3855691"/>
            <a:ext cx="3122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即使在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0652" y="1347614"/>
            <a:ext cx="80958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选址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不肯随遇而安，排水优良，有温和的阳光（朝着阳光的堤岸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301722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动工：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大多是在十月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2847579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挖掘：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扒土（前足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)→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搬土块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（大颚）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→踏地（后足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→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推土、铺土（后腿上的两排锯）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237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65515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</a:rPr>
              <a:t>	</a:t>
            </a:r>
            <a:r>
              <a:rPr lang="zh-CN" altLang="en-US" sz="2800" b="1" dirty="0" smtClean="0">
                <a:latin typeface="+mn-ea"/>
              </a:rPr>
              <a:t>结合上节课学习的蟋蟀住宅的特点，说说为什么蟋蟀的住宅可以算是“伟大的工程”。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837149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蟋蟀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，这个不起眼的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小生灵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，仅仅靠它简单的足，完成了扒土、搬土、踏地、推土以及修整、加深加阔等一系列繁重的工序，修建了这样精致舒适的住宅。对于这么柔弱的小生命来说，这的确可以称得上是伟大的工程呀！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3568" y="973404"/>
            <a:ext cx="755402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将蟋蟀修建住宅的时间与作者的观察联系起来，你又有什么发现？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6229" y="74381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4"/>
          <p:cNvSpPr txBox="1"/>
          <p:nvPr/>
        </p:nvSpPr>
        <p:spPr>
          <a:xfrm>
            <a:off x="2555776" y="2268053"/>
            <a:ext cx="3888432" cy="5407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恒心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4160" y="3077811"/>
            <a:ext cx="3888432" cy="5407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2555776" y="3906568"/>
            <a:ext cx="3918520" cy="60939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细心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6229" y="339502"/>
            <a:ext cx="7398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蟋蟀盖房子大多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秋天初寒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91630"/>
            <a:ext cx="813690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611560" y="395958"/>
            <a:ext cx="79928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作者仅仅是观察了这样一个冬季吗？读文字资料，谈谈你的感受。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363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2035" y="1766302"/>
            <a:ext cx="7848872" cy="2677656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法布尔，法国著名昆虫学家。他出身于贫苦农民家庭，从小酷爱昆虫。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岁时，法布尔用自己所有的积蓄购买了一片荒地，专门用来放养昆虫。在这片荒地上，法布尔进行了长达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年的观察，揭开了昆虫世界的许多秘密，并写成了卷帙浩繁的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昆虫记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。这部杰作把科学知识和文艺非常巧妙地结合起来，用一种富有诗意的笔调，向人们展示了一个绚丽多彩的昆虫世界。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0107" y="2878832"/>
            <a:ext cx="230425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9622"/>
            <a:ext cx="87129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727001" y="1755279"/>
            <a:ext cx="7992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瞧，清晨太阳刚刚探出头，法布尔在怎样观察昆虫？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午太阳高照，炎热难耐，法布尔在怎样观察昆虫？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夜深人静，大家都已熟睡，可是法布尔还在怎样观察昆虫？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寒来暑往，瞧啊，即使在寒冷的冬季，法布尔都没有放弃观察，他还在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827584" y="494566"/>
            <a:ext cx="820891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想象：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年来，法布尔在荒石园是怎样观察昆虫的？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902" y="1563638"/>
            <a:ext cx="100811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6390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3848" y="699542"/>
            <a:ext cx="535781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法布尔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1823—1915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法国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著名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昆虫学家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、文学家。被世人称为“昆虫界的荷马”，昆虫界的“维吉尔”。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848" y="2369670"/>
            <a:ext cx="534352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由于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昆虫记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中精确地记录了法布尔进行的试验，揭开了昆虫生命与生活习惯中的许多秘密，达尔文称法布尔为“无法效仿的观察家”。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è®©-äº¨å©Â·å¡è¥¿ç±³å°Â·æ³å¸å°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24160"/>
            <a:ext cx="2171284" cy="2843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55526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长达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年的观察中，蟋蟀以及那些生活在荒石园的小昆虫，在作者眼里已经化作了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灵性的生灵。我们一起来感受他生动的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表达吧。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781894" y="2211710"/>
            <a:ext cx="2664296" cy="49244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找一找，说一说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1894" y="2759318"/>
            <a:ext cx="75608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找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出课文中把蟋蟀比作人，把蟋蟀的巢穴比作人的住宅的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语句。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81233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27534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居住在草地上的蟋蟀，差不多和蝉一样有名。它的出名不光由于它的唱歌，还由于它的住宅。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7679" y="1426132"/>
            <a:ext cx="720080" cy="428628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u=2641514947,127677587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16666" b="18055"/>
          <a:stretch>
            <a:fillRect/>
          </a:stretch>
        </p:blipFill>
        <p:spPr>
          <a:xfrm>
            <a:off x="6228184" y="2343186"/>
            <a:ext cx="2016224" cy="1861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2095153" y="1867705"/>
            <a:ext cx="748655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C:\Users\Administrator\Desktop\u=3539165701,735684282&amp;fm=15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3186"/>
            <a:ext cx="2476500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5292080" y="1867705"/>
            <a:ext cx="43204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077422" y="1440990"/>
            <a:ext cx="792088" cy="428628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034318719,2972244840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131590"/>
            <a:ext cx="4762500" cy="3009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642924"/>
            <a:ext cx="53640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出口的地方总有一丛草半掩着，就像一座门。蟋蟀出来吃周围的嫩草，绝不去碰这一丛草。那微斜的门口，经过仔细耙扫，收拾得很平坦。这就是蟋蟀的平台。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四周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安静的时候，蟋蟀就在这平台上弹琴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rot="5400000" flipH="1" flipV="1">
            <a:off x="1832297" y="1490490"/>
            <a:ext cx="1071570" cy="78581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335213" y="699542"/>
            <a:ext cx="928694" cy="64294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2047181" y="3219822"/>
            <a:ext cx="72008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407221" y="3867894"/>
            <a:ext cx="1643074" cy="64294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0492" y="3199672"/>
            <a:ext cx="701748" cy="52322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11696" y="1935585"/>
            <a:ext cx="720744" cy="52322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45742" y="2367290"/>
            <a:ext cx="726258" cy="52322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348" y="771550"/>
            <a:ext cx="50515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屋子的内部没什么布置，但是墙壁很光滑。主人有的是时间，把粗糙的地方修理平整。大体上讲，住所是很简朴的，清洁、干燥，很卫生。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1463269970,1044931863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0932" y="1423093"/>
            <a:ext cx="3113556" cy="23351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356" y="3479756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6796" y="2206289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1858" y="2837017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6476" y="3479756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6556" y="1569448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6636" y="3479756"/>
            <a:ext cx="720080" cy="45451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755576" y="483518"/>
            <a:ext cx="2664296" cy="49244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，说一说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071195"/>
            <a:ext cx="8254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下面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片段在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表达上与课文有什么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不同？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（课后第三题）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426" y="8414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72380" y="1711846"/>
            <a:ext cx="8321774" cy="2651387"/>
            <a:chOff x="472380" y="1711846"/>
            <a:chExt cx="8321774" cy="26513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380" y="1711846"/>
              <a:ext cx="8316416" cy="2651387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39" y="3219822"/>
              <a:ext cx="1805343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2686050"/>
              <a:ext cx="1341834" cy="183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2177802"/>
              <a:ext cx="1341834" cy="183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4448" y="2086930"/>
              <a:ext cx="154859" cy="1132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4179976"/>
              <a:ext cx="1341834" cy="183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203598"/>
            <a:ext cx="7128792" cy="257666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段中的说明性文字具有简洁，表达准确清楚，不带情感色彩的特点。而文中运用拟人的修辞手法，读来栩栩如生，生动形象，富有情趣。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107504" y="2491930"/>
            <a:ext cx="1222362" cy="208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755576" y="483518"/>
            <a:ext cx="2664296" cy="49244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，品一品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1894" y="975961"/>
            <a:ext cx="75608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都是写蟋蟀鸣叫，两位作者的表达有什么不一样？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672808"/>
            <a:ext cx="28017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虫利用位于前翅基部的脊产生求偶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鸣声。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491630"/>
            <a:ext cx="4968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那微斜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的门口，经过仔细耙扫，收拾得很平坦。这就是蟋蟀的平台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四周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安静的时候，蟋蟀就在这平台上弹琴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563888" y="1544588"/>
            <a:ext cx="0" cy="167523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43025" y="3579862"/>
            <a:ext cx="7632848" cy="892552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法布尔运用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的修辞手法，表现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了蟋蟀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讲究卫生、喜爱音乐、热爱生活、富有情趣。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3761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下箭头 5"/>
          <p:cNvSpPr/>
          <p:nvPr/>
        </p:nvSpPr>
        <p:spPr>
          <a:xfrm>
            <a:off x="5724128" y="321982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66740"/>
            <a:ext cx="7416824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+mn-ea"/>
              </a:rPr>
              <a:t>    要想像法布尔这样写出生动有趣的文章，我们首先要学会像他一样处处留心，耐心细致地去探寻我们周围的事物。只要我们坚持不懈地进行连续观察，一定能收获到意想不到的观察结果。</a:t>
            </a:r>
            <a:endParaRPr lang="zh-CN" altLang="en-US" sz="2800" b="1" dirty="0" smtClean="0">
              <a:latin typeface="+mn-ea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394" y="62083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5536" y="914088"/>
            <a:ext cx="8594393" cy="50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en-US" sz="2800" b="1" dirty="0" smtClean="0">
                <a:latin typeface="+mn-ea"/>
              </a:rPr>
              <a:t>对比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蟋蟀的住宅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和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燕子窝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，说说它们的异同。</a:t>
            </a:r>
            <a:endParaRPr lang="zh-CN" altLang="en-US" sz="2800" b="1" dirty="0" smtClean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07904" y="2203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989" y="52996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1630"/>
            <a:ext cx="2604889" cy="343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716" y="1499762"/>
            <a:ext cx="2466548" cy="3429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88142" y="1436807"/>
            <a:ext cx="6516306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都对动物进行了连续细致的观察，善用拟人，文章读起来生动有趣。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8142" y="2678598"/>
            <a:ext cx="6516306" cy="147732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燕子窝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用日记的形式记录观察结果；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蟋蟀的住宅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是将长期观察的结果整理成一篇文章。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549" y="267880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不同点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549" y="143680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相同点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555526"/>
            <a:ext cx="8594393" cy="50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700"/>
              </a:lnSpc>
            </a:pP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蟋蟀的住宅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和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燕子窝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的异同</a:t>
            </a: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83568" y="1404521"/>
            <a:ext cx="28735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1772" y="12251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167799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864933" y="1483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6269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1720052" y="903644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07224" y="2918"/>
            <a:ext cx="1059582" cy="105958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36" y="-2282"/>
            <a:ext cx="4023780" cy="516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11510"/>
            <a:ext cx="7848872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en-US" sz="2800" b="1" dirty="0" smtClean="0">
                <a:latin typeface="+mn-ea"/>
              </a:rPr>
              <a:t>    把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燕子窝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与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爬山虎的脚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课后资料袋做比较，看一看观察记录和观察日记有什么联系与不同。</a:t>
            </a:r>
            <a:endParaRPr lang="zh-CN" altLang="en-US" sz="2800" b="1" dirty="0" smtClean="0">
              <a:latin typeface="+mn-ea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3761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99653"/>
            <a:ext cx="2664296" cy="370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35646"/>
            <a:ext cx="3024336" cy="3031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83518"/>
            <a:ext cx="8208912" cy="50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700"/>
              </a:lnSpc>
            </a:pPr>
            <a:r>
              <a:rPr lang="zh-CN" altLang="en-US" sz="2800" b="1" dirty="0" smtClean="0">
                <a:latin typeface="+mn-ea"/>
              </a:rPr>
              <a:t>观察记录和观察日记的联系与不同</a:t>
            </a:r>
            <a:endParaRPr lang="zh-CN" altLang="en-US" sz="2800" b="1" dirty="0" smtClean="0">
              <a:latin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15616" y="1491630"/>
          <a:ext cx="7128792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656184"/>
                <a:gridCol w="38884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体裁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形式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1054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观察日记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8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观察记录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altLang="zh-CN" sz="1600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zh-CN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62325" y="232610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4092" y="3036897"/>
            <a:ext cx="14698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图文结合、表格等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862936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翔实：观察对象的变化、观察方法、观察过程、心情、感受等。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5432" y="3003798"/>
            <a:ext cx="3628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简洁：一两句话，客观清晰记录观察对象的变化。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611560" y="1116732"/>
            <a:ext cx="598263" cy="3080872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蟋蟀的住宅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1497855" y="1496410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771916" y="1635646"/>
            <a:ext cx="1791972" cy="492443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住宅特点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63688" y="3241308"/>
            <a:ext cx="1797053" cy="492443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修建过程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3626371" y="1168935"/>
            <a:ext cx="236372" cy="134677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36" name="TextBox 35"/>
          <p:cNvSpPr txBox="1"/>
          <p:nvPr/>
        </p:nvSpPr>
        <p:spPr>
          <a:xfrm>
            <a:off x="3943019" y="2033786"/>
            <a:ext cx="3715800" cy="492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大小适宜  简朴卫生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3019" y="2824351"/>
            <a:ext cx="2475962" cy="492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工具柔弱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43019" y="1166965"/>
            <a:ext cx="3715800" cy="492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阳隐蔽  便于排水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43019" y="3985771"/>
            <a:ext cx="2475962" cy="492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时间漫长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3688854" y="2951671"/>
            <a:ext cx="236372" cy="134677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170662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164604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84518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7663082" y="1310128"/>
            <a:ext cx="236372" cy="3061821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100392" y="1217575"/>
            <a:ext cx="598263" cy="3080872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伟大的工程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357304"/>
            <a:ext cx="8358246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本文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介绍了蟋蟀的（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）特点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和（    ）的过程，说明蟋蟀的住宅是一项（    ）的工程，赞美了蟋蟀（        ）、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）的精神。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6937" y="1446248"/>
            <a:ext cx="9573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住宅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6296" y="1488001"/>
            <a:ext cx="9573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建造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2198" y="2143122"/>
            <a:ext cx="9573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361" y="2828927"/>
            <a:ext cx="17299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认真工作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857502"/>
            <a:ext cx="17299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艰苦劳动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414394" y="771550"/>
            <a:ext cx="8262062" cy="3816424"/>
          </a:xfrm>
          <a:prstGeom prst="rect">
            <a:avLst/>
          </a:prstGeom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1187624" y="1347614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者用生动形象的语言描述蟋蟀住宅的特点及挖掘过程，这与作者细致入微的观察是分不开的。我们不仅要学习蟋蟀吃苦耐劳的精神，还要学习法布尔耐心细致观察的习惯和积极探索的科学态度。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96" y="162161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4096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3568" y="1491120"/>
            <a:ext cx="76328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知有儿童挑促织，夜深篱落一灯明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叶绍翁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427224"/>
            <a:ext cx="76328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三更窗外芭蕉影，九月床头蟋蟀声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白玉蟾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3363328"/>
            <a:ext cx="76328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昨夜寒蛩不住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鸣。惊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回千里梦，已三更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岳飞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44008" y="402785"/>
            <a:ext cx="3240360" cy="936614"/>
            <a:chOff x="6012160" y="3291830"/>
            <a:chExt cx="3240360" cy="936614"/>
          </a:xfrm>
        </p:grpSpPr>
        <p:sp>
          <p:nvSpPr>
            <p:cNvPr id="9" name="云形标注 8"/>
            <p:cNvSpPr/>
            <p:nvPr/>
          </p:nvSpPr>
          <p:spPr>
            <a:xfrm>
              <a:off x="6012160" y="3291830"/>
              <a:ext cx="3240360" cy="936614"/>
            </a:xfrm>
            <a:prstGeom prst="cloudCallout">
              <a:avLst>
                <a:gd name="adj1" fmla="val -23762"/>
                <a:gd name="adj2" fmla="val 61097"/>
              </a:avLst>
            </a:prstGeom>
            <a:solidFill>
              <a:srgbClr val="92D050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40388" y="3291830"/>
              <a:ext cx="28438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读诗句，感受诗人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细致的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观察。</a:t>
              </a:r>
              <a:endParaRPr lang="zh-CN" altLang="en-US" sz="2400" dirty="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8" y="150981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58434" y="11923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981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6742" y="1090307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一、判断下面句子运用了哪种修辞手法。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615" y="1833756"/>
            <a:ext cx="78251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当四周很安静地时候，蟋蟀就在这平台上弹琴。（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8342" y="3057892"/>
            <a:ext cx="73581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它有特别好的工具吗？没有。（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2264941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4314" y="3057892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1999" y="41151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二、按要求改写句子。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791" y="968943"/>
            <a:ext cx="8121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当四周很安静的时候，蟋蟀就在这平台上弹琴。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8791" y="1517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缩写句子：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9512" y="2999624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蟋蟀建筑住宅并没有特别好的工具。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8791" y="299962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改为陈述句：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90638" y="151780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蟋蟀在弹琴。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473" y="2355726"/>
            <a:ext cx="7039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蟋蟀建筑住宅有特别好的工具吗？没有。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9267" y="1389241"/>
            <a:ext cx="117320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zhái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1016" y="178551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178551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0444" y="1410564"/>
            <a:ext cx="128588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yǐn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0444" y="1785248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7660" y="1785248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9047" y="178591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58637" y="1785915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不可惜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9047" y="1428725"/>
            <a:ext cx="885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zh-CN" altLang="en-US" sz="3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5771" y="1428725"/>
            <a:ext cx="100942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shèn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97476" y="178920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1750" y="178920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5886" y="1810519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址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88050" y="1810519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45033" y="1415986"/>
            <a:ext cx="79209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zhǐ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31181" y="1819458"/>
            <a:ext cx="697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9677" y="1819458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25156" y="142522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liáng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5873" y="3161139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902" y="315287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56974" y="2688907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jué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7704" y="2688907"/>
            <a:ext cx="105946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sōu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93078" y="3115009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64582" y="3115009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86070" y="3088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86136" y="3088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97879" y="2688907"/>
            <a:ext cx="119415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qīng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45565" y="3088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45631" y="3088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57374" y="2688907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zhòu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05106" y="305912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69542" y="305912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93376" y="2688907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zhì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36499" y="309633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136565" y="3096330"/>
            <a:ext cx="9573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 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11847" y="2688907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pāo</a:t>
            </a:r>
            <a:endParaRPr lang="zh-CN" altLang="en-US" sz="3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8553" y="1435709"/>
            <a:ext cx="433447" cy="42177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013644" y="1465135"/>
            <a:ext cx="433447" cy="42177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889695" y="1483296"/>
            <a:ext cx="433447" cy="42177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580197" y="2743478"/>
            <a:ext cx="433447" cy="42177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626147" y="2714445"/>
            <a:ext cx="433447" cy="42177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420740" y="943784"/>
            <a:ext cx="1162694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404262" y="1454011"/>
            <a:ext cx="474976" cy="473337"/>
          </a:xfrm>
          <a:prstGeom prst="ellipse">
            <a:avLst/>
          </a:prstGeom>
          <a:grp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06848" y="927576"/>
            <a:ext cx="1162694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141914" y="1436778"/>
            <a:ext cx="842042" cy="510123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754382" y="927575"/>
            <a:ext cx="1162694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448277" y="2689044"/>
            <a:ext cx="842042" cy="510123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706890" y="3847550"/>
            <a:ext cx="2025872" cy="5001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：倾倒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3243595" y="3187344"/>
            <a:ext cx="842042" cy="510123"/>
          </a:xfrm>
          <a:prstGeom prst="ellipse">
            <a:avLst/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025848" y="3293671"/>
            <a:ext cx="653445" cy="473337"/>
          </a:xfrm>
          <a:prstGeom prst="ellipse">
            <a:avLst/>
          </a:prstGeom>
          <a:grp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913065" y="3277847"/>
            <a:ext cx="653445" cy="473337"/>
          </a:xfrm>
          <a:prstGeom prst="ellipse">
            <a:avLst/>
          </a:prstGeom>
          <a:grp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659391" y="3219822"/>
            <a:ext cx="653445" cy="473337"/>
          </a:xfrm>
          <a:prstGeom prst="ellipse">
            <a:avLst/>
          </a:prstGeom>
          <a:grp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65263" y="3833986"/>
            <a:ext cx="7483169" cy="500137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归类识记：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都有“扌”，表示手部动作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283739"/>
            <a:ext cx="431626" cy="558077"/>
          </a:xfrm>
          <a:prstGeom prst="rect">
            <a:avLst/>
          </a:prstGeom>
        </p:spPr>
      </p:pic>
      <p:sp>
        <p:nvSpPr>
          <p:cNvPr id="62" name="文本框 15"/>
          <p:cNvSpPr txBox="1"/>
          <p:nvPr/>
        </p:nvSpPr>
        <p:spPr>
          <a:xfrm>
            <a:off x="657820" y="195486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734698" y="1425223"/>
            <a:ext cx="474976" cy="473337"/>
          </a:xfrm>
          <a:prstGeom prst="ellipse">
            <a:avLst/>
          </a:prstGeom>
          <a:grp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0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97878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昆虫大多在临时的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蔽所藏身。它们的隐蔽所得来不费工夫，弃去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不可惜。蟋蟀和它们不同，不肯随遇而安。它常常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重地选择住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，一定要排水优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，并且有温和的阳光。它不利用现成的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洞穴。它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的舒服的住宅是自己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一点儿一点儿挖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的，从大厅一直到卧室。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65273" y="62753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yǐn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130193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1177" y="195000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shèn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69757" y="198194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zhǐ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582982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liáng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3206080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jué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7" y="283557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生字放在课文中，一起来读读。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4938"/>
          </a:xfrm>
          <a:prstGeom prst="rect">
            <a:avLst/>
          </a:prstGeom>
        </p:spPr>
      </p:pic>
      <p:pic>
        <p:nvPicPr>
          <p:cNvPr id="2" name="图片 1" descr="下载 (6).jpg"/>
          <p:cNvPicPr>
            <a:picLocks noChangeAspect="1"/>
          </p:cNvPicPr>
          <p:nvPr/>
        </p:nvPicPr>
        <p:blipFill>
          <a:blip r:embed="rId2"/>
          <a:srcRect r="25587" b="10000"/>
          <a:stretch>
            <a:fillRect/>
          </a:stretch>
        </p:blipFill>
        <p:spPr>
          <a:xfrm>
            <a:off x="0" y="3786196"/>
            <a:ext cx="1993836" cy="1357304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3" name="图片 2" descr="下载 (6).jpg"/>
          <p:cNvPicPr>
            <a:picLocks noChangeAspect="1"/>
          </p:cNvPicPr>
          <p:nvPr/>
        </p:nvPicPr>
        <p:blipFill>
          <a:blip r:embed="rId2"/>
          <a:srcRect r="25587" b="10000"/>
          <a:stretch>
            <a:fillRect/>
          </a:stretch>
        </p:blipFill>
        <p:spPr>
          <a:xfrm>
            <a:off x="1785918" y="3857634"/>
            <a:ext cx="1993836" cy="1357304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4" name="图片 3" descr="下载 (6).jpg"/>
          <p:cNvPicPr>
            <a:picLocks noChangeAspect="1"/>
          </p:cNvPicPr>
          <p:nvPr/>
        </p:nvPicPr>
        <p:blipFill>
          <a:blip r:embed="rId2"/>
          <a:srcRect r="25587" b="10000"/>
          <a:stretch>
            <a:fillRect/>
          </a:stretch>
        </p:blipFill>
        <p:spPr>
          <a:xfrm>
            <a:off x="3571868" y="3857652"/>
            <a:ext cx="1993836" cy="1357304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5" name="图片 4" descr="下载 (6).jpg"/>
          <p:cNvPicPr>
            <a:picLocks noChangeAspect="1"/>
          </p:cNvPicPr>
          <p:nvPr/>
        </p:nvPicPr>
        <p:blipFill>
          <a:blip r:embed="rId2"/>
          <a:srcRect r="25587" b="10000"/>
          <a:stretch>
            <a:fillRect/>
          </a:stretch>
        </p:blipFill>
        <p:spPr>
          <a:xfrm>
            <a:off x="5357818" y="3857652"/>
            <a:ext cx="1993836" cy="1357304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6" name="图片 5" descr="下载 (6).jpg"/>
          <p:cNvPicPr>
            <a:picLocks noChangeAspect="1"/>
          </p:cNvPicPr>
          <p:nvPr/>
        </p:nvPicPr>
        <p:blipFill>
          <a:blip r:embed="rId2"/>
          <a:srcRect r="25587" b="10000"/>
          <a:stretch>
            <a:fillRect/>
          </a:stretch>
        </p:blipFill>
        <p:spPr>
          <a:xfrm>
            <a:off x="7150164" y="3786196"/>
            <a:ext cx="1993836" cy="1357304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41" name="TextBox 40"/>
          <p:cNvSpPr txBox="1"/>
          <p:nvPr/>
        </p:nvSpPr>
        <p:spPr>
          <a:xfrm>
            <a:off x="251520" y="1001946"/>
            <a:ext cx="219034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送蟋蟀回家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248836" y="843558"/>
            <a:ext cx="1571636" cy="1066999"/>
            <a:chOff x="7211825" y="490158"/>
            <a:chExt cx="1571636" cy="1066999"/>
          </a:xfrm>
          <a:noFill/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1825" y="927369"/>
              <a:ext cx="1571636" cy="629788"/>
            </a:xfrm>
            <a:prstGeom prst="rect">
              <a:avLst/>
            </a:prstGeom>
            <a:grpFill/>
          </p:spPr>
        </p:pic>
        <p:sp>
          <p:nvSpPr>
            <p:cNvPr id="44" name="TextBox 43"/>
            <p:cNvSpPr txBox="1"/>
            <p:nvPr/>
          </p:nvSpPr>
          <p:spPr>
            <a:xfrm>
              <a:off x="7602623" y="490158"/>
              <a:ext cx="111120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临</a:t>
              </a:r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</a:t>
              </a:r>
              <a:endPara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74197" y="903341"/>
            <a:ext cx="1571636" cy="988305"/>
            <a:chOff x="7286644" y="516816"/>
            <a:chExt cx="1571636" cy="988305"/>
          </a:xfrm>
          <a:noFill/>
        </p:grpSpPr>
        <p:sp>
          <p:nvSpPr>
            <p:cNvPr id="47" name="TextBox 46"/>
            <p:cNvSpPr txBox="1"/>
            <p:nvPr/>
          </p:nvSpPr>
          <p:spPr>
            <a:xfrm>
              <a:off x="7602884" y="516816"/>
              <a:ext cx="111120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优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良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644" y="875333"/>
              <a:ext cx="1571636" cy="629788"/>
            </a:xfrm>
            <a:prstGeom prst="rect">
              <a:avLst/>
            </a:prstGeom>
            <a:grpFill/>
          </p:spPr>
        </p:pic>
      </p:grpSp>
      <p:grpSp>
        <p:nvGrpSpPr>
          <p:cNvPr id="48" name="组合 47"/>
          <p:cNvGrpSpPr/>
          <p:nvPr/>
        </p:nvGrpSpPr>
        <p:grpSpPr>
          <a:xfrm>
            <a:off x="7248836" y="854097"/>
            <a:ext cx="1571636" cy="1051638"/>
            <a:chOff x="7178658" y="471370"/>
            <a:chExt cx="1571636" cy="1051638"/>
          </a:xfrm>
          <a:noFill/>
        </p:grpSpPr>
        <p:sp>
          <p:nvSpPr>
            <p:cNvPr id="50" name="TextBox 49"/>
            <p:cNvSpPr txBox="1"/>
            <p:nvPr/>
          </p:nvSpPr>
          <p:spPr>
            <a:xfrm>
              <a:off x="7541344" y="471370"/>
              <a:ext cx="111120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专</a:t>
              </a:r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658" y="893220"/>
              <a:ext cx="1571636" cy="629788"/>
            </a:xfrm>
            <a:prstGeom prst="rect">
              <a:avLst/>
            </a:prstGeom>
            <a:grpFill/>
          </p:spPr>
        </p:pic>
      </p:grpSp>
      <p:grpSp>
        <p:nvGrpSpPr>
          <p:cNvPr id="51" name="组合 50"/>
          <p:cNvGrpSpPr/>
          <p:nvPr/>
        </p:nvGrpSpPr>
        <p:grpSpPr>
          <a:xfrm>
            <a:off x="7248836" y="831382"/>
            <a:ext cx="1571636" cy="1079175"/>
            <a:chOff x="7286644" y="425946"/>
            <a:chExt cx="1571636" cy="1079175"/>
          </a:xfrm>
          <a:noFill/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644" y="875333"/>
              <a:ext cx="1571636" cy="629788"/>
            </a:xfrm>
            <a:prstGeom prst="rect">
              <a:avLst/>
            </a:prstGeom>
            <a:grpFill/>
          </p:spPr>
        </p:pic>
        <p:sp>
          <p:nvSpPr>
            <p:cNvPr id="53" name="TextBox 52"/>
            <p:cNvSpPr txBox="1"/>
            <p:nvPr/>
          </p:nvSpPr>
          <p:spPr>
            <a:xfrm>
              <a:off x="7687610" y="425946"/>
              <a:ext cx="111120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倾</a:t>
              </a:r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斜</a:t>
              </a:r>
              <a:endPara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48836" y="843558"/>
            <a:ext cx="1571636" cy="1077804"/>
            <a:chOff x="7286644" y="427317"/>
            <a:chExt cx="1571636" cy="1077804"/>
          </a:xfrm>
          <a:noFill/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644" y="875333"/>
              <a:ext cx="1571636" cy="629788"/>
            </a:xfrm>
            <a:prstGeom prst="rect">
              <a:avLst/>
            </a:prstGeom>
            <a:grpFill/>
          </p:spPr>
        </p:pic>
        <p:sp>
          <p:nvSpPr>
            <p:cNvPr id="56" name="TextBox 55"/>
            <p:cNvSpPr txBox="1"/>
            <p:nvPr/>
          </p:nvSpPr>
          <p:spPr>
            <a:xfrm>
              <a:off x="7667621" y="427317"/>
              <a:ext cx="111120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挖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掘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文本框 15"/>
          <p:cNvSpPr txBox="1"/>
          <p:nvPr/>
        </p:nvSpPr>
        <p:spPr>
          <a:xfrm>
            <a:off x="3397307" y="12347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识字游戏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555776" y="153442"/>
            <a:ext cx="3771295" cy="546100"/>
            <a:chOff x="2270085" y="409406"/>
            <a:chExt cx="3771295" cy="546100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1.48148E-6 C -0.01302 0.00247 -0.02378 0.01235 -0.03646 0.02315 C -0.04444 0.03272 -0.05521 0.03889 -0.06406 0.04753 C -0.08073 0.06327 -0.08889 0.09753 -0.09548 0.12315 C -0.09722 0.16605 -0.09809 0.19321 -0.09722 0.23982 C -0.09722 0.2534 -0.09375 0.26482 -0.08975 0.27747 C -0.08264 0.30216 -0.07899 0.32809 -0.07482 0.35278 C -0.071 0.37994 -0.06684 0.40772 -0.06198 0.43457 C -0.06198 0.43642 -0.06198 0.4392 -0.06024 0.44074 C -0.06024 0.44692 -0.05833 0.45278 -0.05694 0.45895 C -0.05694 0.46327 -0.05521 0.47192 -0.05521 0.47222 C -0.05121 0.50216 -0.04444 0.55 -0.03455 0.57778 C -0.03055 0.60432 -0.02569 0.61852 -0.00416 0.61852 " pathEditMode="relative" rAng="0" ptsTypes="ffffffffffffA">
                                      <p:cBhvr>
                                        <p:cTn id="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-0.00399 0.00772 -0.00868 0.0142 -0.01267 0.02253 C -0.01597 0.02994 -0.01771 0.04012 -0.021 0.04722 C -0.02187 0.04938 -0.02326 0.05 -0.02396 0.05154 C -0.02743 0.05926 -0.02847 0.06821 -0.03264 0.07438 C -0.03906 0.09537 -0.04618 0.11667 -0.05434 0.13457 C -0.05573 0.14599 -0.0592 0.14938 -0.06302 0.15741 C -0.06441 0.16698 -0.06788 0.17222 -0.07066 0.18025 C -0.07725 0.19969 -0.08125 0.21852 -0.09062 0.23241 C -0.09271 0.24445 -0.096 0.2463 -0.09913 0.2571 C -0.10347 0.27315 -0.10833 0.28951 -0.11423 0.30278 C -0.11649 0.31574 -0.12205 0.32685 -0.12587 0.33827 C -0.13177 0.35525 -0.13507 0.37901 -0.14184 0.39383 C -0.14427 0.42006 -0.14062 0.3929 -0.14583 0.40864 C -0.14965 0.42068 -0.15017 0.43611 -0.15434 0.44815 C -0.15625 0.46019 -0.15677 0.47222 -0.16093 0.48117 C -0.16354 0.49877 -0.16996 0.52654 -0.17708 0.53735 C -0.17847 0.54198 -0.1809 0.54475 -0.18177 0.54969 C -0.18541 0.56667 -0.18073 0.58611 -0.19045 0.59321 C -0.19444 0.60648 -0.19305 0.61852 -0.20173 0.61852 " pathEditMode="relative" rAng="0" ptsTypes="fffffffffffffffffffA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-0.00538 0.00741 -0.01041 0.02037 -0.01649 0.02469 C -0.01736 0.02685 -0.01823 0.02901 -0.01927 0.03087 C -0.02066 0.03272 -0.02222 0.03303 -0.02343 0.03519 C -0.02448 0.03673 -0.02465 0.03951 -0.02534 0.04136 C -0.02968 0.04877 -0.03437 0.05432 -0.03854 0.06204 C -0.04253 0.06883 -0.04635 0.07901 -0.05069 0.08488 C -0.05156 0.08611 -0.05278 0.08611 -0.05382 0.08673 C -0.05521 0.08858 -0.05659 0.08951 -0.05781 0.09105 C -0.06441 0.10093 -0.05729 0.09475 -0.06389 0.09938 C -0.07222 0.11636 -0.08159 0.13735 -0.09323 0.14537 C -0.10521 0.16389 -0.08993 0.14167 -0.10139 0.15371 C -0.10677 0.15895 -0.11198 0.16667 -0.11753 0.17222 C -0.125 0.17994 -0.12986 0.1929 -0.13767 0.19908 C -0.1434 0.21111 -0.15121 0.21667 -0.15694 0.2284 C -0.16684 0.24908 -0.17778 0.26945 -0.18923 0.28642 C -0.19409 0.29352 -0.19982 0.29846 -0.20451 0.30556 C -0.20798 0.3105 -0.21215 0.31636 -0.2158 0.32192 C -0.22187 0.3321 -0.22135 0.33704 -0.22882 0.34074 C -0.2342 0.35185 -0.23975 0.36327 -0.246 0.37192 C -0.25278 0.3929 -0.26163 0.41235 -0.27031 0.42994 C -0.27396 0.43735 -0.27951 0.4429 -0.2835 0.44877 C -0.29132 0.4608 -0.2901 0.4642 -0.30069 0.46945 C -0.30573 0.48025 -0.31215 0.49198 -0.31892 0.49661 C -0.32621 0.51204 -0.31666 0.49383 -0.32691 0.5071 C -0.33177 0.51296 -0.33455 0.52192 -0.3401 0.52562 C -0.34427 0.5321 -0.34618 0.53796 -0.35121 0.54012 C -0.35903 0.55309 -0.3684 0.56327 -0.37552 0.57778 C -0.37864 0.58457 -0.38003 0.59259 -0.38368 0.59846 C -0.3868 0.60401 -0.38975 0.60926 -0.39166 0.61729 C -0.39218 0.61945 -0.39201 0.62192 -0.39271 0.62315 C -0.39444 0.62685 -0.39861 0.63179 -0.39861 0.63241 " pathEditMode="relative" rAng="0" ptsTypes="fffffffffffffffffffffffffffffffA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3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1.48148E-6 C -0.01215 0.00401 0.00087 -0.00154 -0.00989 0.00741 C -0.01354 0.0105 -0.01771 0.01173 -0.02187 0.01296 C -0.02864 0.01914 -0.03593 0.02222 -0.04323 0.02438 C -0.05156 0.03272 -0.06215 0.03673 -0.07135 0.04136 C -0.08576 0.05833 -0.06962 0.04167 -0.08524 0.05062 C -0.08732 0.05216 -0.08871 0.05494 -0.0908 0.05648 C -0.09896 0.06296 -0.10764 0.06729 -0.11649 0.06975 C -0.13003 0.07963 -0.14635 0.08735 -0.16076 0.09043 C -0.17812 0.10772 -0.18541 0.10864 -0.20503 0.11852 C -0.21371 0.12346 -0.22187 0.12809 -0.2309 0.13025 C -0.2408 0.13889 -0.25225 0.14506 -0.26319 0.14722 C -0.27361 0.15895 -0.2842 0.16543 -0.2967 0.1679 C -0.30625 0.17654 -0.31666 0.18272 -0.32673 0.18858 C -0.34791 0.21482 -0.37396 0.225 -0.39687 0.24506 C -0.40955 0.25648 -0.41996 0.27469 -0.4335 0.28519 C -0.44566 0.30617 -0.45868 0.31358 -0.47118 0.33179 C -0.47604 0.3392 -0.47587 0.3463 -0.48212 0.34908 C -0.48472 0.35648 -0.48819 0.35679 -0.49166 0.36235 C -0.49566 0.36821 -0.49896 0.37531 -0.50243 0.38148 C -0.50868 0.39259 -0.51406 0.41729 -0.52291 0.42099 C -0.52343 0.42284 -0.52309 0.42562 -0.52413 0.42685 C -0.52656 0.43087 -0.53264 0.43611 -0.53264 0.43642 C -0.53368 0.43858 -0.53455 0.44198 -0.53593 0.44383 C -0.5368 0.44506 -0.53854 0.44445 -0.53906 0.44568 C -0.53975 0.44692 -0.53941 0.44969 -0.54028 0.45124 C -0.54166 0.45432 -0.54392 0.45617 -0.54548 0.45895 C -0.54722 0.46729 -0.55017 0.47037 -0.55434 0.47562 C -0.55885 0.50062 -0.55295 0.47685 -0.56076 0.49259 C -0.56267 0.49692 -0.56319 0.50216 -0.56493 0.50617 C -0.56788 0.52099 -0.57066 0.53426 -0.57257 0.54969 C -0.57187 0.56945 -0.56788 0.59692 -0.57899 0.60988 C -0.58073 0.61852 -0.58298 0.61729 -0.5875 0.61729 " pathEditMode="relative" rAng="0" ptsTypes="ffffffffffffffffffffffffffffffffA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0" y="3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-0.0243 0.00648 -0.04357 0.01945 -0.0684 0.02192 C -0.08177 0.02531 -0.09548 0.02994 -0.10868 0.03457 C -0.11545 0.04229 -0.12482 0.0429 -0.13246 0.04784 C -0.14826 0.05679 -0.16406 0.06389 -0.18021 0.07161 C -0.19531 0.07901 -0.21093 0.0855 -0.22587 0.09383 C -0.25243 0.10926 -0.22621 0.09877 -0.24965 0.10679 C -0.26962 0.12161 -0.29062 0.12901 -0.31024 0.14568 C -0.31718 0.16327 -0.33593 0.16914 -0.34722 0.17315 C -0.36284 0.18827 -0.346 0.17377 -0.3658 0.18457 C -0.3809 0.19229 -0.39514 0.20556 -0.41111 0.20833 C -0.42899 0.21698 -0.44566 0.22901 -0.46423 0.23241 C -0.47725 0.23982 -0.49045 0.24506 -0.50347 0.25093 C -0.5151 0.25617 -0.52621 0.26605 -0.53819 0.26945 C -0.5493 0.27654 -0.56788 0.28735 -0.57934 0.28951 C -0.58732 0.2963 -0.59653 0.29908 -0.60434 0.30648 C -0.61146 0.31327 -0.6158 0.3179 -0.62396 0.32284 C -0.63021 0.33179 -0.63507 0.34043 -0.6434 0.34352 C -0.65052 0.35864 -0.65937 0.37161 -0.66823 0.38395 C -0.67274 0.40309 -0.66718 0.38364 -0.67587 0.40062 C -0.67708 0.40278 -0.67725 0.40556 -0.67812 0.40803 C -0.67986 0.41204 -0.68333 0.41636 -0.68559 0.41914 C -0.68906 0.43704 -0.70173 0.44815 -0.71059 0.45772 C -0.7158 0.46358 -0.71736 0.47099 -0.72343 0.47438 C -0.72812 0.48488 -0.73055 0.49167 -0.73663 0.49846 C -0.73906 0.50494 -0.7408 0.50864 -0.74531 0.51142 C -0.74791 0.52408 -0.74427 0.51111 -0.74965 0.51883 C -0.76024 0.53395 -0.74566 0.52006 -0.75712 0.52963 C -0.7585 0.53303 -0.76041 0.5358 -0.76163 0.5392 C -0.76354 0.54383 -0.76701 0.55401 -0.76701 0.55432 C -0.76927 0.57006 -0.7717 0.5855 -0.77343 0.60185 C -0.77396 0.60741 -0.77656 0.61327 -0.77656 0.61852 " pathEditMode="relative" rAng="0" ptsTypes="fffffffffffffffffffffffffffffffA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64"/>
          <p:cNvSpPr txBox="1"/>
          <p:nvPr/>
        </p:nvSpPr>
        <p:spPr>
          <a:xfrm>
            <a:off x="280551" y="1059582"/>
            <a:ext cx="103711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9" name="组合 7"/>
          <p:cNvGrpSpPr/>
          <p:nvPr/>
        </p:nvGrpSpPr>
        <p:grpSpPr>
          <a:xfrm>
            <a:off x="251520" y="1117706"/>
            <a:ext cx="1029163" cy="1085656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0" name="TextBox 109"/>
          <p:cNvSpPr txBox="1"/>
          <p:nvPr/>
        </p:nvSpPr>
        <p:spPr>
          <a:xfrm>
            <a:off x="294838" y="555526"/>
            <a:ext cx="9653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zhái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5" name="文本框 64"/>
          <p:cNvSpPr txBox="1"/>
          <p:nvPr/>
        </p:nvSpPr>
        <p:spPr>
          <a:xfrm>
            <a:off x="1587247" y="105958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6" name="组合 7"/>
          <p:cNvGrpSpPr/>
          <p:nvPr/>
        </p:nvGrpSpPr>
        <p:grpSpPr>
          <a:xfrm>
            <a:off x="1537028" y="1131048"/>
            <a:ext cx="1029163" cy="1085656"/>
            <a:chOff x="2437" y="2032"/>
            <a:chExt cx="1244" cy="1264"/>
          </a:xfrm>
        </p:grpSpPr>
        <p:sp>
          <p:nvSpPr>
            <p:cNvPr id="1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7" name="TextBox 116"/>
          <p:cNvSpPr txBox="1"/>
          <p:nvPr/>
        </p:nvSpPr>
        <p:spPr>
          <a:xfrm>
            <a:off x="1746086" y="576874"/>
            <a:ext cx="6014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lín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2" name="文本框 64"/>
          <p:cNvSpPr txBox="1"/>
          <p:nvPr/>
        </p:nvSpPr>
        <p:spPr>
          <a:xfrm>
            <a:off x="4063934" y="105958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" name="组合 7"/>
          <p:cNvGrpSpPr/>
          <p:nvPr/>
        </p:nvGrpSpPr>
        <p:grpSpPr>
          <a:xfrm>
            <a:off x="4034074" y="1126256"/>
            <a:ext cx="1029163" cy="1085656"/>
            <a:chOff x="2437" y="2032"/>
            <a:chExt cx="1244" cy="1264"/>
          </a:xfrm>
        </p:grpSpPr>
        <p:sp>
          <p:nvSpPr>
            <p:cNvPr id="1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TextBox 123"/>
          <p:cNvSpPr txBox="1"/>
          <p:nvPr/>
        </p:nvSpPr>
        <p:spPr>
          <a:xfrm>
            <a:off x="4065055" y="571845"/>
            <a:ext cx="10743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xu</a:t>
            </a:r>
            <a:r>
              <a:rPr lang="vi-VN" altLang="zh-CN" sz="30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ǎn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9" name="文本框 64"/>
          <p:cNvSpPr txBox="1"/>
          <p:nvPr/>
        </p:nvSpPr>
        <p:spPr>
          <a:xfrm>
            <a:off x="5371946" y="105958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7"/>
          <p:cNvGrpSpPr/>
          <p:nvPr/>
        </p:nvGrpSpPr>
        <p:grpSpPr>
          <a:xfrm>
            <a:off x="5358748" y="1126256"/>
            <a:ext cx="1029163" cy="1085656"/>
            <a:chOff x="2437" y="2032"/>
            <a:chExt cx="1244" cy="1264"/>
          </a:xfrm>
        </p:grpSpPr>
        <p:sp>
          <p:nvSpPr>
            <p:cNvPr id="1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1" name="TextBox 130"/>
          <p:cNvSpPr txBox="1"/>
          <p:nvPr/>
        </p:nvSpPr>
        <p:spPr>
          <a:xfrm>
            <a:off x="5558528" y="569777"/>
            <a:ext cx="609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zé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6" name="文本框 64"/>
          <p:cNvSpPr txBox="1"/>
          <p:nvPr/>
        </p:nvSpPr>
        <p:spPr>
          <a:xfrm>
            <a:off x="6620469" y="105958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7" name="组合 7"/>
          <p:cNvGrpSpPr/>
          <p:nvPr/>
        </p:nvGrpSpPr>
        <p:grpSpPr>
          <a:xfrm>
            <a:off x="6607271" y="1126256"/>
            <a:ext cx="1029163" cy="1085656"/>
            <a:chOff x="2437" y="2032"/>
            <a:chExt cx="1244" cy="1264"/>
          </a:xfrm>
        </p:grpSpPr>
        <p:sp>
          <p:nvSpPr>
            <p:cNvPr id="1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8" name="TextBox 137"/>
          <p:cNvSpPr txBox="1"/>
          <p:nvPr/>
        </p:nvSpPr>
        <p:spPr>
          <a:xfrm>
            <a:off x="6717469" y="570137"/>
            <a:ext cx="7505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zhǐ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7884368" y="105958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7855793" y="1131048"/>
            <a:ext cx="1029163" cy="1085656"/>
            <a:chOff x="2437" y="2032"/>
            <a:chExt cx="1244" cy="1264"/>
          </a:xfrm>
        </p:grpSpPr>
        <p:sp>
          <p:nvSpPr>
            <p:cNvPr id="1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5" name="TextBox 144"/>
          <p:cNvSpPr txBox="1"/>
          <p:nvPr/>
        </p:nvSpPr>
        <p:spPr>
          <a:xfrm>
            <a:off x="7855793" y="586298"/>
            <a:ext cx="10422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liáng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50" name="文本框 64"/>
          <p:cNvSpPr txBox="1"/>
          <p:nvPr/>
        </p:nvSpPr>
        <p:spPr>
          <a:xfrm>
            <a:off x="2815411" y="105958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1" name="组合 7"/>
          <p:cNvGrpSpPr/>
          <p:nvPr/>
        </p:nvGrpSpPr>
        <p:grpSpPr>
          <a:xfrm>
            <a:off x="2785551" y="1126256"/>
            <a:ext cx="1029163" cy="1085656"/>
            <a:chOff x="2437" y="2032"/>
            <a:chExt cx="1244" cy="1264"/>
          </a:xfrm>
        </p:grpSpPr>
        <p:sp>
          <p:nvSpPr>
            <p:cNvPr id="1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52" name="TextBox 151"/>
          <p:cNvSpPr txBox="1"/>
          <p:nvPr/>
        </p:nvSpPr>
        <p:spPr>
          <a:xfrm>
            <a:off x="2805886" y="566490"/>
            <a:ext cx="1003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shèn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64" name="文本框 64"/>
          <p:cNvSpPr txBox="1"/>
          <p:nvPr/>
        </p:nvSpPr>
        <p:spPr>
          <a:xfrm>
            <a:off x="6097686" y="3174226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5" name="组合 7"/>
          <p:cNvGrpSpPr/>
          <p:nvPr/>
        </p:nvGrpSpPr>
        <p:grpSpPr>
          <a:xfrm>
            <a:off x="6068655" y="3206275"/>
            <a:ext cx="1029163" cy="1085656"/>
            <a:chOff x="2437" y="2032"/>
            <a:chExt cx="1244" cy="1264"/>
          </a:xfrm>
        </p:grpSpPr>
        <p:sp>
          <p:nvSpPr>
            <p:cNvPr id="16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6" name="TextBox 165"/>
          <p:cNvSpPr txBox="1"/>
          <p:nvPr/>
        </p:nvSpPr>
        <p:spPr>
          <a:xfrm>
            <a:off x="6171417" y="2646021"/>
            <a:ext cx="7922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wèi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1" name="文本框 64"/>
          <p:cNvSpPr txBox="1"/>
          <p:nvPr/>
        </p:nvSpPr>
        <p:spPr>
          <a:xfrm>
            <a:off x="7316284" y="317422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2" name="组合 7"/>
          <p:cNvGrpSpPr/>
          <p:nvPr/>
        </p:nvGrpSpPr>
        <p:grpSpPr>
          <a:xfrm>
            <a:off x="7287253" y="3206275"/>
            <a:ext cx="1029163" cy="1085656"/>
            <a:chOff x="2437" y="2032"/>
            <a:chExt cx="1244" cy="1264"/>
          </a:xfrm>
        </p:grpSpPr>
        <p:sp>
          <p:nvSpPr>
            <p:cNvPr id="1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3" name="TextBox 172"/>
          <p:cNvSpPr txBox="1"/>
          <p:nvPr/>
        </p:nvSpPr>
        <p:spPr>
          <a:xfrm>
            <a:off x="7353075" y="2646021"/>
            <a:ext cx="8867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jiào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8" name="文本框 64"/>
          <p:cNvSpPr txBox="1"/>
          <p:nvPr/>
        </p:nvSpPr>
        <p:spPr>
          <a:xfrm>
            <a:off x="917747" y="314781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9" name="组合 7"/>
          <p:cNvGrpSpPr/>
          <p:nvPr/>
        </p:nvGrpSpPr>
        <p:grpSpPr>
          <a:xfrm>
            <a:off x="886349" y="3206275"/>
            <a:ext cx="1029163" cy="1085656"/>
            <a:chOff x="2437" y="2032"/>
            <a:chExt cx="1244" cy="1264"/>
          </a:xfrm>
        </p:grpSpPr>
        <p:sp>
          <p:nvSpPr>
            <p:cNvPr id="18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80" name="TextBox 179"/>
          <p:cNvSpPr txBox="1"/>
          <p:nvPr/>
        </p:nvSpPr>
        <p:spPr>
          <a:xfrm>
            <a:off x="968271" y="2643758"/>
            <a:ext cx="8194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xué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85" name="文本框 64"/>
          <p:cNvSpPr txBox="1"/>
          <p:nvPr/>
        </p:nvSpPr>
        <p:spPr>
          <a:xfrm>
            <a:off x="2104946" y="314781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6" name="组合 7"/>
          <p:cNvGrpSpPr/>
          <p:nvPr/>
        </p:nvGrpSpPr>
        <p:grpSpPr>
          <a:xfrm>
            <a:off x="2104946" y="3206275"/>
            <a:ext cx="1029163" cy="1085656"/>
            <a:chOff x="2437" y="2032"/>
            <a:chExt cx="1244" cy="1264"/>
          </a:xfrm>
        </p:grpSpPr>
        <p:sp>
          <p:nvSpPr>
            <p:cNvPr id="1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87" name="TextBox 186"/>
          <p:cNvSpPr txBox="1"/>
          <p:nvPr/>
        </p:nvSpPr>
        <p:spPr>
          <a:xfrm>
            <a:off x="2185089" y="2646021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tīng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92" name="组合 7"/>
          <p:cNvGrpSpPr/>
          <p:nvPr/>
        </p:nvGrpSpPr>
        <p:grpSpPr>
          <a:xfrm>
            <a:off x="3323543" y="3206275"/>
            <a:ext cx="1029163" cy="1085656"/>
            <a:chOff x="2437" y="2032"/>
            <a:chExt cx="1244" cy="1264"/>
          </a:xfrm>
        </p:grpSpPr>
        <p:sp>
          <p:nvSpPr>
            <p:cNvPr id="19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3" name="文本框 64"/>
          <p:cNvSpPr txBox="1"/>
          <p:nvPr/>
        </p:nvSpPr>
        <p:spPr>
          <a:xfrm>
            <a:off x="3352574" y="3207019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3481851" y="2655546"/>
            <a:ext cx="7168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wò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4681034" y="3174226"/>
            <a:ext cx="1029163" cy="1117705"/>
            <a:chOff x="3965940" y="2181184"/>
            <a:chExt cx="1029163" cy="1117705"/>
          </a:xfrm>
        </p:grpSpPr>
        <p:sp>
          <p:nvSpPr>
            <p:cNvPr id="201" name="文本框 64"/>
            <p:cNvSpPr txBox="1"/>
            <p:nvPr/>
          </p:nvSpPr>
          <p:spPr>
            <a:xfrm>
              <a:off x="3989639" y="2181184"/>
              <a:ext cx="608489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专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2" name="组合 7"/>
            <p:cNvGrpSpPr/>
            <p:nvPr/>
          </p:nvGrpSpPr>
          <p:grpSpPr>
            <a:xfrm>
              <a:off x="3965940" y="2213233"/>
              <a:ext cx="1029163" cy="1085656"/>
              <a:chOff x="2437" y="2032"/>
              <a:chExt cx="1244" cy="1264"/>
            </a:xfrm>
          </p:grpSpPr>
          <p:sp>
            <p:nvSpPr>
              <p:cNvPr id="2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0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200" name="TextBox 199"/>
          <p:cNvSpPr txBox="1"/>
          <p:nvPr/>
        </p:nvSpPr>
        <p:spPr>
          <a:xfrm>
            <a:off x="4542140" y="2657813"/>
            <a:ext cx="13260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zhuān</a:t>
            </a:r>
            <a:endParaRPr lang="zh-CN" altLang="en-US" sz="3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9" name="文本框 15"/>
          <p:cNvSpPr txBox="1"/>
          <p:nvPr/>
        </p:nvSpPr>
        <p:spPr>
          <a:xfrm>
            <a:off x="568720" y="-2053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220" name="图片 2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0538"/>
            <a:ext cx="864096" cy="819783"/>
          </a:xfrm>
          <a:prstGeom prst="rect">
            <a:avLst/>
          </a:prstGeom>
        </p:spPr>
      </p:pic>
      <p:pic>
        <p:nvPicPr>
          <p:cNvPr id="221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4" y="219559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76" y="220422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25" y="219559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379" y="219559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208" y="219559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19" y="219559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927" y="219558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857" y="42911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9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75" y="429118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421" y="429118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281" y="428767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3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89" y="429279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4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37" y="429279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6" name="拼音开关"/>
          <p:cNvGrpSpPr/>
          <p:nvPr/>
        </p:nvGrpSpPr>
        <p:grpSpPr>
          <a:xfrm>
            <a:off x="6308745" y="5340"/>
            <a:ext cx="1276472" cy="576064"/>
            <a:chOff x="7236296" y="555526"/>
            <a:chExt cx="1276472" cy="576064"/>
          </a:xfrm>
        </p:grpSpPr>
        <p:sp>
          <p:nvSpPr>
            <p:cNvPr id="207" name="椭圆 206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</p:childTnLst>
        </p:cTn>
      </p:par>
    </p:tnLst>
    <p:bldLst>
      <p:bldP spid="110" grpId="0"/>
      <p:bldP spid="110" grpId="1"/>
      <p:bldP spid="117" grpId="0"/>
      <p:bldP spid="117" grpId="1"/>
      <p:bldP spid="124" grpId="0"/>
      <p:bldP spid="124" grpId="1"/>
      <p:bldP spid="131" grpId="0"/>
      <p:bldP spid="131" grpId="1"/>
      <p:bldP spid="138" grpId="0"/>
      <p:bldP spid="138" grpId="1"/>
      <p:bldP spid="145" grpId="0"/>
      <p:bldP spid="145" grpId="1"/>
      <p:bldP spid="152" grpId="0"/>
      <p:bldP spid="152" grpId="1"/>
      <p:bldP spid="166" grpId="0"/>
      <p:bldP spid="166" grpId="1"/>
      <p:bldP spid="173" grpId="0"/>
      <p:bldP spid="173" grpId="1"/>
      <p:bldP spid="180" grpId="0"/>
      <p:bldP spid="180" grpId="1"/>
      <p:bldP spid="187" grpId="0"/>
      <p:bldP spid="187" grpId="1"/>
      <p:bldP spid="194" grpId="0"/>
      <p:bldP spid="194" grpId="1"/>
      <p:bldP spid="200" grpId="0"/>
      <p:bldP spid="200" grpId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PP_MARK_KEY" val="71a8d150-7e20-40a2-b5d3-54a57bae2635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4761</Words>
  <Application>WPS 演示</Application>
  <PresentationFormat>全屏显示(16:9)</PresentationFormat>
  <Paragraphs>617</Paragraphs>
  <Slides>57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73" baseType="lpstr">
      <vt:lpstr>Arial</vt:lpstr>
      <vt:lpstr>宋体</vt:lpstr>
      <vt:lpstr>Wingdings</vt:lpstr>
      <vt:lpstr>黑体</vt:lpstr>
      <vt:lpstr>楷体</vt:lpstr>
      <vt:lpstr>Calibri</vt:lpstr>
      <vt:lpstr>Kaiti SC</vt:lpstr>
      <vt:lpstr>汉语拼音</vt:lpstr>
      <vt:lpstr>Times New Roman</vt:lpstr>
      <vt:lpstr>微软雅黑</vt:lpstr>
      <vt:lpstr>Arial Unicode MS</vt:lpstr>
      <vt:lpstr>仿宋</vt:lpstr>
      <vt:lpstr>华文楷体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99</cp:revision>
  <dcterms:created xsi:type="dcterms:W3CDTF">2021-03-22T02:09:00Z</dcterms:created>
  <dcterms:modified xsi:type="dcterms:W3CDTF">2022-11-30T07:01:27Z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587964CB1DAD4F80875767DF120CE8A0</vt:lpwstr>
  </property>
  <property fmtid="{D5CDD505-2E9C-101B-9397-08002B2CF9AE}" pid="3" name="KSOProductBuildVer">
    <vt:lpwstr>2052-11.1.0.12763</vt:lpwstr>
  </property>
</Properties>
</file>