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43"/>
  </p:handoutMasterIdLst>
  <p:sldIdLst>
    <p:sldId id="262" r:id="rId4"/>
    <p:sldId id="273" r:id="rId6"/>
    <p:sldId id="265" r:id="rId7"/>
    <p:sldId id="266" r:id="rId8"/>
    <p:sldId id="268" r:id="rId9"/>
    <p:sldId id="269" r:id="rId10"/>
    <p:sldId id="270" r:id="rId11"/>
    <p:sldId id="274" r:id="rId12"/>
    <p:sldId id="267" r:id="rId13"/>
    <p:sldId id="275" r:id="rId14"/>
    <p:sldId id="276" r:id="rId15"/>
    <p:sldId id="271" r:id="rId16"/>
    <p:sldId id="272" r:id="rId17"/>
    <p:sldId id="279" r:id="rId18"/>
    <p:sldId id="281" r:id="rId19"/>
    <p:sldId id="282" r:id="rId20"/>
    <p:sldId id="259" r:id="rId21"/>
    <p:sldId id="260" r:id="rId22"/>
    <p:sldId id="304" r:id="rId23"/>
    <p:sldId id="306" r:id="rId24"/>
    <p:sldId id="261" r:id="rId25"/>
    <p:sldId id="302" r:id="rId26"/>
    <p:sldId id="305" r:id="rId27"/>
    <p:sldId id="284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300" r:id="rId36"/>
    <p:sldId id="295" r:id="rId37"/>
    <p:sldId id="291" r:id="rId38"/>
    <p:sldId id="297" r:id="rId39"/>
    <p:sldId id="298" r:id="rId40"/>
    <p:sldId id="299" r:id="rId41"/>
    <p:sldId id="301" r:id="rId4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7"/>
    </p:embeddedFont>
    <p:embeddedFont>
      <p:font typeface="楷体" panose="02010609060101010101" pitchFamily="49" charset="-122"/>
      <p:regular r:id="rId48"/>
    </p:embeddedFont>
    <p:embeddedFont>
      <p:font typeface="汉语拼音" panose="020B0604020202020204" pitchFamily="34" charset="0"/>
      <p:regular r:id="rId49"/>
    </p:embeddedFont>
    <p:embeddedFont>
      <p:font typeface="微软雅黑" panose="020B0503020204020204" charset="-122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仿宋" panose="02010609060101010101" pitchFamily="49" charset="-122"/>
      <p:regular r:id="rId55"/>
    </p:embeddedFont>
  </p:embeddedFontLst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-228" y="-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87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6" Type="http://schemas.openxmlformats.org/officeDocument/2006/relationships/tags" Target="tags/tag10.xml"/><Relationship Id="rId55" Type="http://schemas.openxmlformats.org/officeDocument/2006/relationships/font" Target="fonts/font9.fntdata"/><Relationship Id="rId54" Type="http://schemas.openxmlformats.org/officeDocument/2006/relationships/font" Target="fonts/font8.fntdata"/><Relationship Id="rId53" Type="http://schemas.openxmlformats.org/officeDocument/2006/relationships/font" Target="fonts/font7.fntdata"/><Relationship Id="rId52" Type="http://schemas.openxmlformats.org/officeDocument/2006/relationships/font" Target="fonts/font6.fntdata"/><Relationship Id="rId51" Type="http://schemas.openxmlformats.org/officeDocument/2006/relationships/font" Target="fonts/font5.fntdata"/><Relationship Id="rId50" Type="http://schemas.openxmlformats.org/officeDocument/2006/relationships/font" Target="fonts/font4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2BCF0-6331-463F-BCA6-3E9CC166A7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4B383-4439-465A-8047-2DBB73ED2F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22709-12C3-4CF7-A0C7-10D0AFA77A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9C1C7-9F7A-4113-8B83-0AE29CDBE1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9C1C7-9F7A-4113-8B83-0AE29CDBE1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"/>
          <a:stretch>
            <a:fillRect/>
          </a:stretch>
        </p:blipFill>
        <p:spPr bwMode="auto">
          <a:xfrm>
            <a:off x="0" y="-21125"/>
            <a:ext cx="9144000" cy="517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7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emf"/><Relationship Id="rId3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emf"/><Relationship Id="rId3" Type="http://schemas.openxmlformats.org/officeDocument/2006/relationships/image" Target="../media/image27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6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6.pn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em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GIF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2235;&#19978;-16.&#40635;&#38592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52.png"/><Relationship Id="rId3" Type="http://schemas.openxmlformats.org/officeDocument/2006/relationships/hyperlink" Target="&#36164;&#26009;&#38142;&#25509;/&#35270;&#39057;/&#38142;&#25509;&#65306;&#19968;&#32676;&#23567;&#40493;&#23376;&#36807;&#39532;&#36335;.mp4" TargetMode="External"/><Relationship Id="rId2" Type="http://schemas.openxmlformats.org/officeDocument/2006/relationships/image" Target="../media/image51.emf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jpeg"/><Relationship Id="rId6" Type="http://schemas.openxmlformats.org/officeDocument/2006/relationships/image" Target="../media/image60.png"/><Relationship Id="rId5" Type="http://schemas.openxmlformats.org/officeDocument/2006/relationships/image" Target="../media/image59.emf"/><Relationship Id="rId4" Type="http://schemas.microsoft.com/office/2007/relationships/hdphoto" Target="../media/image58.wdp"/><Relationship Id="rId3" Type="http://schemas.openxmlformats.org/officeDocument/2006/relationships/image" Target="../media/image57.png"/><Relationship Id="rId2" Type="http://schemas.microsoft.com/office/2007/relationships/hdphoto" Target="../media/image56.wdp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emf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31.xml"/><Relationship Id="rId8" Type="http://schemas.openxmlformats.org/officeDocument/2006/relationships/slide" Target="slide30.xml"/><Relationship Id="rId7" Type="http://schemas.openxmlformats.org/officeDocument/2006/relationships/slide" Target="slide29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3" Type="http://schemas.openxmlformats.org/officeDocument/2006/relationships/slide" Target="slide25.xml"/><Relationship Id="rId25" Type="http://schemas.openxmlformats.org/officeDocument/2006/relationships/slideLayout" Target="../slideLayouts/slideLayout2.xml"/><Relationship Id="rId24" Type="http://schemas.openxmlformats.org/officeDocument/2006/relationships/hyperlink" Target="&#36164;&#26009;&#38142;&#25509;/&#35270;&#39057;/&#24867;.mp4" TargetMode="External"/><Relationship Id="rId23" Type="http://schemas.openxmlformats.org/officeDocument/2006/relationships/hyperlink" Target="&#36164;&#26009;&#38142;&#25509;/&#35270;&#39057;/&#37327;.mp4" TargetMode="External"/><Relationship Id="rId22" Type="http://schemas.openxmlformats.org/officeDocument/2006/relationships/hyperlink" Target="&#36164;&#26009;&#38142;&#25509;/&#35270;&#39057;/&#24222;.mp4" TargetMode="External"/><Relationship Id="rId21" Type="http://schemas.openxmlformats.org/officeDocument/2006/relationships/hyperlink" Target="&#36164;&#26009;&#38142;&#25509;/&#35270;&#39057;/&#25615;.mp4" TargetMode="External"/><Relationship Id="rId20" Type="http://schemas.openxmlformats.org/officeDocument/2006/relationships/hyperlink" Target="&#36164;&#26009;&#38142;&#25509;/&#35270;&#39057;/&#24188;.mp4" TargetMode="External"/><Relationship Id="rId2" Type="http://schemas.openxmlformats.org/officeDocument/2006/relationships/slide" Target="slide4.xml"/><Relationship Id="rId19" Type="http://schemas.openxmlformats.org/officeDocument/2006/relationships/hyperlink" Target="&#36164;&#26009;&#38142;&#25509;/&#35270;&#39057;/&#25252;.mp4" TargetMode="External"/><Relationship Id="rId18" Type="http://schemas.openxmlformats.org/officeDocument/2006/relationships/hyperlink" Target="&#36164;&#26009;&#38142;&#25509;/&#35270;&#39057;/&#25513;.mp4" TargetMode="External"/><Relationship Id="rId17" Type="http://schemas.openxmlformats.org/officeDocument/2006/relationships/hyperlink" Target="&#36164;&#26009;&#38142;&#25509;/&#35270;&#39057;/&#36527;.mp4" TargetMode="External"/><Relationship Id="rId16" Type="http://schemas.openxmlformats.org/officeDocument/2006/relationships/hyperlink" Target="&#36164;&#26009;&#38142;&#25509;/&#35270;&#39057;/&#40831;.mp4" TargetMode="External"/><Relationship Id="rId15" Type="http://schemas.openxmlformats.org/officeDocument/2006/relationships/hyperlink" Target="&#36164;&#26009;&#38142;&#25509;/&#35270;&#39057;/&#24034;.mp4" TargetMode="External"/><Relationship Id="rId14" Type="http://schemas.openxmlformats.org/officeDocument/2006/relationships/hyperlink" Target="&#36164;&#26009;&#38142;&#25509;/&#35270;&#39057;/&#22856;.mp4" TargetMode="External"/><Relationship Id="rId13" Type="http://schemas.openxmlformats.org/officeDocument/2006/relationships/hyperlink" Target="&#36164;&#26009;&#38142;&#25509;/&#35270;&#39057;/&#21574;.mp4" TargetMode="External"/><Relationship Id="rId12" Type="http://schemas.openxmlformats.org/officeDocument/2006/relationships/image" Target="../media/image18.png"/><Relationship Id="rId11" Type="http://schemas.openxmlformats.org/officeDocument/2006/relationships/hyperlink" Target="&#36164;&#26009;&#38142;&#25509;/&#35270;&#39057;/&#21957;.mp4" TargetMode="External"/><Relationship Id="rId10" Type="http://schemas.openxmlformats.org/officeDocument/2006/relationships/image" Target="../media/image17.png"/><Relationship Id="rId1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48"/>
          <p:cNvSpPr txBox="1"/>
          <p:nvPr/>
        </p:nvSpPr>
        <p:spPr>
          <a:xfrm>
            <a:off x="4010594" y="843558"/>
            <a:ext cx="2793654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麻  雀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059832" y="1028394"/>
            <a:ext cx="807171" cy="828068"/>
            <a:chOff x="1683888" y="851414"/>
            <a:chExt cx="975013" cy="100025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30" name="文本框 6"/>
            <p:cNvSpPr txBox="1"/>
            <p:nvPr/>
          </p:nvSpPr>
          <p:spPr>
            <a:xfrm>
              <a:off x="1683888" y="851414"/>
              <a:ext cx="90852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文本框 15">
            <a:hlinkClick r:id="rId3" action="ppaction://hlinksldjump"/>
          </p:cNvPr>
          <p:cNvSpPr txBox="1"/>
          <p:nvPr/>
        </p:nvSpPr>
        <p:spPr>
          <a:xfrm>
            <a:off x="3811961" y="214449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32" name="iconfont-1191-870150"/>
          <p:cNvSpPr>
            <a:spLocks noChangeAspect="1"/>
          </p:cNvSpPr>
          <p:nvPr/>
        </p:nvSpPr>
        <p:spPr bwMode="auto">
          <a:xfrm>
            <a:off x="6211296" y="232744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3" name="iconfont-1191-870150"/>
          <p:cNvSpPr>
            <a:spLocks noChangeAspect="1"/>
          </p:cNvSpPr>
          <p:nvPr/>
        </p:nvSpPr>
        <p:spPr bwMode="auto">
          <a:xfrm rot="10800000">
            <a:off x="3677502" y="232744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4" name="文本框 15">
            <a:hlinkClick r:id="rId4" action="ppaction://hlinksldjump"/>
          </p:cNvPr>
          <p:cNvSpPr txBox="1"/>
          <p:nvPr/>
        </p:nvSpPr>
        <p:spPr>
          <a:xfrm>
            <a:off x="3804935" y="2810159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35" name="iconfont-1191-870150"/>
          <p:cNvSpPr>
            <a:spLocks noChangeAspect="1"/>
          </p:cNvSpPr>
          <p:nvPr/>
        </p:nvSpPr>
        <p:spPr bwMode="auto">
          <a:xfrm>
            <a:off x="6211296" y="297725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6" name="iconfont-1191-870150"/>
          <p:cNvSpPr>
            <a:spLocks noChangeAspect="1"/>
          </p:cNvSpPr>
          <p:nvPr/>
        </p:nvSpPr>
        <p:spPr bwMode="auto">
          <a:xfrm rot="10800000">
            <a:off x="3677502" y="297725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27584" y="983887"/>
            <a:ext cx="7554020" cy="105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默读课文，说一说课文围绕麻雀写了一件什么事。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2608" y="2352039"/>
            <a:ext cx="7325816" cy="2091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篇课文围绕麻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雀写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了“我”在打猎回来的路上，亲眼看到大猎狗想吃掉小麻雀，老麻雀在大猎狗面前奋不顾身地保护小麻雀的事情。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7595" y="22298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957363" y="19097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2989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9"/>
          <p:cNvGrpSpPr/>
          <p:nvPr/>
        </p:nvGrpSpPr>
        <p:grpSpPr bwMode="auto">
          <a:xfrm>
            <a:off x="1691370" y="1357150"/>
            <a:ext cx="5761260" cy="3798421"/>
            <a:chOff x="1763688" y="267494"/>
            <a:chExt cx="5904656" cy="4104456"/>
          </a:xfrm>
        </p:grpSpPr>
        <p:pic>
          <p:nvPicPr>
            <p:cNvPr id="8" name="图片 1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28" t="5200" r="4871" b="15001"/>
            <a:stretch>
              <a:fillRect/>
            </a:stretch>
          </p:blipFill>
          <p:spPr bwMode="auto">
            <a:xfrm>
              <a:off x="1763688" y="267494"/>
              <a:ext cx="3024336" cy="410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06" t="5202" r="13045" b="14999"/>
            <a:stretch>
              <a:fillRect/>
            </a:stretch>
          </p:blipFill>
          <p:spPr bwMode="auto">
            <a:xfrm>
              <a:off x="4788024" y="267494"/>
              <a:ext cx="2880320" cy="410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68" y="1920422"/>
            <a:ext cx="1871679" cy="1312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4"/>
          <p:cNvSpPr txBox="1"/>
          <p:nvPr/>
        </p:nvSpPr>
        <p:spPr>
          <a:xfrm>
            <a:off x="1763688" y="537523"/>
            <a:ext cx="56672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再读课文，回顾上个单元学习的方法，梳理故事的起因、经过、结果。</a:t>
            </a:r>
            <a:endParaRPr lang="en-US" altLang="zh-CN" sz="2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83768" y="2002468"/>
            <a:ext cx="1944216" cy="165447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7" name="对话气泡: 圆角矩形 14"/>
          <p:cNvSpPr/>
          <p:nvPr/>
        </p:nvSpPr>
        <p:spPr>
          <a:xfrm>
            <a:off x="1307369" y="2565111"/>
            <a:ext cx="1151987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78745" y="3693006"/>
            <a:ext cx="1949240" cy="373978"/>
          </a:xfrm>
          <a:prstGeom prst="rect">
            <a:avLst/>
          </a:prstGeom>
          <a:noFill/>
          <a:ln w="25400" cap="flat" cmpd="sng" algn="ctr">
            <a:solidFill>
              <a:srgbClr val="00B9FA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19" name="对话气泡: 圆角矩形 14"/>
          <p:cNvSpPr/>
          <p:nvPr/>
        </p:nvSpPr>
        <p:spPr>
          <a:xfrm>
            <a:off x="6732241" y="1989460"/>
            <a:ext cx="1151988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9FA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83637" y="3219822"/>
            <a:ext cx="1976595" cy="936104"/>
          </a:xfrm>
          <a:prstGeom prst="rect">
            <a:avLst/>
          </a:prstGeom>
          <a:noFill/>
          <a:ln w="254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1" name="对话气泡: 圆角矩形 14"/>
          <p:cNvSpPr/>
          <p:nvPr/>
        </p:nvSpPr>
        <p:spPr>
          <a:xfrm>
            <a:off x="6732240" y="3483620"/>
            <a:ext cx="1151988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2585616" y="1923678"/>
            <a:ext cx="330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1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2555776" y="2259932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2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2568682" y="2634466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E60012"/>
                </a:solidFill>
                <a:latin typeface="宋体" panose="02010600030101010101" pitchFamily="2" charset="-122"/>
              </a:rPr>
              <a:t>3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7"/>
          <p:cNvSpPr txBox="1">
            <a:spLocks noChangeArrowheads="1"/>
          </p:cNvSpPr>
          <p:nvPr/>
        </p:nvSpPr>
        <p:spPr bwMode="auto">
          <a:xfrm>
            <a:off x="2538524" y="3559451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4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/>
        </p:nvSpPr>
        <p:spPr bwMode="auto">
          <a:xfrm>
            <a:off x="4716016" y="1817802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 smtClean="0">
                <a:solidFill>
                  <a:srgbClr val="E60012"/>
                </a:solidFill>
                <a:latin typeface="宋体" panose="02010600030101010101" pitchFamily="2" charset="-122"/>
              </a:rPr>
              <a:t>5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4724642" y="3112644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6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4750131" y="3690814"/>
            <a:ext cx="33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b="1" dirty="0">
                <a:solidFill>
                  <a:srgbClr val="E60012"/>
                </a:solidFill>
                <a:latin typeface="宋体" panose="02010600030101010101" pitchFamily="2" charset="-122"/>
              </a:rPr>
              <a:t>7</a:t>
            </a:r>
            <a:endParaRPr kumimoji="1" lang="zh-CN" altLang="en-US" b="1" dirty="0">
              <a:solidFill>
                <a:srgbClr val="E60012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85508" y="1378907"/>
            <a:ext cx="1974724" cy="1815513"/>
          </a:xfrm>
          <a:prstGeom prst="rect">
            <a:avLst/>
          </a:prstGeom>
          <a:noFill/>
          <a:ln w="25400" cap="flat" cmpd="sng" algn="ctr">
            <a:solidFill>
              <a:srgbClr val="00B9FA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96" y="78973"/>
            <a:ext cx="2268000" cy="692577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66861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21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6635" y="1752255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老麻雀</a:t>
            </a:r>
            <a:endParaRPr lang="zh-CN" altLang="en-US" sz="32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6461" y="2639040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拯救</a:t>
            </a:r>
            <a:endParaRPr lang="zh-CN" altLang="en-US" sz="32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0277" y="2639041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逼退</a:t>
            </a:r>
            <a:endParaRPr lang="zh-CN" altLang="en-US" sz="32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87975" y="4116298"/>
            <a:ext cx="1545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小麻雀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0367" y="4060596"/>
            <a:ext cx="127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猎狗</a:t>
            </a:r>
            <a:endParaRPr lang="zh-CN" altLang="en-US" sz="3200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88989" y="3823910"/>
            <a:ext cx="1150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攻击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2966535" y="2337030"/>
            <a:ext cx="1224136" cy="1713343"/>
          </a:xfrm>
          <a:prstGeom prst="straightConnector1">
            <a:avLst/>
          </a:prstGeom>
          <a:noFill/>
          <a:ln w="571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9" name="直接箭头连接符 8"/>
          <p:cNvCxnSpPr/>
          <p:nvPr/>
        </p:nvCxnSpPr>
        <p:spPr>
          <a:xfrm>
            <a:off x="5090771" y="2337028"/>
            <a:ext cx="972108" cy="1713345"/>
          </a:xfrm>
          <a:prstGeom prst="straightConnector1">
            <a:avLst/>
          </a:prstGeom>
          <a:noFill/>
          <a:ln w="571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10" name="直接箭头连接符 9"/>
          <p:cNvCxnSpPr/>
          <p:nvPr/>
        </p:nvCxnSpPr>
        <p:spPr>
          <a:xfrm flipH="1">
            <a:off x="2966535" y="4408685"/>
            <a:ext cx="2900134" cy="1"/>
          </a:xfrm>
          <a:prstGeom prst="straightConnector1">
            <a:avLst/>
          </a:prstGeom>
          <a:noFill/>
          <a:ln w="571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1" name="文本框 64"/>
          <p:cNvSpPr txBox="1"/>
          <p:nvPr/>
        </p:nvSpPr>
        <p:spPr>
          <a:xfrm>
            <a:off x="2145801" y="267494"/>
            <a:ext cx="4442423" cy="5863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ea"/>
              </a:rPr>
              <a:t>你能填写下面的示意图吗？</a:t>
            </a:r>
            <a:endParaRPr lang="zh-CN" altLang="en-US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5459" y="21525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1263" y="21525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（结果）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66635" y="324896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Picture 2" descr="http://pic.51yuansu.com/pic3/cover/02/53/96/59e77e564e6bf_610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5" t="17987" r="16378" b="19864"/>
          <a:stretch>
            <a:fillRect/>
          </a:stretch>
        </p:blipFill>
        <p:spPr bwMode="auto">
          <a:xfrm flipH="1">
            <a:off x="880226" y="3998107"/>
            <a:ext cx="902828" cy="821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pic.51yuansu.com/pic3/cover/02/53/88/59e77e1f10afb_6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6" t="22189" r="24207" b="30246"/>
          <a:stretch>
            <a:fillRect/>
          </a:stretch>
        </p:blipFill>
        <p:spPr bwMode="auto">
          <a:xfrm>
            <a:off x="3949991" y="728061"/>
            <a:ext cx="1489471" cy="12239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7404" y="3651870"/>
            <a:ext cx="2017523" cy="127967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826775" y="255777"/>
            <a:ext cx="6626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我们一起根据示意图来梳理课文结构吧。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1" grpId="0"/>
      <p:bldP spid="12" grpId="0"/>
      <p:bldP spid="13" grpId="0"/>
      <p:bldP spid="14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773291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梳理课文结构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707654"/>
            <a:ext cx="792088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事情的起因：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猎狗攻击小麻雀。</a:t>
            </a:r>
            <a:endParaRPr lang="en-US" altLang="zh-CN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750" y="2492191"/>
            <a:ext cx="792088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事情的经过：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老麻雀奋不顾身保护小麻雀。</a:t>
            </a:r>
            <a:endParaRPr lang="en-US" altLang="zh-CN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446" y="3329334"/>
            <a:ext cx="792088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事情的结果：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猎狗被老麻雀的勇气震撼而后退。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3596" y="1635646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xiù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dào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98388" y="1642516"/>
            <a:ext cx="13869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niǎo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cháo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92003" y="2904507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páng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dà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8632" y="1666441"/>
            <a:ext cx="1149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yá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chǐ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80892" y="2214020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43416" y="2142582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4756" y="3285590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75528" y="2124675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1484" y="2885480"/>
            <a:ext cx="2531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wú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  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kě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nài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 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hé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5966" y="334714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     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22907" y="2124675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嗅 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44634" y="2090910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 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13762" y="2063121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 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3702" y="3217257"/>
            <a:ext cx="2490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 可 奈 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74435" y="3214152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庞 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63469" y="2897730"/>
            <a:ext cx="153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lèng</a:t>
            </a:r>
            <a:r>
              <a:rPr lang="en-US" altLang="zh-CN" sz="20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</a:t>
            </a:r>
            <a:r>
              <a:rPr lang="en-US" altLang="zh-CN" sz="2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zhù</a:t>
            </a:r>
            <a:endParaRPr lang="zh-CN" altLang="en-US" sz="2000" b="1" dirty="0">
              <a:solidFill>
                <a:prstClr val="black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72322" y="3268929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50457" y="3207375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愣 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2910" y="928676"/>
            <a:ext cx="4304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一、看拼音，写词语。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864933" y="247813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84997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159" y="483518"/>
            <a:ext cx="4716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二、根据课文内容填空。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5208" y="1333612"/>
            <a:ext cx="70411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篇课文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了“我”在打猎回来的路上，亲眼看到大猎狗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麻雀，老麻雀在大猎狗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面前（         ）地（    ）小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麻雀的事情。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8124" y="14759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麻雀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8264" y="21239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2160" y="273596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奋不顾身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1680" y="339232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71555" y="843558"/>
            <a:ext cx="7453487" cy="3816424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538636" y="1635646"/>
            <a:ext cx="6120680" cy="2177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初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读这篇课文，就让我们真切地感受到伟大的母爱。下节课我们看看老麻雀如何奋不顾身地掩护小麻雀、勇敢地与庞然大物猎狗搏斗。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04" y="23416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12972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483444" y="1079149"/>
            <a:ext cx="6184900" cy="561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defTabSz="685800" eaLnBrk="0" hangingPunct="0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说一说：文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中讲了哪几个角色？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13"/>
          <p:cNvGrpSpPr/>
          <p:nvPr/>
        </p:nvGrpSpPr>
        <p:grpSpPr bwMode="auto">
          <a:xfrm>
            <a:off x="3423221" y="2205322"/>
            <a:ext cx="2219593" cy="646331"/>
            <a:chOff x="3063853" y="2433575"/>
            <a:chExt cx="2219924" cy="646550"/>
          </a:xfrm>
        </p:grpSpPr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3063853" y="2527443"/>
              <a:ext cx="412750" cy="461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685800"/>
              <a:r>
                <a:rPr lang="en-US" altLang="zh-CN" sz="2400">
                  <a:solidFill>
                    <a:srgbClr val="C00000"/>
                  </a:solidFill>
                  <a:latin typeface="Times New Roman" panose="02020603050405020304"/>
                  <a:ea typeface="微软雅黑" panose="020B0503020204020204" charset="-122"/>
                </a:rPr>
                <a:t>▲</a:t>
              </a:r>
              <a:endParaRPr lang="en-US" altLang="zh-CN" sz="2400">
                <a:solidFill>
                  <a:srgbClr val="C00000"/>
                </a:solidFill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476603" y="2433575"/>
              <a:ext cx="1807174" cy="6465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defTabSz="685800"/>
              <a:r>
                <a:rPr lang="zh-CN" altLang="en-US" sz="36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小麻雀</a:t>
              </a:r>
              <a:r>
                <a:rPr lang="en-US" sz="36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>
                <a:solidFill>
                  <a:srgbClr val="C00000"/>
                </a:solidFill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grpSp>
        <p:nvGrpSpPr>
          <p:cNvPr id="9" name="组合 12"/>
          <p:cNvGrpSpPr/>
          <p:nvPr/>
        </p:nvGrpSpPr>
        <p:grpSpPr bwMode="auto">
          <a:xfrm>
            <a:off x="3423222" y="2906995"/>
            <a:ext cx="2198687" cy="646331"/>
            <a:chOff x="3084401" y="3079906"/>
            <a:chExt cx="2199107" cy="644965"/>
          </a:xfrm>
        </p:grpSpPr>
        <p:sp>
          <p:nvSpPr>
            <p:cNvPr id="10" name="矩形 5"/>
            <p:cNvSpPr>
              <a:spLocks noChangeArrowheads="1"/>
            </p:cNvSpPr>
            <p:nvPr/>
          </p:nvSpPr>
          <p:spPr bwMode="auto">
            <a:xfrm>
              <a:off x="3476603" y="3079906"/>
              <a:ext cx="1806905" cy="6449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685800"/>
              <a:r>
                <a:rPr lang="zh-CN" altLang="en-US" sz="36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老麻雀</a:t>
              </a:r>
              <a:endPara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084401" y="3203152"/>
              <a:ext cx="412750" cy="4606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685800"/>
              <a:r>
                <a:rPr lang="en-US" altLang="zh-CN" sz="2400">
                  <a:solidFill>
                    <a:srgbClr val="C00000"/>
                  </a:solidFill>
                  <a:latin typeface="Times New Roman" panose="02020603050405020304"/>
                  <a:ea typeface="微软雅黑" panose="020B0503020204020204" charset="-122"/>
                </a:rPr>
                <a:t>▲</a:t>
              </a:r>
              <a:endParaRPr lang="en-US" altLang="zh-CN" sz="2400">
                <a:solidFill>
                  <a:srgbClr val="C00000"/>
                </a:solidFill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3423220" y="3711859"/>
            <a:ext cx="1545245" cy="646331"/>
            <a:chOff x="3103239" y="3808429"/>
            <a:chExt cx="1546092" cy="646549"/>
          </a:xfrm>
        </p:grpSpPr>
        <p:sp>
          <p:nvSpPr>
            <p:cNvPr id="13" name="矩形 8"/>
            <p:cNvSpPr>
              <a:spLocks noChangeArrowheads="1"/>
            </p:cNvSpPr>
            <p:nvPr/>
          </p:nvSpPr>
          <p:spPr bwMode="auto">
            <a:xfrm>
              <a:off x="3537520" y="3808429"/>
              <a:ext cx="1111811" cy="6465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defTabSz="685800"/>
              <a:r>
                <a:rPr lang="zh-CN" altLang="en-US" sz="36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猎狗</a:t>
              </a:r>
              <a:endParaRPr lang="zh-CN" altLang="en-US">
                <a:solidFill>
                  <a:srgbClr val="C00000"/>
                </a:solidFill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3103239" y="3880347"/>
              <a:ext cx="412750" cy="461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685800"/>
              <a:r>
                <a:rPr lang="en-US" altLang="zh-CN" sz="2400">
                  <a:solidFill>
                    <a:srgbClr val="C00000"/>
                  </a:solidFill>
                  <a:latin typeface="Times New Roman" panose="02020603050405020304"/>
                  <a:ea typeface="微软雅黑" panose="020B0503020204020204" charset="-122"/>
                </a:rPr>
                <a:t>▲</a:t>
              </a:r>
              <a:endParaRPr lang="en-US" altLang="zh-CN" sz="2400">
                <a:solidFill>
                  <a:srgbClr val="C00000"/>
                </a:solidFill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9200" y="1992189"/>
            <a:ext cx="806239" cy="73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807251" y="2935572"/>
            <a:ext cx="1660324" cy="136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43349" y="3230160"/>
            <a:ext cx="2241013" cy="14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5"/>
          <p:cNvSpPr txBox="1"/>
          <p:nvPr/>
        </p:nvSpPr>
        <p:spPr>
          <a:xfrm>
            <a:off x="3106805" y="-1879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5513166" y="1482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2979372" y="1482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96" y="380548"/>
            <a:ext cx="2268000" cy="692577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66861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1216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5532" y="1784206"/>
            <a:ext cx="3958848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起因：猎狗攻击小麻雀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5736" y="2576295"/>
            <a:ext cx="4752528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经过：老麻雀保护小麻雀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79812" y="3368308"/>
            <a:ext cx="3384376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结果：猎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狗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退缩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4584374" y="2307502"/>
            <a:ext cx="0" cy="268718"/>
          </a:xfrm>
          <a:prstGeom prst="straightConnector1">
            <a:avLst/>
          </a:prstGeom>
          <a:noFill/>
          <a:ln w="3810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7" name="直接箭头连接符 6"/>
          <p:cNvCxnSpPr/>
          <p:nvPr/>
        </p:nvCxnSpPr>
        <p:spPr>
          <a:xfrm>
            <a:off x="4584374" y="3099589"/>
            <a:ext cx="0" cy="268718"/>
          </a:xfrm>
          <a:prstGeom prst="straightConnector1">
            <a:avLst/>
          </a:prstGeom>
          <a:noFill/>
          <a:ln w="3810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1536700" y="771215"/>
            <a:ext cx="6563692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defTabSz="685800" eaLnBrk="0" hangingPunct="0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这几个人物之间发生了什么故事？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561228" y="1707654"/>
            <a:ext cx="794195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自读课文，勾画出给你留下深刻印象的语句，抓住关键词，说说自己的感受。</a:t>
            </a:r>
            <a:endParaRPr lang="en-US" altLang="zh-CN" sz="32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626581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738869" y="5990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082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386865" y="699542"/>
            <a:ext cx="5226050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450850" defTabSz="68580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屠格涅夫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(1818—1883)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19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世纪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俄国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批判现实主义作家。屠格涅夫在大学时期就开始创作，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猎人笔记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是其成名作。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450850" defTabSz="6858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主要作品：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罗亭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》《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贵族之家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》《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猎人笔记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》《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父与子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3" name="Picture 2" descr="https://timgsa.baidu.com/timg?image&amp;quality=80&amp;size=b9999_10000&amp;sec=1597898949850&amp;di=26765b6a5b3317fbe1b79bab4ea10bfa&amp;imgtype=0&amp;src=http%3A%2F%2Fp0.ifengimg.com%2Fpmop%2F2018%2F0507%2F92A625355FBF1CF308789425714F3323F17D11E0_size47_w500_h631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6009" y="881698"/>
            <a:ext cx="2624698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7068" y="2482141"/>
            <a:ext cx="4526980" cy="1344730"/>
            <a:chOff x="477068" y="2482141"/>
            <a:chExt cx="4526980" cy="134473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068" y="2482141"/>
              <a:ext cx="4526980" cy="1344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3415878"/>
              <a:ext cx="3384376" cy="402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467543" y="483518"/>
            <a:ext cx="180020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起因部分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9"/>
          <p:cNvSpPr txBox="1">
            <a:spLocks noChangeArrowheads="1"/>
          </p:cNvSpPr>
          <p:nvPr/>
        </p:nvSpPr>
        <p:spPr bwMode="auto">
          <a:xfrm>
            <a:off x="5861341" y="1412421"/>
            <a:ext cx="3175155" cy="57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</a:rPr>
              <a:t>猎狗发现了什么猎物？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23" name="Picture 9" descr="C:\Users\Administrator\Desktop\道德与法制\e252f8caa5c45daa236bbc27802d087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7108" y="1179438"/>
            <a:ext cx="895856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 13"/>
          <p:cNvSpPr/>
          <p:nvPr/>
        </p:nvSpPr>
        <p:spPr>
          <a:xfrm>
            <a:off x="477068" y="3003798"/>
            <a:ext cx="890575" cy="3762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695627" y="2978448"/>
            <a:ext cx="1156293" cy="4269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179904" y="2489524"/>
            <a:ext cx="3744417" cy="1584176"/>
          </a:xfrm>
          <a:prstGeom prst="callout2">
            <a:avLst>
              <a:gd name="adj1" fmla="val 34908"/>
              <a:gd name="adj2" fmla="val -312"/>
              <a:gd name="adj3" fmla="val 22545"/>
              <a:gd name="adj4" fmla="val -129"/>
              <a:gd name="adj5" fmla="val 22644"/>
              <a:gd name="adj6" fmla="val -317"/>
            </a:avLst>
          </a:prstGeom>
          <a:solidFill>
            <a:srgbClr val="FDEFE3"/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>
              <a:defRPr sz="20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</a:rPr>
              <a:t>“呆呆地”“无可奈何”写出了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小麻雀的茫然无助</a:t>
            </a:r>
            <a:r>
              <a:rPr lang="zh-CN" altLang="en-US" sz="2400" dirty="0">
                <a:solidFill>
                  <a:prstClr val="black"/>
                </a:solidFill>
              </a:rPr>
              <a:t>，让人十分同情，也为老麻雀的出现埋下伏笔。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3319"/>
            <a:ext cx="4536504" cy="85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516216" y="1945689"/>
            <a:ext cx="1601745" cy="433824"/>
          </a:xfrm>
          <a:prstGeom prst="callout2">
            <a:avLst>
              <a:gd name="adj1" fmla="val 34908"/>
              <a:gd name="adj2" fmla="val -312"/>
              <a:gd name="adj3" fmla="val 22545"/>
              <a:gd name="adj4" fmla="val -129"/>
              <a:gd name="adj5" fmla="val 22644"/>
              <a:gd name="adj6" fmla="val -317"/>
            </a:avLst>
          </a:prstGeom>
          <a:solidFill>
            <a:srgbClr val="FDEFE3"/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>
              <a:defRPr sz="20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</a:rPr>
              <a:t>设置悬念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 animBg="1"/>
      <p:bldP spid="15" grpId="0" animBg="1"/>
      <p:bldP spid="16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1900" y="2700567"/>
            <a:ext cx="4862702" cy="1836179"/>
            <a:chOff x="231900" y="2700567"/>
            <a:chExt cx="4862702" cy="1836179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900" y="3089244"/>
              <a:ext cx="4862701" cy="14475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7965" y="2700567"/>
              <a:ext cx="1156637" cy="381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18823" y="1275606"/>
            <a:ext cx="4886008" cy="898264"/>
            <a:chOff x="218823" y="1275606"/>
            <a:chExt cx="4886008" cy="898264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823" y="1275606"/>
              <a:ext cx="4886008" cy="898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8422" y="1722594"/>
              <a:ext cx="1256408" cy="413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467544" y="267494"/>
            <a:ext cx="180020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03807" y="1265135"/>
            <a:ext cx="553516" cy="3762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990771" y="1275606"/>
            <a:ext cx="921219" cy="3762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227939" y="1759410"/>
            <a:ext cx="576064" cy="3762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652560" y="1759410"/>
            <a:ext cx="553516" cy="3762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148063" y="843558"/>
            <a:ext cx="3744417" cy="1584176"/>
          </a:xfrm>
          <a:prstGeom prst="callout2">
            <a:avLst>
              <a:gd name="adj1" fmla="val 34908"/>
              <a:gd name="adj2" fmla="val -312"/>
              <a:gd name="adj3" fmla="val 22545"/>
              <a:gd name="adj4" fmla="val -129"/>
              <a:gd name="adj5" fmla="val 22644"/>
              <a:gd name="adj6" fmla="val -317"/>
            </a:avLst>
          </a:prstGeom>
          <a:solidFill>
            <a:srgbClr val="FDEFE3"/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>
              <a:defRPr sz="20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dirty="0" smtClean="0">
                <a:solidFill>
                  <a:prstClr val="black"/>
                </a:solidFill>
              </a:rPr>
              <a:t>从</a:t>
            </a:r>
            <a:r>
              <a:rPr lang="zh-CN" altLang="en-US" dirty="0">
                <a:solidFill>
                  <a:prstClr val="black"/>
                </a:solidFill>
              </a:rPr>
              <a:t>“</a:t>
            </a:r>
            <a:r>
              <a:rPr lang="zh-CN" altLang="en-US" dirty="0" smtClean="0">
                <a:solidFill>
                  <a:prstClr val="black"/>
                </a:solidFill>
              </a:rPr>
              <a:t>走近”“嗅了嗅”“张开”</a:t>
            </a:r>
            <a:endParaRPr lang="en-US" altLang="zh-CN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zh-CN" altLang="en-US" dirty="0" smtClean="0">
                <a:solidFill>
                  <a:prstClr val="black"/>
                </a:solidFill>
              </a:rPr>
              <a:t>“露出”这一系列关于猎狗动作的描写可以看出，</a:t>
            </a:r>
            <a:r>
              <a:rPr lang="zh-CN" altLang="en-US" dirty="0" smtClean="0">
                <a:solidFill>
                  <a:srgbClr val="FF6600"/>
                </a:solidFill>
              </a:rPr>
              <a:t>小麻雀的处境十分危险</a:t>
            </a:r>
            <a:r>
              <a:rPr lang="zh-CN" altLang="en-US" dirty="0" smtClean="0">
                <a:solidFill>
                  <a:prstClr val="black"/>
                </a:solidFill>
              </a:rPr>
              <a:t>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70412" y="3607097"/>
            <a:ext cx="553516" cy="376238"/>
          </a:xfrm>
          <a:prstGeom prst="roundRect">
            <a:avLst/>
          </a:prstGeom>
          <a:no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937965" y="3435846"/>
            <a:ext cx="1077322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4305" y="4017640"/>
            <a:ext cx="260301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17369" y="4523844"/>
            <a:ext cx="168511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5181278" y="2886645"/>
            <a:ext cx="3744417" cy="1584176"/>
          </a:xfrm>
          <a:prstGeom prst="callout2">
            <a:avLst>
              <a:gd name="adj1" fmla="val 34908"/>
              <a:gd name="adj2" fmla="val -312"/>
              <a:gd name="adj3" fmla="val 22545"/>
              <a:gd name="adj4" fmla="val -129"/>
              <a:gd name="adj5" fmla="val 22644"/>
              <a:gd name="adj6" fmla="val -317"/>
            </a:avLst>
          </a:prstGeom>
          <a:solidFill>
            <a:srgbClr val="FDEFE3"/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>
              <a:defRPr sz="20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prstClr val="black"/>
                </a:solidFill>
              </a:rPr>
              <a:t>“像一块石头似的落在猎狗面前” 表现了它的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勇气和胆量</a:t>
            </a:r>
            <a:r>
              <a:rPr lang="zh-CN" altLang="en-US" dirty="0">
                <a:solidFill>
                  <a:prstClr val="black"/>
                </a:solidFill>
              </a:rPr>
              <a:t>。“挓挲起全身的羽毛”，说明老麻雀心里很紧张，充分表现了老麻雀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无畏地保护自己孩子的感人情景</a:t>
            </a:r>
            <a:r>
              <a:rPr lang="zh-CN" altLang="en-US" dirty="0">
                <a:solidFill>
                  <a:prstClr val="black"/>
                </a:solidFill>
              </a:rPr>
              <a:t>。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9406" y="1059582"/>
            <a:ext cx="4738738" cy="1335581"/>
            <a:chOff x="841374" y="865434"/>
            <a:chExt cx="5328592" cy="157235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374" y="872981"/>
              <a:ext cx="5328592" cy="15648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3010" y="865434"/>
              <a:ext cx="3328950" cy="473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6427" y="2034233"/>
              <a:ext cx="3183539" cy="392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41374" y="2931790"/>
            <a:ext cx="7619057" cy="1584176"/>
          </a:xfrm>
          <a:prstGeom prst="callout2">
            <a:avLst>
              <a:gd name="adj1" fmla="val 34908"/>
              <a:gd name="adj2" fmla="val -312"/>
              <a:gd name="adj3" fmla="val 17944"/>
              <a:gd name="adj4" fmla="val -3973"/>
              <a:gd name="adj5" fmla="val -42796"/>
              <a:gd name="adj6" fmla="val -624"/>
            </a:avLst>
          </a:prstGeom>
          <a:solidFill>
            <a:srgbClr val="FDEFE3"/>
          </a:solidFill>
          <a:ln w="19050">
            <a:noFill/>
            <a:prstDash val="sysDot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>
              <a:defRPr sz="20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发抖”“嘶哑”突出了老麻雀的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紧张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，虽然自己没有把握阻止猎狗伤害小麻雀，但还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尽力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用尖叫保护自己的孩子。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44208" y="861869"/>
            <a:ext cx="2242630" cy="1847412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4716016" y="1554551"/>
            <a:ext cx="576064" cy="423883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441152" y="1889174"/>
            <a:ext cx="610568" cy="50246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3568" y="563622"/>
            <a:ext cx="5184576" cy="2036627"/>
            <a:chOff x="683568" y="563622"/>
            <a:chExt cx="5184576" cy="203662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563622"/>
              <a:ext cx="5184576" cy="2036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563622"/>
              <a:ext cx="2016224" cy="402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56176" y="563622"/>
            <a:ext cx="2242630" cy="1847412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41374" y="2931790"/>
            <a:ext cx="7619057" cy="1728192"/>
          </a:xfrm>
          <a:prstGeom prst="callout2">
            <a:avLst>
              <a:gd name="adj1" fmla="val 34908"/>
              <a:gd name="adj2" fmla="val -312"/>
              <a:gd name="adj3" fmla="val 17944"/>
              <a:gd name="adj4" fmla="val -3973"/>
              <a:gd name="adj5" fmla="val -42796"/>
              <a:gd name="adj6" fmla="val -624"/>
            </a:avLst>
          </a:prstGeom>
          <a:solidFill>
            <a:srgbClr val="FDEFE3"/>
          </a:solidFill>
          <a:ln w="19050">
            <a:noFill/>
            <a:prstDash val="sysDot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>
              <a:defRPr sz="20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lvl="0" defTabSz="685800">
              <a:defRPr/>
            </a:pPr>
            <a:r>
              <a:rPr lang="zh-CN" altLang="en-US" sz="2800" kern="0" dirty="0">
                <a:solidFill>
                  <a:prstClr val="black"/>
                </a:solidFill>
              </a:rPr>
              <a:t> </a:t>
            </a:r>
            <a:r>
              <a:rPr lang="zh-CN" altLang="en-US" sz="2800" kern="0" dirty="0" smtClean="0">
                <a:solidFill>
                  <a:prstClr val="black"/>
                </a:solidFill>
              </a:rPr>
              <a:t>    在</a:t>
            </a:r>
            <a:r>
              <a:rPr lang="zh-CN" altLang="en-US" sz="2800" kern="0" dirty="0">
                <a:solidFill>
                  <a:prstClr val="black"/>
                </a:solidFill>
              </a:rPr>
              <a:t>老麻雀的眼中，猎狗无异于一个庞大的怪物。从侧面表现出了麻雀与猎狗之间</a:t>
            </a:r>
            <a:r>
              <a:rPr lang="zh-CN" altLang="en-US" sz="2800" kern="0" dirty="0">
                <a:solidFill>
                  <a:schemeClr val="accent6">
                    <a:lumMod val="75000"/>
                  </a:schemeClr>
                </a:solidFill>
              </a:rPr>
              <a:t>力量的悬殊</a:t>
            </a:r>
            <a:r>
              <a:rPr lang="zh-CN" altLang="en-US" sz="2800" kern="0" dirty="0">
                <a:solidFill>
                  <a:prstClr val="black"/>
                </a:solidFill>
              </a:rPr>
              <a:t>，突出了</a:t>
            </a:r>
            <a:r>
              <a:rPr lang="zh-CN" altLang="en-US" sz="2800" kern="0" dirty="0">
                <a:solidFill>
                  <a:schemeClr val="accent6">
                    <a:lumMod val="75000"/>
                  </a:schemeClr>
                </a:solidFill>
              </a:rPr>
              <a:t>老麻雀的勇敢、无畏精神</a:t>
            </a:r>
            <a:r>
              <a:rPr lang="zh-CN" altLang="en-US" sz="2800" kern="0" dirty="0" smtClean="0">
                <a:solidFill>
                  <a:prstClr val="black"/>
                </a:solidFill>
              </a:rPr>
              <a:t>。“</a:t>
            </a:r>
            <a:r>
              <a:rPr lang="zh-CN" altLang="en-US" sz="2800" kern="0" dirty="0">
                <a:solidFill>
                  <a:prstClr val="black"/>
                </a:solidFill>
              </a:rPr>
              <a:t>一种强大的力量</a:t>
            </a:r>
            <a:r>
              <a:rPr lang="zh-CN" altLang="en-US" sz="2800" kern="0" dirty="0" smtClean="0">
                <a:solidFill>
                  <a:prstClr val="black"/>
                </a:solidFill>
              </a:rPr>
              <a:t>”指</a:t>
            </a:r>
            <a:r>
              <a:rPr lang="zh-CN" altLang="en-US" sz="2800" kern="0" dirty="0">
                <a:solidFill>
                  <a:prstClr val="black"/>
                </a:solidFill>
              </a:rPr>
              <a:t>的是</a:t>
            </a:r>
            <a:r>
              <a:rPr lang="zh-CN" altLang="en-US" sz="2800" kern="0" dirty="0">
                <a:solidFill>
                  <a:schemeClr val="accent6">
                    <a:lumMod val="75000"/>
                  </a:schemeClr>
                </a:solidFill>
              </a:rPr>
              <a:t>老麻雀身</a:t>
            </a:r>
            <a:r>
              <a:rPr lang="zh-CN" altLang="en-US" sz="2800" kern="0" dirty="0" smtClean="0">
                <a:solidFill>
                  <a:schemeClr val="accent6">
                    <a:lumMod val="75000"/>
                  </a:schemeClr>
                </a:solidFill>
              </a:rPr>
              <a:t>上母</a:t>
            </a:r>
            <a:r>
              <a:rPr lang="zh-CN" altLang="en-US" sz="2800" kern="0" dirty="0">
                <a:solidFill>
                  <a:schemeClr val="accent6">
                    <a:lumMod val="75000"/>
                  </a:schemeClr>
                </a:solidFill>
              </a:rPr>
              <a:t>爱的力量</a:t>
            </a:r>
            <a:r>
              <a:rPr lang="zh-CN" altLang="en-US" sz="2800" kern="0" dirty="0">
                <a:solidFill>
                  <a:prstClr val="black"/>
                </a:solidFill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88034" y="2067694"/>
            <a:ext cx="640139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2194" y="2559514"/>
            <a:ext cx="151216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71385"/>
            <a:ext cx="5220072" cy="154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483518"/>
            <a:ext cx="180020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721488" y="1203598"/>
            <a:ext cx="690272" cy="3762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403648" y="1781829"/>
            <a:ext cx="2016224" cy="376238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3635896" y="2175892"/>
            <a:ext cx="2016224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7544" y="2718073"/>
            <a:ext cx="1368152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67544" y="3075806"/>
            <a:ext cx="8208912" cy="1728192"/>
          </a:xfrm>
          <a:prstGeom prst="callout2">
            <a:avLst>
              <a:gd name="adj1" fmla="val 34908"/>
              <a:gd name="adj2" fmla="val -312"/>
              <a:gd name="adj3" fmla="val 17944"/>
              <a:gd name="adj4" fmla="val -3973"/>
              <a:gd name="adj5" fmla="val -42796"/>
              <a:gd name="adj6" fmla="val -624"/>
            </a:avLst>
          </a:prstGeom>
          <a:solidFill>
            <a:srgbClr val="FDEFE3"/>
          </a:solidFill>
          <a:ln w="19050">
            <a:noFill/>
            <a:prstDash val="sysDot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>
            <a:defPPr>
              <a:defRPr lang="zh-CN"/>
            </a:defPPr>
            <a:lvl1pPr>
              <a:defRPr sz="2000" b="1">
                <a:latin typeface="仿宋" panose="02010609060101010101" pitchFamily="49" charset="-122"/>
                <a:ea typeface="仿宋" panose="02010609060101010101" pitchFamily="49" charset="-122"/>
              </a:defRPr>
            </a:lvl1pPr>
          </a:lstStyle>
          <a:p>
            <a:pPr lvl="0" defTabSz="685800">
              <a:defRPr/>
            </a:pPr>
            <a:r>
              <a:rPr lang="zh-CN" altLang="en-US" sz="2800" kern="0" dirty="0" smtClean="0">
                <a:solidFill>
                  <a:prstClr val="black"/>
                </a:solidFill>
              </a:rPr>
              <a:t>    猎</a:t>
            </a:r>
            <a:r>
              <a:rPr lang="zh-CN" altLang="en-US" sz="2800" kern="0" dirty="0">
                <a:solidFill>
                  <a:prstClr val="black"/>
                </a:solidFill>
              </a:rPr>
              <a:t>狗没有想到老麻雀会有勇气来和自己搏斗，缺乏心理上的准备，所以退却了</a:t>
            </a:r>
            <a:r>
              <a:rPr lang="zh-CN" altLang="en-US" sz="2800" kern="0" dirty="0" smtClean="0">
                <a:solidFill>
                  <a:prstClr val="black"/>
                </a:solidFill>
              </a:rPr>
              <a:t>。也可能是猎</a:t>
            </a:r>
            <a:r>
              <a:rPr lang="zh-CN" altLang="en-US" sz="2800" kern="0" dirty="0">
                <a:solidFill>
                  <a:prstClr val="black"/>
                </a:solidFill>
              </a:rPr>
              <a:t>狗被老麻雀的这种伟大的母爱深深的感动</a:t>
            </a:r>
            <a:r>
              <a:rPr lang="zh-CN" altLang="en-US" sz="2800" kern="0" dirty="0" smtClean="0">
                <a:solidFill>
                  <a:prstClr val="black"/>
                </a:solidFill>
              </a:rPr>
              <a:t>了。这</a:t>
            </a:r>
            <a:r>
              <a:rPr lang="zh-CN" altLang="en-US" sz="2800" kern="0" dirty="0">
                <a:solidFill>
                  <a:prstClr val="black"/>
                </a:solidFill>
              </a:rPr>
              <a:t>与之前猎狗凶残的形象形成了鲜明的对比。</a:t>
            </a:r>
            <a:endParaRPr lang="zh-CN" altLang="en-US" sz="2800" kern="0" dirty="0">
              <a:solidFill>
                <a:prstClr val="black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1080114"/>
            <a:ext cx="2805819" cy="177966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203598"/>
            <a:ext cx="6048672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给关键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词句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归类</a:t>
            </a:r>
            <a:endParaRPr lang="zh-CN" altLang="en-US" sz="3200" dirty="0">
              <a:solidFill>
                <a:srgbClr val="0070C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88905" y="1971979"/>
            <a:ext cx="6696744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看到的：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8905" y="2761353"/>
            <a:ext cx="6696744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听到的：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8905" y="3625449"/>
            <a:ext cx="6696744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想到的：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5"/>
          <p:cNvSpPr txBox="1"/>
          <p:nvPr/>
        </p:nvSpPr>
        <p:spPr>
          <a:xfrm>
            <a:off x="3541323" y="18864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小组合作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99792" y="297458"/>
            <a:ext cx="3771295" cy="546100"/>
            <a:chOff x="2270085" y="409406"/>
            <a:chExt cx="3771295" cy="5461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39502"/>
            <a:ext cx="432048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看到的：动作、姿态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364" y="1012467"/>
            <a:ext cx="7560840" cy="9310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猎狗：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慢慢地走近、嗅了嗅、张开大嘴、露出锋利的牙齿、慢慢地，慢慢地向后退。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9248" y="2351173"/>
            <a:ext cx="7272808" cy="9310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小麻雀：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呆呆地站在地上、无可奈何地拍打着小翅膀。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247" y="2229696"/>
            <a:ext cx="1325777" cy="1197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"/>
          <p:cNvSpPr txBox="1"/>
          <p:nvPr/>
        </p:nvSpPr>
        <p:spPr>
          <a:xfrm>
            <a:off x="90364" y="3689880"/>
            <a:ext cx="7130945" cy="9310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老麻雀：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像一块石头似的落在猎狗面前、挓挲起全身的羽毛、浑身发抖。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991" y="3591642"/>
            <a:ext cx="1826288" cy="11946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rgbClr val="EEECE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0208" y="898814"/>
            <a:ext cx="1826288" cy="115837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7604" y="1494532"/>
            <a:ext cx="7128792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老麻雀：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绝望地尖叫、发出嘶哑的声音。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15766"/>
            <a:ext cx="2920579" cy="2180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1"/>
          <p:cNvSpPr txBox="1"/>
          <p:nvPr/>
        </p:nvSpPr>
        <p:spPr>
          <a:xfrm>
            <a:off x="2411760" y="339502"/>
            <a:ext cx="432048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听到的：声音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7275" y="1494532"/>
            <a:ext cx="7629452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猎狗：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好像嗅到前面有什么野物、没料到老麻雀会有这么大的勇气。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9505" y="2859782"/>
            <a:ext cx="7629452" cy="1545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老麻雀：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不能安然地站在高高的没有危险的树枝上，一种强大的力量使它飞了下来。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411760" y="339502"/>
            <a:ext cx="432048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想到</a:t>
            </a:r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452218" y="777878"/>
            <a:ext cx="83682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思考：作者是怎样把这些印象深刻的部分写清楚的？</a:t>
            </a:r>
            <a:endParaRPr lang="en-US" altLang="zh-CN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452218" y="1937557"/>
            <a:ext cx="8368254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写一件事，不仅可以写看到的，还可以把听到的和想到的写下来，这样才能清楚展现事情发展过程中的重要内容。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552" y="1334254"/>
            <a:ext cx="25202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019" y="1124235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3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grpSp>
        <p:nvGrpSpPr>
          <p:cNvPr id="12" name="组合 9"/>
          <p:cNvGrpSpPr/>
          <p:nvPr/>
        </p:nvGrpSpPr>
        <p:grpSpPr bwMode="auto">
          <a:xfrm>
            <a:off x="3059212" y="1059582"/>
            <a:ext cx="5761260" cy="3798421"/>
            <a:chOff x="1763688" y="267494"/>
            <a:chExt cx="5904656" cy="4104456"/>
          </a:xfrm>
        </p:grpSpPr>
        <p:pic>
          <p:nvPicPr>
            <p:cNvPr id="13" name="图片 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28" t="5200" r="4871" b="15001"/>
            <a:stretch>
              <a:fillRect/>
            </a:stretch>
          </p:blipFill>
          <p:spPr bwMode="auto">
            <a:xfrm>
              <a:off x="1763688" y="267494"/>
              <a:ext cx="3024336" cy="410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06" t="5202" r="13045" b="14999"/>
            <a:stretch>
              <a:fillRect/>
            </a:stretch>
          </p:blipFill>
          <p:spPr bwMode="auto">
            <a:xfrm>
              <a:off x="4788024" y="267494"/>
              <a:ext cx="2880320" cy="4104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14"/>
          <p:cNvSpPr txBox="1"/>
          <p:nvPr/>
        </p:nvSpPr>
        <p:spPr>
          <a:xfrm>
            <a:off x="3347864" y="699542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579232" y="29095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81631" y="1006773"/>
            <a:ext cx="8270240" cy="45358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观看视频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，试着把自己看到的、听到的、想到的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写下来！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3650" y="339502"/>
            <a:ext cx="2488028" cy="646331"/>
            <a:chOff x="755576" y="339501"/>
            <a:chExt cx="2488028" cy="646331"/>
          </a:xfrm>
        </p:grpSpPr>
        <p:sp>
          <p:nvSpPr>
            <p:cNvPr id="4" name="文本框 9"/>
            <p:cNvSpPr txBox="1"/>
            <p:nvPr/>
          </p:nvSpPr>
          <p:spPr>
            <a:xfrm>
              <a:off x="1279510" y="339501"/>
              <a:ext cx="1964094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defTabSz="685800"/>
              <a:r>
                <a:rPr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小练笔</a:t>
              </a:r>
              <a:endPara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437" y="1565712"/>
            <a:ext cx="3590763" cy="2518206"/>
          </a:xfrm>
          <a:prstGeom prst="rect">
            <a:avLst/>
          </a:prstGeom>
        </p:spPr>
      </p:pic>
      <p:pic>
        <p:nvPicPr>
          <p:cNvPr id="9" name="Picture 4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1862534"/>
            <a:ext cx="3369560" cy="1905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131840" y="4067653"/>
            <a:ext cx="3609485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  <a:ea typeface="+mn-ea"/>
              </a:rPr>
              <a:t>点击图片，播放视频</a:t>
            </a:r>
            <a:endParaRPr lang="zh-CN" altLang="en-US" sz="2400" b="1" dirty="0">
              <a:latin typeface="+mn-ea"/>
              <a:ea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755584" y="341386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604" y="3410050"/>
            <a:ext cx="2790868" cy="1562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683567" y="753398"/>
            <a:ext cx="7704857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小鸭子过马路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在一个阳光明媚的日子里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鸭妈妈决定带着鸭宝宝们到公园散步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一路上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鸭宝宝们唱着歌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非常高兴。小鸭子有的东瞧瞧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西望望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好奇地看着这个繁华的城市；有的在问哥哥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那个长着四个轮的“怪物”是什么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有的则跟着鸭妈妈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想快一点到达公园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去呼吸大自然的新鲜空气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鸭妈妈大摇大摆地在前面带路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不时地回过头来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好像在对鸭宝宝们说：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“孩子们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快跟上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不要掉队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-396552" y="339502"/>
            <a:ext cx="432048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71555" y="843558"/>
            <a:ext cx="7453487" cy="3816424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538636" y="1635646"/>
            <a:ext cx="6120680" cy="2061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</a:t>
            </a:r>
            <a:r>
              <a:rPr lang="zh-CN" altLang="en-US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麻雀的奋不顾身，让我们感受到母爱的伟大，你们也一样，在爱的包围中健康成长着。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04" y="30617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12972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37" y="1400176"/>
            <a:ext cx="8675846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这篇课文围绕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描写了“我”在打猎回来的路上，亲眼看到大猎狗想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小麻雀，老麻雀在大猎狗面前（         ）地（     ）小麻雀的事情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。表现了（           ）。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1480" y="1491630"/>
            <a:ext cx="852488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麻雀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6127" y="2155416"/>
            <a:ext cx="852488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吃掉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4339" y="2787774"/>
            <a:ext cx="1567815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奋不顾身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3177" y="2787774"/>
            <a:ext cx="852488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保护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306177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73570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96418"/>
            <a:ext cx="460522" cy="57284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35696" y="3439765"/>
            <a:ext cx="19418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母爱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的伟大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1901" y="1495138"/>
            <a:ext cx="1656184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514350">
              <a:defRPr/>
            </a:pP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老麻雀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88734" y="2117020"/>
            <a:ext cx="1224136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514350"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拯救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7216" y="2120027"/>
            <a:ext cx="1008112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514350"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逼退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5967" y="3859183"/>
            <a:ext cx="1545544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514350">
              <a:defRPr/>
            </a:pP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小麻雀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38359" y="3803481"/>
            <a:ext cx="1271624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514350">
              <a:defRPr/>
            </a:pP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猎狗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4496" y="3025583"/>
            <a:ext cx="1150994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514350"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攻击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2894527" y="2079915"/>
            <a:ext cx="1224136" cy="1713343"/>
          </a:xfrm>
          <a:prstGeom prst="straightConnector1">
            <a:avLst/>
          </a:prstGeom>
          <a:noFill/>
          <a:ln w="571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9" name="直接箭头连接符 8"/>
          <p:cNvCxnSpPr/>
          <p:nvPr/>
        </p:nvCxnSpPr>
        <p:spPr>
          <a:xfrm>
            <a:off x="5018763" y="2079913"/>
            <a:ext cx="972108" cy="1713345"/>
          </a:xfrm>
          <a:prstGeom prst="straightConnector1">
            <a:avLst/>
          </a:prstGeom>
          <a:noFill/>
          <a:ln w="571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cxnSp>
        <p:nvCxnSpPr>
          <p:cNvPr id="10" name="直接箭头连接符 9"/>
          <p:cNvCxnSpPr/>
          <p:nvPr/>
        </p:nvCxnSpPr>
        <p:spPr>
          <a:xfrm flipH="1">
            <a:off x="2894527" y="4151570"/>
            <a:ext cx="2900134" cy="1"/>
          </a:xfrm>
          <a:prstGeom prst="straightConnector1">
            <a:avLst/>
          </a:prstGeom>
          <a:noFill/>
          <a:ln w="57150" cap="flat" cmpd="sng" algn="ctr">
            <a:solidFill>
              <a:srgbClr val="02B3C5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sp>
        <p:nvSpPr>
          <p:cNvPr id="11" name="矩形 10"/>
          <p:cNvSpPr/>
          <p:nvPr/>
        </p:nvSpPr>
        <p:spPr>
          <a:xfrm>
            <a:off x="2062584" y="2698844"/>
            <a:ext cx="1466101" cy="5610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514350"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08187" y="2707823"/>
            <a:ext cx="1546172" cy="5610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514350"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08038" y="3566795"/>
            <a:ext cx="137281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514350">
              <a:defRPr/>
            </a:pP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21" y="3586606"/>
            <a:ext cx="902208" cy="8229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901" y="339470"/>
            <a:ext cx="1487424" cy="12252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750" y="222989"/>
            <a:ext cx="2268000" cy="6925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16931"/>
            <a:ext cx="450000" cy="559756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8451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0177" y="3306094"/>
            <a:ext cx="2017523" cy="127967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0076" y="1956822"/>
            <a:ext cx="6787157" cy="22250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老麻雀像一块石头似的落在猎狗面前。（   ）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我的猎狗放慢脚步，悄悄地向前走，好像嗅到了前面有什么野物。（   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1985" y="1307160"/>
            <a:ext cx="55486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一、判断下面句子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是不是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比喻句。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7457" y="2328435"/>
            <a:ext cx="545783" cy="56102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3955" y="3715009"/>
            <a:ext cx="447880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386686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66861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668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0040" y="779591"/>
            <a:ext cx="9036496" cy="39472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掩护   保护 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我们要（    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小动物。 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老麻雀用自己的身躯（    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着小麻雀。      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85800"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搏斗   战斗 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老麻雀不顾自己安危，誓与猎狗作生死（    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一场激烈的（    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打响了。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717" y="559996"/>
            <a:ext cx="2640806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二、选词填空。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7750" y="1462946"/>
            <a:ext cx="852488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0312" y="3439457"/>
            <a:ext cx="936104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搏斗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28448" y="2109634"/>
            <a:ext cx="936104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掩护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8469" y="4099526"/>
            <a:ext cx="936104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705143"/>
            <a:ext cx="7353396" cy="136255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三、在充分感悟了老麻雀的勇敢和爱的伟大力量之后，这时，你最想对老麻雀说什么？你想对小麻雀说一句话吗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微软雅黑" panose="020B0503020204020204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8878" y="3102228"/>
            <a:ext cx="7648099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小麻雀，你有一位好妈妈，你长大后要孝顺她。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8877" y="2499742"/>
            <a:ext cx="7290435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老麻雀，你奋不顾身救孩子的精神令我感动。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0027" y="1898428"/>
            <a:ext cx="8512493" cy="63767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把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这个温暖的故事分享给自己的爸爸妈妈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579" y="655037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13347" y="62302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55037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03767" y="1834734"/>
            <a:ext cx="127734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嗅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199544" y="3653805"/>
            <a:ext cx="1251689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庞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041901" y="1746866"/>
            <a:ext cx="1346523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拯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049046" y="1804652"/>
            <a:ext cx="220804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无可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1500" y="1452085"/>
            <a:ext cx="73950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xiù</a:t>
            </a:r>
            <a:endParaRPr lang="zh-CN" altLang="en-US" sz="28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2397" y="3185882"/>
            <a:ext cx="110402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páng</a:t>
            </a:r>
            <a:endParaRPr lang="zh-CN" altLang="en-US" sz="28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23649" y="1345161"/>
            <a:ext cx="132407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zhěng</a:t>
            </a:r>
            <a:endParaRPr lang="zh-CN" altLang="en-US" sz="28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4532" y="1431271"/>
            <a:ext cx="68881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nài</a:t>
            </a:r>
            <a:endParaRPr lang="zh-CN" altLang="en-US" sz="28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256586" y="3212682"/>
            <a:ext cx="735577" cy="473337"/>
          </a:xfrm>
          <a:prstGeom prst="ellipse">
            <a:avLst/>
          </a:prstGeom>
          <a:grp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927156" y="3206600"/>
            <a:ext cx="1778496" cy="901412"/>
            <a:chOff x="251520" y="2266079"/>
            <a:chExt cx="1778496" cy="901412"/>
          </a:xfrm>
        </p:grpSpPr>
        <p:sp>
          <p:nvSpPr>
            <p:cNvPr id="17" name="云形标注 16"/>
            <p:cNvSpPr/>
            <p:nvPr/>
          </p:nvSpPr>
          <p:spPr>
            <a:xfrm>
              <a:off x="251520" y="2266079"/>
              <a:ext cx="1778496" cy="901412"/>
            </a:xfrm>
            <a:prstGeom prst="cloudCallout">
              <a:avLst>
                <a:gd name="adj1" fmla="val -55234"/>
                <a:gd name="adj2" fmla="val -34578"/>
              </a:avLst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9661" y="2377885"/>
              <a:ext cx="141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后鼻音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86461" y="3646586"/>
            <a:ext cx="1394724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嘶哑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64637" y="3206600"/>
            <a:ext cx="131654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</a:t>
            </a:r>
            <a:r>
              <a:rPr lang="en-US" sz="28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ī 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yǎ</a:t>
            </a:r>
            <a:endParaRPr lang="zh-CN" altLang="en-US" sz="28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618121" y="3206600"/>
            <a:ext cx="295460" cy="461224"/>
          </a:xfrm>
          <a:prstGeom prst="ellipse">
            <a:avLst/>
          </a:prstGeom>
          <a:grp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91854" y="1315351"/>
            <a:ext cx="829075" cy="473337"/>
          </a:xfrm>
          <a:prstGeom prst="ellipse">
            <a:avLst/>
          </a:prstGeom>
          <a:grp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03909" y="3070108"/>
            <a:ext cx="1778496" cy="901412"/>
            <a:chOff x="36253" y="1927179"/>
            <a:chExt cx="1778496" cy="901412"/>
          </a:xfrm>
        </p:grpSpPr>
        <p:sp>
          <p:nvSpPr>
            <p:cNvPr id="27" name="云形标注 26"/>
            <p:cNvSpPr/>
            <p:nvPr/>
          </p:nvSpPr>
          <p:spPr>
            <a:xfrm>
              <a:off x="36253" y="1927179"/>
              <a:ext cx="1778496" cy="901412"/>
            </a:xfrm>
            <a:prstGeom prst="cloudCallout">
              <a:avLst>
                <a:gd name="adj1" fmla="val 76628"/>
                <a:gd name="adj2" fmla="val -16519"/>
              </a:avLst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540" y="2050108"/>
              <a:ext cx="141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平舌音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6599374" y="1368727"/>
            <a:ext cx="583226" cy="473337"/>
          </a:xfrm>
          <a:prstGeom prst="ellipse">
            <a:avLst/>
          </a:prstGeom>
          <a:grp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148660" y="267494"/>
            <a:ext cx="1778496" cy="901412"/>
            <a:chOff x="251520" y="2266079"/>
            <a:chExt cx="1778496" cy="901412"/>
          </a:xfrm>
          <a:solidFill>
            <a:srgbClr val="C00000"/>
          </a:solidFill>
        </p:grpSpPr>
        <p:sp>
          <p:nvSpPr>
            <p:cNvPr id="35" name="云形标注 34"/>
            <p:cNvSpPr/>
            <p:nvPr/>
          </p:nvSpPr>
          <p:spPr>
            <a:xfrm>
              <a:off x="251520" y="2266079"/>
              <a:ext cx="1778496" cy="901412"/>
            </a:xfrm>
            <a:prstGeom prst="cloudCallout">
              <a:avLst>
                <a:gd name="adj1" fmla="val 37795"/>
                <a:gd name="adj2" fmla="val 71028"/>
              </a:avLst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99661" y="2377885"/>
              <a:ext cx="141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kern="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翘舌音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573512"/>
            <a:ext cx="431626" cy="558077"/>
          </a:xfrm>
          <a:prstGeom prst="rect">
            <a:avLst/>
          </a:prstGeom>
        </p:spPr>
      </p:pic>
      <p:sp>
        <p:nvSpPr>
          <p:cNvPr id="38" name="文本框 15"/>
          <p:cNvSpPr txBox="1"/>
          <p:nvPr/>
        </p:nvSpPr>
        <p:spPr>
          <a:xfrm>
            <a:off x="585812" y="485259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  <p:bldP spid="20" grpId="0"/>
      <p:bldP spid="21" grpId="0" animBg="1"/>
      <p:bldP spid="2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3" t="1575"/>
          <a:stretch>
            <a:fillRect/>
          </a:stretch>
        </p:blipFill>
        <p:spPr bwMode="auto">
          <a:xfrm>
            <a:off x="1" y="0"/>
            <a:ext cx="9180511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64" y="-321495"/>
            <a:ext cx="308610" cy="64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mtClean="0">
                <a:solidFill>
                  <a:prstClr val="black"/>
                </a:solidFill>
                <a:latin typeface="Arial" panose="020B0604020202020204" pitchFamily="34" charset="0"/>
                <a:cs typeface="宋体" panose="02010600030101010101" pitchFamily="2" charset="-122"/>
              </a:rPr>
            </a:br>
            <a:endParaRPr lang="zh-CN" altLang="zh-CN" smtClean="0">
              <a:solidFill>
                <a:prstClr val="black"/>
              </a:solidFill>
              <a:latin typeface="Arial" panose="020B0604020202020204" pitchFamily="34" charset="0"/>
              <a:cs typeface="宋体" panose="02010600030101010101" pitchFamily="2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35418" y="1059582"/>
            <a:ext cx="655280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我要保护小麻雀，喊它们赶紧回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家！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-159078" y="2744931"/>
            <a:ext cx="2001651" cy="978199"/>
            <a:chOff x="660966" y="1591061"/>
            <a:chExt cx="2001651" cy="978199"/>
          </a:xfrm>
        </p:grpSpPr>
        <p:sp>
          <p:nvSpPr>
            <p:cNvPr id="44" name="矩形 48"/>
            <p:cNvSpPr>
              <a:spLocks noChangeArrowheads="1"/>
            </p:cNvSpPr>
            <p:nvPr/>
          </p:nvSpPr>
          <p:spPr bwMode="auto">
            <a:xfrm>
              <a:off x="1593912" y="1707577"/>
              <a:ext cx="1068705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嗅到</a:t>
              </a:r>
              <a:endPara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73" b="100000" l="10000" r="90000">
                          <a14:backgroundMark x1="21212" y1="23182" x2="21212" y2="60455"/>
                          <a14:backgroundMark x1="83030" y1="28182" x2="81515" y2="786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966" y="1591061"/>
              <a:ext cx="1467299" cy="978199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0" y="3764759"/>
            <a:ext cx="2822037" cy="978199"/>
            <a:chOff x="2110003" y="1935747"/>
            <a:chExt cx="2822037" cy="978199"/>
          </a:xfrm>
        </p:grpSpPr>
        <p:sp>
          <p:nvSpPr>
            <p:cNvPr id="47" name="矩形 48"/>
            <p:cNvSpPr>
              <a:spLocks noChangeArrowheads="1"/>
            </p:cNvSpPr>
            <p:nvPr/>
          </p:nvSpPr>
          <p:spPr bwMode="auto">
            <a:xfrm>
              <a:off x="2967321" y="2044312"/>
              <a:ext cx="196471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无可奈何</a:t>
              </a:r>
              <a:endPara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73" b="100000" l="10000" r="90000">
                          <a14:backgroundMark x1="21212" y1="23182" x2="21212" y2="60455"/>
                          <a14:backgroundMark x1="83030" y1="28182" x2="81515" y2="786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003" y="1935747"/>
              <a:ext cx="1467299" cy="978199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2684841" y="3764759"/>
            <a:ext cx="2097199" cy="978199"/>
            <a:chOff x="3520177" y="2997411"/>
            <a:chExt cx="2097199" cy="978199"/>
          </a:xfrm>
        </p:grpSpPr>
        <p:sp>
          <p:nvSpPr>
            <p:cNvPr id="50" name="矩形 48"/>
            <p:cNvSpPr>
              <a:spLocks noChangeArrowheads="1"/>
            </p:cNvSpPr>
            <p:nvPr/>
          </p:nvSpPr>
          <p:spPr bwMode="auto">
            <a:xfrm>
              <a:off x="4474509" y="3194729"/>
              <a:ext cx="1142867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庞大</a:t>
              </a:r>
              <a:endPara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73" b="100000" l="10000" r="90000">
                          <a14:backgroundMark x1="21212" y1="23182" x2="21212" y2="60455"/>
                          <a14:backgroundMark x1="83030" y1="28182" x2="81515" y2="786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0177" y="2997411"/>
              <a:ext cx="1467299" cy="978199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4997659" y="3562883"/>
            <a:ext cx="1983871" cy="978199"/>
            <a:chOff x="6289630" y="1327915"/>
            <a:chExt cx="1983871" cy="978199"/>
          </a:xfrm>
        </p:grpSpPr>
        <p:sp>
          <p:nvSpPr>
            <p:cNvPr id="53" name="矩形 48"/>
            <p:cNvSpPr>
              <a:spLocks noChangeArrowheads="1"/>
            </p:cNvSpPr>
            <p:nvPr/>
          </p:nvSpPr>
          <p:spPr bwMode="auto">
            <a:xfrm>
              <a:off x="7240356" y="1499440"/>
              <a:ext cx="1033145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嘶哑</a:t>
              </a:r>
              <a:endPara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73" b="100000" l="10000" r="90000">
                          <a14:backgroundMark x1="21212" y1="23182" x2="21212" y2="60455"/>
                          <a14:backgroundMark x1="83030" y1="28182" x2="81515" y2="786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9630" y="1327915"/>
              <a:ext cx="1467299" cy="978199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1828505" y="2861446"/>
            <a:ext cx="1930125" cy="978199"/>
            <a:chOff x="4551362" y="1218477"/>
            <a:chExt cx="1930125" cy="978199"/>
          </a:xfrm>
        </p:grpSpPr>
        <p:sp>
          <p:nvSpPr>
            <p:cNvPr id="56" name="矩形 48"/>
            <p:cNvSpPr>
              <a:spLocks noChangeArrowheads="1"/>
            </p:cNvSpPr>
            <p:nvPr/>
          </p:nvSpPr>
          <p:spPr bwMode="auto">
            <a:xfrm>
              <a:off x="5412782" y="1496596"/>
              <a:ext cx="1068705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拯救</a:t>
              </a:r>
              <a:endPara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73" b="100000" l="10000" r="90000">
                          <a14:backgroundMark x1="21212" y1="23182" x2="21212" y2="60455"/>
                          <a14:backgroundMark x1="83030" y1="28182" x2="81515" y2="786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1362" y="1218477"/>
              <a:ext cx="1467299" cy="978199"/>
            </a:xfrm>
            <a:prstGeom prst="rect">
              <a:avLst/>
            </a:prstGeom>
            <a:noFill/>
          </p:spPr>
        </p:pic>
      </p:grpSp>
      <p:grpSp>
        <p:nvGrpSpPr>
          <p:cNvPr id="58" name="组合 57"/>
          <p:cNvGrpSpPr/>
          <p:nvPr/>
        </p:nvGrpSpPr>
        <p:grpSpPr>
          <a:xfrm>
            <a:off x="3877151" y="2909498"/>
            <a:ext cx="2003262" cy="978199"/>
            <a:chOff x="5247969" y="2576723"/>
            <a:chExt cx="2003262" cy="978199"/>
          </a:xfrm>
        </p:grpSpPr>
        <p:sp>
          <p:nvSpPr>
            <p:cNvPr id="59" name="矩形 48"/>
            <p:cNvSpPr>
              <a:spLocks noChangeArrowheads="1"/>
            </p:cNvSpPr>
            <p:nvPr/>
          </p:nvSpPr>
          <p:spPr bwMode="auto">
            <a:xfrm>
              <a:off x="6108364" y="2747689"/>
              <a:ext cx="1142867" cy="5835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身躯</a:t>
              </a:r>
              <a:endPara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73" b="100000" l="10000" r="90000">
                          <a14:backgroundMark x1="21212" y1="23182" x2="21212" y2="60455"/>
                          <a14:backgroundMark x1="83030" y1="28182" x2="81515" y2="786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7969" y="2576723"/>
              <a:ext cx="1467299" cy="978199"/>
            </a:xfrm>
            <a:prstGeom prst="rect">
              <a:avLst/>
            </a:prstGeom>
          </p:spPr>
        </p:pic>
      </p:grpSp>
      <p:sp>
        <p:nvSpPr>
          <p:cNvPr id="61" name="文本框 15"/>
          <p:cNvSpPr txBox="1"/>
          <p:nvPr/>
        </p:nvSpPr>
        <p:spPr>
          <a:xfrm>
            <a:off x="3325299" y="5147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识字游戏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483768" y="81434"/>
            <a:ext cx="3771295" cy="546100"/>
            <a:chOff x="2270085" y="409406"/>
            <a:chExt cx="3771295" cy="546100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7"/>
          <p:cNvGraphicFramePr>
            <a:graphicFrameLocks noGrp="1"/>
          </p:cNvGraphicFramePr>
          <p:nvPr/>
        </p:nvGraphicFramePr>
        <p:xfrm>
          <a:off x="2111377" y="1287107"/>
          <a:ext cx="898525" cy="900113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  <a:tr h="452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Group 47"/>
          <p:cNvGraphicFramePr>
            <a:graphicFrameLocks noGrp="1"/>
          </p:cNvGraphicFramePr>
          <p:nvPr/>
        </p:nvGraphicFramePr>
        <p:xfrm>
          <a:off x="3346452" y="1287107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  <a:tr h="452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Group 47"/>
          <p:cNvGraphicFramePr>
            <a:graphicFrameLocks noGrp="1"/>
          </p:cNvGraphicFramePr>
          <p:nvPr/>
        </p:nvGraphicFramePr>
        <p:xfrm>
          <a:off x="4605338" y="1287107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  <a:tr h="452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Group 47"/>
          <p:cNvGraphicFramePr>
            <a:graphicFrameLocks noGrp="1"/>
          </p:cNvGraphicFramePr>
          <p:nvPr/>
        </p:nvGraphicFramePr>
        <p:xfrm>
          <a:off x="5805488" y="1287107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  <a:tr h="452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47"/>
          <p:cNvGraphicFramePr>
            <a:graphicFrameLocks noGrp="1"/>
          </p:cNvGraphicFramePr>
          <p:nvPr/>
        </p:nvGraphicFramePr>
        <p:xfrm>
          <a:off x="7051677" y="1287107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  <a:tr h="452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47"/>
          <p:cNvGraphicFramePr>
            <a:graphicFrameLocks noGrp="1"/>
          </p:cNvGraphicFramePr>
          <p:nvPr/>
        </p:nvGraphicFramePr>
        <p:xfrm>
          <a:off x="603252" y="2955775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  <a:tr h="4521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47"/>
          <p:cNvGraphicFramePr>
            <a:graphicFrameLocks noGrp="1"/>
          </p:cNvGraphicFramePr>
          <p:nvPr/>
        </p:nvGraphicFramePr>
        <p:xfrm>
          <a:off x="1724027" y="2955775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  <a:tr h="4521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47"/>
          <p:cNvGraphicFramePr>
            <a:graphicFrameLocks noGrp="1"/>
          </p:cNvGraphicFramePr>
          <p:nvPr/>
        </p:nvGraphicFramePr>
        <p:xfrm>
          <a:off x="2833688" y="2955775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  <a:tr h="4521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47"/>
          <p:cNvGraphicFramePr>
            <a:graphicFrameLocks noGrp="1"/>
          </p:cNvGraphicFramePr>
          <p:nvPr/>
        </p:nvGraphicFramePr>
        <p:xfrm>
          <a:off x="3976688" y="2955775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  <a:tr h="4521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47"/>
          <p:cNvGraphicFramePr>
            <a:graphicFrameLocks noGrp="1"/>
          </p:cNvGraphicFramePr>
          <p:nvPr/>
        </p:nvGraphicFramePr>
        <p:xfrm>
          <a:off x="5103813" y="2955775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  <a:tr h="4521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47"/>
          <p:cNvGraphicFramePr>
            <a:graphicFrameLocks noGrp="1"/>
          </p:cNvGraphicFramePr>
          <p:nvPr/>
        </p:nvGraphicFramePr>
        <p:xfrm>
          <a:off x="6278563" y="2955775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  <a:tr h="4521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F53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" name="矩形 12">
            <a:hlinkClick r:id="rId1" action="ppaction://hlinksldjump"/>
          </p:cNvPr>
          <p:cNvSpPr/>
          <p:nvPr/>
        </p:nvSpPr>
        <p:spPr>
          <a:xfrm>
            <a:off x="2123728" y="120359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呆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403599" y="1203598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6278140" y="2944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4616115" y="1275606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巢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5805557" y="1275606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>
            <a:hlinkClick r:id="rId5" action="ppaction://hlinksldjump"/>
          </p:cNvPr>
          <p:cNvSpPr/>
          <p:nvPr/>
        </p:nvSpPr>
        <p:spPr>
          <a:xfrm>
            <a:off x="7053025" y="1275606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躯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590447" y="2944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掩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>
            <a:hlinkClick r:id="rId7" action="ppaction://hlinksldjump"/>
          </p:cNvPr>
          <p:cNvSpPr/>
          <p:nvPr/>
        </p:nvSpPr>
        <p:spPr>
          <a:xfrm>
            <a:off x="1731414" y="2944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护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>
            <a:hlinkClick r:id="rId8" action="ppaction://hlinksldjump"/>
          </p:cNvPr>
          <p:cNvSpPr/>
          <p:nvPr/>
        </p:nvSpPr>
        <p:spPr>
          <a:xfrm>
            <a:off x="2855497" y="2944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幼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>
            <a:hlinkClick r:id="rId9" action="ppaction://hlinksldjump"/>
          </p:cNvPr>
          <p:cNvSpPr/>
          <p:nvPr/>
        </p:nvSpPr>
        <p:spPr>
          <a:xfrm>
            <a:off x="3976942" y="2944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搏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3" name="Group 47"/>
          <p:cNvGraphicFramePr>
            <a:graphicFrameLocks noGrp="1"/>
          </p:cNvGraphicFramePr>
          <p:nvPr/>
        </p:nvGraphicFramePr>
        <p:xfrm>
          <a:off x="889002" y="1287107"/>
          <a:ext cx="898525" cy="900113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  <a:tr h="452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" name="矩形 23">
            <a:hlinkClick r:id="rId2" action="ppaction://hlinksldjump"/>
          </p:cNvPr>
          <p:cNvSpPr/>
          <p:nvPr/>
        </p:nvSpPr>
        <p:spPr>
          <a:xfrm>
            <a:off x="887364" y="1275606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嗅</a:t>
            </a:r>
            <a:endParaRPr lang="zh-CN" altLang="en-US" sz="2000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5" name="矩形 24">
            <a:hlinkClick r:id="rId2" action="ppaction://hlinksldjump"/>
          </p:cNvPr>
          <p:cNvSpPr/>
          <p:nvPr/>
        </p:nvSpPr>
        <p:spPr>
          <a:xfrm>
            <a:off x="5106110" y="2944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庞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6" name="Group 47"/>
          <p:cNvGraphicFramePr>
            <a:graphicFrameLocks noGrp="1"/>
          </p:cNvGraphicFramePr>
          <p:nvPr/>
        </p:nvGraphicFramePr>
        <p:xfrm>
          <a:off x="7399338" y="2955775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  <a:tr h="4521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 panose="02020603050405020304"/>
                          <a:ea typeface="微软雅黑" panose="020B0503020204020204" charset="-122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CE37">
                        <a:lumMod val="40000"/>
                        <a:lumOff val="6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7" name="矩形 26">
            <a:hlinkClick r:id="rId2" action="ppaction://hlinksldjump"/>
          </p:cNvPr>
          <p:cNvSpPr/>
          <p:nvPr/>
        </p:nvSpPr>
        <p:spPr>
          <a:xfrm>
            <a:off x="7399876" y="2944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5400" b="1" dirty="0">
                <a:ln>
                  <a:solidFill>
                    <a:prstClr val="white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愣</a:t>
            </a:r>
            <a:endParaRPr lang="zh-CN" altLang="en-US" sz="5400" b="1" dirty="0">
              <a:ln>
                <a:solidFill>
                  <a:prstClr val="white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云形标注 27"/>
          <p:cNvSpPr/>
          <p:nvPr/>
        </p:nvSpPr>
        <p:spPr>
          <a:xfrm>
            <a:off x="5436096" y="51470"/>
            <a:ext cx="3244751" cy="1214653"/>
          </a:xfrm>
          <a:prstGeom prst="cloudCallout">
            <a:avLst>
              <a:gd name="adj1" fmla="val -45238"/>
              <a:gd name="adj2" fmla="val 13120"/>
            </a:avLst>
          </a:prstGeom>
          <a:gradFill rotWithShape="1">
            <a:gsLst>
              <a:gs pos="0">
                <a:srgbClr val="FFBF53">
                  <a:tint val="50000"/>
                  <a:satMod val="300000"/>
                </a:srgbClr>
              </a:gs>
              <a:gs pos="35000">
                <a:srgbClr val="FFBF53">
                  <a:tint val="37000"/>
                  <a:satMod val="300000"/>
                </a:srgbClr>
              </a:gs>
              <a:gs pos="100000">
                <a:srgbClr val="FFBF53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FBF53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考考你们，没有拼音，你能读准吗？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15"/>
          <p:cNvSpPr txBox="1"/>
          <p:nvPr/>
        </p:nvSpPr>
        <p:spPr>
          <a:xfrm>
            <a:off x="568720" y="16779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67791"/>
            <a:ext cx="864096" cy="819783"/>
          </a:xfrm>
          <a:prstGeom prst="rect">
            <a:avLst/>
          </a:prstGeom>
        </p:spPr>
      </p:pic>
      <p:pic>
        <p:nvPicPr>
          <p:cNvPr id="51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87" y="219893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474" y="219893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88" y="219893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438" y="219893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643" y="219893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Users\zhangye\Desktop\点击.png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348" y="219893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C:\Users\zhangye\Desktop\点击.png">
            <a:hlinkClick r:id="rId18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9" y="386789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zhangye\Desktop\点击.png">
            <a:hlinkClick r:id="rId19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737" y="386789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zhangye\Desktop\点击.png">
            <a:hlinkClick r:id="rId20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705" y="386789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C:\Users\zhangye\Desktop\点击.png">
            <a:hlinkClick r:id="rId2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752" y="386789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C:\Users\zhangye\Desktop\点击.png">
            <a:hlinkClick r:id="rId22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141" y="386789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zhangye\Desktop\点击.png">
            <a:hlinkClick r:id="rId23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64" y="386789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zhangye\Desktop\点击.png">
            <a:hlinkClick r:id="rId24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199" y="386789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4"/>
          <p:cNvSpPr txBox="1"/>
          <p:nvPr/>
        </p:nvSpPr>
        <p:spPr>
          <a:xfrm>
            <a:off x="5975877" y="843558"/>
            <a:ext cx="19004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páng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1691680" y="928831"/>
            <a:ext cx="1131493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xiù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35896" y="2067694"/>
            <a:ext cx="1887528" cy="1384995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不要漏掉最后一点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文本框 15"/>
          <p:cNvSpPr txBox="1"/>
          <p:nvPr/>
        </p:nvSpPr>
        <p:spPr>
          <a:xfrm>
            <a:off x="2699791" y="195486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21969" y="1685241"/>
            <a:ext cx="2318547" cy="2326669"/>
            <a:chOff x="5534807" y="1672548"/>
            <a:chExt cx="2318547" cy="2326669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346852" y="2022440"/>
            <a:ext cx="1668780" cy="1652270"/>
            <a:chOff x="4572000" y="1919288"/>
            <a:chExt cx="615950" cy="609600"/>
          </a:xfrm>
        </p:grpSpPr>
        <p:sp>
          <p:nvSpPr>
            <p:cNvPr id="21" name="Freeform 52"/>
            <p:cNvSpPr/>
            <p:nvPr/>
          </p:nvSpPr>
          <p:spPr bwMode="auto">
            <a:xfrm>
              <a:off x="4572000" y="2100263"/>
              <a:ext cx="55563" cy="190500"/>
            </a:xfrm>
            <a:custGeom>
              <a:avLst/>
              <a:gdLst>
                <a:gd name="T0" fmla="*/ 4 w 69"/>
                <a:gd name="T1" fmla="*/ 19 h 242"/>
                <a:gd name="T2" fmla="*/ 0 w 69"/>
                <a:gd name="T3" fmla="*/ 10 h 242"/>
                <a:gd name="T4" fmla="*/ 0 w 69"/>
                <a:gd name="T5" fmla="*/ 4 h 242"/>
                <a:gd name="T6" fmla="*/ 4 w 69"/>
                <a:gd name="T7" fmla="*/ 2 h 242"/>
                <a:gd name="T8" fmla="*/ 11 w 69"/>
                <a:gd name="T9" fmla="*/ 0 h 242"/>
                <a:gd name="T10" fmla="*/ 21 w 69"/>
                <a:gd name="T11" fmla="*/ 0 h 242"/>
                <a:gd name="T12" fmla="*/ 38 w 69"/>
                <a:gd name="T13" fmla="*/ 4 h 242"/>
                <a:gd name="T14" fmla="*/ 48 w 69"/>
                <a:gd name="T15" fmla="*/ 4 h 242"/>
                <a:gd name="T16" fmla="*/ 55 w 69"/>
                <a:gd name="T17" fmla="*/ 6 h 242"/>
                <a:gd name="T18" fmla="*/ 59 w 69"/>
                <a:gd name="T19" fmla="*/ 8 h 242"/>
                <a:gd name="T20" fmla="*/ 61 w 69"/>
                <a:gd name="T21" fmla="*/ 12 h 242"/>
                <a:gd name="T22" fmla="*/ 61 w 69"/>
                <a:gd name="T23" fmla="*/ 17 h 242"/>
                <a:gd name="T24" fmla="*/ 63 w 69"/>
                <a:gd name="T25" fmla="*/ 23 h 242"/>
                <a:gd name="T26" fmla="*/ 63 w 69"/>
                <a:gd name="T27" fmla="*/ 33 h 242"/>
                <a:gd name="T28" fmla="*/ 63 w 69"/>
                <a:gd name="T29" fmla="*/ 44 h 242"/>
                <a:gd name="T30" fmla="*/ 65 w 69"/>
                <a:gd name="T31" fmla="*/ 58 h 242"/>
                <a:gd name="T32" fmla="*/ 65 w 69"/>
                <a:gd name="T33" fmla="*/ 73 h 242"/>
                <a:gd name="T34" fmla="*/ 67 w 69"/>
                <a:gd name="T35" fmla="*/ 100 h 242"/>
                <a:gd name="T36" fmla="*/ 69 w 69"/>
                <a:gd name="T37" fmla="*/ 132 h 242"/>
                <a:gd name="T38" fmla="*/ 69 w 69"/>
                <a:gd name="T39" fmla="*/ 161 h 242"/>
                <a:gd name="T40" fmla="*/ 69 w 69"/>
                <a:gd name="T41" fmla="*/ 184 h 242"/>
                <a:gd name="T42" fmla="*/ 69 w 69"/>
                <a:gd name="T43" fmla="*/ 207 h 242"/>
                <a:gd name="T44" fmla="*/ 67 w 69"/>
                <a:gd name="T45" fmla="*/ 222 h 242"/>
                <a:gd name="T46" fmla="*/ 65 w 69"/>
                <a:gd name="T47" fmla="*/ 236 h 242"/>
                <a:gd name="T48" fmla="*/ 61 w 69"/>
                <a:gd name="T49" fmla="*/ 242 h 242"/>
                <a:gd name="T50" fmla="*/ 57 w 69"/>
                <a:gd name="T51" fmla="*/ 242 h 242"/>
                <a:gd name="T52" fmla="*/ 54 w 69"/>
                <a:gd name="T53" fmla="*/ 236 h 242"/>
                <a:gd name="T54" fmla="*/ 50 w 69"/>
                <a:gd name="T55" fmla="*/ 230 h 242"/>
                <a:gd name="T56" fmla="*/ 48 w 69"/>
                <a:gd name="T57" fmla="*/ 222 h 242"/>
                <a:gd name="T58" fmla="*/ 46 w 69"/>
                <a:gd name="T59" fmla="*/ 213 h 242"/>
                <a:gd name="T60" fmla="*/ 44 w 69"/>
                <a:gd name="T61" fmla="*/ 201 h 242"/>
                <a:gd name="T62" fmla="*/ 40 w 69"/>
                <a:gd name="T63" fmla="*/ 188 h 242"/>
                <a:gd name="T64" fmla="*/ 36 w 69"/>
                <a:gd name="T65" fmla="*/ 165 h 242"/>
                <a:gd name="T66" fmla="*/ 32 w 69"/>
                <a:gd name="T67" fmla="*/ 136 h 242"/>
                <a:gd name="T68" fmla="*/ 29 w 69"/>
                <a:gd name="T69" fmla="*/ 111 h 242"/>
                <a:gd name="T70" fmla="*/ 23 w 69"/>
                <a:gd name="T71" fmla="*/ 77 h 242"/>
                <a:gd name="T72" fmla="*/ 21 w 69"/>
                <a:gd name="T73" fmla="*/ 56 h 242"/>
                <a:gd name="T74" fmla="*/ 17 w 69"/>
                <a:gd name="T75" fmla="*/ 42 h 242"/>
                <a:gd name="T76" fmla="*/ 11 w 69"/>
                <a:gd name="T77" fmla="*/ 31 h 242"/>
                <a:gd name="T78" fmla="*/ 8 w 69"/>
                <a:gd name="T79" fmla="*/ 2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242">
                  <a:moveTo>
                    <a:pt x="8" y="25"/>
                  </a:moveTo>
                  <a:lnTo>
                    <a:pt x="4" y="19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8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6"/>
                  </a:lnTo>
                  <a:lnTo>
                    <a:pt x="55" y="6"/>
                  </a:lnTo>
                  <a:lnTo>
                    <a:pt x="57" y="6"/>
                  </a:lnTo>
                  <a:lnTo>
                    <a:pt x="59" y="8"/>
                  </a:lnTo>
                  <a:lnTo>
                    <a:pt x="61" y="10"/>
                  </a:lnTo>
                  <a:lnTo>
                    <a:pt x="61" y="12"/>
                  </a:lnTo>
                  <a:lnTo>
                    <a:pt x="61" y="14"/>
                  </a:lnTo>
                  <a:lnTo>
                    <a:pt x="61" y="17"/>
                  </a:lnTo>
                  <a:lnTo>
                    <a:pt x="61" y="19"/>
                  </a:lnTo>
                  <a:lnTo>
                    <a:pt x="63" y="23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63" y="39"/>
                  </a:lnTo>
                  <a:lnTo>
                    <a:pt x="63" y="44"/>
                  </a:lnTo>
                  <a:lnTo>
                    <a:pt x="63" y="50"/>
                  </a:lnTo>
                  <a:lnTo>
                    <a:pt x="65" y="58"/>
                  </a:lnTo>
                  <a:lnTo>
                    <a:pt x="65" y="65"/>
                  </a:lnTo>
                  <a:lnTo>
                    <a:pt x="65" y="73"/>
                  </a:lnTo>
                  <a:lnTo>
                    <a:pt x="65" y="83"/>
                  </a:lnTo>
                  <a:lnTo>
                    <a:pt x="67" y="100"/>
                  </a:lnTo>
                  <a:lnTo>
                    <a:pt x="67" y="117"/>
                  </a:lnTo>
                  <a:lnTo>
                    <a:pt x="69" y="132"/>
                  </a:lnTo>
                  <a:lnTo>
                    <a:pt x="69" y="146"/>
                  </a:lnTo>
                  <a:lnTo>
                    <a:pt x="69" y="161"/>
                  </a:lnTo>
                  <a:lnTo>
                    <a:pt x="69" y="173"/>
                  </a:lnTo>
                  <a:lnTo>
                    <a:pt x="69" y="184"/>
                  </a:lnTo>
                  <a:lnTo>
                    <a:pt x="69" y="196"/>
                  </a:lnTo>
                  <a:lnTo>
                    <a:pt x="69" y="207"/>
                  </a:lnTo>
                  <a:lnTo>
                    <a:pt x="69" y="215"/>
                  </a:lnTo>
                  <a:lnTo>
                    <a:pt x="67" y="222"/>
                  </a:lnTo>
                  <a:lnTo>
                    <a:pt x="67" y="230"/>
                  </a:lnTo>
                  <a:lnTo>
                    <a:pt x="65" y="236"/>
                  </a:lnTo>
                  <a:lnTo>
                    <a:pt x="63" y="238"/>
                  </a:lnTo>
                  <a:lnTo>
                    <a:pt x="61" y="242"/>
                  </a:lnTo>
                  <a:lnTo>
                    <a:pt x="59" y="242"/>
                  </a:lnTo>
                  <a:lnTo>
                    <a:pt x="57" y="242"/>
                  </a:lnTo>
                  <a:lnTo>
                    <a:pt x="54" y="238"/>
                  </a:lnTo>
                  <a:lnTo>
                    <a:pt x="54" y="236"/>
                  </a:lnTo>
                  <a:lnTo>
                    <a:pt x="52" y="234"/>
                  </a:lnTo>
                  <a:lnTo>
                    <a:pt x="50" y="230"/>
                  </a:lnTo>
                  <a:lnTo>
                    <a:pt x="50" y="226"/>
                  </a:lnTo>
                  <a:lnTo>
                    <a:pt x="48" y="222"/>
                  </a:lnTo>
                  <a:lnTo>
                    <a:pt x="46" y="219"/>
                  </a:lnTo>
                  <a:lnTo>
                    <a:pt x="46" y="213"/>
                  </a:lnTo>
                  <a:lnTo>
                    <a:pt x="44" y="207"/>
                  </a:lnTo>
                  <a:lnTo>
                    <a:pt x="44" y="201"/>
                  </a:lnTo>
                  <a:lnTo>
                    <a:pt x="42" y="196"/>
                  </a:lnTo>
                  <a:lnTo>
                    <a:pt x="40" y="188"/>
                  </a:lnTo>
                  <a:lnTo>
                    <a:pt x="40" y="180"/>
                  </a:lnTo>
                  <a:lnTo>
                    <a:pt x="36" y="165"/>
                  </a:lnTo>
                  <a:lnTo>
                    <a:pt x="34" y="150"/>
                  </a:lnTo>
                  <a:lnTo>
                    <a:pt x="32" y="136"/>
                  </a:lnTo>
                  <a:lnTo>
                    <a:pt x="31" y="123"/>
                  </a:lnTo>
                  <a:lnTo>
                    <a:pt x="29" y="111"/>
                  </a:lnTo>
                  <a:lnTo>
                    <a:pt x="27" y="98"/>
                  </a:lnTo>
                  <a:lnTo>
                    <a:pt x="23" y="77"/>
                  </a:lnTo>
                  <a:lnTo>
                    <a:pt x="21" y="65"/>
                  </a:lnTo>
                  <a:lnTo>
                    <a:pt x="21" y="56"/>
                  </a:lnTo>
                  <a:lnTo>
                    <a:pt x="19" y="48"/>
                  </a:lnTo>
                  <a:lnTo>
                    <a:pt x="17" y="42"/>
                  </a:lnTo>
                  <a:lnTo>
                    <a:pt x="13" y="37"/>
                  </a:lnTo>
                  <a:lnTo>
                    <a:pt x="11" y="31"/>
                  </a:lnTo>
                  <a:lnTo>
                    <a:pt x="10" y="27"/>
                  </a:lnTo>
                  <a:lnTo>
                    <a:pt x="8" y="25"/>
                  </a:lnTo>
                  <a:lnTo>
                    <a:pt x="8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53"/>
            <p:cNvSpPr/>
            <p:nvPr/>
          </p:nvSpPr>
          <p:spPr bwMode="auto">
            <a:xfrm>
              <a:off x="4594225" y="2074863"/>
              <a:ext cx="173038" cy="138113"/>
            </a:xfrm>
            <a:custGeom>
              <a:avLst/>
              <a:gdLst>
                <a:gd name="T0" fmla="*/ 157 w 218"/>
                <a:gd name="T1" fmla="*/ 0 h 174"/>
                <a:gd name="T2" fmla="*/ 166 w 218"/>
                <a:gd name="T3" fmla="*/ 1 h 174"/>
                <a:gd name="T4" fmla="*/ 182 w 218"/>
                <a:gd name="T5" fmla="*/ 9 h 174"/>
                <a:gd name="T6" fmla="*/ 199 w 218"/>
                <a:gd name="T7" fmla="*/ 19 h 174"/>
                <a:gd name="T8" fmla="*/ 208 w 218"/>
                <a:gd name="T9" fmla="*/ 26 h 174"/>
                <a:gd name="T10" fmla="*/ 214 w 218"/>
                <a:gd name="T11" fmla="*/ 32 h 174"/>
                <a:gd name="T12" fmla="*/ 218 w 218"/>
                <a:gd name="T13" fmla="*/ 36 h 174"/>
                <a:gd name="T14" fmla="*/ 218 w 218"/>
                <a:gd name="T15" fmla="*/ 44 h 174"/>
                <a:gd name="T16" fmla="*/ 214 w 218"/>
                <a:gd name="T17" fmla="*/ 49 h 174"/>
                <a:gd name="T18" fmla="*/ 208 w 218"/>
                <a:gd name="T19" fmla="*/ 53 h 174"/>
                <a:gd name="T20" fmla="*/ 203 w 218"/>
                <a:gd name="T21" fmla="*/ 55 h 174"/>
                <a:gd name="T22" fmla="*/ 195 w 218"/>
                <a:gd name="T23" fmla="*/ 63 h 174"/>
                <a:gd name="T24" fmla="*/ 189 w 218"/>
                <a:gd name="T25" fmla="*/ 76 h 174"/>
                <a:gd name="T26" fmla="*/ 185 w 218"/>
                <a:gd name="T27" fmla="*/ 91 h 174"/>
                <a:gd name="T28" fmla="*/ 178 w 218"/>
                <a:gd name="T29" fmla="*/ 124 h 174"/>
                <a:gd name="T30" fmla="*/ 176 w 218"/>
                <a:gd name="T31" fmla="*/ 143 h 174"/>
                <a:gd name="T32" fmla="*/ 174 w 218"/>
                <a:gd name="T33" fmla="*/ 160 h 174"/>
                <a:gd name="T34" fmla="*/ 172 w 218"/>
                <a:gd name="T35" fmla="*/ 174 h 174"/>
                <a:gd name="T36" fmla="*/ 141 w 218"/>
                <a:gd name="T37" fmla="*/ 159 h 174"/>
                <a:gd name="T38" fmla="*/ 141 w 218"/>
                <a:gd name="T39" fmla="*/ 132 h 174"/>
                <a:gd name="T40" fmla="*/ 143 w 218"/>
                <a:gd name="T41" fmla="*/ 109 h 174"/>
                <a:gd name="T42" fmla="*/ 143 w 218"/>
                <a:gd name="T43" fmla="*/ 90 h 174"/>
                <a:gd name="T44" fmla="*/ 145 w 218"/>
                <a:gd name="T45" fmla="*/ 74 h 174"/>
                <a:gd name="T46" fmla="*/ 145 w 218"/>
                <a:gd name="T47" fmla="*/ 63 h 174"/>
                <a:gd name="T48" fmla="*/ 145 w 218"/>
                <a:gd name="T49" fmla="*/ 53 h 174"/>
                <a:gd name="T50" fmla="*/ 143 w 218"/>
                <a:gd name="T51" fmla="*/ 49 h 174"/>
                <a:gd name="T52" fmla="*/ 141 w 218"/>
                <a:gd name="T53" fmla="*/ 47 h 174"/>
                <a:gd name="T54" fmla="*/ 138 w 218"/>
                <a:gd name="T55" fmla="*/ 47 h 174"/>
                <a:gd name="T56" fmla="*/ 128 w 218"/>
                <a:gd name="T57" fmla="*/ 46 h 174"/>
                <a:gd name="T58" fmla="*/ 115 w 218"/>
                <a:gd name="T59" fmla="*/ 47 h 174"/>
                <a:gd name="T60" fmla="*/ 97 w 218"/>
                <a:gd name="T61" fmla="*/ 47 h 174"/>
                <a:gd name="T62" fmla="*/ 74 w 218"/>
                <a:gd name="T63" fmla="*/ 49 h 174"/>
                <a:gd name="T64" fmla="*/ 50 w 218"/>
                <a:gd name="T65" fmla="*/ 53 h 174"/>
                <a:gd name="T66" fmla="*/ 19 w 218"/>
                <a:gd name="T67" fmla="*/ 55 h 174"/>
                <a:gd name="T68" fmla="*/ 0 w 218"/>
                <a:gd name="T69" fmla="*/ 34 h 174"/>
                <a:gd name="T70" fmla="*/ 17 w 218"/>
                <a:gd name="T71" fmla="*/ 34 h 174"/>
                <a:gd name="T72" fmla="*/ 38 w 218"/>
                <a:gd name="T73" fmla="*/ 32 h 174"/>
                <a:gd name="T74" fmla="*/ 84 w 218"/>
                <a:gd name="T75" fmla="*/ 24 h 174"/>
                <a:gd name="T76" fmla="*/ 105 w 218"/>
                <a:gd name="T77" fmla="*/ 23 h 174"/>
                <a:gd name="T78" fmla="*/ 120 w 218"/>
                <a:gd name="T79" fmla="*/ 19 h 174"/>
                <a:gd name="T80" fmla="*/ 132 w 218"/>
                <a:gd name="T81" fmla="*/ 13 h 174"/>
                <a:gd name="T82" fmla="*/ 138 w 218"/>
                <a:gd name="T83" fmla="*/ 9 h 174"/>
                <a:gd name="T84" fmla="*/ 143 w 218"/>
                <a:gd name="T85" fmla="*/ 1 h 174"/>
                <a:gd name="T86" fmla="*/ 153 w 218"/>
                <a:gd name="T8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174">
                  <a:moveTo>
                    <a:pt x="153" y="0"/>
                  </a:moveTo>
                  <a:lnTo>
                    <a:pt x="157" y="0"/>
                  </a:lnTo>
                  <a:lnTo>
                    <a:pt x="161" y="0"/>
                  </a:lnTo>
                  <a:lnTo>
                    <a:pt x="166" y="1"/>
                  </a:lnTo>
                  <a:lnTo>
                    <a:pt x="170" y="3"/>
                  </a:lnTo>
                  <a:lnTo>
                    <a:pt x="182" y="9"/>
                  </a:lnTo>
                  <a:lnTo>
                    <a:pt x="193" y="15"/>
                  </a:lnTo>
                  <a:lnTo>
                    <a:pt x="199" y="19"/>
                  </a:lnTo>
                  <a:lnTo>
                    <a:pt x="203" y="23"/>
                  </a:lnTo>
                  <a:lnTo>
                    <a:pt x="208" y="26"/>
                  </a:lnTo>
                  <a:lnTo>
                    <a:pt x="212" y="28"/>
                  </a:lnTo>
                  <a:lnTo>
                    <a:pt x="214" y="32"/>
                  </a:lnTo>
                  <a:lnTo>
                    <a:pt x="216" y="34"/>
                  </a:lnTo>
                  <a:lnTo>
                    <a:pt x="218" y="36"/>
                  </a:lnTo>
                  <a:lnTo>
                    <a:pt x="218" y="38"/>
                  </a:lnTo>
                  <a:lnTo>
                    <a:pt x="218" y="44"/>
                  </a:lnTo>
                  <a:lnTo>
                    <a:pt x="216" y="47"/>
                  </a:lnTo>
                  <a:lnTo>
                    <a:pt x="214" y="49"/>
                  </a:lnTo>
                  <a:lnTo>
                    <a:pt x="212" y="51"/>
                  </a:lnTo>
                  <a:lnTo>
                    <a:pt x="208" y="53"/>
                  </a:lnTo>
                  <a:lnTo>
                    <a:pt x="206" y="55"/>
                  </a:lnTo>
                  <a:lnTo>
                    <a:pt x="203" y="55"/>
                  </a:lnTo>
                  <a:lnTo>
                    <a:pt x="199" y="59"/>
                  </a:lnTo>
                  <a:lnTo>
                    <a:pt x="195" y="63"/>
                  </a:lnTo>
                  <a:lnTo>
                    <a:pt x="193" y="69"/>
                  </a:lnTo>
                  <a:lnTo>
                    <a:pt x="189" y="76"/>
                  </a:lnTo>
                  <a:lnTo>
                    <a:pt x="187" y="84"/>
                  </a:lnTo>
                  <a:lnTo>
                    <a:pt x="185" y="91"/>
                  </a:lnTo>
                  <a:lnTo>
                    <a:pt x="184" y="103"/>
                  </a:lnTo>
                  <a:lnTo>
                    <a:pt x="178" y="124"/>
                  </a:lnTo>
                  <a:lnTo>
                    <a:pt x="176" y="134"/>
                  </a:lnTo>
                  <a:lnTo>
                    <a:pt x="176" y="143"/>
                  </a:lnTo>
                  <a:lnTo>
                    <a:pt x="174" y="153"/>
                  </a:lnTo>
                  <a:lnTo>
                    <a:pt x="174" y="160"/>
                  </a:lnTo>
                  <a:lnTo>
                    <a:pt x="172" y="168"/>
                  </a:lnTo>
                  <a:lnTo>
                    <a:pt x="172" y="174"/>
                  </a:lnTo>
                  <a:lnTo>
                    <a:pt x="139" y="174"/>
                  </a:lnTo>
                  <a:lnTo>
                    <a:pt x="141" y="159"/>
                  </a:lnTo>
                  <a:lnTo>
                    <a:pt x="141" y="145"/>
                  </a:lnTo>
                  <a:lnTo>
                    <a:pt x="141" y="132"/>
                  </a:lnTo>
                  <a:lnTo>
                    <a:pt x="143" y="120"/>
                  </a:lnTo>
                  <a:lnTo>
                    <a:pt x="143" y="109"/>
                  </a:lnTo>
                  <a:lnTo>
                    <a:pt x="143" y="99"/>
                  </a:lnTo>
                  <a:lnTo>
                    <a:pt x="143" y="90"/>
                  </a:lnTo>
                  <a:lnTo>
                    <a:pt x="143" y="82"/>
                  </a:lnTo>
                  <a:lnTo>
                    <a:pt x="145" y="74"/>
                  </a:lnTo>
                  <a:lnTo>
                    <a:pt x="145" y="69"/>
                  </a:lnTo>
                  <a:lnTo>
                    <a:pt x="145" y="63"/>
                  </a:lnTo>
                  <a:lnTo>
                    <a:pt x="145" y="57"/>
                  </a:lnTo>
                  <a:lnTo>
                    <a:pt x="145" y="53"/>
                  </a:lnTo>
                  <a:lnTo>
                    <a:pt x="145" y="51"/>
                  </a:lnTo>
                  <a:lnTo>
                    <a:pt x="143" y="49"/>
                  </a:lnTo>
                  <a:lnTo>
                    <a:pt x="143" y="47"/>
                  </a:lnTo>
                  <a:lnTo>
                    <a:pt x="141" y="47"/>
                  </a:lnTo>
                  <a:lnTo>
                    <a:pt x="139" y="47"/>
                  </a:lnTo>
                  <a:lnTo>
                    <a:pt x="138" y="47"/>
                  </a:lnTo>
                  <a:lnTo>
                    <a:pt x="134" y="46"/>
                  </a:lnTo>
                  <a:lnTo>
                    <a:pt x="128" y="46"/>
                  </a:lnTo>
                  <a:lnTo>
                    <a:pt x="122" y="47"/>
                  </a:lnTo>
                  <a:lnTo>
                    <a:pt x="115" y="47"/>
                  </a:lnTo>
                  <a:lnTo>
                    <a:pt x="107" y="47"/>
                  </a:lnTo>
                  <a:lnTo>
                    <a:pt x="97" y="47"/>
                  </a:lnTo>
                  <a:lnTo>
                    <a:pt x="86" y="49"/>
                  </a:lnTo>
                  <a:lnTo>
                    <a:pt x="74" y="49"/>
                  </a:lnTo>
                  <a:lnTo>
                    <a:pt x="63" y="51"/>
                  </a:lnTo>
                  <a:lnTo>
                    <a:pt x="50" y="53"/>
                  </a:lnTo>
                  <a:lnTo>
                    <a:pt x="34" y="53"/>
                  </a:lnTo>
                  <a:lnTo>
                    <a:pt x="19" y="55"/>
                  </a:lnTo>
                  <a:lnTo>
                    <a:pt x="4" y="57"/>
                  </a:lnTo>
                  <a:lnTo>
                    <a:pt x="0" y="34"/>
                  </a:lnTo>
                  <a:lnTo>
                    <a:pt x="9" y="34"/>
                  </a:lnTo>
                  <a:lnTo>
                    <a:pt x="17" y="34"/>
                  </a:lnTo>
                  <a:lnTo>
                    <a:pt x="28" y="34"/>
                  </a:lnTo>
                  <a:lnTo>
                    <a:pt x="38" y="32"/>
                  </a:lnTo>
                  <a:lnTo>
                    <a:pt x="61" y="28"/>
                  </a:lnTo>
                  <a:lnTo>
                    <a:pt x="84" y="24"/>
                  </a:lnTo>
                  <a:lnTo>
                    <a:pt x="95" y="24"/>
                  </a:lnTo>
                  <a:lnTo>
                    <a:pt x="105" y="23"/>
                  </a:lnTo>
                  <a:lnTo>
                    <a:pt x="113" y="21"/>
                  </a:lnTo>
                  <a:lnTo>
                    <a:pt x="120" y="19"/>
                  </a:lnTo>
                  <a:lnTo>
                    <a:pt x="126" y="15"/>
                  </a:lnTo>
                  <a:lnTo>
                    <a:pt x="132" y="13"/>
                  </a:lnTo>
                  <a:lnTo>
                    <a:pt x="136" y="11"/>
                  </a:lnTo>
                  <a:lnTo>
                    <a:pt x="138" y="9"/>
                  </a:lnTo>
                  <a:lnTo>
                    <a:pt x="139" y="5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3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54"/>
            <p:cNvSpPr/>
            <p:nvPr/>
          </p:nvSpPr>
          <p:spPr bwMode="auto">
            <a:xfrm>
              <a:off x="4614863" y="2197100"/>
              <a:ext cx="133350" cy="46038"/>
            </a:xfrm>
            <a:custGeom>
              <a:avLst/>
              <a:gdLst>
                <a:gd name="T0" fmla="*/ 90 w 168"/>
                <a:gd name="T1" fmla="*/ 11 h 57"/>
                <a:gd name="T2" fmla="*/ 105 w 168"/>
                <a:gd name="T3" fmla="*/ 7 h 57"/>
                <a:gd name="T4" fmla="*/ 118 w 168"/>
                <a:gd name="T5" fmla="*/ 6 h 57"/>
                <a:gd name="T6" fmla="*/ 132 w 168"/>
                <a:gd name="T7" fmla="*/ 4 h 57"/>
                <a:gd name="T8" fmla="*/ 141 w 168"/>
                <a:gd name="T9" fmla="*/ 2 h 57"/>
                <a:gd name="T10" fmla="*/ 151 w 168"/>
                <a:gd name="T11" fmla="*/ 0 h 57"/>
                <a:gd name="T12" fmla="*/ 157 w 168"/>
                <a:gd name="T13" fmla="*/ 0 h 57"/>
                <a:gd name="T14" fmla="*/ 162 w 168"/>
                <a:gd name="T15" fmla="*/ 2 h 57"/>
                <a:gd name="T16" fmla="*/ 166 w 168"/>
                <a:gd name="T17" fmla="*/ 2 h 57"/>
                <a:gd name="T18" fmla="*/ 168 w 168"/>
                <a:gd name="T19" fmla="*/ 7 h 57"/>
                <a:gd name="T20" fmla="*/ 168 w 168"/>
                <a:gd name="T21" fmla="*/ 11 h 57"/>
                <a:gd name="T22" fmla="*/ 168 w 168"/>
                <a:gd name="T23" fmla="*/ 17 h 57"/>
                <a:gd name="T24" fmla="*/ 166 w 168"/>
                <a:gd name="T25" fmla="*/ 21 h 57"/>
                <a:gd name="T26" fmla="*/ 162 w 168"/>
                <a:gd name="T27" fmla="*/ 23 h 57"/>
                <a:gd name="T28" fmla="*/ 158 w 168"/>
                <a:gd name="T29" fmla="*/ 27 h 57"/>
                <a:gd name="T30" fmla="*/ 155 w 168"/>
                <a:gd name="T31" fmla="*/ 29 h 57"/>
                <a:gd name="T32" fmla="*/ 147 w 168"/>
                <a:gd name="T33" fmla="*/ 30 h 57"/>
                <a:gd name="T34" fmla="*/ 141 w 168"/>
                <a:gd name="T35" fmla="*/ 34 h 57"/>
                <a:gd name="T36" fmla="*/ 134 w 168"/>
                <a:gd name="T37" fmla="*/ 36 h 57"/>
                <a:gd name="T38" fmla="*/ 124 w 168"/>
                <a:gd name="T39" fmla="*/ 38 h 57"/>
                <a:gd name="T40" fmla="*/ 112 w 168"/>
                <a:gd name="T41" fmla="*/ 40 h 57"/>
                <a:gd name="T42" fmla="*/ 101 w 168"/>
                <a:gd name="T43" fmla="*/ 44 h 57"/>
                <a:gd name="T44" fmla="*/ 90 w 168"/>
                <a:gd name="T45" fmla="*/ 46 h 57"/>
                <a:gd name="T46" fmla="*/ 76 w 168"/>
                <a:gd name="T47" fmla="*/ 48 h 57"/>
                <a:gd name="T48" fmla="*/ 63 w 168"/>
                <a:gd name="T49" fmla="*/ 50 h 57"/>
                <a:gd name="T50" fmla="*/ 47 w 168"/>
                <a:gd name="T51" fmla="*/ 52 h 57"/>
                <a:gd name="T52" fmla="*/ 34 w 168"/>
                <a:gd name="T53" fmla="*/ 53 h 57"/>
                <a:gd name="T54" fmla="*/ 1 w 168"/>
                <a:gd name="T55" fmla="*/ 57 h 57"/>
                <a:gd name="T56" fmla="*/ 0 w 168"/>
                <a:gd name="T57" fmla="*/ 29 h 57"/>
                <a:gd name="T58" fmla="*/ 5 w 168"/>
                <a:gd name="T59" fmla="*/ 27 h 57"/>
                <a:gd name="T60" fmla="*/ 15 w 168"/>
                <a:gd name="T61" fmla="*/ 27 h 57"/>
                <a:gd name="T62" fmla="*/ 24 w 168"/>
                <a:gd name="T63" fmla="*/ 25 h 57"/>
                <a:gd name="T64" fmla="*/ 34 w 168"/>
                <a:gd name="T65" fmla="*/ 23 h 57"/>
                <a:gd name="T66" fmla="*/ 47 w 168"/>
                <a:gd name="T67" fmla="*/ 21 h 57"/>
                <a:gd name="T68" fmla="*/ 61 w 168"/>
                <a:gd name="T69" fmla="*/ 19 h 57"/>
                <a:gd name="T70" fmla="*/ 74 w 168"/>
                <a:gd name="T71" fmla="*/ 15 h 57"/>
                <a:gd name="T72" fmla="*/ 90 w 168"/>
                <a:gd name="T73" fmla="*/ 11 h 57"/>
                <a:gd name="T74" fmla="*/ 90 w 168"/>
                <a:gd name="T75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8" h="57">
                  <a:moveTo>
                    <a:pt x="90" y="11"/>
                  </a:moveTo>
                  <a:lnTo>
                    <a:pt x="105" y="7"/>
                  </a:lnTo>
                  <a:lnTo>
                    <a:pt x="118" y="6"/>
                  </a:lnTo>
                  <a:lnTo>
                    <a:pt x="132" y="4"/>
                  </a:lnTo>
                  <a:lnTo>
                    <a:pt x="141" y="2"/>
                  </a:lnTo>
                  <a:lnTo>
                    <a:pt x="151" y="0"/>
                  </a:lnTo>
                  <a:lnTo>
                    <a:pt x="157" y="0"/>
                  </a:lnTo>
                  <a:lnTo>
                    <a:pt x="162" y="2"/>
                  </a:lnTo>
                  <a:lnTo>
                    <a:pt x="166" y="2"/>
                  </a:lnTo>
                  <a:lnTo>
                    <a:pt x="168" y="7"/>
                  </a:lnTo>
                  <a:lnTo>
                    <a:pt x="168" y="11"/>
                  </a:lnTo>
                  <a:lnTo>
                    <a:pt x="168" y="17"/>
                  </a:lnTo>
                  <a:lnTo>
                    <a:pt x="166" y="21"/>
                  </a:lnTo>
                  <a:lnTo>
                    <a:pt x="162" y="23"/>
                  </a:lnTo>
                  <a:lnTo>
                    <a:pt x="158" y="27"/>
                  </a:lnTo>
                  <a:lnTo>
                    <a:pt x="155" y="29"/>
                  </a:lnTo>
                  <a:lnTo>
                    <a:pt x="147" y="30"/>
                  </a:lnTo>
                  <a:lnTo>
                    <a:pt x="141" y="34"/>
                  </a:lnTo>
                  <a:lnTo>
                    <a:pt x="134" y="36"/>
                  </a:lnTo>
                  <a:lnTo>
                    <a:pt x="124" y="38"/>
                  </a:lnTo>
                  <a:lnTo>
                    <a:pt x="112" y="40"/>
                  </a:lnTo>
                  <a:lnTo>
                    <a:pt x="101" y="44"/>
                  </a:lnTo>
                  <a:lnTo>
                    <a:pt x="90" y="46"/>
                  </a:lnTo>
                  <a:lnTo>
                    <a:pt x="76" y="48"/>
                  </a:lnTo>
                  <a:lnTo>
                    <a:pt x="63" y="50"/>
                  </a:lnTo>
                  <a:lnTo>
                    <a:pt x="47" y="52"/>
                  </a:lnTo>
                  <a:lnTo>
                    <a:pt x="34" y="53"/>
                  </a:lnTo>
                  <a:lnTo>
                    <a:pt x="1" y="57"/>
                  </a:lnTo>
                  <a:lnTo>
                    <a:pt x="0" y="29"/>
                  </a:lnTo>
                  <a:lnTo>
                    <a:pt x="5" y="27"/>
                  </a:lnTo>
                  <a:lnTo>
                    <a:pt x="15" y="27"/>
                  </a:lnTo>
                  <a:lnTo>
                    <a:pt x="24" y="25"/>
                  </a:lnTo>
                  <a:lnTo>
                    <a:pt x="34" y="23"/>
                  </a:lnTo>
                  <a:lnTo>
                    <a:pt x="47" y="21"/>
                  </a:lnTo>
                  <a:lnTo>
                    <a:pt x="61" y="19"/>
                  </a:lnTo>
                  <a:lnTo>
                    <a:pt x="74" y="15"/>
                  </a:lnTo>
                  <a:lnTo>
                    <a:pt x="90" y="11"/>
                  </a:lnTo>
                  <a:lnTo>
                    <a:pt x="90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55"/>
            <p:cNvSpPr/>
            <p:nvPr/>
          </p:nvSpPr>
          <p:spPr bwMode="auto">
            <a:xfrm>
              <a:off x="4851400" y="1919288"/>
              <a:ext cx="106363" cy="122238"/>
            </a:xfrm>
            <a:custGeom>
              <a:avLst/>
              <a:gdLst>
                <a:gd name="T0" fmla="*/ 52 w 134"/>
                <a:gd name="T1" fmla="*/ 129 h 155"/>
                <a:gd name="T2" fmla="*/ 46 w 134"/>
                <a:gd name="T3" fmla="*/ 134 h 155"/>
                <a:gd name="T4" fmla="*/ 39 w 134"/>
                <a:gd name="T5" fmla="*/ 140 h 155"/>
                <a:gd name="T6" fmla="*/ 33 w 134"/>
                <a:gd name="T7" fmla="*/ 144 h 155"/>
                <a:gd name="T8" fmla="*/ 29 w 134"/>
                <a:gd name="T9" fmla="*/ 148 h 155"/>
                <a:gd name="T10" fmla="*/ 25 w 134"/>
                <a:gd name="T11" fmla="*/ 152 h 155"/>
                <a:gd name="T12" fmla="*/ 21 w 134"/>
                <a:gd name="T13" fmla="*/ 153 h 155"/>
                <a:gd name="T14" fmla="*/ 17 w 134"/>
                <a:gd name="T15" fmla="*/ 153 h 155"/>
                <a:gd name="T16" fmla="*/ 17 w 134"/>
                <a:gd name="T17" fmla="*/ 155 h 155"/>
                <a:gd name="T18" fmla="*/ 0 w 134"/>
                <a:gd name="T19" fmla="*/ 155 h 155"/>
                <a:gd name="T20" fmla="*/ 14 w 134"/>
                <a:gd name="T21" fmla="*/ 136 h 155"/>
                <a:gd name="T22" fmla="*/ 23 w 134"/>
                <a:gd name="T23" fmla="*/ 121 h 155"/>
                <a:gd name="T24" fmla="*/ 35 w 134"/>
                <a:gd name="T25" fmla="*/ 108 h 155"/>
                <a:gd name="T26" fmla="*/ 42 w 134"/>
                <a:gd name="T27" fmla="*/ 94 h 155"/>
                <a:gd name="T28" fmla="*/ 50 w 134"/>
                <a:gd name="T29" fmla="*/ 83 h 155"/>
                <a:gd name="T30" fmla="*/ 56 w 134"/>
                <a:gd name="T31" fmla="*/ 73 h 155"/>
                <a:gd name="T32" fmla="*/ 61 w 134"/>
                <a:gd name="T33" fmla="*/ 63 h 155"/>
                <a:gd name="T34" fmla="*/ 65 w 134"/>
                <a:gd name="T35" fmla="*/ 58 h 155"/>
                <a:gd name="T36" fmla="*/ 67 w 134"/>
                <a:gd name="T37" fmla="*/ 52 h 155"/>
                <a:gd name="T38" fmla="*/ 69 w 134"/>
                <a:gd name="T39" fmla="*/ 46 h 155"/>
                <a:gd name="T40" fmla="*/ 71 w 134"/>
                <a:gd name="T41" fmla="*/ 40 h 155"/>
                <a:gd name="T42" fmla="*/ 71 w 134"/>
                <a:gd name="T43" fmla="*/ 37 h 155"/>
                <a:gd name="T44" fmla="*/ 71 w 134"/>
                <a:gd name="T45" fmla="*/ 31 h 155"/>
                <a:gd name="T46" fmla="*/ 71 w 134"/>
                <a:gd name="T47" fmla="*/ 27 h 155"/>
                <a:gd name="T48" fmla="*/ 69 w 134"/>
                <a:gd name="T49" fmla="*/ 25 h 155"/>
                <a:gd name="T50" fmla="*/ 69 w 134"/>
                <a:gd name="T51" fmla="*/ 21 h 155"/>
                <a:gd name="T52" fmla="*/ 67 w 134"/>
                <a:gd name="T53" fmla="*/ 17 h 155"/>
                <a:gd name="T54" fmla="*/ 67 w 134"/>
                <a:gd name="T55" fmla="*/ 12 h 155"/>
                <a:gd name="T56" fmla="*/ 67 w 134"/>
                <a:gd name="T57" fmla="*/ 8 h 155"/>
                <a:gd name="T58" fmla="*/ 69 w 134"/>
                <a:gd name="T59" fmla="*/ 6 h 155"/>
                <a:gd name="T60" fmla="*/ 71 w 134"/>
                <a:gd name="T61" fmla="*/ 2 h 155"/>
                <a:gd name="T62" fmla="*/ 77 w 134"/>
                <a:gd name="T63" fmla="*/ 2 h 155"/>
                <a:gd name="T64" fmla="*/ 83 w 134"/>
                <a:gd name="T65" fmla="*/ 0 h 155"/>
                <a:gd name="T66" fmla="*/ 84 w 134"/>
                <a:gd name="T67" fmla="*/ 2 h 155"/>
                <a:gd name="T68" fmla="*/ 88 w 134"/>
                <a:gd name="T69" fmla="*/ 2 h 155"/>
                <a:gd name="T70" fmla="*/ 96 w 134"/>
                <a:gd name="T71" fmla="*/ 6 h 155"/>
                <a:gd name="T72" fmla="*/ 106 w 134"/>
                <a:gd name="T73" fmla="*/ 10 h 155"/>
                <a:gd name="T74" fmla="*/ 113 w 134"/>
                <a:gd name="T75" fmla="*/ 16 h 155"/>
                <a:gd name="T76" fmla="*/ 121 w 134"/>
                <a:gd name="T77" fmla="*/ 21 h 155"/>
                <a:gd name="T78" fmla="*/ 125 w 134"/>
                <a:gd name="T79" fmla="*/ 25 h 155"/>
                <a:gd name="T80" fmla="*/ 127 w 134"/>
                <a:gd name="T81" fmla="*/ 29 h 155"/>
                <a:gd name="T82" fmla="*/ 130 w 134"/>
                <a:gd name="T83" fmla="*/ 33 h 155"/>
                <a:gd name="T84" fmla="*/ 132 w 134"/>
                <a:gd name="T85" fmla="*/ 35 h 155"/>
                <a:gd name="T86" fmla="*/ 134 w 134"/>
                <a:gd name="T87" fmla="*/ 40 h 155"/>
                <a:gd name="T88" fmla="*/ 134 w 134"/>
                <a:gd name="T89" fmla="*/ 42 h 155"/>
                <a:gd name="T90" fmla="*/ 134 w 134"/>
                <a:gd name="T91" fmla="*/ 44 h 155"/>
                <a:gd name="T92" fmla="*/ 134 w 134"/>
                <a:gd name="T93" fmla="*/ 46 h 155"/>
                <a:gd name="T94" fmla="*/ 132 w 134"/>
                <a:gd name="T95" fmla="*/ 48 h 155"/>
                <a:gd name="T96" fmla="*/ 130 w 134"/>
                <a:gd name="T97" fmla="*/ 50 h 155"/>
                <a:gd name="T98" fmla="*/ 128 w 134"/>
                <a:gd name="T99" fmla="*/ 54 h 155"/>
                <a:gd name="T100" fmla="*/ 127 w 134"/>
                <a:gd name="T101" fmla="*/ 58 h 155"/>
                <a:gd name="T102" fmla="*/ 121 w 134"/>
                <a:gd name="T103" fmla="*/ 63 h 155"/>
                <a:gd name="T104" fmla="*/ 117 w 134"/>
                <a:gd name="T105" fmla="*/ 67 h 155"/>
                <a:gd name="T106" fmla="*/ 111 w 134"/>
                <a:gd name="T107" fmla="*/ 73 h 155"/>
                <a:gd name="T108" fmla="*/ 98 w 134"/>
                <a:gd name="T109" fmla="*/ 86 h 155"/>
                <a:gd name="T110" fmla="*/ 84 w 134"/>
                <a:gd name="T111" fmla="*/ 100 h 155"/>
                <a:gd name="T112" fmla="*/ 69 w 134"/>
                <a:gd name="T113" fmla="*/ 113 h 155"/>
                <a:gd name="T114" fmla="*/ 52 w 134"/>
                <a:gd name="T115" fmla="*/ 129 h 155"/>
                <a:gd name="T116" fmla="*/ 52 w 134"/>
                <a:gd name="T117" fmla="*/ 1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55">
                  <a:moveTo>
                    <a:pt x="52" y="129"/>
                  </a:moveTo>
                  <a:lnTo>
                    <a:pt x="46" y="134"/>
                  </a:lnTo>
                  <a:lnTo>
                    <a:pt x="39" y="140"/>
                  </a:lnTo>
                  <a:lnTo>
                    <a:pt x="33" y="144"/>
                  </a:lnTo>
                  <a:lnTo>
                    <a:pt x="29" y="148"/>
                  </a:lnTo>
                  <a:lnTo>
                    <a:pt x="25" y="152"/>
                  </a:lnTo>
                  <a:lnTo>
                    <a:pt x="21" y="153"/>
                  </a:lnTo>
                  <a:lnTo>
                    <a:pt x="17" y="153"/>
                  </a:lnTo>
                  <a:lnTo>
                    <a:pt x="17" y="155"/>
                  </a:lnTo>
                  <a:lnTo>
                    <a:pt x="0" y="155"/>
                  </a:lnTo>
                  <a:lnTo>
                    <a:pt x="14" y="136"/>
                  </a:lnTo>
                  <a:lnTo>
                    <a:pt x="23" y="121"/>
                  </a:lnTo>
                  <a:lnTo>
                    <a:pt x="35" y="108"/>
                  </a:lnTo>
                  <a:lnTo>
                    <a:pt x="42" y="94"/>
                  </a:lnTo>
                  <a:lnTo>
                    <a:pt x="50" y="83"/>
                  </a:lnTo>
                  <a:lnTo>
                    <a:pt x="56" y="73"/>
                  </a:lnTo>
                  <a:lnTo>
                    <a:pt x="61" y="63"/>
                  </a:lnTo>
                  <a:lnTo>
                    <a:pt x="65" y="58"/>
                  </a:lnTo>
                  <a:lnTo>
                    <a:pt x="67" y="52"/>
                  </a:lnTo>
                  <a:lnTo>
                    <a:pt x="69" y="46"/>
                  </a:lnTo>
                  <a:lnTo>
                    <a:pt x="71" y="40"/>
                  </a:lnTo>
                  <a:lnTo>
                    <a:pt x="71" y="37"/>
                  </a:lnTo>
                  <a:lnTo>
                    <a:pt x="71" y="31"/>
                  </a:lnTo>
                  <a:lnTo>
                    <a:pt x="71" y="27"/>
                  </a:lnTo>
                  <a:lnTo>
                    <a:pt x="69" y="25"/>
                  </a:lnTo>
                  <a:lnTo>
                    <a:pt x="69" y="21"/>
                  </a:lnTo>
                  <a:lnTo>
                    <a:pt x="67" y="17"/>
                  </a:lnTo>
                  <a:lnTo>
                    <a:pt x="67" y="12"/>
                  </a:lnTo>
                  <a:lnTo>
                    <a:pt x="67" y="8"/>
                  </a:lnTo>
                  <a:lnTo>
                    <a:pt x="69" y="6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3" y="0"/>
                  </a:lnTo>
                  <a:lnTo>
                    <a:pt x="84" y="2"/>
                  </a:lnTo>
                  <a:lnTo>
                    <a:pt x="88" y="2"/>
                  </a:lnTo>
                  <a:lnTo>
                    <a:pt x="96" y="6"/>
                  </a:lnTo>
                  <a:lnTo>
                    <a:pt x="106" y="10"/>
                  </a:lnTo>
                  <a:lnTo>
                    <a:pt x="113" y="16"/>
                  </a:lnTo>
                  <a:lnTo>
                    <a:pt x="121" y="21"/>
                  </a:lnTo>
                  <a:lnTo>
                    <a:pt x="125" y="25"/>
                  </a:lnTo>
                  <a:lnTo>
                    <a:pt x="127" y="29"/>
                  </a:lnTo>
                  <a:lnTo>
                    <a:pt x="130" y="33"/>
                  </a:lnTo>
                  <a:lnTo>
                    <a:pt x="132" y="35"/>
                  </a:lnTo>
                  <a:lnTo>
                    <a:pt x="134" y="40"/>
                  </a:lnTo>
                  <a:lnTo>
                    <a:pt x="134" y="42"/>
                  </a:lnTo>
                  <a:lnTo>
                    <a:pt x="134" y="44"/>
                  </a:lnTo>
                  <a:lnTo>
                    <a:pt x="134" y="46"/>
                  </a:lnTo>
                  <a:lnTo>
                    <a:pt x="132" y="48"/>
                  </a:lnTo>
                  <a:lnTo>
                    <a:pt x="130" y="50"/>
                  </a:lnTo>
                  <a:lnTo>
                    <a:pt x="128" y="54"/>
                  </a:lnTo>
                  <a:lnTo>
                    <a:pt x="127" y="58"/>
                  </a:lnTo>
                  <a:lnTo>
                    <a:pt x="121" y="63"/>
                  </a:lnTo>
                  <a:lnTo>
                    <a:pt x="117" y="67"/>
                  </a:lnTo>
                  <a:lnTo>
                    <a:pt x="111" y="73"/>
                  </a:lnTo>
                  <a:lnTo>
                    <a:pt x="98" y="86"/>
                  </a:lnTo>
                  <a:lnTo>
                    <a:pt x="84" y="100"/>
                  </a:lnTo>
                  <a:lnTo>
                    <a:pt x="69" y="113"/>
                  </a:lnTo>
                  <a:lnTo>
                    <a:pt x="52" y="129"/>
                  </a:lnTo>
                  <a:lnTo>
                    <a:pt x="52" y="1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56"/>
            <p:cNvSpPr/>
            <p:nvPr/>
          </p:nvSpPr>
          <p:spPr bwMode="auto">
            <a:xfrm>
              <a:off x="4808538" y="2032000"/>
              <a:ext cx="36513" cy="244475"/>
            </a:xfrm>
            <a:custGeom>
              <a:avLst/>
              <a:gdLst>
                <a:gd name="T0" fmla="*/ 44 w 46"/>
                <a:gd name="T1" fmla="*/ 27 h 306"/>
                <a:gd name="T2" fmla="*/ 44 w 46"/>
                <a:gd name="T3" fmla="*/ 59 h 306"/>
                <a:gd name="T4" fmla="*/ 46 w 46"/>
                <a:gd name="T5" fmla="*/ 88 h 306"/>
                <a:gd name="T6" fmla="*/ 46 w 46"/>
                <a:gd name="T7" fmla="*/ 115 h 306"/>
                <a:gd name="T8" fmla="*/ 46 w 46"/>
                <a:gd name="T9" fmla="*/ 142 h 306"/>
                <a:gd name="T10" fmla="*/ 46 w 46"/>
                <a:gd name="T11" fmla="*/ 165 h 306"/>
                <a:gd name="T12" fmla="*/ 46 w 46"/>
                <a:gd name="T13" fmla="*/ 186 h 306"/>
                <a:gd name="T14" fmla="*/ 46 w 46"/>
                <a:gd name="T15" fmla="*/ 207 h 306"/>
                <a:gd name="T16" fmla="*/ 46 w 46"/>
                <a:gd name="T17" fmla="*/ 224 h 306"/>
                <a:gd name="T18" fmla="*/ 46 w 46"/>
                <a:gd name="T19" fmla="*/ 239 h 306"/>
                <a:gd name="T20" fmla="*/ 46 w 46"/>
                <a:gd name="T21" fmla="*/ 253 h 306"/>
                <a:gd name="T22" fmla="*/ 46 w 46"/>
                <a:gd name="T23" fmla="*/ 264 h 306"/>
                <a:gd name="T24" fmla="*/ 46 w 46"/>
                <a:gd name="T25" fmla="*/ 274 h 306"/>
                <a:gd name="T26" fmla="*/ 46 w 46"/>
                <a:gd name="T27" fmla="*/ 282 h 306"/>
                <a:gd name="T28" fmla="*/ 44 w 46"/>
                <a:gd name="T29" fmla="*/ 287 h 306"/>
                <a:gd name="T30" fmla="*/ 44 w 46"/>
                <a:gd name="T31" fmla="*/ 291 h 306"/>
                <a:gd name="T32" fmla="*/ 42 w 46"/>
                <a:gd name="T33" fmla="*/ 297 h 306"/>
                <a:gd name="T34" fmla="*/ 40 w 46"/>
                <a:gd name="T35" fmla="*/ 301 h 306"/>
                <a:gd name="T36" fmla="*/ 36 w 46"/>
                <a:gd name="T37" fmla="*/ 306 h 306"/>
                <a:gd name="T38" fmla="*/ 32 w 46"/>
                <a:gd name="T39" fmla="*/ 306 h 306"/>
                <a:gd name="T40" fmla="*/ 28 w 46"/>
                <a:gd name="T41" fmla="*/ 303 h 306"/>
                <a:gd name="T42" fmla="*/ 25 w 46"/>
                <a:gd name="T43" fmla="*/ 299 h 306"/>
                <a:gd name="T44" fmla="*/ 19 w 46"/>
                <a:gd name="T45" fmla="*/ 289 h 306"/>
                <a:gd name="T46" fmla="*/ 13 w 46"/>
                <a:gd name="T47" fmla="*/ 272 h 306"/>
                <a:gd name="T48" fmla="*/ 9 w 46"/>
                <a:gd name="T49" fmla="*/ 253 h 306"/>
                <a:gd name="T50" fmla="*/ 9 w 46"/>
                <a:gd name="T51" fmla="*/ 241 h 306"/>
                <a:gd name="T52" fmla="*/ 11 w 46"/>
                <a:gd name="T53" fmla="*/ 228 h 306"/>
                <a:gd name="T54" fmla="*/ 11 w 46"/>
                <a:gd name="T55" fmla="*/ 211 h 306"/>
                <a:gd name="T56" fmla="*/ 11 w 46"/>
                <a:gd name="T57" fmla="*/ 190 h 306"/>
                <a:gd name="T58" fmla="*/ 11 w 46"/>
                <a:gd name="T59" fmla="*/ 163 h 306"/>
                <a:gd name="T60" fmla="*/ 11 w 46"/>
                <a:gd name="T61" fmla="*/ 132 h 306"/>
                <a:gd name="T62" fmla="*/ 9 w 46"/>
                <a:gd name="T63" fmla="*/ 105 h 306"/>
                <a:gd name="T64" fmla="*/ 7 w 46"/>
                <a:gd name="T65" fmla="*/ 69 h 306"/>
                <a:gd name="T66" fmla="*/ 2 w 46"/>
                <a:gd name="T67" fmla="*/ 36 h 306"/>
                <a:gd name="T68" fmla="*/ 0 w 46"/>
                <a:gd name="T69" fmla="*/ 21 h 306"/>
                <a:gd name="T70" fmla="*/ 0 w 46"/>
                <a:gd name="T71" fmla="*/ 9 h 306"/>
                <a:gd name="T72" fmla="*/ 0 w 46"/>
                <a:gd name="T73" fmla="*/ 2 h 306"/>
                <a:gd name="T74" fmla="*/ 3 w 46"/>
                <a:gd name="T75" fmla="*/ 0 h 306"/>
                <a:gd name="T76" fmla="*/ 9 w 46"/>
                <a:gd name="T77" fmla="*/ 0 h 306"/>
                <a:gd name="T78" fmla="*/ 19 w 46"/>
                <a:gd name="T79" fmla="*/ 2 h 306"/>
                <a:gd name="T80" fmla="*/ 34 w 46"/>
                <a:gd name="T81" fmla="*/ 8 h 306"/>
                <a:gd name="T82" fmla="*/ 44 w 46"/>
                <a:gd name="T83" fmla="*/ 11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" h="306">
                  <a:moveTo>
                    <a:pt x="44" y="11"/>
                  </a:moveTo>
                  <a:lnTo>
                    <a:pt x="44" y="27"/>
                  </a:lnTo>
                  <a:lnTo>
                    <a:pt x="44" y="44"/>
                  </a:lnTo>
                  <a:lnTo>
                    <a:pt x="44" y="59"/>
                  </a:lnTo>
                  <a:lnTo>
                    <a:pt x="44" y="75"/>
                  </a:lnTo>
                  <a:lnTo>
                    <a:pt x="46" y="88"/>
                  </a:lnTo>
                  <a:lnTo>
                    <a:pt x="46" y="101"/>
                  </a:lnTo>
                  <a:lnTo>
                    <a:pt x="46" y="115"/>
                  </a:lnTo>
                  <a:lnTo>
                    <a:pt x="46" y="128"/>
                  </a:lnTo>
                  <a:lnTo>
                    <a:pt x="46" y="142"/>
                  </a:lnTo>
                  <a:lnTo>
                    <a:pt x="46" y="153"/>
                  </a:lnTo>
                  <a:lnTo>
                    <a:pt x="46" y="165"/>
                  </a:lnTo>
                  <a:lnTo>
                    <a:pt x="46" y="176"/>
                  </a:lnTo>
                  <a:lnTo>
                    <a:pt x="46" y="186"/>
                  </a:lnTo>
                  <a:lnTo>
                    <a:pt x="46" y="197"/>
                  </a:lnTo>
                  <a:lnTo>
                    <a:pt x="46" y="207"/>
                  </a:lnTo>
                  <a:lnTo>
                    <a:pt x="46" y="214"/>
                  </a:lnTo>
                  <a:lnTo>
                    <a:pt x="46" y="224"/>
                  </a:lnTo>
                  <a:lnTo>
                    <a:pt x="46" y="232"/>
                  </a:lnTo>
                  <a:lnTo>
                    <a:pt x="46" y="239"/>
                  </a:lnTo>
                  <a:lnTo>
                    <a:pt x="46" y="247"/>
                  </a:lnTo>
                  <a:lnTo>
                    <a:pt x="46" y="253"/>
                  </a:lnTo>
                  <a:lnTo>
                    <a:pt x="46" y="259"/>
                  </a:lnTo>
                  <a:lnTo>
                    <a:pt x="46" y="264"/>
                  </a:lnTo>
                  <a:lnTo>
                    <a:pt x="46" y="270"/>
                  </a:lnTo>
                  <a:lnTo>
                    <a:pt x="46" y="274"/>
                  </a:lnTo>
                  <a:lnTo>
                    <a:pt x="46" y="280"/>
                  </a:lnTo>
                  <a:lnTo>
                    <a:pt x="46" y="282"/>
                  </a:lnTo>
                  <a:lnTo>
                    <a:pt x="44" y="285"/>
                  </a:lnTo>
                  <a:lnTo>
                    <a:pt x="44" y="287"/>
                  </a:lnTo>
                  <a:lnTo>
                    <a:pt x="44" y="291"/>
                  </a:lnTo>
                  <a:lnTo>
                    <a:pt x="44" y="291"/>
                  </a:lnTo>
                  <a:lnTo>
                    <a:pt x="44" y="293"/>
                  </a:lnTo>
                  <a:lnTo>
                    <a:pt x="42" y="297"/>
                  </a:lnTo>
                  <a:lnTo>
                    <a:pt x="42" y="299"/>
                  </a:lnTo>
                  <a:lnTo>
                    <a:pt x="40" y="301"/>
                  </a:lnTo>
                  <a:lnTo>
                    <a:pt x="38" y="303"/>
                  </a:lnTo>
                  <a:lnTo>
                    <a:pt x="36" y="306"/>
                  </a:lnTo>
                  <a:lnTo>
                    <a:pt x="34" y="306"/>
                  </a:lnTo>
                  <a:lnTo>
                    <a:pt x="32" y="306"/>
                  </a:lnTo>
                  <a:lnTo>
                    <a:pt x="30" y="304"/>
                  </a:lnTo>
                  <a:lnTo>
                    <a:pt x="28" y="303"/>
                  </a:lnTo>
                  <a:lnTo>
                    <a:pt x="26" y="301"/>
                  </a:lnTo>
                  <a:lnTo>
                    <a:pt x="25" y="299"/>
                  </a:lnTo>
                  <a:lnTo>
                    <a:pt x="23" y="293"/>
                  </a:lnTo>
                  <a:lnTo>
                    <a:pt x="19" y="289"/>
                  </a:lnTo>
                  <a:lnTo>
                    <a:pt x="17" y="283"/>
                  </a:lnTo>
                  <a:lnTo>
                    <a:pt x="13" y="272"/>
                  </a:lnTo>
                  <a:lnTo>
                    <a:pt x="11" y="259"/>
                  </a:lnTo>
                  <a:lnTo>
                    <a:pt x="9" y="253"/>
                  </a:lnTo>
                  <a:lnTo>
                    <a:pt x="9" y="247"/>
                  </a:lnTo>
                  <a:lnTo>
                    <a:pt x="9" y="241"/>
                  </a:lnTo>
                  <a:lnTo>
                    <a:pt x="11" y="236"/>
                  </a:lnTo>
                  <a:lnTo>
                    <a:pt x="11" y="228"/>
                  </a:lnTo>
                  <a:lnTo>
                    <a:pt x="11" y="220"/>
                  </a:lnTo>
                  <a:lnTo>
                    <a:pt x="11" y="211"/>
                  </a:lnTo>
                  <a:lnTo>
                    <a:pt x="11" y="201"/>
                  </a:lnTo>
                  <a:lnTo>
                    <a:pt x="11" y="190"/>
                  </a:lnTo>
                  <a:lnTo>
                    <a:pt x="11" y="176"/>
                  </a:lnTo>
                  <a:lnTo>
                    <a:pt x="11" y="163"/>
                  </a:lnTo>
                  <a:lnTo>
                    <a:pt x="11" y="147"/>
                  </a:lnTo>
                  <a:lnTo>
                    <a:pt x="11" y="132"/>
                  </a:lnTo>
                  <a:lnTo>
                    <a:pt x="9" y="119"/>
                  </a:lnTo>
                  <a:lnTo>
                    <a:pt x="9" y="105"/>
                  </a:lnTo>
                  <a:lnTo>
                    <a:pt x="9" y="94"/>
                  </a:lnTo>
                  <a:lnTo>
                    <a:pt x="7" y="69"/>
                  </a:lnTo>
                  <a:lnTo>
                    <a:pt x="3" y="46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3" y="2"/>
                  </a:lnTo>
                  <a:lnTo>
                    <a:pt x="19" y="2"/>
                  </a:lnTo>
                  <a:lnTo>
                    <a:pt x="26" y="4"/>
                  </a:lnTo>
                  <a:lnTo>
                    <a:pt x="34" y="8"/>
                  </a:lnTo>
                  <a:lnTo>
                    <a:pt x="44" y="11"/>
                  </a:lnTo>
                  <a:lnTo>
                    <a:pt x="44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57"/>
            <p:cNvSpPr/>
            <p:nvPr/>
          </p:nvSpPr>
          <p:spPr bwMode="auto">
            <a:xfrm>
              <a:off x="4821238" y="2001838"/>
              <a:ext cx="223838" cy="260350"/>
            </a:xfrm>
            <a:custGeom>
              <a:avLst/>
              <a:gdLst>
                <a:gd name="T0" fmla="*/ 209 w 281"/>
                <a:gd name="T1" fmla="*/ 51 h 327"/>
                <a:gd name="T2" fmla="*/ 197 w 281"/>
                <a:gd name="T3" fmla="*/ 47 h 327"/>
                <a:gd name="T4" fmla="*/ 186 w 281"/>
                <a:gd name="T5" fmla="*/ 46 h 327"/>
                <a:gd name="T6" fmla="*/ 166 w 281"/>
                <a:gd name="T7" fmla="*/ 47 h 327"/>
                <a:gd name="T8" fmla="*/ 134 w 281"/>
                <a:gd name="T9" fmla="*/ 53 h 327"/>
                <a:gd name="T10" fmla="*/ 94 w 281"/>
                <a:gd name="T11" fmla="*/ 61 h 327"/>
                <a:gd name="T12" fmla="*/ 40 w 281"/>
                <a:gd name="T13" fmla="*/ 70 h 327"/>
                <a:gd name="T14" fmla="*/ 0 w 281"/>
                <a:gd name="T15" fmla="*/ 49 h 327"/>
                <a:gd name="T16" fmla="*/ 42 w 281"/>
                <a:gd name="T17" fmla="*/ 46 h 327"/>
                <a:gd name="T18" fmla="*/ 88 w 281"/>
                <a:gd name="T19" fmla="*/ 40 h 327"/>
                <a:gd name="T20" fmla="*/ 138 w 281"/>
                <a:gd name="T21" fmla="*/ 28 h 327"/>
                <a:gd name="T22" fmla="*/ 164 w 281"/>
                <a:gd name="T23" fmla="*/ 23 h 327"/>
                <a:gd name="T24" fmla="*/ 180 w 281"/>
                <a:gd name="T25" fmla="*/ 17 h 327"/>
                <a:gd name="T26" fmla="*/ 189 w 281"/>
                <a:gd name="T27" fmla="*/ 11 h 327"/>
                <a:gd name="T28" fmla="*/ 195 w 281"/>
                <a:gd name="T29" fmla="*/ 7 h 327"/>
                <a:gd name="T30" fmla="*/ 205 w 281"/>
                <a:gd name="T31" fmla="*/ 2 h 327"/>
                <a:gd name="T32" fmla="*/ 218 w 281"/>
                <a:gd name="T33" fmla="*/ 2 h 327"/>
                <a:gd name="T34" fmla="*/ 230 w 281"/>
                <a:gd name="T35" fmla="*/ 5 h 327"/>
                <a:gd name="T36" fmla="*/ 253 w 281"/>
                <a:gd name="T37" fmla="*/ 17 h 327"/>
                <a:gd name="T38" fmla="*/ 268 w 281"/>
                <a:gd name="T39" fmla="*/ 26 h 327"/>
                <a:gd name="T40" fmla="*/ 277 w 281"/>
                <a:gd name="T41" fmla="*/ 36 h 327"/>
                <a:gd name="T42" fmla="*/ 281 w 281"/>
                <a:gd name="T43" fmla="*/ 44 h 327"/>
                <a:gd name="T44" fmla="*/ 275 w 281"/>
                <a:gd name="T45" fmla="*/ 55 h 327"/>
                <a:gd name="T46" fmla="*/ 270 w 281"/>
                <a:gd name="T47" fmla="*/ 65 h 327"/>
                <a:gd name="T48" fmla="*/ 266 w 281"/>
                <a:gd name="T49" fmla="*/ 80 h 327"/>
                <a:gd name="T50" fmla="*/ 266 w 281"/>
                <a:gd name="T51" fmla="*/ 101 h 327"/>
                <a:gd name="T52" fmla="*/ 266 w 281"/>
                <a:gd name="T53" fmla="*/ 128 h 327"/>
                <a:gd name="T54" fmla="*/ 266 w 281"/>
                <a:gd name="T55" fmla="*/ 162 h 327"/>
                <a:gd name="T56" fmla="*/ 262 w 281"/>
                <a:gd name="T57" fmla="*/ 228 h 327"/>
                <a:gd name="T58" fmla="*/ 258 w 281"/>
                <a:gd name="T59" fmla="*/ 289 h 327"/>
                <a:gd name="T60" fmla="*/ 254 w 281"/>
                <a:gd name="T61" fmla="*/ 316 h 327"/>
                <a:gd name="T62" fmla="*/ 251 w 281"/>
                <a:gd name="T63" fmla="*/ 327 h 327"/>
                <a:gd name="T64" fmla="*/ 245 w 281"/>
                <a:gd name="T65" fmla="*/ 327 h 327"/>
                <a:gd name="T66" fmla="*/ 237 w 281"/>
                <a:gd name="T67" fmla="*/ 320 h 327"/>
                <a:gd name="T68" fmla="*/ 230 w 281"/>
                <a:gd name="T69" fmla="*/ 306 h 327"/>
                <a:gd name="T70" fmla="*/ 222 w 281"/>
                <a:gd name="T71" fmla="*/ 287 h 327"/>
                <a:gd name="T72" fmla="*/ 218 w 281"/>
                <a:gd name="T73" fmla="*/ 268 h 327"/>
                <a:gd name="T74" fmla="*/ 220 w 281"/>
                <a:gd name="T75" fmla="*/ 251 h 327"/>
                <a:gd name="T76" fmla="*/ 222 w 281"/>
                <a:gd name="T77" fmla="*/ 226 h 327"/>
                <a:gd name="T78" fmla="*/ 222 w 281"/>
                <a:gd name="T79" fmla="*/ 191 h 327"/>
                <a:gd name="T80" fmla="*/ 222 w 281"/>
                <a:gd name="T81" fmla="*/ 153 h 327"/>
                <a:gd name="T82" fmla="*/ 222 w 281"/>
                <a:gd name="T83" fmla="*/ 122 h 327"/>
                <a:gd name="T84" fmla="*/ 222 w 281"/>
                <a:gd name="T85" fmla="*/ 97 h 327"/>
                <a:gd name="T86" fmla="*/ 220 w 281"/>
                <a:gd name="T87" fmla="*/ 78 h 327"/>
                <a:gd name="T88" fmla="*/ 218 w 281"/>
                <a:gd name="T89" fmla="*/ 65 h 327"/>
                <a:gd name="T90" fmla="*/ 216 w 281"/>
                <a:gd name="T91" fmla="*/ 5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1" h="327">
                  <a:moveTo>
                    <a:pt x="216" y="59"/>
                  </a:moveTo>
                  <a:lnTo>
                    <a:pt x="212" y="53"/>
                  </a:lnTo>
                  <a:lnTo>
                    <a:pt x="209" y="51"/>
                  </a:lnTo>
                  <a:lnTo>
                    <a:pt x="205" y="49"/>
                  </a:lnTo>
                  <a:lnTo>
                    <a:pt x="201" y="47"/>
                  </a:lnTo>
                  <a:lnTo>
                    <a:pt x="197" y="47"/>
                  </a:lnTo>
                  <a:lnTo>
                    <a:pt x="193" y="46"/>
                  </a:lnTo>
                  <a:lnTo>
                    <a:pt x="189" y="46"/>
                  </a:lnTo>
                  <a:lnTo>
                    <a:pt x="186" y="46"/>
                  </a:lnTo>
                  <a:lnTo>
                    <a:pt x="180" y="46"/>
                  </a:lnTo>
                  <a:lnTo>
                    <a:pt x="174" y="47"/>
                  </a:lnTo>
                  <a:lnTo>
                    <a:pt x="166" y="47"/>
                  </a:lnTo>
                  <a:lnTo>
                    <a:pt x="157" y="49"/>
                  </a:lnTo>
                  <a:lnTo>
                    <a:pt x="145" y="51"/>
                  </a:lnTo>
                  <a:lnTo>
                    <a:pt x="134" y="53"/>
                  </a:lnTo>
                  <a:lnTo>
                    <a:pt x="122" y="55"/>
                  </a:lnTo>
                  <a:lnTo>
                    <a:pt x="109" y="57"/>
                  </a:lnTo>
                  <a:lnTo>
                    <a:pt x="94" y="61"/>
                  </a:lnTo>
                  <a:lnTo>
                    <a:pt x="76" y="63"/>
                  </a:lnTo>
                  <a:lnTo>
                    <a:pt x="59" y="67"/>
                  </a:lnTo>
                  <a:lnTo>
                    <a:pt x="40" y="70"/>
                  </a:lnTo>
                  <a:lnTo>
                    <a:pt x="21" y="74"/>
                  </a:lnTo>
                  <a:lnTo>
                    <a:pt x="0" y="78"/>
                  </a:lnTo>
                  <a:lnTo>
                    <a:pt x="0" y="49"/>
                  </a:lnTo>
                  <a:lnTo>
                    <a:pt x="13" y="47"/>
                  </a:lnTo>
                  <a:lnTo>
                    <a:pt x="29" y="47"/>
                  </a:lnTo>
                  <a:lnTo>
                    <a:pt x="42" y="46"/>
                  </a:lnTo>
                  <a:lnTo>
                    <a:pt x="57" y="44"/>
                  </a:lnTo>
                  <a:lnTo>
                    <a:pt x="73" y="42"/>
                  </a:lnTo>
                  <a:lnTo>
                    <a:pt x="88" y="40"/>
                  </a:lnTo>
                  <a:lnTo>
                    <a:pt x="105" y="36"/>
                  </a:lnTo>
                  <a:lnTo>
                    <a:pt x="120" y="32"/>
                  </a:lnTo>
                  <a:lnTo>
                    <a:pt x="138" y="28"/>
                  </a:lnTo>
                  <a:lnTo>
                    <a:pt x="151" y="25"/>
                  </a:lnTo>
                  <a:lnTo>
                    <a:pt x="159" y="23"/>
                  </a:lnTo>
                  <a:lnTo>
                    <a:pt x="164" y="23"/>
                  </a:lnTo>
                  <a:lnTo>
                    <a:pt x="170" y="21"/>
                  </a:lnTo>
                  <a:lnTo>
                    <a:pt x="174" y="19"/>
                  </a:lnTo>
                  <a:lnTo>
                    <a:pt x="180" y="17"/>
                  </a:lnTo>
                  <a:lnTo>
                    <a:pt x="184" y="15"/>
                  </a:lnTo>
                  <a:lnTo>
                    <a:pt x="187" y="13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5" y="9"/>
                  </a:lnTo>
                  <a:lnTo>
                    <a:pt x="195" y="7"/>
                  </a:lnTo>
                  <a:lnTo>
                    <a:pt x="197" y="7"/>
                  </a:lnTo>
                  <a:lnTo>
                    <a:pt x="199" y="3"/>
                  </a:lnTo>
                  <a:lnTo>
                    <a:pt x="205" y="2"/>
                  </a:lnTo>
                  <a:lnTo>
                    <a:pt x="209" y="2"/>
                  </a:lnTo>
                  <a:lnTo>
                    <a:pt x="216" y="0"/>
                  </a:lnTo>
                  <a:lnTo>
                    <a:pt x="218" y="2"/>
                  </a:lnTo>
                  <a:lnTo>
                    <a:pt x="222" y="3"/>
                  </a:lnTo>
                  <a:lnTo>
                    <a:pt x="226" y="3"/>
                  </a:lnTo>
                  <a:lnTo>
                    <a:pt x="230" y="5"/>
                  </a:lnTo>
                  <a:lnTo>
                    <a:pt x="241" y="9"/>
                  </a:lnTo>
                  <a:lnTo>
                    <a:pt x="247" y="13"/>
                  </a:lnTo>
                  <a:lnTo>
                    <a:pt x="253" y="17"/>
                  </a:lnTo>
                  <a:lnTo>
                    <a:pt x="258" y="21"/>
                  </a:lnTo>
                  <a:lnTo>
                    <a:pt x="264" y="23"/>
                  </a:lnTo>
                  <a:lnTo>
                    <a:pt x="268" y="26"/>
                  </a:lnTo>
                  <a:lnTo>
                    <a:pt x="272" y="30"/>
                  </a:lnTo>
                  <a:lnTo>
                    <a:pt x="275" y="32"/>
                  </a:lnTo>
                  <a:lnTo>
                    <a:pt x="277" y="36"/>
                  </a:lnTo>
                  <a:lnTo>
                    <a:pt x="279" y="38"/>
                  </a:lnTo>
                  <a:lnTo>
                    <a:pt x="281" y="40"/>
                  </a:lnTo>
                  <a:lnTo>
                    <a:pt x="281" y="44"/>
                  </a:lnTo>
                  <a:lnTo>
                    <a:pt x="279" y="47"/>
                  </a:lnTo>
                  <a:lnTo>
                    <a:pt x="277" y="51"/>
                  </a:lnTo>
                  <a:lnTo>
                    <a:pt x="275" y="55"/>
                  </a:lnTo>
                  <a:lnTo>
                    <a:pt x="274" y="57"/>
                  </a:lnTo>
                  <a:lnTo>
                    <a:pt x="272" y="61"/>
                  </a:lnTo>
                  <a:lnTo>
                    <a:pt x="270" y="65"/>
                  </a:lnTo>
                  <a:lnTo>
                    <a:pt x="268" y="70"/>
                  </a:lnTo>
                  <a:lnTo>
                    <a:pt x="266" y="74"/>
                  </a:lnTo>
                  <a:lnTo>
                    <a:pt x="266" y="80"/>
                  </a:lnTo>
                  <a:lnTo>
                    <a:pt x="266" y="88"/>
                  </a:lnTo>
                  <a:lnTo>
                    <a:pt x="266" y="93"/>
                  </a:lnTo>
                  <a:lnTo>
                    <a:pt x="266" y="101"/>
                  </a:lnTo>
                  <a:lnTo>
                    <a:pt x="266" y="111"/>
                  </a:lnTo>
                  <a:lnTo>
                    <a:pt x="266" y="118"/>
                  </a:lnTo>
                  <a:lnTo>
                    <a:pt x="266" y="128"/>
                  </a:lnTo>
                  <a:lnTo>
                    <a:pt x="266" y="139"/>
                  </a:lnTo>
                  <a:lnTo>
                    <a:pt x="266" y="151"/>
                  </a:lnTo>
                  <a:lnTo>
                    <a:pt x="266" y="162"/>
                  </a:lnTo>
                  <a:lnTo>
                    <a:pt x="266" y="176"/>
                  </a:lnTo>
                  <a:lnTo>
                    <a:pt x="264" y="201"/>
                  </a:lnTo>
                  <a:lnTo>
                    <a:pt x="262" y="228"/>
                  </a:lnTo>
                  <a:lnTo>
                    <a:pt x="260" y="252"/>
                  </a:lnTo>
                  <a:lnTo>
                    <a:pt x="258" y="275"/>
                  </a:lnTo>
                  <a:lnTo>
                    <a:pt x="258" y="289"/>
                  </a:lnTo>
                  <a:lnTo>
                    <a:pt x="256" y="298"/>
                  </a:lnTo>
                  <a:lnTo>
                    <a:pt x="254" y="308"/>
                  </a:lnTo>
                  <a:lnTo>
                    <a:pt x="254" y="316"/>
                  </a:lnTo>
                  <a:lnTo>
                    <a:pt x="253" y="321"/>
                  </a:lnTo>
                  <a:lnTo>
                    <a:pt x="251" y="325"/>
                  </a:lnTo>
                  <a:lnTo>
                    <a:pt x="251" y="327"/>
                  </a:lnTo>
                  <a:lnTo>
                    <a:pt x="249" y="327"/>
                  </a:lnTo>
                  <a:lnTo>
                    <a:pt x="247" y="327"/>
                  </a:lnTo>
                  <a:lnTo>
                    <a:pt x="245" y="327"/>
                  </a:lnTo>
                  <a:lnTo>
                    <a:pt x="241" y="325"/>
                  </a:lnTo>
                  <a:lnTo>
                    <a:pt x="239" y="323"/>
                  </a:lnTo>
                  <a:lnTo>
                    <a:pt x="237" y="320"/>
                  </a:lnTo>
                  <a:lnTo>
                    <a:pt x="233" y="316"/>
                  </a:lnTo>
                  <a:lnTo>
                    <a:pt x="231" y="310"/>
                  </a:lnTo>
                  <a:lnTo>
                    <a:pt x="230" y="306"/>
                  </a:lnTo>
                  <a:lnTo>
                    <a:pt x="226" y="298"/>
                  </a:lnTo>
                  <a:lnTo>
                    <a:pt x="224" y="293"/>
                  </a:lnTo>
                  <a:lnTo>
                    <a:pt x="222" y="287"/>
                  </a:lnTo>
                  <a:lnTo>
                    <a:pt x="220" y="281"/>
                  </a:lnTo>
                  <a:lnTo>
                    <a:pt x="218" y="275"/>
                  </a:lnTo>
                  <a:lnTo>
                    <a:pt x="218" y="268"/>
                  </a:lnTo>
                  <a:lnTo>
                    <a:pt x="218" y="262"/>
                  </a:lnTo>
                  <a:lnTo>
                    <a:pt x="220" y="256"/>
                  </a:lnTo>
                  <a:lnTo>
                    <a:pt x="220" y="251"/>
                  </a:lnTo>
                  <a:lnTo>
                    <a:pt x="222" y="243"/>
                  </a:lnTo>
                  <a:lnTo>
                    <a:pt x="222" y="233"/>
                  </a:lnTo>
                  <a:lnTo>
                    <a:pt x="222" y="226"/>
                  </a:lnTo>
                  <a:lnTo>
                    <a:pt x="222" y="214"/>
                  </a:lnTo>
                  <a:lnTo>
                    <a:pt x="222" y="203"/>
                  </a:lnTo>
                  <a:lnTo>
                    <a:pt x="222" y="191"/>
                  </a:lnTo>
                  <a:lnTo>
                    <a:pt x="222" y="178"/>
                  </a:lnTo>
                  <a:lnTo>
                    <a:pt x="222" y="166"/>
                  </a:lnTo>
                  <a:lnTo>
                    <a:pt x="222" y="153"/>
                  </a:lnTo>
                  <a:lnTo>
                    <a:pt x="222" y="143"/>
                  </a:lnTo>
                  <a:lnTo>
                    <a:pt x="222" y="132"/>
                  </a:lnTo>
                  <a:lnTo>
                    <a:pt x="222" y="122"/>
                  </a:lnTo>
                  <a:lnTo>
                    <a:pt x="222" y="113"/>
                  </a:lnTo>
                  <a:lnTo>
                    <a:pt x="222" y="105"/>
                  </a:lnTo>
                  <a:lnTo>
                    <a:pt x="222" y="97"/>
                  </a:lnTo>
                  <a:lnTo>
                    <a:pt x="222" y="90"/>
                  </a:lnTo>
                  <a:lnTo>
                    <a:pt x="220" y="84"/>
                  </a:lnTo>
                  <a:lnTo>
                    <a:pt x="220" y="78"/>
                  </a:lnTo>
                  <a:lnTo>
                    <a:pt x="220" y="72"/>
                  </a:lnTo>
                  <a:lnTo>
                    <a:pt x="218" y="69"/>
                  </a:lnTo>
                  <a:lnTo>
                    <a:pt x="218" y="65"/>
                  </a:lnTo>
                  <a:lnTo>
                    <a:pt x="218" y="61"/>
                  </a:lnTo>
                  <a:lnTo>
                    <a:pt x="216" y="59"/>
                  </a:lnTo>
                  <a:lnTo>
                    <a:pt x="216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58"/>
            <p:cNvSpPr/>
            <p:nvPr/>
          </p:nvSpPr>
          <p:spPr bwMode="auto">
            <a:xfrm>
              <a:off x="4835525" y="2082800"/>
              <a:ext cx="131763" cy="30163"/>
            </a:xfrm>
            <a:custGeom>
              <a:avLst/>
              <a:gdLst>
                <a:gd name="T0" fmla="*/ 0 w 167"/>
                <a:gd name="T1" fmla="*/ 15 h 38"/>
                <a:gd name="T2" fmla="*/ 17 w 167"/>
                <a:gd name="T3" fmla="*/ 15 h 38"/>
                <a:gd name="T4" fmla="*/ 36 w 167"/>
                <a:gd name="T5" fmla="*/ 14 h 38"/>
                <a:gd name="T6" fmla="*/ 54 w 167"/>
                <a:gd name="T7" fmla="*/ 10 h 38"/>
                <a:gd name="T8" fmla="*/ 71 w 167"/>
                <a:gd name="T9" fmla="*/ 6 h 38"/>
                <a:gd name="T10" fmla="*/ 88 w 167"/>
                <a:gd name="T11" fmla="*/ 4 h 38"/>
                <a:gd name="T12" fmla="*/ 103 w 167"/>
                <a:gd name="T13" fmla="*/ 2 h 38"/>
                <a:gd name="T14" fmla="*/ 121 w 167"/>
                <a:gd name="T15" fmla="*/ 0 h 38"/>
                <a:gd name="T16" fmla="*/ 138 w 167"/>
                <a:gd name="T17" fmla="*/ 0 h 38"/>
                <a:gd name="T18" fmla="*/ 144 w 167"/>
                <a:gd name="T19" fmla="*/ 0 h 38"/>
                <a:gd name="T20" fmla="*/ 149 w 167"/>
                <a:gd name="T21" fmla="*/ 0 h 38"/>
                <a:gd name="T22" fmla="*/ 155 w 167"/>
                <a:gd name="T23" fmla="*/ 0 h 38"/>
                <a:gd name="T24" fmla="*/ 159 w 167"/>
                <a:gd name="T25" fmla="*/ 2 h 38"/>
                <a:gd name="T26" fmla="*/ 163 w 167"/>
                <a:gd name="T27" fmla="*/ 2 h 38"/>
                <a:gd name="T28" fmla="*/ 165 w 167"/>
                <a:gd name="T29" fmla="*/ 4 h 38"/>
                <a:gd name="T30" fmla="*/ 167 w 167"/>
                <a:gd name="T31" fmla="*/ 4 h 38"/>
                <a:gd name="T32" fmla="*/ 167 w 167"/>
                <a:gd name="T33" fmla="*/ 6 h 38"/>
                <a:gd name="T34" fmla="*/ 167 w 167"/>
                <a:gd name="T35" fmla="*/ 8 h 38"/>
                <a:gd name="T36" fmla="*/ 165 w 167"/>
                <a:gd name="T37" fmla="*/ 12 h 38"/>
                <a:gd name="T38" fmla="*/ 161 w 167"/>
                <a:gd name="T39" fmla="*/ 14 h 38"/>
                <a:gd name="T40" fmla="*/ 157 w 167"/>
                <a:gd name="T41" fmla="*/ 15 h 38"/>
                <a:gd name="T42" fmla="*/ 149 w 167"/>
                <a:gd name="T43" fmla="*/ 17 h 38"/>
                <a:gd name="T44" fmla="*/ 144 w 167"/>
                <a:gd name="T45" fmla="*/ 21 h 38"/>
                <a:gd name="T46" fmla="*/ 134 w 167"/>
                <a:gd name="T47" fmla="*/ 23 h 38"/>
                <a:gd name="T48" fmla="*/ 125 w 167"/>
                <a:gd name="T49" fmla="*/ 25 h 38"/>
                <a:gd name="T50" fmla="*/ 113 w 167"/>
                <a:gd name="T51" fmla="*/ 29 h 38"/>
                <a:gd name="T52" fmla="*/ 100 w 167"/>
                <a:gd name="T53" fmla="*/ 33 h 38"/>
                <a:gd name="T54" fmla="*/ 86 w 167"/>
                <a:gd name="T55" fmla="*/ 35 h 38"/>
                <a:gd name="T56" fmla="*/ 71 w 167"/>
                <a:gd name="T57" fmla="*/ 37 h 38"/>
                <a:gd name="T58" fmla="*/ 54 w 167"/>
                <a:gd name="T59" fmla="*/ 37 h 38"/>
                <a:gd name="T60" fmla="*/ 36 w 167"/>
                <a:gd name="T61" fmla="*/ 38 h 38"/>
                <a:gd name="T62" fmla="*/ 19 w 167"/>
                <a:gd name="T63" fmla="*/ 38 h 38"/>
                <a:gd name="T64" fmla="*/ 0 w 167"/>
                <a:gd name="T65" fmla="*/ 38 h 38"/>
                <a:gd name="T66" fmla="*/ 0 w 167"/>
                <a:gd name="T67" fmla="*/ 15 h 38"/>
                <a:gd name="T68" fmla="*/ 0 w 167"/>
                <a:gd name="T6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7" h="38">
                  <a:moveTo>
                    <a:pt x="0" y="15"/>
                  </a:moveTo>
                  <a:lnTo>
                    <a:pt x="17" y="15"/>
                  </a:lnTo>
                  <a:lnTo>
                    <a:pt x="36" y="14"/>
                  </a:lnTo>
                  <a:lnTo>
                    <a:pt x="54" y="10"/>
                  </a:lnTo>
                  <a:lnTo>
                    <a:pt x="71" y="6"/>
                  </a:lnTo>
                  <a:lnTo>
                    <a:pt x="88" y="4"/>
                  </a:lnTo>
                  <a:lnTo>
                    <a:pt x="103" y="2"/>
                  </a:lnTo>
                  <a:lnTo>
                    <a:pt x="121" y="0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49" y="0"/>
                  </a:lnTo>
                  <a:lnTo>
                    <a:pt x="155" y="0"/>
                  </a:lnTo>
                  <a:lnTo>
                    <a:pt x="159" y="2"/>
                  </a:lnTo>
                  <a:lnTo>
                    <a:pt x="163" y="2"/>
                  </a:lnTo>
                  <a:lnTo>
                    <a:pt x="165" y="4"/>
                  </a:lnTo>
                  <a:lnTo>
                    <a:pt x="167" y="4"/>
                  </a:lnTo>
                  <a:lnTo>
                    <a:pt x="167" y="6"/>
                  </a:lnTo>
                  <a:lnTo>
                    <a:pt x="167" y="8"/>
                  </a:lnTo>
                  <a:lnTo>
                    <a:pt x="165" y="12"/>
                  </a:lnTo>
                  <a:lnTo>
                    <a:pt x="161" y="14"/>
                  </a:lnTo>
                  <a:lnTo>
                    <a:pt x="157" y="15"/>
                  </a:lnTo>
                  <a:lnTo>
                    <a:pt x="149" y="17"/>
                  </a:lnTo>
                  <a:lnTo>
                    <a:pt x="144" y="21"/>
                  </a:lnTo>
                  <a:lnTo>
                    <a:pt x="134" y="23"/>
                  </a:lnTo>
                  <a:lnTo>
                    <a:pt x="125" y="25"/>
                  </a:lnTo>
                  <a:lnTo>
                    <a:pt x="113" y="29"/>
                  </a:lnTo>
                  <a:lnTo>
                    <a:pt x="100" y="33"/>
                  </a:lnTo>
                  <a:lnTo>
                    <a:pt x="86" y="35"/>
                  </a:lnTo>
                  <a:lnTo>
                    <a:pt x="71" y="37"/>
                  </a:lnTo>
                  <a:lnTo>
                    <a:pt x="54" y="37"/>
                  </a:lnTo>
                  <a:lnTo>
                    <a:pt x="36" y="38"/>
                  </a:lnTo>
                  <a:lnTo>
                    <a:pt x="19" y="38"/>
                  </a:lnTo>
                  <a:lnTo>
                    <a:pt x="0" y="38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59"/>
            <p:cNvSpPr/>
            <p:nvPr/>
          </p:nvSpPr>
          <p:spPr bwMode="auto">
            <a:xfrm>
              <a:off x="4829175" y="2146300"/>
              <a:ext cx="138113" cy="33338"/>
            </a:xfrm>
            <a:custGeom>
              <a:avLst/>
              <a:gdLst>
                <a:gd name="T0" fmla="*/ 0 w 175"/>
                <a:gd name="T1" fmla="*/ 42 h 42"/>
                <a:gd name="T2" fmla="*/ 0 w 175"/>
                <a:gd name="T3" fmla="*/ 19 h 42"/>
                <a:gd name="T4" fmla="*/ 23 w 175"/>
                <a:gd name="T5" fmla="*/ 17 h 42"/>
                <a:gd name="T6" fmla="*/ 44 w 175"/>
                <a:gd name="T7" fmla="*/ 15 h 42"/>
                <a:gd name="T8" fmla="*/ 67 w 175"/>
                <a:gd name="T9" fmla="*/ 11 h 42"/>
                <a:gd name="T10" fmla="*/ 88 w 175"/>
                <a:gd name="T11" fmla="*/ 7 h 42"/>
                <a:gd name="T12" fmla="*/ 100 w 175"/>
                <a:gd name="T13" fmla="*/ 5 h 42"/>
                <a:gd name="T14" fmla="*/ 110 w 175"/>
                <a:gd name="T15" fmla="*/ 3 h 42"/>
                <a:gd name="T16" fmla="*/ 117 w 175"/>
                <a:gd name="T17" fmla="*/ 3 h 42"/>
                <a:gd name="T18" fmla="*/ 125 w 175"/>
                <a:gd name="T19" fmla="*/ 1 h 42"/>
                <a:gd name="T20" fmla="*/ 131 w 175"/>
                <a:gd name="T21" fmla="*/ 1 h 42"/>
                <a:gd name="T22" fmla="*/ 134 w 175"/>
                <a:gd name="T23" fmla="*/ 0 h 42"/>
                <a:gd name="T24" fmla="*/ 138 w 175"/>
                <a:gd name="T25" fmla="*/ 0 h 42"/>
                <a:gd name="T26" fmla="*/ 142 w 175"/>
                <a:gd name="T27" fmla="*/ 0 h 42"/>
                <a:gd name="T28" fmla="*/ 144 w 175"/>
                <a:gd name="T29" fmla="*/ 0 h 42"/>
                <a:gd name="T30" fmla="*/ 150 w 175"/>
                <a:gd name="T31" fmla="*/ 1 h 42"/>
                <a:gd name="T32" fmla="*/ 155 w 175"/>
                <a:gd name="T33" fmla="*/ 3 h 42"/>
                <a:gd name="T34" fmla="*/ 161 w 175"/>
                <a:gd name="T35" fmla="*/ 7 h 42"/>
                <a:gd name="T36" fmla="*/ 165 w 175"/>
                <a:gd name="T37" fmla="*/ 7 h 42"/>
                <a:gd name="T38" fmla="*/ 167 w 175"/>
                <a:gd name="T39" fmla="*/ 9 h 42"/>
                <a:gd name="T40" fmla="*/ 169 w 175"/>
                <a:gd name="T41" fmla="*/ 11 h 42"/>
                <a:gd name="T42" fmla="*/ 171 w 175"/>
                <a:gd name="T43" fmla="*/ 13 h 42"/>
                <a:gd name="T44" fmla="*/ 175 w 175"/>
                <a:gd name="T45" fmla="*/ 17 h 42"/>
                <a:gd name="T46" fmla="*/ 175 w 175"/>
                <a:gd name="T47" fmla="*/ 19 h 42"/>
                <a:gd name="T48" fmla="*/ 173 w 175"/>
                <a:gd name="T49" fmla="*/ 21 h 42"/>
                <a:gd name="T50" fmla="*/ 171 w 175"/>
                <a:gd name="T51" fmla="*/ 23 h 42"/>
                <a:gd name="T52" fmla="*/ 167 w 175"/>
                <a:gd name="T53" fmla="*/ 24 h 42"/>
                <a:gd name="T54" fmla="*/ 159 w 175"/>
                <a:gd name="T55" fmla="*/ 26 h 42"/>
                <a:gd name="T56" fmla="*/ 152 w 175"/>
                <a:gd name="T57" fmla="*/ 28 h 42"/>
                <a:gd name="T58" fmla="*/ 142 w 175"/>
                <a:gd name="T59" fmla="*/ 28 h 42"/>
                <a:gd name="T60" fmla="*/ 129 w 175"/>
                <a:gd name="T61" fmla="*/ 30 h 42"/>
                <a:gd name="T62" fmla="*/ 115 w 175"/>
                <a:gd name="T63" fmla="*/ 32 h 42"/>
                <a:gd name="T64" fmla="*/ 100 w 175"/>
                <a:gd name="T65" fmla="*/ 34 h 42"/>
                <a:gd name="T66" fmla="*/ 85 w 175"/>
                <a:gd name="T67" fmla="*/ 36 h 42"/>
                <a:gd name="T68" fmla="*/ 56 w 175"/>
                <a:gd name="T69" fmla="*/ 40 h 42"/>
                <a:gd name="T70" fmla="*/ 29 w 175"/>
                <a:gd name="T71" fmla="*/ 42 h 42"/>
                <a:gd name="T72" fmla="*/ 0 w 175"/>
                <a:gd name="T73" fmla="*/ 42 h 42"/>
                <a:gd name="T74" fmla="*/ 0 w 175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5" h="42">
                  <a:moveTo>
                    <a:pt x="0" y="42"/>
                  </a:moveTo>
                  <a:lnTo>
                    <a:pt x="0" y="19"/>
                  </a:lnTo>
                  <a:lnTo>
                    <a:pt x="23" y="17"/>
                  </a:lnTo>
                  <a:lnTo>
                    <a:pt x="44" y="15"/>
                  </a:lnTo>
                  <a:lnTo>
                    <a:pt x="67" y="11"/>
                  </a:lnTo>
                  <a:lnTo>
                    <a:pt x="88" y="7"/>
                  </a:lnTo>
                  <a:lnTo>
                    <a:pt x="100" y="5"/>
                  </a:lnTo>
                  <a:lnTo>
                    <a:pt x="110" y="3"/>
                  </a:lnTo>
                  <a:lnTo>
                    <a:pt x="117" y="3"/>
                  </a:lnTo>
                  <a:lnTo>
                    <a:pt x="125" y="1"/>
                  </a:lnTo>
                  <a:lnTo>
                    <a:pt x="131" y="1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50" y="1"/>
                  </a:lnTo>
                  <a:lnTo>
                    <a:pt x="155" y="3"/>
                  </a:lnTo>
                  <a:lnTo>
                    <a:pt x="161" y="7"/>
                  </a:lnTo>
                  <a:lnTo>
                    <a:pt x="165" y="7"/>
                  </a:lnTo>
                  <a:lnTo>
                    <a:pt x="167" y="9"/>
                  </a:lnTo>
                  <a:lnTo>
                    <a:pt x="169" y="11"/>
                  </a:lnTo>
                  <a:lnTo>
                    <a:pt x="171" y="13"/>
                  </a:lnTo>
                  <a:lnTo>
                    <a:pt x="175" y="17"/>
                  </a:lnTo>
                  <a:lnTo>
                    <a:pt x="175" y="19"/>
                  </a:lnTo>
                  <a:lnTo>
                    <a:pt x="173" y="21"/>
                  </a:lnTo>
                  <a:lnTo>
                    <a:pt x="171" y="23"/>
                  </a:lnTo>
                  <a:lnTo>
                    <a:pt x="167" y="24"/>
                  </a:lnTo>
                  <a:lnTo>
                    <a:pt x="159" y="26"/>
                  </a:lnTo>
                  <a:lnTo>
                    <a:pt x="152" y="28"/>
                  </a:lnTo>
                  <a:lnTo>
                    <a:pt x="142" y="28"/>
                  </a:lnTo>
                  <a:lnTo>
                    <a:pt x="129" y="30"/>
                  </a:lnTo>
                  <a:lnTo>
                    <a:pt x="115" y="32"/>
                  </a:lnTo>
                  <a:lnTo>
                    <a:pt x="100" y="34"/>
                  </a:lnTo>
                  <a:lnTo>
                    <a:pt x="85" y="36"/>
                  </a:lnTo>
                  <a:lnTo>
                    <a:pt x="56" y="40"/>
                  </a:lnTo>
                  <a:lnTo>
                    <a:pt x="29" y="42"/>
                  </a:lnTo>
                  <a:lnTo>
                    <a:pt x="0" y="42"/>
                  </a:lnTo>
                  <a:lnTo>
                    <a:pt x="0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60"/>
            <p:cNvSpPr/>
            <p:nvPr/>
          </p:nvSpPr>
          <p:spPr bwMode="auto">
            <a:xfrm>
              <a:off x="4829175" y="2212975"/>
              <a:ext cx="179388" cy="36513"/>
            </a:xfrm>
            <a:custGeom>
              <a:avLst/>
              <a:gdLst>
                <a:gd name="T0" fmla="*/ 0 w 226"/>
                <a:gd name="T1" fmla="*/ 46 h 46"/>
                <a:gd name="T2" fmla="*/ 0 w 226"/>
                <a:gd name="T3" fmla="*/ 19 h 46"/>
                <a:gd name="T4" fmla="*/ 29 w 226"/>
                <a:gd name="T5" fmla="*/ 17 h 46"/>
                <a:gd name="T6" fmla="*/ 58 w 226"/>
                <a:gd name="T7" fmla="*/ 13 h 46"/>
                <a:gd name="T8" fmla="*/ 69 w 226"/>
                <a:gd name="T9" fmla="*/ 11 h 46"/>
                <a:gd name="T10" fmla="*/ 83 w 226"/>
                <a:gd name="T11" fmla="*/ 9 h 46"/>
                <a:gd name="T12" fmla="*/ 94 w 226"/>
                <a:gd name="T13" fmla="*/ 8 h 46"/>
                <a:gd name="T14" fmla="*/ 106 w 226"/>
                <a:gd name="T15" fmla="*/ 8 h 46"/>
                <a:gd name="T16" fmla="*/ 117 w 226"/>
                <a:gd name="T17" fmla="*/ 6 h 46"/>
                <a:gd name="T18" fmla="*/ 129 w 226"/>
                <a:gd name="T19" fmla="*/ 4 h 46"/>
                <a:gd name="T20" fmla="*/ 142 w 226"/>
                <a:gd name="T21" fmla="*/ 4 h 46"/>
                <a:gd name="T22" fmla="*/ 155 w 226"/>
                <a:gd name="T23" fmla="*/ 2 h 46"/>
                <a:gd name="T24" fmla="*/ 171 w 226"/>
                <a:gd name="T25" fmla="*/ 2 h 46"/>
                <a:gd name="T26" fmla="*/ 186 w 226"/>
                <a:gd name="T27" fmla="*/ 0 h 46"/>
                <a:gd name="T28" fmla="*/ 201 w 226"/>
                <a:gd name="T29" fmla="*/ 0 h 46"/>
                <a:gd name="T30" fmla="*/ 221 w 226"/>
                <a:gd name="T31" fmla="*/ 0 h 46"/>
                <a:gd name="T32" fmla="*/ 224 w 226"/>
                <a:gd name="T33" fmla="*/ 13 h 46"/>
                <a:gd name="T34" fmla="*/ 226 w 226"/>
                <a:gd name="T35" fmla="*/ 27 h 46"/>
                <a:gd name="T36" fmla="*/ 217 w 226"/>
                <a:gd name="T37" fmla="*/ 27 h 46"/>
                <a:gd name="T38" fmla="*/ 205 w 226"/>
                <a:gd name="T39" fmla="*/ 27 h 46"/>
                <a:gd name="T40" fmla="*/ 196 w 226"/>
                <a:gd name="T41" fmla="*/ 29 h 46"/>
                <a:gd name="T42" fmla="*/ 182 w 226"/>
                <a:gd name="T43" fmla="*/ 29 h 46"/>
                <a:gd name="T44" fmla="*/ 171 w 226"/>
                <a:gd name="T45" fmla="*/ 31 h 46"/>
                <a:gd name="T46" fmla="*/ 157 w 226"/>
                <a:gd name="T47" fmla="*/ 31 h 46"/>
                <a:gd name="T48" fmla="*/ 144 w 226"/>
                <a:gd name="T49" fmla="*/ 32 h 46"/>
                <a:gd name="T50" fmla="*/ 131 w 226"/>
                <a:gd name="T51" fmla="*/ 34 h 46"/>
                <a:gd name="T52" fmla="*/ 117 w 226"/>
                <a:gd name="T53" fmla="*/ 34 h 46"/>
                <a:gd name="T54" fmla="*/ 102 w 226"/>
                <a:gd name="T55" fmla="*/ 36 h 46"/>
                <a:gd name="T56" fmla="*/ 87 w 226"/>
                <a:gd name="T57" fmla="*/ 38 h 46"/>
                <a:gd name="T58" fmla="*/ 71 w 226"/>
                <a:gd name="T59" fmla="*/ 38 h 46"/>
                <a:gd name="T60" fmla="*/ 54 w 226"/>
                <a:gd name="T61" fmla="*/ 40 h 46"/>
                <a:gd name="T62" fmla="*/ 37 w 226"/>
                <a:gd name="T63" fmla="*/ 42 h 46"/>
                <a:gd name="T64" fmla="*/ 20 w 226"/>
                <a:gd name="T65" fmla="*/ 44 h 46"/>
                <a:gd name="T66" fmla="*/ 0 w 226"/>
                <a:gd name="T67" fmla="*/ 46 h 46"/>
                <a:gd name="T68" fmla="*/ 0 w 226"/>
                <a:gd name="T6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46">
                  <a:moveTo>
                    <a:pt x="0" y="46"/>
                  </a:moveTo>
                  <a:lnTo>
                    <a:pt x="0" y="19"/>
                  </a:lnTo>
                  <a:lnTo>
                    <a:pt x="29" y="17"/>
                  </a:lnTo>
                  <a:lnTo>
                    <a:pt x="58" y="13"/>
                  </a:lnTo>
                  <a:lnTo>
                    <a:pt x="69" y="11"/>
                  </a:lnTo>
                  <a:lnTo>
                    <a:pt x="83" y="9"/>
                  </a:lnTo>
                  <a:lnTo>
                    <a:pt x="94" y="8"/>
                  </a:lnTo>
                  <a:lnTo>
                    <a:pt x="106" y="8"/>
                  </a:lnTo>
                  <a:lnTo>
                    <a:pt x="117" y="6"/>
                  </a:lnTo>
                  <a:lnTo>
                    <a:pt x="129" y="4"/>
                  </a:lnTo>
                  <a:lnTo>
                    <a:pt x="142" y="4"/>
                  </a:lnTo>
                  <a:lnTo>
                    <a:pt x="155" y="2"/>
                  </a:lnTo>
                  <a:lnTo>
                    <a:pt x="171" y="2"/>
                  </a:lnTo>
                  <a:lnTo>
                    <a:pt x="186" y="0"/>
                  </a:lnTo>
                  <a:lnTo>
                    <a:pt x="201" y="0"/>
                  </a:lnTo>
                  <a:lnTo>
                    <a:pt x="221" y="0"/>
                  </a:lnTo>
                  <a:lnTo>
                    <a:pt x="224" y="13"/>
                  </a:lnTo>
                  <a:lnTo>
                    <a:pt x="226" y="27"/>
                  </a:lnTo>
                  <a:lnTo>
                    <a:pt x="217" y="27"/>
                  </a:lnTo>
                  <a:lnTo>
                    <a:pt x="205" y="27"/>
                  </a:lnTo>
                  <a:lnTo>
                    <a:pt x="196" y="29"/>
                  </a:lnTo>
                  <a:lnTo>
                    <a:pt x="182" y="29"/>
                  </a:lnTo>
                  <a:lnTo>
                    <a:pt x="171" y="31"/>
                  </a:lnTo>
                  <a:lnTo>
                    <a:pt x="157" y="31"/>
                  </a:lnTo>
                  <a:lnTo>
                    <a:pt x="144" y="32"/>
                  </a:lnTo>
                  <a:lnTo>
                    <a:pt x="131" y="34"/>
                  </a:lnTo>
                  <a:lnTo>
                    <a:pt x="117" y="34"/>
                  </a:lnTo>
                  <a:lnTo>
                    <a:pt x="102" y="36"/>
                  </a:lnTo>
                  <a:lnTo>
                    <a:pt x="87" y="38"/>
                  </a:lnTo>
                  <a:lnTo>
                    <a:pt x="71" y="38"/>
                  </a:lnTo>
                  <a:lnTo>
                    <a:pt x="54" y="40"/>
                  </a:lnTo>
                  <a:lnTo>
                    <a:pt x="37" y="42"/>
                  </a:lnTo>
                  <a:lnTo>
                    <a:pt x="20" y="44"/>
                  </a:lnTo>
                  <a:lnTo>
                    <a:pt x="0" y="46"/>
                  </a:lnTo>
                  <a:lnTo>
                    <a:pt x="0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61"/>
            <p:cNvSpPr/>
            <p:nvPr/>
          </p:nvSpPr>
          <p:spPr bwMode="auto">
            <a:xfrm>
              <a:off x="4681538" y="2235200"/>
              <a:ext cx="236538" cy="282575"/>
            </a:xfrm>
            <a:custGeom>
              <a:avLst/>
              <a:gdLst>
                <a:gd name="T0" fmla="*/ 0 w 296"/>
                <a:gd name="T1" fmla="*/ 352 h 356"/>
                <a:gd name="T2" fmla="*/ 7 w 296"/>
                <a:gd name="T3" fmla="*/ 346 h 356"/>
                <a:gd name="T4" fmla="*/ 19 w 296"/>
                <a:gd name="T5" fmla="*/ 339 h 356"/>
                <a:gd name="T6" fmla="*/ 40 w 296"/>
                <a:gd name="T7" fmla="*/ 329 h 356"/>
                <a:gd name="T8" fmla="*/ 65 w 296"/>
                <a:gd name="T9" fmla="*/ 318 h 356"/>
                <a:gd name="T10" fmla="*/ 90 w 296"/>
                <a:gd name="T11" fmla="*/ 302 h 356"/>
                <a:gd name="T12" fmla="*/ 115 w 296"/>
                <a:gd name="T13" fmla="*/ 281 h 356"/>
                <a:gd name="T14" fmla="*/ 140 w 296"/>
                <a:gd name="T15" fmla="*/ 258 h 356"/>
                <a:gd name="T16" fmla="*/ 166 w 296"/>
                <a:gd name="T17" fmla="*/ 231 h 356"/>
                <a:gd name="T18" fmla="*/ 189 w 296"/>
                <a:gd name="T19" fmla="*/ 205 h 356"/>
                <a:gd name="T20" fmla="*/ 206 w 296"/>
                <a:gd name="T21" fmla="*/ 176 h 356"/>
                <a:gd name="T22" fmla="*/ 220 w 296"/>
                <a:gd name="T23" fmla="*/ 145 h 356"/>
                <a:gd name="T24" fmla="*/ 229 w 296"/>
                <a:gd name="T25" fmla="*/ 113 h 356"/>
                <a:gd name="T26" fmla="*/ 237 w 296"/>
                <a:gd name="T27" fmla="*/ 80 h 356"/>
                <a:gd name="T28" fmla="*/ 243 w 296"/>
                <a:gd name="T29" fmla="*/ 48 h 356"/>
                <a:gd name="T30" fmla="*/ 245 w 296"/>
                <a:gd name="T31" fmla="*/ 15 h 356"/>
                <a:gd name="T32" fmla="*/ 256 w 296"/>
                <a:gd name="T33" fmla="*/ 5 h 356"/>
                <a:gd name="T34" fmla="*/ 275 w 296"/>
                <a:gd name="T35" fmla="*/ 15 h 356"/>
                <a:gd name="T36" fmla="*/ 289 w 296"/>
                <a:gd name="T37" fmla="*/ 25 h 356"/>
                <a:gd name="T38" fmla="*/ 295 w 296"/>
                <a:gd name="T39" fmla="*/ 30 h 356"/>
                <a:gd name="T40" fmla="*/ 296 w 296"/>
                <a:gd name="T41" fmla="*/ 38 h 356"/>
                <a:gd name="T42" fmla="*/ 296 w 296"/>
                <a:gd name="T43" fmla="*/ 48 h 356"/>
                <a:gd name="T44" fmla="*/ 295 w 296"/>
                <a:gd name="T45" fmla="*/ 59 h 356"/>
                <a:gd name="T46" fmla="*/ 293 w 296"/>
                <a:gd name="T47" fmla="*/ 71 h 356"/>
                <a:gd name="T48" fmla="*/ 287 w 296"/>
                <a:gd name="T49" fmla="*/ 88 h 356"/>
                <a:gd name="T50" fmla="*/ 279 w 296"/>
                <a:gd name="T51" fmla="*/ 111 h 356"/>
                <a:gd name="T52" fmla="*/ 270 w 296"/>
                <a:gd name="T53" fmla="*/ 140 h 356"/>
                <a:gd name="T54" fmla="*/ 258 w 296"/>
                <a:gd name="T55" fmla="*/ 172 h 356"/>
                <a:gd name="T56" fmla="*/ 243 w 296"/>
                <a:gd name="T57" fmla="*/ 203 h 356"/>
                <a:gd name="T58" fmla="*/ 224 w 296"/>
                <a:gd name="T59" fmla="*/ 230 h 356"/>
                <a:gd name="T60" fmla="*/ 203 w 296"/>
                <a:gd name="T61" fmla="*/ 253 h 356"/>
                <a:gd name="T62" fmla="*/ 182 w 296"/>
                <a:gd name="T63" fmla="*/ 274 h 356"/>
                <a:gd name="T64" fmla="*/ 161 w 296"/>
                <a:gd name="T65" fmla="*/ 291 h 356"/>
                <a:gd name="T66" fmla="*/ 138 w 296"/>
                <a:gd name="T67" fmla="*/ 306 h 356"/>
                <a:gd name="T68" fmla="*/ 117 w 296"/>
                <a:gd name="T69" fmla="*/ 318 h 356"/>
                <a:gd name="T70" fmla="*/ 88 w 296"/>
                <a:gd name="T71" fmla="*/ 331 h 356"/>
                <a:gd name="T72" fmla="*/ 53 w 296"/>
                <a:gd name="T73" fmla="*/ 345 h 356"/>
                <a:gd name="T74" fmla="*/ 28 w 296"/>
                <a:gd name="T75" fmla="*/ 352 h 356"/>
                <a:gd name="T76" fmla="*/ 15 w 296"/>
                <a:gd name="T77" fmla="*/ 354 h 356"/>
                <a:gd name="T78" fmla="*/ 6 w 296"/>
                <a:gd name="T79" fmla="*/ 356 h 356"/>
                <a:gd name="T80" fmla="*/ 2 w 296"/>
                <a:gd name="T81" fmla="*/ 354 h 356"/>
                <a:gd name="T82" fmla="*/ 0 w 296"/>
                <a:gd name="T83" fmla="*/ 3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6" h="356">
                  <a:moveTo>
                    <a:pt x="0" y="352"/>
                  </a:moveTo>
                  <a:lnTo>
                    <a:pt x="0" y="352"/>
                  </a:lnTo>
                  <a:lnTo>
                    <a:pt x="4" y="350"/>
                  </a:lnTo>
                  <a:lnTo>
                    <a:pt x="7" y="346"/>
                  </a:lnTo>
                  <a:lnTo>
                    <a:pt x="13" y="343"/>
                  </a:lnTo>
                  <a:lnTo>
                    <a:pt x="19" y="339"/>
                  </a:lnTo>
                  <a:lnTo>
                    <a:pt x="28" y="335"/>
                  </a:lnTo>
                  <a:lnTo>
                    <a:pt x="40" y="329"/>
                  </a:lnTo>
                  <a:lnTo>
                    <a:pt x="51" y="323"/>
                  </a:lnTo>
                  <a:lnTo>
                    <a:pt x="65" y="318"/>
                  </a:lnTo>
                  <a:lnTo>
                    <a:pt x="76" y="310"/>
                  </a:lnTo>
                  <a:lnTo>
                    <a:pt x="90" y="302"/>
                  </a:lnTo>
                  <a:lnTo>
                    <a:pt x="101" y="293"/>
                  </a:lnTo>
                  <a:lnTo>
                    <a:pt x="115" y="281"/>
                  </a:lnTo>
                  <a:lnTo>
                    <a:pt x="128" y="272"/>
                  </a:lnTo>
                  <a:lnTo>
                    <a:pt x="140" y="258"/>
                  </a:lnTo>
                  <a:lnTo>
                    <a:pt x="153" y="247"/>
                  </a:lnTo>
                  <a:lnTo>
                    <a:pt x="166" y="231"/>
                  </a:lnTo>
                  <a:lnTo>
                    <a:pt x="178" y="218"/>
                  </a:lnTo>
                  <a:lnTo>
                    <a:pt x="189" y="205"/>
                  </a:lnTo>
                  <a:lnTo>
                    <a:pt x="199" y="189"/>
                  </a:lnTo>
                  <a:lnTo>
                    <a:pt x="206" y="176"/>
                  </a:lnTo>
                  <a:lnTo>
                    <a:pt x="214" y="161"/>
                  </a:lnTo>
                  <a:lnTo>
                    <a:pt x="220" y="145"/>
                  </a:lnTo>
                  <a:lnTo>
                    <a:pt x="226" y="130"/>
                  </a:lnTo>
                  <a:lnTo>
                    <a:pt x="229" y="113"/>
                  </a:lnTo>
                  <a:lnTo>
                    <a:pt x="233" y="97"/>
                  </a:lnTo>
                  <a:lnTo>
                    <a:pt x="237" y="80"/>
                  </a:lnTo>
                  <a:lnTo>
                    <a:pt x="239" y="65"/>
                  </a:lnTo>
                  <a:lnTo>
                    <a:pt x="243" y="48"/>
                  </a:lnTo>
                  <a:lnTo>
                    <a:pt x="243" y="32"/>
                  </a:lnTo>
                  <a:lnTo>
                    <a:pt x="245" y="15"/>
                  </a:lnTo>
                  <a:lnTo>
                    <a:pt x="245" y="0"/>
                  </a:lnTo>
                  <a:lnTo>
                    <a:pt x="256" y="5"/>
                  </a:lnTo>
                  <a:lnTo>
                    <a:pt x="266" y="11"/>
                  </a:lnTo>
                  <a:lnTo>
                    <a:pt x="275" y="15"/>
                  </a:lnTo>
                  <a:lnTo>
                    <a:pt x="283" y="21"/>
                  </a:lnTo>
                  <a:lnTo>
                    <a:pt x="289" y="25"/>
                  </a:lnTo>
                  <a:lnTo>
                    <a:pt x="293" y="28"/>
                  </a:lnTo>
                  <a:lnTo>
                    <a:pt x="295" y="30"/>
                  </a:lnTo>
                  <a:lnTo>
                    <a:pt x="296" y="32"/>
                  </a:lnTo>
                  <a:lnTo>
                    <a:pt x="296" y="38"/>
                  </a:lnTo>
                  <a:lnTo>
                    <a:pt x="296" y="44"/>
                  </a:lnTo>
                  <a:lnTo>
                    <a:pt x="296" y="48"/>
                  </a:lnTo>
                  <a:lnTo>
                    <a:pt x="296" y="53"/>
                  </a:lnTo>
                  <a:lnTo>
                    <a:pt x="295" y="59"/>
                  </a:lnTo>
                  <a:lnTo>
                    <a:pt x="295" y="65"/>
                  </a:lnTo>
                  <a:lnTo>
                    <a:pt x="293" y="71"/>
                  </a:lnTo>
                  <a:lnTo>
                    <a:pt x="291" y="78"/>
                  </a:lnTo>
                  <a:lnTo>
                    <a:pt x="287" y="88"/>
                  </a:lnTo>
                  <a:lnTo>
                    <a:pt x="285" y="99"/>
                  </a:lnTo>
                  <a:lnTo>
                    <a:pt x="279" y="111"/>
                  </a:lnTo>
                  <a:lnTo>
                    <a:pt x="275" y="124"/>
                  </a:lnTo>
                  <a:lnTo>
                    <a:pt x="270" y="140"/>
                  </a:lnTo>
                  <a:lnTo>
                    <a:pt x="264" y="155"/>
                  </a:lnTo>
                  <a:lnTo>
                    <a:pt x="258" y="172"/>
                  </a:lnTo>
                  <a:lnTo>
                    <a:pt x="251" y="187"/>
                  </a:lnTo>
                  <a:lnTo>
                    <a:pt x="243" y="203"/>
                  </a:lnTo>
                  <a:lnTo>
                    <a:pt x="233" y="216"/>
                  </a:lnTo>
                  <a:lnTo>
                    <a:pt x="224" y="230"/>
                  </a:lnTo>
                  <a:lnTo>
                    <a:pt x="214" y="241"/>
                  </a:lnTo>
                  <a:lnTo>
                    <a:pt x="203" y="253"/>
                  </a:lnTo>
                  <a:lnTo>
                    <a:pt x="193" y="262"/>
                  </a:lnTo>
                  <a:lnTo>
                    <a:pt x="182" y="274"/>
                  </a:lnTo>
                  <a:lnTo>
                    <a:pt x="170" y="283"/>
                  </a:lnTo>
                  <a:lnTo>
                    <a:pt x="161" y="291"/>
                  </a:lnTo>
                  <a:lnTo>
                    <a:pt x="149" y="299"/>
                  </a:lnTo>
                  <a:lnTo>
                    <a:pt x="138" y="306"/>
                  </a:lnTo>
                  <a:lnTo>
                    <a:pt x="128" y="312"/>
                  </a:lnTo>
                  <a:lnTo>
                    <a:pt x="117" y="318"/>
                  </a:lnTo>
                  <a:lnTo>
                    <a:pt x="107" y="323"/>
                  </a:lnTo>
                  <a:lnTo>
                    <a:pt x="88" y="331"/>
                  </a:lnTo>
                  <a:lnTo>
                    <a:pt x="71" y="339"/>
                  </a:lnTo>
                  <a:lnTo>
                    <a:pt x="53" y="345"/>
                  </a:lnTo>
                  <a:lnTo>
                    <a:pt x="36" y="350"/>
                  </a:lnTo>
                  <a:lnTo>
                    <a:pt x="28" y="352"/>
                  </a:lnTo>
                  <a:lnTo>
                    <a:pt x="21" y="354"/>
                  </a:lnTo>
                  <a:lnTo>
                    <a:pt x="15" y="354"/>
                  </a:lnTo>
                  <a:lnTo>
                    <a:pt x="9" y="356"/>
                  </a:lnTo>
                  <a:lnTo>
                    <a:pt x="6" y="356"/>
                  </a:lnTo>
                  <a:lnTo>
                    <a:pt x="4" y="354"/>
                  </a:lnTo>
                  <a:lnTo>
                    <a:pt x="2" y="354"/>
                  </a:lnTo>
                  <a:lnTo>
                    <a:pt x="0" y="352"/>
                  </a:lnTo>
                  <a:lnTo>
                    <a:pt x="0" y="35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62"/>
            <p:cNvSpPr/>
            <p:nvPr/>
          </p:nvSpPr>
          <p:spPr bwMode="auto">
            <a:xfrm>
              <a:off x="4883150" y="2327275"/>
              <a:ext cx="304800" cy="201613"/>
            </a:xfrm>
            <a:custGeom>
              <a:avLst/>
              <a:gdLst>
                <a:gd name="T0" fmla="*/ 351 w 385"/>
                <a:gd name="T1" fmla="*/ 216 h 252"/>
                <a:gd name="T2" fmla="*/ 366 w 385"/>
                <a:gd name="T3" fmla="*/ 224 h 252"/>
                <a:gd name="T4" fmla="*/ 379 w 385"/>
                <a:gd name="T5" fmla="*/ 229 h 252"/>
                <a:gd name="T6" fmla="*/ 385 w 385"/>
                <a:gd name="T7" fmla="*/ 235 h 252"/>
                <a:gd name="T8" fmla="*/ 385 w 385"/>
                <a:gd name="T9" fmla="*/ 237 h 252"/>
                <a:gd name="T10" fmla="*/ 381 w 385"/>
                <a:gd name="T11" fmla="*/ 241 h 252"/>
                <a:gd name="T12" fmla="*/ 374 w 385"/>
                <a:gd name="T13" fmla="*/ 245 h 252"/>
                <a:gd name="T14" fmla="*/ 360 w 385"/>
                <a:gd name="T15" fmla="*/ 249 h 252"/>
                <a:gd name="T16" fmla="*/ 335 w 385"/>
                <a:gd name="T17" fmla="*/ 250 h 252"/>
                <a:gd name="T18" fmla="*/ 301 w 385"/>
                <a:gd name="T19" fmla="*/ 252 h 252"/>
                <a:gd name="T20" fmla="*/ 268 w 385"/>
                <a:gd name="T21" fmla="*/ 252 h 252"/>
                <a:gd name="T22" fmla="*/ 245 w 385"/>
                <a:gd name="T23" fmla="*/ 250 h 252"/>
                <a:gd name="T24" fmla="*/ 234 w 385"/>
                <a:gd name="T25" fmla="*/ 250 h 252"/>
                <a:gd name="T26" fmla="*/ 222 w 385"/>
                <a:gd name="T27" fmla="*/ 247 h 252"/>
                <a:gd name="T28" fmla="*/ 211 w 385"/>
                <a:gd name="T29" fmla="*/ 239 h 252"/>
                <a:gd name="T30" fmla="*/ 196 w 385"/>
                <a:gd name="T31" fmla="*/ 224 h 252"/>
                <a:gd name="T32" fmla="*/ 177 w 385"/>
                <a:gd name="T33" fmla="*/ 203 h 252"/>
                <a:gd name="T34" fmla="*/ 161 w 385"/>
                <a:gd name="T35" fmla="*/ 183 h 252"/>
                <a:gd name="T36" fmla="*/ 148 w 385"/>
                <a:gd name="T37" fmla="*/ 168 h 252"/>
                <a:gd name="T38" fmla="*/ 131 w 385"/>
                <a:gd name="T39" fmla="*/ 151 h 252"/>
                <a:gd name="T40" fmla="*/ 113 w 385"/>
                <a:gd name="T41" fmla="*/ 132 h 252"/>
                <a:gd name="T42" fmla="*/ 92 w 385"/>
                <a:gd name="T43" fmla="*/ 111 h 252"/>
                <a:gd name="T44" fmla="*/ 67 w 385"/>
                <a:gd name="T45" fmla="*/ 88 h 252"/>
                <a:gd name="T46" fmla="*/ 43 w 385"/>
                <a:gd name="T47" fmla="*/ 63 h 252"/>
                <a:gd name="T48" fmla="*/ 14 w 385"/>
                <a:gd name="T49" fmla="*/ 36 h 252"/>
                <a:gd name="T50" fmla="*/ 4 w 385"/>
                <a:gd name="T51" fmla="*/ 11 h 252"/>
                <a:gd name="T52" fmla="*/ 27 w 385"/>
                <a:gd name="T53" fmla="*/ 15 h 252"/>
                <a:gd name="T54" fmla="*/ 62 w 385"/>
                <a:gd name="T55" fmla="*/ 44 h 252"/>
                <a:gd name="T56" fmla="*/ 92 w 385"/>
                <a:gd name="T57" fmla="*/ 70 h 252"/>
                <a:gd name="T58" fmla="*/ 123 w 385"/>
                <a:gd name="T59" fmla="*/ 93 h 252"/>
                <a:gd name="T60" fmla="*/ 150 w 385"/>
                <a:gd name="T61" fmla="*/ 113 h 252"/>
                <a:gd name="T62" fmla="*/ 175 w 385"/>
                <a:gd name="T63" fmla="*/ 130 h 252"/>
                <a:gd name="T64" fmla="*/ 196 w 385"/>
                <a:gd name="T65" fmla="*/ 145 h 252"/>
                <a:gd name="T66" fmla="*/ 217 w 385"/>
                <a:gd name="T67" fmla="*/ 157 h 252"/>
                <a:gd name="T68" fmla="*/ 242 w 385"/>
                <a:gd name="T69" fmla="*/ 170 h 252"/>
                <a:gd name="T70" fmla="*/ 274 w 385"/>
                <a:gd name="T71" fmla="*/ 185 h 252"/>
                <a:gd name="T72" fmla="*/ 303 w 385"/>
                <a:gd name="T73" fmla="*/ 199 h 252"/>
                <a:gd name="T74" fmla="*/ 328 w 385"/>
                <a:gd name="T75" fmla="*/ 208 h 252"/>
                <a:gd name="T76" fmla="*/ 339 w 385"/>
                <a:gd name="T77" fmla="*/ 21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52">
                  <a:moveTo>
                    <a:pt x="339" y="214"/>
                  </a:moveTo>
                  <a:lnTo>
                    <a:pt x="351" y="216"/>
                  </a:lnTo>
                  <a:lnTo>
                    <a:pt x="358" y="220"/>
                  </a:lnTo>
                  <a:lnTo>
                    <a:pt x="366" y="224"/>
                  </a:lnTo>
                  <a:lnTo>
                    <a:pt x="374" y="228"/>
                  </a:lnTo>
                  <a:lnTo>
                    <a:pt x="379" y="229"/>
                  </a:lnTo>
                  <a:lnTo>
                    <a:pt x="383" y="233"/>
                  </a:lnTo>
                  <a:lnTo>
                    <a:pt x="385" y="235"/>
                  </a:lnTo>
                  <a:lnTo>
                    <a:pt x="385" y="235"/>
                  </a:lnTo>
                  <a:lnTo>
                    <a:pt x="385" y="237"/>
                  </a:lnTo>
                  <a:lnTo>
                    <a:pt x="383" y="239"/>
                  </a:lnTo>
                  <a:lnTo>
                    <a:pt x="381" y="241"/>
                  </a:lnTo>
                  <a:lnTo>
                    <a:pt x="378" y="243"/>
                  </a:lnTo>
                  <a:lnTo>
                    <a:pt x="374" y="245"/>
                  </a:lnTo>
                  <a:lnTo>
                    <a:pt x="368" y="247"/>
                  </a:lnTo>
                  <a:lnTo>
                    <a:pt x="360" y="249"/>
                  </a:lnTo>
                  <a:lnTo>
                    <a:pt x="353" y="249"/>
                  </a:lnTo>
                  <a:lnTo>
                    <a:pt x="335" y="250"/>
                  </a:lnTo>
                  <a:lnTo>
                    <a:pt x="318" y="252"/>
                  </a:lnTo>
                  <a:lnTo>
                    <a:pt x="301" y="252"/>
                  </a:lnTo>
                  <a:lnTo>
                    <a:pt x="284" y="252"/>
                  </a:lnTo>
                  <a:lnTo>
                    <a:pt x="268" y="252"/>
                  </a:lnTo>
                  <a:lnTo>
                    <a:pt x="253" y="252"/>
                  </a:lnTo>
                  <a:lnTo>
                    <a:pt x="245" y="250"/>
                  </a:lnTo>
                  <a:lnTo>
                    <a:pt x="240" y="250"/>
                  </a:lnTo>
                  <a:lnTo>
                    <a:pt x="234" y="250"/>
                  </a:lnTo>
                  <a:lnTo>
                    <a:pt x="228" y="249"/>
                  </a:lnTo>
                  <a:lnTo>
                    <a:pt x="222" y="247"/>
                  </a:lnTo>
                  <a:lnTo>
                    <a:pt x="217" y="243"/>
                  </a:lnTo>
                  <a:lnTo>
                    <a:pt x="211" y="239"/>
                  </a:lnTo>
                  <a:lnTo>
                    <a:pt x="203" y="231"/>
                  </a:lnTo>
                  <a:lnTo>
                    <a:pt x="196" y="224"/>
                  </a:lnTo>
                  <a:lnTo>
                    <a:pt x="186" y="214"/>
                  </a:lnTo>
                  <a:lnTo>
                    <a:pt x="177" y="203"/>
                  </a:lnTo>
                  <a:lnTo>
                    <a:pt x="167" y="191"/>
                  </a:lnTo>
                  <a:lnTo>
                    <a:pt x="161" y="183"/>
                  </a:lnTo>
                  <a:lnTo>
                    <a:pt x="154" y="176"/>
                  </a:lnTo>
                  <a:lnTo>
                    <a:pt x="148" y="168"/>
                  </a:lnTo>
                  <a:lnTo>
                    <a:pt x="140" y="160"/>
                  </a:lnTo>
                  <a:lnTo>
                    <a:pt x="131" y="151"/>
                  </a:lnTo>
                  <a:lnTo>
                    <a:pt x="123" y="141"/>
                  </a:lnTo>
                  <a:lnTo>
                    <a:pt x="113" y="132"/>
                  </a:lnTo>
                  <a:lnTo>
                    <a:pt x="102" y="122"/>
                  </a:lnTo>
                  <a:lnTo>
                    <a:pt x="92" y="111"/>
                  </a:lnTo>
                  <a:lnTo>
                    <a:pt x="81" y="101"/>
                  </a:lnTo>
                  <a:lnTo>
                    <a:pt x="67" y="88"/>
                  </a:lnTo>
                  <a:lnTo>
                    <a:pt x="56" y="76"/>
                  </a:lnTo>
                  <a:lnTo>
                    <a:pt x="43" y="63"/>
                  </a:lnTo>
                  <a:lnTo>
                    <a:pt x="29" y="49"/>
                  </a:lnTo>
                  <a:lnTo>
                    <a:pt x="14" y="36"/>
                  </a:lnTo>
                  <a:lnTo>
                    <a:pt x="0" y="23"/>
                  </a:lnTo>
                  <a:lnTo>
                    <a:pt x="4" y="11"/>
                  </a:lnTo>
                  <a:lnTo>
                    <a:pt x="10" y="0"/>
                  </a:lnTo>
                  <a:lnTo>
                    <a:pt x="27" y="15"/>
                  </a:lnTo>
                  <a:lnTo>
                    <a:pt x="44" y="30"/>
                  </a:lnTo>
                  <a:lnTo>
                    <a:pt x="62" y="44"/>
                  </a:lnTo>
                  <a:lnTo>
                    <a:pt x="77" y="57"/>
                  </a:lnTo>
                  <a:lnTo>
                    <a:pt x="92" y="70"/>
                  </a:lnTo>
                  <a:lnTo>
                    <a:pt x="108" y="82"/>
                  </a:lnTo>
                  <a:lnTo>
                    <a:pt x="123" y="93"/>
                  </a:lnTo>
                  <a:lnTo>
                    <a:pt x="136" y="103"/>
                  </a:lnTo>
                  <a:lnTo>
                    <a:pt x="150" y="113"/>
                  </a:lnTo>
                  <a:lnTo>
                    <a:pt x="163" y="122"/>
                  </a:lnTo>
                  <a:lnTo>
                    <a:pt x="175" y="130"/>
                  </a:lnTo>
                  <a:lnTo>
                    <a:pt x="186" y="137"/>
                  </a:lnTo>
                  <a:lnTo>
                    <a:pt x="196" y="145"/>
                  </a:lnTo>
                  <a:lnTo>
                    <a:pt x="207" y="151"/>
                  </a:lnTo>
                  <a:lnTo>
                    <a:pt x="217" y="157"/>
                  </a:lnTo>
                  <a:lnTo>
                    <a:pt x="224" y="160"/>
                  </a:lnTo>
                  <a:lnTo>
                    <a:pt x="242" y="170"/>
                  </a:lnTo>
                  <a:lnTo>
                    <a:pt x="259" y="178"/>
                  </a:lnTo>
                  <a:lnTo>
                    <a:pt x="274" y="185"/>
                  </a:lnTo>
                  <a:lnTo>
                    <a:pt x="289" y="193"/>
                  </a:lnTo>
                  <a:lnTo>
                    <a:pt x="303" y="199"/>
                  </a:lnTo>
                  <a:lnTo>
                    <a:pt x="316" y="205"/>
                  </a:lnTo>
                  <a:lnTo>
                    <a:pt x="328" y="208"/>
                  </a:lnTo>
                  <a:lnTo>
                    <a:pt x="339" y="214"/>
                  </a:lnTo>
                  <a:lnTo>
                    <a:pt x="339" y="2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63"/>
            <p:cNvSpPr/>
            <p:nvPr/>
          </p:nvSpPr>
          <p:spPr bwMode="auto">
            <a:xfrm>
              <a:off x="5051425" y="2201863"/>
              <a:ext cx="68263" cy="63500"/>
            </a:xfrm>
            <a:custGeom>
              <a:avLst/>
              <a:gdLst>
                <a:gd name="T0" fmla="*/ 84 w 86"/>
                <a:gd name="T1" fmla="*/ 57 h 80"/>
                <a:gd name="T2" fmla="*/ 82 w 86"/>
                <a:gd name="T3" fmla="*/ 63 h 80"/>
                <a:gd name="T4" fmla="*/ 82 w 86"/>
                <a:gd name="T5" fmla="*/ 69 h 80"/>
                <a:gd name="T6" fmla="*/ 82 w 86"/>
                <a:gd name="T7" fmla="*/ 72 h 80"/>
                <a:gd name="T8" fmla="*/ 80 w 86"/>
                <a:gd name="T9" fmla="*/ 74 h 80"/>
                <a:gd name="T10" fmla="*/ 80 w 86"/>
                <a:gd name="T11" fmla="*/ 78 h 80"/>
                <a:gd name="T12" fmla="*/ 80 w 86"/>
                <a:gd name="T13" fmla="*/ 78 h 80"/>
                <a:gd name="T14" fmla="*/ 78 w 86"/>
                <a:gd name="T15" fmla="*/ 80 h 80"/>
                <a:gd name="T16" fmla="*/ 78 w 86"/>
                <a:gd name="T17" fmla="*/ 80 h 80"/>
                <a:gd name="T18" fmla="*/ 76 w 86"/>
                <a:gd name="T19" fmla="*/ 80 h 80"/>
                <a:gd name="T20" fmla="*/ 73 w 86"/>
                <a:gd name="T21" fmla="*/ 80 h 80"/>
                <a:gd name="T22" fmla="*/ 69 w 86"/>
                <a:gd name="T23" fmla="*/ 78 h 80"/>
                <a:gd name="T24" fmla="*/ 63 w 86"/>
                <a:gd name="T25" fmla="*/ 74 h 80"/>
                <a:gd name="T26" fmla="*/ 57 w 86"/>
                <a:gd name="T27" fmla="*/ 69 h 80"/>
                <a:gd name="T28" fmla="*/ 52 w 86"/>
                <a:gd name="T29" fmla="*/ 63 h 80"/>
                <a:gd name="T30" fmla="*/ 44 w 86"/>
                <a:gd name="T31" fmla="*/ 55 h 80"/>
                <a:gd name="T32" fmla="*/ 34 w 86"/>
                <a:gd name="T33" fmla="*/ 47 h 80"/>
                <a:gd name="T34" fmla="*/ 27 w 86"/>
                <a:gd name="T35" fmla="*/ 40 h 80"/>
                <a:gd name="T36" fmla="*/ 19 w 86"/>
                <a:gd name="T37" fmla="*/ 32 h 80"/>
                <a:gd name="T38" fmla="*/ 13 w 86"/>
                <a:gd name="T39" fmla="*/ 26 h 80"/>
                <a:gd name="T40" fmla="*/ 9 w 86"/>
                <a:gd name="T41" fmla="*/ 21 h 80"/>
                <a:gd name="T42" fmla="*/ 4 w 86"/>
                <a:gd name="T43" fmla="*/ 15 h 80"/>
                <a:gd name="T44" fmla="*/ 2 w 86"/>
                <a:gd name="T45" fmla="*/ 11 h 80"/>
                <a:gd name="T46" fmla="*/ 0 w 86"/>
                <a:gd name="T47" fmla="*/ 7 h 80"/>
                <a:gd name="T48" fmla="*/ 0 w 86"/>
                <a:gd name="T49" fmla="*/ 5 h 80"/>
                <a:gd name="T50" fmla="*/ 0 w 86"/>
                <a:gd name="T51" fmla="*/ 3 h 80"/>
                <a:gd name="T52" fmla="*/ 0 w 86"/>
                <a:gd name="T53" fmla="*/ 3 h 80"/>
                <a:gd name="T54" fmla="*/ 2 w 86"/>
                <a:gd name="T55" fmla="*/ 1 h 80"/>
                <a:gd name="T56" fmla="*/ 4 w 86"/>
                <a:gd name="T57" fmla="*/ 1 h 80"/>
                <a:gd name="T58" fmla="*/ 8 w 86"/>
                <a:gd name="T59" fmla="*/ 0 h 80"/>
                <a:gd name="T60" fmla="*/ 11 w 86"/>
                <a:gd name="T61" fmla="*/ 0 h 80"/>
                <a:gd name="T62" fmla="*/ 17 w 86"/>
                <a:gd name="T63" fmla="*/ 0 h 80"/>
                <a:gd name="T64" fmla="*/ 23 w 86"/>
                <a:gd name="T65" fmla="*/ 0 h 80"/>
                <a:gd name="T66" fmla="*/ 27 w 86"/>
                <a:gd name="T67" fmla="*/ 0 h 80"/>
                <a:gd name="T68" fmla="*/ 32 w 86"/>
                <a:gd name="T69" fmla="*/ 0 h 80"/>
                <a:gd name="T70" fmla="*/ 38 w 86"/>
                <a:gd name="T71" fmla="*/ 1 h 80"/>
                <a:gd name="T72" fmla="*/ 44 w 86"/>
                <a:gd name="T73" fmla="*/ 3 h 80"/>
                <a:gd name="T74" fmla="*/ 55 w 86"/>
                <a:gd name="T75" fmla="*/ 9 h 80"/>
                <a:gd name="T76" fmla="*/ 69 w 86"/>
                <a:gd name="T77" fmla="*/ 15 h 80"/>
                <a:gd name="T78" fmla="*/ 73 w 86"/>
                <a:gd name="T79" fmla="*/ 21 h 80"/>
                <a:gd name="T80" fmla="*/ 78 w 86"/>
                <a:gd name="T81" fmla="*/ 24 h 80"/>
                <a:gd name="T82" fmla="*/ 80 w 86"/>
                <a:gd name="T83" fmla="*/ 30 h 80"/>
                <a:gd name="T84" fmla="*/ 84 w 86"/>
                <a:gd name="T85" fmla="*/ 36 h 80"/>
                <a:gd name="T86" fmla="*/ 84 w 86"/>
                <a:gd name="T87" fmla="*/ 40 h 80"/>
                <a:gd name="T88" fmla="*/ 86 w 86"/>
                <a:gd name="T89" fmla="*/ 46 h 80"/>
                <a:gd name="T90" fmla="*/ 84 w 86"/>
                <a:gd name="T91" fmla="*/ 51 h 80"/>
                <a:gd name="T92" fmla="*/ 84 w 86"/>
                <a:gd name="T93" fmla="*/ 57 h 80"/>
                <a:gd name="T94" fmla="*/ 84 w 86"/>
                <a:gd name="T95" fmla="*/ 5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" h="80">
                  <a:moveTo>
                    <a:pt x="84" y="57"/>
                  </a:moveTo>
                  <a:lnTo>
                    <a:pt x="82" y="63"/>
                  </a:lnTo>
                  <a:lnTo>
                    <a:pt x="82" y="69"/>
                  </a:lnTo>
                  <a:lnTo>
                    <a:pt x="82" y="72"/>
                  </a:lnTo>
                  <a:lnTo>
                    <a:pt x="80" y="74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78" y="80"/>
                  </a:lnTo>
                  <a:lnTo>
                    <a:pt x="78" y="80"/>
                  </a:lnTo>
                  <a:lnTo>
                    <a:pt x="76" y="80"/>
                  </a:lnTo>
                  <a:lnTo>
                    <a:pt x="73" y="80"/>
                  </a:lnTo>
                  <a:lnTo>
                    <a:pt x="69" y="78"/>
                  </a:lnTo>
                  <a:lnTo>
                    <a:pt x="63" y="74"/>
                  </a:lnTo>
                  <a:lnTo>
                    <a:pt x="57" y="69"/>
                  </a:lnTo>
                  <a:lnTo>
                    <a:pt x="52" y="63"/>
                  </a:lnTo>
                  <a:lnTo>
                    <a:pt x="44" y="55"/>
                  </a:lnTo>
                  <a:lnTo>
                    <a:pt x="34" y="47"/>
                  </a:lnTo>
                  <a:lnTo>
                    <a:pt x="27" y="40"/>
                  </a:lnTo>
                  <a:lnTo>
                    <a:pt x="19" y="32"/>
                  </a:lnTo>
                  <a:lnTo>
                    <a:pt x="13" y="26"/>
                  </a:lnTo>
                  <a:lnTo>
                    <a:pt x="9" y="21"/>
                  </a:lnTo>
                  <a:lnTo>
                    <a:pt x="4" y="15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4" y="3"/>
                  </a:lnTo>
                  <a:lnTo>
                    <a:pt x="55" y="9"/>
                  </a:lnTo>
                  <a:lnTo>
                    <a:pt x="69" y="15"/>
                  </a:lnTo>
                  <a:lnTo>
                    <a:pt x="73" y="21"/>
                  </a:lnTo>
                  <a:lnTo>
                    <a:pt x="78" y="24"/>
                  </a:lnTo>
                  <a:lnTo>
                    <a:pt x="80" y="30"/>
                  </a:lnTo>
                  <a:lnTo>
                    <a:pt x="84" y="36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4" y="51"/>
                  </a:lnTo>
                  <a:lnTo>
                    <a:pt x="84" y="57"/>
                  </a:lnTo>
                  <a:lnTo>
                    <a:pt x="84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64"/>
            <p:cNvSpPr/>
            <p:nvPr/>
          </p:nvSpPr>
          <p:spPr bwMode="auto">
            <a:xfrm>
              <a:off x="4697413" y="2278063"/>
              <a:ext cx="441325" cy="77788"/>
            </a:xfrm>
            <a:custGeom>
              <a:avLst/>
              <a:gdLst>
                <a:gd name="T0" fmla="*/ 542 w 557"/>
                <a:gd name="T1" fmla="*/ 48 h 100"/>
                <a:gd name="T2" fmla="*/ 530 w 557"/>
                <a:gd name="T3" fmla="*/ 50 h 100"/>
                <a:gd name="T4" fmla="*/ 515 w 557"/>
                <a:gd name="T5" fmla="*/ 50 h 100"/>
                <a:gd name="T6" fmla="*/ 494 w 557"/>
                <a:gd name="T7" fmla="*/ 50 h 100"/>
                <a:gd name="T8" fmla="*/ 467 w 557"/>
                <a:gd name="T9" fmla="*/ 50 h 100"/>
                <a:gd name="T10" fmla="*/ 434 w 557"/>
                <a:gd name="T11" fmla="*/ 52 h 100"/>
                <a:gd name="T12" fmla="*/ 394 w 557"/>
                <a:gd name="T13" fmla="*/ 54 h 100"/>
                <a:gd name="T14" fmla="*/ 346 w 557"/>
                <a:gd name="T15" fmla="*/ 58 h 100"/>
                <a:gd name="T16" fmla="*/ 295 w 557"/>
                <a:gd name="T17" fmla="*/ 64 h 100"/>
                <a:gd name="T18" fmla="*/ 245 w 557"/>
                <a:gd name="T19" fmla="*/ 69 h 100"/>
                <a:gd name="T20" fmla="*/ 201 w 557"/>
                <a:gd name="T21" fmla="*/ 75 h 100"/>
                <a:gd name="T22" fmla="*/ 159 w 557"/>
                <a:gd name="T23" fmla="*/ 83 h 100"/>
                <a:gd name="T24" fmla="*/ 124 w 557"/>
                <a:gd name="T25" fmla="*/ 88 h 100"/>
                <a:gd name="T26" fmla="*/ 94 w 557"/>
                <a:gd name="T27" fmla="*/ 94 h 100"/>
                <a:gd name="T28" fmla="*/ 71 w 557"/>
                <a:gd name="T29" fmla="*/ 98 h 100"/>
                <a:gd name="T30" fmla="*/ 55 w 557"/>
                <a:gd name="T31" fmla="*/ 98 h 100"/>
                <a:gd name="T32" fmla="*/ 44 w 557"/>
                <a:gd name="T33" fmla="*/ 100 h 100"/>
                <a:gd name="T34" fmla="*/ 31 w 557"/>
                <a:gd name="T35" fmla="*/ 96 h 100"/>
                <a:gd name="T36" fmla="*/ 19 w 557"/>
                <a:gd name="T37" fmla="*/ 88 h 100"/>
                <a:gd name="T38" fmla="*/ 6 w 557"/>
                <a:gd name="T39" fmla="*/ 75 h 100"/>
                <a:gd name="T40" fmla="*/ 23 w 557"/>
                <a:gd name="T41" fmla="*/ 65 h 100"/>
                <a:gd name="T42" fmla="*/ 67 w 557"/>
                <a:gd name="T43" fmla="*/ 62 h 100"/>
                <a:gd name="T44" fmla="*/ 94 w 557"/>
                <a:gd name="T45" fmla="*/ 60 h 100"/>
                <a:gd name="T46" fmla="*/ 109 w 557"/>
                <a:gd name="T47" fmla="*/ 58 h 100"/>
                <a:gd name="T48" fmla="*/ 126 w 557"/>
                <a:gd name="T49" fmla="*/ 54 h 100"/>
                <a:gd name="T50" fmla="*/ 147 w 557"/>
                <a:gd name="T51" fmla="*/ 52 h 100"/>
                <a:gd name="T52" fmla="*/ 172 w 557"/>
                <a:gd name="T53" fmla="*/ 48 h 100"/>
                <a:gd name="T54" fmla="*/ 201 w 557"/>
                <a:gd name="T55" fmla="*/ 44 h 100"/>
                <a:gd name="T56" fmla="*/ 232 w 557"/>
                <a:gd name="T57" fmla="*/ 39 h 100"/>
                <a:gd name="T58" fmla="*/ 266 w 557"/>
                <a:gd name="T59" fmla="*/ 33 h 100"/>
                <a:gd name="T60" fmla="*/ 304 w 557"/>
                <a:gd name="T61" fmla="*/ 27 h 100"/>
                <a:gd name="T62" fmla="*/ 337 w 557"/>
                <a:gd name="T63" fmla="*/ 21 h 100"/>
                <a:gd name="T64" fmla="*/ 367 w 557"/>
                <a:gd name="T65" fmla="*/ 18 h 100"/>
                <a:gd name="T66" fmla="*/ 394 w 557"/>
                <a:gd name="T67" fmla="*/ 14 h 100"/>
                <a:gd name="T68" fmla="*/ 417 w 557"/>
                <a:gd name="T69" fmla="*/ 10 h 100"/>
                <a:gd name="T70" fmla="*/ 436 w 557"/>
                <a:gd name="T71" fmla="*/ 6 h 100"/>
                <a:gd name="T72" fmla="*/ 452 w 557"/>
                <a:gd name="T73" fmla="*/ 4 h 100"/>
                <a:gd name="T74" fmla="*/ 463 w 557"/>
                <a:gd name="T75" fmla="*/ 2 h 100"/>
                <a:gd name="T76" fmla="*/ 475 w 557"/>
                <a:gd name="T77" fmla="*/ 0 h 100"/>
                <a:gd name="T78" fmla="*/ 490 w 557"/>
                <a:gd name="T79" fmla="*/ 0 h 100"/>
                <a:gd name="T80" fmla="*/ 503 w 557"/>
                <a:gd name="T81" fmla="*/ 2 h 100"/>
                <a:gd name="T82" fmla="*/ 517 w 557"/>
                <a:gd name="T83" fmla="*/ 8 h 100"/>
                <a:gd name="T84" fmla="*/ 536 w 557"/>
                <a:gd name="T85" fmla="*/ 18 h 100"/>
                <a:gd name="T86" fmla="*/ 545 w 557"/>
                <a:gd name="T87" fmla="*/ 23 h 100"/>
                <a:gd name="T88" fmla="*/ 551 w 557"/>
                <a:gd name="T89" fmla="*/ 29 h 100"/>
                <a:gd name="T90" fmla="*/ 557 w 557"/>
                <a:gd name="T91" fmla="*/ 35 h 100"/>
                <a:gd name="T92" fmla="*/ 557 w 557"/>
                <a:gd name="T93" fmla="*/ 39 h 100"/>
                <a:gd name="T94" fmla="*/ 557 w 557"/>
                <a:gd name="T95" fmla="*/ 42 h 100"/>
                <a:gd name="T96" fmla="*/ 553 w 557"/>
                <a:gd name="T97" fmla="*/ 44 h 100"/>
                <a:gd name="T98" fmla="*/ 547 w 557"/>
                <a:gd name="T99" fmla="*/ 4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7" h="100">
                  <a:moveTo>
                    <a:pt x="547" y="46"/>
                  </a:moveTo>
                  <a:lnTo>
                    <a:pt x="542" y="48"/>
                  </a:lnTo>
                  <a:lnTo>
                    <a:pt x="538" y="48"/>
                  </a:lnTo>
                  <a:lnTo>
                    <a:pt x="530" y="50"/>
                  </a:lnTo>
                  <a:lnTo>
                    <a:pt x="524" y="50"/>
                  </a:lnTo>
                  <a:lnTo>
                    <a:pt x="515" y="50"/>
                  </a:lnTo>
                  <a:lnTo>
                    <a:pt x="505" y="50"/>
                  </a:lnTo>
                  <a:lnTo>
                    <a:pt x="494" y="50"/>
                  </a:lnTo>
                  <a:lnTo>
                    <a:pt x="480" y="50"/>
                  </a:lnTo>
                  <a:lnTo>
                    <a:pt x="467" y="50"/>
                  </a:lnTo>
                  <a:lnTo>
                    <a:pt x="452" y="50"/>
                  </a:lnTo>
                  <a:lnTo>
                    <a:pt x="434" y="52"/>
                  </a:lnTo>
                  <a:lnTo>
                    <a:pt x="415" y="52"/>
                  </a:lnTo>
                  <a:lnTo>
                    <a:pt x="394" y="54"/>
                  </a:lnTo>
                  <a:lnTo>
                    <a:pt x="371" y="56"/>
                  </a:lnTo>
                  <a:lnTo>
                    <a:pt x="346" y="58"/>
                  </a:lnTo>
                  <a:lnTo>
                    <a:pt x="321" y="60"/>
                  </a:lnTo>
                  <a:lnTo>
                    <a:pt x="295" y="64"/>
                  </a:lnTo>
                  <a:lnTo>
                    <a:pt x="270" y="67"/>
                  </a:lnTo>
                  <a:lnTo>
                    <a:pt x="245" y="69"/>
                  </a:lnTo>
                  <a:lnTo>
                    <a:pt x="222" y="73"/>
                  </a:lnTo>
                  <a:lnTo>
                    <a:pt x="201" y="75"/>
                  </a:lnTo>
                  <a:lnTo>
                    <a:pt x="180" y="79"/>
                  </a:lnTo>
                  <a:lnTo>
                    <a:pt x="159" y="83"/>
                  </a:lnTo>
                  <a:lnTo>
                    <a:pt x="142" y="87"/>
                  </a:lnTo>
                  <a:lnTo>
                    <a:pt x="124" y="88"/>
                  </a:lnTo>
                  <a:lnTo>
                    <a:pt x="107" y="92"/>
                  </a:lnTo>
                  <a:lnTo>
                    <a:pt x="94" y="94"/>
                  </a:lnTo>
                  <a:lnTo>
                    <a:pt x="82" y="96"/>
                  </a:lnTo>
                  <a:lnTo>
                    <a:pt x="71" y="98"/>
                  </a:lnTo>
                  <a:lnTo>
                    <a:pt x="63" y="98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4" y="100"/>
                  </a:lnTo>
                  <a:lnTo>
                    <a:pt x="36" y="98"/>
                  </a:lnTo>
                  <a:lnTo>
                    <a:pt x="31" y="96"/>
                  </a:lnTo>
                  <a:lnTo>
                    <a:pt x="25" y="92"/>
                  </a:lnTo>
                  <a:lnTo>
                    <a:pt x="19" y="88"/>
                  </a:lnTo>
                  <a:lnTo>
                    <a:pt x="13" y="81"/>
                  </a:lnTo>
                  <a:lnTo>
                    <a:pt x="6" y="75"/>
                  </a:lnTo>
                  <a:lnTo>
                    <a:pt x="0" y="65"/>
                  </a:lnTo>
                  <a:lnTo>
                    <a:pt x="23" y="65"/>
                  </a:lnTo>
                  <a:lnTo>
                    <a:pt x="44" y="64"/>
                  </a:lnTo>
                  <a:lnTo>
                    <a:pt x="67" y="62"/>
                  </a:lnTo>
                  <a:lnTo>
                    <a:pt x="88" y="60"/>
                  </a:lnTo>
                  <a:lnTo>
                    <a:pt x="94" y="60"/>
                  </a:lnTo>
                  <a:lnTo>
                    <a:pt x="101" y="58"/>
                  </a:lnTo>
                  <a:lnTo>
                    <a:pt x="109" y="58"/>
                  </a:lnTo>
                  <a:lnTo>
                    <a:pt x="117" y="56"/>
                  </a:lnTo>
                  <a:lnTo>
                    <a:pt x="126" y="54"/>
                  </a:lnTo>
                  <a:lnTo>
                    <a:pt x="138" y="54"/>
                  </a:lnTo>
                  <a:lnTo>
                    <a:pt x="147" y="52"/>
                  </a:lnTo>
                  <a:lnTo>
                    <a:pt x="161" y="50"/>
                  </a:lnTo>
                  <a:lnTo>
                    <a:pt x="172" y="48"/>
                  </a:lnTo>
                  <a:lnTo>
                    <a:pt x="186" y="46"/>
                  </a:lnTo>
                  <a:lnTo>
                    <a:pt x="201" y="44"/>
                  </a:lnTo>
                  <a:lnTo>
                    <a:pt x="216" y="42"/>
                  </a:lnTo>
                  <a:lnTo>
                    <a:pt x="232" y="39"/>
                  </a:lnTo>
                  <a:lnTo>
                    <a:pt x="249" y="37"/>
                  </a:lnTo>
                  <a:lnTo>
                    <a:pt x="266" y="33"/>
                  </a:lnTo>
                  <a:lnTo>
                    <a:pt x="285" y="31"/>
                  </a:lnTo>
                  <a:lnTo>
                    <a:pt x="304" y="27"/>
                  </a:lnTo>
                  <a:lnTo>
                    <a:pt x="321" y="25"/>
                  </a:lnTo>
                  <a:lnTo>
                    <a:pt x="337" y="21"/>
                  </a:lnTo>
                  <a:lnTo>
                    <a:pt x="352" y="19"/>
                  </a:lnTo>
                  <a:lnTo>
                    <a:pt x="367" y="18"/>
                  </a:lnTo>
                  <a:lnTo>
                    <a:pt x="381" y="16"/>
                  </a:lnTo>
                  <a:lnTo>
                    <a:pt x="394" y="14"/>
                  </a:lnTo>
                  <a:lnTo>
                    <a:pt x="406" y="12"/>
                  </a:lnTo>
                  <a:lnTo>
                    <a:pt x="417" y="10"/>
                  </a:lnTo>
                  <a:lnTo>
                    <a:pt x="427" y="8"/>
                  </a:lnTo>
                  <a:lnTo>
                    <a:pt x="436" y="6"/>
                  </a:lnTo>
                  <a:lnTo>
                    <a:pt x="444" y="4"/>
                  </a:lnTo>
                  <a:lnTo>
                    <a:pt x="452" y="4"/>
                  </a:lnTo>
                  <a:lnTo>
                    <a:pt x="457" y="2"/>
                  </a:lnTo>
                  <a:lnTo>
                    <a:pt x="463" y="2"/>
                  </a:lnTo>
                  <a:lnTo>
                    <a:pt x="469" y="2"/>
                  </a:lnTo>
                  <a:lnTo>
                    <a:pt x="475" y="0"/>
                  </a:lnTo>
                  <a:lnTo>
                    <a:pt x="482" y="0"/>
                  </a:lnTo>
                  <a:lnTo>
                    <a:pt x="490" y="0"/>
                  </a:lnTo>
                  <a:lnTo>
                    <a:pt x="498" y="2"/>
                  </a:lnTo>
                  <a:lnTo>
                    <a:pt x="503" y="2"/>
                  </a:lnTo>
                  <a:lnTo>
                    <a:pt x="511" y="4"/>
                  </a:lnTo>
                  <a:lnTo>
                    <a:pt x="517" y="8"/>
                  </a:lnTo>
                  <a:lnTo>
                    <a:pt x="524" y="12"/>
                  </a:lnTo>
                  <a:lnTo>
                    <a:pt x="536" y="18"/>
                  </a:lnTo>
                  <a:lnTo>
                    <a:pt x="540" y="21"/>
                  </a:lnTo>
                  <a:lnTo>
                    <a:pt x="545" y="23"/>
                  </a:lnTo>
                  <a:lnTo>
                    <a:pt x="549" y="27"/>
                  </a:lnTo>
                  <a:lnTo>
                    <a:pt x="551" y="29"/>
                  </a:lnTo>
                  <a:lnTo>
                    <a:pt x="555" y="31"/>
                  </a:lnTo>
                  <a:lnTo>
                    <a:pt x="557" y="35"/>
                  </a:lnTo>
                  <a:lnTo>
                    <a:pt x="557" y="37"/>
                  </a:lnTo>
                  <a:lnTo>
                    <a:pt x="557" y="39"/>
                  </a:lnTo>
                  <a:lnTo>
                    <a:pt x="557" y="41"/>
                  </a:lnTo>
                  <a:lnTo>
                    <a:pt x="557" y="42"/>
                  </a:lnTo>
                  <a:lnTo>
                    <a:pt x="555" y="42"/>
                  </a:lnTo>
                  <a:lnTo>
                    <a:pt x="553" y="44"/>
                  </a:lnTo>
                  <a:lnTo>
                    <a:pt x="549" y="46"/>
                  </a:lnTo>
                  <a:lnTo>
                    <a:pt x="547" y="46"/>
                  </a:lnTo>
                  <a:lnTo>
                    <a:pt x="547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4" name="Freeform 52"/>
          <p:cNvSpPr/>
          <p:nvPr/>
        </p:nvSpPr>
        <p:spPr bwMode="auto">
          <a:xfrm>
            <a:off x="1346815" y="2513219"/>
            <a:ext cx="150495" cy="516255"/>
          </a:xfrm>
          <a:custGeom>
            <a:avLst/>
            <a:gdLst>
              <a:gd name="T0" fmla="*/ 4 w 69"/>
              <a:gd name="T1" fmla="*/ 19 h 242"/>
              <a:gd name="T2" fmla="*/ 0 w 69"/>
              <a:gd name="T3" fmla="*/ 10 h 242"/>
              <a:gd name="T4" fmla="*/ 0 w 69"/>
              <a:gd name="T5" fmla="*/ 4 h 242"/>
              <a:gd name="T6" fmla="*/ 4 w 69"/>
              <a:gd name="T7" fmla="*/ 2 h 242"/>
              <a:gd name="T8" fmla="*/ 11 w 69"/>
              <a:gd name="T9" fmla="*/ 0 h 242"/>
              <a:gd name="T10" fmla="*/ 21 w 69"/>
              <a:gd name="T11" fmla="*/ 0 h 242"/>
              <a:gd name="T12" fmla="*/ 38 w 69"/>
              <a:gd name="T13" fmla="*/ 4 h 242"/>
              <a:gd name="T14" fmla="*/ 48 w 69"/>
              <a:gd name="T15" fmla="*/ 4 h 242"/>
              <a:gd name="T16" fmla="*/ 55 w 69"/>
              <a:gd name="T17" fmla="*/ 6 h 242"/>
              <a:gd name="T18" fmla="*/ 59 w 69"/>
              <a:gd name="T19" fmla="*/ 8 h 242"/>
              <a:gd name="T20" fmla="*/ 61 w 69"/>
              <a:gd name="T21" fmla="*/ 12 h 242"/>
              <a:gd name="T22" fmla="*/ 61 w 69"/>
              <a:gd name="T23" fmla="*/ 17 h 242"/>
              <a:gd name="T24" fmla="*/ 63 w 69"/>
              <a:gd name="T25" fmla="*/ 23 h 242"/>
              <a:gd name="T26" fmla="*/ 63 w 69"/>
              <a:gd name="T27" fmla="*/ 33 h 242"/>
              <a:gd name="T28" fmla="*/ 63 w 69"/>
              <a:gd name="T29" fmla="*/ 44 h 242"/>
              <a:gd name="T30" fmla="*/ 65 w 69"/>
              <a:gd name="T31" fmla="*/ 58 h 242"/>
              <a:gd name="T32" fmla="*/ 65 w 69"/>
              <a:gd name="T33" fmla="*/ 73 h 242"/>
              <a:gd name="T34" fmla="*/ 67 w 69"/>
              <a:gd name="T35" fmla="*/ 100 h 242"/>
              <a:gd name="T36" fmla="*/ 69 w 69"/>
              <a:gd name="T37" fmla="*/ 132 h 242"/>
              <a:gd name="T38" fmla="*/ 69 w 69"/>
              <a:gd name="T39" fmla="*/ 161 h 242"/>
              <a:gd name="T40" fmla="*/ 69 w 69"/>
              <a:gd name="T41" fmla="*/ 184 h 242"/>
              <a:gd name="T42" fmla="*/ 69 w 69"/>
              <a:gd name="T43" fmla="*/ 207 h 242"/>
              <a:gd name="T44" fmla="*/ 67 w 69"/>
              <a:gd name="T45" fmla="*/ 222 h 242"/>
              <a:gd name="T46" fmla="*/ 65 w 69"/>
              <a:gd name="T47" fmla="*/ 236 h 242"/>
              <a:gd name="T48" fmla="*/ 61 w 69"/>
              <a:gd name="T49" fmla="*/ 242 h 242"/>
              <a:gd name="T50" fmla="*/ 57 w 69"/>
              <a:gd name="T51" fmla="*/ 242 h 242"/>
              <a:gd name="T52" fmla="*/ 54 w 69"/>
              <a:gd name="T53" fmla="*/ 236 h 242"/>
              <a:gd name="T54" fmla="*/ 50 w 69"/>
              <a:gd name="T55" fmla="*/ 230 h 242"/>
              <a:gd name="T56" fmla="*/ 48 w 69"/>
              <a:gd name="T57" fmla="*/ 222 h 242"/>
              <a:gd name="T58" fmla="*/ 46 w 69"/>
              <a:gd name="T59" fmla="*/ 213 h 242"/>
              <a:gd name="T60" fmla="*/ 44 w 69"/>
              <a:gd name="T61" fmla="*/ 201 h 242"/>
              <a:gd name="T62" fmla="*/ 40 w 69"/>
              <a:gd name="T63" fmla="*/ 188 h 242"/>
              <a:gd name="T64" fmla="*/ 36 w 69"/>
              <a:gd name="T65" fmla="*/ 165 h 242"/>
              <a:gd name="T66" fmla="*/ 32 w 69"/>
              <a:gd name="T67" fmla="*/ 136 h 242"/>
              <a:gd name="T68" fmla="*/ 29 w 69"/>
              <a:gd name="T69" fmla="*/ 111 h 242"/>
              <a:gd name="T70" fmla="*/ 23 w 69"/>
              <a:gd name="T71" fmla="*/ 77 h 242"/>
              <a:gd name="T72" fmla="*/ 21 w 69"/>
              <a:gd name="T73" fmla="*/ 56 h 242"/>
              <a:gd name="T74" fmla="*/ 17 w 69"/>
              <a:gd name="T75" fmla="*/ 42 h 242"/>
              <a:gd name="T76" fmla="*/ 11 w 69"/>
              <a:gd name="T77" fmla="*/ 31 h 242"/>
              <a:gd name="T78" fmla="*/ 8 w 69"/>
              <a:gd name="T79" fmla="*/ 25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9" h="242">
                <a:moveTo>
                  <a:pt x="8" y="25"/>
                </a:moveTo>
                <a:lnTo>
                  <a:pt x="4" y="19"/>
                </a:lnTo>
                <a:lnTo>
                  <a:pt x="2" y="14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2"/>
                </a:lnTo>
                <a:lnTo>
                  <a:pt x="8" y="0"/>
                </a:lnTo>
                <a:lnTo>
                  <a:pt x="11" y="0"/>
                </a:lnTo>
                <a:lnTo>
                  <a:pt x="15" y="0"/>
                </a:lnTo>
                <a:lnTo>
                  <a:pt x="21" y="0"/>
                </a:lnTo>
                <a:lnTo>
                  <a:pt x="27" y="2"/>
                </a:lnTo>
                <a:lnTo>
                  <a:pt x="38" y="4"/>
                </a:lnTo>
                <a:lnTo>
                  <a:pt x="44" y="4"/>
                </a:lnTo>
                <a:lnTo>
                  <a:pt x="48" y="4"/>
                </a:lnTo>
                <a:lnTo>
                  <a:pt x="52" y="6"/>
                </a:lnTo>
                <a:lnTo>
                  <a:pt x="55" y="6"/>
                </a:lnTo>
                <a:lnTo>
                  <a:pt x="57" y="6"/>
                </a:lnTo>
                <a:lnTo>
                  <a:pt x="59" y="8"/>
                </a:lnTo>
                <a:lnTo>
                  <a:pt x="61" y="10"/>
                </a:lnTo>
                <a:lnTo>
                  <a:pt x="61" y="12"/>
                </a:lnTo>
                <a:lnTo>
                  <a:pt x="61" y="14"/>
                </a:lnTo>
                <a:lnTo>
                  <a:pt x="61" y="17"/>
                </a:lnTo>
                <a:lnTo>
                  <a:pt x="61" y="19"/>
                </a:lnTo>
                <a:lnTo>
                  <a:pt x="63" y="23"/>
                </a:lnTo>
                <a:lnTo>
                  <a:pt x="63" y="29"/>
                </a:lnTo>
                <a:lnTo>
                  <a:pt x="63" y="33"/>
                </a:lnTo>
                <a:lnTo>
                  <a:pt x="63" y="39"/>
                </a:lnTo>
                <a:lnTo>
                  <a:pt x="63" y="44"/>
                </a:lnTo>
                <a:lnTo>
                  <a:pt x="63" y="50"/>
                </a:lnTo>
                <a:lnTo>
                  <a:pt x="65" y="58"/>
                </a:lnTo>
                <a:lnTo>
                  <a:pt x="65" y="65"/>
                </a:lnTo>
                <a:lnTo>
                  <a:pt x="65" y="73"/>
                </a:lnTo>
                <a:lnTo>
                  <a:pt x="65" y="83"/>
                </a:lnTo>
                <a:lnTo>
                  <a:pt x="67" y="100"/>
                </a:lnTo>
                <a:lnTo>
                  <a:pt x="67" y="117"/>
                </a:lnTo>
                <a:lnTo>
                  <a:pt x="69" y="132"/>
                </a:lnTo>
                <a:lnTo>
                  <a:pt x="69" y="146"/>
                </a:lnTo>
                <a:lnTo>
                  <a:pt x="69" y="161"/>
                </a:lnTo>
                <a:lnTo>
                  <a:pt x="69" y="173"/>
                </a:lnTo>
                <a:lnTo>
                  <a:pt x="69" y="184"/>
                </a:lnTo>
                <a:lnTo>
                  <a:pt x="69" y="196"/>
                </a:lnTo>
                <a:lnTo>
                  <a:pt x="69" y="207"/>
                </a:lnTo>
                <a:lnTo>
                  <a:pt x="69" y="215"/>
                </a:lnTo>
                <a:lnTo>
                  <a:pt x="67" y="222"/>
                </a:lnTo>
                <a:lnTo>
                  <a:pt x="67" y="230"/>
                </a:lnTo>
                <a:lnTo>
                  <a:pt x="65" y="236"/>
                </a:lnTo>
                <a:lnTo>
                  <a:pt x="63" y="238"/>
                </a:lnTo>
                <a:lnTo>
                  <a:pt x="61" y="242"/>
                </a:lnTo>
                <a:lnTo>
                  <a:pt x="59" y="242"/>
                </a:lnTo>
                <a:lnTo>
                  <a:pt x="57" y="242"/>
                </a:lnTo>
                <a:lnTo>
                  <a:pt x="54" y="238"/>
                </a:lnTo>
                <a:lnTo>
                  <a:pt x="54" y="236"/>
                </a:lnTo>
                <a:lnTo>
                  <a:pt x="52" y="234"/>
                </a:lnTo>
                <a:lnTo>
                  <a:pt x="50" y="230"/>
                </a:lnTo>
                <a:lnTo>
                  <a:pt x="50" y="226"/>
                </a:lnTo>
                <a:lnTo>
                  <a:pt x="48" y="222"/>
                </a:lnTo>
                <a:lnTo>
                  <a:pt x="46" y="219"/>
                </a:lnTo>
                <a:lnTo>
                  <a:pt x="46" y="213"/>
                </a:lnTo>
                <a:lnTo>
                  <a:pt x="44" y="207"/>
                </a:lnTo>
                <a:lnTo>
                  <a:pt x="44" y="201"/>
                </a:lnTo>
                <a:lnTo>
                  <a:pt x="42" y="196"/>
                </a:lnTo>
                <a:lnTo>
                  <a:pt x="40" y="188"/>
                </a:lnTo>
                <a:lnTo>
                  <a:pt x="40" y="180"/>
                </a:lnTo>
                <a:lnTo>
                  <a:pt x="36" y="165"/>
                </a:lnTo>
                <a:lnTo>
                  <a:pt x="34" y="150"/>
                </a:lnTo>
                <a:lnTo>
                  <a:pt x="32" y="136"/>
                </a:lnTo>
                <a:lnTo>
                  <a:pt x="31" y="123"/>
                </a:lnTo>
                <a:lnTo>
                  <a:pt x="29" y="111"/>
                </a:lnTo>
                <a:lnTo>
                  <a:pt x="27" y="98"/>
                </a:lnTo>
                <a:lnTo>
                  <a:pt x="23" y="77"/>
                </a:lnTo>
                <a:lnTo>
                  <a:pt x="21" y="65"/>
                </a:lnTo>
                <a:lnTo>
                  <a:pt x="21" y="56"/>
                </a:lnTo>
                <a:lnTo>
                  <a:pt x="19" y="48"/>
                </a:lnTo>
                <a:lnTo>
                  <a:pt x="17" y="42"/>
                </a:lnTo>
                <a:lnTo>
                  <a:pt x="13" y="37"/>
                </a:lnTo>
                <a:lnTo>
                  <a:pt x="11" y="31"/>
                </a:lnTo>
                <a:lnTo>
                  <a:pt x="10" y="27"/>
                </a:lnTo>
                <a:lnTo>
                  <a:pt x="8" y="25"/>
                </a:lnTo>
                <a:lnTo>
                  <a:pt x="8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5" name="Freeform 54"/>
          <p:cNvSpPr/>
          <p:nvPr/>
        </p:nvSpPr>
        <p:spPr bwMode="auto">
          <a:xfrm>
            <a:off x="1463020" y="2775474"/>
            <a:ext cx="361315" cy="125095"/>
          </a:xfrm>
          <a:custGeom>
            <a:avLst/>
            <a:gdLst>
              <a:gd name="T0" fmla="*/ 90 w 168"/>
              <a:gd name="T1" fmla="*/ 11 h 57"/>
              <a:gd name="T2" fmla="*/ 105 w 168"/>
              <a:gd name="T3" fmla="*/ 7 h 57"/>
              <a:gd name="T4" fmla="*/ 118 w 168"/>
              <a:gd name="T5" fmla="*/ 6 h 57"/>
              <a:gd name="T6" fmla="*/ 132 w 168"/>
              <a:gd name="T7" fmla="*/ 4 h 57"/>
              <a:gd name="T8" fmla="*/ 141 w 168"/>
              <a:gd name="T9" fmla="*/ 2 h 57"/>
              <a:gd name="T10" fmla="*/ 151 w 168"/>
              <a:gd name="T11" fmla="*/ 0 h 57"/>
              <a:gd name="T12" fmla="*/ 157 w 168"/>
              <a:gd name="T13" fmla="*/ 0 h 57"/>
              <a:gd name="T14" fmla="*/ 162 w 168"/>
              <a:gd name="T15" fmla="*/ 2 h 57"/>
              <a:gd name="T16" fmla="*/ 166 w 168"/>
              <a:gd name="T17" fmla="*/ 2 h 57"/>
              <a:gd name="T18" fmla="*/ 168 w 168"/>
              <a:gd name="T19" fmla="*/ 7 h 57"/>
              <a:gd name="T20" fmla="*/ 168 w 168"/>
              <a:gd name="T21" fmla="*/ 11 h 57"/>
              <a:gd name="T22" fmla="*/ 168 w 168"/>
              <a:gd name="T23" fmla="*/ 17 h 57"/>
              <a:gd name="T24" fmla="*/ 166 w 168"/>
              <a:gd name="T25" fmla="*/ 21 h 57"/>
              <a:gd name="T26" fmla="*/ 162 w 168"/>
              <a:gd name="T27" fmla="*/ 23 h 57"/>
              <a:gd name="T28" fmla="*/ 158 w 168"/>
              <a:gd name="T29" fmla="*/ 27 h 57"/>
              <a:gd name="T30" fmla="*/ 155 w 168"/>
              <a:gd name="T31" fmla="*/ 29 h 57"/>
              <a:gd name="T32" fmla="*/ 147 w 168"/>
              <a:gd name="T33" fmla="*/ 30 h 57"/>
              <a:gd name="T34" fmla="*/ 141 w 168"/>
              <a:gd name="T35" fmla="*/ 34 h 57"/>
              <a:gd name="T36" fmla="*/ 134 w 168"/>
              <a:gd name="T37" fmla="*/ 36 h 57"/>
              <a:gd name="T38" fmla="*/ 124 w 168"/>
              <a:gd name="T39" fmla="*/ 38 h 57"/>
              <a:gd name="T40" fmla="*/ 112 w 168"/>
              <a:gd name="T41" fmla="*/ 40 h 57"/>
              <a:gd name="T42" fmla="*/ 101 w 168"/>
              <a:gd name="T43" fmla="*/ 44 h 57"/>
              <a:gd name="T44" fmla="*/ 90 w 168"/>
              <a:gd name="T45" fmla="*/ 46 h 57"/>
              <a:gd name="T46" fmla="*/ 76 w 168"/>
              <a:gd name="T47" fmla="*/ 48 h 57"/>
              <a:gd name="T48" fmla="*/ 63 w 168"/>
              <a:gd name="T49" fmla="*/ 50 h 57"/>
              <a:gd name="T50" fmla="*/ 47 w 168"/>
              <a:gd name="T51" fmla="*/ 52 h 57"/>
              <a:gd name="T52" fmla="*/ 34 w 168"/>
              <a:gd name="T53" fmla="*/ 53 h 57"/>
              <a:gd name="T54" fmla="*/ 1 w 168"/>
              <a:gd name="T55" fmla="*/ 57 h 57"/>
              <a:gd name="T56" fmla="*/ 0 w 168"/>
              <a:gd name="T57" fmla="*/ 29 h 57"/>
              <a:gd name="T58" fmla="*/ 5 w 168"/>
              <a:gd name="T59" fmla="*/ 27 h 57"/>
              <a:gd name="T60" fmla="*/ 15 w 168"/>
              <a:gd name="T61" fmla="*/ 27 h 57"/>
              <a:gd name="T62" fmla="*/ 24 w 168"/>
              <a:gd name="T63" fmla="*/ 25 h 57"/>
              <a:gd name="T64" fmla="*/ 34 w 168"/>
              <a:gd name="T65" fmla="*/ 23 h 57"/>
              <a:gd name="T66" fmla="*/ 47 w 168"/>
              <a:gd name="T67" fmla="*/ 21 h 57"/>
              <a:gd name="T68" fmla="*/ 61 w 168"/>
              <a:gd name="T69" fmla="*/ 19 h 57"/>
              <a:gd name="T70" fmla="*/ 74 w 168"/>
              <a:gd name="T71" fmla="*/ 15 h 57"/>
              <a:gd name="T72" fmla="*/ 90 w 168"/>
              <a:gd name="T73" fmla="*/ 11 h 57"/>
              <a:gd name="T74" fmla="*/ 90 w 168"/>
              <a:gd name="T75" fmla="*/ 1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8" h="57">
                <a:moveTo>
                  <a:pt x="90" y="11"/>
                </a:moveTo>
                <a:lnTo>
                  <a:pt x="105" y="7"/>
                </a:lnTo>
                <a:lnTo>
                  <a:pt x="118" y="6"/>
                </a:lnTo>
                <a:lnTo>
                  <a:pt x="132" y="4"/>
                </a:lnTo>
                <a:lnTo>
                  <a:pt x="141" y="2"/>
                </a:lnTo>
                <a:lnTo>
                  <a:pt x="151" y="0"/>
                </a:lnTo>
                <a:lnTo>
                  <a:pt x="157" y="0"/>
                </a:lnTo>
                <a:lnTo>
                  <a:pt x="162" y="2"/>
                </a:lnTo>
                <a:lnTo>
                  <a:pt x="166" y="2"/>
                </a:lnTo>
                <a:lnTo>
                  <a:pt x="168" y="7"/>
                </a:lnTo>
                <a:lnTo>
                  <a:pt x="168" y="11"/>
                </a:lnTo>
                <a:lnTo>
                  <a:pt x="168" y="17"/>
                </a:lnTo>
                <a:lnTo>
                  <a:pt x="166" y="21"/>
                </a:lnTo>
                <a:lnTo>
                  <a:pt x="162" y="23"/>
                </a:lnTo>
                <a:lnTo>
                  <a:pt x="158" y="27"/>
                </a:lnTo>
                <a:lnTo>
                  <a:pt x="155" y="29"/>
                </a:lnTo>
                <a:lnTo>
                  <a:pt x="147" y="30"/>
                </a:lnTo>
                <a:lnTo>
                  <a:pt x="141" y="34"/>
                </a:lnTo>
                <a:lnTo>
                  <a:pt x="134" y="36"/>
                </a:lnTo>
                <a:lnTo>
                  <a:pt x="124" y="38"/>
                </a:lnTo>
                <a:lnTo>
                  <a:pt x="112" y="40"/>
                </a:lnTo>
                <a:lnTo>
                  <a:pt x="101" y="44"/>
                </a:lnTo>
                <a:lnTo>
                  <a:pt x="90" y="46"/>
                </a:lnTo>
                <a:lnTo>
                  <a:pt x="76" y="48"/>
                </a:lnTo>
                <a:lnTo>
                  <a:pt x="63" y="50"/>
                </a:lnTo>
                <a:lnTo>
                  <a:pt x="47" y="52"/>
                </a:lnTo>
                <a:lnTo>
                  <a:pt x="34" y="53"/>
                </a:lnTo>
                <a:lnTo>
                  <a:pt x="1" y="57"/>
                </a:lnTo>
                <a:lnTo>
                  <a:pt x="0" y="29"/>
                </a:lnTo>
                <a:lnTo>
                  <a:pt x="5" y="27"/>
                </a:lnTo>
                <a:lnTo>
                  <a:pt x="15" y="27"/>
                </a:lnTo>
                <a:lnTo>
                  <a:pt x="24" y="25"/>
                </a:lnTo>
                <a:lnTo>
                  <a:pt x="34" y="23"/>
                </a:lnTo>
                <a:lnTo>
                  <a:pt x="47" y="21"/>
                </a:lnTo>
                <a:lnTo>
                  <a:pt x="61" y="19"/>
                </a:lnTo>
                <a:lnTo>
                  <a:pt x="74" y="15"/>
                </a:lnTo>
                <a:lnTo>
                  <a:pt x="90" y="11"/>
                </a:lnTo>
                <a:lnTo>
                  <a:pt x="90" y="1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Freeform 55"/>
          <p:cNvSpPr/>
          <p:nvPr/>
        </p:nvSpPr>
        <p:spPr bwMode="auto">
          <a:xfrm>
            <a:off x="2103735" y="2022364"/>
            <a:ext cx="288290" cy="331470"/>
          </a:xfrm>
          <a:custGeom>
            <a:avLst/>
            <a:gdLst>
              <a:gd name="T0" fmla="*/ 52 w 134"/>
              <a:gd name="T1" fmla="*/ 129 h 155"/>
              <a:gd name="T2" fmla="*/ 46 w 134"/>
              <a:gd name="T3" fmla="*/ 134 h 155"/>
              <a:gd name="T4" fmla="*/ 39 w 134"/>
              <a:gd name="T5" fmla="*/ 140 h 155"/>
              <a:gd name="T6" fmla="*/ 33 w 134"/>
              <a:gd name="T7" fmla="*/ 144 h 155"/>
              <a:gd name="T8" fmla="*/ 29 w 134"/>
              <a:gd name="T9" fmla="*/ 148 h 155"/>
              <a:gd name="T10" fmla="*/ 25 w 134"/>
              <a:gd name="T11" fmla="*/ 152 h 155"/>
              <a:gd name="T12" fmla="*/ 21 w 134"/>
              <a:gd name="T13" fmla="*/ 153 h 155"/>
              <a:gd name="T14" fmla="*/ 17 w 134"/>
              <a:gd name="T15" fmla="*/ 153 h 155"/>
              <a:gd name="T16" fmla="*/ 17 w 134"/>
              <a:gd name="T17" fmla="*/ 155 h 155"/>
              <a:gd name="T18" fmla="*/ 0 w 134"/>
              <a:gd name="T19" fmla="*/ 155 h 155"/>
              <a:gd name="T20" fmla="*/ 14 w 134"/>
              <a:gd name="T21" fmla="*/ 136 h 155"/>
              <a:gd name="T22" fmla="*/ 23 w 134"/>
              <a:gd name="T23" fmla="*/ 121 h 155"/>
              <a:gd name="T24" fmla="*/ 35 w 134"/>
              <a:gd name="T25" fmla="*/ 108 h 155"/>
              <a:gd name="T26" fmla="*/ 42 w 134"/>
              <a:gd name="T27" fmla="*/ 94 h 155"/>
              <a:gd name="T28" fmla="*/ 50 w 134"/>
              <a:gd name="T29" fmla="*/ 83 h 155"/>
              <a:gd name="T30" fmla="*/ 56 w 134"/>
              <a:gd name="T31" fmla="*/ 73 h 155"/>
              <a:gd name="T32" fmla="*/ 61 w 134"/>
              <a:gd name="T33" fmla="*/ 63 h 155"/>
              <a:gd name="T34" fmla="*/ 65 w 134"/>
              <a:gd name="T35" fmla="*/ 58 h 155"/>
              <a:gd name="T36" fmla="*/ 67 w 134"/>
              <a:gd name="T37" fmla="*/ 52 h 155"/>
              <a:gd name="T38" fmla="*/ 69 w 134"/>
              <a:gd name="T39" fmla="*/ 46 h 155"/>
              <a:gd name="T40" fmla="*/ 71 w 134"/>
              <a:gd name="T41" fmla="*/ 40 h 155"/>
              <a:gd name="T42" fmla="*/ 71 w 134"/>
              <a:gd name="T43" fmla="*/ 37 h 155"/>
              <a:gd name="T44" fmla="*/ 71 w 134"/>
              <a:gd name="T45" fmla="*/ 31 h 155"/>
              <a:gd name="T46" fmla="*/ 71 w 134"/>
              <a:gd name="T47" fmla="*/ 27 h 155"/>
              <a:gd name="T48" fmla="*/ 69 w 134"/>
              <a:gd name="T49" fmla="*/ 25 h 155"/>
              <a:gd name="T50" fmla="*/ 69 w 134"/>
              <a:gd name="T51" fmla="*/ 21 h 155"/>
              <a:gd name="T52" fmla="*/ 67 w 134"/>
              <a:gd name="T53" fmla="*/ 17 h 155"/>
              <a:gd name="T54" fmla="*/ 67 w 134"/>
              <a:gd name="T55" fmla="*/ 12 h 155"/>
              <a:gd name="T56" fmla="*/ 67 w 134"/>
              <a:gd name="T57" fmla="*/ 8 h 155"/>
              <a:gd name="T58" fmla="*/ 69 w 134"/>
              <a:gd name="T59" fmla="*/ 6 h 155"/>
              <a:gd name="T60" fmla="*/ 71 w 134"/>
              <a:gd name="T61" fmla="*/ 2 h 155"/>
              <a:gd name="T62" fmla="*/ 77 w 134"/>
              <a:gd name="T63" fmla="*/ 2 h 155"/>
              <a:gd name="T64" fmla="*/ 83 w 134"/>
              <a:gd name="T65" fmla="*/ 0 h 155"/>
              <a:gd name="T66" fmla="*/ 84 w 134"/>
              <a:gd name="T67" fmla="*/ 2 h 155"/>
              <a:gd name="T68" fmla="*/ 88 w 134"/>
              <a:gd name="T69" fmla="*/ 2 h 155"/>
              <a:gd name="T70" fmla="*/ 96 w 134"/>
              <a:gd name="T71" fmla="*/ 6 h 155"/>
              <a:gd name="T72" fmla="*/ 106 w 134"/>
              <a:gd name="T73" fmla="*/ 10 h 155"/>
              <a:gd name="T74" fmla="*/ 113 w 134"/>
              <a:gd name="T75" fmla="*/ 16 h 155"/>
              <a:gd name="T76" fmla="*/ 121 w 134"/>
              <a:gd name="T77" fmla="*/ 21 h 155"/>
              <a:gd name="T78" fmla="*/ 125 w 134"/>
              <a:gd name="T79" fmla="*/ 25 h 155"/>
              <a:gd name="T80" fmla="*/ 127 w 134"/>
              <a:gd name="T81" fmla="*/ 29 h 155"/>
              <a:gd name="T82" fmla="*/ 130 w 134"/>
              <a:gd name="T83" fmla="*/ 33 h 155"/>
              <a:gd name="T84" fmla="*/ 132 w 134"/>
              <a:gd name="T85" fmla="*/ 35 h 155"/>
              <a:gd name="T86" fmla="*/ 134 w 134"/>
              <a:gd name="T87" fmla="*/ 40 h 155"/>
              <a:gd name="T88" fmla="*/ 134 w 134"/>
              <a:gd name="T89" fmla="*/ 42 h 155"/>
              <a:gd name="T90" fmla="*/ 134 w 134"/>
              <a:gd name="T91" fmla="*/ 44 h 155"/>
              <a:gd name="T92" fmla="*/ 134 w 134"/>
              <a:gd name="T93" fmla="*/ 46 h 155"/>
              <a:gd name="T94" fmla="*/ 132 w 134"/>
              <a:gd name="T95" fmla="*/ 48 h 155"/>
              <a:gd name="T96" fmla="*/ 130 w 134"/>
              <a:gd name="T97" fmla="*/ 50 h 155"/>
              <a:gd name="T98" fmla="*/ 128 w 134"/>
              <a:gd name="T99" fmla="*/ 54 h 155"/>
              <a:gd name="T100" fmla="*/ 127 w 134"/>
              <a:gd name="T101" fmla="*/ 58 h 155"/>
              <a:gd name="T102" fmla="*/ 121 w 134"/>
              <a:gd name="T103" fmla="*/ 63 h 155"/>
              <a:gd name="T104" fmla="*/ 117 w 134"/>
              <a:gd name="T105" fmla="*/ 67 h 155"/>
              <a:gd name="T106" fmla="*/ 111 w 134"/>
              <a:gd name="T107" fmla="*/ 73 h 155"/>
              <a:gd name="T108" fmla="*/ 98 w 134"/>
              <a:gd name="T109" fmla="*/ 86 h 155"/>
              <a:gd name="T110" fmla="*/ 84 w 134"/>
              <a:gd name="T111" fmla="*/ 100 h 155"/>
              <a:gd name="T112" fmla="*/ 69 w 134"/>
              <a:gd name="T113" fmla="*/ 113 h 155"/>
              <a:gd name="T114" fmla="*/ 52 w 134"/>
              <a:gd name="T115" fmla="*/ 129 h 155"/>
              <a:gd name="T116" fmla="*/ 52 w 134"/>
              <a:gd name="T117" fmla="*/ 129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" h="155">
                <a:moveTo>
                  <a:pt x="52" y="129"/>
                </a:moveTo>
                <a:lnTo>
                  <a:pt x="46" y="134"/>
                </a:lnTo>
                <a:lnTo>
                  <a:pt x="39" y="140"/>
                </a:lnTo>
                <a:lnTo>
                  <a:pt x="33" y="144"/>
                </a:lnTo>
                <a:lnTo>
                  <a:pt x="29" y="148"/>
                </a:lnTo>
                <a:lnTo>
                  <a:pt x="25" y="152"/>
                </a:lnTo>
                <a:lnTo>
                  <a:pt x="21" y="153"/>
                </a:lnTo>
                <a:lnTo>
                  <a:pt x="17" y="153"/>
                </a:lnTo>
                <a:lnTo>
                  <a:pt x="17" y="155"/>
                </a:lnTo>
                <a:lnTo>
                  <a:pt x="0" y="155"/>
                </a:lnTo>
                <a:lnTo>
                  <a:pt x="14" y="136"/>
                </a:lnTo>
                <a:lnTo>
                  <a:pt x="23" y="121"/>
                </a:lnTo>
                <a:lnTo>
                  <a:pt x="35" y="108"/>
                </a:lnTo>
                <a:lnTo>
                  <a:pt x="42" y="94"/>
                </a:lnTo>
                <a:lnTo>
                  <a:pt x="50" y="83"/>
                </a:lnTo>
                <a:lnTo>
                  <a:pt x="56" y="73"/>
                </a:lnTo>
                <a:lnTo>
                  <a:pt x="61" y="63"/>
                </a:lnTo>
                <a:lnTo>
                  <a:pt x="65" y="58"/>
                </a:lnTo>
                <a:lnTo>
                  <a:pt x="67" y="52"/>
                </a:lnTo>
                <a:lnTo>
                  <a:pt x="69" y="46"/>
                </a:lnTo>
                <a:lnTo>
                  <a:pt x="71" y="40"/>
                </a:lnTo>
                <a:lnTo>
                  <a:pt x="71" y="37"/>
                </a:lnTo>
                <a:lnTo>
                  <a:pt x="71" y="31"/>
                </a:lnTo>
                <a:lnTo>
                  <a:pt x="71" y="27"/>
                </a:lnTo>
                <a:lnTo>
                  <a:pt x="69" y="25"/>
                </a:lnTo>
                <a:lnTo>
                  <a:pt x="69" y="21"/>
                </a:lnTo>
                <a:lnTo>
                  <a:pt x="67" y="17"/>
                </a:lnTo>
                <a:lnTo>
                  <a:pt x="67" y="12"/>
                </a:lnTo>
                <a:lnTo>
                  <a:pt x="67" y="8"/>
                </a:lnTo>
                <a:lnTo>
                  <a:pt x="69" y="6"/>
                </a:lnTo>
                <a:lnTo>
                  <a:pt x="71" y="2"/>
                </a:lnTo>
                <a:lnTo>
                  <a:pt x="77" y="2"/>
                </a:lnTo>
                <a:lnTo>
                  <a:pt x="83" y="0"/>
                </a:lnTo>
                <a:lnTo>
                  <a:pt x="84" y="2"/>
                </a:lnTo>
                <a:lnTo>
                  <a:pt x="88" y="2"/>
                </a:lnTo>
                <a:lnTo>
                  <a:pt x="96" y="6"/>
                </a:lnTo>
                <a:lnTo>
                  <a:pt x="106" y="10"/>
                </a:lnTo>
                <a:lnTo>
                  <a:pt x="113" y="16"/>
                </a:lnTo>
                <a:lnTo>
                  <a:pt x="121" y="21"/>
                </a:lnTo>
                <a:lnTo>
                  <a:pt x="125" y="25"/>
                </a:lnTo>
                <a:lnTo>
                  <a:pt x="127" y="29"/>
                </a:lnTo>
                <a:lnTo>
                  <a:pt x="130" y="33"/>
                </a:lnTo>
                <a:lnTo>
                  <a:pt x="132" y="35"/>
                </a:lnTo>
                <a:lnTo>
                  <a:pt x="134" y="40"/>
                </a:lnTo>
                <a:lnTo>
                  <a:pt x="134" y="42"/>
                </a:lnTo>
                <a:lnTo>
                  <a:pt x="134" y="44"/>
                </a:lnTo>
                <a:lnTo>
                  <a:pt x="134" y="46"/>
                </a:lnTo>
                <a:lnTo>
                  <a:pt x="132" y="48"/>
                </a:lnTo>
                <a:lnTo>
                  <a:pt x="130" y="50"/>
                </a:lnTo>
                <a:lnTo>
                  <a:pt x="128" y="54"/>
                </a:lnTo>
                <a:lnTo>
                  <a:pt x="127" y="58"/>
                </a:lnTo>
                <a:lnTo>
                  <a:pt x="121" y="63"/>
                </a:lnTo>
                <a:lnTo>
                  <a:pt x="117" y="67"/>
                </a:lnTo>
                <a:lnTo>
                  <a:pt x="111" y="73"/>
                </a:lnTo>
                <a:lnTo>
                  <a:pt x="98" y="86"/>
                </a:lnTo>
                <a:lnTo>
                  <a:pt x="84" y="100"/>
                </a:lnTo>
                <a:lnTo>
                  <a:pt x="69" y="113"/>
                </a:lnTo>
                <a:lnTo>
                  <a:pt x="52" y="129"/>
                </a:lnTo>
                <a:lnTo>
                  <a:pt x="52" y="1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8" name="Freeform 56"/>
          <p:cNvSpPr/>
          <p:nvPr/>
        </p:nvSpPr>
        <p:spPr bwMode="auto">
          <a:xfrm>
            <a:off x="1987530" y="2327799"/>
            <a:ext cx="99060" cy="662940"/>
          </a:xfrm>
          <a:custGeom>
            <a:avLst/>
            <a:gdLst>
              <a:gd name="T0" fmla="*/ 44 w 46"/>
              <a:gd name="T1" fmla="*/ 27 h 306"/>
              <a:gd name="T2" fmla="*/ 44 w 46"/>
              <a:gd name="T3" fmla="*/ 59 h 306"/>
              <a:gd name="T4" fmla="*/ 46 w 46"/>
              <a:gd name="T5" fmla="*/ 88 h 306"/>
              <a:gd name="T6" fmla="*/ 46 w 46"/>
              <a:gd name="T7" fmla="*/ 115 h 306"/>
              <a:gd name="T8" fmla="*/ 46 w 46"/>
              <a:gd name="T9" fmla="*/ 142 h 306"/>
              <a:gd name="T10" fmla="*/ 46 w 46"/>
              <a:gd name="T11" fmla="*/ 165 h 306"/>
              <a:gd name="T12" fmla="*/ 46 w 46"/>
              <a:gd name="T13" fmla="*/ 186 h 306"/>
              <a:gd name="T14" fmla="*/ 46 w 46"/>
              <a:gd name="T15" fmla="*/ 207 h 306"/>
              <a:gd name="T16" fmla="*/ 46 w 46"/>
              <a:gd name="T17" fmla="*/ 224 h 306"/>
              <a:gd name="T18" fmla="*/ 46 w 46"/>
              <a:gd name="T19" fmla="*/ 239 h 306"/>
              <a:gd name="T20" fmla="*/ 46 w 46"/>
              <a:gd name="T21" fmla="*/ 253 h 306"/>
              <a:gd name="T22" fmla="*/ 46 w 46"/>
              <a:gd name="T23" fmla="*/ 264 h 306"/>
              <a:gd name="T24" fmla="*/ 46 w 46"/>
              <a:gd name="T25" fmla="*/ 274 h 306"/>
              <a:gd name="T26" fmla="*/ 46 w 46"/>
              <a:gd name="T27" fmla="*/ 282 h 306"/>
              <a:gd name="T28" fmla="*/ 44 w 46"/>
              <a:gd name="T29" fmla="*/ 287 h 306"/>
              <a:gd name="T30" fmla="*/ 44 w 46"/>
              <a:gd name="T31" fmla="*/ 291 h 306"/>
              <a:gd name="T32" fmla="*/ 42 w 46"/>
              <a:gd name="T33" fmla="*/ 297 h 306"/>
              <a:gd name="T34" fmla="*/ 40 w 46"/>
              <a:gd name="T35" fmla="*/ 301 h 306"/>
              <a:gd name="T36" fmla="*/ 36 w 46"/>
              <a:gd name="T37" fmla="*/ 306 h 306"/>
              <a:gd name="T38" fmla="*/ 32 w 46"/>
              <a:gd name="T39" fmla="*/ 306 h 306"/>
              <a:gd name="T40" fmla="*/ 28 w 46"/>
              <a:gd name="T41" fmla="*/ 303 h 306"/>
              <a:gd name="T42" fmla="*/ 25 w 46"/>
              <a:gd name="T43" fmla="*/ 299 h 306"/>
              <a:gd name="T44" fmla="*/ 19 w 46"/>
              <a:gd name="T45" fmla="*/ 289 h 306"/>
              <a:gd name="T46" fmla="*/ 13 w 46"/>
              <a:gd name="T47" fmla="*/ 272 h 306"/>
              <a:gd name="T48" fmla="*/ 9 w 46"/>
              <a:gd name="T49" fmla="*/ 253 h 306"/>
              <a:gd name="T50" fmla="*/ 9 w 46"/>
              <a:gd name="T51" fmla="*/ 241 h 306"/>
              <a:gd name="T52" fmla="*/ 11 w 46"/>
              <a:gd name="T53" fmla="*/ 228 h 306"/>
              <a:gd name="T54" fmla="*/ 11 w 46"/>
              <a:gd name="T55" fmla="*/ 211 h 306"/>
              <a:gd name="T56" fmla="*/ 11 w 46"/>
              <a:gd name="T57" fmla="*/ 190 h 306"/>
              <a:gd name="T58" fmla="*/ 11 w 46"/>
              <a:gd name="T59" fmla="*/ 163 h 306"/>
              <a:gd name="T60" fmla="*/ 11 w 46"/>
              <a:gd name="T61" fmla="*/ 132 h 306"/>
              <a:gd name="T62" fmla="*/ 9 w 46"/>
              <a:gd name="T63" fmla="*/ 105 h 306"/>
              <a:gd name="T64" fmla="*/ 7 w 46"/>
              <a:gd name="T65" fmla="*/ 69 h 306"/>
              <a:gd name="T66" fmla="*/ 2 w 46"/>
              <a:gd name="T67" fmla="*/ 36 h 306"/>
              <a:gd name="T68" fmla="*/ 0 w 46"/>
              <a:gd name="T69" fmla="*/ 21 h 306"/>
              <a:gd name="T70" fmla="*/ 0 w 46"/>
              <a:gd name="T71" fmla="*/ 9 h 306"/>
              <a:gd name="T72" fmla="*/ 0 w 46"/>
              <a:gd name="T73" fmla="*/ 2 h 306"/>
              <a:gd name="T74" fmla="*/ 3 w 46"/>
              <a:gd name="T75" fmla="*/ 0 h 306"/>
              <a:gd name="T76" fmla="*/ 9 w 46"/>
              <a:gd name="T77" fmla="*/ 0 h 306"/>
              <a:gd name="T78" fmla="*/ 19 w 46"/>
              <a:gd name="T79" fmla="*/ 2 h 306"/>
              <a:gd name="T80" fmla="*/ 34 w 46"/>
              <a:gd name="T81" fmla="*/ 8 h 306"/>
              <a:gd name="T82" fmla="*/ 44 w 46"/>
              <a:gd name="T83" fmla="*/ 1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6" h="306">
                <a:moveTo>
                  <a:pt x="44" y="11"/>
                </a:moveTo>
                <a:lnTo>
                  <a:pt x="44" y="27"/>
                </a:lnTo>
                <a:lnTo>
                  <a:pt x="44" y="44"/>
                </a:lnTo>
                <a:lnTo>
                  <a:pt x="44" y="59"/>
                </a:lnTo>
                <a:lnTo>
                  <a:pt x="44" y="75"/>
                </a:lnTo>
                <a:lnTo>
                  <a:pt x="46" y="88"/>
                </a:lnTo>
                <a:lnTo>
                  <a:pt x="46" y="101"/>
                </a:lnTo>
                <a:lnTo>
                  <a:pt x="46" y="115"/>
                </a:lnTo>
                <a:lnTo>
                  <a:pt x="46" y="128"/>
                </a:lnTo>
                <a:lnTo>
                  <a:pt x="46" y="142"/>
                </a:lnTo>
                <a:lnTo>
                  <a:pt x="46" y="153"/>
                </a:lnTo>
                <a:lnTo>
                  <a:pt x="46" y="165"/>
                </a:lnTo>
                <a:lnTo>
                  <a:pt x="46" y="176"/>
                </a:lnTo>
                <a:lnTo>
                  <a:pt x="46" y="186"/>
                </a:lnTo>
                <a:lnTo>
                  <a:pt x="46" y="197"/>
                </a:lnTo>
                <a:lnTo>
                  <a:pt x="46" y="207"/>
                </a:lnTo>
                <a:lnTo>
                  <a:pt x="46" y="214"/>
                </a:lnTo>
                <a:lnTo>
                  <a:pt x="46" y="224"/>
                </a:lnTo>
                <a:lnTo>
                  <a:pt x="46" y="232"/>
                </a:lnTo>
                <a:lnTo>
                  <a:pt x="46" y="239"/>
                </a:lnTo>
                <a:lnTo>
                  <a:pt x="46" y="247"/>
                </a:lnTo>
                <a:lnTo>
                  <a:pt x="46" y="253"/>
                </a:lnTo>
                <a:lnTo>
                  <a:pt x="46" y="259"/>
                </a:lnTo>
                <a:lnTo>
                  <a:pt x="46" y="264"/>
                </a:lnTo>
                <a:lnTo>
                  <a:pt x="46" y="270"/>
                </a:lnTo>
                <a:lnTo>
                  <a:pt x="46" y="274"/>
                </a:lnTo>
                <a:lnTo>
                  <a:pt x="46" y="280"/>
                </a:lnTo>
                <a:lnTo>
                  <a:pt x="46" y="282"/>
                </a:lnTo>
                <a:lnTo>
                  <a:pt x="44" y="285"/>
                </a:lnTo>
                <a:lnTo>
                  <a:pt x="44" y="287"/>
                </a:lnTo>
                <a:lnTo>
                  <a:pt x="44" y="291"/>
                </a:lnTo>
                <a:lnTo>
                  <a:pt x="44" y="291"/>
                </a:lnTo>
                <a:lnTo>
                  <a:pt x="44" y="293"/>
                </a:lnTo>
                <a:lnTo>
                  <a:pt x="42" y="297"/>
                </a:lnTo>
                <a:lnTo>
                  <a:pt x="42" y="299"/>
                </a:lnTo>
                <a:lnTo>
                  <a:pt x="40" y="301"/>
                </a:lnTo>
                <a:lnTo>
                  <a:pt x="38" y="303"/>
                </a:lnTo>
                <a:lnTo>
                  <a:pt x="36" y="306"/>
                </a:lnTo>
                <a:lnTo>
                  <a:pt x="34" y="306"/>
                </a:lnTo>
                <a:lnTo>
                  <a:pt x="32" y="306"/>
                </a:lnTo>
                <a:lnTo>
                  <a:pt x="30" y="304"/>
                </a:lnTo>
                <a:lnTo>
                  <a:pt x="28" y="303"/>
                </a:lnTo>
                <a:lnTo>
                  <a:pt x="26" y="301"/>
                </a:lnTo>
                <a:lnTo>
                  <a:pt x="25" y="299"/>
                </a:lnTo>
                <a:lnTo>
                  <a:pt x="23" y="293"/>
                </a:lnTo>
                <a:lnTo>
                  <a:pt x="19" y="289"/>
                </a:lnTo>
                <a:lnTo>
                  <a:pt x="17" y="283"/>
                </a:lnTo>
                <a:lnTo>
                  <a:pt x="13" y="272"/>
                </a:lnTo>
                <a:lnTo>
                  <a:pt x="11" y="259"/>
                </a:lnTo>
                <a:lnTo>
                  <a:pt x="9" y="253"/>
                </a:lnTo>
                <a:lnTo>
                  <a:pt x="9" y="247"/>
                </a:lnTo>
                <a:lnTo>
                  <a:pt x="9" y="241"/>
                </a:lnTo>
                <a:lnTo>
                  <a:pt x="11" y="236"/>
                </a:lnTo>
                <a:lnTo>
                  <a:pt x="11" y="228"/>
                </a:lnTo>
                <a:lnTo>
                  <a:pt x="11" y="220"/>
                </a:lnTo>
                <a:lnTo>
                  <a:pt x="11" y="211"/>
                </a:lnTo>
                <a:lnTo>
                  <a:pt x="11" y="201"/>
                </a:lnTo>
                <a:lnTo>
                  <a:pt x="11" y="190"/>
                </a:lnTo>
                <a:lnTo>
                  <a:pt x="11" y="176"/>
                </a:lnTo>
                <a:lnTo>
                  <a:pt x="11" y="163"/>
                </a:lnTo>
                <a:lnTo>
                  <a:pt x="11" y="147"/>
                </a:lnTo>
                <a:lnTo>
                  <a:pt x="11" y="132"/>
                </a:lnTo>
                <a:lnTo>
                  <a:pt x="9" y="119"/>
                </a:lnTo>
                <a:lnTo>
                  <a:pt x="9" y="105"/>
                </a:lnTo>
                <a:lnTo>
                  <a:pt x="9" y="94"/>
                </a:lnTo>
                <a:lnTo>
                  <a:pt x="7" y="69"/>
                </a:lnTo>
                <a:lnTo>
                  <a:pt x="3" y="46"/>
                </a:lnTo>
                <a:lnTo>
                  <a:pt x="2" y="36"/>
                </a:lnTo>
                <a:lnTo>
                  <a:pt x="0" y="29"/>
                </a:lnTo>
                <a:lnTo>
                  <a:pt x="0" y="21"/>
                </a:lnTo>
                <a:lnTo>
                  <a:pt x="0" y="15"/>
                </a:lnTo>
                <a:lnTo>
                  <a:pt x="0" y="9"/>
                </a:lnTo>
                <a:lnTo>
                  <a:pt x="0" y="6"/>
                </a:lnTo>
                <a:lnTo>
                  <a:pt x="0" y="2"/>
                </a:lnTo>
                <a:lnTo>
                  <a:pt x="2" y="2"/>
                </a:lnTo>
                <a:lnTo>
                  <a:pt x="3" y="0"/>
                </a:lnTo>
                <a:lnTo>
                  <a:pt x="5" y="0"/>
                </a:lnTo>
                <a:lnTo>
                  <a:pt x="9" y="0"/>
                </a:lnTo>
                <a:lnTo>
                  <a:pt x="13" y="2"/>
                </a:lnTo>
                <a:lnTo>
                  <a:pt x="19" y="2"/>
                </a:lnTo>
                <a:lnTo>
                  <a:pt x="26" y="4"/>
                </a:lnTo>
                <a:lnTo>
                  <a:pt x="34" y="8"/>
                </a:lnTo>
                <a:lnTo>
                  <a:pt x="44" y="11"/>
                </a:lnTo>
                <a:lnTo>
                  <a:pt x="44" y="1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0" name="Freeform 58"/>
          <p:cNvSpPr/>
          <p:nvPr/>
        </p:nvSpPr>
        <p:spPr bwMode="auto">
          <a:xfrm>
            <a:off x="2060555" y="2465594"/>
            <a:ext cx="356870" cy="81915"/>
          </a:xfrm>
          <a:custGeom>
            <a:avLst/>
            <a:gdLst>
              <a:gd name="T0" fmla="*/ 0 w 167"/>
              <a:gd name="T1" fmla="*/ 15 h 38"/>
              <a:gd name="T2" fmla="*/ 17 w 167"/>
              <a:gd name="T3" fmla="*/ 15 h 38"/>
              <a:gd name="T4" fmla="*/ 36 w 167"/>
              <a:gd name="T5" fmla="*/ 14 h 38"/>
              <a:gd name="T6" fmla="*/ 54 w 167"/>
              <a:gd name="T7" fmla="*/ 10 h 38"/>
              <a:gd name="T8" fmla="*/ 71 w 167"/>
              <a:gd name="T9" fmla="*/ 6 h 38"/>
              <a:gd name="T10" fmla="*/ 88 w 167"/>
              <a:gd name="T11" fmla="*/ 4 h 38"/>
              <a:gd name="T12" fmla="*/ 103 w 167"/>
              <a:gd name="T13" fmla="*/ 2 h 38"/>
              <a:gd name="T14" fmla="*/ 121 w 167"/>
              <a:gd name="T15" fmla="*/ 0 h 38"/>
              <a:gd name="T16" fmla="*/ 138 w 167"/>
              <a:gd name="T17" fmla="*/ 0 h 38"/>
              <a:gd name="T18" fmla="*/ 144 w 167"/>
              <a:gd name="T19" fmla="*/ 0 h 38"/>
              <a:gd name="T20" fmla="*/ 149 w 167"/>
              <a:gd name="T21" fmla="*/ 0 h 38"/>
              <a:gd name="T22" fmla="*/ 155 w 167"/>
              <a:gd name="T23" fmla="*/ 0 h 38"/>
              <a:gd name="T24" fmla="*/ 159 w 167"/>
              <a:gd name="T25" fmla="*/ 2 h 38"/>
              <a:gd name="T26" fmla="*/ 163 w 167"/>
              <a:gd name="T27" fmla="*/ 2 h 38"/>
              <a:gd name="T28" fmla="*/ 165 w 167"/>
              <a:gd name="T29" fmla="*/ 4 h 38"/>
              <a:gd name="T30" fmla="*/ 167 w 167"/>
              <a:gd name="T31" fmla="*/ 4 h 38"/>
              <a:gd name="T32" fmla="*/ 167 w 167"/>
              <a:gd name="T33" fmla="*/ 6 h 38"/>
              <a:gd name="T34" fmla="*/ 167 w 167"/>
              <a:gd name="T35" fmla="*/ 8 h 38"/>
              <a:gd name="T36" fmla="*/ 165 w 167"/>
              <a:gd name="T37" fmla="*/ 12 h 38"/>
              <a:gd name="T38" fmla="*/ 161 w 167"/>
              <a:gd name="T39" fmla="*/ 14 h 38"/>
              <a:gd name="T40" fmla="*/ 157 w 167"/>
              <a:gd name="T41" fmla="*/ 15 h 38"/>
              <a:gd name="T42" fmla="*/ 149 w 167"/>
              <a:gd name="T43" fmla="*/ 17 h 38"/>
              <a:gd name="T44" fmla="*/ 144 w 167"/>
              <a:gd name="T45" fmla="*/ 21 h 38"/>
              <a:gd name="T46" fmla="*/ 134 w 167"/>
              <a:gd name="T47" fmla="*/ 23 h 38"/>
              <a:gd name="T48" fmla="*/ 125 w 167"/>
              <a:gd name="T49" fmla="*/ 25 h 38"/>
              <a:gd name="T50" fmla="*/ 113 w 167"/>
              <a:gd name="T51" fmla="*/ 29 h 38"/>
              <a:gd name="T52" fmla="*/ 100 w 167"/>
              <a:gd name="T53" fmla="*/ 33 h 38"/>
              <a:gd name="T54" fmla="*/ 86 w 167"/>
              <a:gd name="T55" fmla="*/ 35 h 38"/>
              <a:gd name="T56" fmla="*/ 71 w 167"/>
              <a:gd name="T57" fmla="*/ 37 h 38"/>
              <a:gd name="T58" fmla="*/ 54 w 167"/>
              <a:gd name="T59" fmla="*/ 37 h 38"/>
              <a:gd name="T60" fmla="*/ 36 w 167"/>
              <a:gd name="T61" fmla="*/ 38 h 38"/>
              <a:gd name="T62" fmla="*/ 19 w 167"/>
              <a:gd name="T63" fmla="*/ 38 h 38"/>
              <a:gd name="T64" fmla="*/ 0 w 167"/>
              <a:gd name="T65" fmla="*/ 38 h 38"/>
              <a:gd name="T66" fmla="*/ 0 w 167"/>
              <a:gd name="T67" fmla="*/ 15 h 38"/>
              <a:gd name="T68" fmla="*/ 0 w 167"/>
              <a:gd name="T69" fmla="*/ 1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7" h="38">
                <a:moveTo>
                  <a:pt x="0" y="15"/>
                </a:moveTo>
                <a:lnTo>
                  <a:pt x="17" y="15"/>
                </a:lnTo>
                <a:lnTo>
                  <a:pt x="36" y="14"/>
                </a:lnTo>
                <a:lnTo>
                  <a:pt x="54" y="10"/>
                </a:lnTo>
                <a:lnTo>
                  <a:pt x="71" y="6"/>
                </a:lnTo>
                <a:lnTo>
                  <a:pt x="88" y="4"/>
                </a:lnTo>
                <a:lnTo>
                  <a:pt x="103" y="2"/>
                </a:lnTo>
                <a:lnTo>
                  <a:pt x="121" y="0"/>
                </a:lnTo>
                <a:lnTo>
                  <a:pt x="138" y="0"/>
                </a:lnTo>
                <a:lnTo>
                  <a:pt x="144" y="0"/>
                </a:lnTo>
                <a:lnTo>
                  <a:pt x="149" y="0"/>
                </a:lnTo>
                <a:lnTo>
                  <a:pt x="155" y="0"/>
                </a:lnTo>
                <a:lnTo>
                  <a:pt x="159" y="2"/>
                </a:lnTo>
                <a:lnTo>
                  <a:pt x="163" y="2"/>
                </a:lnTo>
                <a:lnTo>
                  <a:pt x="165" y="4"/>
                </a:lnTo>
                <a:lnTo>
                  <a:pt x="167" y="4"/>
                </a:lnTo>
                <a:lnTo>
                  <a:pt x="167" y="6"/>
                </a:lnTo>
                <a:lnTo>
                  <a:pt x="167" y="8"/>
                </a:lnTo>
                <a:lnTo>
                  <a:pt x="165" y="12"/>
                </a:lnTo>
                <a:lnTo>
                  <a:pt x="161" y="14"/>
                </a:lnTo>
                <a:lnTo>
                  <a:pt x="157" y="15"/>
                </a:lnTo>
                <a:lnTo>
                  <a:pt x="149" y="17"/>
                </a:lnTo>
                <a:lnTo>
                  <a:pt x="144" y="21"/>
                </a:lnTo>
                <a:lnTo>
                  <a:pt x="134" y="23"/>
                </a:lnTo>
                <a:lnTo>
                  <a:pt x="125" y="25"/>
                </a:lnTo>
                <a:lnTo>
                  <a:pt x="113" y="29"/>
                </a:lnTo>
                <a:lnTo>
                  <a:pt x="100" y="33"/>
                </a:lnTo>
                <a:lnTo>
                  <a:pt x="86" y="35"/>
                </a:lnTo>
                <a:lnTo>
                  <a:pt x="71" y="37"/>
                </a:lnTo>
                <a:lnTo>
                  <a:pt x="54" y="37"/>
                </a:lnTo>
                <a:lnTo>
                  <a:pt x="36" y="38"/>
                </a:lnTo>
                <a:lnTo>
                  <a:pt x="19" y="38"/>
                </a:lnTo>
                <a:lnTo>
                  <a:pt x="0" y="38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1" name="Freeform 59"/>
          <p:cNvSpPr/>
          <p:nvPr/>
        </p:nvSpPr>
        <p:spPr bwMode="auto">
          <a:xfrm>
            <a:off x="2043410" y="2637679"/>
            <a:ext cx="374015" cy="90170"/>
          </a:xfrm>
          <a:custGeom>
            <a:avLst/>
            <a:gdLst>
              <a:gd name="T0" fmla="*/ 0 w 175"/>
              <a:gd name="T1" fmla="*/ 42 h 42"/>
              <a:gd name="T2" fmla="*/ 0 w 175"/>
              <a:gd name="T3" fmla="*/ 19 h 42"/>
              <a:gd name="T4" fmla="*/ 23 w 175"/>
              <a:gd name="T5" fmla="*/ 17 h 42"/>
              <a:gd name="T6" fmla="*/ 44 w 175"/>
              <a:gd name="T7" fmla="*/ 15 h 42"/>
              <a:gd name="T8" fmla="*/ 67 w 175"/>
              <a:gd name="T9" fmla="*/ 11 h 42"/>
              <a:gd name="T10" fmla="*/ 88 w 175"/>
              <a:gd name="T11" fmla="*/ 7 h 42"/>
              <a:gd name="T12" fmla="*/ 100 w 175"/>
              <a:gd name="T13" fmla="*/ 5 h 42"/>
              <a:gd name="T14" fmla="*/ 110 w 175"/>
              <a:gd name="T15" fmla="*/ 3 h 42"/>
              <a:gd name="T16" fmla="*/ 117 w 175"/>
              <a:gd name="T17" fmla="*/ 3 h 42"/>
              <a:gd name="T18" fmla="*/ 125 w 175"/>
              <a:gd name="T19" fmla="*/ 1 h 42"/>
              <a:gd name="T20" fmla="*/ 131 w 175"/>
              <a:gd name="T21" fmla="*/ 1 h 42"/>
              <a:gd name="T22" fmla="*/ 134 w 175"/>
              <a:gd name="T23" fmla="*/ 0 h 42"/>
              <a:gd name="T24" fmla="*/ 138 w 175"/>
              <a:gd name="T25" fmla="*/ 0 h 42"/>
              <a:gd name="T26" fmla="*/ 142 w 175"/>
              <a:gd name="T27" fmla="*/ 0 h 42"/>
              <a:gd name="T28" fmla="*/ 144 w 175"/>
              <a:gd name="T29" fmla="*/ 0 h 42"/>
              <a:gd name="T30" fmla="*/ 150 w 175"/>
              <a:gd name="T31" fmla="*/ 1 h 42"/>
              <a:gd name="T32" fmla="*/ 155 w 175"/>
              <a:gd name="T33" fmla="*/ 3 h 42"/>
              <a:gd name="T34" fmla="*/ 161 w 175"/>
              <a:gd name="T35" fmla="*/ 7 h 42"/>
              <a:gd name="T36" fmla="*/ 165 w 175"/>
              <a:gd name="T37" fmla="*/ 7 h 42"/>
              <a:gd name="T38" fmla="*/ 167 w 175"/>
              <a:gd name="T39" fmla="*/ 9 h 42"/>
              <a:gd name="T40" fmla="*/ 169 w 175"/>
              <a:gd name="T41" fmla="*/ 11 h 42"/>
              <a:gd name="T42" fmla="*/ 171 w 175"/>
              <a:gd name="T43" fmla="*/ 13 h 42"/>
              <a:gd name="T44" fmla="*/ 175 w 175"/>
              <a:gd name="T45" fmla="*/ 17 h 42"/>
              <a:gd name="T46" fmla="*/ 175 w 175"/>
              <a:gd name="T47" fmla="*/ 19 h 42"/>
              <a:gd name="T48" fmla="*/ 173 w 175"/>
              <a:gd name="T49" fmla="*/ 21 h 42"/>
              <a:gd name="T50" fmla="*/ 171 w 175"/>
              <a:gd name="T51" fmla="*/ 23 h 42"/>
              <a:gd name="T52" fmla="*/ 167 w 175"/>
              <a:gd name="T53" fmla="*/ 24 h 42"/>
              <a:gd name="T54" fmla="*/ 159 w 175"/>
              <a:gd name="T55" fmla="*/ 26 h 42"/>
              <a:gd name="T56" fmla="*/ 152 w 175"/>
              <a:gd name="T57" fmla="*/ 28 h 42"/>
              <a:gd name="T58" fmla="*/ 142 w 175"/>
              <a:gd name="T59" fmla="*/ 28 h 42"/>
              <a:gd name="T60" fmla="*/ 129 w 175"/>
              <a:gd name="T61" fmla="*/ 30 h 42"/>
              <a:gd name="T62" fmla="*/ 115 w 175"/>
              <a:gd name="T63" fmla="*/ 32 h 42"/>
              <a:gd name="T64" fmla="*/ 100 w 175"/>
              <a:gd name="T65" fmla="*/ 34 h 42"/>
              <a:gd name="T66" fmla="*/ 85 w 175"/>
              <a:gd name="T67" fmla="*/ 36 h 42"/>
              <a:gd name="T68" fmla="*/ 56 w 175"/>
              <a:gd name="T69" fmla="*/ 40 h 42"/>
              <a:gd name="T70" fmla="*/ 29 w 175"/>
              <a:gd name="T71" fmla="*/ 42 h 42"/>
              <a:gd name="T72" fmla="*/ 0 w 175"/>
              <a:gd name="T73" fmla="*/ 42 h 42"/>
              <a:gd name="T74" fmla="*/ 0 w 175"/>
              <a:gd name="T7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5" h="42">
                <a:moveTo>
                  <a:pt x="0" y="42"/>
                </a:moveTo>
                <a:lnTo>
                  <a:pt x="0" y="19"/>
                </a:lnTo>
                <a:lnTo>
                  <a:pt x="23" y="17"/>
                </a:lnTo>
                <a:lnTo>
                  <a:pt x="44" y="15"/>
                </a:lnTo>
                <a:lnTo>
                  <a:pt x="67" y="11"/>
                </a:lnTo>
                <a:lnTo>
                  <a:pt x="88" y="7"/>
                </a:lnTo>
                <a:lnTo>
                  <a:pt x="100" y="5"/>
                </a:lnTo>
                <a:lnTo>
                  <a:pt x="110" y="3"/>
                </a:lnTo>
                <a:lnTo>
                  <a:pt x="117" y="3"/>
                </a:lnTo>
                <a:lnTo>
                  <a:pt x="125" y="1"/>
                </a:lnTo>
                <a:lnTo>
                  <a:pt x="131" y="1"/>
                </a:lnTo>
                <a:lnTo>
                  <a:pt x="134" y="0"/>
                </a:lnTo>
                <a:lnTo>
                  <a:pt x="138" y="0"/>
                </a:lnTo>
                <a:lnTo>
                  <a:pt x="142" y="0"/>
                </a:lnTo>
                <a:lnTo>
                  <a:pt x="144" y="0"/>
                </a:lnTo>
                <a:lnTo>
                  <a:pt x="150" y="1"/>
                </a:lnTo>
                <a:lnTo>
                  <a:pt x="155" y="3"/>
                </a:lnTo>
                <a:lnTo>
                  <a:pt x="161" y="7"/>
                </a:lnTo>
                <a:lnTo>
                  <a:pt x="165" y="7"/>
                </a:lnTo>
                <a:lnTo>
                  <a:pt x="167" y="9"/>
                </a:lnTo>
                <a:lnTo>
                  <a:pt x="169" y="11"/>
                </a:lnTo>
                <a:lnTo>
                  <a:pt x="171" y="13"/>
                </a:lnTo>
                <a:lnTo>
                  <a:pt x="175" y="17"/>
                </a:lnTo>
                <a:lnTo>
                  <a:pt x="175" y="19"/>
                </a:lnTo>
                <a:lnTo>
                  <a:pt x="173" y="21"/>
                </a:lnTo>
                <a:lnTo>
                  <a:pt x="171" y="23"/>
                </a:lnTo>
                <a:lnTo>
                  <a:pt x="167" y="24"/>
                </a:lnTo>
                <a:lnTo>
                  <a:pt x="159" y="26"/>
                </a:lnTo>
                <a:lnTo>
                  <a:pt x="152" y="28"/>
                </a:lnTo>
                <a:lnTo>
                  <a:pt x="142" y="28"/>
                </a:lnTo>
                <a:lnTo>
                  <a:pt x="129" y="30"/>
                </a:lnTo>
                <a:lnTo>
                  <a:pt x="115" y="32"/>
                </a:lnTo>
                <a:lnTo>
                  <a:pt x="100" y="34"/>
                </a:lnTo>
                <a:lnTo>
                  <a:pt x="85" y="36"/>
                </a:lnTo>
                <a:lnTo>
                  <a:pt x="56" y="40"/>
                </a:lnTo>
                <a:lnTo>
                  <a:pt x="29" y="42"/>
                </a:lnTo>
                <a:lnTo>
                  <a:pt x="0" y="42"/>
                </a:lnTo>
                <a:lnTo>
                  <a:pt x="0" y="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2" name="Freeform 60"/>
          <p:cNvSpPr/>
          <p:nvPr/>
        </p:nvSpPr>
        <p:spPr bwMode="auto">
          <a:xfrm>
            <a:off x="2043410" y="2818654"/>
            <a:ext cx="485775" cy="99060"/>
          </a:xfrm>
          <a:custGeom>
            <a:avLst/>
            <a:gdLst>
              <a:gd name="T0" fmla="*/ 0 w 226"/>
              <a:gd name="T1" fmla="*/ 46 h 46"/>
              <a:gd name="T2" fmla="*/ 0 w 226"/>
              <a:gd name="T3" fmla="*/ 19 h 46"/>
              <a:gd name="T4" fmla="*/ 29 w 226"/>
              <a:gd name="T5" fmla="*/ 17 h 46"/>
              <a:gd name="T6" fmla="*/ 58 w 226"/>
              <a:gd name="T7" fmla="*/ 13 h 46"/>
              <a:gd name="T8" fmla="*/ 69 w 226"/>
              <a:gd name="T9" fmla="*/ 11 h 46"/>
              <a:gd name="T10" fmla="*/ 83 w 226"/>
              <a:gd name="T11" fmla="*/ 9 h 46"/>
              <a:gd name="T12" fmla="*/ 94 w 226"/>
              <a:gd name="T13" fmla="*/ 8 h 46"/>
              <a:gd name="T14" fmla="*/ 106 w 226"/>
              <a:gd name="T15" fmla="*/ 8 h 46"/>
              <a:gd name="T16" fmla="*/ 117 w 226"/>
              <a:gd name="T17" fmla="*/ 6 h 46"/>
              <a:gd name="T18" fmla="*/ 129 w 226"/>
              <a:gd name="T19" fmla="*/ 4 h 46"/>
              <a:gd name="T20" fmla="*/ 142 w 226"/>
              <a:gd name="T21" fmla="*/ 4 h 46"/>
              <a:gd name="T22" fmla="*/ 155 w 226"/>
              <a:gd name="T23" fmla="*/ 2 h 46"/>
              <a:gd name="T24" fmla="*/ 171 w 226"/>
              <a:gd name="T25" fmla="*/ 2 h 46"/>
              <a:gd name="T26" fmla="*/ 186 w 226"/>
              <a:gd name="T27" fmla="*/ 0 h 46"/>
              <a:gd name="T28" fmla="*/ 201 w 226"/>
              <a:gd name="T29" fmla="*/ 0 h 46"/>
              <a:gd name="T30" fmla="*/ 221 w 226"/>
              <a:gd name="T31" fmla="*/ 0 h 46"/>
              <a:gd name="T32" fmla="*/ 224 w 226"/>
              <a:gd name="T33" fmla="*/ 13 h 46"/>
              <a:gd name="T34" fmla="*/ 226 w 226"/>
              <a:gd name="T35" fmla="*/ 27 h 46"/>
              <a:gd name="T36" fmla="*/ 217 w 226"/>
              <a:gd name="T37" fmla="*/ 27 h 46"/>
              <a:gd name="T38" fmla="*/ 205 w 226"/>
              <a:gd name="T39" fmla="*/ 27 h 46"/>
              <a:gd name="T40" fmla="*/ 196 w 226"/>
              <a:gd name="T41" fmla="*/ 29 h 46"/>
              <a:gd name="T42" fmla="*/ 182 w 226"/>
              <a:gd name="T43" fmla="*/ 29 h 46"/>
              <a:gd name="T44" fmla="*/ 171 w 226"/>
              <a:gd name="T45" fmla="*/ 31 h 46"/>
              <a:gd name="T46" fmla="*/ 157 w 226"/>
              <a:gd name="T47" fmla="*/ 31 h 46"/>
              <a:gd name="T48" fmla="*/ 144 w 226"/>
              <a:gd name="T49" fmla="*/ 32 h 46"/>
              <a:gd name="T50" fmla="*/ 131 w 226"/>
              <a:gd name="T51" fmla="*/ 34 h 46"/>
              <a:gd name="T52" fmla="*/ 117 w 226"/>
              <a:gd name="T53" fmla="*/ 34 h 46"/>
              <a:gd name="T54" fmla="*/ 102 w 226"/>
              <a:gd name="T55" fmla="*/ 36 h 46"/>
              <a:gd name="T56" fmla="*/ 87 w 226"/>
              <a:gd name="T57" fmla="*/ 38 h 46"/>
              <a:gd name="T58" fmla="*/ 71 w 226"/>
              <a:gd name="T59" fmla="*/ 38 h 46"/>
              <a:gd name="T60" fmla="*/ 54 w 226"/>
              <a:gd name="T61" fmla="*/ 40 h 46"/>
              <a:gd name="T62" fmla="*/ 37 w 226"/>
              <a:gd name="T63" fmla="*/ 42 h 46"/>
              <a:gd name="T64" fmla="*/ 20 w 226"/>
              <a:gd name="T65" fmla="*/ 44 h 46"/>
              <a:gd name="T66" fmla="*/ 0 w 226"/>
              <a:gd name="T67" fmla="*/ 46 h 46"/>
              <a:gd name="T68" fmla="*/ 0 w 226"/>
              <a:gd name="T6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6" h="46">
                <a:moveTo>
                  <a:pt x="0" y="46"/>
                </a:moveTo>
                <a:lnTo>
                  <a:pt x="0" y="19"/>
                </a:lnTo>
                <a:lnTo>
                  <a:pt x="29" y="17"/>
                </a:lnTo>
                <a:lnTo>
                  <a:pt x="58" y="13"/>
                </a:lnTo>
                <a:lnTo>
                  <a:pt x="69" y="11"/>
                </a:lnTo>
                <a:lnTo>
                  <a:pt x="83" y="9"/>
                </a:lnTo>
                <a:lnTo>
                  <a:pt x="94" y="8"/>
                </a:lnTo>
                <a:lnTo>
                  <a:pt x="106" y="8"/>
                </a:lnTo>
                <a:lnTo>
                  <a:pt x="117" y="6"/>
                </a:lnTo>
                <a:lnTo>
                  <a:pt x="129" y="4"/>
                </a:lnTo>
                <a:lnTo>
                  <a:pt x="142" y="4"/>
                </a:lnTo>
                <a:lnTo>
                  <a:pt x="155" y="2"/>
                </a:lnTo>
                <a:lnTo>
                  <a:pt x="171" y="2"/>
                </a:lnTo>
                <a:lnTo>
                  <a:pt x="186" y="0"/>
                </a:lnTo>
                <a:lnTo>
                  <a:pt x="201" y="0"/>
                </a:lnTo>
                <a:lnTo>
                  <a:pt x="221" y="0"/>
                </a:lnTo>
                <a:lnTo>
                  <a:pt x="224" y="13"/>
                </a:lnTo>
                <a:lnTo>
                  <a:pt x="226" y="27"/>
                </a:lnTo>
                <a:lnTo>
                  <a:pt x="217" y="27"/>
                </a:lnTo>
                <a:lnTo>
                  <a:pt x="205" y="27"/>
                </a:lnTo>
                <a:lnTo>
                  <a:pt x="196" y="29"/>
                </a:lnTo>
                <a:lnTo>
                  <a:pt x="182" y="29"/>
                </a:lnTo>
                <a:lnTo>
                  <a:pt x="171" y="31"/>
                </a:lnTo>
                <a:lnTo>
                  <a:pt x="157" y="31"/>
                </a:lnTo>
                <a:lnTo>
                  <a:pt x="144" y="32"/>
                </a:lnTo>
                <a:lnTo>
                  <a:pt x="131" y="34"/>
                </a:lnTo>
                <a:lnTo>
                  <a:pt x="117" y="34"/>
                </a:lnTo>
                <a:lnTo>
                  <a:pt x="102" y="36"/>
                </a:lnTo>
                <a:lnTo>
                  <a:pt x="87" y="38"/>
                </a:lnTo>
                <a:lnTo>
                  <a:pt x="71" y="38"/>
                </a:lnTo>
                <a:lnTo>
                  <a:pt x="54" y="40"/>
                </a:lnTo>
                <a:lnTo>
                  <a:pt x="37" y="42"/>
                </a:lnTo>
                <a:lnTo>
                  <a:pt x="20" y="44"/>
                </a:lnTo>
                <a:lnTo>
                  <a:pt x="0" y="46"/>
                </a:lnTo>
                <a:lnTo>
                  <a:pt x="0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" name="Freeform 61"/>
          <p:cNvSpPr/>
          <p:nvPr/>
        </p:nvSpPr>
        <p:spPr bwMode="auto">
          <a:xfrm>
            <a:off x="1643360" y="2878979"/>
            <a:ext cx="640715" cy="765810"/>
          </a:xfrm>
          <a:custGeom>
            <a:avLst/>
            <a:gdLst>
              <a:gd name="T0" fmla="*/ 0 w 296"/>
              <a:gd name="T1" fmla="*/ 352 h 356"/>
              <a:gd name="T2" fmla="*/ 7 w 296"/>
              <a:gd name="T3" fmla="*/ 346 h 356"/>
              <a:gd name="T4" fmla="*/ 19 w 296"/>
              <a:gd name="T5" fmla="*/ 339 h 356"/>
              <a:gd name="T6" fmla="*/ 40 w 296"/>
              <a:gd name="T7" fmla="*/ 329 h 356"/>
              <a:gd name="T8" fmla="*/ 65 w 296"/>
              <a:gd name="T9" fmla="*/ 318 h 356"/>
              <a:gd name="T10" fmla="*/ 90 w 296"/>
              <a:gd name="T11" fmla="*/ 302 h 356"/>
              <a:gd name="T12" fmla="*/ 115 w 296"/>
              <a:gd name="T13" fmla="*/ 281 h 356"/>
              <a:gd name="T14" fmla="*/ 140 w 296"/>
              <a:gd name="T15" fmla="*/ 258 h 356"/>
              <a:gd name="T16" fmla="*/ 166 w 296"/>
              <a:gd name="T17" fmla="*/ 231 h 356"/>
              <a:gd name="T18" fmla="*/ 189 w 296"/>
              <a:gd name="T19" fmla="*/ 205 h 356"/>
              <a:gd name="T20" fmla="*/ 206 w 296"/>
              <a:gd name="T21" fmla="*/ 176 h 356"/>
              <a:gd name="T22" fmla="*/ 220 w 296"/>
              <a:gd name="T23" fmla="*/ 145 h 356"/>
              <a:gd name="T24" fmla="*/ 229 w 296"/>
              <a:gd name="T25" fmla="*/ 113 h 356"/>
              <a:gd name="T26" fmla="*/ 237 w 296"/>
              <a:gd name="T27" fmla="*/ 80 h 356"/>
              <a:gd name="T28" fmla="*/ 243 w 296"/>
              <a:gd name="T29" fmla="*/ 48 h 356"/>
              <a:gd name="T30" fmla="*/ 245 w 296"/>
              <a:gd name="T31" fmla="*/ 15 h 356"/>
              <a:gd name="T32" fmla="*/ 256 w 296"/>
              <a:gd name="T33" fmla="*/ 5 h 356"/>
              <a:gd name="T34" fmla="*/ 275 w 296"/>
              <a:gd name="T35" fmla="*/ 15 h 356"/>
              <a:gd name="T36" fmla="*/ 289 w 296"/>
              <a:gd name="T37" fmla="*/ 25 h 356"/>
              <a:gd name="T38" fmla="*/ 295 w 296"/>
              <a:gd name="T39" fmla="*/ 30 h 356"/>
              <a:gd name="T40" fmla="*/ 296 w 296"/>
              <a:gd name="T41" fmla="*/ 38 h 356"/>
              <a:gd name="T42" fmla="*/ 296 w 296"/>
              <a:gd name="T43" fmla="*/ 48 h 356"/>
              <a:gd name="T44" fmla="*/ 295 w 296"/>
              <a:gd name="T45" fmla="*/ 59 h 356"/>
              <a:gd name="T46" fmla="*/ 293 w 296"/>
              <a:gd name="T47" fmla="*/ 71 h 356"/>
              <a:gd name="T48" fmla="*/ 287 w 296"/>
              <a:gd name="T49" fmla="*/ 88 h 356"/>
              <a:gd name="T50" fmla="*/ 279 w 296"/>
              <a:gd name="T51" fmla="*/ 111 h 356"/>
              <a:gd name="T52" fmla="*/ 270 w 296"/>
              <a:gd name="T53" fmla="*/ 140 h 356"/>
              <a:gd name="T54" fmla="*/ 258 w 296"/>
              <a:gd name="T55" fmla="*/ 172 h 356"/>
              <a:gd name="T56" fmla="*/ 243 w 296"/>
              <a:gd name="T57" fmla="*/ 203 h 356"/>
              <a:gd name="T58" fmla="*/ 224 w 296"/>
              <a:gd name="T59" fmla="*/ 230 h 356"/>
              <a:gd name="T60" fmla="*/ 203 w 296"/>
              <a:gd name="T61" fmla="*/ 253 h 356"/>
              <a:gd name="T62" fmla="*/ 182 w 296"/>
              <a:gd name="T63" fmla="*/ 274 h 356"/>
              <a:gd name="T64" fmla="*/ 161 w 296"/>
              <a:gd name="T65" fmla="*/ 291 h 356"/>
              <a:gd name="T66" fmla="*/ 138 w 296"/>
              <a:gd name="T67" fmla="*/ 306 h 356"/>
              <a:gd name="T68" fmla="*/ 117 w 296"/>
              <a:gd name="T69" fmla="*/ 318 h 356"/>
              <a:gd name="T70" fmla="*/ 88 w 296"/>
              <a:gd name="T71" fmla="*/ 331 h 356"/>
              <a:gd name="T72" fmla="*/ 53 w 296"/>
              <a:gd name="T73" fmla="*/ 345 h 356"/>
              <a:gd name="T74" fmla="*/ 28 w 296"/>
              <a:gd name="T75" fmla="*/ 352 h 356"/>
              <a:gd name="T76" fmla="*/ 15 w 296"/>
              <a:gd name="T77" fmla="*/ 354 h 356"/>
              <a:gd name="T78" fmla="*/ 6 w 296"/>
              <a:gd name="T79" fmla="*/ 356 h 356"/>
              <a:gd name="T80" fmla="*/ 2 w 296"/>
              <a:gd name="T81" fmla="*/ 354 h 356"/>
              <a:gd name="T82" fmla="*/ 0 w 296"/>
              <a:gd name="T83" fmla="*/ 35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6" h="356">
                <a:moveTo>
                  <a:pt x="0" y="352"/>
                </a:moveTo>
                <a:lnTo>
                  <a:pt x="0" y="352"/>
                </a:lnTo>
                <a:lnTo>
                  <a:pt x="4" y="350"/>
                </a:lnTo>
                <a:lnTo>
                  <a:pt x="7" y="346"/>
                </a:lnTo>
                <a:lnTo>
                  <a:pt x="13" y="343"/>
                </a:lnTo>
                <a:lnTo>
                  <a:pt x="19" y="339"/>
                </a:lnTo>
                <a:lnTo>
                  <a:pt x="28" y="335"/>
                </a:lnTo>
                <a:lnTo>
                  <a:pt x="40" y="329"/>
                </a:lnTo>
                <a:lnTo>
                  <a:pt x="51" y="323"/>
                </a:lnTo>
                <a:lnTo>
                  <a:pt x="65" y="318"/>
                </a:lnTo>
                <a:lnTo>
                  <a:pt x="76" y="310"/>
                </a:lnTo>
                <a:lnTo>
                  <a:pt x="90" y="302"/>
                </a:lnTo>
                <a:lnTo>
                  <a:pt x="101" y="293"/>
                </a:lnTo>
                <a:lnTo>
                  <a:pt x="115" y="281"/>
                </a:lnTo>
                <a:lnTo>
                  <a:pt x="128" y="272"/>
                </a:lnTo>
                <a:lnTo>
                  <a:pt x="140" y="258"/>
                </a:lnTo>
                <a:lnTo>
                  <a:pt x="153" y="247"/>
                </a:lnTo>
                <a:lnTo>
                  <a:pt x="166" y="231"/>
                </a:lnTo>
                <a:lnTo>
                  <a:pt x="178" y="218"/>
                </a:lnTo>
                <a:lnTo>
                  <a:pt x="189" y="205"/>
                </a:lnTo>
                <a:lnTo>
                  <a:pt x="199" y="189"/>
                </a:lnTo>
                <a:lnTo>
                  <a:pt x="206" y="176"/>
                </a:lnTo>
                <a:lnTo>
                  <a:pt x="214" y="161"/>
                </a:lnTo>
                <a:lnTo>
                  <a:pt x="220" y="145"/>
                </a:lnTo>
                <a:lnTo>
                  <a:pt x="226" y="130"/>
                </a:lnTo>
                <a:lnTo>
                  <a:pt x="229" y="113"/>
                </a:lnTo>
                <a:lnTo>
                  <a:pt x="233" y="97"/>
                </a:lnTo>
                <a:lnTo>
                  <a:pt x="237" y="80"/>
                </a:lnTo>
                <a:lnTo>
                  <a:pt x="239" y="65"/>
                </a:lnTo>
                <a:lnTo>
                  <a:pt x="243" y="48"/>
                </a:lnTo>
                <a:lnTo>
                  <a:pt x="243" y="32"/>
                </a:lnTo>
                <a:lnTo>
                  <a:pt x="245" y="15"/>
                </a:lnTo>
                <a:lnTo>
                  <a:pt x="245" y="0"/>
                </a:lnTo>
                <a:lnTo>
                  <a:pt x="256" y="5"/>
                </a:lnTo>
                <a:lnTo>
                  <a:pt x="266" y="11"/>
                </a:lnTo>
                <a:lnTo>
                  <a:pt x="275" y="15"/>
                </a:lnTo>
                <a:lnTo>
                  <a:pt x="283" y="21"/>
                </a:lnTo>
                <a:lnTo>
                  <a:pt x="289" y="25"/>
                </a:lnTo>
                <a:lnTo>
                  <a:pt x="293" y="28"/>
                </a:lnTo>
                <a:lnTo>
                  <a:pt x="295" y="30"/>
                </a:lnTo>
                <a:lnTo>
                  <a:pt x="296" y="32"/>
                </a:lnTo>
                <a:lnTo>
                  <a:pt x="296" y="38"/>
                </a:lnTo>
                <a:lnTo>
                  <a:pt x="296" y="44"/>
                </a:lnTo>
                <a:lnTo>
                  <a:pt x="296" y="48"/>
                </a:lnTo>
                <a:lnTo>
                  <a:pt x="296" y="53"/>
                </a:lnTo>
                <a:lnTo>
                  <a:pt x="295" y="59"/>
                </a:lnTo>
                <a:lnTo>
                  <a:pt x="295" y="65"/>
                </a:lnTo>
                <a:lnTo>
                  <a:pt x="293" y="71"/>
                </a:lnTo>
                <a:lnTo>
                  <a:pt x="291" y="78"/>
                </a:lnTo>
                <a:lnTo>
                  <a:pt x="287" y="88"/>
                </a:lnTo>
                <a:lnTo>
                  <a:pt x="285" y="99"/>
                </a:lnTo>
                <a:lnTo>
                  <a:pt x="279" y="111"/>
                </a:lnTo>
                <a:lnTo>
                  <a:pt x="275" y="124"/>
                </a:lnTo>
                <a:lnTo>
                  <a:pt x="270" y="140"/>
                </a:lnTo>
                <a:lnTo>
                  <a:pt x="264" y="155"/>
                </a:lnTo>
                <a:lnTo>
                  <a:pt x="258" y="172"/>
                </a:lnTo>
                <a:lnTo>
                  <a:pt x="251" y="187"/>
                </a:lnTo>
                <a:lnTo>
                  <a:pt x="243" y="203"/>
                </a:lnTo>
                <a:lnTo>
                  <a:pt x="233" y="216"/>
                </a:lnTo>
                <a:lnTo>
                  <a:pt x="224" y="230"/>
                </a:lnTo>
                <a:lnTo>
                  <a:pt x="214" y="241"/>
                </a:lnTo>
                <a:lnTo>
                  <a:pt x="203" y="253"/>
                </a:lnTo>
                <a:lnTo>
                  <a:pt x="193" y="262"/>
                </a:lnTo>
                <a:lnTo>
                  <a:pt x="182" y="274"/>
                </a:lnTo>
                <a:lnTo>
                  <a:pt x="170" y="283"/>
                </a:lnTo>
                <a:lnTo>
                  <a:pt x="161" y="291"/>
                </a:lnTo>
                <a:lnTo>
                  <a:pt x="149" y="299"/>
                </a:lnTo>
                <a:lnTo>
                  <a:pt x="138" y="306"/>
                </a:lnTo>
                <a:lnTo>
                  <a:pt x="128" y="312"/>
                </a:lnTo>
                <a:lnTo>
                  <a:pt x="117" y="318"/>
                </a:lnTo>
                <a:lnTo>
                  <a:pt x="107" y="323"/>
                </a:lnTo>
                <a:lnTo>
                  <a:pt x="88" y="331"/>
                </a:lnTo>
                <a:lnTo>
                  <a:pt x="71" y="339"/>
                </a:lnTo>
                <a:lnTo>
                  <a:pt x="53" y="345"/>
                </a:lnTo>
                <a:lnTo>
                  <a:pt x="36" y="350"/>
                </a:lnTo>
                <a:lnTo>
                  <a:pt x="28" y="352"/>
                </a:lnTo>
                <a:lnTo>
                  <a:pt x="21" y="354"/>
                </a:lnTo>
                <a:lnTo>
                  <a:pt x="15" y="354"/>
                </a:lnTo>
                <a:lnTo>
                  <a:pt x="9" y="356"/>
                </a:lnTo>
                <a:lnTo>
                  <a:pt x="6" y="356"/>
                </a:lnTo>
                <a:lnTo>
                  <a:pt x="4" y="354"/>
                </a:lnTo>
                <a:lnTo>
                  <a:pt x="2" y="354"/>
                </a:lnTo>
                <a:lnTo>
                  <a:pt x="0" y="352"/>
                </a:lnTo>
                <a:lnTo>
                  <a:pt x="0" y="35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4" name="Freeform 62"/>
          <p:cNvSpPr/>
          <p:nvPr/>
        </p:nvSpPr>
        <p:spPr bwMode="auto">
          <a:xfrm>
            <a:off x="2190095" y="3128534"/>
            <a:ext cx="825500" cy="546735"/>
          </a:xfrm>
          <a:custGeom>
            <a:avLst/>
            <a:gdLst>
              <a:gd name="T0" fmla="*/ 351 w 385"/>
              <a:gd name="T1" fmla="*/ 216 h 252"/>
              <a:gd name="T2" fmla="*/ 366 w 385"/>
              <a:gd name="T3" fmla="*/ 224 h 252"/>
              <a:gd name="T4" fmla="*/ 379 w 385"/>
              <a:gd name="T5" fmla="*/ 229 h 252"/>
              <a:gd name="T6" fmla="*/ 385 w 385"/>
              <a:gd name="T7" fmla="*/ 235 h 252"/>
              <a:gd name="T8" fmla="*/ 385 w 385"/>
              <a:gd name="T9" fmla="*/ 237 h 252"/>
              <a:gd name="T10" fmla="*/ 381 w 385"/>
              <a:gd name="T11" fmla="*/ 241 h 252"/>
              <a:gd name="T12" fmla="*/ 374 w 385"/>
              <a:gd name="T13" fmla="*/ 245 h 252"/>
              <a:gd name="T14" fmla="*/ 360 w 385"/>
              <a:gd name="T15" fmla="*/ 249 h 252"/>
              <a:gd name="T16" fmla="*/ 335 w 385"/>
              <a:gd name="T17" fmla="*/ 250 h 252"/>
              <a:gd name="T18" fmla="*/ 301 w 385"/>
              <a:gd name="T19" fmla="*/ 252 h 252"/>
              <a:gd name="T20" fmla="*/ 268 w 385"/>
              <a:gd name="T21" fmla="*/ 252 h 252"/>
              <a:gd name="T22" fmla="*/ 245 w 385"/>
              <a:gd name="T23" fmla="*/ 250 h 252"/>
              <a:gd name="T24" fmla="*/ 234 w 385"/>
              <a:gd name="T25" fmla="*/ 250 h 252"/>
              <a:gd name="T26" fmla="*/ 222 w 385"/>
              <a:gd name="T27" fmla="*/ 247 h 252"/>
              <a:gd name="T28" fmla="*/ 211 w 385"/>
              <a:gd name="T29" fmla="*/ 239 h 252"/>
              <a:gd name="T30" fmla="*/ 196 w 385"/>
              <a:gd name="T31" fmla="*/ 224 h 252"/>
              <a:gd name="T32" fmla="*/ 177 w 385"/>
              <a:gd name="T33" fmla="*/ 203 h 252"/>
              <a:gd name="T34" fmla="*/ 161 w 385"/>
              <a:gd name="T35" fmla="*/ 183 h 252"/>
              <a:gd name="T36" fmla="*/ 148 w 385"/>
              <a:gd name="T37" fmla="*/ 168 h 252"/>
              <a:gd name="T38" fmla="*/ 131 w 385"/>
              <a:gd name="T39" fmla="*/ 151 h 252"/>
              <a:gd name="T40" fmla="*/ 113 w 385"/>
              <a:gd name="T41" fmla="*/ 132 h 252"/>
              <a:gd name="T42" fmla="*/ 92 w 385"/>
              <a:gd name="T43" fmla="*/ 111 h 252"/>
              <a:gd name="T44" fmla="*/ 67 w 385"/>
              <a:gd name="T45" fmla="*/ 88 h 252"/>
              <a:gd name="T46" fmla="*/ 43 w 385"/>
              <a:gd name="T47" fmla="*/ 63 h 252"/>
              <a:gd name="T48" fmla="*/ 14 w 385"/>
              <a:gd name="T49" fmla="*/ 36 h 252"/>
              <a:gd name="T50" fmla="*/ 4 w 385"/>
              <a:gd name="T51" fmla="*/ 11 h 252"/>
              <a:gd name="T52" fmla="*/ 27 w 385"/>
              <a:gd name="T53" fmla="*/ 15 h 252"/>
              <a:gd name="T54" fmla="*/ 62 w 385"/>
              <a:gd name="T55" fmla="*/ 44 h 252"/>
              <a:gd name="T56" fmla="*/ 92 w 385"/>
              <a:gd name="T57" fmla="*/ 70 h 252"/>
              <a:gd name="T58" fmla="*/ 123 w 385"/>
              <a:gd name="T59" fmla="*/ 93 h 252"/>
              <a:gd name="T60" fmla="*/ 150 w 385"/>
              <a:gd name="T61" fmla="*/ 113 h 252"/>
              <a:gd name="T62" fmla="*/ 175 w 385"/>
              <a:gd name="T63" fmla="*/ 130 h 252"/>
              <a:gd name="T64" fmla="*/ 196 w 385"/>
              <a:gd name="T65" fmla="*/ 145 h 252"/>
              <a:gd name="T66" fmla="*/ 217 w 385"/>
              <a:gd name="T67" fmla="*/ 157 h 252"/>
              <a:gd name="T68" fmla="*/ 242 w 385"/>
              <a:gd name="T69" fmla="*/ 170 h 252"/>
              <a:gd name="T70" fmla="*/ 274 w 385"/>
              <a:gd name="T71" fmla="*/ 185 h 252"/>
              <a:gd name="T72" fmla="*/ 303 w 385"/>
              <a:gd name="T73" fmla="*/ 199 h 252"/>
              <a:gd name="T74" fmla="*/ 328 w 385"/>
              <a:gd name="T75" fmla="*/ 208 h 252"/>
              <a:gd name="T76" fmla="*/ 339 w 385"/>
              <a:gd name="T77" fmla="*/ 21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5" h="252">
                <a:moveTo>
                  <a:pt x="339" y="214"/>
                </a:moveTo>
                <a:lnTo>
                  <a:pt x="351" y="216"/>
                </a:lnTo>
                <a:lnTo>
                  <a:pt x="358" y="220"/>
                </a:lnTo>
                <a:lnTo>
                  <a:pt x="366" y="224"/>
                </a:lnTo>
                <a:lnTo>
                  <a:pt x="374" y="228"/>
                </a:lnTo>
                <a:lnTo>
                  <a:pt x="379" y="229"/>
                </a:lnTo>
                <a:lnTo>
                  <a:pt x="383" y="233"/>
                </a:lnTo>
                <a:lnTo>
                  <a:pt x="385" y="235"/>
                </a:lnTo>
                <a:lnTo>
                  <a:pt x="385" y="235"/>
                </a:lnTo>
                <a:lnTo>
                  <a:pt x="385" y="237"/>
                </a:lnTo>
                <a:lnTo>
                  <a:pt x="383" y="239"/>
                </a:lnTo>
                <a:lnTo>
                  <a:pt x="381" y="241"/>
                </a:lnTo>
                <a:lnTo>
                  <a:pt x="378" y="243"/>
                </a:lnTo>
                <a:lnTo>
                  <a:pt x="374" y="245"/>
                </a:lnTo>
                <a:lnTo>
                  <a:pt x="368" y="247"/>
                </a:lnTo>
                <a:lnTo>
                  <a:pt x="360" y="249"/>
                </a:lnTo>
                <a:lnTo>
                  <a:pt x="353" y="249"/>
                </a:lnTo>
                <a:lnTo>
                  <a:pt x="335" y="250"/>
                </a:lnTo>
                <a:lnTo>
                  <a:pt x="318" y="252"/>
                </a:lnTo>
                <a:lnTo>
                  <a:pt x="301" y="252"/>
                </a:lnTo>
                <a:lnTo>
                  <a:pt x="284" y="252"/>
                </a:lnTo>
                <a:lnTo>
                  <a:pt x="268" y="252"/>
                </a:lnTo>
                <a:lnTo>
                  <a:pt x="253" y="252"/>
                </a:lnTo>
                <a:lnTo>
                  <a:pt x="245" y="250"/>
                </a:lnTo>
                <a:lnTo>
                  <a:pt x="240" y="250"/>
                </a:lnTo>
                <a:lnTo>
                  <a:pt x="234" y="250"/>
                </a:lnTo>
                <a:lnTo>
                  <a:pt x="228" y="249"/>
                </a:lnTo>
                <a:lnTo>
                  <a:pt x="222" y="247"/>
                </a:lnTo>
                <a:lnTo>
                  <a:pt x="217" y="243"/>
                </a:lnTo>
                <a:lnTo>
                  <a:pt x="211" y="239"/>
                </a:lnTo>
                <a:lnTo>
                  <a:pt x="203" y="231"/>
                </a:lnTo>
                <a:lnTo>
                  <a:pt x="196" y="224"/>
                </a:lnTo>
                <a:lnTo>
                  <a:pt x="186" y="214"/>
                </a:lnTo>
                <a:lnTo>
                  <a:pt x="177" y="203"/>
                </a:lnTo>
                <a:lnTo>
                  <a:pt x="167" y="191"/>
                </a:lnTo>
                <a:lnTo>
                  <a:pt x="161" y="183"/>
                </a:lnTo>
                <a:lnTo>
                  <a:pt x="154" y="176"/>
                </a:lnTo>
                <a:lnTo>
                  <a:pt x="148" y="168"/>
                </a:lnTo>
                <a:lnTo>
                  <a:pt x="140" y="160"/>
                </a:lnTo>
                <a:lnTo>
                  <a:pt x="131" y="151"/>
                </a:lnTo>
                <a:lnTo>
                  <a:pt x="123" y="141"/>
                </a:lnTo>
                <a:lnTo>
                  <a:pt x="113" y="132"/>
                </a:lnTo>
                <a:lnTo>
                  <a:pt x="102" y="122"/>
                </a:lnTo>
                <a:lnTo>
                  <a:pt x="92" y="111"/>
                </a:lnTo>
                <a:lnTo>
                  <a:pt x="81" y="101"/>
                </a:lnTo>
                <a:lnTo>
                  <a:pt x="67" y="88"/>
                </a:lnTo>
                <a:lnTo>
                  <a:pt x="56" y="76"/>
                </a:lnTo>
                <a:lnTo>
                  <a:pt x="43" y="63"/>
                </a:lnTo>
                <a:lnTo>
                  <a:pt x="29" y="49"/>
                </a:lnTo>
                <a:lnTo>
                  <a:pt x="14" y="36"/>
                </a:lnTo>
                <a:lnTo>
                  <a:pt x="0" y="23"/>
                </a:lnTo>
                <a:lnTo>
                  <a:pt x="4" y="11"/>
                </a:lnTo>
                <a:lnTo>
                  <a:pt x="10" y="0"/>
                </a:lnTo>
                <a:lnTo>
                  <a:pt x="27" y="15"/>
                </a:lnTo>
                <a:lnTo>
                  <a:pt x="44" y="30"/>
                </a:lnTo>
                <a:lnTo>
                  <a:pt x="62" y="44"/>
                </a:lnTo>
                <a:lnTo>
                  <a:pt x="77" y="57"/>
                </a:lnTo>
                <a:lnTo>
                  <a:pt x="92" y="70"/>
                </a:lnTo>
                <a:lnTo>
                  <a:pt x="108" y="82"/>
                </a:lnTo>
                <a:lnTo>
                  <a:pt x="123" y="93"/>
                </a:lnTo>
                <a:lnTo>
                  <a:pt x="136" y="103"/>
                </a:lnTo>
                <a:lnTo>
                  <a:pt x="150" y="113"/>
                </a:lnTo>
                <a:lnTo>
                  <a:pt x="163" y="122"/>
                </a:lnTo>
                <a:lnTo>
                  <a:pt x="175" y="130"/>
                </a:lnTo>
                <a:lnTo>
                  <a:pt x="186" y="137"/>
                </a:lnTo>
                <a:lnTo>
                  <a:pt x="196" y="145"/>
                </a:lnTo>
                <a:lnTo>
                  <a:pt x="207" y="151"/>
                </a:lnTo>
                <a:lnTo>
                  <a:pt x="217" y="157"/>
                </a:lnTo>
                <a:lnTo>
                  <a:pt x="224" y="160"/>
                </a:lnTo>
                <a:lnTo>
                  <a:pt x="242" y="170"/>
                </a:lnTo>
                <a:lnTo>
                  <a:pt x="259" y="178"/>
                </a:lnTo>
                <a:lnTo>
                  <a:pt x="274" y="185"/>
                </a:lnTo>
                <a:lnTo>
                  <a:pt x="289" y="193"/>
                </a:lnTo>
                <a:lnTo>
                  <a:pt x="303" y="199"/>
                </a:lnTo>
                <a:lnTo>
                  <a:pt x="316" y="205"/>
                </a:lnTo>
                <a:lnTo>
                  <a:pt x="328" y="208"/>
                </a:lnTo>
                <a:lnTo>
                  <a:pt x="339" y="214"/>
                </a:lnTo>
                <a:lnTo>
                  <a:pt x="339" y="21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Freeform 63"/>
          <p:cNvSpPr/>
          <p:nvPr/>
        </p:nvSpPr>
        <p:spPr bwMode="auto">
          <a:xfrm>
            <a:off x="2646025" y="2788174"/>
            <a:ext cx="184785" cy="172085"/>
          </a:xfrm>
          <a:custGeom>
            <a:avLst/>
            <a:gdLst>
              <a:gd name="T0" fmla="*/ 84 w 86"/>
              <a:gd name="T1" fmla="*/ 57 h 80"/>
              <a:gd name="T2" fmla="*/ 82 w 86"/>
              <a:gd name="T3" fmla="*/ 63 h 80"/>
              <a:gd name="T4" fmla="*/ 82 w 86"/>
              <a:gd name="T5" fmla="*/ 69 h 80"/>
              <a:gd name="T6" fmla="*/ 82 w 86"/>
              <a:gd name="T7" fmla="*/ 72 h 80"/>
              <a:gd name="T8" fmla="*/ 80 w 86"/>
              <a:gd name="T9" fmla="*/ 74 h 80"/>
              <a:gd name="T10" fmla="*/ 80 w 86"/>
              <a:gd name="T11" fmla="*/ 78 h 80"/>
              <a:gd name="T12" fmla="*/ 80 w 86"/>
              <a:gd name="T13" fmla="*/ 78 h 80"/>
              <a:gd name="T14" fmla="*/ 78 w 86"/>
              <a:gd name="T15" fmla="*/ 80 h 80"/>
              <a:gd name="T16" fmla="*/ 78 w 86"/>
              <a:gd name="T17" fmla="*/ 80 h 80"/>
              <a:gd name="T18" fmla="*/ 76 w 86"/>
              <a:gd name="T19" fmla="*/ 80 h 80"/>
              <a:gd name="T20" fmla="*/ 73 w 86"/>
              <a:gd name="T21" fmla="*/ 80 h 80"/>
              <a:gd name="T22" fmla="*/ 69 w 86"/>
              <a:gd name="T23" fmla="*/ 78 h 80"/>
              <a:gd name="T24" fmla="*/ 63 w 86"/>
              <a:gd name="T25" fmla="*/ 74 h 80"/>
              <a:gd name="T26" fmla="*/ 57 w 86"/>
              <a:gd name="T27" fmla="*/ 69 h 80"/>
              <a:gd name="T28" fmla="*/ 52 w 86"/>
              <a:gd name="T29" fmla="*/ 63 h 80"/>
              <a:gd name="T30" fmla="*/ 44 w 86"/>
              <a:gd name="T31" fmla="*/ 55 h 80"/>
              <a:gd name="T32" fmla="*/ 34 w 86"/>
              <a:gd name="T33" fmla="*/ 47 h 80"/>
              <a:gd name="T34" fmla="*/ 27 w 86"/>
              <a:gd name="T35" fmla="*/ 40 h 80"/>
              <a:gd name="T36" fmla="*/ 19 w 86"/>
              <a:gd name="T37" fmla="*/ 32 h 80"/>
              <a:gd name="T38" fmla="*/ 13 w 86"/>
              <a:gd name="T39" fmla="*/ 26 h 80"/>
              <a:gd name="T40" fmla="*/ 9 w 86"/>
              <a:gd name="T41" fmla="*/ 21 h 80"/>
              <a:gd name="T42" fmla="*/ 4 w 86"/>
              <a:gd name="T43" fmla="*/ 15 h 80"/>
              <a:gd name="T44" fmla="*/ 2 w 86"/>
              <a:gd name="T45" fmla="*/ 11 h 80"/>
              <a:gd name="T46" fmla="*/ 0 w 86"/>
              <a:gd name="T47" fmla="*/ 7 h 80"/>
              <a:gd name="T48" fmla="*/ 0 w 86"/>
              <a:gd name="T49" fmla="*/ 5 h 80"/>
              <a:gd name="T50" fmla="*/ 0 w 86"/>
              <a:gd name="T51" fmla="*/ 3 h 80"/>
              <a:gd name="T52" fmla="*/ 0 w 86"/>
              <a:gd name="T53" fmla="*/ 3 h 80"/>
              <a:gd name="T54" fmla="*/ 2 w 86"/>
              <a:gd name="T55" fmla="*/ 1 h 80"/>
              <a:gd name="T56" fmla="*/ 4 w 86"/>
              <a:gd name="T57" fmla="*/ 1 h 80"/>
              <a:gd name="T58" fmla="*/ 8 w 86"/>
              <a:gd name="T59" fmla="*/ 0 h 80"/>
              <a:gd name="T60" fmla="*/ 11 w 86"/>
              <a:gd name="T61" fmla="*/ 0 h 80"/>
              <a:gd name="T62" fmla="*/ 17 w 86"/>
              <a:gd name="T63" fmla="*/ 0 h 80"/>
              <a:gd name="T64" fmla="*/ 23 w 86"/>
              <a:gd name="T65" fmla="*/ 0 h 80"/>
              <a:gd name="T66" fmla="*/ 27 w 86"/>
              <a:gd name="T67" fmla="*/ 0 h 80"/>
              <a:gd name="T68" fmla="*/ 32 w 86"/>
              <a:gd name="T69" fmla="*/ 0 h 80"/>
              <a:gd name="T70" fmla="*/ 38 w 86"/>
              <a:gd name="T71" fmla="*/ 1 h 80"/>
              <a:gd name="T72" fmla="*/ 44 w 86"/>
              <a:gd name="T73" fmla="*/ 3 h 80"/>
              <a:gd name="T74" fmla="*/ 55 w 86"/>
              <a:gd name="T75" fmla="*/ 9 h 80"/>
              <a:gd name="T76" fmla="*/ 69 w 86"/>
              <a:gd name="T77" fmla="*/ 15 h 80"/>
              <a:gd name="T78" fmla="*/ 73 w 86"/>
              <a:gd name="T79" fmla="*/ 21 h 80"/>
              <a:gd name="T80" fmla="*/ 78 w 86"/>
              <a:gd name="T81" fmla="*/ 24 h 80"/>
              <a:gd name="T82" fmla="*/ 80 w 86"/>
              <a:gd name="T83" fmla="*/ 30 h 80"/>
              <a:gd name="T84" fmla="*/ 84 w 86"/>
              <a:gd name="T85" fmla="*/ 36 h 80"/>
              <a:gd name="T86" fmla="*/ 84 w 86"/>
              <a:gd name="T87" fmla="*/ 40 h 80"/>
              <a:gd name="T88" fmla="*/ 86 w 86"/>
              <a:gd name="T89" fmla="*/ 46 h 80"/>
              <a:gd name="T90" fmla="*/ 84 w 86"/>
              <a:gd name="T91" fmla="*/ 51 h 80"/>
              <a:gd name="T92" fmla="*/ 84 w 86"/>
              <a:gd name="T93" fmla="*/ 57 h 80"/>
              <a:gd name="T94" fmla="*/ 84 w 86"/>
              <a:gd name="T95" fmla="*/ 5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6" h="80">
                <a:moveTo>
                  <a:pt x="84" y="57"/>
                </a:moveTo>
                <a:lnTo>
                  <a:pt x="82" y="63"/>
                </a:lnTo>
                <a:lnTo>
                  <a:pt x="82" y="69"/>
                </a:lnTo>
                <a:lnTo>
                  <a:pt x="82" y="72"/>
                </a:lnTo>
                <a:lnTo>
                  <a:pt x="80" y="74"/>
                </a:lnTo>
                <a:lnTo>
                  <a:pt x="80" y="78"/>
                </a:lnTo>
                <a:lnTo>
                  <a:pt x="80" y="78"/>
                </a:lnTo>
                <a:lnTo>
                  <a:pt x="78" y="80"/>
                </a:lnTo>
                <a:lnTo>
                  <a:pt x="78" y="80"/>
                </a:lnTo>
                <a:lnTo>
                  <a:pt x="76" y="80"/>
                </a:lnTo>
                <a:lnTo>
                  <a:pt x="73" y="80"/>
                </a:lnTo>
                <a:lnTo>
                  <a:pt x="69" y="78"/>
                </a:lnTo>
                <a:lnTo>
                  <a:pt x="63" y="74"/>
                </a:lnTo>
                <a:lnTo>
                  <a:pt x="57" y="69"/>
                </a:lnTo>
                <a:lnTo>
                  <a:pt x="52" y="63"/>
                </a:lnTo>
                <a:lnTo>
                  <a:pt x="44" y="55"/>
                </a:lnTo>
                <a:lnTo>
                  <a:pt x="34" y="47"/>
                </a:lnTo>
                <a:lnTo>
                  <a:pt x="27" y="40"/>
                </a:lnTo>
                <a:lnTo>
                  <a:pt x="19" y="32"/>
                </a:lnTo>
                <a:lnTo>
                  <a:pt x="13" y="26"/>
                </a:lnTo>
                <a:lnTo>
                  <a:pt x="9" y="21"/>
                </a:lnTo>
                <a:lnTo>
                  <a:pt x="4" y="15"/>
                </a:lnTo>
                <a:lnTo>
                  <a:pt x="2" y="11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2" y="1"/>
                </a:lnTo>
                <a:lnTo>
                  <a:pt x="4" y="1"/>
                </a:lnTo>
                <a:lnTo>
                  <a:pt x="8" y="0"/>
                </a:lnTo>
                <a:lnTo>
                  <a:pt x="11" y="0"/>
                </a:lnTo>
                <a:lnTo>
                  <a:pt x="17" y="0"/>
                </a:lnTo>
                <a:lnTo>
                  <a:pt x="23" y="0"/>
                </a:lnTo>
                <a:lnTo>
                  <a:pt x="27" y="0"/>
                </a:lnTo>
                <a:lnTo>
                  <a:pt x="32" y="0"/>
                </a:lnTo>
                <a:lnTo>
                  <a:pt x="38" y="1"/>
                </a:lnTo>
                <a:lnTo>
                  <a:pt x="44" y="3"/>
                </a:lnTo>
                <a:lnTo>
                  <a:pt x="55" y="9"/>
                </a:lnTo>
                <a:lnTo>
                  <a:pt x="69" y="15"/>
                </a:lnTo>
                <a:lnTo>
                  <a:pt x="73" y="21"/>
                </a:lnTo>
                <a:lnTo>
                  <a:pt x="78" y="24"/>
                </a:lnTo>
                <a:lnTo>
                  <a:pt x="80" y="30"/>
                </a:lnTo>
                <a:lnTo>
                  <a:pt x="84" y="36"/>
                </a:lnTo>
                <a:lnTo>
                  <a:pt x="84" y="40"/>
                </a:lnTo>
                <a:lnTo>
                  <a:pt x="86" y="46"/>
                </a:lnTo>
                <a:lnTo>
                  <a:pt x="84" y="51"/>
                </a:lnTo>
                <a:lnTo>
                  <a:pt x="84" y="57"/>
                </a:lnTo>
                <a:lnTo>
                  <a:pt x="84" y="5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6" name="Freeform 64"/>
          <p:cNvSpPr/>
          <p:nvPr/>
        </p:nvSpPr>
        <p:spPr bwMode="auto">
          <a:xfrm>
            <a:off x="1686540" y="2995184"/>
            <a:ext cx="1195705" cy="210820"/>
          </a:xfrm>
          <a:custGeom>
            <a:avLst/>
            <a:gdLst>
              <a:gd name="T0" fmla="*/ 542 w 557"/>
              <a:gd name="T1" fmla="*/ 48 h 100"/>
              <a:gd name="T2" fmla="*/ 530 w 557"/>
              <a:gd name="T3" fmla="*/ 50 h 100"/>
              <a:gd name="T4" fmla="*/ 515 w 557"/>
              <a:gd name="T5" fmla="*/ 50 h 100"/>
              <a:gd name="T6" fmla="*/ 494 w 557"/>
              <a:gd name="T7" fmla="*/ 50 h 100"/>
              <a:gd name="T8" fmla="*/ 467 w 557"/>
              <a:gd name="T9" fmla="*/ 50 h 100"/>
              <a:gd name="T10" fmla="*/ 434 w 557"/>
              <a:gd name="T11" fmla="*/ 52 h 100"/>
              <a:gd name="T12" fmla="*/ 394 w 557"/>
              <a:gd name="T13" fmla="*/ 54 h 100"/>
              <a:gd name="T14" fmla="*/ 346 w 557"/>
              <a:gd name="T15" fmla="*/ 58 h 100"/>
              <a:gd name="T16" fmla="*/ 295 w 557"/>
              <a:gd name="T17" fmla="*/ 64 h 100"/>
              <a:gd name="T18" fmla="*/ 245 w 557"/>
              <a:gd name="T19" fmla="*/ 69 h 100"/>
              <a:gd name="T20" fmla="*/ 201 w 557"/>
              <a:gd name="T21" fmla="*/ 75 h 100"/>
              <a:gd name="T22" fmla="*/ 159 w 557"/>
              <a:gd name="T23" fmla="*/ 83 h 100"/>
              <a:gd name="T24" fmla="*/ 124 w 557"/>
              <a:gd name="T25" fmla="*/ 88 h 100"/>
              <a:gd name="T26" fmla="*/ 94 w 557"/>
              <a:gd name="T27" fmla="*/ 94 h 100"/>
              <a:gd name="T28" fmla="*/ 71 w 557"/>
              <a:gd name="T29" fmla="*/ 98 h 100"/>
              <a:gd name="T30" fmla="*/ 55 w 557"/>
              <a:gd name="T31" fmla="*/ 98 h 100"/>
              <a:gd name="T32" fmla="*/ 44 w 557"/>
              <a:gd name="T33" fmla="*/ 100 h 100"/>
              <a:gd name="T34" fmla="*/ 31 w 557"/>
              <a:gd name="T35" fmla="*/ 96 h 100"/>
              <a:gd name="T36" fmla="*/ 19 w 557"/>
              <a:gd name="T37" fmla="*/ 88 h 100"/>
              <a:gd name="T38" fmla="*/ 6 w 557"/>
              <a:gd name="T39" fmla="*/ 75 h 100"/>
              <a:gd name="T40" fmla="*/ 23 w 557"/>
              <a:gd name="T41" fmla="*/ 65 h 100"/>
              <a:gd name="T42" fmla="*/ 67 w 557"/>
              <a:gd name="T43" fmla="*/ 62 h 100"/>
              <a:gd name="T44" fmla="*/ 94 w 557"/>
              <a:gd name="T45" fmla="*/ 60 h 100"/>
              <a:gd name="T46" fmla="*/ 109 w 557"/>
              <a:gd name="T47" fmla="*/ 58 h 100"/>
              <a:gd name="T48" fmla="*/ 126 w 557"/>
              <a:gd name="T49" fmla="*/ 54 h 100"/>
              <a:gd name="T50" fmla="*/ 147 w 557"/>
              <a:gd name="T51" fmla="*/ 52 h 100"/>
              <a:gd name="T52" fmla="*/ 172 w 557"/>
              <a:gd name="T53" fmla="*/ 48 h 100"/>
              <a:gd name="T54" fmla="*/ 201 w 557"/>
              <a:gd name="T55" fmla="*/ 44 h 100"/>
              <a:gd name="T56" fmla="*/ 232 w 557"/>
              <a:gd name="T57" fmla="*/ 39 h 100"/>
              <a:gd name="T58" fmla="*/ 266 w 557"/>
              <a:gd name="T59" fmla="*/ 33 h 100"/>
              <a:gd name="T60" fmla="*/ 304 w 557"/>
              <a:gd name="T61" fmla="*/ 27 h 100"/>
              <a:gd name="T62" fmla="*/ 337 w 557"/>
              <a:gd name="T63" fmla="*/ 21 h 100"/>
              <a:gd name="T64" fmla="*/ 367 w 557"/>
              <a:gd name="T65" fmla="*/ 18 h 100"/>
              <a:gd name="T66" fmla="*/ 394 w 557"/>
              <a:gd name="T67" fmla="*/ 14 h 100"/>
              <a:gd name="T68" fmla="*/ 417 w 557"/>
              <a:gd name="T69" fmla="*/ 10 h 100"/>
              <a:gd name="T70" fmla="*/ 436 w 557"/>
              <a:gd name="T71" fmla="*/ 6 h 100"/>
              <a:gd name="T72" fmla="*/ 452 w 557"/>
              <a:gd name="T73" fmla="*/ 4 h 100"/>
              <a:gd name="T74" fmla="*/ 463 w 557"/>
              <a:gd name="T75" fmla="*/ 2 h 100"/>
              <a:gd name="T76" fmla="*/ 475 w 557"/>
              <a:gd name="T77" fmla="*/ 0 h 100"/>
              <a:gd name="T78" fmla="*/ 490 w 557"/>
              <a:gd name="T79" fmla="*/ 0 h 100"/>
              <a:gd name="T80" fmla="*/ 503 w 557"/>
              <a:gd name="T81" fmla="*/ 2 h 100"/>
              <a:gd name="T82" fmla="*/ 517 w 557"/>
              <a:gd name="T83" fmla="*/ 8 h 100"/>
              <a:gd name="T84" fmla="*/ 536 w 557"/>
              <a:gd name="T85" fmla="*/ 18 h 100"/>
              <a:gd name="T86" fmla="*/ 545 w 557"/>
              <a:gd name="T87" fmla="*/ 23 h 100"/>
              <a:gd name="T88" fmla="*/ 551 w 557"/>
              <a:gd name="T89" fmla="*/ 29 h 100"/>
              <a:gd name="T90" fmla="*/ 557 w 557"/>
              <a:gd name="T91" fmla="*/ 35 h 100"/>
              <a:gd name="T92" fmla="*/ 557 w 557"/>
              <a:gd name="T93" fmla="*/ 39 h 100"/>
              <a:gd name="T94" fmla="*/ 557 w 557"/>
              <a:gd name="T95" fmla="*/ 42 h 100"/>
              <a:gd name="T96" fmla="*/ 553 w 557"/>
              <a:gd name="T97" fmla="*/ 44 h 100"/>
              <a:gd name="T98" fmla="*/ 547 w 557"/>
              <a:gd name="T99" fmla="*/ 4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57" h="100">
                <a:moveTo>
                  <a:pt x="547" y="46"/>
                </a:moveTo>
                <a:lnTo>
                  <a:pt x="542" y="48"/>
                </a:lnTo>
                <a:lnTo>
                  <a:pt x="538" y="48"/>
                </a:lnTo>
                <a:lnTo>
                  <a:pt x="530" y="50"/>
                </a:lnTo>
                <a:lnTo>
                  <a:pt x="524" y="50"/>
                </a:lnTo>
                <a:lnTo>
                  <a:pt x="515" y="50"/>
                </a:lnTo>
                <a:lnTo>
                  <a:pt x="505" y="50"/>
                </a:lnTo>
                <a:lnTo>
                  <a:pt x="494" y="50"/>
                </a:lnTo>
                <a:lnTo>
                  <a:pt x="480" y="50"/>
                </a:lnTo>
                <a:lnTo>
                  <a:pt x="467" y="50"/>
                </a:lnTo>
                <a:lnTo>
                  <a:pt x="452" y="50"/>
                </a:lnTo>
                <a:lnTo>
                  <a:pt x="434" y="52"/>
                </a:lnTo>
                <a:lnTo>
                  <a:pt x="415" y="52"/>
                </a:lnTo>
                <a:lnTo>
                  <a:pt x="394" y="54"/>
                </a:lnTo>
                <a:lnTo>
                  <a:pt x="371" y="56"/>
                </a:lnTo>
                <a:lnTo>
                  <a:pt x="346" y="58"/>
                </a:lnTo>
                <a:lnTo>
                  <a:pt x="321" y="60"/>
                </a:lnTo>
                <a:lnTo>
                  <a:pt x="295" y="64"/>
                </a:lnTo>
                <a:lnTo>
                  <a:pt x="270" y="67"/>
                </a:lnTo>
                <a:lnTo>
                  <a:pt x="245" y="69"/>
                </a:lnTo>
                <a:lnTo>
                  <a:pt x="222" y="73"/>
                </a:lnTo>
                <a:lnTo>
                  <a:pt x="201" y="75"/>
                </a:lnTo>
                <a:lnTo>
                  <a:pt x="180" y="79"/>
                </a:lnTo>
                <a:lnTo>
                  <a:pt x="159" y="83"/>
                </a:lnTo>
                <a:lnTo>
                  <a:pt x="142" y="87"/>
                </a:lnTo>
                <a:lnTo>
                  <a:pt x="124" y="88"/>
                </a:lnTo>
                <a:lnTo>
                  <a:pt x="107" y="92"/>
                </a:lnTo>
                <a:lnTo>
                  <a:pt x="94" y="94"/>
                </a:lnTo>
                <a:lnTo>
                  <a:pt x="82" y="96"/>
                </a:lnTo>
                <a:lnTo>
                  <a:pt x="71" y="98"/>
                </a:lnTo>
                <a:lnTo>
                  <a:pt x="63" y="98"/>
                </a:lnTo>
                <a:lnTo>
                  <a:pt x="55" y="98"/>
                </a:lnTo>
                <a:lnTo>
                  <a:pt x="50" y="98"/>
                </a:lnTo>
                <a:lnTo>
                  <a:pt x="44" y="100"/>
                </a:lnTo>
                <a:lnTo>
                  <a:pt x="36" y="98"/>
                </a:lnTo>
                <a:lnTo>
                  <a:pt x="31" y="96"/>
                </a:lnTo>
                <a:lnTo>
                  <a:pt x="25" y="92"/>
                </a:lnTo>
                <a:lnTo>
                  <a:pt x="19" y="88"/>
                </a:lnTo>
                <a:lnTo>
                  <a:pt x="13" y="81"/>
                </a:lnTo>
                <a:lnTo>
                  <a:pt x="6" y="75"/>
                </a:lnTo>
                <a:lnTo>
                  <a:pt x="0" y="65"/>
                </a:lnTo>
                <a:lnTo>
                  <a:pt x="23" y="65"/>
                </a:lnTo>
                <a:lnTo>
                  <a:pt x="44" y="64"/>
                </a:lnTo>
                <a:lnTo>
                  <a:pt x="67" y="62"/>
                </a:lnTo>
                <a:lnTo>
                  <a:pt x="88" y="60"/>
                </a:lnTo>
                <a:lnTo>
                  <a:pt x="94" y="60"/>
                </a:lnTo>
                <a:lnTo>
                  <a:pt x="101" y="58"/>
                </a:lnTo>
                <a:lnTo>
                  <a:pt x="109" y="58"/>
                </a:lnTo>
                <a:lnTo>
                  <a:pt x="117" y="56"/>
                </a:lnTo>
                <a:lnTo>
                  <a:pt x="126" y="54"/>
                </a:lnTo>
                <a:lnTo>
                  <a:pt x="138" y="54"/>
                </a:lnTo>
                <a:lnTo>
                  <a:pt x="147" y="52"/>
                </a:lnTo>
                <a:lnTo>
                  <a:pt x="161" y="50"/>
                </a:lnTo>
                <a:lnTo>
                  <a:pt x="172" y="48"/>
                </a:lnTo>
                <a:lnTo>
                  <a:pt x="186" y="46"/>
                </a:lnTo>
                <a:lnTo>
                  <a:pt x="201" y="44"/>
                </a:lnTo>
                <a:lnTo>
                  <a:pt x="216" y="42"/>
                </a:lnTo>
                <a:lnTo>
                  <a:pt x="232" y="39"/>
                </a:lnTo>
                <a:lnTo>
                  <a:pt x="249" y="37"/>
                </a:lnTo>
                <a:lnTo>
                  <a:pt x="266" y="33"/>
                </a:lnTo>
                <a:lnTo>
                  <a:pt x="285" y="31"/>
                </a:lnTo>
                <a:lnTo>
                  <a:pt x="304" y="27"/>
                </a:lnTo>
                <a:lnTo>
                  <a:pt x="321" y="25"/>
                </a:lnTo>
                <a:lnTo>
                  <a:pt x="337" y="21"/>
                </a:lnTo>
                <a:lnTo>
                  <a:pt x="352" y="19"/>
                </a:lnTo>
                <a:lnTo>
                  <a:pt x="367" y="18"/>
                </a:lnTo>
                <a:lnTo>
                  <a:pt x="381" y="16"/>
                </a:lnTo>
                <a:lnTo>
                  <a:pt x="394" y="14"/>
                </a:lnTo>
                <a:lnTo>
                  <a:pt x="406" y="12"/>
                </a:lnTo>
                <a:lnTo>
                  <a:pt x="417" y="10"/>
                </a:lnTo>
                <a:lnTo>
                  <a:pt x="427" y="8"/>
                </a:lnTo>
                <a:lnTo>
                  <a:pt x="436" y="6"/>
                </a:lnTo>
                <a:lnTo>
                  <a:pt x="444" y="4"/>
                </a:lnTo>
                <a:lnTo>
                  <a:pt x="452" y="4"/>
                </a:lnTo>
                <a:lnTo>
                  <a:pt x="457" y="2"/>
                </a:lnTo>
                <a:lnTo>
                  <a:pt x="463" y="2"/>
                </a:lnTo>
                <a:lnTo>
                  <a:pt x="469" y="2"/>
                </a:lnTo>
                <a:lnTo>
                  <a:pt x="475" y="0"/>
                </a:lnTo>
                <a:lnTo>
                  <a:pt x="482" y="0"/>
                </a:lnTo>
                <a:lnTo>
                  <a:pt x="490" y="0"/>
                </a:lnTo>
                <a:lnTo>
                  <a:pt x="498" y="2"/>
                </a:lnTo>
                <a:lnTo>
                  <a:pt x="503" y="2"/>
                </a:lnTo>
                <a:lnTo>
                  <a:pt x="511" y="4"/>
                </a:lnTo>
                <a:lnTo>
                  <a:pt x="517" y="8"/>
                </a:lnTo>
                <a:lnTo>
                  <a:pt x="524" y="12"/>
                </a:lnTo>
                <a:lnTo>
                  <a:pt x="536" y="18"/>
                </a:lnTo>
                <a:lnTo>
                  <a:pt x="540" y="21"/>
                </a:lnTo>
                <a:lnTo>
                  <a:pt x="545" y="23"/>
                </a:lnTo>
                <a:lnTo>
                  <a:pt x="549" y="27"/>
                </a:lnTo>
                <a:lnTo>
                  <a:pt x="551" y="29"/>
                </a:lnTo>
                <a:lnTo>
                  <a:pt x="555" y="31"/>
                </a:lnTo>
                <a:lnTo>
                  <a:pt x="557" y="35"/>
                </a:lnTo>
                <a:lnTo>
                  <a:pt x="557" y="37"/>
                </a:lnTo>
                <a:lnTo>
                  <a:pt x="557" y="39"/>
                </a:lnTo>
                <a:lnTo>
                  <a:pt x="557" y="41"/>
                </a:lnTo>
                <a:lnTo>
                  <a:pt x="557" y="42"/>
                </a:lnTo>
                <a:lnTo>
                  <a:pt x="555" y="42"/>
                </a:lnTo>
                <a:lnTo>
                  <a:pt x="553" y="44"/>
                </a:lnTo>
                <a:lnTo>
                  <a:pt x="549" y="46"/>
                </a:lnTo>
                <a:lnTo>
                  <a:pt x="547" y="46"/>
                </a:lnTo>
                <a:lnTo>
                  <a:pt x="547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2492286" y="2396521"/>
            <a:ext cx="108059" cy="554848"/>
          </a:xfrm>
          <a:custGeom>
            <a:avLst/>
            <a:gdLst>
              <a:gd name="connsiteX0" fmla="*/ 1182 w 108059"/>
              <a:gd name="connsiteY0" fmla="*/ 0 h 554848"/>
              <a:gd name="connsiteX1" fmla="*/ 108059 w 108059"/>
              <a:gd name="connsiteY1" fmla="*/ 0 h 554848"/>
              <a:gd name="connsiteX2" fmla="*/ 107905 w 108059"/>
              <a:gd name="connsiteY2" fmla="*/ 384 h 554848"/>
              <a:gd name="connsiteX3" fmla="*/ 103589 w 108059"/>
              <a:gd name="connsiteY3" fmla="*/ 9014 h 554848"/>
              <a:gd name="connsiteX4" fmla="*/ 103589 w 108059"/>
              <a:gd name="connsiteY4" fmla="*/ 21959 h 554848"/>
              <a:gd name="connsiteX5" fmla="*/ 103589 w 108059"/>
              <a:gd name="connsiteY5" fmla="*/ 39218 h 554848"/>
              <a:gd name="connsiteX6" fmla="*/ 103589 w 108059"/>
              <a:gd name="connsiteY6" fmla="*/ 50006 h 554848"/>
              <a:gd name="connsiteX7" fmla="*/ 103589 w 108059"/>
              <a:gd name="connsiteY7" fmla="*/ 67265 h 554848"/>
              <a:gd name="connsiteX8" fmla="*/ 103589 w 108059"/>
              <a:gd name="connsiteY8" fmla="*/ 88840 h 554848"/>
              <a:gd name="connsiteX9" fmla="*/ 103589 w 108059"/>
              <a:gd name="connsiteY9" fmla="*/ 103942 h 554848"/>
              <a:gd name="connsiteX10" fmla="*/ 103589 w 108059"/>
              <a:gd name="connsiteY10" fmla="*/ 125516 h 554848"/>
              <a:gd name="connsiteX11" fmla="*/ 103589 w 108059"/>
              <a:gd name="connsiteY11" fmla="*/ 149248 h 554848"/>
              <a:gd name="connsiteX12" fmla="*/ 103589 w 108059"/>
              <a:gd name="connsiteY12" fmla="*/ 175138 h 554848"/>
              <a:gd name="connsiteX13" fmla="*/ 103589 w 108059"/>
              <a:gd name="connsiteY13" fmla="*/ 198869 h 554848"/>
              <a:gd name="connsiteX14" fmla="*/ 103589 w 108059"/>
              <a:gd name="connsiteY14" fmla="*/ 229074 h 554848"/>
              <a:gd name="connsiteX15" fmla="*/ 99273 w 108059"/>
              <a:gd name="connsiteY15" fmla="*/ 283010 h 554848"/>
              <a:gd name="connsiteX16" fmla="*/ 94956 w 108059"/>
              <a:gd name="connsiteY16" fmla="*/ 341261 h 554848"/>
              <a:gd name="connsiteX17" fmla="*/ 90640 w 108059"/>
              <a:gd name="connsiteY17" fmla="*/ 393040 h 554848"/>
              <a:gd name="connsiteX18" fmla="*/ 86324 w 108059"/>
              <a:gd name="connsiteY18" fmla="*/ 442661 h 554848"/>
              <a:gd name="connsiteX19" fmla="*/ 86324 w 108059"/>
              <a:gd name="connsiteY19" fmla="*/ 472865 h 554848"/>
              <a:gd name="connsiteX20" fmla="*/ 82008 w 108059"/>
              <a:gd name="connsiteY20" fmla="*/ 492282 h 554848"/>
              <a:gd name="connsiteX21" fmla="*/ 77692 w 108059"/>
              <a:gd name="connsiteY21" fmla="*/ 513857 h 554848"/>
              <a:gd name="connsiteX22" fmla="*/ 77692 w 108059"/>
              <a:gd name="connsiteY22" fmla="*/ 531116 h 554848"/>
              <a:gd name="connsiteX23" fmla="*/ 75533 w 108059"/>
              <a:gd name="connsiteY23" fmla="*/ 541903 h 554848"/>
              <a:gd name="connsiteX24" fmla="*/ 71217 w 108059"/>
              <a:gd name="connsiteY24" fmla="*/ 550533 h 554848"/>
              <a:gd name="connsiteX25" fmla="*/ 71217 w 108059"/>
              <a:gd name="connsiteY25" fmla="*/ 554848 h 554848"/>
              <a:gd name="connsiteX26" fmla="*/ 66901 w 108059"/>
              <a:gd name="connsiteY26" fmla="*/ 554848 h 554848"/>
              <a:gd name="connsiteX27" fmla="*/ 62585 w 108059"/>
              <a:gd name="connsiteY27" fmla="*/ 554848 h 554848"/>
              <a:gd name="connsiteX28" fmla="*/ 58269 w 108059"/>
              <a:gd name="connsiteY28" fmla="*/ 554848 h 554848"/>
              <a:gd name="connsiteX29" fmla="*/ 49636 w 108059"/>
              <a:gd name="connsiteY29" fmla="*/ 550533 h 554848"/>
              <a:gd name="connsiteX30" fmla="*/ 45320 w 108059"/>
              <a:gd name="connsiteY30" fmla="*/ 546218 h 554848"/>
              <a:gd name="connsiteX31" fmla="*/ 41004 w 108059"/>
              <a:gd name="connsiteY31" fmla="*/ 539746 h 554848"/>
              <a:gd name="connsiteX32" fmla="*/ 32372 w 108059"/>
              <a:gd name="connsiteY32" fmla="*/ 531116 h 554848"/>
              <a:gd name="connsiteX33" fmla="*/ 28055 w 108059"/>
              <a:gd name="connsiteY33" fmla="*/ 518172 h 554848"/>
              <a:gd name="connsiteX34" fmla="*/ 25897 w 108059"/>
              <a:gd name="connsiteY34" fmla="*/ 509542 h 554848"/>
              <a:gd name="connsiteX35" fmla="*/ 17265 w 108059"/>
              <a:gd name="connsiteY35" fmla="*/ 492282 h 554848"/>
              <a:gd name="connsiteX36" fmla="*/ 12949 w 108059"/>
              <a:gd name="connsiteY36" fmla="*/ 481495 h 554848"/>
              <a:gd name="connsiteX37" fmla="*/ 8632 w 108059"/>
              <a:gd name="connsiteY37" fmla="*/ 468550 h 554848"/>
              <a:gd name="connsiteX38" fmla="*/ 4316 w 108059"/>
              <a:gd name="connsiteY38" fmla="*/ 455606 h 554848"/>
              <a:gd name="connsiteX39" fmla="*/ 0 w 108059"/>
              <a:gd name="connsiteY39" fmla="*/ 442661 h 554848"/>
              <a:gd name="connsiteX40" fmla="*/ 0 w 108059"/>
              <a:gd name="connsiteY40" fmla="*/ 427559 h 554848"/>
              <a:gd name="connsiteX41" fmla="*/ 0 w 108059"/>
              <a:gd name="connsiteY41" fmla="*/ 414614 h 554848"/>
              <a:gd name="connsiteX42" fmla="*/ 4316 w 108059"/>
              <a:gd name="connsiteY42" fmla="*/ 401669 h 554848"/>
              <a:gd name="connsiteX43" fmla="*/ 4316 w 108059"/>
              <a:gd name="connsiteY43" fmla="*/ 390882 h 554848"/>
              <a:gd name="connsiteX44" fmla="*/ 8632 w 108059"/>
              <a:gd name="connsiteY44" fmla="*/ 373623 h 554848"/>
              <a:gd name="connsiteX45" fmla="*/ 8632 w 108059"/>
              <a:gd name="connsiteY45" fmla="*/ 352048 h 554848"/>
              <a:gd name="connsiteX46" fmla="*/ 8632 w 108059"/>
              <a:gd name="connsiteY46" fmla="*/ 336946 h 554848"/>
              <a:gd name="connsiteX47" fmla="*/ 8632 w 108059"/>
              <a:gd name="connsiteY47" fmla="*/ 311057 h 554848"/>
              <a:gd name="connsiteX48" fmla="*/ 8632 w 108059"/>
              <a:gd name="connsiteY48" fmla="*/ 287325 h 554848"/>
              <a:gd name="connsiteX49" fmla="*/ 8632 w 108059"/>
              <a:gd name="connsiteY49" fmla="*/ 261435 h 554848"/>
              <a:gd name="connsiteX50" fmla="*/ 8632 w 108059"/>
              <a:gd name="connsiteY50" fmla="*/ 233389 h 554848"/>
              <a:gd name="connsiteX51" fmla="*/ 8632 w 108059"/>
              <a:gd name="connsiteY51" fmla="*/ 207499 h 554848"/>
              <a:gd name="connsiteX52" fmla="*/ 8632 w 108059"/>
              <a:gd name="connsiteY52" fmla="*/ 179452 h 554848"/>
              <a:gd name="connsiteX53" fmla="*/ 8632 w 108059"/>
              <a:gd name="connsiteY53" fmla="*/ 157878 h 554848"/>
              <a:gd name="connsiteX54" fmla="*/ 8632 w 108059"/>
              <a:gd name="connsiteY54" fmla="*/ 134146 h 554848"/>
              <a:gd name="connsiteX55" fmla="*/ 8632 w 108059"/>
              <a:gd name="connsiteY55" fmla="*/ 112572 h 554848"/>
              <a:gd name="connsiteX56" fmla="*/ 8632 w 108059"/>
              <a:gd name="connsiteY56" fmla="*/ 93155 h 554848"/>
              <a:gd name="connsiteX57" fmla="*/ 8632 w 108059"/>
              <a:gd name="connsiteY57" fmla="*/ 75895 h 554848"/>
              <a:gd name="connsiteX58" fmla="*/ 8632 w 108059"/>
              <a:gd name="connsiteY58" fmla="*/ 58635 h 554848"/>
              <a:gd name="connsiteX59" fmla="*/ 8632 w 108059"/>
              <a:gd name="connsiteY59" fmla="*/ 43533 h 554848"/>
              <a:gd name="connsiteX60" fmla="*/ 4316 w 108059"/>
              <a:gd name="connsiteY60" fmla="*/ 30589 h 554848"/>
              <a:gd name="connsiteX61" fmla="*/ 4316 w 108059"/>
              <a:gd name="connsiteY61" fmla="*/ 17644 h 554848"/>
              <a:gd name="connsiteX62" fmla="*/ 4316 w 108059"/>
              <a:gd name="connsiteY62" fmla="*/ 4699 h 554848"/>
              <a:gd name="connsiteX63" fmla="*/ 1182 w 108059"/>
              <a:gd name="connsiteY63" fmla="*/ 0 h 55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8059" h="554848">
                <a:moveTo>
                  <a:pt x="1182" y="0"/>
                </a:moveTo>
                <a:lnTo>
                  <a:pt x="108059" y="0"/>
                </a:lnTo>
                <a:lnTo>
                  <a:pt x="107905" y="384"/>
                </a:lnTo>
                <a:lnTo>
                  <a:pt x="103589" y="9014"/>
                </a:lnTo>
                <a:lnTo>
                  <a:pt x="103589" y="21959"/>
                </a:lnTo>
                <a:lnTo>
                  <a:pt x="103589" y="39218"/>
                </a:lnTo>
                <a:lnTo>
                  <a:pt x="103589" y="50006"/>
                </a:lnTo>
                <a:lnTo>
                  <a:pt x="103589" y="67265"/>
                </a:lnTo>
                <a:lnTo>
                  <a:pt x="103589" y="88840"/>
                </a:lnTo>
                <a:lnTo>
                  <a:pt x="103589" y="103942"/>
                </a:lnTo>
                <a:lnTo>
                  <a:pt x="103589" y="125516"/>
                </a:lnTo>
                <a:lnTo>
                  <a:pt x="103589" y="149248"/>
                </a:lnTo>
                <a:lnTo>
                  <a:pt x="103589" y="175138"/>
                </a:lnTo>
                <a:lnTo>
                  <a:pt x="103589" y="198869"/>
                </a:lnTo>
                <a:lnTo>
                  <a:pt x="103589" y="229074"/>
                </a:lnTo>
                <a:lnTo>
                  <a:pt x="99273" y="283010"/>
                </a:lnTo>
                <a:lnTo>
                  <a:pt x="94956" y="341261"/>
                </a:lnTo>
                <a:lnTo>
                  <a:pt x="90640" y="393040"/>
                </a:lnTo>
                <a:lnTo>
                  <a:pt x="86324" y="442661"/>
                </a:lnTo>
                <a:lnTo>
                  <a:pt x="86324" y="472865"/>
                </a:lnTo>
                <a:lnTo>
                  <a:pt x="82008" y="492282"/>
                </a:lnTo>
                <a:lnTo>
                  <a:pt x="77692" y="513857"/>
                </a:lnTo>
                <a:lnTo>
                  <a:pt x="77692" y="531116"/>
                </a:lnTo>
                <a:lnTo>
                  <a:pt x="75533" y="541903"/>
                </a:lnTo>
                <a:lnTo>
                  <a:pt x="71217" y="550533"/>
                </a:lnTo>
                <a:lnTo>
                  <a:pt x="71217" y="554848"/>
                </a:lnTo>
                <a:lnTo>
                  <a:pt x="66901" y="554848"/>
                </a:lnTo>
                <a:lnTo>
                  <a:pt x="62585" y="554848"/>
                </a:lnTo>
                <a:lnTo>
                  <a:pt x="58269" y="554848"/>
                </a:lnTo>
                <a:lnTo>
                  <a:pt x="49636" y="550533"/>
                </a:lnTo>
                <a:lnTo>
                  <a:pt x="45320" y="546218"/>
                </a:lnTo>
                <a:lnTo>
                  <a:pt x="41004" y="539746"/>
                </a:lnTo>
                <a:lnTo>
                  <a:pt x="32372" y="531116"/>
                </a:lnTo>
                <a:lnTo>
                  <a:pt x="28055" y="518172"/>
                </a:lnTo>
                <a:lnTo>
                  <a:pt x="25897" y="509542"/>
                </a:lnTo>
                <a:lnTo>
                  <a:pt x="17265" y="492282"/>
                </a:lnTo>
                <a:lnTo>
                  <a:pt x="12949" y="481495"/>
                </a:lnTo>
                <a:lnTo>
                  <a:pt x="8632" y="468550"/>
                </a:lnTo>
                <a:lnTo>
                  <a:pt x="4316" y="455606"/>
                </a:lnTo>
                <a:lnTo>
                  <a:pt x="0" y="442661"/>
                </a:lnTo>
                <a:lnTo>
                  <a:pt x="0" y="427559"/>
                </a:lnTo>
                <a:lnTo>
                  <a:pt x="0" y="414614"/>
                </a:lnTo>
                <a:lnTo>
                  <a:pt x="4316" y="401669"/>
                </a:lnTo>
                <a:lnTo>
                  <a:pt x="4316" y="390882"/>
                </a:lnTo>
                <a:lnTo>
                  <a:pt x="8632" y="373623"/>
                </a:lnTo>
                <a:lnTo>
                  <a:pt x="8632" y="352048"/>
                </a:lnTo>
                <a:lnTo>
                  <a:pt x="8632" y="336946"/>
                </a:lnTo>
                <a:lnTo>
                  <a:pt x="8632" y="311057"/>
                </a:lnTo>
                <a:lnTo>
                  <a:pt x="8632" y="287325"/>
                </a:lnTo>
                <a:lnTo>
                  <a:pt x="8632" y="261435"/>
                </a:lnTo>
                <a:lnTo>
                  <a:pt x="8632" y="233389"/>
                </a:lnTo>
                <a:lnTo>
                  <a:pt x="8632" y="207499"/>
                </a:lnTo>
                <a:lnTo>
                  <a:pt x="8632" y="179452"/>
                </a:lnTo>
                <a:lnTo>
                  <a:pt x="8632" y="157878"/>
                </a:lnTo>
                <a:lnTo>
                  <a:pt x="8632" y="134146"/>
                </a:lnTo>
                <a:lnTo>
                  <a:pt x="8632" y="112572"/>
                </a:lnTo>
                <a:lnTo>
                  <a:pt x="8632" y="93155"/>
                </a:lnTo>
                <a:lnTo>
                  <a:pt x="8632" y="75895"/>
                </a:lnTo>
                <a:lnTo>
                  <a:pt x="8632" y="58635"/>
                </a:lnTo>
                <a:lnTo>
                  <a:pt x="8632" y="43533"/>
                </a:lnTo>
                <a:lnTo>
                  <a:pt x="4316" y="30589"/>
                </a:lnTo>
                <a:lnTo>
                  <a:pt x="4316" y="17644"/>
                </a:lnTo>
                <a:lnTo>
                  <a:pt x="4316" y="4699"/>
                </a:lnTo>
                <a:lnTo>
                  <a:pt x="1182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1705946" y="2568834"/>
            <a:ext cx="131185" cy="249821"/>
          </a:xfrm>
          <a:custGeom>
            <a:avLst/>
            <a:gdLst>
              <a:gd name="connsiteX0" fmla="*/ 12899 w 131185"/>
              <a:gd name="connsiteY0" fmla="*/ 0 h 249821"/>
              <a:gd name="connsiteX1" fmla="*/ 131185 w 131185"/>
              <a:gd name="connsiteY1" fmla="*/ 0 h 249821"/>
              <a:gd name="connsiteX2" fmla="*/ 128981 w 131185"/>
              <a:gd name="connsiteY2" fmla="*/ 2208 h 249821"/>
              <a:gd name="connsiteX3" fmla="*/ 120382 w 131185"/>
              <a:gd name="connsiteY3" fmla="*/ 10820 h 249821"/>
              <a:gd name="connsiteX4" fmla="*/ 116083 w 131185"/>
              <a:gd name="connsiteY4" fmla="*/ 23739 h 249821"/>
              <a:gd name="connsiteX5" fmla="*/ 107484 w 131185"/>
              <a:gd name="connsiteY5" fmla="*/ 38811 h 249821"/>
              <a:gd name="connsiteX6" fmla="*/ 103185 w 131185"/>
              <a:gd name="connsiteY6" fmla="*/ 56037 h 249821"/>
              <a:gd name="connsiteX7" fmla="*/ 98886 w 131185"/>
              <a:gd name="connsiteY7" fmla="*/ 71109 h 249821"/>
              <a:gd name="connsiteX8" fmla="*/ 96736 w 131185"/>
              <a:gd name="connsiteY8" fmla="*/ 96947 h 249821"/>
              <a:gd name="connsiteX9" fmla="*/ 83838 w 131185"/>
              <a:gd name="connsiteY9" fmla="*/ 142163 h 249821"/>
              <a:gd name="connsiteX10" fmla="*/ 79539 w 131185"/>
              <a:gd name="connsiteY10" fmla="*/ 163695 h 249821"/>
              <a:gd name="connsiteX11" fmla="*/ 79539 w 131185"/>
              <a:gd name="connsiteY11" fmla="*/ 183073 h 249821"/>
              <a:gd name="connsiteX12" fmla="*/ 75239 w 131185"/>
              <a:gd name="connsiteY12" fmla="*/ 204605 h 249821"/>
              <a:gd name="connsiteX13" fmla="*/ 75239 w 131185"/>
              <a:gd name="connsiteY13" fmla="*/ 219677 h 249821"/>
              <a:gd name="connsiteX14" fmla="*/ 70940 w 131185"/>
              <a:gd name="connsiteY14" fmla="*/ 236902 h 249821"/>
              <a:gd name="connsiteX15" fmla="*/ 70940 w 131185"/>
              <a:gd name="connsiteY15" fmla="*/ 249821 h 249821"/>
              <a:gd name="connsiteX16" fmla="*/ 0 w 131185"/>
              <a:gd name="connsiteY16" fmla="*/ 249821 h 249821"/>
              <a:gd name="connsiteX17" fmla="*/ 4300 w 131185"/>
              <a:gd name="connsiteY17" fmla="*/ 217524 h 249821"/>
              <a:gd name="connsiteX18" fmla="*/ 4300 w 131185"/>
              <a:gd name="connsiteY18" fmla="*/ 187379 h 249821"/>
              <a:gd name="connsiteX19" fmla="*/ 4300 w 131185"/>
              <a:gd name="connsiteY19" fmla="*/ 159388 h 249821"/>
              <a:gd name="connsiteX20" fmla="*/ 8599 w 131185"/>
              <a:gd name="connsiteY20" fmla="*/ 133550 h 249821"/>
              <a:gd name="connsiteX21" fmla="*/ 8599 w 131185"/>
              <a:gd name="connsiteY21" fmla="*/ 109866 h 249821"/>
              <a:gd name="connsiteX22" fmla="*/ 8599 w 131185"/>
              <a:gd name="connsiteY22" fmla="*/ 88334 h 249821"/>
              <a:gd name="connsiteX23" fmla="*/ 8599 w 131185"/>
              <a:gd name="connsiteY23" fmla="*/ 68956 h 249821"/>
              <a:gd name="connsiteX24" fmla="*/ 8599 w 131185"/>
              <a:gd name="connsiteY24" fmla="*/ 51730 h 249821"/>
              <a:gd name="connsiteX25" fmla="*/ 12899 w 131185"/>
              <a:gd name="connsiteY25" fmla="*/ 34505 h 249821"/>
              <a:gd name="connsiteX26" fmla="*/ 12899 w 131185"/>
              <a:gd name="connsiteY26" fmla="*/ 23739 h 249821"/>
              <a:gd name="connsiteX27" fmla="*/ 12899 w 131185"/>
              <a:gd name="connsiteY27" fmla="*/ 10820 h 249821"/>
              <a:gd name="connsiteX28" fmla="*/ 12899 w 131185"/>
              <a:gd name="connsiteY28" fmla="*/ 0 h 24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1185" h="249821">
                <a:moveTo>
                  <a:pt x="12899" y="0"/>
                </a:moveTo>
                <a:lnTo>
                  <a:pt x="131185" y="0"/>
                </a:lnTo>
                <a:lnTo>
                  <a:pt x="128981" y="2208"/>
                </a:lnTo>
                <a:lnTo>
                  <a:pt x="120382" y="10820"/>
                </a:lnTo>
                <a:lnTo>
                  <a:pt x="116083" y="23739"/>
                </a:lnTo>
                <a:lnTo>
                  <a:pt x="107484" y="38811"/>
                </a:lnTo>
                <a:lnTo>
                  <a:pt x="103185" y="56037"/>
                </a:lnTo>
                <a:lnTo>
                  <a:pt x="98886" y="71109"/>
                </a:lnTo>
                <a:lnTo>
                  <a:pt x="96736" y="96947"/>
                </a:lnTo>
                <a:lnTo>
                  <a:pt x="83838" y="142163"/>
                </a:lnTo>
                <a:lnTo>
                  <a:pt x="79539" y="163695"/>
                </a:lnTo>
                <a:lnTo>
                  <a:pt x="79539" y="183073"/>
                </a:lnTo>
                <a:lnTo>
                  <a:pt x="75239" y="204605"/>
                </a:lnTo>
                <a:lnTo>
                  <a:pt x="75239" y="219677"/>
                </a:lnTo>
                <a:lnTo>
                  <a:pt x="70940" y="236902"/>
                </a:lnTo>
                <a:lnTo>
                  <a:pt x="70940" y="249821"/>
                </a:lnTo>
                <a:lnTo>
                  <a:pt x="0" y="249821"/>
                </a:lnTo>
                <a:lnTo>
                  <a:pt x="4300" y="217524"/>
                </a:lnTo>
                <a:lnTo>
                  <a:pt x="4300" y="187379"/>
                </a:lnTo>
                <a:lnTo>
                  <a:pt x="4300" y="159388"/>
                </a:lnTo>
                <a:lnTo>
                  <a:pt x="8599" y="133550"/>
                </a:lnTo>
                <a:lnTo>
                  <a:pt x="8599" y="109866"/>
                </a:lnTo>
                <a:lnTo>
                  <a:pt x="8599" y="88334"/>
                </a:lnTo>
                <a:lnTo>
                  <a:pt x="8599" y="68956"/>
                </a:lnTo>
                <a:lnTo>
                  <a:pt x="8599" y="51730"/>
                </a:lnTo>
                <a:lnTo>
                  <a:pt x="12899" y="34505"/>
                </a:lnTo>
                <a:lnTo>
                  <a:pt x="12899" y="23739"/>
                </a:lnTo>
                <a:lnTo>
                  <a:pt x="12899" y="10820"/>
                </a:lnTo>
                <a:lnTo>
                  <a:pt x="12899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2021820" y="2245885"/>
            <a:ext cx="606425" cy="168281"/>
          </a:xfrm>
          <a:custGeom>
            <a:avLst/>
            <a:gdLst>
              <a:gd name="connsiteX0" fmla="*/ 466149 w 606425"/>
              <a:gd name="connsiteY0" fmla="*/ 0 h 168281"/>
              <a:gd name="connsiteX1" fmla="*/ 470465 w 606425"/>
              <a:gd name="connsiteY1" fmla="*/ 4315 h 168281"/>
              <a:gd name="connsiteX2" fmla="*/ 479097 w 606425"/>
              <a:gd name="connsiteY2" fmla="*/ 6472 h 168281"/>
              <a:gd name="connsiteX3" fmla="*/ 487730 w 606425"/>
              <a:gd name="connsiteY3" fmla="*/ 6472 h 168281"/>
              <a:gd name="connsiteX4" fmla="*/ 496362 w 606425"/>
              <a:gd name="connsiteY4" fmla="*/ 10787 h 168281"/>
              <a:gd name="connsiteX5" fmla="*/ 520101 w 606425"/>
              <a:gd name="connsiteY5" fmla="*/ 19417 h 168281"/>
              <a:gd name="connsiteX6" fmla="*/ 533050 w 606425"/>
              <a:gd name="connsiteY6" fmla="*/ 28047 h 168281"/>
              <a:gd name="connsiteX7" fmla="*/ 545998 w 606425"/>
              <a:gd name="connsiteY7" fmla="*/ 36677 h 168281"/>
              <a:gd name="connsiteX8" fmla="*/ 556789 w 606425"/>
              <a:gd name="connsiteY8" fmla="*/ 45306 h 168281"/>
              <a:gd name="connsiteX9" fmla="*/ 569738 w 606425"/>
              <a:gd name="connsiteY9" fmla="*/ 49621 h 168281"/>
              <a:gd name="connsiteX10" fmla="*/ 578370 w 606425"/>
              <a:gd name="connsiteY10" fmla="*/ 56094 h 168281"/>
              <a:gd name="connsiteX11" fmla="*/ 587002 w 606425"/>
              <a:gd name="connsiteY11" fmla="*/ 64724 h 168281"/>
              <a:gd name="connsiteX12" fmla="*/ 593477 w 606425"/>
              <a:gd name="connsiteY12" fmla="*/ 69038 h 168281"/>
              <a:gd name="connsiteX13" fmla="*/ 597793 w 606425"/>
              <a:gd name="connsiteY13" fmla="*/ 77668 h 168281"/>
              <a:gd name="connsiteX14" fmla="*/ 602109 w 606425"/>
              <a:gd name="connsiteY14" fmla="*/ 81983 h 168281"/>
              <a:gd name="connsiteX15" fmla="*/ 606425 w 606425"/>
              <a:gd name="connsiteY15" fmla="*/ 86298 h 168281"/>
              <a:gd name="connsiteX16" fmla="*/ 606425 w 606425"/>
              <a:gd name="connsiteY16" fmla="*/ 94928 h 168281"/>
              <a:gd name="connsiteX17" fmla="*/ 602109 w 606425"/>
              <a:gd name="connsiteY17" fmla="*/ 101400 h 168281"/>
              <a:gd name="connsiteX18" fmla="*/ 597793 w 606425"/>
              <a:gd name="connsiteY18" fmla="*/ 110030 h 168281"/>
              <a:gd name="connsiteX19" fmla="*/ 593477 w 606425"/>
              <a:gd name="connsiteY19" fmla="*/ 118660 h 168281"/>
              <a:gd name="connsiteX20" fmla="*/ 591318 w 606425"/>
              <a:gd name="connsiteY20" fmla="*/ 122975 h 168281"/>
              <a:gd name="connsiteX21" fmla="*/ 587002 w 606425"/>
              <a:gd name="connsiteY21" fmla="*/ 131604 h 168281"/>
              <a:gd name="connsiteX22" fmla="*/ 582686 w 606425"/>
              <a:gd name="connsiteY22" fmla="*/ 140234 h 168281"/>
              <a:gd name="connsiteX23" fmla="*/ 578524 w 606425"/>
              <a:gd name="connsiteY23" fmla="*/ 150637 h 168281"/>
              <a:gd name="connsiteX24" fmla="*/ 471647 w 606425"/>
              <a:gd name="connsiteY24" fmla="*/ 150637 h 168281"/>
              <a:gd name="connsiteX25" fmla="*/ 470465 w 606425"/>
              <a:gd name="connsiteY25" fmla="*/ 148864 h 168281"/>
              <a:gd name="connsiteX26" fmla="*/ 470465 w 606425"/>
              <a:gd name="connsiteY26" fmla="*/ 140234 h 168281"/>
              <a:gd name="connsiteX27" fmla="*/ 470465 w 606425"/>
              <a:gd name="connsiteY27" fmla="*/ 131604 h 168281"/>
              <a:gd name="connsiteX28" fmla="*/ 466149 w 606425"/>
              <a:gd name="connsiteY28" fmla="*/ 127289 h 168281"/>
              <a:gd name="connsiteX29" fmla="*/ 457517 w 606425"/>
              <a:gd name="connsiteY29" fmla="*/ 114345 h 168281"/>
              <a:gd name="connsiteX30" fmla="*/ 451042 w 606425"/>
              <a:gd name="connsiteY30" fmla="*/ 110030 h 168281"/>
              <a:gd name="connsiteX31" fmla="*/ 442410 w 606425"/>
              <a:gd name="connsiteY31" fmla="*/ 105715 h 168281"/>
              <a:gd name="connsiteX32" fmla="*/ 433777 w 606425"/>
              <a:gd name="connsiteY32" fmla="*/ 101400 h 168281"/>
              <a:gd name="connsiteX33" fmla="*/ 425145 w 606425"/>
              <a:gd name="connsiteY33" fmla="*/ 101400 h 168281"/>
              <a:gd name="connsiteX34" fmla="*/ 416513 w 606425"/>
              <a:gd name="connsiteY34" fmla="*/ 99243 h 168281"/>
              <a:gd name="connsiteX35" fmla="*/ 407880 w 606425"/>
              <a:gd name="connsiteY35" fmla="*/ 99243 h 168281"/>
              <a:gd name="connsiteX36" fmla="*/ 401406 w 606425"/>
              <a:gd name="connsiteY36" fmla="*/ 99243 h 168281"/>
              <a:gd name="connsiteX37" fmla="*/ 388457 w 606425"/>
              <a:gd name="connsiteY37" fmla="*/ 99243 h 168281"/>
              <a:gd name="connsiteX38" fmla="*/ 375509 w 606425"/>
              <a:gd name="connsiteY38" fmla="*/ 101400 h 168281"/>
              <a:gd name="connsiteX39" fmla="*/ 358244 w 606425"/>
              <a:gd name="connsiteY39" fmla="*/ 101400 h 168281"/>
              <a:gd name="connsiteX40" fmla="*/ 338821 w 606425"/>
              <a:gd name="connsiteY40" fmla="*/ 105715 h 168281"/>
              <a:gd name="connsiteX41" fmla="*/ 312924 w 606425"/>
              <a:gd name="connsiteY41" fmla="*/ 110030 h 168281"/>
              <a:gd name="connsiteX42" fmla="*/ 289185 w 606425"/>
              <a:gd name="connsiteY42" fmla="*/ 114345 h 168281"/>
              <a:gd name="connsiteX43" fmla="*/ 263288 w 606425"/>
              <a:gd name="connsiteY43" fmla="*/ 118660 h 168281"/>
              <a:gd name="connsiteX44" fmla="*/ 235233 w 606425"/>
              <a:gd name="connsiteY44" fmla="*/ 122975 h 168281"/>
              <a:gd name="connsiteX45" fmla="*/ 202861 w 606425"/>
              <a:gd name="connsiteY45" fmla="*/ 131604 h 168281"/>
              <a:gd name="connsiteX46" fmla="*/ 164015 w 606425"/>
              <a:gd name="connsiteY46" fmla="*/ 135919 h 168281"/>
              <a:gd name="connsiteX47" fmla="*/ 127328 w 606425"/>
              <a:gd name="connsiteY47" fmla="*/ 144549 h 168281"/>
              <a:gd name="connsiteX48" fmla="*/ 86324 w 606425"/>
              <a:gd name="connsiteY48" fmla="*/ 151021 h 168281"/>
              <a:gd name="connsiteX49" fmla="*/ 45320 w 606425"/>
              <a:gd name="connsiteY49" fmla="*/ 159651 h 168281"/>
              <a:gd name="connsiteX50" fmla="*/ 0 w 606425"/>
              <a:gd name="connsiteY50" fmla="*/ 168281 h 168281"/>
              <a:gd name="connsiteX51" fmla="*/ 0 w 606425"/>
              <a:gd name="connsiteY51" fmla="*/ 105715 h 168281"/>
              <a:gd name="connsiteX52" fmla="*/ 28055 w 606425"/>
              <a:gd name="connsiteY52" fmla="*/ 101400 h 168281"/>
              <a:gd name="connsiteX53" fmla="*/ 62585 w 606425"/>
              <a:gd name="connsiteY53" fmla="*/ 101400 h 168281"/>
              <a:gd name="connsiteX54" fmla="*/ 90640 w 606425"/>
              <a:gd name="connsiteY54" fmla="*/ 99243 h 168281"/>
              <a:gd name="connsiteX55" fmla="*/ 123012 w 606425"/>
              <a:gd name="connsiteY55" fmla="*/ 94928 h 168281"/>
              <a:gd name="connsiteX56" fmla="*/ 157541 w 606425"/>
              <a:gd name="connsiteY56" fmla="*/ 90613 h 168281"/>
              <a:gd name="connsiteX57" fmla="*/ 189913 w 606425"/>
              <a:gd name="connsiteY57" fmla="*/ 86298 h 168281"/>
              <a:gd name="connsiteX58" fmla="*/ 226600 w 606425"/>
              <a:gd name="connsiteY58" fmla="*/ 77668 h 168281"/>
              <a:gd name="connsiteX59" fmla="*/ 258972 w 606425"/>
              <a:gd name="connsiteY59" fmla="*/ 69038 h 168281"/>
              <a:gd name="connsiteX60" fmla="*/ 297817 w 606425"/>
              <a:gd name="connsiteY60" fmla="*/ 60409 h 168281"/>
              <a:gd name="connsiteX61" fmla="*/ 325873 w 606425"/>
              <a:gd name="connsiteY61" fmla="*/ 53936 h 168281"/>
              <a:gd name="connsiteX62" fmla="*/ 343137 w 606425"/>
              <a:gd name="connsiteY62" fmla="*/ 49621 h 168281"/>
              <a:gd name="connsiteX63" fmla="*/ 353928 w 606425"/>
              <a:gd name="connsiteY63" fmla="*/ 49621 h 168281"/>
              <a:gd name="connsiteX64" fmla="*/ 366876 w 606425"/>
              <a:gd name="connsiteY64" fmla="*/ 45306 h 168281"/>
              <a:gd name="connsiteX65" fmla="*/ 375509 w 606425"/>
              <a:gd name="connsiteY65" fmla="*/ 40992 h 168281"/>
              <a:gd name="connsiteX66" fmla="*/ 388457 w 606425"/>
              <a:gd name="connsiteY66" fmla="*/ 36677 h 168281"/>
              <a:gd name="connsiteX67" fmla="*/ 397090 w 606425"/>
              <a:gd name="connsiteY67" fmla="*/ 32362 h 168281"/>
              <a:gd name="connsiteX68" fmla="*/ 403564 w 606425"/>
              <a:gd name="connsiteY68" fmla="*/ 28047 h 168281"/>
              <a:gd name="connsiteX69" fmla="*/ 407880 w 606425"/>
              <a:gd name="connsiteY69" fmla="*/ 23732 h 168281"/>
              <a:gd name="connsiteX70" fmla="*/ 416513 w 606425"/>
              <a:gd name="connsiteY70" fmla="*/ 23732 h 168281"/>
              <a:gd name="connsiteX71" fmla="*/ 420829 w 606425"/>
              <a:gd name="connsiteY71" fmla="*/ 19417 h 168281"/>
              <a:gd name="connsiteX72" fmla="*/ 420829 w 606425"/>
              <a:gd name="connsiteY72" fmla="*/ 15102 h 168281"/>
              <a:gd name="connsiteX73" fmla="*/ 425145 w 606425"/>
              <a:gd name="connsiteY73" fmla="*/ 15102 h 168281"/>
              <a:gd name="connsiteX74" fmla="*/ 429461 w 606425"/>
              <a:gd name="connsiteY74" fmla="*/ 6472 h 168281"/>
              <a:gd name="connsiteX75" fmla="*/ 442410 w 606425"/>
              <a:gd name="connsiteY75" fmla="*/ 4315 h 168281"/>
              <a:gd name="connsiteX76" fmla="*/ 451042 w 606425"/>
              <a:gd name="connsiteY76" fmla="*/ 4315 h 168281"/>
              <a:gd name="connsiteX77" fmla="*/ 466149 w 606425"/>
              <a:gd name="connsiteY77" fmla="*/ 0 h 16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6425" h="168281">
                <a:moveTo>
                  <a:pt x="466149" y="0"/>
                </a:moveTo>
                <a:lnTo>
                  <a:pt x="470465" y="4315"/>
                </a:lnTo>
                <a:lnTo>
                  <a:pt x="479097" y="6472"/>
                </a:lnTo>
                <a:lnTo>
                  <a:pt x="487730" y="6472"/>
                </a:lnTo>
                <a:lnTo>
                  <a:pt x="496362" y="10787"/>
                </a:lnTo>
                <a:lnTo>
                  <a:pt x="520101" y="19417"/>
                </a:lnTo>
                <a:lnTo>
                  <a:pt x="533050" y="28047"/>
                </a:lnTo>
                <a:lnTo>
                  <a:pt x="545998" y="36677"/>
                </a:lnTo>
                <a:lnTo>
                  <a:pt x="556789" y="45306"/>
                </a:lnTo>
                <a:lnTo>
                  <a:pt x="569738" y="49621"/>
                </a:lnTo>
                <a:lnTo>
                  <a:pt x="578370" y="56094"/>
                </a:lnTo>
                <a:lnTo>
                  <a:pt x="587002" y="64724"/>
                </a:lnTo>
                <a:lnTo>
                  <a:pt x="593477" y="69038"/>
                </a:lnTo>
                <a:lnTo>
                  <a:pt x="597793" y="77668"/>
                </a:lnTo>
                <a:lnTo>
                  <a:pt x="602109" y="81983"/>
                </a:lnTo>
                <a:lnTo>
                  <a:pt x="606425" y="86298"/>
                </a:lnTo>
                <a:lnTo>
                  <a:pt x="606425" y="94928"/>
                </a:lnTo>
                <a:lnTo>
                  <a:pt x="602109" y="101400"/>
                </a:lnTo>
                <a:lnTo>
                  <a:pt x="597793" y="110030"/>
                </a:lnTo>
                <a:lnTo>
                  <a:pt x="593477" y="118660"/>
                </a:lnTo>
                <a:lnTo>
                  <a:pt x="591318" y="122975"/>
                </a:lnTo>
                <a:lnTo>
                  <a:pt x="587002" y="131604"/>
                </a:lnTo>
                <a:lnTo>
                  <a:pt x="582686" y="140234"/>
                </a:lnTo>
                <a:lnTo>
                  <a:pt x="578524" y="150637"/>
                </a:lnTo>
                <a:lnTo>
                  <a:pt x="471647" y="150637"/>
                </a:lnTo>
                <a:lnTo>
                  <a:pt x="470465" y="148864"/>
                </a:lnTo>
                <a:lnTo>
                  <a:pt x="470465" y="140234"/>
                </a:lnTo>
                <a:lnTo>
                  <a:pt x="470465" y="131604"/>
                </a:lnTo>
                <a:lnTo>
                  <a:pt x="466149" y="127289"/>
                </a:lnTo>
                <a:lnTo>
                  <a:pt x="457517" y="114345"/>
                </a:lnTo>
                <a:lnTo>
                  <a:pt x="451042" y="110030"/>
                </a:lnTo>
                <a:lnTo>
                  <a:pt x="442410" y="105715"/>
                </a:lnTo>
                <a:lnTo>
                  <a:pt x="433777" y="101400"/>
                </a:lnTo>
                <a:lnTo>
                  <a:pt x="425145" y="101400"/>
                </a:lnTo>
                <a:lnTo>
                  <a:pt x="416513" y="99243"/>
                </a:lnTo>
                <a:lnTo>
                  <a:pt x="407880" y="99243"/>
                </a:lnTo>
                <a:lnTo>
                  <a:pt x="401406" y="99243"/>
                </a:lnTo>
                <a:lnTo>
                  <a:pt x="388457" y="99243"/>
                </a:lnTo>
                <a:lnTo>
                  <a:pt x="375509" y="101400"/>
                </a:lnTo>
                <a:lnTo>
                  <a:pt x="358244" y="101400"/>
                </a:lnTo>
                <a:lnTo>
                  <a:pt x="338821" y="105715"/>
                </a:lnTo>
                <a:lnTo>
                  <a:pt x="312924" y="110030"/>
                </a:lnTo>
                <a:lnTo>
                  <a:pt x="289185" y="114345"/>
                </a:lnTo>
                <a:lnTo>
                  <a:pt x="263288" y="118660"/>
                </a:lnTo>
                <a:lnTo>
                  <a:pt x="235233" y="122975"/>
                </a:lnTo>
                <a:lnTo>
                  <a:pt x="202861" y="131604"/>
                </a:lnTo>
                <a:lnTo>
                  <a:pt x="164015" y="135919"/>
                </a:lnTo>
                <a:lnTo>
                  <a:pt x="127328" y="144549"/>
                </a:lnTo>
                <a:lnTo>
                  <a:pt x="86324" y="151021"/>
                </a:lnTo>
                <a:lnTo>
                  <a:pt x="45320" y="159651"/>
                </a:lnTo>
                <a:lnTo>
                  <a:pt x="0" y="168281"/>
                </a:lnTo>
                <a:lnTo>
                  <a:pt x="0" y="105715"/>
                </a:lnTo>
                <a:lnTo>
                  <a:pt x="28055" y="101400"/>
                </a:lnTo>
                <a:lnTo>
                  <a:pt x="62585" y="101400"/>
                </a:lnTo>
                <a:lnTo>
                  <a:pt x="90640" y="99243"/>
                </a:lnTo>
                <a:lnTo>
                  <a:pt x="123012" y="94928"/>
                </a:lnTo>
                <a:lnTo>
                  <a:pt x="157541" y="90613"/>
                </a:lnTo>
                <a:lnTo>
                  <a:pt x="189913" y="86298"/>
                </a:lnTo>
                <a:lnTo>
                  <a:pt x="226600" y="77668"/>
                </a:lnTo>
                <a:lnTo>
                  <a:pt x="258972" y="69038"/>
                </a:lnTo>
                <a:lnTo>
                  <a:pt x="297817" y="60409"/>
                </a:lnTo>
                <a:lnTo>
                  <a:pt x="325873" y="53936"/>
                </a:lnTo>
                <a:lnTo>
                  <a:pt x="343137" y="49621"/>
                </a:lnTo>
                <a:lnTo>
                  <a:pt x="353928" y="49621"/>
                </a:lnTo>
                <a:lnTo>
                  <a:pt x="366876" y="45306"/>
                </a:lnTo>
                <a:lnTo>
                  <a:pt x="375509" y="40992"/>
                </a:lnTo>
                <a:lnTo>
                  <a:pt x="388457" y="36677"/>
                </a:lnTo>
                <a:lnTo>
                  <a:pt x="397090" y="32362"/>
                </a:lnTo>
                <a:lnTo>
                  <a:pt x="403564" y="28047"/>
                </a:lnTo>
                <a:lnTo>
                  <a:pt x="407880" y="23732"/>
                </a:lnTo>
                <a:lnTo>
                  <a:pt x="416513" y="23732"/>
                </a:lnTo>
                <a:lnTo>
                  <a:pt x="420829" y="19417"/>
                </a:lnTo>
                <a:lnTo>
                  <a:pt x="420829" y="15102"/>
                </a:lnTo>
                <a:lnTo>
                  <a:pt x="425145" y="15102"/>
                </a:lnTo>
                <a:lnTo>
                  <a:pt x="429461" y="6472"/>
                </a:lnTo>
                <a:lnTo>
                  <a:pt x="442410" y="4315"/>
                </a:lnTo>
                <a:lnTo>
                  <a:pt x="451042" y="4315"/>
                </a:lnTo>
                <a:lnTo>
                  <a:pt x="466149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407140" y="2444005"/>
            <a:ext cx="468630" cy="124829"/>
          </a:xfrm>
          <a:custGeom>
            <a:avLst/>
            <a:gdLst>
              <a:gd name="connsiteX0" fmla="*/ 320302 w 468630"/>
              <a:gd name="connsiteY0" fmla="*/ 0 h 124829"/>
              <a:gd name="connsiteX1" fmla="*/ 328901 w 468630"/>
              <a:gd name="connsiteY1" fmla="*/ 0 h 124829"/>
              <a:gd name="connsiteX2" fmla="*/ 337500 w 468630"/>
              <a:gd name="connsiteY2" fmla="*/ 0 h 124829"/>
              <a:gd name="connsiteX3" fmla="*/ 346098 w 468630"/>
              <a:gd name="connsiteY3" fmla="*/ 0 h 124829"/>
              <a:gd name="connsiteX4" fmla="*/ 356847 w 468630"/>
              <a:gd name="connsiteY4" fmla="*/ 2153 h 124829"/>
              <a:gd name="connsiteX5" fmla="*/ 365445 w 468630"/>
              <a:gd name="connsiteY5" fmla="*/ 6460 h 124829"/>
              <a:gd name="connsiteX6" fmla="*/ 391242 w 468630"/>
              <a:gd name="connsiteY6" fmla="*/ 19379 h 124829"/>
              <a:gd name="connsiteX7" fmla="*/ 414888 w 468630"/>
              <a:gd name="connsiteY7" fmla="*/ 32298 h 124829"/>
              <a:gd name="connsiteX8" fmla="*/ 427786 w 468630"/>
              <a:gd name="connsiteY8" fmla="*/ 40910 h 124829"/>
              <a:gd name="connsiteX9" fmla="*/ 436385 w 468630"/>
              <a:gd name="connsiteY9" fmla="*/ 49523 h 124829"/>
              <a:gd name="connsiteX10" fmla="*/ 447133 w 468630"/>
              <a:gd name="connsiteY10" fmla="*/ 55982 h 124829"/>
              <a:gd name="connsiteX11" fmla="*/ 455732 w 468630"/>
              <a:gd name="connsiteY11" fmla="*/ 60289 h 124829"/>
              <a:gd name="connsiteX12" fmla="*/ 460031 w 468630"/>
              <a:gd name="connsiteY12" fmla="*/ 68901 h 124829"/>
              <a:gd name="connsiteX13" fmla="*/ 464331 w 468630"/>
              <a:gd name="connsiteY13" fmla="*/ 73208 h 124829"/>
              <a:gd name="connsiteX14" fmla="*/ 468630 w 468630"/>
              <a:gd name="connsiteY14" fmla="*/ 77514 h 124829"/>
              <a:gd name="connsiteX15" fmla="*/ 468630 w 468630"/>
              <a:gd name="connsiteY15" fmla="*/ 81820 h 124829"/>
              <a:gd name="connsiteX16" fmla="*/ 468630 w 468630"/>
              <a:gd name="connsiteY16" fmla="*/ 94739 h 124829"/>
              <a:gd name="connsiteX17" fmla="*/ 464331 w 468630"/>
              <a:gd name="connsiteY17" fmla="*/ 101199 h 124829"/>
              <a:gd name="connsiteX18" fmla="*/ 460031 w 468630"/>
              <a:gd name="connsiteY18" fmla="*/ 105505 h 124829"/>
              <a:gd name="connsiteX19" fmla="*/ 455732 w 468630"/>
              <a:gd name="connsiteY19" fmla="*/ 109811 h 124829"/>
              <a:gd name="connsiteX20" fmla="*/ 447133 w 468630"/>
              <a:gd name="connsiteY20" fmla="*/ 114118 h 124829"/>
              <a:gd name="connsiteX21" fmla="*/ 442834 w 468630"/>
              <a:gd name="connsiteY21" fmla="*/ 118424 h 124829"/>
              <a:gd name="connsiteX22" fmla="*/ 436385 w 468630"/>
              <a:gd name="connsiteY22" fmla="*/ 118424 h 124829"/>
              <a:gd name="connsiteX23" fmla="*/ 429990 w 468630"/>
              <a:gd name="connsiteY23" fmla="*/ 124829 h 124829"/>
              <a:gd name="connsiteX24" fmla="*/ 311704 w 468630"/>
              <a:gd name="connsiteY24" fmla="*/ 124829 h 124829"/>
              <a:gd name="connsiteX25" fmla="*/ 311704 w 468630"/>
              <a:gd name="connsiteY25" fmla="*/ 122730 h 124829"/>
              <a:gd name="connsiteX26" fmla="*/ 311704 w 468630"/>
              <a:gd name="connsiteY26" fmla="*/ 114118 h 124829"/>
              <a:gd name="connsiteX27" fmla="*/ 311704 w 468630"/>
              <a:gd name="connsiteY27" fmla="*/ 109811 h 124829"/>
              <a:gd name="connsiteX28" fmla="*/ 307404 w 468630"/>
              <a:gd name="connsiteY28" fmla="*/ 105505 h 124829"/>
              <a:gd name="connsiteX29" fmla="*/ 307404 w 468630"/>
              <a:gd name="connsiteY29" fmla="*/ 101199 h 124829"/>
              <a:gd name="connsiteX30" fmla="*/ 303105 w 468630"/>
              <a:gd name="connsiteY30" fmla="*/ 101199 h 124829"/>
              <a:gd name="connsiteX31" fmla="*/ 298805 w 468630"/>
              <a:gd name="connsiteY31" fmla="*/ 101199 h 124829"/>
              <a:gd name="connsiteX32" fmla="*/ 296656 w 468630"/>
              <a:gd name="connsiteY32" fmla="*/ 101199 h 124829"/>
              <a:gd name="connsiteX33" fmla="*/ 288057 w 468630"/>
              <a:gd name="connsiteY33" fmla="*/ 99046 h 124829"/>
              <a:gd name="connsiteX34" fmla="*/ 275159 w 468630"/>
              <a:gd name="connsiteY34" fmla="*/ 99046 h 124829"/>
              <a:gd name="connsiteX35" fmla="*/ 262261 w 468630"/>
              <a:gd name="connsiteY35" fmla="*/ 101199 h 124829"/>
              <a:gd name="connsiteX36" fmla="*/ 247213 w 468630"/>
              <a:gd name="connsiteY36" fmla="*/ 101199 h 124829"/>
              <a:gd name="connsiteX37" fmla="*/ 230016 w 468630"/>
              <a:gd name="connsiteY37" fmla="*/ 101199 h 124829"/>
              <a:gd name="connsiteX38" fmla="*/ 208519 w 468630"/>
              <a:gd name="connsiteY38" fmla="*/ 101199 h 124829"/>
              <a:gd name="connsiteX39" fmla="*/ 184872 w 468630"/>
              <a:gd name="connsiteY39" fmla="*/ 105505 h 124829"/>
              <a:gd name="connsiteX40" fmla="*/ 159076 w 468630"/>
              <a:gd name="connsiteY40" fmla="*/ 105505 h 124829"/>
              <a:gd name="connsiteX41" fmla="*/ 135430 w 468630"/>
              <a:gd name="connsiteY41" fmla="*/ 109811 h 124829"/>
              <a:gd name="connsiteX42" fmla="*/ 107484 w 468630"/>
              <a:gd name="connsiteY42" fmla="*/ 114118 h 124829"/>
              <a:gd name="connsiteX43" fmla="*/ 73089 w 468630"/>
              <a:gd name="connsiteY43" fmla="*/ 114118 h 124829"/>
              <a:gd name="connsiteX44" fmla="*/ 40844 w 468630"/>
              <a:gd name="connsiteY44" fmla="*/ 118424 h 124829"/>
              <a:gd name="connsiteX45" fmla="*/ 8599 w 468630"/>
              <a:gd name="connsiteY45" fmla="*/ 122730 h 124829"/>
              <a:gd name="connsiteX46" fmla="*/ 0 w 468630"/>
              <a:gd name="connsiteY46" fmla="*/ 73208 h 124829"/>
              <a:gd name="connsiteX47" fmla="*/ 19347 w 468630"/>
              <a:gd name="connsiteY47" fmla="*/ 73208 h 124829"/>
              <a:gd name="connsiteX48" fmla="*/ 36545 w 468630"/>
              <a:gd name="connsiteY48" fmla="*/ 73208 h 124829"/>
              <a:gd name="connsiteX49" fmla="*/ 60191 w 468630"/>
              <a:gd name="connsiteY49" fmla="*/ 73208 h 124829"/>
              <a:gd name="connsiteX50" fmla="*/ 81688 w 468630"/>
              <a:gd name="connsiteY50" fmla="*/ 68901 h 124829"/>
              <a:gd name="connsiteX51" fmla="*/ 131130 w 468630"/>
              <a:gd name="connsiteY51" fmla="*/ 60289 h 124829"/>
              <a:gd name="connsiteX52" fmla="*/ 180573 w 468630"/>
              <a:gd name="connsiteY52" fmla="*/ 51676 h 124829"/>
              <a:gd name="connsiteX53" fmla="*/ 204220 w 468630"/>
              <a:gd name="connsiteY53" fmla="*/ 51676 h 124829"/>
              <a:gd name="connsiteX54" fmla="*/ 225716 w 468630"/>
              <a:gd name="connsiteY54" fmla="*/ 49523 h 124829"/>
              <a:gd name="connsiteX55" fmla="*/ 242914 w 468630"/>
              <a:gd name="connsiteY55" fmla="*/ 45217 h 124829"/>
              <a:gd name="connsiteX56" fmla="*/ 257962 w 468630"/>
              <a:gd name="connsiteY56" fmla="*/ 40910 h 124829"/>
              <a:gd name="connsiteX57" fmla="*/ 270860 w 468630"/>
              <a:gd name="connsiteY57" fmla="*/ 32298 h 124829"/>
              <a:gd name="connsiteX58" fmla="*/ 283758 w 468630"/>
              <a:gd name="connsiteY58" fmla="*/ 27991 h 124829"/>
              <a:gd name="connsiteX59" fmla="*/ 292356 w 468630"/>
              <a:gd name="connsiteY59" fmla="*/ 23685 h 124829"/>
              <a:gd name="connsiteX60" fmla="*/ 296656 w 468630"/>
              <a:gd name="connsiteY60" fmla="*/ 19379 h 124829"/>
              <a:gd name="connsiteX61" fmla="*/ 298805 w 468630"/>
              <a:gd name="connsiteY61" fmla="*/ 10766 h 124829"/>
              <a:gd name="connsiteX62" fmla="*/ 307404 w 468630"/>
              <a:gd name="connsiteY62" fmla="*/ 2153 h 124829"/>
              <a:gd name="connsiteX63" fmla="*/ 320302 w 468630"/>
              <a:gd name="connsiteY63" fmla="*/ 0 h 12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68630" h="124829">
                <a:moveTo>
                  <a:pt x="320302" y="0"/>
                </a:moveTo>
                <a:lnTo>
                  <a:pt x="328901" y="0"/>
                </a:lnTo>
                <a:lnTo>
                  <a:pt x="337500" y="0"/>
                </a:lnTo>
                <a:lnTo>
                  <a:pt x="346098" y="0"/>
                </a:lnTo>
                <a:lnTo>
                  <a:pt x="356847" y="2153"/>
                </a:lnTo>
                <a:lnTo>
                  <a:pt x="365445" y="6460"/>
                </a:lnTo>
                <a:lnTo>
                  <a:pt x="391242" y="19379"/>
                </a:lnTo>
                <a:lnTo>
                  <a:pt x="414888" y="32298"/>
                </a:lnTo>
                <a:lnTo>
                  <a:pt x="427786" y="40910"/>
                </a:lnTo>
                <a:lnTo>
                  <a:pt x="436385" y="49523"/>
                </a:lnTo>
                <a:lnTo>
                  <a:pt x="447133" y="55982"/>
                </a:lnTo>
                <a:lnTo>
                  <a:pt x="455732" y="60289"/>
                </a:lnTo>
                <a:lnTo>
                  <a:pt x="460031" y="68901"/>
                </a:lnTo>
                <a:lnTo>
                  <a:pt x="464331" y="73208"/>
                </a:lnTo>
                <a:lnTo>
                  <a:pt x="468630" y="77514"/>
                </a:lnTo>
                <a:lnTo>
                  <a:pt x="468630" y="81820"/>
                </a:lnTo>
                <a:lnTo>
                  <a:pt x="468630" y="94739"/>
                </a:lnTo>
                <a:lnTo>
                  <a:pt x="464331" y="101199"/>
                </a:lnTo>
                <a:lnTo>
                  <a:pt x="460031" y="105505"/>
                </a:lnTo>
                <a:lnTo>
                  <a:pt x="455732" y="109811"/>
                </a:lnTo>
                <a:lnTo>
                  <a:pt x="447133" y="114118"/>
                </a:lnTo>
                <a:lnTo>
                  <a:pt x="442834" y="118424"/>
                </a:lnTo>
                <a:lnTo>
                  <a:pt x="436385" y="118424"/>
                </a:lnTo>
                <a:lnTo>
                  <a:pt x="429990" y="124829"/>
                </a:lnTo>
                <a:lnTo>
                  <a:pt x="311704" y="124829"/>
                </a:lnTo>
                <a:lnTo>
                  <a:pt x="311704" y="122730"/>
                </a:lnTo>
                <a:lnTo>
                  <a:pt x="311704" y="114118"/>
                </a:lnTo>
                <a:lnTo>
                  <a:pt x="311704" y="109811"/>
                </a:lnTo>
                <a:lnTo>
                  <a:pt x="307404" y="105505"/>
                </a:lnTo>
                <a:lnTo>
                  <a:pt x="307404" y="101199"/>
                </a:lnTo>
                <a:lnTo>
                  <a:pt x="303105" y="101199"/>
                </a:lnTo>
                <a:lnTo>
                  <a:pt x="298805" y="101199"/>
                </a:lnTo>
                <a:lnTo>
                  <a:pt x="296656" y="101199"/>
                </a:lnTo>
                <a:lnTo>
                  <a:pt x="288057" y="99046"/>
                </a:lnTo>
                <a:lnTo>
                  <a:pt x="275159" y="99046"/>
                </a:lnTo>
                <a:lnTo>
                  <a:pt x="262261" y="101199"/>
                </a:lnTo>
                <a:lnTo>
                  <a:pt x="247213" y="101199"/>
                </a:lnTo>
                <a:lnTo>
                  <a:pt x="230016" y="101199"/>
                </a:lnTo>
                <a:lnTo>
                  <a:pt x="208519" y="101199"/>
                </a:lnTo>
                <a:lnTo>
                  <a:pt x="184872" y="105505"/>
                </a:lnTo>
                <a:lnTo>
                  <a:pt x="159076" y="105505"/>
                </a:lnTo>
                <a:lnTo>
                  <a:pt x="135430" y="109811"/>
                </a:lnTo>
                <a:lnTo>
                  <a:pt x="107484" y="114118"/>
                </a:lnTo>
                <a:lnTo>
                  <a:pt x="73089" y="114118"/>
                </a:lnTo>
                <a:lnTo>
                  <a:pt x="40844" y="118424"/>
                </a:lnTo>
                <a:lnTo>
                  <a:pt x="8599" y="122730"/>
                </a:lnTo>
                <a:lnTo>
                  <a:pt x="0" y="73208"/>
                </a:lnTo>
                <a:lnTo>
                  <a:pt x="19347" y="73208"/>
                </a:lnTo>
                <a:lnTo>
                  <a:pt x="36545" y="73208"/>
                </a:lnTo>
                <a:lnTo>
                  <a:pt x="60191" y="73208"/>
                </a:lnTo>
                <a:lnTo>
                  <a:pt x="81688" y="68901"/>
                </a:lnTo>
                <a:lnTo>
                  <a:pt x="131130" y="60289"/>
                </a:lnTo>
                <a:lnTo>
                  <a:pt x="180573" y="51676"/>
                </a:lnTo>
                <a:lnTo>
                  <a:pt x="204220" y="51676"/>
                </a:lnTo>
                <a:lnTo>
                  <a:pt x="225716" y="49523"/>
                </a:lnTo>
                <a:lnTo>
                  <a:pt x="242914" y="45217"/>
                </a:lnTo>
                <a:lnTo>
                  <a:pt x="257962" y="40910"/>
                </a:lnTo>
                <a:lnTo>
                  <a:pt x="270860" y="32298"/>
                </a:lnTo>
                <a:lnTo>
                  <a:pt x="283758" y="27991"/>
                </a:lnTo>
                <a:lnTo>
                  <a:pt x="292356" y="23685"/>
                </a:lnTo>
                <a:lnTo>
                  <a:pt x="296656" y="19379"/>
                </a:lnTo>
                <a:lnTo>
                  <a:pt x="298805" y="10766"/>
                </a:lnTo>
                <a:lnTo>
                  <a:pt x="307404" y="2153"/>
                </a:lnTo>
                <a:lnTo>
                  <a:pt x="320302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63"/>
          <p:cNvSpPr/>
          <p:nvPr/>
        </p:nvSpPr>
        <p:spPr bwMode="auto">
          <a:xfrm>
            <a:off x="2650397" y="2793483"/>
            <a:ext cx="184785" cy="172085"/>
          </a:xfrm>
          <a:custGeom>
            <a:avLst/>
            <a:gdLst>
              <a:gd name="T0" fmla="*/ 84 w 86"/>
              <a:gd name="T1" fmla="*/ 57 h 80"/>
              <a:gd name="T2" fmla="*/ 82 w 86"/>
              <a:gd name="T3" fmla="*/ 63 h 80"/>
              <a:gd name="T4" fmla="*/ 82 w 86"/>
              <a:gd name="T5" fmla="*/ 69 h 80"/>
              <a:gd name="T6" fmla="*/ 82 w 86"/>
              <a:gd name="T7" fmla="*/ 72 h 80"/>
              <a:gd name="T8" fmla="*/ 80 w 86"/>
              <a:gd name="T9" fmla="*/ 74 h 80"/>
              <a:gd name="T10" fmla="*/ 80 w 86"/>
              <a:gd name="T11" fmla="*/ 78 h 80"/>
              <a:gd name="T12" fmla="*/ 80 w 86"/>
              <a:gd name="T13" fmla="*/ 78 h 80"/>
              <a:gd name="T14" fmla="*/ 78 w 86"/>
              <a:gd name="T15" fmla="*/ 80 h 80"/>
              <a:gd name="T16" fmla="*/ 78 w 86"/>
              <a:gd name="T17" fmla="*/ 80 h 80"/>
              <a:gd name="T18" fmla="*/ 76 w 86"/>
              <a:gd name="T19" fmla="*/ 80 h 80"/>
              <a:gd name="T20" fmla="*/ 73 w 86"/>
              <a:gd name="T21" fmla="*/ 80 h 80"/>
              <a:gd name="T22" fmla="*/ 69 w 86"/>
              <a:gd name="T23" fmla="*/ 78 h 80"/>
              <a:gd name="T24" fmla="*/ 63 w 86"/>
              <a:gd name="T25" fmla="*/ 74 h 80"/>
              <a:gd name="T26" fmla="*/ 57 w 86"/>
              <a:gd name="T27" fmla="*/ 69 h 80"/>
              <a:gd name="T28" fmla="*/ 52 w 86"/>
              <a:gd name="T29" fmla="*/ 63 h 80"/>
              <a:gd name="T30" fmla="*/ 44 w 86"/>
              <a:gd name="T31" fmla="*/ 55 h 80"/>
              <a:gd name="T32" fmla="*/ 34 w 86"/>
              <a:gd name="T33" fmla="*/ 47 h 80"/>
              <a:gd name="T34" fmla="*/ 27 w 86"/>
              <a:gd name="T35" fmla="*/ 40 h 80"/>
              <a:gd name="T36" fmla="*/ 19 w 86"/>
              <a:gd name="T37" fmla="*/ 32 h 80"/>
              <a:gd name="T38" fmla="*/ 13 w 86"/>
              <a:gd name="T39" fmla="*/ 26 h 80"/>
              <a:gd name="T40" fmla="*/ 9 w 86"/>
              <a:gd name="T41" fmla="*/ 21 h 80"/>
              <a:gd name="T42" fmla="*/ 4 w 86"/>
              <a:gd name="T43" fmla="*/ 15 h 80"/>
              <a:gd name="T44" fmla="*/ 2 w 86"/>
              <a:gd name="T45" fmla="*/ 11 h 80"/>
              <a:gd name="T46" fmla="*/ 0 w 86"/>
              <a:gd name="T47" fmla="*/ 7 h 80"/>
              <a:gd name="T48" fmla="*/ 0 w 86"/>
              <a:gd name="T49" fmla="*/ 5 h 80"/>
              <a:gd name="T50" fmla="*/ 0 w 86"/>
              <a:gd name="T51" fmla="*/ 3 h 80"/>
              <a:gd name="T52" fmla="*/ 0 w 86"/>
              <a:gd name="T53" fmla="*/ 3 h 80"/>
              <a:gd name="T54" fmla="*/ 2 w 86"/>
              <a:gd name="T55" fmla="*/ 1 h 80"/>
              <a:gd name="T56" fmla="*/ 4 w 86"/>
              <a:gd name="T57" fmla="*/ 1 h 80"/>
              <a:gd name="T58" fmla="*/ 8 w 86"/>
              <a:gd name="T59" fmla="*/ 0 h 80"/>
              <a:gd name="T60" fmla="*/ 11 w 86"/>
              <a:gd name="T61" fmla="*/ 0 h 80"/>
              <a:gd name="T62" fmla="*/ 17 w 86"/>
              <a:gd name="T63" fmla="*/ 0 h 80"/>
              <a:gd name="T64" fmla="*/ 23 w 86"/>
              <a:gd name="T65" fmla="*/ 0 h 80"/>
              <a:gd name="T66" fmla="*/ 27 w 86"/>
              <a:gd name="T67" fmla="*/ 0 h 80"/>
              <a:gd name="T68" fmla="*/ 32 w 86"/>
              <a:gd name="T69" fmla="*/ 0 h 80"/>
              <a:gd name="T70" fmla="*/ 38 w 86"/>
              <a:gd name="T71" fmla="*/ 1 h 80"/>
              <a:gd name="T72" fmla="*/ 44 w 86"/>
              <a:gd name="T73" fmla="*/ 3 h 80"/>
              <a:gd name="T74" fmla="*/ 55 w 86"/>
              <a:gd name="T75" fmla="*/ 9 h 80"/>
              <a:gd name="T76" fmla="*/ 69 w 86"/>
              <a:gd name="T77" fmla="*/ 15 h 80"/>
              <a:gd name="T78" fmla="*/ 73 w 86"/>
              <a:gd name="T79" fmla="*/ 21 h 80"/>
              <a:gd name="T80" fmla="*/ 78 w 86"/>
              <a:gd name="T81" fmla="*/ 24 h 80"/>
              <a:gd name="T82" fmla="*/ 80 w 86"/>
              <a:gd name="T83" fmla="*/ 30 h 80"/>
              <a:gd name="T84" fmla="*/ 84 w 86"/>
              <a:gd name="T85" fmla="*/ 36 h 80"/>
              <a:gd name="T86" fmla="*/ 84 w 86"/>
              <a:gd name="T87" fmla="*/ 40 h 80"/>
              <a:gd name="T88" fmla="*/ 86 w 86"/>
              <a:gd name="T89" fmla="*/ 46 h 80"/>
              <a:gd name="T90" fmla="*/ 84 w 86"/>
              <a:gd name="T91" fmla="*/ 51 h 80"/>
              <a:gd name="T92" fmla="*/ 84 w 86"/>
              <a:gd name="T93" fmla="*/ 57 h 80"/>
              <a:gd name="T94" fmla="*/ 84 w 86"/>
              <a:gd name="T95" fmla="*/ 5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6" h="80">
                <a:moveTo>
                  <a:pt x="84" y="57"/>
                </a:moveTo>
                <a:lnTo>
                  <a:pt x="82" y="63"/>
                </a:lnTo>
                <a:lnTo>
                  <a:pt x="82" y="69"/>
                </a:lnTo>
                <a:lnTo>
                  <a:pt x="82" y="72"/>
                </a:lnTo>
                <a:lnTo>
                  <a:pt x="80" y="74"/>
                </a:lnTo>
                <a:lnTo>
                  <a:pt x="80" y="78"/>
                </a:lnTo>
                <a:lnTo>
                  <a:pt x="80" y="78"/>
                </a:lnTo>
                <a:lnTo>
                  <a:pt x="78" y="80"/>
                </a:lnTo>
                <a:lnTo>
                  <a:pt x="78" y="80"/>
                </a:lnTo>
                <a:lnTo>
                  <a:pt x="76" y="80"/>
                </a:lnTo>
                <a:lnTo>
                  <a:pt x="73" y="80"/>
                </a:lnTo>
                <a:lnTo>
                  <a:pt x="69" y="78"/>
                </a:lnTo>
                <a:lnTo>
                  <a:pt x="63" y="74"/>
                </a:lnTo>
                <a:lnTo>
                  <a:pt x="57" y="69"/>
                </a:lnTo>
                <a:lnTo>
                  <a:pt x="52" y="63"/>
                </a:lnTo>
                <a:lnTo>
                  <a:pt x="44" y="55"/>
                </a:lnTo>
                <a:lnTo>
                  <a:pt x="34" y="47"/>
                </a:lnTo>
                <a:lnTo>
                  <a:pt x="27" y="40"/>
                </a:lnTo>
                <a:lnTo>
                  <a:pt x="19" y="32"/>
                </a:lnTo>
                <a:lnTo>
                  <a:pt x="13" y="26"/>
                </a:lnTo>
                <a:lnTo>
                  <a:pt x="9" y="21"/>
                </a:lnTo>
                <a:lnTo>
                  <a:pt x="4" y="15"/>
                </a:lnTo>
                <a:lnTo>
                  <a:pt x="2" y="11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  <a:lnTo>
                  <a:pt x="2" y="1"/>
                </a:lnTo>
                <a:lnTo>
                  <a:pt x="4" y="1"/>
                </a:lnTo>
                <a:lnTo>
                  <a:pt x="8" y="0"/>
                </a:lnTo>
                <a:lnTo>
                  <a:pt x="11" y="0"/>
                </a:lnTo>
                <a:lnTo>
                  <a:pt x="17" y="0"/>
                </a:lnTo>
                <a:lnTo>
                  <a:pt x="23" y="0"/>
                </a:lnTo>
                <a:lnTo>
                  <a:pt x="27" y="0"/>
                </a:lnTo>
                <a:lnTo>
                  <a:pt x="32" y="0"/>
                </a:lnTo>
                <a:lnTo>
                  <a:pt x="38" y="1"/>
                </a:lnTo>
                <a:lnTo>
                  <a:pt x="44" y="3"/>
                </a:lnTo>
                <a:lnTo>
                  <a:pt x="55" y="9"/>
                </a:lnTo>
                <a:lnTo>
                  <a:pt x="69" y="15"/>
                </a:lnTo>
                <a:lnTo>
                  <a:pt x="73" y="21"/>
                </a:lnTo>
                <a:lnTo>
                  <a:pt x="78" y="24"/>
                </a:lnTo>
                <a:lnTo>
                  <a:pt x="80" y="30"/>
                </a:lnTo>
                <a:lnTo>
                  <a:pt x="84" y="36"/>
                </a:lnTo>
                <a:lnTo>
                  <a:pt x="84" y="40"/>
                </a:lnTo>
                <a:lnTo>
                  <a:pt x="86" y="46"/>
                </a:lnTo>
                <a:lnTo>
                  <a:pt x="84" y="51"/>
                </a:lnTo>
                <a:lnTo>
                  <a:pt x="84" y="57"/>
                </a:lnTo>
                <a:lnTo>
                  <a:pt x="84" y="57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724128" y="1685241"/>
            <a:ext cx="2318547" cy="2326669"/>
            <a:chOff x="5534807" y="1672548"/>
            <a:chExt cx="2318547" cy="2326669"/>
          </a:xfrm>
        </p:grpSpPr>
        <p:sp>
          <p:nvSpPr>
            <p:cNvPr id="63" name="矩形 62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985285" y="2003582"/>
            <a:ext cx="1796233" cy="1689986"/>
            <a:chOff x="3243263" y="3090590"/>
            <a:chExt cx="858838" cy="808038"/>
          </a:xfrm>
        </p:grpSpPr>
        <p:sp>
          <p:nvSpPr>
            <p:cNvPr id="69" name="Freeform 113"/>
            <p:cNvSpPr/>
            <p:nvPr/>
          </p:nvSpPr>
          <p:spPr bwMode="auto">
            <a:xfrm>
              <a:off x="3243263" y="3235053"/>
              <a:ext cx="261938" cy="663575"/>
            </a:xfrm>
            <a:custGeom>
              <a:avLst/>
              <a:gdLst>
                <a:gd name="T0" fmla="*/ 18 w 165"/>
                <a:gd name="T1" fmla="*/ 405 h 418"/>
                <a:gd name="T2" fmla="*/ 10 w 165"/>
                <a:gd name="T3" fmla="*/ 411 h 418"/>
                <a:gd name="T4" fmla="*/ 4 w 165"/>
                <a:gd name="T5" fmla="*/ 415 h 418"/>
                <a:gd name="T6" fmla="*/ 2 w 165"/>
                <a:gd name="T7" fmla="*/ 418 h 418"/>
                <a:gd name="T8" fmla="*/ 0 w 165"/>
                <a:gd name="T9" fmla="*/ 416 h 418"/>
                <a:gd name="T10" fmla="*/ 2 w 165"/>
                <a:gd name="T11" fmla="*/ 414 h 418"/>
                <a:gd name="T12" fmla="*/ 3 w 165"/>
                <a:gd name="T13" fmla="*/ 410 h 418"/>
                <a:gd name="T14" fmla="*/ 6 w 165"/>
                <a:gd name="T15" fmla="*/ 405 h 418"/>
                <a:gd name="T16" fmla="*/ 10 w 165"/>
                <a:gd name="T17" fmla="*/ 398 h 418"/>
                <a:gd name="T18" fmla="*/ 16 w 165"/>
                <a:gd name="T19" fmla="*/ 390 h 418"/>
                <a:gd name="T20" fmla="*/ 23 w 165"/>
                <a:gd name="T21" fmla="*/ 381 h 418"/>
                <a:gd name="T22" fmla="*/ 31 w 165"/>
                <a:gd name="T23" fmla="*/ 370 h 418"/>
                <a:gd name="T24" fmla="*/ 45 w 165"/>
                <a:gd name="T25" fmla="*/ 353 h 418"/>
                <a:gd name="T26" fmla="*/ 62 w 165"/>
                <a:gd name="T27" fmla="*/ 327 h 418"/>
                <a:gd name="T28" fmla="*/ 77 w 165"/>
                <a:gd name="T29" fmla="*/ 299 h 418"/>
                <a:gd name="T30" fmla="*/ 91 w 165"/>
                <a:gd name="T31" fmla="*/ 269 h 418"/>
                <a:gd name="T32" fmla="*/ 102 w 165"/>
                <a:gd name="T33" fmla="*/ 236 h 418"/>
                <a:gd name="T34" fmla="*/ 112 w 165"/>
                <a:gd name="T35" fmla="*/ 204 h 418"/>
                <a:gd name="T36" fmla="*/ 120 w 165"/>
                <a:gd name="T37" fmla="*/ 174 h 418"/>
                <a:gd name="T38" fmla="*/ 126 w 165"/>
                <a:gd name="T39" fmla="*/ 143 h 418"/>
                <a:gd name="T40" fmla="*/ 128 w 165"/>
                <a:gd name="T41" fmla="*/ 113 h 418"/>
                <a:gd name="T42" fmla="*/ 129 w 165"/>
                <a:gd name="T43" fmla="*/ 87 h 418"/>
                <a:gd name="T44" fmla="*/ 129 w 165"/>
                <a:gd name="T45" fmla="*/ 63 h 418"/>
                <a:gd name="T46" fmla="*/ 128 w 165"/>
                <a:gd name="T47" fmla="*/ 42 h 418"/>
                <a:gd name="T48" fmla="*/ 127 w 165"/>
                <a:gd name="T49" fmla="*/ 26 h 418"/>
                <a:gd name="T50" fmla="*/ 126 w 165"/>
                <a:gd name="T51" fmla="*/ 14 h 418"/>
                <a:gd name="T52" fmla="*/ 127 w 165"/>
                <a:gd name="T53" fmla="*/ 6 h 418"/>
                <a:gd name="T54" fmla="*/ 128 w 165"/>
                <a:gd name="T55" fmla="*/ 1 h 418"/>
                <a:gd name="T56" fmla="*/ 131 w 165"/>
                <a:gd name="T57" fmla="*/ 0 h 418"/>
                <a:gd name="T58" fmla="*/ 136 w 165"/>
                <a:gd name="T59" fmla="*/ 2 h 418"/>
                <a:gd name="T60" fmla="*/ 145 w 165"/>
                <a:gd name="T61" fmla="*/ 5 h 418"/>
                <a:gd name="T62" fmla="*/ 157 w 165"/>
                <a:gd name="T63" fmla="*/ 11 h 418"/>
                <a:gd name="T64" fmla="*/ 165 w 165"/>
                <a:gd name="T65" fmla="*/ 25 h 418"/>
                <a:gd name="T66" fmla="*/ 164 w 165"/>
                <a:gd name="T67" fmla="*/ 48 h 418"/>
                <a:gd name="T68" fmla="*/ 163 w 165"/>
                <a:gd name="T69" fmla="*/ 75 h 418"/>
                <a:gd name="T70" fmla="*/ 161 w 165"/>
                <a:gd name="T71" fmla="*/ 106 h 418"/>
                <a:gd name="T72" fmla="*/ 159 w 165"/>
                <a:gd name="T73" fmla="*/ 140 h 418"/>
                <a:gd name="T74" fmla="*/ 152 w 165"/>
                <a:gd name="T75" fmla="*/ 173 h 418"/>
                <a:gd name="T76" fmla="*/ 145 w 165"/>
                <a:gd name="T77" fmla="*/ 205 h 418"/>
                <a:gd name="T78" fmla="*/ 135 w 165"/>
                <a:gd name="T79" fmla="*/ 237 h 418"/>
                <a:gd name="T80" fmla="*/ 127 w 165"/>
                <a:gd name="T81" fmla="*/ 261 h 418"/>
                <a:gd name="T82" fmla="*/ 120 w 165"/>
                <a:gd name="T83" fmla="*/ 275 h 418"/>
                <a:gd name="T84" fmla="*/ 114 w 165"/>
                <a:gd name="T85" fmla="*/ 290 h 418"/>
                <a:gd name="T86" fmla="*/ 108 w 165"/>
                <a:gd name="T87" fmla="*/ 303 h 418"/>
                <a:gd name="T88" fmla="*/ 101 w 165"/>
                <a:gd name="T89" fmla="*/ 315 h 418"/>
                <a:gd name="T90" fmla="*/ 92 w 165"/>
                <a:gd name="T91" fmla="*/ 331 h 418"/>
                <a:gd name="T92" fmla="*/ 78 w 165"/>
                <a:gd name="T93" fmla="*/ 349 h 418"/>
                <a:gd name="T94" fmla="*/ 64 w 165"/>
                <a:gd name="T95" fmla="*/ 363 h 418"/>
                <a:gd name="T96" fmla="*/ 50 w 165"/>
                <a:gd name="T97" fmla="*/ 377 h 418"/>
                <a:gd name="T98" fmla="*/ 37 w 165"/>
                <a:gd name="T99" fmla="*/ 390 h 418"/>
                <a:gd name="T100" fmla="*/ 25 w 165"/>
                <a:gd name="T101" fmla="*/ 40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5" h="418">
                  <a:moveTo>
                    <a:pt x="25" y="401"/>
                  </a:moveTo>
                  <a:lnTo>
                    <a:pt x="18" y="405"/>
                  </a:lnTo>
                  <a:lnTo>
                    <a:pt x="14" y="409"/>
                  </a:lnTo>
                  <a:lnTo>
                    <a:pt x="10" y="411"/>
                  </a:lnTo>
                  <a:lnTo>
                    <a:pt x="7" y="414"/>
                  </a:lnTo>
                  <a:lnTo>
                    <a:pt x="4" y="415"/>
                  </a:lnTo>
                  <a:lnTo>
                    <a:pt x="3" y="416"/>
                  </a:lnTo>
                  <a:lnTo>
                    <a:pt x="2" y="418"/>
                  </a:lnTo>
                  <a:lnTo>
                    <a:pt x="2" y="416"/>
                  </a:lnTo>
                  <a:lnTo>
                    <a:pt x="0" y="416"/>
                  </a:lnTo>
                  <a:lnTo>
                    <a:pt x="0" y="415"/>
                  </a:lnTo>
                  <a:lnTo>
                    <a:pt x="2" y="414"/>
                  </a:lnTo>
                  <a:lnTo>
                    <a:pt x="2" y="412"/>
                  </a:lnTo>
                  <a:lnTo>
                    <a:pt x="3" y="410"/>
                  </a:lnTo>
                  <a:lnTo>
                    <a:pt x="5" y="408"/>
                  </a:lnTo>
                  <a:lnTo>
                    <a:pt x="6" y="405"/>
                  </a:lnTo>
                  <a:lnTo>
                    <a:pt x="8" y="402"/>
                  </a:lnTo>
                  <a:lnTo>
                    <a:pt x="10" y="398"/>
                  </a:lnTo>
                  <a:lnTo>
                    <a:pt x="13" y="394"/>
                  </a:lnTo>
                  <a:lnTo>
                    <a:pt x="16" y="390"/>
                  </a:lnTo>
                  <a:lnTo>
                    <a:pt x="20" y="386"/>
                  </a:lnTo>
                  <a:lnTo>
                    <a:pt x="23" y="381"/>
                  </a:lnTo>
                  <a:lnTo>
                    <a:pt x="27" y="376"/>
                  </a:lnTo>
                  <a:lnTo>
                    <a:pt x="31" y="370"/>
                  </a:lnTo>
                  <a:lnTo>
                    <a:pt x="37" y="364"/>
                  </a:lnTo>
                  <a:lnTo>
                    <a:pt x="45" y="353"/>
                  </a:lnTo>
                  <a:lnTo>
                    <a:pt x="55" y="340"/>
                  </a:lnTo>
                  <a:lnTo>
                    <a:pt x="62" y="327"/>
                  </a:lnTo>
                  <a:lnTo>
                    <a:pt x="70" y="314"/>
                  </a:lnTo>
                  <a:lnTo>
                    <a:pt x="77" y="299"/>
                  </a:lnTo>
                  <a:lnTo>
                    <a:pt x="84" y="284"/>
                  </a:lnTo>
                  <a:lnTo>
                    <a:pt x="91" y="269"/>
                  </a:lnTo>
                  <a:lnTo>
                    <a:pt x="97" y="252"/>
                  </a:lnTo>
                  <a:lnTo>
                    <a:pt x="102" y="236"/>
                  </a:lnTo>
                  <a:lnTo>
                    <a:pt x="108" y="220"/>
                  </a:lnTo>
                  <a:lnTo>
                    <a:pt x="112" y="204"/>
                  </a:lnTo>
                  <a:lnTo>
                    <a:pt x="116" y="188"/>
                  </a:lnTo>
                  <a:lnTo>
                    <a:pt x="120" y="174"/>
                  </a:lnTo>
                  <a:lnTo>
                    <a:pt x="122" y="158"/>
                  </a:lnTo>
                  <a:lnTo>
                    <a:pt x="126" y="143"/>
                  </a:lnTo>
                  <a:lnTo>
                    <a:pt x="128" y="127"/>
                  </a:lnTo>
                  <a:lnTo>
                    <a:pt x="128" y="113"/>
                  </a:lnTo>
                  <a:lnTo>
                    <a:pt x="129" y="99"/>
                  </a:lnTo>
                  <a:lnTo>
                    <a:pt x="129" y="87"/>
                  </a:lnTo>
                  <a:lnTo>
                    <a:pt x="129" y="74"/>
                  </a:lnTo>
                  <a:lnTo>
                    <a:pt x="129" y="63"/>
                  </a:lnTo>
                  <a:lnTo>
                    <a:pt x="129" y="53"/>
                  </a:lnTo>
                  <a:lnTo>
                    <a:pt x="128" y="42"/>
                  </a:lnTo>
                  <a:lnTo>
                    <a:pt x="128" y="34"/>
                  </a:lnTo>
                  <a:lnTo>
                    <a:pt x="127" y="26"/>
                  </a:lnTo>
                  <a:lnTo>
                    <a:pt x="126" y="20"/>
                  </a:lnTo>
                  <a:lnTo>
                    <a:pt x="126" y="14"/>
                  </a:lnTo>
                  <a:lnTo>
                    <a:pt x="126" y="9"/>
                  </a:lnTo>
                  <a:lnTo>
                    <a:pt x="127" y="6"/>
                  </a:lnTo>
                  <a:lnTo>
                    <a:pt x="127" y="3"/>
                  </a:lnTo>
                  <a:lnTo>
                    <a:pt x="128" y="1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3" y="1"/>
                  </a:lnTo>
                  <a:lnTo>
                    <a:pt x="136" y="2"/>
                  </a:lnTo>
                  <a:lnTo>
                    <a:pt x="140" y="3"/>
                  </a:lnTo>
                  <a:lnTo>
                    <a:pt x="145" y="5"/>
                  </a:lnTo>
                  <a:lnTo>
                    <a:pt x="151" y="8"/>
                  </a:lnTo>
                  <a:lnTo>
                    <a:pt x="157" y="11"/>
                  </a:lnTo>
                  <a:lnTo>
                    <a:pt x="165" y="16"/>
                  </a:lnTo>
                  <a:lnTo>
                    <a:pt x="165" y="25"/>
                  </a:lnTo>
                  <a:lnTo>
                    <a:pt x="164" y="37"/>
                  </a:lnTo>
                  <a:lnTo>
                    <a:pt x="164" y="48"/>
                  </a:lnTo>
                  <a:lnTo>
                    <a:pt x="163" y="61"/>
                  </a:lnTo>
                  <a:lnTo>
                    <a:pt x="163" y="75"/>
                  </a:lnTo>
                  <a:lnTo>
                    <a:pt x="162" y="90"/>
                  </a:lnTo>
                  <a:lnTo>
                    <a:pt x="161" y="106"/>
                  </a:lnTo>
                  <a:lnTo>
                    <a:pt x="160" y="123"/>
                  </a:lnTo>
                  <a:lnTo>
                    <a:pt x="159" y="140"/>
                  </a:lnTo>
                  <a:lnTo>
                    <a:pt x="155" y="157"/>
                  </a:lnTo>
                  <a:lnTo>
                    <a:pt x="152" y="173"/>
                  </a:lnTo>
                  <a:lnTo>
                    <a:pt x="149" y="189"/>
                  </a:lnTo>
                  <a:lnTo>
                    <a:pt x="145" y="205"/>
                  </a:lnTo>
                  <a:lnTo>
                    <a:pt x="140" y="221"/>
                  </a:lnTo>
                  <a:lnTo>
                    <a:pt x="135" y="237"/>
                  </a:lnTo>
                  <a:lnTo>
                    <a:pt x="130" y="252"/>
                  </a:lnTo>
                  <a:lnTo>
                    <a:pt x="127" y="261"/>
                  </a:lnTo>
                  <a:lnTo>
                    <a:pt x="124" y="268"/>
                  </a:lnTo>
                  <a:lnTo>
                    <a:pt x="120" y="275"/>
                  </a:lnTo>
                  <a:lnTo>
                    <a:pt x="117" y="283"/>
                  </a:lnTo>
                  <a:lnTo>
                    <a:pt x="114" y="290"/>
                  </a:lnTo>
                  <a:lnTo>
                    <a:pt x="111" y="297"/>
                  </a:lnTo>
                  <a:lnTo>
                    <a:pt x="108" y="303"/>
                  </a:lnTo>
                  <a:lnTo>
                    <a:pt x="104" y="309"/>
                  </a:lnTo>
                  <a:lnTo>
                    <a:pt x="101" y="315"/>
                  </a:lnTo>
                  <a:lnTo>
                    <a:pt x="98" y="320"/>
                  </a:lnTo>
                  <a:lnTo>
                    <a:pt x="92" y="331"/>
                  </a:lnTo>
                  <a:lnTo>
                    <a:pt x="85" y="340"/>
                  </a:lnTo>
                  <a:lnTo>
                    <a:pt x="78" y="349"/>
                  </a:lnTo>
                  <a:lnTo>
                    <a:pt x="72" y="356"/>
                  </a:lnTo>
                  <a:lnTo>
                    <a:pt x="64" y="363"/>
                  </a:lnTo>
                  <a:lnTo>
                    <a:pt x="58" y="371"/>
                  </a:lnTo>
                  <a:lnTo>
                    <a:pt x="50" y="377"/>
                  </a:lnTo>
                  <a:lnTo>
                    <a:pt x="44" y="384"/>
                  </a:lnTo>
                  <a:lnTo>
                    <a:pt x="37" y="390"/>
                  </a:lnTo>
                  <a:lnTo>
                    <a:pt x="30" y="395"/>
                  </a:lnTo>
                  <a:lnTo>
                    <a:pt x="25" y="401"/>
                  </a:lnTo>
                  <a:lnTo>
                    <a:pt x="25" y="40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14"/>
            <p:cNvSpPr/>
            <p:nvPr/>
          </p:nvSpPr>
          <p:spPr bwMode="auto">
            <a:xfrm>
              <a:off x="3630613" y="3090590"/>
              <a:ext cx="123825" cy="90487"/>
            </a:xfrm>
            <a:custGeom>
              <a:avLst/>
              <a:gdLst>
                <a:gd name="T0" fmla="*/ 12 w 78"/>
                <a:gd name="T1" fmla="*/ 2 h 57"/>
                <a:gd name="T2" fmla="*/ 15 w 78"/>
                <a:gd name="T3" fmla="*/ 0 h 57"/>
                <a:gd name="T4" fmla="*/ 20 w 78"/>
                <a:gd name="T5" fmla="*/ 0 h 57"/>
                <a:gd name="T6" fmla="*/ 23 w 78"/>
                <a:gd name="T7" fmla="*/ 0 h 57"/>
                <a:gd name="T8" fmla="*/ 27 w 78"/>
                <a:gd name="T9" fmla="*/ 0 h 57"/>
                <a:gd name="T10" fmla="*/ 35 w 78"/>
                <a:gd name="T11" fmla="*/ 2 h 57"/>
                <a:gd name="T12" fmla="*/ 45 w 78"/>
                <a:gd name="T13" fmla="*/ 4 h 57"/>
                <a:gd name="T14" fmla="*/ 52 w 78"/>
                <a:gd name="T15" fmla="*/ 8 h 57"/>
                <a:gd name="T16" fmla="*/ 57 w 78"/>
                <a:gd name="T17" fmla="*/ 10 h 57"/>
                <a:gd name="T18" fmla="*/ 60 w 78"/>
                <a:gd name="T19" fmla="*/ 12 h 57"/>
                <a:gd name="T20" fmla="*/ 64 w 78"/>
                <a:gd name="T21" fmla="*/ 15 h 57"/>
                <a:gd name="T22" fmla="*/ 67 w 78"/>
                <a:gd name="T23" fmla="*/ 19 h 57"/>
                <a:gd name="T24" fmla="*/ 69 w 78"/>
                <a:gd name="T25" fmla="*/ 23 h 57"/>
                <a:gd name="T26" fmla="*/ 73 w 78"/>
                <a:gd name="T27" fmla="*/ 26 h 57"/>
                <a:gd name="T28" fmla="*/ 75 w 78"/>
                <a:gd name="T29" fmla="*/ 30 h 57"/>
                <a:gd name="T30" fmla="*/ 77 w 78"/>
                <a:gd name="T31" fmla="*/ 34 h 57"/>
                <a:gd name="T32" fmla="*/ 78 w 78"/>
                <a:gd name="T33" fmla="*/ 39 h 57"/>
                <a:gd name="T34" fmla="*/ 78 w 78"/>
                <a:gd name="T35" fmla="*/ 42 h 57"/>
                <a:gd name="T36" fmla="*/ 78 w 78"/>
                <a:gd name="T37" fmla="*/ 45 h 57"/>
                <a:gd name="T38" fmla="*/ 78 w 78"/>
                <a:gd name="T39" fmla="*/ 48 h 57"/>
                <a:gd name="T40" fmla="*/ 77 w 78"/>
                <a:gd name="T41" fmla="*/ 51 h 57"/>
                <a:gd name="T42" fmla="*/ 75 w 78"/>
                <a:gd name="T43" fmla="*/ 54 h 57"/>
                <a:gd name="T44" fmla="*/ 74 w 78"/>
                <a:gd name="T45" fmla="*/ 55 h 57"/>
                <a:gd name="T46" fmla="*/ 73 w 78"/>
                <a:gd name="T47" fmla="*/ 56 h 57"/>
                <a:gd name="T48" fmla="*/ 72 w 78"/>
                <a:gd name="T49" fmla="*/ 57 h 57"/>
                <a:gd name="T50" fmla="*/ 69 w 78"/>
                <a:gd name="T51" fmla="*/ 57 h 57"/>
                <a:gd name="T52" fmla="*/ 68 w 78"/>
                <a:gd name="T53" fmla="*/ 57 h 57"/>
                <a:gd name="T54" fmla="*/ 66 w 78"/>
                <a:gd name="T55" fmla="*/ 57 h 57"/>
                <a:gd name="T56" fmla="*/ 64 w 78"/>
                <a:gd name="T57" fmla="*/ 56 h 57"/>
                <a:gd name="T58" fmla="*/ 61 w 78"/>
                <a:gd name="T59" fmla="*/ 56 h 57"/>
                <a:gd name="T60" fmla="*/ 59 w 78"/>
                <a:gd name="T61" fmla="*/ 55 h 57"/>
                <a:gd name="T62" fmla="*/ 56 w 78"/>
                <a:gd name="T63" fmla="*/ 52 h 57"/>
                <a:gd name="T64" fmla="*/ 52 w 78"/>
                <a:gd name="T65" fmla="*/ 51 h 57"/>
                <a:gd name="T66" fmla="*/ 49 w 78"/>
                <a:gd name="T67" fmla="*/ 49 h 57"/>
                <a:gd name="T68" fmla="*/ 46 w 78"/>
                <a:gd name="T69" fmla="*/ 47 h 57"/>
                <a:gd name="T70" fmla="*/ 43 w 78"/>
                <a:gd name="T71" fmla="*/ 44 h 57"/>
                <a:gd name="T72" fmla="*/ 39 w 78"/>
                <a:gd name="T73" fmla="*/ 41 h 57"/>
                <a:gd name="T74" fmla="*/ 35 w 78"/>
                <a:gd name="T75" fmla="*/ 38 h 57"/>
                <a:gd name="T76" fmla="*/ 31 w 78"/>
                <a:gd name="T77" fmla="*/ 34 h 57"/>
                <a:gd name="T78" fmla="*/ 27 w 78"/>
                <a:gd name="T79" fmla="*/ 31 h 57"/>
                <a:gd name="T80" fmla="*/ 24 w 78"/>
                <a:gd name="T81" fmla="*/ 28 h 57"/>
                <a:gd name="T82" fmla="*/ 20 w 78"/>
                <a:gd name="T83" fmla="*/ 25 h 57"/>
                <a:gd name="T84" fmla="*/ 16 w 78"/>
                <a:gd name="T85" fmla="*/ 23 h 57"/>
                <a:gd name="T86" fmla="*/ 14 w 78"/>
                <a:gd name="T87" fmla="*/ 21 h 57"/>
                <a:gd name="T88" fmla="*/ 11 w 78"/>
                <a:gd name="T89" fmla="*/ 17 h 57"/>
                <a:gd name="T90" fmla="*/ 9 w 78"/>
                <a:gd name="T91" fmla="*/ 15 h 57"/>
                <a:gd name="T92" fmla="*/ 7 w 78"/>
                <a:gd name="T93" fmla="*/ 14 h 57"/>
                <a:gd name="T94" fmla="*/ 5 w 78"/>
                <a:gd name="T95" fmla="*/ 12 h 57"/>
                <a:gd name="T96" fmla="*/ 4 w 78"/>
                <a:gd name="T97" fmla="*/ 11 h 57"/>
                <a:gd name="T98" fmla="*/ 3 w 78"/>
                <a:gd name="T99" fmla="*/ 9 h 57"/>
                <a:gd name="T100" fmla="*/ 2 w 78"/>
                <a:gd name="T101" fmla="*/ 8 h 57"/>
                <a:gd name="T102" fmla="*/ 0 w 78"/>
                <a:gd name="T103" fmla="*/ 7 h 57"/>
                <a:gd name="T104" fmla="*/ 0 w 78"/>
                <a:gd name="T105" fmla="*/ 7 h 57"/>
                <a:gd name="T106" fmla="*/ 0 w 78"/>
                <a:gd name="T107" fmla="*/ 6 h 57"/>
                <a:gd name="T108" fmla="*/ 0 w 78"/>
                <a:gd name="T109" fmla="*/ 5 h 57"/>
                <a:gd name="T110" fmla="*/ 2 w 78"/>
                <a:gd name="T111" fmla="*/ 5 h 57"/>
                <a:gd name="T112" fmla="*/ 2 w 78"/>
                <a:gd name="T113" fmla="*/ 4 h 57"/>
                <a:gd name="T114" fmla="*/ 4 w 78"/>
                <a:gd name="T115" fmla="*/ 4 h 57"/>
                <a:gd name="T116" fmla="*/ 5 w 78"/>
                <a:gd name="T117" fmla="*/ 4 h 57"/>
                <a:gd name="T118" fmla="*/ 7 w 78"/>
                <a:gd name="T119" fmla="*/ 3 h 57"/>
                <a:gd name="T120" fmla="*/ 9 w 78"/>
                <a:gd name="T121" fmla="*/ 3 h 57"/>
                <a:gd name="T122" fmla="*/ 12 w 78"/>
                <a:gd name="T123" fmla="*/ 2 h 57"/>
                <a:gd name="T124" fmla="*/ 12 w 78"/>
                <a:gd name="T1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57">
                  <a:moveTo>
                    <a:pt x="12" y="2"/>
                  </a:moveTo>
                  <a:lnTo>
                    <a:pt x="15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5" y="2"/>
                  </a:lnTo>
                  <a:lnTo>
                    <a:pt x="45" y="4"/>
                  </a:lnTo>
                  <a:lnTo>
                    <a:pt x="52" y="8"/>
                  </a:lnTo>
                  <a:lnTo>
                    <a:pt x="57" y="10"/>
                  </a:lnTo>
                  <a:lnTo>
                    <a:pt x="60" y="12"/>
                  </a:lnTo>
                  <a:lnTo>
                    <a:pt x="64" y="15"/>
                  </a:lnTo>
                  <a:lnTo>
                    <a:pt x="67" y="19"/>
                  </a:lnTo>
                  <a:lnTo>
                    <a:pt x="69" y="23"/>
                  </a:lnTo>
                  <a:lnTo>
                    <a:pt x="73" y="26"/>
                  </a:lnTo>
                  <a:lnTo>
                    <a:pt x="75" y="30"/>
                  </a:lnTo>
                  <a:lnTo>
                    <a:pt x="77" y="34"/>
                  </a:lnTo>
                  <a:lnTo>
                    <a:pt x="78" y="39"/>
                  </a:lnTo>
                  <a:lnTo>
                    <a:pt x="78" y="42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7" y="51"/>
                  </a:lnTo>
                  <a:lnTo>
                    <a:pt x="75" y="54"/>
                  </a:lnTo>
                  <a:lnTo>
                    <a:pt x="74" y="55"/>
                  </a:lnTo>
                  <a:lnTo>
                    <a:pt x="73" y="56"/>
                  </a:lnTo>
                  <a:lnTo>
                    <a:pt x="72" y="57"/>
                  </a:lnTo>
                  <a:lnTo>
                    <a:pt x="69" y="57"/>
                  </a:lnTo>
                  <a:lnTo>
                    <a:pt x="68" y="57"/>
                  </a:lnTo>
                  <a:lnTo>
                    <a:pt x="66" y="57"/>
                  </a:lnTo>
                  <a:lnTo>
                    <a:pt x="64" y="56"/>
                  </a:lnTo>
                  <a:lnTo>
                    <a:pt x="61" y="56"/>
                  </a:lnTo>
                  <a:lnTo>
                    <a:pt x="59" y="55"/>
                  </a:lnTo>
                  <a:lnTo>
                    <a:pt x="56" y="52"/>
                  </a:lnTo>
                  <a:lnTo>
                    <a:pt x="52" y="51"/>
                  </a:lnTo>
                  <a:lnTo>
                    <a:pt x="49" y="49"/>
                  </a:lnTo>
                  <a:lnTo>
                    <a:pt x="46" y="47"/>
                  </a:lnTo>
                  <a:lnTo>
                    <a:pt x="43" y="44"/>
                  </a:lnTo>
                  <a:lnTo>
                    <a:pt x="39" y="41"/>
                  </a:lnTo>
                  <a:lnTo>
                    <a:pt x="35" y="38"/>
                  </a:lnTo>
                  <a:lnTo>
                    <a:pt x="31" y="34"/>
                  </a:lnTo>
                  <a:lnTo>
                    <a:pt x="27" y="31"/>
                  </a:lnTo>
                  <a:lnTo>
                    <a:pt x="24" y="28"/>
                  </a:lnTo>
                  <a:lnTo>
                    <a:pt x="20" y="25"/>
                  </a:lnTo>
                  <a:lnTo>
                    <a:pt x="16" y="23"/>
                  </a:lnTo>
                  <a:lnTo>
                    <a:pt x="14" y="21"/>
                  </a:lnTo>
                  <a:lnTo>
                    <a:pt x="11" y="17"/>
                  </a:lnTo>
                  <a:lnTo>
                    <a:pt x="9" y="15"/>
                  </a:lnTo>
                  <a:lnTo>
                    <a:pt x="7" y="14"/>
                  </a:lnTo>
                  <a:lnTo>
                    <a:pt x="5" y="12"/>
                  </a:lnTo>
                  <a:lnTo>
                    <a:pt x="4" y="11"/>
                  </a:lnTo>
                  <a:lnTo>
                    <a:pt x="3" y="9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2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15"/>
            <p:cNvSpPr/>
            <p:nvPr/>
          </p:nvSpPr>
          <p:spPr bwMode="auto">
            <a:xfrm>
              <a:off x="3475038" y="3187428"/>
              <a:ext cx="465138" cy="101600"/>
            </a:xfrm>
            <a:custGeom>
              <a:avLst/>
              <a:gdLst>
                <a:gd name="T0" fmla="*/ 0 w 293"/>
                <a:gd name="T1" fmla="*/ 43 h 64"/>
                <a:gd name="T2" fmla="*/ 10 w 293"/>
                <a:gd name="T3" fmla="*/ 42 h 64"/>
                <a:gd name="T4" fmla="*/ 23 w 293"/>
                <a:gd name="T5" fmla="*/ 41 h 64"/>
                <a:gd name="T6" fmla="*/ 37 w 293"/>
                <a:gd name="T7" fmla="*/ 40 h 64"/>
                <a:gd name="T8" fmla="*/ 53 w 293"/>
                <a:gd name="T9" fmla="*/ 38 h 64"/>
                <a:gd name="T10" fmla="*/ 71 w 293"/>
                <a:gd name="T11" fmla="*/ 35 h 64"/>
                <a:gd name="T12" fmla="*/ 91 w 293"/>
                <a:gd name="T13" fmla="*/ 31 h 64"/>
                <a:gd name="T14" fmla="*/ 113 w 293"/>
                <a:gd name="T15" fmla="*/ 25 h 64"/>
                <a:gd name="T16" fmla="*/ 138 w 293"/>
                <a:gd name="T17" fmla="*/ 20 h 64"/>
                <a:gd name="T18" fmla="*/ 161 w 293"/>
                <a:gd name="T19" fmla="*/ 16 h 64"/>
                <a:gd name="T20" fmla="*/ 181 w 293"/>
                <a:gd name="T21" fmla="*/ 12 h 64"/>
                <a:gd name="T22" fmla="*/ 199 w 293"/>
                <a:gd name="T23" fmla="*/ 7 h 64"/>
                <a:gd name="T24" fmla="*/ 215 w 293"/>
                <a:gd name="T25" fmla="*/ 4 h 64"/>
                <a:gd name="T26" fmla="*/ 228 w 293"/>
                <a:gd name="T27" fmla="*/ 2 h 64"/>
                <a:gd name="T28" fmla="*/ 237 w 293"/>
                <a:gd name="T29" fmla="*/ 1 h 64"/>
                <a:gd name="T30" fmla="*/ 245 w 293"/>
                <a:gd name="T31" fmla="*/ 0 h 64"/>
                <a:gd name="T32" fmla="*/ 250 w 293"/>
                <a:gd name="T33" fmla="*/ 0 h 64"/>
                <a:gd name="T34" fmla="*/ 262 w 293"/>
                <a:gd name="T35" fmla="*/ 1 h 64"/>
                <a:gd name="T36" fmla="*/ 278 w 293"/>
                <a:gd name="T37" fmla="*/ 4 h 64"/>
                <a:gd name="T38" fmla="*/ 284 w 293"/>
                <a:gd name="T39" fmla="*/ 6 h 64"/>
                <a:gd name="T40" fmla="*/ 288 w 293"/>
                <a:gd name="T41" fmla="*/ 8 h 64"/>
                <a:gd name="T42" fmla="*/ 292 w 293"/>
                <a:gd name="T43" fmla="*/ 12 h 64"/>
                <a:gd name="T44" fmla="*/ 293 w 293"/>
                <a:gd name="T45" fmla="*/ 14 h 64"/>
                <a:gd name="T46" fmla="*/ 290 w 293"/>
                <a:gd name="T47" fmla="*/ 15 h 64"/>
                <a:gd name="T48" fmla="*/ 284 w 293"/>
                <a:gd name="T49" fmla="*/ 18 h 64"/>
                <a:gd name="T50" fmla="*/ 275 w 293"/>
                <a:gd name="T51" fmla="*/ 20 h 64"/>
                <a:gd name="T52" fmla="*/ 261 w 293"/>
                <a:gd name="T53" fmla="*/ 23 h 64"/>
                <a:gd name="T54" fmla="*/ 243 w 293"/>
                <a:gd name="T55" fmla="*/ 28 h 64"/>
                <a:gd name="T56" fmla="*/ 221 w 293"/>
                <a:gd name="T57" fmla="*/ 31 h 64"/>
                <a:gd name="T58" fmla="*/ 195 w 293"/>
                <a:gd name="T59" fmla="*/ 36 h 64"/>
                <a:gd name="T60" fmla="*/ 166 w 293"/>
                <a:gd name="T61" fmla="*/ 40 h 64"/>
                <a:gd name="T62" fmla="*/ 135 w 293"/>
                <a:gd name="T63" fmla="*/ 47 h 64"/>
                <a:gd name="T64" fmla="*/ 107 w 293"/>
                <a:gd name="T65" fmla="*/ 51 h 64"/>
                <a:gd name="T66" fmla="*/ 83 w 293"/>
                <a:gd name="T67" fmla="*/ 55 h 64"/>
                <a:gd name="T68" fmla="*/ 60 w 293"/>
                <a:gd name="T69" fmla="*/ 58 h 64"/>
                <a:gd name="T70" fmla="*/ 41 w 293"/>
                <a:gd name="T71" fmla="*/ 60 h 64"/>
                <a:gd name="T72" fmla="*/ 24 w 293"/>
                <a:gd name="T73" fmla="*/ 63 h 64"/>
                <a:gd name="T74" fmla="*/ 10 w 293"/>
                <a:gd name="T75" fmla="*/ 64 h 64"/>
                <a:gd name="T76" fmla="*/ 0 w 293"/>
                <a:gd name="T7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3" h="64">
                  <a:moveTo>
                    <a:pt x="0" y="64"/>
                  </a:moveTo>
                  <a:lnTo>
                    <a:pt x="0" y="43"/>
                  </a:lnTo>
                  <a:lnTo>
                    <a:pt x="5" y="43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23" y="41"/>
                  </a:lnTo>
                  <a:lnTo>
                    <a:pt x="29" y="41"/>
                  </a:lnTo>
                  <a:lnTo>
                    <a:pt x="37" y="40"/>
                  </a:lnTo>
                  <a:lnTo>
                    <a:pt x="44" y="39"/>
                  </a:lnTo>
                  <a:lnTo>
                    <a:pt x="53" y="38"/>
                  </a:lnTo>
                  <a:lnTo>
                    <a:pt x="62" y="36"/>
                  </a:lnTo>
                  <a:lnTo>
                    <a:pt x="71" y="35"/>
                  </a:lnTo>
                  <a:lnTo>
                    <a:pt x="81" y="33"/>
                  </a:lnTo>
                  <a:lnTo>
                    <a:pt x="91" y="31"/>
                  </a:lnTo>
                  <a:lnTo>
                    <a:pt x="103" y="29"/>
                  </a:lnTo>
                  <a:lnTo>
                    <a:pt x="113" y="25"/>
                  </a:lnTo>
                  <a:lnTo>
                    <a:pt x="125" y="23"/>
                  </a:lnTo>
                  <a:lnTo>
                    <a:pt x="138" y="20"/>
                  </a:lnTo>
                  <a:lnTo>
                    <a:pt x="149" y="18"/>
                  </a:lnTo>
                  <a:lnTo>
                    <a:pt x="161" y="16"/>
                  </a:lnTo>
                  <a:lnTo>
                    <a:pt x="172" y="13"/>
                  </a:lnTo>
                  <a:lnTo>
                    <a:pt x="181" y="12"/>
                  </a:lnTo>
                  <a:lnTo>
                    <a:pt x="191" y="9"/>
                  </a:lnTo>
                  <a:lnTo>
                    <a:pt x="199" y="7"/>
                  </a:lnTo>
                  <a:lnTo>
                    <a:pt x="208" y="6"/>
                  </a:lnTo>
                  <a:lnTo>
                    <a:pt x="215" y="4"/>
                  </a:lnTo>
                  <a:lnTo>
                    <a:pt x="221" y="3"/>
                  </a:lnTo>
                  <a:lnTo>
                    <a:pt x="228" y="2"/>
                  </a:lnTo>
                  <a:lnTo>
                    <a:pt x="233" y="2"/>
                  </a:lnTo>
                  <a:lnTo>
                    <a:pt x="237" y="1"/>
                  </a:lnTo>
                  <a:lnTo>
                    <a:pt x="242" y="0"/>
                  </a:lnTo>
                  <a:lnTo>
                    <a:pt x="245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5" y="0"/>
                  </a:lnTo>
                  <a:lnTo>
                    <a:pt x="262" y="1"/>
                  </a:lnTo>
                  <a:lnTo>
                    <a:pt x="270" y="2"/>
                  </a:lnTo>
                  <a:lnTo>
                    <a:pt x="278" y="4"/>
                  </a:lnTo>
                  <a:lnTo>
                    <a:pt x="281" y="5"/>
                  </a:lnTo>
                  <a:lnTo>
                    <a:pt x="284" y="6"/>
                  </a:lnTo>
                  <a:lnTo>
                    <a:pt x="286" y="7"/>
                  </a:lnTo>
                  <a:lnTo>
                    <a:pt x="288" y="8"/>
                  </a:lnTo>
                  <a:lnTo>
                    <a:pt x="290" y="11"/>
                  </a:lnTo>
                  <a:lnTo>
                    <a:pt x="292" y="12"/>
                  </a:lnTo>
                  <a:lnTo>
                    <a:pt x="292" y="13"/>
                  </a:lnTo>
                  <a:lnTo>
                    <a:pt x="293" y="14"/>
                  </a:lnTo>
                  <a:lnTo>
                    <a:pt x="292" y="15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4" y="18"/>
                  </a:lnTo>
                  <a:lnTo>
                    <a:pt x="280" y="19"/>
                  </a:lnTo>
                  <a:lnTo>
                    <a:pt x="275" y="20"/>
                  </a:lnTo>
                  <a:lnTo>
                    <a:pt x="268" y="22"/>
                  </a:lnTo>
                  <a:lnTo>
                    <a:pt x="261" y="23"/>
                  </a:lnTo>
                  <a:lnTo>
                    <a:pt x="252" y="25"/>
                  </a:lnTo>
                  <a:lnTo>
                    <a:pt x="243" y="28"/>
                  </a:lnTo>
                  <a:lnTo>
                    <a:pt x="232" y="30"/>
                  </a:lnTo>
                  <a:lnTo>
                    <a:pt x="221" y="31"/>
                  </a:lnTo>
                  <a:lnTo>
                    <a:pt x="209" y="34"/>
                  </a:lnTo>
                  <a:lnTo>
                    <a:pt x="195" y="36"/>
                  </a:lnTo>
                  <a:lnTo>
                    <a:pt x="181" y="38"/>
                  </a:lnTo>
                  <a:lnTo>
                    <a:pt x="166" y="40"/>
                  </a:lnTo>
                  <a:lnTo>
                    <a:pt x="150" y="43"/>
                  </a:lnTo>
                  <a:lnTo>
                    <a:pt x="135" y="47"/>
                  </a:lnTo>
                  <a:lnTo>
                    <a:pt x="121" y="49"/>
                  </a:lnTo>
                  <a:lnTo>
                    <a:pt x="107" y="51"/>
                  </a:lnTo>
                  <a:lnTo>
                    <a:pt x="94" y="53"/>
                  </a:lnTo>
                  <a:lnTo>
                    <a:pt x="83" y="55"/>
                  </a:lnTo>
                  <a:lnTo>
                    <a:pt x="71" y="57"/>
                  </a:lnTo>
                  <a:lnTo>
                    <a:pt x="60" y="58"/>
                  </a:lnTo>
                  <a:lnTo>
                    <a:pt x="51" y="59"/>
                  </a:lnTo>
                  <a:lnTo>
                    <a:pt x="41" y="60"/>
                  </a:lnTo>
                  <a:lnTo>
                    <a:pt x="33" y="61"/>
                  </a:lnTo>
                  <a:lnTo>
                    <a:pt x="24" y="63"/>
                  </a:lnTo>
                  <a:lnTo>
                    <a:pt x="18" y="63"/>
                  </a:lnTo>
                  <a:lnTo>
                    <a:pt x="10" y="64"/>
                  </a:lnTo>
                  <a:lnTo>
                    <a:pt x="5" y="64"/>
                  </a:lnTo>
                  <a:lnTo>
                    <a:pt x="0" y="64"/>
                  </a:lnTo>
                  <a:lnTo>
                    <a:pt x="0" y="6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16"/>
            <p:cNvSpPr/>
            <p:nvPr/>
          </p:nvSpPr>
          <p:spPr bwMode="auto">
            <a:xfrm>
              <a:off x="3832225" y="3303315"/>
              <a:ext cx="117475" cy="68262"/>
            </a:xfrm>
            <a:custGeom>
              <a:avLst/>
              <a:gdLst>
                <a:gd name="T0" fmla="*/ 0 w 74"/>
                <a:gd name="T1" fmla="*/ 6 h 43"/>
                <a:gd name="T2" fmla="*/ 2 w 74"/>
                <a:gd name="T3" fmla="*/ 5 h 43"/>
                <a:gd name="T4" fmla="*/ 5 w 74"/>
                <a:gd name="T5" fmla="*/ 3 h 43"/>
                <a:gd name="T6" fmla="*/ 9 w 74"/>
                <a:gd name="T7" fmla="*/ 2 h 43"/>
                <a:gd name="T8" fmla="*/ 13 w 74"/>
                <a:gd name="T9" fmla="*/ 1 h 43"/>
                <a:gd name="T10" fmla="*/ 18 w 74"/>
                <a:gd name="T11" fmla="*/ 1 h 43"/>
                <a:gd name="T12" fmla="*/ 23 w 74"/>
                <a:gd name="T13" fmla="*/ 0 h 43"/>
                <a:gd name="T14" fmla="*/ 28 w 74"/>
                <a:gd name="T15" fmla="*/ 0 h 43"/>
                <a:gd name="T16" fmla="*/ 35 w 74"/>
                <a:gd name="T17" fmla="*/ 0 h 43"/>
                <a:gd name="T18" fmla="*/ 39 w 74"/>
                <a:gd name="T19" fmla="*/ 0 h 43"/>
                <a:gd name="T20" fmla="*/ 44 w 74"/>
                <a:gd name="T21" fmla="*/ 0 h 43"/>
                <a:gd name="T22" fmla="*/ 48 w 74"/>
                <a:gd name="T23" fmla="*/ 1 h 43"/>
                <a:gd name="T24" fmla="*/ 53 w 74"/>
                <a:gd name="T25" fmla="*/ 1 h 43"/>
                <a:gd name="T26" fmla="*/ 56 w 74"/>
                <a:gd name="T27" fmla="*/ 3 h 43"/>
                <a:gd name="T28" fmla="*/ 59 w 74"/>
                <a:gd name="T29" fmla="*/ 4 h 43"/>
                <a:gd name="T30" fmla="*/ 62 w 74"/>
                <a:gd name="T31" fmla="*/ 6 h 43"/>
                <a:gd name="T32" fmla="*/ 64 w 74"/>
                <a:gd name="T33" fmla="*/ 9 h 43"/>
                <a:gd name="T34" fmla="*/ 68 w 74"/>
                <a:gd name="T35" fmla="*/ 12 h 43"/>
                <a:gd name="T36" fmla="*/ 70 w 74"/>
                <a:gd name="T37" fmla="*/ 14 h 43"/>
                <a:gd name="T38" fmla="*/ 71 w 74"/>
                <a:gd name="T39" fmla="*/ 16 h 43"/>
                <a:gd name="T40" fmla="*/ 72 w 74"/>
                <a:gd name="T41" fmla="*/ 19 h 43"/>
                <a:gd name="T42" fmla="*/ 73 w 74"/>
                <a:gd name="T43" fmla="*/ 21 h 43"/>
                <a:gd name="T44" fmla="*/ 74 w 74"/>
                <a:gd name="T45" fmla="*/ 25 h 43"/>
                <a:gd name="T46" fmla="*/ 74 w 74"/>
                <a:gd name="T47" fmla="*/ 27 h 43"/>
                <a:gd name="T48" fmla="*/ 74 w 74"/>
                <a:gd name="T49" fmla="*/ 30 h 43"/>
                <a:gd name="T50" fmla="*/ 74 w 74"/>
                <a:gd name="T51" fmla="*/ 33 h 43"/>
                <a:gd name="T52" fmla="*/ 74 w 74"/>
                <a:gd name="T53" fmla="*/ 35 h 43"/>
                <a:gd name="T54" fmla="*/ 73 w 74"/>
                <a:gd name="T55" fmla="*/ 37 h 43"/>
                <a:gd name="T56" fmla="*/ 72 w 74"/>
                <a:gd name="T57" fmla="*/ 39 h 43"/>
                <a:gd name="T58" fmla="*/ 71 w 74"/>
                <a:gd name="T59" fmla="*/ 41 h 43"/>
                <a:gd name="T60" fmla="*/ 70 w 74"/>
                <a:gd name="T61" fmla="*/ 43 h 43"/>
                <a:gd name="T62" fmla="*/ 68 w 74"/>
                <a:gd name="T63" fmla="*/ 43 h 43"/>
                <a:gd name="T64" fmla="*/ 64 w 74"/>
                <a:gd name="T65" fmla="*/ 43 h 43"/>
                <a:gd name="T66" fmla="*/ 63 w 74"/>
                <a:gd name="T67" fmla="*/ 43 h 43"/>
                <a:gd name="T68" fmla="*/ 61 w 74"/>
                <a:gd name="T69" fmla="*/ 43 h 43"/>
                <a:gd name="T70" fmla="*/ 59 w 74"/>
                <a:gd name="T71" fmla="*/ 41 h 43"/>
                <a:gd name="T72" fmla="*/ 57 w 74"/>
                <a:gd name="T73" fmla="*/ 40 h 43"/>
                <a:gd name="T74" fmla="*/ 54 w 74"/>
                <a:gd name="T75" fmla="*/ 39 h 43"/>
                <a:gd name="T76" fmla="*/ 51 w 74"/>
                <a:gd name="T77" fmla="*/ 38 h 43"/>
                <a:gd name="T78" fmla="*/ 47 w 74"/>
                <a:gd name="T79" fmla="*/ 36 h 43"/>
                <a:gd name="T80" fmla="*/ 43 w 74"/>
                <a:gd name="T81" fmla="*/ 34 h 43"/>
                <a:gd name="T82" fmla="*/ 39 w 74"/>
                <a:gd name="T83" fmla="*/ 32 h 43"/>
                <a:gd name="T84" fmla="*/ 35 w 74"/>
                <a:gd name="T85" fmla="*/ 29 h 43"/>
                <a:gd name="T86" fmla="*/ 29 w 74"/>
                <a:gd name="T87" fmla="*/ 27 h 43"/>
                <a:gd name="T88" fmla="*/ 24 w 74"/>
                <a:gd name="T89" fmla="*/ 23 h 43"/>
                <a:gd name="T90" fmla="*/ 19 w 74"/>
                <a:gd name="T91" fmla="*/ 19 h 43"/>
                <a:gd name="T92" fmla="*/ 12 w 74"/>
                <a:gd name="T93" fmla="*/ 15 h 43"/>
                <a:gd name="T94" fmla="*/ 6 w 74"/>
                <a:gd name="T95" fmla="*/ 11 h 43"/>
                <a:gd name="T96" fmla="*/ 0 w 74"/>
                <a:gd name="T97" fmla="*/ 6 h 43"/>
                <a:gd name="T98" fmla="*/ 0 w 74"/>
                <a:gd name="T9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" h="43">
                  <a:moveTo>
                    <a:pt x="0" y="6"/>
                  </a:moveTo>
                  <a:lnTo>
                    <a:pt x="2" y="5"/>
                  </a:lnTo>
                  <a:lnTo>
                    <a:pt x="5" y="3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1"/>
                  </a:lnTo>
                  <a:lnTo>
                    <a:pt x="53" y="1"/>
                  </a:lnTo>
                  <a:lnTo>
                    <a:pt x="56" y="3"/>
                  </a:lnTo>
                  <a:lnTo>
                    <a:pt x="59" y="4"/>
                  </a:lnTo>
                  <a:lnTo>
                    <a:pt x="62" y="6"/>
                  </a:lnTo>
                  <a:lnTo>
                    <a:pt x="64" y="9"/>
                  </a:lnTo>
                  <a:lnTo>
                    <a:pt x="68" y="12"/>
                  </a:lnTo>
                  <a:lnTo>
                    <a:pt x="70" y="14"/>
                  </a:lnTo>
                  <a:lnTo>
                    <a:pt x="71" y="16"/>
                  </a:lnTo>
                  <a:lnTo>
                    <a:pt x="72" y="19"/>
                  </a:lnTo>
                  <a:lnTo>
                    <a:pt x="73" y="21"/>
                  </a:lnTo>
                  <a:lnTo>
                    <a:pt x="74" y="25"/>
                  </a:lnTo>
                  <a:lnTo>
                    <a:pt x="74" y="27"/>
                  </a:lnTo>
                  <a:lnTo>
                    <a:pt x="74" y="30"/>
                  </a:lnTo>
                  <a:lnTo>
                    <a:pt x="74" y="33"/>
                  </a:lnTo>
                  <a:lnTo>
                    <a:pt x="74" y="35"/>
                  </a:lnTo>
                  <a:lnTo>
                    <a:pt x="73" y="37"/>
                  </a:lnTo>
                  <a:lnTo>
                    <a:pt x="72" y="39"/>
                  </a:lnTo>
                  <a:lnTo>
                    <a:pt x="71" y="41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4" y="43"/>
                  </a:lnTo>
                  <a:lnTo>
                    <a:pt x="63" y="43"/>
                  </a:lnTo>
                  <a:lnTo>
                    <a:pt x="61" y="43"/>
                  </a:lnTo>
                  <a:lnTo>
                    <a:pt x="59" y="41"/>
                  </a:lnTo>
                  <a:lnTo>
                    <a:pt x="57" y="40"/>
                  </a:lnTo>
                  <a:lnTo>
                    <a:pt x="54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43" y="34"/>
                  </a:lnTo>
                  <a:lnTo>
                    <a:pt x="39" y="32"/>
                  </a:lnTo>
                  <a:lnTo>
                    <a:pt x="35" y="29"/>
                  </a:lnTo>
                  <a:lnTo>
                    <a:pt x="29" y="27"/>
                  </a:lnTo>
                  <a:lnTo>
                    <a:pt x="24" y="23"/>
                  </a:lnTo>
                  <a:lnTo>
                    <a:pt x="19" y="19"/>
                  </a:lnTo>
                  <a:lnTo>
                    <a:pt x="12" y="15"/>
                  </a:lnTo>
                  <a:lnTo>
                    <a:pt x="6" y="11"/>
                  </a:lnTo>
                  <a:lnTo>
                    <a:pt x="0" y="6"/>
                  </a:lnTo>
                  <a:lnTo>
                    <a:pt x="0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17"/>
            <p:cNvSpPr/>
            <p:nvPr/>
          </p:nvSpPr>
          <p:spPr bwMode="auto">
            <a:xfrm>
              <a:off x="3406775" y="3296965"/>
              <a:ext cx="334963" cy="585787"/>
            </a:xfrm>
            <a:custGeom>
              <a:avLst/>
              <a:gdLst>
                <a:gd name="T0" fmla="*/ 30 w 211"/>
                <a:gd name="T1" fmla="*/ 354 h 369"/>
                <a:gd name="T2" fmla="*/ 17 w 211"/>
                <a:gd name="T3" fmla="*/ 363 h 369"/>
                <a:gd name="T4" fmla="*/ 8 w 211"/>
                <a:gd name="T5" fmla="*/ 368 h 369"/>
                <a:gd name="T6" fmla="*/ 2 w 211"/>
                <a:gd name="T7" fmla="*/ 369 h 369"/>
                <a:gd name="T8" fmla="*/ 0 w 211"/>
                <a:gd name="T9" fmla="*/ 368 h 369"/>
                <a:gd name="T10" fmla="*/ 1 w 211"/>
                <a:gd name="T11" fmla="*/ 366 h 369"/>
                <a:gd name="T12" fmla="*/ 2 w 211"/>
                <a:gd name="T13" fmla="*/ 363 h 369"/>
                <a:gd name="T14" fmla="*/ 7 w 211"/>
                <a:gd name="T15" fmla="*/ 358 h 369"/>
                <a:gd name="T16" fmla="*/ 11 w 211"/>
                <a:gd name="T17" fmla="*/ 352 h 369"/>
                <a:gd name="T18" fmla="*/ 17 w 211"/>
                <a:gd name="T19" fmla="*/ 346 h 369"/>
                <a:gd name="T20" fmla="*/ 26 w 211"/>
                <a:gd name="T21" fmla="*/ 337 h 369"/>
                <a:gd name="T22" fmla="*/ 35 w 211"/>
                <a:gd name="T23" fmla="*/ 329 h 369"/>
                <a:gd name="T24" fmla="*/ 51 w 211"/>
                <a:gd name="T25" fmla="*/ 313 h 369"/>
                <a:gd name="T26" fmla="*/ 71 w 211"/>
                <a:gd name="T27" fmla="*/ 290 h 369"/>
                <a:gd name="T28" fmla="*/ 91 w 211"/>
                <a:gd name="T29" fmla="*/ 266 h 369"/>
                <a:gd name="T30" fmla="*/ 106 w 211"/>
                <a:gd name="T31" fmla="*/ 241 h 369"/>
                <a:gd name="T32" fmla="*/ 120 w 211"/>
                <a:gd name="T33" fmla="*/ 214 h 369"/>
                <a:gd name="T34" fmla="*/ 132 w 211"/>
                <a:gd name="T35" fmla="*/ 188 h 369"/>
                <a:gd name="T36" fmla="*/ 144 w 211"/>
                <a:gd name="T37" fmla="*/ 161 h 369"/>
                <a:gd name="T38" fmla="*/ 153 w 211"/>
                <a:gd name="T39" fmla="*/ 134 h 369"/>
                <a:gd name="T40" fmla="*/ 161 w 211"/>
                <a:gd name="T41" fmla="*/ 107 h 369"/>
                <a:gd name="T42" fmla="*/ 166 w 211"/>
                <a:gd name="T43" fmla="*/ 85 h 369"/>
                <a:gd name="T44" fmla="*/ 170 w 211"/>
                <a:gd name="T45" fmla="*/ 65 h 369"/>
                <a:gd name="T46" fmla="*/ 173 w 211"/>
                <a:gd name="T47" fmla="*/ 49 h 369"/>
                <a:gd name="T48" fmla="*/ 173 w 211"/>
                <a:gd name="T49" fmla="*/ 37 h 369"/>
                <a:gd name="T50" fmla="*/ 173 w 211"/>
                <a:gd name="T51" fmla="*/ 26 h 369"/>
                <a:gd name="T52" fmla="*/ 171 w 211"/>
                <a:gd name="T53" fmla="*/ 19 h 369"/>
                <a:gd name="T54" fmla="*/ 168 w 211"/>
                <a:gd name="T55" fmla="*/ 13 h 369"/>
                <a:gd name="T56" fmla="*/ 165 w 211"/>
                <a:gd name="T57" fmla="*/ 9 h 369"/>
                <a:gd name="T58" fmla="*/ 162 w 211"/>
                <a:gd name="T59" fmla="*/ 7 h 369"/>
                <a:gd name="T60" fmla="*/ 161 w 211"/>
                <a:gd name="T61" fmla="*/ 5 h 369"/>
                <a:gd name="T62" fmla="*/ 162 w 211"/>
                <a:gd name="T63" fmla="*/ 2 h 369"/>
                <a:gd name="T64" fmla="*/ 164 w 211"/>
                <a:gd name="T65" fmla="*/ 1 h 369"/>
                <a:gd name="T66" fmla="*/ 168 w 211"/>
                <a:gd name="T67" fmla="*/ 0 h 369"/>
                <a:gd name="T68" fmla="*/ 174 w 211"/>
                <a:gd name="T69" fmla="*/ 0 h 369"/>
                <a:gd name="T70" fmla="*/ 183 w 211"/>
                <a:gd name="T71" fmla="*/ 2 h 369"/>
                <a:gd name="T72" fmla="*/ 192 w 211"/>
                <a:gd name="T73" fmla="*/ 5 h 369"/>
                <a:gd name="T74" fmla="*/ 201 w 211"/>
                <a:gd name="T75" fmla="*/ 8 h 369"/>
                <a:gd name="T76" fmla="*/ 206 w 211"/>
                <a:gd name="T77" fmla="*/ 13 h 369"/>
                <a:gd name="T78" fmla="*/ 210 w 211"/>
                <a:gd name="T79" fmla="*/ 16 h 369"/>
                <a:gd name="T80" fmla="*/ 211 w 211"/>
                <a:gd name="T81" fmla="*/ 20 h 369"/>
                <a:gd name="T82" fmla="*/ 210 w 211"/>
                <a:gd name="T83" fmla="*/ 30 h 369"/>
                <a:gd name="T84" fmla="*/ 209 w 211"/>
                <a:gd name="T85" fmla="*/ 35 h 369"/>
                <a:gd name="T86" fmla="*/ 208 w 211"/>
                <a:gd name="T87" fmla="*/ 42 h 369"/>
                <a:gd name="T88" fmla="*/ 206 w 211"/>
                <a:gd name="T89" fmla="*/ 50 h 369"/>
                <a:gd name="T90" fmla="*/ 204 w 211"/>
                <a:gd name="T91" fmla="*/ 59 h 369"/>
                <a:gd name="T92" fmla="*/ 202 w 211"/>
                <a:gd name="T93" fmla="*/ 70 h 369"/>
                <a:gd name="T94" fmla="*/ 197 w 211"/>
                <a:gd name="T95" fmla="*/ 93 h 369"/>
                <a:gd name="T96" fmla="*/ 189 w 211"/>
                <a:gd name="T97" fmla="*/ 119 h 369"/>
                <a:gd name="T98" fmla="*/ 180 w 211"/>
                <a:gd name="T99" fmla="*/ 147 h 369"/>
                <a:gd name="T100" fmla="*/ 169 w 211"/>
                <a:gd name="T101" fmla="*/ 177 h 369"/>
                <a:gd name="T102" fmla="*/ 156 w 211"/>
                <a:gd name="T103" fmla="*/ 208 h 369"/>
                <a:gd name="T104" fmla="*/ 141 w 211"/>
                <a:gd name="T105" fmla="*/ 235 h 369"/>
                <a:gd name="T106" fmla="*/ 127 w 211"/>
                <a:gd name="T107" fmla="*/ 260 h 369"/>
                <a:gd name="T108" fmla="*/ 111 w 211"/>
                <a:gd name="T109" fmla="*/ 282 h 369"/>
                <a:gd name="T110" fmla="*/ 94 w 211"/>
                <a:gd name="T111" fmla="*/ 302 h 369"/>
                <a:gd name="T112" fmla="*/ 76 w 211"/>
                <a:gd name="T113" fmla="*/ 319 h 369"/>
                <a:gd name="T114" fmla="*/ 58 w 211"/>
                <a:gd name="T115" fmla="*/ 335 h 369"/>
                <a:gd name="T116" fmla="*/ 39 w 211"/>
                <a:gd name="T117" fmla="*/ 348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1" h="369">
                  <a:moveTo>
                    <a:pt x="39" y="348"/>
                  </a:moveTo>
                  <a:lnTo>
                    <a:pt x="30" y="354"/>
                  </a:lnTo>
                  <a:lnTo>
                    <a:pt x="23" y="358"/>
                  </a:lnTo>
                  <a:lnTo>
                    <a:pt x="17" y="363"/>
                  </a:lnTo>
                  <a:lnTo>
                    <a:pt x="12" y="366"/>
                  </a:lnTo>
                  <a:lnTo>
                    <a:pt x="8" y="368"/>
                  </a:lnTo>
                  <a:lnTo>
                    <a:pt x="5" y="369"/>
                  </a:lnTo>
                  <a:lnTo>
                    <a:pt x="2" y="369"/>
                  </a:lnTo>
                  <a:lnTo>
                    <a:pt x="0" y="369"/>
                  </a:lnTo>
                  <a:lnTo>
                    <a:pt x="0" y="368"/>
                  </a:lnTo>
                  <a:lnTo>
                    <a:pt x="0" y="367"/>
                  </a:lnTo>
                  <a:lnTo>
                    <a:pt x="1" y="366"/>
                  </a:lnTo>
                  <a:lnTo>
                    <a:pt x="1" y="365"/>
                  </a:lnTo>
                  <a:lnTo>
                    <a:pt x="2" y="363"/>
                  </a:lnTo>
                  <a:lnTo>
                    <a:pt x="5" y="360"/>
                  </a:lnTo>
                  <a:lnTo>
                    <a:pt x="7" y="358"/>
                  </a:lnTo>
                  <a:lnTo>
                    <a:pt x="9" y="355"/>
                  </a:lnTo>
                  <a:lnTo>
                    <a:pt x="11" y="352"/>
                  </a:lnTo>
                  <a:lnTo>
                    <a:pt x="14" y="349"/>
                  </a:lnTo>
                  <a:lnTo>
                    <a:pt x="17" y="346"/>
                  </a:lnTo>
                  <a:lnTo>
                    <a:pt x="22" y="341"/>
                  </a:lnTo>
                  <a:lnTo>
                    <a:pt x="26" y="337"/>
                  </a:lnTo>
                  <a:lnTo>
                    <a:pt x="30" y="333"/>
                  </a:lnTo>
                  <a:lnTo>
                    <a:pt x="35" y="329"/>
                  </a:lnTo>
                  <a:lnTo>
                    <a:pt x="41" y="323"/>
                  </a:lnTo>
                  <a:lnTo>
                    <a:pt x="51" y="313"/>
                  </a:lnTo>
                  <a:lnTo>
                    <a:pt x="62" y="301"/>
                  </a:lnTo>
                  <a:lnTo>
                    <a:pt x="71" y="290"/>
                  </a:lnTo>
                  <a:lnTo>
                    <a:pt x="81" y="279"/>
                  </a:lnTo>
                  <a:lnTo>
                    <a:pt x="91" y="266"/>
                  </a:lnTo>
                  <a:lnTo>
                    <a:pt x="98" y="253"/>
                  </a:lnTo>
                  <a:lnTo>
                    <a:pt x="106" y="241"/>
                  </a:lnTo>
                  <a:lnTo>
                    <a:pt x="113" y="227"/>
                  </a:lnTo>
                  <a:lnTo>
                    <a:pt x="120" y="214"/>
                  </a:lnTo>
                  <a:lnTo>
                    <a:pt x="127" y="201"/>
                  </a:lnTo>
                  <a:lnTo>
                    <a:pt x="132" y="188"/>
                  </a:lnTo>
                  <a:lnTo>
                    <a:pt x="138" y="175"/>
                  </a:lnTo>
                  <a:lnTo>
                    <a:pt x="144" y="161"/>
                  </a:lnTo>
                  <a:lnTo>
                    <a:pt x="148" y="147"/>
                  </a:lnTo>
                  <a:lnTo>
                    <a:pt x="153" y="134"/>
                  </a:lnTo>
                  <a:lnTo>
                    <a:pt x="157" y="120"/>
                  </a:lnTo>
                  <a:lnTo>
                    <a:pt x="161" y="107"/>
                  </a:lnTo>
                  <a:lnTo>
                    <a:pt x="164" y="95"/>
                  </a:lnTo>
                  <a:lnTo>
                    <a:pt x="166" y="85"/>
                  </a:lnTo>
                  <a:lnTo>
                    <a:pt x="168" y="74"/>
                  </a:lnTo>
                  <a:lnTo>
                    <a:pt x="170" y="65"/>
                  </a:lnTo>
                  <a:lnTo>
                    <a:pt x="171" y="56"/>
                  </a:lnTo>
                  <a:lnTo>
                    <a:pt x="173" y="49"/>
                  </a:lnTo>
                  <a:lnTo>
                    <a:pt x="174" y="42"/>
                  </a:lnTo>
                  <a:lnTo>
                    <a:pt x="173" y="37"/>
                  </a:lnTo>
                  <a:lnTo>
                    <a:pt x="173" y="32"/>
                  </a:lnTo>
                  <a:lnTo>
                    <a:pt x="173" y="26"/>
                  </a:lnTo>
                  <a:lnTo>
                    <a:pt x="172" y="22"/>
                  </a:lnTo>
                  <a:lnTo>
                    <a:pt x="171" y="19"/>
                  </a:lnTo>
                  <a:lnTo>
                    <a:pt x="170" y="15"/>
                  </a:lnTo>
                  <a:lnTo>
                    <a:pt x="168" y="13"/>
                  </a:lnTo>
                  <a:lnTo>
                    <a:pt x="167" y="10"/>
                  </a:lnTo>
                  <a:lnTo>
                    <a:pt x="165" y="9"/>
                  </a:lnTo>
                  <a:lnTo>
                    <a:pt x="163" y="8"/>
                  </a:lnTo>
                  <a:lnTo>
                    <a:pt x="162" y="7"/>
                  </a:lnTo>
                  <a:lnTo>
                    <a:pt x="161" y="6"/>
                  </a:lnTo>
                  <a:lnTo>
                    <a:pt x="161" y="5"/>
                  </a:lnTo>
                  <a:lnTo>
                    <a:pt x="161" y="3"/>
                  </a:lnTo>
                  <a:lnTo>
                    <a:pt x="162" y="2"/>
                  </a:lnTo>
                  <a:lnTo>
                    <a:pt x="163" y="1"/>
                  </a:lnTo>
                  <a:lnTo>
                    <a:pt x="164" y="1"/>
                  </a:lnTo>
                  <a:lnTo>
                    <a:pt x="165" y="0"/>
                  </a:lnTo>
                  <a:lnTo>
                    <a:pt x="168" y="0"/>
                  </a:lnTo>
                  <a:lnTo>
                    <a:pt x="171" y="0"/>
                  </a:lnTo>
                  <a:lnTo>
                    <a:pt x="174" y="0"/>
                  </a:lnTo>
                  <a:lnTo>
                    <a:pt x="179" y="1"/>
                  </a:lnTo>
                  <a:lnTo>
                    <a:pt x="183" y="2"/>
                  </a:lnTo>
                  <a:lnTo>
                    <a:pt x="188" y="4"/>
                  </a:lnTo>
                  <a:lnTo>
                    <a:pt x="192" y="5"/>
                  </a:lnTo>
                  <a:lnTo>
                    <a:pt x="197" y="7"/>
                  </a:lnTo>
                  <a:lnTo>
                    <a:pt x="201" y="8"/>
                  </a:lnTo>
                  <a:lnTo>
                    <a:pt x="204" y="10"/>
                  </a:lnTo>
                  <a:lnTo>
                    <a:pt x="206" y="13"/>
                  </a:lnTo>
                  <a:lnTo>
                    <a:pt x="208" y="14"/>
                  </a:lnTo>
                  <a:lnTo>
                    <a:pt x="210" y="16"/>
                  </a:lnTo>
                  <a:lnTo>
                    <a:pt x="211" y="17"/>
                  </a:lnTo>
                  <a:lnTo>
                    <a:pt x="211" y="20"/>
                  </a:lnTo>
                  <a:lnTo>
                    <a:pt x="210" y="24"/>
                  </a:lnTo>
                  <a:lnTo>
                    <a:pt x="210" y="30"/>
                  </a:lnTo>
                  <a:lnTo>
                    <a:pt x="209" y="32"/>
                  </a:lnTo>
                  <a:lnTo>
                    <a:pt x="209" y="35"/>
                  </a:lnTo>
                  <a:lnTo>
                    <a:pt x="208" y="38"/>
                  </a:lnTo>
                  <a:lnTo>
                    <a:pt x="208" y="42"/>
                  </a:lnTo>
                  <a:lnTo>
                    <a:pt x="207" y="45"/>
                  </a:lnTo>
                  <a:lnTo>
                    <a:pt x="206" y="50"/>
                  </a:lnTo>
                  <a:lnTo>
                    <a:pt x="205" y="55"/>
                  </a:lnTo>
                  <a:lnTo>
                    <a:pt x="204" y="59"/>
                  </a:lnTo>
                  <a:lnTo>
                    <a:pt x="203" y="65"/>
                  </a:lnTo>
                  <a:lnTo>
                    <a:pt x="202" y="70"/>
                  </a:lnTo>
                  <a:lnTo>
                    <a:pt x="199" y="82"/>
                  </a:lnTo>
                  <a:lnTo>
                    <a:pt x="197" y="93"/>
                  </a:lnTo>
                  <a:lnTo>
                    <a:pt x="192" y="106"/>
                  </a:lnTo>
                  <a:lnTo>
                    <a:pt x="189" y="119"/>
                  </a:lnTo>
                  <a:lnTo>
                    <a:pt x="185" y="132"/>
                  </a:lnTo>
                  <a:lnTo>
                    <a:pt x="180" y="147"/>
                  </a:lnTo>
                  <a:lnTo>
                    <a:pt x="175" y="162"/>
                  </a:lnTo>
                  <a:lnTo>
                    <a:pt x="169" y="177"/>
                  </a:lnTo>
                  <a:lnTo>
                    <a:pt x="163" y="193"/>
                  </a:lnTo>
                  <a:lnTo>
                    <a:pt x="156" y="208"/>
                  </a:lnTo>
                  <a:lnTo>
                    <a:pt x="149" y="223"/>
                  </a:lnTo>
                  <a:lnTo>
                    <a:pt x="141" y="235"/>
                  </a:lnTo>
                  <a:lnTo>
                    <a:pt x="134" y="248"/>
                  </a:lnTo>
                  <a:lnTo>
                    <a:pt x="127" y="260"/>
                  </a:lnTo>
                  <a:lnTo>
                    <a:pt x="118" y="271"/>
                  </a:lnTo>
                  <a:lnTo>
                    <a:pt x="111" y="282"/>
                  </a:lnTo>
                  <a:lnTo>
                    <a:pt x="102" y="293"/>
                  </a:lnTo>
                  <a:lnTo>
                    <a:pt x="94" y="302"/>
                  </a:lnTo>
                  <a:lnTo>
                    <a:pt x="84" y="311"/>
                  </a:lnTo>
                  <a:lnTo>
                    <a:pt x="76" y="319"/>
                  </a:lnTo>
                  <a:lnTo>
                    <a:pt x="66" y="328"/>
                  </a:lnTo>
                  <a:lnTo>
                    <a:pt x="58" y="335"/>
                  </a:lnTo>
                  <a:lnTo>
                    <a:pt x="48" y="341"/>
                  </a:lnTo>
                  <a:lnTo>
                    <a:pt x="39" y="348"/>
                  </a:lnTo>
                  <a:lnTo>
                    <a:pt x="39" y="3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8"/>
            <p:cNvSpPr/>
            <p:nvPr/>
          </p:nvSpPr>
          <p:spPr bwMode="auto">
            <a:xfrm>
              <a:off x="3505200" y="3408090"/>
              <a:ext cx="415925" cy="104775"/>
            </a:xfrm>
            <a:custGeom>
              <a:avLst/>
              <a:gdLst>
                <a:gd name="T0" fmla="*/ 13 w 262"/>
                <a:gd name="T1" fmla="*/ 51 h 66"/>
                <a:gd name="T2" fmla="*/ 38 w 262"/>
                <a:gd name="T3" fmla="*/ 44 h 66"/>
                <a:gd name="T4" fmla="*/ 62 w 262"/>
                <a:gd name="T5" fmla="*/ 39 h 66"/>
                <a:gd name="T6" fmla="*/ 85 w 262"/>
                <a:gd name="T7" fmla="*/ 33 h 66"/>
                <a:gd name="T8" fmla="*/ 106 w 262"/>
                <a:gd name="T9" fmla="*/ 27 h 66"/>
                <a:gd name="T10" fmla="*/ 125 w 262"/>
                <a:gd name="T11" fmla="*/ 23 h 66"/>
                <a:gd name="T12" fmla="*/ 143 w 262"/>
                <a:gd name="T13" fmla="*/ 19 h 66"/>
                <a:gd name="T14" fmla="*/ 159 w 262"/>
                <a:gd name="T15" fmla="*/ 15 h 66"/>
                <a:gd name="T16" fmla="*/ 173 w 262"/>
                <a:gd name="T17" fmla="*/ 12 h 66"/>
                <a:gd name="T18" fmla="*/ 186 w 262"/>
                <a:gd name="T19" fmla="*/ 8 h 66"/>
                <a:gd name="T20" fmla="*/ 197 w 262"/>
                <a:gd name="T21" fmla="*/ 6 h 66"/>
                <a:gd name="T22" fmla="*/ 207 w 262"/>
                <a:gd name="T23" fmla="*/ 4 h 66"/>
                <a:gd name="T24" fmla="*/ 215 w 262"/>
                <a:gd name="T25" fmla="*/ 2 h 66"/>
                <a:gd name="T26" fmla="*/ 222 w 262"/>
                <a:gd name="T27" fmla="*/ 1 h 66"/>
                <a:gd name="T28" fmla="*/ 227 w 262"/>
                <a:gd name="T29" fmla="*/ 0 h 66"/>
                <a:gd name="T30" fmla="*/ 230 w 262"/>
                <a:gd name="T31" fmla="*/ 0 h 66"/>
                <a:gd name="T32" fmla="*/ 236 w 262"/>
                <a:gd name="T33" fmla="*/ 0 h 66"/>
                <a:gd name="T34" fmla="*/ 247 w 262"/>
                <a:gd name="T35" fmla="*/ 1 h 66"/>
                <a:gd name="T36" fmla="*/ 254 w 262"/>
                <a:gd name="T37" fmla="*/ 3 h 66"/>
                <a:gd name="T38" fmla="*/ 258 w 262"/>
                <a:gd name="T39" fmla="*/ 5 h 66"/>
                <a:gd name="T40" fmla="*/ 261 w 262"/>
                <a:gd name="T41" fmla="*/ 8 h 66"/>
                <a:gd name="T42" fmla="*/ 261 w 262"/>
                <a:gd name="T43" fmla="*/ 10 h 66"/>
                <a:gd name="T44" fmla="*/ 261 w 262"/>
                <a:gd name="T45" fmla="*/ 13 h 66"/>
                <a:gd name="T46" fmla="*/ 259 w 262"/>
                <a:gd name="T47" fmla="*/ 16 h 66"/>
                <a:gd name="T48" fmla="*/ 253 w 262"/>
                <a:gd name="T49" fmla="*/ 19 h 66"/>
                <a:gd name="T50" fmla="*/ 245 w 262"/>
                <a:gd name="T51" fmla="*/ 22 h 66"/>
                <a:gd name="T52" fmla="*/ 238 w 262"/>
                <a:gd name="T53" fmla="*/ 23 h 66"/>
                <a:gd name="T54" fmla="*/ 229 w 262"/>
                <a:gd name="T55" fmla="*/ 25 h 66"/>
                <a:gd name="T56" fmla="*/ 221 w 262"/>
                <a:gd name="T57" fmla="*/ 29 h 66"/>
                <a:gd name="T58" fmla="*/ 209 w 262"/>
                <a:gd name="T59" fmla="*/ 31 h 66"/>
                <a:gd name="T60" fmla="*/ 196 w 262"/>
                <a:gd name="T61" fmla="*/ 34 h 66"/>
                <a:gd name="T62" fmla="*/ 182 w 262"/>
                <a:gd name="T63" fmla="*/ 38 h 66"/>
                <a:gd name="T64" fmla="*/ 165 w 262"/>
                <a:gd name="T65" fmla="*/ 41 h 66"/>
                <a:gd name="T66" fmla="*/ 147 w 262"/>
                <a:gd name="T67" fmla="*/ 45 h 66"/>
                <a:gd name="T68" fmla="*/ 127 w 262"/>
                <a:gd name="T69" fmla="*/ 50 h 66"/>
                <a:gd name="T70" fmla="*/ 109 w 262"/>
                <a:gd name="T71" fmla="*/ 54 h 66"/>
                <a:gd name="T72" fmla="*/ 93 w 262"/>
                <a:gd name="T73" fmla="*/ 57 h 66"/>
                <a:gd name="T74" fmla="*/ 78 w 262"/>
                <a:gd name="T75" fmla="*/ 60 h 66"/>
                <a:gd name="T76" fmla="*/ 66 w 262"/>
                <a:gd name="T77" fmla="*/ 62 h 66"/>
                <a:gd name="T78" fmla="*/ 55 w 262"/>
                <a:gd name="T79" fmla="*/ 65 h 66"/>
                <a:gd name="T80" fmla="*/ 47 w 262"/>
                <a:gd name="T81" fmla="*/ 66 h 66"/>
                <a:gd name="T82" fmla="*/ 39 w 262"/>
                <a:gd name="T83" fmla="*/ 66 h 66"/>
                <a:gd name="T84" fmla="*/ 27 w 262"/>
                <a:gd name="T85" fmla="*/ 66 h 66"/>
                <a:gd name="T86" fmla="*/ 8 w 262"/>
                <a:gd name="T87" fmla="*/ 64 h 66"/>
                <a:gd name="T88" fmla="*/ 0 w 262"/>
                <a:gd name="T89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2" h="66">
                  <a:moveTo>
                    <a:pt x="0" y="55"/>
                  </a:moveTo>
                  <a:lnTo>
                    <a:pt x="13" y="51"/>
                  </a:lnTo>
                  <a:lnTo>
                    <a:pt x="26" y="48"/>
                  </a:lnTo>
                  <a:lnTo>
                    <a:pt x="38" y="44"/>
                  </a:lnTo>
                  <a:lnTo>
                    <a:pt x="51" y="41"/>
                  </a:lnTo>
                  <a:lnTo>
                    <a:pt x="62" y="39"/>
                  </a:lnTo>
                  <a:lnTo>
                    <a:pt x="74" y="36"/>
                  </a:lnTo>
                  <a:lnTo>
                    <a:pt x="85" y="33"/>
                  </a:lnTo>
                  <a:lnTo>
                    <a:pt x="95" y="31"/>
                  </a:lnTo>
                  <a:lnTo>
                    <a:pt x="106" y="27"/>
                  </a:lnTo>
                  <a:lnTo>
                    <a:pt x="116" y="25"/>
                  </a:lnTo>
                  <a:lnTo>
                    <a:pt x="125" y="23"/>
                  </a:lnTo>
                  <a:lnTo>
                    <a:pt x="134" y="21"/>
                  </a:lnTo>
                  <a:lnTo>
                    <a:pt x="143" y="19"/>
                  </a:lnTo>
                  <a:lnTo>
                    <a:pt x="151" y="17"/>
                  </a:lnTo>
                  <a:lnTo>
                    <a:pt x="159" y="15"/>
                  </a:lnTo>
                  <a:lnTo>
                    <a:pt x="166" y="14"/>
                  </a:lnTo>
                  <a:lnTo>
                    <a:pt x="173" y="12"/>
                  </a:lnTo>
                  <a:lnTo>
                    <a:pt x="180" y="10"/>
                  </a:lnTo>
                  <a:lnTo>
                    <a:pt x="186" y="8"/>
                  </a:lnTo>
                  <a:lnTo>
                    <a:pt x="192" y="7"/>
                  </a:lnTo>
                  <a:lnTo>
                    <a:pt x="197" y="6"/>
                  </a:lnTo>
                  <a:lnTo>
                    <a:pt x="202" y="5"/>
                  </a:lnTo>
                  <a:lnTo>
                    <a:pt x="207" y="4"/>
                  </a:lnTo>
                  <a:lnTo>
                    <a:pt x="211" y="3"/>
                  </a:lnTo>
                  <a:lnTo>
                    <a:pt x="215" y="2"/>
                  </a:lnTo>
                  <a:lnTo>
                    <a:pt x="218" y="2"/>
                  </a:lnTo>
                  <a:lnTo>
                    <a:pt x="222" y="1"/>
                  </a:lnTo>
                  <a:lnTo>
                    <a:pt x="225" y="1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1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7" y="1"/>
                  </a:lnTo>
                  <a:lnTo>
                    <a:pt x="252" y="2"/>
                  </a:lnTo>
                  <a:lnTo>
                    <a:pt x="254" y="3"/>
                  </a:lnTo>
                  <a:lnTo>
                    <a:pt x="257" y="4"/>
                  </a:lnTo>
                  <a:lnTo>
                    <a:pt x="258" y="5"/>
                  </a:lnTo>
                  <a:lnTo>
                    <a:pt x="260" y="6"/>
                  </a:lnTo>
                  <a:lnTo>
                    <a:pt x="261" y="8"/>
                  </a:lnTo>
                  <a:lnTo>
                    <a:pt x="261" y="9"/>
                  </a:lnTo>
                  <a:lnTo>
                    <a:pt x="261" y="10"/>
                  </a:lnTo>
                  <a:lnTo>
                    <a:pt x="262" y="12"/>
                  </a:lnTo>
                  <a:lnTo>
                    <a:pt x="261" y="13"/>
                  </a:lnTo>
                  <a:lnTo>
                    <a:pt x="260" y="15"/>
                  </a:lnTo>
                  <a:lnTo>
                    <a:pt x="259" y="16"/>
                  </a:lnTo>
                  <a:lnTo>
                    <a:pt x="257" y="18"/>
                  </a:lnTo>
                  <a:lnTo>
                    <a:pt x="253" y="19"/>
                  </a:lnTo>
                  <a:lnTo>
                    <a:pt x="249" y="20"/>
                  </a:lnTo>
                  <a:lnTo>
                    <a:pt x="245" y="22"/>
                  </a:lnTo>
                  <a:lnTo>
                    <a:pt x="241" y="22"/>
                  </a:lnTo>
                  <a:lnTo>
                    <a:pt x="238" y="23"/>
                  </a:lnTo>
                  <a:lnTo>
                    <a:pt x="233" y="24"/>
                  </a:lnTo>
                  <a:lnTo>
                    <a:pt x="229" y="25"/>
                  </a:lnTo>
                  <a:lnTo>
                    <a:pt x="225" y="27"/>
                  </a:lnTo>
                  <a:lnTo>
                    <a:pt x="221" y="29"/>
                  </a:lnTo>
                  <a:lnTo>
                    <a:pt x="215" y="30"/>
                  </a:lnTo>
                  <a:lnTo>
                    <a:pt x="209" y="31"/>
                  </a:lnTo>
                  <a:lnTo>
                    <a:pt x="202" y="33"/>
                  </a:lnTo>
                  <a:lnTo>
                    <a:pt x="196" y="34"/>
                  </a:lnTo>
                  <a:lnTo>
                    <a:pt x="190" y="36"/>
                  </a:lnTo>
                  <a:lnTo>
                    <a:pt x="182" y="38"/>
                  </a:lnTo>
                  <a:lnTo>
                    <a:pt x="174" y="39"/>
                  </a:lnTo>
                  <a:lnTo>
                    <a:pt x="165" y="41"/>
                  </a:lnTo>
                  <a:lnTo>
                    <a:pt x="157" y="43"/>
                  </a:lnTo>
                  <a:lnTo>
                    <a:pt x="147" y="45"/>
                  </a:lnTo>
                  <a:lnTo>
                    <a:pt x="138" y="48"/>
                  </a:lnTo>
                  <a:lnTo>
                    <a:pt x="127" y="50"/>
                  </a:lnTo>
                  <a:lnTo>
                    <a:pt x="119" y="52"/>
                  </a:lnTo>
                  <a:lnTo>
                    <a:pt x="109" y="54"/>
                  </a:lnTo>
                  <a:lnTo>
                    <a:pt x="101" y="55"/>
                  </a:lnTo>
                  <a:lnTo>
                    <a:pt x="93" y="57"/>
                  </a:lnTo>
                  <a:lnTo>
                    <a:pt x="85" y="58"/>
                  </a:lnTo>
                  <a:lnTo>
                    <a:pt x="78" y="60"/>
                  </a:lnTo>
                  <a:lnTo>
                    <a:pt x="72" y="61"/>
                  </a:lnTo>
                  <a:lnTo>
                    <a:pt x="66" y="62"/>
                  </a:lnTo>
                  <a:lnTo>
                    <a:pt x="59" y="64"/>
                  </a:lnTo>
                  <a:lnTo>
                    <a:pt x="55" y="65"/>
                  </a:lnTo>
                  <a:lnTo>
                    <a:pt x="50" y="65"/>
                  </a:lnTo>
                  <a:lnTo>
                    <a:pt x="47" y="66"/>
                  </a:lnTo>
                  <a:lnTo>
                    <a:pt x="42" y="66"/>
                  </a:lnTo>
                  <a:lnTo>
                    <a:pt x="39" y="66"/>
                  </a:lnTo>
                  <a:lnTo>
                    <a:pt x="37" y="66"/>
                  </a:lnTo>
                  <a:lnTo>
                    <a:pt x="27" y="66"/>
                  </a:lnTo>
                  <a:lnTo>
                    <a:pt x="18" y="65"/>
                  </a:lnTo>
                  <a:lnTo>
                    <a:pt x="8" y="64"/>
                  </a:lnTo>
                  <a:lnTo>
                    <a:pt x="0" y="61"/>
                  </a:lnTo>
                  <a:lnTo>
                    <a:pt x="0" y="55"/>
                  </a:lnTo>
                  <a:lnTo>
                    <a:pt x="0" y="5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19"/>
            <p:cNvSpPr/>
            <p:nvPr/>
          </p:nvSpPr>
          <p:spPr bwMode="auto">
            <a:xfrm>
              <a:off x="3732213" y="3495403"/>
              <a:ext cx="369888" cy="387350"/>
            </a:xfrm>
            <a:custGeom>
              <a:avLst/>
              <a:gdLst>
                <a:gd name="T0" fmla="*/ 0 w 233"/>
                <a:gd name="T1" fmla="*/ 4 h 244"/>
                <a:gd name="T2" fmla="*/ 2 w 233"/>
                <a:gd name="T3" fmla="*/ 0 h 244"/>
                <a:gd name="T4" fmla="*/ 13 w 233"/>
                <a:gd name="T5" fmla="*/ 1 h 244"/>
                <a:gd name="T6" fmla="*/ 24 w 233"/>
                <a:gd name="T7" fmla="*/ 9 h 244"/>
                <a:gd name="T8" fmla="*/ 39 w 233"/>
                <a:gd name="T9" fmla="*/ 24 h 244"/>
                <a:gd name="T10" fmla="*/ 32 w 233"/>
                <a:gd name="T11" fmla="*/ 52 h 244"/>
                <a:gd name="T12" fmla="*/ 29 w 233"/>
                <a:gd name="T13" fmla="*/ 64 h 244"/>
                <a:gd name="T14" fmla="*/ 27 w 233"/>
                <a:gd name="T15" fmla="*/ 79 h 244"/>
                <a:gd name="T16" fmla="*/ 27 w 233"/>
                <a:gd name="T17" fmla="*/ 110 h 244"/>
                <a:gd name="T18" fmla="*/ 28 w 233"/>
                <a:gd name="T19" fmla="*/ 141 h 244"/>
                <a:gd name="T20" fmla="*/ 30 w 233"/>
                <a:gd name="T21" fmla="*/ 161 h 244"/>
                <a:gd name="T22" fmla="*/ 33 w 233"/>
                <a:gd name="T23" fmla="*/ 176 h 244"/>
                <a:gd name="T24" fmla="*/ 37 w 233"/>
                <a:gd name="T25" fmla="*/ 186 h 244"/>
                <a:gd name="T26" fmla="*/ 48 w 233"/>
                <a:gd name="T27" fmla="*/ 195 h 244"/>
                <a:gd name="T28" fmla="*/ 67 w 233"/>
                <a:gd name="T29" fmla="*/ 203 h 244"/>
                <a:gd name="T30" fmla="*/ 89 w 233"/>
                <a:gd name="T31" fmla="*/ 205 h 244"/>
                <a:gd name="T32" fmla="*/ 119 w 233"/>
                <a:gd name="T33" fmla="*/ 203 h 244"/>
                <a:gd name="T34" fmla="*/ 148 w 233"/>
                <a:gd name="T35" fmla="*/ 198 h 244"/>
                <a:gd name="T36" fmla="*/ 170 w 233"/>
                <a:gd name="T37" fmla="*/ 191 h 244"/>
                <a:gd name="T38" fmla="*/ 184 w 233"/>
                <a:gd name="T39" fmla="*/ 176 h 244"/>
                <a:gd name="T40" fmla="*/ 190 w 233"/>
                <a:gd name="T41" fmla="*/ 162 h 244"/>
                <a:gd name="T42" fmla="*/ 194 w 233"/>
                <a:gd name="T43" fmla="*/ 144 h 244"/>
                <a:gd name="T44" fmla="*/ 197 w 233"/>
                <a:gd name="T45" fmla="*/ 125 h 244"/>
                <a:gd name="T46" fmla="*/ 200 w 233"/>
                <a:gd name="T47" fmla="*/ 110 h 244"/>
                <a:gd name="T48" fmla="*/ 203 w 233"/>
                <a:gd name="T49" fmla="*/ 102 h 244"/>
                <a:gd name="T50" fmla="*/ 205 w 233"/>
                <a:gd name="T51" fmla="*/ 98 h 244"/>
                <a:gd name="T52" fmla="*/ 207 w 233"/>
                <a:gd name="T53" fmla="*/ 99 h 244"/>
                <a:gd name="T54" fmla="*/ 209 w 233"/>
                <a:gd name="T55" fmla="*/ 105 h 244"/>
                <a:gd name="T56" fmla="*/ 212 w 233"/>
                <a:gd name="T57" fmla="*/ 117 h 244"/>
                <a:gd name="T58" fmla="*/ 215 w 233"/>
                <a:gd name="T59" fmla="*/ 132 h 244"/>
                <a:gd name="T60" fmla="*/ 221 w 233"/>
                <a:gd name="T61" fmla="*/ 163 h 244"/>
                <a:gd name="T62" fmla="*/ 228 w 233"/>
                <a:gd name="T63" fmla="*/ 186 h 244"/>
                <a:gd name="T64" fmla="*/ 233 w 233"/>
                <a:gd name="T65" fmla="*/ 196 h 244"/>
                <a:gd name="T66" fmla="*/ 228 w 233"/>
                <a:gd name="T67" fmla="*/ 207 h 244"/>
                <a:gd name="T68" fmla="*/ 214 w 233"/>
                <a:gd name="T69" fmla="*/ 219 h 244"/>
                <a:gd name="T70" fmla="*/ 188 w 233"/>
                <a:gd name="T71" fmla="*/ 230 h 244"/>
                <a:gd name="T72" fmla="*/ 151 w 233"/>
                <a:gd name="T73" fmla="*/ 239 h 244"/>
                <a:gd name="T74" fmla="*/ 108 w 233"/>
                <a:gd name="T75" fmla="*/ 244 h 244"/>
                <a:gd name="T76" fmla="*/ 67 w 233"/>
                <a:gd name="T77" fmla="*/ 240 h 244"/>
                <a:gd name="T78" fmla="*/ 37 w 233"/>
                <a:gd name="T79" fmla="*/ 229 h 244"/>
                <a:gd name="T80" fmla="*/ 23 w 233"/>
                <a:gd name="T81" fmla="*/ 215 h 244"/>
                <a:gd name="T82" fmla="*/ 12 w 233"/>
                <a:gd name="T83" fmla="*/ 196 h 244"/>
                <a:gd name="T84" fmla="*/ 6 w 233"/>
                <a:gd name="T85" fmla="*/ 177 h 244"/>
                <a:gd name="T86" fmla="*/ 3 w 233"/>
                <a:gd name="T87" fmla="*/ 154 h 244"/>
                <a:gd name="T88" fmla="*/ 1 w 233"/>
                <a:gd name="T89" fmla="*/ 126 h 244"/>
                <a:gd name="T90" fmla="*/ 2 w 233"/>
                <a:gd name="T91" fmla="*/ 89 h 244"/>
                <a:gd name="T92" fmla="*/ 4 w 233"/>
                <a:gd name="T93" fmla="*/ 48 h 244"/>
                <a:gd name="T94" fmla="*/ 4 w 233"/>
                <a:gd name="T95" fmla="*/ 28 h 244"/>
                <a:gd name="T96" fmla="*/ 3 w 233"/>
                <a:gd name="T97" fmla="*/ 16 h 244"/>
                <a:gd name="T98" fmla="*/ 1 w 233"/>
                <a:gd name="T99" fmla="*/ 1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3" h="244">
                  <a:moveTo>
                    <a:pt x="1" y="11"/>
                  </a:moveTo>
                  <a:lnTo>
                    <a:pt x="1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3"/>
                  </a:lnTo>
                  <a:lnTo>
                    <a:pt x="18" y="4"/>
                  </a:lnTo>
                  <a:lnTo>
                    <a:pt x="21" y="6"/>
                  </a:lnTo>
                  <a:lnTo>
                    <a:pt x="24" y="9"/>
                  </a:lnTo>
                  <a:lnTo>
                    <a:pt x="30" y="14"/>
                  </a:lnTo>
                  <a:lnTo>
                    <a:pt x="34" y="18"/>
                  </a:lnTo>
                  <a:lnTo>
                    <a:pt x="37" y="21"/>
                  </a:lnTo>
                  <a:lnTo>
                    <a:pt x="39" y="24"/>
                  </a:lnTo>
                  <a:lnTo>
                    <a:pt x="38" y="31"/>
                  </a:lnTo>
                  <a:lnTo>
                    <a:pt x="37" y="37"/>
                  </a:lnTo>
                  <a:lnTo>
                    <a:pt x="35" y="44"/>
                  </a:lnTo>
                  <a:lnTo>
                    <a:pt x="32" y="52"/>
                  </a:lnTo>
                  <a:lnTo>
                    <a:pt x="31" y="54"/>
                  </a:lnTo>
                  <a:lnTo>
                    <a:pt x="31" y="57"/>
                  </a:lnTo>
                  <a:lnTo>
                    <a:pt x="30" y="59"/>
                  </a:lnTo>
                  <a:lnTo>
                    <a:pt x="29" y="64"/>
                  </a:lnTo>
                  <a:lnTo>
                    <a:pt x="29" y="67"/>
                  </a:lnTo>
                  <a:lnTo>
                    <a:pt x="28" y="70"/>
                  </a:lnTo>
                  <a:lnTo>
                    <a:pt x="28" y="74"/>
                  </a:lnTo>
                  <a:lnTo>
                    <a:pt x="27" y="79"/>
                  </a:lnTo>
                  <a:lnTo>
                    <a:pt x="27" y="84"/>
                  </a:lnTo>
                  <a:lnTo>
                    <a:pt x="27" y="88"/>
                  </a:lnTo>
                  <a:lnTo>
                    <a:pt x="27" y="99"/>
                  </a:lnTo>
                  <a:lnTo>
                    <a:pt x="27" y="110"/>
                  </a:lnTo>
                  <a:lnTo>
                    <a:pt x="28" y="123"/>
                  </a:lnTo>
                  <a:lnTo>
                    <a:pt x="28" y="129"/>
                  </a:lnTo>
                  <a:lnTo>
                    <a:pt x="28" y="135"/>
                  </a:lnTo>
                  <a:lnTo>
                    <a:pt x="28" y="141"/>
                  </a:lnTo>
                  <a:lnTo>
                    <a:pt x="28" y="146"/>
                  </a:lnTo>
                  <a:lnTo>
                    <a:pt x="29" y="152"/>
                  </a:lnTo>
                  <a:lnTo>
                    <a:pt x="29" y="156"/>
                  </a:lnTo>
                  <a:lnTo>
                    <a:pt x="30" y="161"/>
                  </a:lnTo>
                  <a:lnTo>
                    <a:pt x="31" y="165"/>
                  </a:lnTo>
                  <a:lnTo>
                    <a:pt x="31" y="169"/>
                  </a:lnTo>
                  <a:lnTo>
                    <a:pt x="32" y="173"/>
                  </a:lnTo>
                  <a:lnTo>
                    <a:pt x="33" y="176"/>
                  </a:lnTo>
                  <a:lnTo>
                    <a:pt x="34" y="178"/>
                  </a:lnTo>
                  <a:lnTo>
                    <a:pt x="35" y="181"/>
                  </a:lnTo>
                  <a:lnTo>
                    <a:pt x="36" y="184"/>
                  </a:lnTo>
                  <a:lnTo>
                    <a:pt x="37" y="186"/>
                  </a:lnTo>
                  <a:lnTo>
                    <a:pt x="39" y="187"/>
                  </a:lnTo>
                  <a:lnTo>
                    <a:pt x="41" y="190"/>
                  </a:lnTo>
                  <a:lnTo>
                    <a:pt x="45" y="193"/>
                  </a:lnTo>
                  <a:lnTo>
                    <a:pt x="48" y="195"/>
                  </a:lnTo>
                  <a:lnTo>
                    <a:pt x="51" y="197"/>
                  </a:lnTo>
                  <a:lnTo>
                    <a:pt x="55" y="199"/>
                  </a:lnTo>
                  <a:lnTo>
                    <a:pt x="58" y="200"/>
                  </a:lnTo>
                  <a:lnTo>
                    <a:pt x="67" y="203"/>
                  </a:lnTo>
                  <a:lnTo>
                    <a:pt x="72" y="204"/>
                  </a:lnTo>
                  <a:lnTo>
                    <a:pt x="78" y="204"/>
                  </a:lnTo>
                  <a:lnTo>
                    <a:pt x="83" y="205"/>
                  </a:lnTo>
                  <a:lnTo>
                    <a:pt x="89" y="205"/>
                  </a:lnTo>
                  <a:lnTo>
                    <a:pt x="96" y="205"/>
                  </a:lnTo>
                  <a:lnTo>
                    <a:pt x="103" y="204"/>
                  </a:lnTo>
                  <a:lnTo>
                    <a:pt x="110" y="204"/>
                  </a:lnTo>
                  <a:lnTo>
                    <a:pt x="119" y="203"/>
                  </a:lnTo>
                  <a:lnTo>
                    <a:pt x="126" y="202"/>
                  </a:lnTo>
                  <a:lnTo>
                    <a:pt x="134" y="200"/>
                  </a:lnTo>
                  <a:lnTo>
                    <a:pt x="141" y="199"/>
                  </a:lnTo>
                  <a:lnTo>
                    <a:pt x="148" y="198"/>
                  </a:lnTo>
                  <a:lnTo>
                    <a:pt x="154" y="197"/>
                  </a:lnTo>
                  <a:lnTo>
                    <a:pt x="160" y="195"/>
                  </a:lnTo>
                  <a:lnTo>
                    <a:pt x="166" y="194"/>
                  </a:lnTo>
                  <a:lnTo>
                    <a:pt x="170" y="191"/>
                  </a:lnTo>
                  <a:lnTo>
                    <a:pt x="174" y="188"/>
                  </a:lnTo>
                  <a:lnTo>
                    <a:pt x="178" y="185"/>
                  </a:lnTo>
                  <a:lnTo>
                    <a:pt x="181" y="179"/>
                  </a:lnTo>
                  <a:lnTo>
                    <a:pt x="184" y="176"/>
                  </a:lnTo>
                  <a:lnTo>
                    <a:pt x="186" y="174"/>
                  </a:lnTo>
                  <a:lnTo>
                    <a:pt x="187" y="170"/>
                  </a:lnTo>
                  <a:lnTo>
                    <a:pt x="189" y="167"/>
                  </a:lnTo>
                  <a:lnTo>
                    <a:pt x="190" y="162"/>
                  </a:lnTo>
                  <a:lnTo>
                    <a:pt x="191" y="158"/>
                  </a:lnTo>
                  <a:lnTo>
                    <a:pt x="192" y="154"/>
                  </a:lnTo>
                  <a:lnTo>
                    <a:pt x="193" y="150"/>
                  </a:lnTo>
                  <a:lnTo>
                    <a:pt x="194" y="144"/>
                  </a:lnTo>
                  <a:lnTo>
                    <a:pt x="195" y="139"/>
                  </a:lnTo>
                  <a:lnTo>
                    <a:pt x="196" y="134"/>
                  </a:lnTo>
                  <a:lnTo>
                    <a:pt x="196" y="129"/>
                  </a:lnTo>
                  <a:lnTo>
                    <a:pt x="197" y="125"/>
                  </a:lnTo>
                  <a:lnTo>
                    <a:pt x="197" y="121"/>
                  </a:lnTo>
                  <a:lnTo>
                    <a:pt x="198" y="117"/>
                  </a:lnTo>
                  <a:lnTo>
                    <a:pt x="198" y="114"/>
                  </a:lnTo>
                  <a:lnTo>
                    <a:pt x="200" y="110"/>
                  </a:lnTo>
                  <a:lnTo>
                    <a:pt x="201" y="108"/>
                  </a:lnTo>
                  <a:lnTo>
                    <a:pt x="201" y="106"/>
                  </a:lnTo>
                  <a:lnTo>
                    <a:pt x="202" y="104"/>
                  </a:lnTo>
                  <a:lnTo>
                    <a:pt x="203" y="102"/>
                  </a:lnTo>
                  <a:lnTo>
                    <a:pt x="203" y="101"/>
                  </a:lnTo>
                  <a:lnTo>
                    <a:pt x="204" y="99"/>
                  </a:lnTo>
                  <a:lnTo>
                    <a:pt x="204" y="99"/>
                  </a:lnTo>
                  <a:lnTo>
                    <a:pt x="205" y="98"/>
                  </a:lnTo>
                  <a:lnTo>
                    <a:pt x="205" y="98"/>
                  </a:lnTo>
                  <a:lnTo>
                    <a:pt x="206" y="98"/>
                  </a:lnTo>
                  <a:lnTo>
                    <a:pt x="206" y="99"/>
                  </a:lnTo>
                  <a:lnTo>
                    <a:pt x="207" y="99"/>
                  </a:lnTo>
                  <a:lnTo>
                    <a:pt x="207" y="100"/>
                  </a:lnTo>
                  <a:lnTo>
                    <a:pt x="208" y="102"/>
                  </a:lnTo>
                  <a:lnTo>
                    <a:pt x="208" y="103"/>
                  </a:lnTo>
                  <a:lnTo>
                    <a:pt x="209" y="105"/>
                  </a:lnTo>
                  <a:lnTo>
                    <a:pt x="210" y="108"/>
                  </a:lnTo>
                  <a:lnTo>
                    <a:pt x="211" y="110"/>
                  </a:lnTo>
                  <a:lnTo>
                    <a:pt x="211" y="114"/>
                  </a:lnTo>
                  <a:lnTo>
                    <a:pt x="212" y="117"/>
                  </a:lnTo>
                  <a:lnTo>
                    <a:pt x="213" y="120"/>
                  </a:lnTo>
                  <a:lnTo>
                    <a:pt x="214" y="124"/>
                  </a:lnTo>
                  <a:lnTo>
                    <a:pt x="214" y="127"/>
                  </a:lnTo>
                  <a:lnTo>
                    <a:pt x="215" y="132"/>
                  </a:lnTo>
                  <a:lnTo>
                    <a:pt x="216" y="137"/>
                  </a:lnTo>
                  <a:lnTo>
                    <a:pt x="218" y="146"/>
                  </a:lnTo>
                  <a:lnTo>
                    <a:pt x="219" y="155"/>
                  </a:lnTo>
                  <a:lnTo>
                    <a:pt x="221" y="163"/>
                  </a:lnTo>
                  <a:lnTo>
                    <a:pt x="222" y="171"/>
                  </a:lnTo>
                  <a:lnTo>
                    <a:pt x="224" y="176"/>
                  </a:lnTo>
                  <a:lnTo>
                    <a:pt x="226" y="181"/>
                  </a:lnTo>
                  <a:lnTo>
                    <a:pt x="228" y="186"/>
                  </a:lnTo>
                  <a:lnTo>
                    <a:pt x="230" y="189"/>
                  </a:lnTo>
                  <a:lnTo>
                    <a:pt x="232" y="192"/>
                  </a:lnTo>
                  <a:lnTo>
                    <a:pt x="232" y="194"/>
                  </a:lnTo>
                  <a:lnTo>
                    <a:pt x="233" y="196"/>
                  </a:lnTo>
                  <a:lnTo>
                    <a:pt x="232" y="199"/>
                  </a:lnTo>
                  <a:lnTo>
                    <a:pt x="231" y="202"/>
                  </a:lnTo>
                  <a:lnTo>
                    <a:pt x="230" y="205"/>
                  </a:lnTo>
                  <a:lnTo>
                    <a:pt x="228" y="207"/>
                  </a:lnTo>
                  <a:lnTo>
                    <a:pt x="226" y="210"/>
                  </a:lnTo>
                  <a:lnTo>
                    <a:pt x="223" y="213"/>
                  </a:lnTo>
                  <a:lnTo>
                    <a:pt x="219" y="216"/>
                  </a:lnTo>
                  <a:lnTo>
                    <a:pt x="214" y="219"/>
                  </a:lnTo>
                  <a:lnTo>
                    <a:pt x="209" y="222"/>
                  </a:lnTo>
                  <a:lnTo>
                    <a:pt x="203" y="225"/>
                  </a:lnTo>
                  <a:lnTo>
                    <a:pt x="195" y="227"/>
                  </a:lnTo>
                  <a:lnTo>
                    <a:pt x="188" y="230"/>
                  </a:lnTo>
                  <a:lnTo>
                    <a:pt x="179" y="232"/>
                  </a:lnTo>
                  <a:lnTo>
                    <a:pt x="170" y="234"/>
                  </a:lnTo>
                  <a:lnTo>
                    <a:pt x="161" y="237"/>
                  </a:lnTo>
                  <a:lnTo>
                    <a:pt x="151" y="239"/>
                  </a:lnTo>
                  <a:lnTo>
                    <a:pt x="141" y="241"/>
                  </a:lnTo>
                  <a:lnTo>
                    <a:pt x="131" y="242"/>
                  </a:lnTo>
                  <a:lnTo>
                    <a:pt x="120" y="243"/>
                  </a:lnTo>
                  <a:lnTo>
                    <a:pt x="108" y="244"/>
                  </a:lnTo>
                  <a:lnTo>
                    <a:pt x="98" y="244"/>
                  </a:lnTo>
                  <a:lnTo>
                    <a:pt x="86" y="243"/>
                  </a:lnTo>
                  <a:lnTo>
                    <a:pt x="76" y="242"/>
                  </a:lnTo>
                  <a:lnTo>
                    <a:pt x="67" y="240"/>
                  </a:lnTo>
                  <a:lnTo>
                    <a:pt x="57" y="238"/>
                  </a:lnTo>
                  <a:lnTo>
                    <a:pt x="50" y="235"/>
                  </a:lnTo>
                  <a:lnTo>
                    <a:pt x="43" y="232"/>
                  </a:lnTo>
                  <a:lnTo>
                    <a:pt x="37" y="229"/>
                  </a:lnTo>
                  <a:lnTo>
                    <a:pt x="34" y="227"/>
                  </a:lnTo>
                  <a:lnTo>
                    <a:pt x="32" y="226"/>
                  </a:lnTo>
                  <a:lnTo>
                    <a:pt x="28" y="221"/>
                  </a:lnTo>
                  <a:lnTo>
                    <a:pt x="23" y="215"/>
                  </a:lnTo>
                  <a:lnTo>
                    <a:pt x="20" y="211"/>
                  </a:lnTo>
                  <a:lnTo>
                    <a:pt x="17" y="206"/>
                  </a:lnTo>
                  <a:lnTo>
                    <a:pt x="14" y="202"/>
                  </a:lnTo>
                  <a:lnTo>
                    <a:pt x="12" y="196"/>
                  </a:lnTo>
                  <a:lnTo>
                    <a:pt x="10" y="192"/>
                  </a:lnTo>
                  <a:lnTo>
                    <a:pt x="9" y="187"/>
                  </a:lnTo>
                  <a:lnTo>
                    <a:pt x="8" y="182"/>
                  </a:lnTo>
                  <a:lnTo>
                    <a:pt x="6" y="177"/>
                  </a:lnTo>
                  <a:lnTo>
                    <a:pt x="6" y="172"/>
                  </a:lnTo>
                  <a:lnTo>
                    <a:pt x="5" y="167"/>
                  </a:lnTo>
                  <a:lnTo>
                    <a:pt x="4" y="160"/>
                  </a:lnTo>
                  <a:lnTo>
                    <a:pt x="3" y="154"/>
                  </a:lnTo>
                  <a:lnTo>
                    <a:pt x="2" y="147"/>
                  </a:lnTo>
                  <a:lnTo>
                    <a:pt x="1" y="141"/>
                  </a:lnTo>
                  <a:lnTo>
                    <a:pt x="1" y="134"/>
                  </a:lnTo>
                  <a:lnTo>
                    <a:pt x="1" y="126"/>
                  </a:lnTo>
                  <a:lnTo>
                    <a:pt x="1" y="118"/>
                  </a:lnTo>
                  <a:lnTo>
                    <a:pt x="1" y="109"/>
                  </a:lnTo>
                  <a:lnTo>
                    <a:pt x="1" y="100"/>
                  </a:lnTo>
                  <a:lnTo>
                    <a:pt x="2" y="89"/>
                  </a:lnTo>
                  <a:lnTo>
                    <a:pt x="3" y="79"/>
                  </a:lnTo>
                  <a:lnTo>
                    <a:pt x="4" y="68"/>
                  </a:lnTo>
                  <a:lnTo>
                    <a:pt x="4" y="57"/>
                  </a:lnTo>
                  <a:lnTo>
                    <a:pt x="4" y="48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2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1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20"/>
            <p:cNvSpPr/>
            <p:nvPr/>
          </p:nvSpPr>
          <p:spPr bwMode="auto">
            <a:xfrm>
              <a:off x="3629025" y="3525565"/>
              <a:ext cx="319088" cy="279400"/>
            </a:xfrm>
            <a:custGeom>
              <a:avLst/>
              <a:gdLst>
                <a:gd name="T0" fmla="*/ 34 w 201"/>
                <a:gd name="T1" fmla="*/ 148 h 176"/>
                <a:gd name="T2" fmla="*/ 51 w 201"/>
                <a:gd name="T3" fmla="*/ 136 h 176"/>
                <a:gd name="T4" fmla="*/ 69 w 201"/>
                <a:gd name="T5" fmla="*/ 123 h 176"/>
                <a:gd name="T6" fmla="*/ 87 w 201"/>
                <a:gd name="T7" fmla="*/ 107 h 176"/>
                <a:gd name="T8" fmla="*/ 106 w 201"/>
                <a:gd name="T9" fmla="*/ 91 h 176"/>
                <a:gd name="T10" fmla="*/ 122 w 201"/>
                <a:gd name="T11" fmla="*/ 75 h 176"/>
                <a:gd name="T12" fmla="*/ 135 w 201"/>
                <a:gd name="T13" fmla="*/ 62 h 176"/>
                <a:gd name="T14" fmla="*/ 145 w 201"/>
                <a:gd name="T15" fmla="*/ 48 h 176"/>
                <a:gd name="T16" fmla="*/ 151 w 201"/>
                <a:gd name="T17" fmla="*/ 37 h 176"/>
                <a:gd name="T18" fmla="*/ 156 w 201"/>
                <a:gd name="T19" fmla="*/ 29 h 176"/>
                <a:gd name="T20" fmla="*/ 158 w 201"/>
                <a:gd name="T21" fmla="*/ 21 h 176"/>
                <a:gd name="T22" fmla="*/ 158 w 201"/>
                <a:gd name="T23" fmla="*/ 15 h 176"/>
                <a:gd name="T24" fmla="*/ 157 w 201"/>
                <a:gd name="T25" fmla="*/ 11 h 176"/>
                <a:gd name="T26" fmla="*/ 156 w 201"/>
                <a:gd name="T27" fmla="*/ 8 h 176"/>
                <a:gd name="T28" fmla="*/ 156 w 201"/>
                <a:gd name="T29" fmla="*/ 4 h 176"/>
                <a:gd name="T30" fmla="*/ 158 w 201"/>
                <a:gd name="T31" fmla="*/ 2 h 176"/>
                <a:gd name="T32" fmla="*/ 162 w 201"/>
                <a:gd name="T33" fmla="*/ 0 h 176"/>
                <a:gd name="T34" fmla="*/ 165 w 201"/>
                <a:gd name="T35" fmla="*/ 0 h 176"/>
                <a:gd name="T36" fmla="*/ 169 w 201"/>
                <a:gd name="T37" fmla="*/ 1 h 176"/>
                <a:gd name="T38" fmla="*/ 175 w 201"/>
                <a:gd name="T39" fmla="*/ 4 h 176"/>
                <a:gd name="T40" fmla="*/ 184 w 201"/>
                <a:gd name="T41" fmla="*/ 10 h 176"/>
                <a:gd name="T42" fmla="*/ 193 w 201"/>
                <a:gd name="T43" fmla="*/ 16 h 176"/>
                <a:gd name="T44" fmla="*/ 199 w 201"/>
                <a:gd name="T45" fmla="*/ 22 h 176"/>
                <a:gd name="T46" fmla="*/ 201 w 201"/>
                <a:gd name="T47" fmla="*/ 29 h 176"/>
                <a:gd name="T48" fmla="*/ 201 w 201"/>
                <a:gd name="T49" fmla="*/ 33 h 176"/>
                <a:gd name="T50" fmla="*/ 199 w 201"/>
                <a:gd name="T51" fmla="*/ 37 h 176"/>
                <a:gd name="T52" fmla="*/ 198 w 201"/>
                <a:gd name="T53" fmla="*/ 40 h 176"/>
                <a:gd name="T54" fmla="*/ 195 w 201"/>
                <a:gd name="T55" fmla="*/ 45 h 176"/>
                <a:gd name="T56" fmla="*/ 190 w 201"/>
                <a:gd name="T57" fmla="*/ 50 h 176"/>
                <a:gd name="T58" fmla="*/ 184 w 201"/>
                <a:gd name="T59" fmla="*/ 55 h 176"/>
                <a:gd name="T60" fmla="*/ 178 w 201"/>
                <a:gd name="T61" fmla="*/ 63 h 176"/>
                <a:gd name="T62" fmla="*/ 170 w 201"/>
                <a:gd name="T63" fmla="*/ 70 h 176"/>
                <a:gd name="T64" fmla="*/ 161 w 201"/>
                <a:gd name="T65" fmla="*/ 79 h 176"/>
                <a:gd name="T66" fmla="*/ 145 w 201"/>
                <a:gd name="T67" fmla="*/ 92 h 176"/>
                <a:gd name="T68" fmla="*/ 122 w 201"/>
                <a:gd name="T69" fmla="*/ 110 h 176"/>
                <a:gd name="T70" fmla="*/ 98 w 201"/>
                <a:gd name="T71" fmla="*/ 127 h 176"/>
                <a:gd name="T72" fmla="*/ 60 w 201"/>
                <a:gd name="T73" fmla="*/ 152 h 176"/>
                <a:gd name="T74" fmla="*/ 46 w 201"/>
                <a:gd name="T75" fmla="*/ 159 h 176"/>
                <a:gd name="T76" fmla="*/ 35 w 201"/>
                <a:gd name="T77" fmla="*/ 165 h 176"/>
                <a:gd name="T78" fmla="*/ 26 w 201"/>
                <a:gd name="T79" fmla="*/ 170 h 176"/>
                <a:gd name="T80" fmla="*/ 17 w 201"/>
                <a:gd name="T81" fmla="*/ 173 h 176"/>
                <a:gd name="T82" fmla="*/ 11 w 201"/>
                <a:gd name="T83" fmla="*/ 175 h 176"/>
                <a:gd name="T84" fmla="*/ 6 w 201"/>
                <a:gd name="T85" fmla="*/ 176 h 176"/>
                <a:gd name="T86" fmla="*/ 3 w 201"/>
                <a:gd name="T87" fmla="*/ 176 h 176"/>
                <a:gd name="T88" fmla="*/ 1 w 201"/>
                <a:gd name="T89" fmla="*/ 174 h 176"/>
                <a:gd name="T90" fmla="*/ 1 w 201"/>
                <a:gd name="T91" fmla="*/ 172 h 176"/>
                <a:gd name="T92" fmla="*/ 4 w 201"/>
                <a:gd name="T93" fmla="*/ 168 h 176"/>
                <a:gd name="T94" fmla="*/ 7 w 201"/>
                <a:gd name="T95" fmla="*/ 166 h 176"/>
                <a:gd name="T96" fmla="*/ 11 w 201"/>
                <a:gd name="T97" fmla="*/ 161 h 176"/>
                <a:gd name="T98" fmla="*/ 16 w 201"/>
                <a:gd name="T99" fmla="*/ 158 h 176"/>
                <a:gd name="T100" fmla="*/ 23 w 201"/>
                <a:gd name="T101" fmla="*/ 154 h 176"/>
                <a:gd name="T102" fmla="*/ 27 w 201"/>
                <a:gd name="T103" fmla="*/ 15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1" h="176">
                  <a:moveTo>
                    <a:pt x="27" y="152"/>
                  </a:moveTo>
                  <a:lnTo>
                    <a:pt x="34" y="148"/>
                  </a:lnTo>
                  <a:lnTo>
                    <a:pt x="43" y="142"/>
                  </a:lnTo>
                  <a:lnTo>
                    <a:pt x="51" y="136"/>
                  </a:lnTo>
                  <a:lnTo>
                    <a:pt x="60" y="130"/>
                  </a:lnTo>
                  <a:lnTo>
                    <a:pt x="69" y="123"/>
                  </a:lnTo>
                  <a:lnTo>
                    <a:pt x="78" y="116"/>
                  </a:lnTo>
                  <a:lnTo>
                    <a:pt x="87" y="107"/>
                  </a:lnTo>
                  <a:lnTo>
                    <a:pt x="97" y="99"/>
                  </a:lnTo>
                  <a:lnTo>
                    <a:pt x="106" y="91"/>
                  </a:lnTo>
                  <a:lnTo>
                    <a:pt x="115" y="83"/>
                  </a:lnTo>
                  <a:lnTo>
                    <a:pt x="122" y="75"/>
                  </a:lnTo>
                  <a:lnTo>
                    <a:pt x="129" y="68"/>
                  </a:lnTo>
                  <a:lnTo>
                    <a:pt x="135" y="62"/>
                  </a:lnTo>
                  <a:lnTo>
                    <a:pt x="140" y="54"/>
                  </a:lnTo>
                  <a:lnTo>
                    <a:pt x="145" y="48"/>
                  </a:lnTo>
                  <a:lnTo>
                    <a:pt x="149" y="43"/>
                  </a:lnTo>
                  <a:lnTo>
                    <a:pt x="151" y="37"/>
                  </a:lnTo>
                  <a:lnTo>
                    <a:pt x="154" y="33"/>
                  </a:lnTo>
                  <a:lnTo>
                    <a:pt x="156" y="29"/>
                  </a:lnTo>
                  <a:lnTo>
                    <a:pt x="157" y="25"/>
                  </a:lnTo>
                  <a:lnTo>
                    <a:pt x="158" y="21"/>
                  </a:lnTo>
                  <a:lnTo>
                    <a:pt x="158" y="18"/>
                  </a:lnTo>
                  <a:lnTo>
                    <a:pt x="158" y="15"/>
                  </a:lnTo>
                  <a:lnTo>
                    <a:pt x="157" y="13"/>
                  </a:lnTo>
                  <a:lnTo>
                    <a:pt x="157" y="11"/>
                  </a:lnTo>
                  <a:lnTo>
                    <a:pt x="156" y="10"/>
                  </a:lnTo>
                  <a:lnTo>
                    <a:pt x="156" y="8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57" y="3"/>
                  </a:lnTo>
                  <a:lnTo>
                    <a:pt x="158" y="2"/>
                  </a:lnTo>
                  <a:lnTo>
                    <a:pt x="161" y="1"/>
                  </a:lnTo>
                  <a:lnTo>
                    <a:pt x="162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7" y="1"/>
                  </a:lnTo>
                  <a:lnTo>
                    <a:pt x="169" y="1"/>
                  </a:lnTo>
                  <a:lnTo>
                    <a:pt x="172" y="2"/>
                  </a:lnTo>
                  <a:lnTo>
                    <a:pt x="175" y="4"/>
                  </a:lnTo>
                  <a:lnTo>
                    <a:pt x="179" y="5"/>
                  </a:lnTo>
                  <a:lnTo>
                    <a:pt x="184" y="10"/>
                  </a:lnTo>
                  <a:lnTo>
                    <a:pt x="189" y="13"/>
                  </a:lnTo>
                  <a:lnTo>
                    <a:pt x="193" y="16"/>
                  </a:lnTo>
                  <a:lnTo>
                    <a:pt x="198" y="19"/>
                  </a:lnTo>
                  <a:lnTo>
                    <a:pt x="199" y="22"/>
                  </a:lnTo>
                  <a:lnTo>
                    <a:pt x="201" y="27"/>
                  </a:lnTo>
                  <a:lnTo>
                    <a:pt x="201" y="29"/>
                  </a:lnTo>
                  <a:lnTo>
                    <a:pt x="201" y="31"/>
                  </a:lnTo>
                  <a:lnTo>
                    <a:pt x="201" y="33"/>
                  </a:lnTo>
                  <a:lnTo>
                    <a:pt x="200" y="35"/>
                  </a:lnTo>
                  <a:lnTo>
                    <a:pt x="199" y="37"/>
                  </a:lnTo>
                  <a:lnTo>
                    <a:pt x="199" y="38"/>
                  </a:lnTo>
                  <a:lnTo>
                    <a:pt x="198" y="40"/>
                  </a:lnTo>
                  <a:lnTo>
                    <a:pt x="196" y="43"/>
                  </a:lnTo>
                  <a:lnTo>
                    <a:pt x="195" y="45"/>
                  </a:lnTo>
                  <a:lnTo>
                    <a:pt x="192" y="47"/>
                  </a:lnTo>
                  <a:lnTo>
                    <a:pt x="190" y="50"/>
                  </a:lnTo>
                  <a:lnTo>
                    <a:pt x="187" y="52"/>
                  </a:lnTo>
                  <a:lnTo>
                    <a:pt x="184" y="55"/>
                  </a:lnTo>
                  <a:lnTo>
                    <a:pt x="181" y="58"/>
                  </a:lnTo>
                  <a:lnTo>
                    <a:pt x="178" y="63"/>
                  </a:lnTo>
                  <a:lnTo>
                    <a:pt x="173" y="66"/>
                  </a:lnTo>
                  <a:lnTo>
                    <a:pt x="170" y="70"/>
                  </a:lnTo>
                  <a:lnTo>
                    <a:pt x="165" y="74"/>
                  </a:lnTo>
                  <a:lnTo>
                    <a:pt x="161" y="79"/>
                  </a:lnTo>
                  <a:lnTo>
                    <a:pt x="155" y="83"/>
                  </a:lnTo>
                  <a:lnTo>
                    <a:pt x="145" y="92"/>
                  </a:lnTo>
                  <a:lnTo>
                    <a:pt x="134" y="102"/>
                  </a:lnTo>
                  <a:lnTo>
                    <a:pt x="122" y="110"/>
                  </a:lnTo>
                  <a:lnTo>
                    <a:pt x="110" y="119"/>
                  </a:lnTo>
                  <a:lnTo>
                    <a:pt x="98" y="127"/>
                  </a:lnTo>
                  <a:lnTo>
                    <a:pt x="85" y="136"/>
                  </a:lnTo>
                  <a:lnTo>
                    <a:pt x="60" y="152"/>
                  </a:lnTo>
                  <a:lnTo>
                    <a:pt x="52" y="156"/>
                  </a:lnTo>
                  <a:lnTo>
                    <a:pt x="46" y="159"/>
                  </a:lnTo>
                  <a:lnTo>
                    <a:pt x="41" y="162"/>
                  </a:lnTo>
                  <a:lnTo>
                    <a:pt x="35" y="165"/>
                  </a:lnTo>
                  <a:lnTo>
                    <a:pt x="30" y="168"/>
                  </a:lnTo>
                  <a:lnTo>
                    <a:pt x="26" y="170"/>
                  </a:lnTo>
                  <a:lnTo>
                    <a:pt x="22" y="171"/>
                  </a:lnTo>
                  <a:lnTo>
                    <a:pt x="17" y="173"/>
                  </a:lnTo>
                  <a:lnTo>
                    <a:pt x="14" y="174"/>
                  </a:lnTo>
                  <a:lnTo>
                    <a:pt x="11" y="175"/>
                  </a:lnTo>
                  <a:lnTo>
                    <a:pt x="8" y="175"/>
                  </a:lnTo>
                  <a:lnTo>
                    <a:pt x="6" y="176"/>
                  </a:lnTo>
                  <a:lnTo>
                    <a:pt x="5" y="176"/>
                  </a:lnTo>
                  <a:lnTo>
                    <a:pt x="3" y="176"/>
                  </a:lnTo>
                  <a:lnTo>
                    <a:pt x="1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1" y="172"/>
                  </a:lnTo>
                  <a:lnTo>
                    <a:pt x="3" y="170"/>
                  </a:lnTo>
                  <a:lnTo>
                    <a:pt x="4" y="168"/>
                  </a:lnTo>
                  <a:lnTo>
                    <a:pt x="6" y="167"/>
                  </a:lnTo>
                  <a:lnTo>
                    <a:pt x="7" y="166"/>
                  </a:lnTo>
                  <a:lnTo>
                    <a:pt x="9" y="163"/>
                  </a:lnTo>
                  <a:lnTo>
                    <a:pt x="11" y="161"/>
                  </a:lnTo>
                  <a:lnTo>
                    <a:pt x="14" y="160"/>
                  </a:lnTo>
                  <a:lnTo>
                    <a:pt x="16" y="158"/>
                  </a:lnTo>
                  <a:lnTo>
                    <a:pt x="19" y="156"/>
                  </a:lnTo>
                  <a:lnTo>
                    <a:pt x="23" y="154"/>
                  </a:lnTo>
                  <a:lnTo>
                    <a:pt x="27" y="152"/>
                  </a:lnTo>
                  <a:lnTo>
                    <a:pt x="27" y="15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Freeform 113"/>
          <p:cNvSpPr/>
          <p:nvPr/>
        </p:nvSpPr>
        <p:spPr bwMode="auto">
          <a:xfrm>
            <a:off x="5985285" y="2305722"/>
            <a:ext cx="547835" cy="1387846"/>
          </a:xfrm>
          <a:custGeom>
            <a:avLst/>
            <a:gdLst>
              <a:gd name="T0" fmla="*/ 18 w 165"/>
              <a:gd name="T1" fmla="*/ 405 h 418"/>
              <a:gd name="T2" fmla="*/ 10 w 165"/>
              <a:gd name="T3" fmla="*/ 411 h 418"/>
              <a:gd name="T4" fmla="*/ 4 w 165"/>
              <a:gd name="T5" fmla="*/ 415 h 418"/>
              <a:gd name="T6" fmla="*/ 2 w 165"/>
              <a:gd name="T7" fmla="*/ 418 h 418"/>
              <a:gd name="T8" fmla="*/ 0 w 165"/>
              <a:gd name="T9" fmla="*/ 416 h 418"/>
              <a:gd name="T10" fmla="*/ 2 w 165"/>
              <a:gd name="T11" fmla="*/ 414 h 418"/>
              <a:gd name="T12" fmla="*/ 3 w 165"/>
              <a:gd name="T13" fmla="*/ 410 h 418"/>
              <a:gd name="T14" fmla="*/ 6 w 165"/>
              <a:gd name="T15" fmla="*/ 405 h 418"/>
              <a:gd name="T16" fmla="*/ 10 w 165"/>
              <a:gd name="T17" fmla="*/ 398 h 418"/>
              <a:gd name="T18" fmla="*/ 16 w 165"/>
              <a:gd name="T19" fmla="*/ 390 h 418"/>
              <a:gd name="T20" fmla="*/ 23 w 165"/>
              <a:gd name="T21" fmla="*/ 381 h 418"/>
              <a:gd name="T22" fmla="*/ 31 w 165"/>
              <a:gd name="T23" fmla="*/ 370 h 418"/>
              <a:gd name="T24" fmla="*/ 45 w 165"/>
              <a:gd name="T25" fmla="*/ 353 h 418"/>
              <a:gd name="T26" fmla="*/ 62 w 165"/>
              <a:gd name="T27" fmla="*/ 327 h 418"/>
              <a:gd name="T28" fmla="*/ 77 w 165"/>
              <a:gd name="T29" fmla="*/ 299 h 418"/>
              <a:gd name="T30" fmla="*/ 91 w 165"/>
              <a:gd name="T31" fmla="*/ 269 h 418"/>
              <a:gd name="T32" fmla="*/ 102 w 165"/>
              <a:gd name="T33" fmla="*/ 236 h 418"/>
              <a:gd name="T34" fmla="*/ 112 w 165"/>
              <a:gd name="T35" fmla="*/ 204 h 418"/>
              <a:gd name="T36" fmla="*/ 120 w 165"/>
              <a:gd name="T37" fmla="*/ 174 h 418"/>
              <a:gd name="T38" fmla="*/ 126 w 165"/>
              <a:gd name="T39" fmla="*/ 143 h 418"/>
              <a:gd name="T40" fmla="*/ 128 w 165"/>
              <a:gd name="T41" fmla="*/ 113 h 418"/>
              <a:gd name="T42" fmla="*/ 129 w 165"/>
              <a:gd name="T43" fmla="*/ 87 h 418"/>
              <a:gd name="T44" fmla="*/ 129 w 165"/>
              <a:gd name="T45" fmla="*/ 63 h 418"/>
              <a:gd name="T46" fmla="*/ 128 w 165"/>
              <a:gd name="T47" fmla="*/ 42 h 418"/>
              <a:gd name="T48" fmla="*/ 127 w 165"/>
              <a:gd name="T49" fmla="*/ 26 h 418"/>
              <a:gd name="T50" fmla="*/ 126 w 165"/>
              <a:gd name="T51" fmla="*/ 14 h 418"/>
              <a:gd name="T52" fmla="*/ 127 w 165"/>
              <a:gd name="T53" fmla="*/ 6 h 418"/>
              <a:gd name="T54" fmla="*/ 128 w 165"/>
              <a:gd name="T55" fmla="*/ 1 h 418"/>
              <a:gd name="T56" fmla="*/ 131 w 165"/>
              <a:gd name="T57" fmla="*/ 0 h 418"/>
              <a:gd name="T58" fmla="*/ 136 w 165"/>
              <a:gd name="T59" fmla="*/ 2 h 418"/>
              <a:gd name="T60" fmla="*/ 145 w 165"/>
              <a:gd name="T61" fmla="*/ 5 h 418"/>
              <a:gd name="T62" fmla="*/ 157 w 165"/>
              <a:gd name="T63" fmla="*/ 11 h 418"/>
              <a:gd name="T64" fmla="*/ 165 w 165"/>
              <a:gd name="T65" fmla="*/ 25 h 418"/>
              <a:gd name="T66" fmla="*/ 164 w 165"/>
              <a:gd name="T67" fmla="*/ 48 h 418"/>
              <a:gd name="T68" fmla="*/ 163 w 165"/>
              <a:gd name="T69" fmla="*/ 75 h 418"/>
              <a:gd name="T70" fmla="*/ 161 w 165"/>
              <a:gd name="T71" fmla="*/ 106 h 418"/>
              <a:gd name="T72" fmla="*/ 159 w 165"/>
              <a:gd name="T73" fmla="*/ 140 h 418"/>
              <a:gd name="T74" fmla="*/ 152 w 165"/>
              <a:gd name="T75" fmla="*/ 173 h 418"/>
              <a:gd name="T76" fmla="*/ 145 w 165"/>
              <a:gd name="T77" fmla="*/ 205 h 418"/>
              <a:gd name="T78" fmla="*/ 135 w 165"/>
              <a:gd name="T79" fmla="*/ 237 h 418"/>
              <a:gd name="T80" fmla="*/ 127 w 165"/>
              <a:gd name="T81" fmla="*/ 261 h 418"/>
              <a:gd name="T82" fmla="*/ 120 w 165"/>
              <a:gd name="T83" fmla="*/ 275 h 418"/>
              <a:gd name="T84" fmla="*/ 114 w 165"/>
              <a:gd name="T85" fmla="*/ 290 h 418"/>
              <a:gd name="T86" fmla="*/ 108 w 165"/>
              <a:gd name="T87" fmla="*/ 303 h 418"/>
              <a:gd name="T88" fmla="*/ 101 w 165"/>
              <a:gd name="T89" fmla="*/ 315 h 418"/>
              <a:gd name="T90" fmla="*/ 92 w 165"/>
              <a:gd name="T91" fmla="*/ 331 h 418"/>
              <a:gd name="T92" fmla="*/ 78 w 165"/>
              <a:gd name="T93" fmla="*/ 349 h 418"/>
              <a:gd name="T94" fmla="*/ 64 w 165"/>
              <a:gd name="T95" fmla="*/ 363 h 418"/>
              <a:gd name="T96" fmla="*/ 50 w 165"/>
              <a:gd name="T97" fmla="*/ 377 h 418"/>
              <a:gd name="T98" fmla="*/ 37 w 165"/>
              <a:gd name="T99" fmla="*/ 390 h 418"/>
              <a:gd name="T100" fmla="*/ 25 w 165"/>
              <a:gd name="T101" fmla="*/ 40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" h="418">
                <a:moveTo>
                  <a:pt x="25" y="401"/>
                </a:moveTo>
                <a:lnTo>
                  <a:pt x="18" y="405"/>
                </a:lnTo>
                <a:lnTo>
                  <a:pt x="14" y="409"/>
                </a:lnTo>
                <a:lnTo>
                  <a:pt x="10" y="411"/>
                </a:lnTo>
                <a:lnTo>
                  <a:pt x="7" y="414"/>
                </a:lnTo>
                <a:lnTo>
                  <a:pt x="4" y="415"/>
                </a:lnTo>
                <a:lnTo>
                  <a:pt x="3" y="416"/>
                </a:lnTo>
                <a:lnTo>
                  <a:pt x="2" y="418"/>
                </a:lnTo>
                <a:lnTo>
                  <a:pt x="2" y="416"/>
                </a:lnTo>
                <a:lnTo>
                  <a:pt x="0" y="416"/>
                </a:lnTo>
                <a:lnTo>
                  <a:pt x="0" y="415"/>
                </a:lnTo>
                <a:lnTo>
                  <a:pt x="2" y="414"/>
                </a:lnTo>
                <a:lnTo>
                  <a:pt x="2" y="412"/>
                </a:lnTo>
                <a:lnTo>
                  <a:pt x="3" y="410"/>
                </a:lnTo>
                <a:lnTo>
                  <a:pt x="5" y="408"/>
                </a:lnTo>
                <a:lnTo>
                  <a:pt x="6" y="405"/>
                </a:lnTo>
                <a:lnTo>
                  <a:pt x="8" y="402"/>
                </a:lnTo>
                <a:lnTo>
                  <a:pt x="10" y="398"/>
                </a:lnTo>
                <a:lnTo>
                  <a:pt x="13" y="394"/>
                </a:lnTo>
                <a:lnTo>
                  <a:pt x="16" y="390"/>
                </a:lnTo>
                <a:lnTo>
                  <a:pt x="20" y="386"/>
                </a:lnTo>
                <a:lnTo>
                  <a:pt x="23" y="381"/>
                </a:lnTo>
                <a:lnTo>
                  <a:pt x="27" y="376"/>
                </a:lnTo>
                <a:lnTo>
                  <a:pt x="31" y="370"/>
                </a:lnTo>
                <a:lnTo>
                  <a:pt x="37" y="364"/>
                </a:lnTo>
                <a:lnTo>
                  <a:pt x="45" y="353"/>
                </a:lnTo>
                <a:lnTo>
                  <a:pt x="55" y="340"/>
                </a:lnTo>
                <a:lnTo>
                  <a:pt x="62" y="327"/>
                </a:lnTo>
                <a:lnTo>
                  <a:pt x="70" y="314"/>
                </a:lnTo>
                <a:lnTo>
                  <a:pt x="77" y="299"/>
                </a:lnTo>
                <a:lnTo>
                  <a:pt x="84" y="284"/>
                </a:lnTo>
                <a:lnTo>
                  <a:pt x="91" y="269"/>
                </a:lnTo>
                <a:lnTo>
                  <a:pt x="97" y="252"/>
                </a:lnTo>
                <a:lnTo>
                  <a:pt x="102" y="236"/>
                </a:lnTo>
                <a:lnTo>
                  <a:pt x="108" y="220"/>
                </a:lnTo>
                <a:lnTo>
                  <a:pt x="112" y="204"/>
                </a:lnTo>
                <a:lnTo>
                  <a:pt x="116" y="188"/>
                </a:lnTo>
                <a:lnTo>
                  <a:pt x="120" y="174"/>
                </a:lnTo>
                <a:lnTo>
                  <a:pt x="122" y="158"/>
                </a:lnTo>
                <a:lnTo>
                  <a:pt x="126" y="143"/>
                </a:lnTo>
                <a:lnTo>
                  <a:pt x="128" y="127"/>
                </a:lnTo>
                <a:lnTo>
                  <a:pt x="128" y="113"/>
                </a:lnTo>
                <a:lnTo>
                  <a:pt x="129" y="99"/>
                </a:lnTo>
                <a:lnTo>
                  <a:pt x="129" y="87"/>
                </a:lnTo>
                <a:lnTo>
                  <a:pt x="129" y="74"/>
                </a:lnTo>
                <a:lnTo>
                  <a:pt x="129" y="63"/>
                </a:lnTo>
                <a:lnTo>
                  <a:pt x="129" y="53"/>
                </a:lnTo>
                <a:lnTo>
                  <a:pt x="128" y="42"/>
                </a:lnTo>
                <a:lnTo>
                  <a:pt x="128" y="34"/>
                </a:lnTo>
                <a:lnTo>
                  <a:pt x="127" y="26"/>
                </a:lnTo>
                <a:lnTo>
                  <a:pt x="126" y="20"/>
                </a:lnTo>
                <a:lnTo>
                  <a:pt x="126" y="14"/>
                </a:lnTo>
                <a:lnTo>
                  <a:pt x="126" y="9"/>
                </a:lnTo>
                <a:lnTo>
                  <a:pt x="127" y="6"/>
                </a:lnTo>
                <a:lnTo>
                  <a:pt x="127" y="3"/>
                </a:lnTo>
                <a:lnTo>
                  <a:pt x="128" y="1"/>
                </a:lnTo>
                <a:lnTo>
                  <a:pt x="130" y="0"/>
                </a:lnTo>
                <a:lnTo>
                  <a:pt x="131" y="0"/>
                </a:lnTo>
                <a:lnTo>
                  <a:pt x="133" y="1"/>
                </a:lnTo>
                <a:lnTo>
                  <a:pt x="136" y="2"/>
                </a:lnTo>
                <a:lnTo>
                  <a:pt x="140" y="3"/>
                </a:lnTo>
                <a:lnTo>
                  <a:pt x="145" y="5"/>
                </a:lnTo>
                <a:lnTo>
                  <a:pt x="151" y="8"/>
                </a:lnTo>
                <a:lnTo>
                  <a:pt x="157" y="11"/>
                </a:lnTo>
                <a:lnTo>
                  <a:pt x="165" y="16"/>
                </a:lnTo>
                <a:lnTo>
                  <a:pt x="165" y="25"/>
                </a:lnTo>
                <a:lnTo>
                  <a:pt x="164" y="37"/>
                </a:lnTo>
                <a:lnTo>
                  <a:pt x="164" y="48"/>
                </a:lnTo>
                <a:lnTo>
                  <a:pt x="163" y="61"/>
                </a:lnTo>
                <a:lnTo>
                  <a:pt x="163" y="75"/>
                </a:lnTo>
                <a:lnTo>
                  <a:pt x="162" y="90"/>
                </a:lnTo>
                <a:lnTo>
                  <a:pt x="161" y="106"/>
                </a:lnTo>
                <a:lnTo>
                  <a:pt x="160" y="123"/>
                </a:lnTo>
                <a:lnTo>
                  <a:pt x="159" y="140"/>
                </a:lnTo>
                <a:lnTo>
                  <a:pt x="155" y="157"/>
                </a:lnTo>
                <a:lnTo>
                  <a:pt x="152" y="173"/>
                </a:lnTo>
                <a:lnTo>
                  <a:pt x="149" y="189"/>
                </a:lnTo>
                <a:lnTo>
                  <a:pt x="145" y="205"/>
                </a:lnTo>
                <a:lnTo>
                  <a:pt x="140" y="221"/>
                </a:lnTo>
                <a:lnTo>
                  <a:pt x="135" y="237"/>
                </a:lnTo>
                <a:lnTo>
                  <a:pt x="130" y="252"/>
                </a:lnTo>
                <a:lnTo>
                  <a:pt x="127" y="261"/>
                </a:lnTo>
                <a:lnTo>
                  <a:pt x="124" y="268"/>
                </a:lnTo>
                <a:lnTo>
                  <a:pt x="120" y="275"/>
                </a:lnTo>
                <a:lnTo>
                  <a:pt x="117" y="283"/>
                </a:lnTo>
                <a:lnTo>
                  <a:pt x="114" y="290"/>
                </a:lnTo>
                <a:lnTo>
                  <a:pt x="111" y="297"/>
                </a:lnTo>
                <a:lnTo>
                  <a:pt x="108" y="303"/>
                </a:lnTo>
                <a:lnTo>
                  <a:pt x="104" y="309"/>
                </a:lnTo>
                <a:lnTo>
                  <a:pt x="101" y="315"/>
                </a:lnTo>
                <a:lnTo>
                  <a:pt x="98" y="320"/>
                </a:lnTo>
                <a:lnTo>
                  <a:pt x="92" y="331"/>
                </a:lnTo>
                <a:lnTo>
                  <a:pt x="85" y="340"/>
                </a:lnTo>
                <a:lnTo>
                  <a:pt x="78" y="349"/>
                </a:lnTo>
                <a:lnTo>
                  <a:pt x="72" y="356"/>
                </a:lnTo>
                <a:lnTo>
                  <a:pt x="64" y="363"/>
                </a:lnTo>
                <a:lnTo>
                  <a:pt x="58" y="371"/>
                </a:lnTo>
                <a:lnTo>
                  <a:pt x="50" y="377"/>
                </a:lnTo>
                <a:lnTo>
                  <a:pt x="44" y="384"/>
                </a:lnTo>
                <a:lnTo>
                  <a:pt x="37" y="390"/>
                </a:lnTo>
                <a:lnTo>
                  <a:pt x="30" y="395"/>
                </a:lnTo>
                <a:lnTo>
                  <a:pt x="25" y="401"/>
                </a:lnTo>
                <a:lnTo>
                  <a:pt x="25" y="40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114"/>
          <p:cNvSpPr/>
          <p:nvPr/>
        </p:nvSpPr>
        <p:spPr bwMode="auto">
          <a:xfrm>
            <a:off x="6795415" y="2003582"/>
            <a:ext cx="258976" cy="189251"/>
          </a:xfrm>
          <a:custGeom>
            <a:avLst/>
            <a:gdLst>
              <a:gd name="T0" fmla="*/ 12 w 78"/>
              <a:gd name="T1" fmla="*/ 2 h 57"/>
              <a:gd name="T2" fmla="*/ 15 w 78"/>
              <a:gd name="T3" fmla="*/ 0 h 57"/>
              <a:gd name="T4" fmla="*/ 20 w 78"/>
              <a:gd name="T5" fmla="*/ 0 h 57"/>
              <a:gd name="T6" fmla="*/ 23 w 78"/>
              <a:gd name="T7" fmla="*/ 0 h 57"/>
              <a:gd name="T8" fmla="*/ 27 w 78"/>
              <a:gd name="T9" fmla="*/ 0 h 57"/>
              <a:gd name="T10" fmla="*/ 35 w 78"/>
              <a:gd name="T11" fmla="*/ 2 h 57"/>
              <a:gd name="T12" fmla="*/ 45 w 78"/>
              <a:gd name="T13" fmla="*/ 4 h 57"/>
              <a:gd name="T14" fmla="*/ 52 w 78"/>
              <a:gd name="T15" fmla="*/ 8 h 57"/>
              <a:gd name="T16" fmla="*/ 57 w 78"/>
              <a:gd name="T17" fmla="*/ 10 h 57"/>
              <a:gd name="T18" fmla="*/ 60 w 78"/>
              <a:gd name="T19" fmla="*/ 12 h 57"/>
              <a:gd name="T20" fmla="*/ 64 w 78"/>
              <a:gd name="T21" fmla="*/ 15 h 57"/>
              <a:gd name="T22" fmla="*/ 67 w 78"/>
              <a:gd name="T23" fmla="*/ 19 h 57"/>
              <a:gd name="T24" fmla="*/ 69 w 78"/>
              <a:gd name="T25" fmla="*/ 23 h 57"/>
              <a:gd name="T26" fmla="*/ 73 w 78"/>
              <a:gd name="T27" fmla="*/ 26 h 57"/>
              <a:gd name="T28" fmla="*/ 75 w 78"/>
              <a:gd name="T29" fmla="*/ 30 h 57"/>
              <a:gd name="T30" fmla="*/ 77 w 78"/>
              <a:gd name="T31" fmla="*/ 34 h 57"/>
              <a:gd name="T32" fmla="*/ 78 w 78"/>
              <a:gd name="T33" fmla="*/ 39 h 57"/>
              <a:gd name="T34" fmla="*/ 78 w 78"/>
              <a:gd name="T35" fmla="*/ 42 h 57"/>
              <a:gd name="T36" fmla="*/ 78 w 78"/>
              <a:gd name="T37" fmla="*/ 45 h 57"/>
              <a:gd name="T38" fmla="*/ 78 w 78"/>
              <a:gd name="T39" fmla="*/ 48 h 57"/>
              <a:gd name="T40" fmla="*/ 77 w 78"/>
              <a:gd name="T41" fmla="*/ 51 h 57"/>
              <a:gd name="T42" fmla="*/ 75 w 78"/>
              <a:gd name="T43" fmla="*/ 54 h 57"/>
              <a:gd name="T44" fmla="*/ 74 w 78"/>
              <a:gd name="T45" fmla="*/ 55 h 57"/>
              <a:gd name="T46" fmla="*/ 73 w 78"/>
              <a:gd name="T47" fmla="*/ 56 h 57"/>
              <a:gd name="T48" fmla="*/ 72 w 78"/>
              <a:gd name="T49" fmla="*/ 57 h 57"/>
              <a:gd name="T50" fmla="*/ 69 w 78"/>
              <a:gd name="T51" fmla="*/ 57 h 57"/>
              <a:gd name="T52" fmla="*/ 68 w 78"/>
              <a:gd name="T53" fmla="*/ 57 h 57"/>
              <a:gd name="T54" fmla="*/ 66 w 78"/>
              <a:gd name="T55" fmla="*/ 57 h 57"/>
              <a:gd name="T56" fmla="*/ 64 w 78"/>
              <a:gd name="T57" fmla="*/ 56 h 57"/>
              <a:gd name="T58" fmla="*/ 61 w 78"/>
              <a:gd name="T59" fmla="*/ 56 h 57"/>
              <a:gd name="T60" fmla="*/ 59 w 78"/>
              <a:gd name="T61" fmla="*/ 55 h 57"/>
              <a:gd name="T62" fmla="*/ 56 w 78"/>
              <a:gd name="T63" fmla="*/ 52 h 57"/>
              <a:gd name="T64" fmla="*/ 52 w 78"/>
              <a:gd name="T65" fmla="*/ 51 h 57"/>
              <a:gd name="T66" fmla="*/ 49 w 78"/>
              <a:gd name="T67" fmla="*/ 49 h 57"/>
              <a:gd name="T68" fmla="*/ 46 w 78"/>
              <a:gd name="T69" fmla="*/ 47 h 57"/>
              <a:gd name="T70" fmla="*/ 43 w 78"/>
              <a:gd name="T71" fmla="*/ 44 h 57"/>
              <a:gd name="T72" fmla="*/ 39 w 78"/>
              <a:gd name="T73" fmla="*/ 41 h 57"/>
              <a:gd name="T74" fmla="*/ 35 w 78"/>
              <a:gd name="T75" fmla="*/ 38 h 57"/>
              <a:gd name="T76" fmla="*/ 31 w 78"/>
              <a:gd name="T77" fmla="*/ 34 h 57"/>
              <a:gd name="T78" fmla="*/ 27 w 78"/>
              <a:gd name="T79" fmla="*/ 31 h 57"/>
              <a:gd name="T80" fmla="*/ 24 w 78"/>
              <a:gd name="T81" fmla="*/ 28 h 57"/>
              <a:gd name="T82" fmla="*/ 20 w 78"/>
              <a:gd name="T83" fmla="*/ 25 h 57"/>
              <a:gd name="T84" fmla="*/ 16 w 78"/>
              <a:gd name="T85" fmla="*/ 23 h 57"/>
              <a:gd name="T86" fmla="*/ 14 w 78"/>
              <a:gd name="T87" fmla="*/ 21 h 57"/>
              <a:gd name="T88" fmla="*/ 11 w 78"/>
              <a:gd name="T89" fmla="*/ 17 h 57"/>
              <a:gd name="T90" fmla="*/ 9 w 78"/>
              <a:gd name="T91" fmla="*/ 15 h 57"/>
              <a:gd name="T92" fmla="*/ 7 w 78"/>
              <a:gd name="T93" fmla="*/ 14 h 57"/>
              <a:gd name="T94" fmla="*/ 5 w 78"/>
              <a:gd name="T95" fmla="*/ 12 h 57"/>
              <a:gd name="T96" fmla="*/ 4 w 78"/>
              <a:gd name="T97" fmla="*/ 11 h 57"/>
              <a:gd name="T98" fmla="*/ 3 w 78"/>
              <a:gd name="T99" fmla="*/ 9 h 57"/>
              <a:gd name="T100" fmla="*/ 2 w 78"/>
              <a:gd name="T101" fmla="*/ 8 h 57"/>
              <a:gd name="T102" fmla="*/ 0 w 78"/>
              <a:gd name="T103" fmla="*/ 7 h 57"/>
              <a:gd name="T104" fmla="*/ 0 w 78"/>
              <a:gd name="T105" fmla="*/ 7 h 57"/>
              <a:gd name="T106" fmla="*/ 0 w 78"/>
              <a:gd name="T107" fmla="*/ 6 h 57"/>
              <a:gd name="T108" fmla="*/ 0 w 78"/>
              <a:gd name="T109" fmla="*/ 5 h 57"/>
              <a:gd name="T110" fmla="*/ 2 w 78"/>
              <a:gd name="T111" fmla="*/ 5 h 57"/>
              <a:gd name="T112" fmla="*/ 2 w 78"/>
              <a:gd name="T113" fmla="*/ 4 h 57"/>
              <a:gd name="T114" fmla="*/ 4 w 78"/>
              <a:gd name="T115" fmla="*/ 4 h 57"/>
              <a:gd name="T116" fmla="*/ 5 w 78"/>
              <a:gd name="T117" fmla="*/ 4 h 57"/>
              <a:gd name="T118" fmla="*/ 7 w 78"/>
              <a:gd name="T119" fmla="*/ 3 h 57"/>
              <a:gd name="T120" fmla="*/ 9 w 78"/>
              <a:gd name="T121" fmla="*/ 3 h 57"/>
              <a:gd name="T122" fmla="*/ 12 w 78"/>
              <a:gd name="T123" fmla="*/ 2 h 57"/>
              <a:gd name="T124" fmla="*/ 12 w 78"/>
              <a:gd name="T125" fmla="*/ 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" h="57">
                <a:moveTo>
                  <a:pt x="12" y="2"/>
                </a:moveTo>
                <a:lnTo>
                  <a:pt x="15" y="0"/>
                </a:lnTo>
                <a:lnTo>
                  <a:pt x="20" y="0"/>
                </a:lnTo>
                <a:lnTo>
                  <a:pt x="23" y="0"/>
                </a:lnTo>
                <a:lnTo>
                  <a:pt x="27" y="0"/>
                </a:lnTo>
                <a:lnTo>
                  <a:pt x="35" y="2"/>
                </a:lnTo>
                <a:lnTo>
                  <a:pt x="45" y="4"/>
                </a:lnTo>
                <a:lnTo>
                  <a:pt x="52" y="8"/>
                </a:lnTo>
                <a:lnTo>
                  <a:pt x="57" y="10"/>
                </a:lnTo>
                <a:lnTo>
                  <a:pt x="60" y="12"/>
                </a:lnTo>
                <a:lnTo>
                  <a:pt x="64" y="15"/>
                </a:lnTo>
                <a:lnTo>
                  <a:pt x="67" y="19"/>
                </a:lnTo>
                <a:lnTo>
                  <a:pt x="69" y="23"/>
                </a:lnTo>
                <a:lnTo>
                  <a:pt x="73" y="26"/>
                </a:lnTo>
                <a:lnTo>
                  <a:pt x="75" y="30"/>
                </a:lnTo>
                <a:lnTo>
                  <a:pt x="77" y="34"/>
                </a:lnTo>
                <a:lnTo>
                  <a:pt x="78" y="39"/>
                </a:lnTo>
                <a:lnTo>
                  <a:pt x="78" y="42"/>
                </a:lnTo>
                <a:lnTo>
                  <a:pt x="78" y="45"/>
                </a:lnTo>
                <a:lnTo>
                  <a:pt x="78" y="48"/>
                </a:lnTo>
                <a:lnTo>
                  <a:pt x="77" y="51"/>
                </a:lnTo>
                <a:lnTo>
                  <a:pt x="75" y="54"/>
                </a:lnTo>
                <a:lnTo>
                  <a:pt x="74" y="55"/>
                </a:lnTo>
                <a:lnTo>
                  <a:pt x="73" y="56"/>
                </a:lnTo>
                <a:lnTo>
                  <a:pt x="72" y="57"/>
                </a:lnTo>
                <a:lnTo>
                  <a:pt x="69" y="57"/>
                </a:lnTo>
                <a:lnTo>
                  <a:pt x="68" y="57"/>
                </a:lnTo>
                <a:lnTo>
                  <a:pt x="66" y="57"/>
                </a:lnTo>
                <a:lnTo>
                  <a:pt x="64" y="56"/>
                </a:lnTo>
                <a:lnTo>
                  <a:pt x="61" y="56"/>
                </a:lnTo>
                <a:lnTo>
                  <a:pt x="59" y="55"/>
                </a:lnTo>
                <a:lnTo>
                  <a:pt x="56" y="52"/>
                </a:lnTo>
                <a:lnTo>
                  <a:pt x="52" y="51"/>
                </a:lnTo>
                <a:lnTo>
                  <a:pt x="49" y="49"/>
                </a:lnTo>
                <a:lnTo>
                  <a:pt x="46" y="47"/>
                </a:lnTo>
                <a:lnTo>
                  <a:pt x="43" y="44"/>
                </a:lnTo>
                <a:lnTo>
                  <a:pt x="39" y="41"/>
                </a:lnTo>
                <a:lnTo>
                  <a:pt x="35" y="38"/>
                </a:lnTo>
                <a:lnTo>
                  <a:pt x="31" y="34"/>
                </a:lnTo>
                <a:lnTo>
                  <a:pt x="27" y="31"/>
                </a:lnTo>
                <a:lnTo>
                  <a:pt x="24" y="28"/>
                </a:lnTo>
                <a:lnTo>
                  <a:pt x="20" y="25"/>
                </a:lnTo>
                <a:lnTo>
                  <a:pt x="16" y="23"/>
                </a:lnTo>
                <a:lnTo>
                  <a:pt x="14" y="21"/>
                </a:lnTo>
                <a:lnTo>
                  <a:pt x="11" y="17"/>
                </a:lnTo>
                <a:lnTo>
                  <a:pt x="9" y="15"/>
                </a:lnTo>
                <a:lnTo>
                  <a:pt x="7" y="14"/>
                </a:lnTo>
                <a:lnTo>
                  <a:pt x="5" y="12"/>
                </a:lnTo>
                <a:lnTo>
                  <a:pt x="4" y="11"/>
                </a:lnTo>
                <a:lnTo>
                  <a:pt x="3" y="9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2" y="5"/>
                </a:lnTo>
                <a:lnTo>
                  <a:pt x="2" y="4"/>
                </a:lnTo>
                <a:lnTo>
                  <a:pt x="4" y="4"/>
                </a:lnTo>
                <a:lnTo>
                  <a:pt x="5" y="4"/>
                </a:lnTo>
                <a:lnTo>
                  <a:pt x="7" y="3"/>
                </a:lnTo>
                <a:lnTo>
                  <a:pt x="9" y="3"/>
                </a:lnTo>
                <a:lnTo>
                  <a:pt x="12" y="2"/>
                </a:lnTo>
                <a:lnTo>
                  <a:pt x="12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115"/>
          <p:cNvSpPr/>
          <p:nvPr/>
        </p:nvSpPr>
        <p:spPr bwMode="auto">
          <a:xfrm>
            <a:off x="6470035" y="2206116"/>
            <a:ext cx="972822" cy="212493"/>
          </a:xfrm>
          <a:custGeom>
            <a:avLst/>
            <a:gdLst>
              <a:gd name="T0" fmla="*/ 0 w 293"/>
              <a:gd name="T1" fmla="*/ 43 h 64"/>
              <a:gd name="T2" fmla="*/ 10 w 293"/>
              <a:gd name="T3" fmla="*/ 42 h 64"/>
              <a:gd name="T4" fmla="*/ 23 w 293"/>
              <a:gd name="T5" fmla="*/ 41 h 64"/>
              <a:gd name="T6" fmla="*/ 37 w 293"/>
              <a:gd name="T7" fmla="*/ 40 h 64"/>
              <a:gd name="T8" fmla="*/ 53 w 293"/>
              <a:gd name="T9" fmla="*/ 38 h 64"/>
              <a:gd name="T10" fmla="*/ 71 w 293"/>
              <a:gd name="T11" fmla="*/ 35 h 64"/>
              <a:gd name="T12" fmla="*/ 91 w 293"/>
              <a:gd name="T13" fmla="*/ 31 h 64"/>
              <a:gd name="T14" fmla="*/ 113 w 293"/>
              <a:gd name="T15" fmla="*/ 25 h 64"/>
              <a:gd name="T16" fmla="*/ 138 w 293"/>
              <a:gd name="T17" fmla="*/ 20 h 64"/>
              <a:gd name="T18" fmla="*/ 161 w 293"/>
              <a:gd name="T19" fmla="*/ 16 h 64"/>
              <a:gd name="T20" fmla="*/ 181 w 293"/>
              <a:gd name="T21" fmla="*/ 12 h 64"/>
              <a:gd name="T22" fmla="*/ 199 w 293"/>
              <a:gd name="T23" fmla="*/ 7 h 64"/>
              <a:gd name="T24" fmla="*/ 215 w 293"/>
              <a:gd name="T25" fmla="*/ 4 h 64"/>
              <a:gd name="T26" fmla="*/ 228 w 293"/>
              <a:gd name="T27" fmla="*/ 2 h 64"/>
              <a:gd name="T28" fmla="*/ 237 w 293"/>
              <a:gd name="T29" fmla="*/ 1 h 64"/>
              <a:gd name="T30" fmla="*/ 245 w 293"/>
              <a:gd name="T31" fmla="*/ 0 h 64"/>
              <a:gd name="T32" fmla="*/ 250 w 293"/>
              <a:gd name="T33" fmla="*/ 0 h 64"/>
              <a:gd name="T34" fmla="*/ 262 w 293"/>
              <a:gd name="T35" fmla="*/ 1 h 64"/>
              <a:gd name="T36" fmla="*/ 278 w 293"/>
              <a:gd name="T37" fmla="*/ 4 h 64"/>
              <a:gd name="T38" fmla="*/ 284 w 293"/>
              <a:gd name="T39" fmla="*/ 6 h 64"/>
              <a:gd name="T40" fmla="*/ 288 w 293"/>
              <a:gd name="T41" fmla="*/ 8 h 64"/>
              <a:gd name="T42" fmla="*/ 292 w 293"/>
              <a:gd name="T43" fmla="*/ 12 h 64"/>
              <a:gd name="T44" fmla="*/ 293 w 293"/>
              <a:gd name="T45" fmla="*/ 14 h 64"/>
              <a:gd name="T46" fmla="*/ 290 w 293"/>
              <a:gd name="T47" fmla="*/ 15 h 64"/>
              <a:gd name="T48" fmla="*/ 284 w 293"/>
              <a:gd name="T49" fmla="*/ 18 h 64"/>
              <a:gd name="T50" fmla="*/ 275 w 293"/>
              <a:gd name="T51" fmla="*/ 20 h 64"/>
              <a:gd name="T52" fmla="*/ 261 w 293"/>
              <a:gd name="T53" fmla="*/ 23 h 64"/>
              <a:gd name="T54" fmla="*/ 243 w 293"/>
              <a:gd name="T55" fmla="*/ 28 h 64"/>
              <a:gd name="T56" fmla="*/ 221 w 293"/>
              <a:gd name="T57" fmla="*/ 31 h 64"/>
              <a:gd name="T58" fmla="*/ 195 w 293"/>
              <a:gd name="T59" fmla="*/ 36 h 64"/>
              <a:gd name="T60" fmla="*/ 166 w 293"/>
              <a:gd name="T61" fmla="*/ 40 h 64"/>
              <a:gd name="T62" fmla="*/ 135 w 293"/>
              <a:gd name="T63" fmla="*/ 47 h 64"/>
              <a:gd name="T64" fmla="*/ 107 w 293"/>
              <a:gd name="T65" fmla="*/ 51 h 64"/>
              <a:gd name="T66" fmla="*/ 83 w 293"/>
              <a:gd name="T67" fmla="*/ 55 h 64"/>
              <a:gd name="T68" fmla="*/ 60 w 293"/>
              <a:gd name="T69" fmla="*/ 58 h 64"/>
              <a:gd name="T70" fmla="*/ 41 w 293"/>
              <a:gd name="T71" fmla="*/ 60 h 64"/>
              <a:gd name="T72" fmla="*/ 24 w 293"/>
              <a:gd name="T73" fmla="*/ 63 h 64"/>
              <a:gd name="T74" fmla="*/ 10 w 293"/>
              <a:gd name="T75" fmla="*/ 64 h 64"/>
              <a:gd name="T76" fmla="*/ 0 w 293"/>
              <a:gd name="T7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3" h="64">
                <a:moveTo>
                  <a:pt x="0" y="64"/>
                </a:moveTo>
                <a:lnTo>
                  <a:pt x="0" y="43"/>
                </a:lnTo>
                <a:lnTo>
                  <a:pt x="5" y="43"/>
                </a:lnTo>
                <a:lnTo>
                  <a:pt x="10" y="42"/>
                </a:lnTo>
                <a:lnTo>
                  <a:pt x="17" y="42"/>
                </a:lnTo>
                <a:lnTo>
                  <a:pt x="23" y="41"/>
                </a:lnTo>
                <a:lnTo>
                  <a:pt x="29" y="41"/>
                </a:lnTo>
                <a:lnTo>
                  <a:pt x="37" y="40"/>
                </a:lnTo>
                <a:lnTo>
                  <a:pt x="44" y="39"/>
                </a:lnTo>
                <a:lnTo>
                  <a:pt x="53" y="38"/>
                </a:lnTo>
                <a:lnTo>
                  <a:pt x="62" y="36"/>
                </a:lnTo>
                <a:lnTo>
                  <a:pt x="71" y="35"/>
                </a:lnTo>
                <a:lnTo>
                  <a:pt x="81" y="33"/>
                </a:lnTo>
                <a:lnTo>
                  <a:pt x="91" y="31"/>
                </a:lnTo>
                <a:lnTo>
                  <a:pt x="103" y="29"/>
                </a:lnTo>
                <a:lnTo>
                  <a:pt x="113" y="25"/>
                </a:lnTo>
                <a:lnTo>
                  <a:pt x="125" y="23"/>
                </a:lnTo>
                <a:lnTo>
                  <a:pt x="138" y="20"/>
                </a:lnTo>
                <a:lnTo>
                  <a:pt x="149" y="18"/>
                </a:lnTo>
                <a:lnTo>
                  <a:pt x="161" y="16"/>
                </a:lnTo>
                <a:lnTo>
                  <a:pt x="172" y="13"/>
                </a:lnTo>
                <a:lnTo>
                  <a:pt x="181" y="12"/>
                </a:lnTo>
                <a:lnTo>
                  <a:pt x="191" y="9"/>
                </a:lnTo>
                <a:lnTo>
                  <a:pt x="199" y="7"/>
                </a:lnTo>
                <a:lnTo>
                  <a:pt x="208" y="6"/>
                </a:lnTo>
                <a:lnTo>
                  <a:pt x="215" y="4"/>
                </a:lnTo>
                <a:lnTo>
                  <a:pt x="221" y="3"/>
                </a:lnTo>
                <a:lnTo>
                  <a:pt x="228" y="2"/>
                </a:lnTo>
                <a:lnTo>
                  <a:pt x="233" y="2"/>
                </a:lnTo>
                <a:lnTo>
                  <a:pt x="237" y="1"/>
                </a:lnTo>
                <a:lnTo>
                  <a:pt x="242" y="0"/>
                </a:lnTo>
                <a:lnTo>
                  <a:pt x="245" y="0"/>
                </a:lnTo>
                <a:lnTo>
                  <a:pt x="248" y="0"/>
                </a:lnTo>
                <a:lnTo>
                  <a:pt x="250" y="0"/>
                </a:lnTo>
                <a:lnTo>
                  <a:pt x="255" y="0"/>
                </a:lnTo>
                <a:lnTo>
                  <a:pt x="262" y="1"/>
                </a:lnTo>
                <a:lnTo>
                  <a:pt x="270" y="2"/>
                </a:lnTo>
                <a:lnTo>
                  <a:pt x="278" y="4"/>
                </a:lnTo>
                <a:lnTo>
                  <a:pt x="281" y="5"/>
                </a:lnTo>
                <a:lnTo>
                  <a:pt x="284" y="6"/>
                </a:lnTo>
                <a:lnTo>
                  <a:pt x="286" y="7"/>
                </a:lnTo>
                <a:lnTo>
                  <a:pt x="288" y="8"/>
                </a:lnTo>
                <a:lnTo>
                  <a:pt x="290" y="11"/>
                </a:lnTo>
                <a:lnTo>
                  <a:pt x="292" y="12"/>
                </a:lnTo>
                <a:lnTo>
                  <a:pt x="292" y="13"/>
                </a:lnTo>
                <a:lnTo>
                  <a:pt x="293" y="14"/>
                </a:lnTo>
                <a:lnTo>
                  <a:pt x="292" y="15"/>
                </a:lnTo>
                <a:lnTo>
                  <a:pt x="290" y="15"/>
                </a:lnTo>
                <a:lnTo>
                  <a:pt x="287" y="17"/>
                </a:lnTo>
                <a:lnTo>
                  <a:pt x="284" y="18"/>
                </a:lnTo>
                <a:lnTo>
                  <a:pt x="280" y="19"/>
                </a:lnTo>
                <a:lnTo>
                  <a:pt x="275" y="20"/>
                </a:lnTo>
                <a:lnTo>
                  <a:pt x="268" y="22"/>
                </a:lnTo>
                <a:lnTo>
                  <a:pt x="261" y="23"/>
                </a:lnTo>
                <a:lnTo>
                  <a:pt x="252" y="25"/>
                </a:lnTo>
                <a:lnTo>
                  <a:pt x="243" y="28"/>
                </a:lnTo>
                <a:lnTo>
                  <a:pt x="232" y="30"/>
                </a:lnTo>
                <a:lnTo>
                  <a:pt x="221" y="31"/>
                </a:lnTo>
                <a:lnTo>
                  <a:pt x="209" y="34"/>
                </a:lnTo>
                <a:lnTo>
                  <a:pt x="195" y="36"/>
                </a:lnTo>
                <a:lnTo>
                  <a:pt x="181" y="38"/>
                </a:lnTo>
                <a:lnTo>
                  <a:pt x="166" y="40"/>
                </a:lnTo>
                <a:lnTo>
                  <a:pt x="150" y="43"/>
                </a:lnTo>
                <a:lnTo>
                  <a:pt x="135" y="47"/>
                </a:lnTo>
                <a:lnTo>
                  <a:pt x="121" y="49"/>
                </a:lnTo>
                <a:lnTo>
                  <a:pt x="107" y="51"/>
                </a:lnTo>
                <a:lnTo>
                  <a:pt x="94" y="53"/>
                </a:lnTo>
                <a:lnTo>
                  <a:pt x="83" y="55"/>
                </a:lnTo>
                <a:lnTo>
                  <a:pt x="71" y="57"/>
                </a:lnTo>
                <a:lnTo>
                  <a:pt x="60" y="58"/>
                </a:lnTo>
                <a:lnTo>
                  <a:pt x="51" y="59"/>
                </a:lnTo>
                <a:lnTo>
                  <a:pt x="41" y="60"/>
                </a:lnTo>
                <a:lnTo>
                  <a:pt x="33" y="61"/>
                </a:lnTo>
                <a:lnTo>
                  <a:pt x="24" y="63"/>
                </a:lnTo>
                <a:lnTo>
                  <a:pt x="18" y="63"/>
                </a:lnTo>
                <a:lnTo>
                  <a:pt x="10" y="64"/>
                </a:lnTo>
                <a:lnTo>
                  <a:pt x="5" y="64"/>
                </a:lnTo>
                <a:lnTo>
                  <a:pt x="0" y="64"/>
                </a:lnTo>
                <a:lnTo>
                  <a:pt x="0" y="6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116"/>
          <p:cNvSpPr/>
          <p:nvPr/>
        </p:nvSpPr>
        <p:spPr bwMode="auto">
          <a:xfrm>
            <a:off x="7217081" y="2448490"/>
            <a:ext cx="245695" cy="142768"/>
          </a:xfrm>
          <a:custGeom>
            <a:avLst/>
            <a:gdLst>
              <a:gd name="T0" fmla="*/ 0 w 74"/>
              <a:gd name="T1" fmla="*/ 6 h 43"/>
              <a:gd name="T2" fmla="*/ 2 w 74"/>
              <a:gd name="T3" fmla="*/ 5 h 43"/>
              <a:gd name="T4" fmla="*/ 5 w 74"/>
              <a:gd name="T5" fmla="*/ 3 h 43"/>
              <a:gd name="T6" fmla="*/ 9 w 74"/>
              <a:gd name="T7" fmla="*/ 2 h 43"/>
              <a:gd name="T8" fmla="*/ 13 w 74"/>
              <a:gd name="T9" fmla="*/ 1 h 43"/>
              <a:gd name="T10" fmla="*/ 18 w 74"/>
              <a:gd name="T11" fmla="*/ 1 h 43"/>
              <a:gd name="T12" fmla="*/ 23 w 74"/>
              <a:gd name="T13" fmla="*/ 0 h 43"/>
              <a:gd name="T14" fmla="*/ 28 w 74"/>
              <a:gd name="T15" fmla="*/ 0 h 43"/>
              <a:gd name="T16" fmla="*/ 35 w 74"/>
              <a:gd name="T17" fmla="*/ 0 h 43"/>
              <a:gd name="T18" fmla="*/ 39 w 74"/>
              <a:gd name="T19" fmla="*/ 0 h 43"/>
              <a:gd name="T20" fmla="*/ 44 w 74"/>
              <a:gd name="T21" fmla="*/ 0 h 43"/>
              <a:gd name="T22" fmla="*/ 48 w 74"/>
              <a:gd name="T23" fmla="*/ 1 h 43"/>
              <a:gd name="T24" fmla="*/ 53 w 74"/>
              <a:gd name="T25" fmla="*/ 1 h 43"/>
              <a:gd name="T26" fmla="*/ 56 w 74"/>
              <a:gd name="T27" fmla="*/ 3 h 43"/>
              <a:gd name="T28" fmla="*/ 59 w 74"/>
              <a:gd name="T29" fmla="*/ 4 h 43"/>
              <a:gd name="T30" fmla="*/ 62 w 74"/>
              <a:gd name="T31" fmla="*/ 6 h 43"/>
              <a:gd name="T32" fmla="*/ 64 w 74"/>
              <a:gd name="T33" fmla="*/ 9 h 43"/>
              <a:gd name="T34" fmla="*/ 68 w 74"/>
              <a:gd name="T35" fmla="*/ 12 h 43"/>
              <a:gd name="T36" fmla="*/ 70 w 74"/>
              <a:gd name="T37" fmla="*/ 14 h 43"/>
              <a:gd name="T38" fmla="*/ 71 w 74"/>
              <a:gd name="T39" fmla="*/ 16 h 43"/>
              <a:gd name="T40" fmla="*/ 72 w 74"/>
              <a:gd name="T41" fmla="*/ 19 h 43"/>
              <a:gd name="T42" fmla="*/ 73 w 74"/>
              <a:gd name="T43" fmla="*/ 21 h 43"/>
              <a:gd name="T44" fmla="*/ 74 w 74"/>
              <a:gd name="T45" fmla="*/ 25 h 43"/>
              <a:gd name="T46" fmla="*/ 74 w 74"/>
              <a:gd name="T47" fmla="*/ 27 h 43"/>
              <a:gd name="T48" fmla="*/ 74 w 74"/>
              <a:gd name="T49" fmla="*/ 30 h 43"/>
              <a:gd name="T50" fmla="*/ 74 w 74"/>
              <a:gd name="T51" fmla="*/ 33 h 43"/>
              <a:gd name="T52" fmla="*/ 74 w 74"/>
              <a:gd name="T53" fmla="*/ 35 h 43"/>
              <a:gd name="T54" fmla="*/ 73 w 74"/>
              <a:gd name="T55" fmla="*/ 37 h 43"/>
              <a:gd name="T56" fmla="*/ 72 w 74"/>
              <a:gd name="T57" fmla="*/ 39 h 43"/>
              <a:gd name="T58" fmla="*/ 71 w 74"/>
              <a:gd name="T59" fmla="*/ 41 h 43"/>
              <a:gd name="T60" fmla="*/ 70 w 74"/>
              <a:gd name="T61" fmla="*/ 43 h 43"/>
              <a:gd name="T62" fmla="*/ 68 w 74"/>
              <a:gd name="T63" fmla="*/ 43 h 43"/>
              <a:gd name="T64" fmla="*/ 64 w 74"/>
              <a:gd name="T65" fmla="*/ 43 h 43"/>
              <a:gd name="T66" fmla="*/ 63 w 74"/>
              <a:gd name="T67" fmla="*/ 43 h 43"/>
              <a:gd name="T68" fmla="*/ 61 w 74"/>
              <a:gd name="T69" fmla="*/ 43 h 43"/>
              <a:gd name="T70" fmla="*/ 59 w 74"/>
              <a:gd name="T71" fmla="*/ 41 h 43"/>
              <a:gd name="T72" fmla="*/ 57 w 74"/>
              <a:gd name="T73" fmla="*/ 40 h 43"/>
              <a:gd name="T74" fmla="*/ 54 w 74"/>
              <a:gd name="T75" fmla="*/ 39 h 43"/>
              <a:gd name="T76" fmla="*/ 51 w 74"/>
              <a:gd name="T77" fmla="*/ 38 h 43"/>
              <a:gd name="T78" fmla="*/ 47 w 74"/>
              <a:gd name="T79" fmla="*/ 36 h 43"/>
              <a:gd name="T80" fmla="*/ 43 w 74"/>
              <a:gd name="T81" fmla="*/ 34 h 43"/>
              <a:gd name="T82" fmla="*/ 39 w 74"/>
              <a:gd name="T83" fmla="*/ 32 h 43"/>
              <a:gd name="T84" fmla="*/ 35 w 74"/>
              <a:gd name="T85" fmla="*/ 29 h 43"/>
              <a:gd name="T86" fmla="*/ 29 w 74"/>
              <a:gd name="T87" fmla="*/ 27 h 43"/>
              <a:gd name="T88" fmla="*/ 24 w 74"/>
              <a:gd name="T89" fmla="*/ 23 h 43"/>
              <a:gd name="T90" fmla="*/ 19 w 74"/>
              <a:gd name="T91" fmla="*/ 19 h 43"/>
              <a:gd name="T92" fmla="*/ 12 w 74"/>
              <a:gd name="T93" fmla="*/ 15 h 43"/>
              <a:gd name="T94" fmla="*/ 6 w 74"/>
              <a:gd name="T95" fmla="*/ 11 h 43"/>
              <a:gd name="T96" fmla="*/ 0 w 74"/>
              <a:gd name="T97" fmla="*/ 6 h 43"/>
              <a:gd name="T98" fmla="*/ 0 w 74"/>
              <a:gd name="T9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" h="43">
                <a:moveTo>
                  <a:pt x="0" y="6"/>
                </a:moveTo>
                <a:lnTo>
                  <a:pt x="2" y="5"/>
                </a:lnTo>
                <a:lnTo>
                  <a:pt x="5" y="3"/>
                </a:lnTo>
                <a:lnTo>
                  <a:pt x="9" y="2"/>
                </a:lnTo>
                <a:lnTo>
                  <a:pt x="13" y="1"/>
                </a:lnTo>
                <a:lnTo>
                  <a:pt x="18" y="1"/>
                </a:lnTo>
                <a:lnTo>
                  <a:pt x="23" y="0"/>
                </a:lnTo>
                <a:lnTo>
                  <a:pt x="28" y="0"/>
                </a:lnTo>
                <a:lnTo>
                  <a:pt x="35" y="0"/>
                </a:lnTo>
                <a:lnTo>
                  <a:pt x="39" y="0"/>
                </a:lnTo>
                <a:lnTo>
                  <a:pt x="44" y="0"/>
                </a:lnTo>
                <a:lnTo>
                  <a:pt x="48" y="1"/>
                </a:lnTo>
                <a:lnTo>
                  <a:pt x="53" y="1"/>
                </a:lnTo>
                <a:lnTo>
                  <a:pt x="56" y="3"/>
                </a:lnTo>
                <a:lnTo>
                  <a:pt x="59" y="4"/>
                </a:lnTo>
                <a:lnTo>
                  <a:pt x="62" y="6"/>
                </a:lnTo>
                <a:lnTo>
                  <a:pt x="64" y="9"/>
                </a:lnTo>
                <a:lnTo>
                  <a:pt x="68" y="12"/>
                </a:lnTo>
                <a:lnTo>
                  <a:pt x="70" y="14"/>
                </a:lnTo>
                <a:lnTo>
                  <a:pt x="71" y="16"/>
                </a:lnTo>
                <a:lnTo>
                  <a:pt x="72" y="19"/>
                </a:lnTo>
                <a:lnTo>
                  <a:pt x="73" y="21"/>
                </a:lnTo>
                <a:lnTo>
                  <a:pt x="74" y="25"/>
                </a:lnTo>
                <a:lnTo>
                  <a:pt x="74" y="27"/>
                </a:lnTo>
                <a:lnTo>
                  <a:pt x="74" y="30"/>
                </a:lnTo>
                <a:lnTo>
                  <a:pt x="74" y="33"/>
                </a:lnTo>
                <a:lnTo>
                  <a:pt x="74" y="35"/>
                </a:lnTo>
                <a:lnTo>
                  <a:pt x="73" y="37"/>
                </a:lnTo>
                <a:lnTo>
                  <a:pt x="72" y="39"/>
                </a:lnTo>
                <a:lnTo>
                  <a:pt x="71" y="41"/>
                </a:lnTo>
                <a:lnTo>
                  <a:pt x="70" y="43"/>
                </a:lnTo>
                <a:lnTo>
                  <a:pt x="68" y="43"/>
                </a:lnTo>
                <a:lnTo>
                  <a:pt x="64" y="43"/>
                </a:lnTo>
                <a:lnTo>
                  <a:pt x="63" y="43"/>
                </a:lnTo>
                <a:lnTo>
                  <a:pt x="61" y="43"/>
                </a:lnTo>
                <a:lnTo>
                  <a:pt x="59" y="41"/>
                </a:lnTo>
                <a:lnTo>
                  <a:pt x="57" y="40"/>
                </a:lnTo>
                <a:lnTo>
                  <a:pt x="54" y="39"/>
                </a:lnTo>
                <a:lnTo>
                  <a:pt x="51" y="38"/>
                </a:lnTo>
                <a:lnTo>
                  <a:pt x="47" y="36"/>
                </a:lnTo>
                <a:lnTo>
                  <a:pt x="43" y="34"/>
                </a:lnTo>
                <a:lnTo>
                  <a:pt x="39" y="32"/>
                </a:lnTo>
                <a:lnTo>
                  <a:pt x="35" y="29"/>
                </a:lnTo>
                <a:lnTo>
                  <a:pt x="29" y="27"/>
                </a:lnTo>
                <a:lnTo>
                  <a:pt x="24" y="23"/>
                </a:lnTo>
                <a:lnTo>
                  <a:pt x="19" y="19"/>
                </a:lnTo>
                <a:lnTo>
                  <a:pt x="12" y="15"/>
                </a:lnTo>
                <a:lnTo>
                  <a:pt x="6" y="11"/>
                </a:lnTo>
                <a:lnTo>
                  <a:pt x="0" y="6"/>
                </a:lnTo>
                <a:lnTo>
                  <a:pt x="0" y="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117"/>
          <p:cNvSpPr/>
          <p:nvPr/>
        </p:nvSpPr>
        <p:spPr bwMode="auto">
          <a:xfrm>
            <a:off x="6327265" y="2435209"/>
            <a:ext cx="700565" cy="1225155"/>
          </a:xfrm>
          <a:custGeom>
            <a:avLst/>
            <a:gdLst>
              <a:gd name="T0" fmla="*/ 30 w 211"/>
              <a:gd name="T1" fmla="*/ 354 h 369"/>
              <a:gd name="T2" fmla="*/ 17 w 211"/>
              <a:gd name="T3" fmla="*/ 363 h 369"/>
              <a:gd name="T4" fmla="*/ 8 w 211"/>
              <a:gd name="T5" fmla="*/ 368 h 369"/>
              <a:gd name="T6" fmla="*/ 2 w 211"/>
              <a:gd name="T7" fmla="*/ 369 h 369"/>
              <a:gd name="T8" fmla="*/ 0 w 211"/>
              <a:gd name="T9" fmla="*/ 368 h 369"/>
              <a:gd name="T10" fmla="*/ 1 w 211"/>
              <a:gd name="T11" fmla="*/ 366 h 369"/>
              <a:gd name="T12" fmla="*/ 2 w 211"/>
              <a:gd name="T13" fmla="*/ 363 h 369"/>
              <a:gd name="T14" fmla="*/ 7 w 211"/>
              <a:gd name="T15" fmla="*/ 358 h 369"/>
              <a:gd name="T16" fmla="*/ 11 w 211"/>
              <a:gd name="T17" fmla="*/ 352 h 369"/>
              <a:gd name="T18" fmla="*/ 17 w 211"/>
              <a:gd name="T19" fmla="*/ 346 h 369"/>
              <a:gd name="T20" fmla="*/ 26 w 211"/>
              <a:gd name="T21" fmla="*/ 337 h 369"/>
              <a:gd name="T22" fmla="*/ 35 w 211"/>
              <a:gd name="T23" fmla="*/ 329 h 369"/>
              <a:gd name="T24" fmla="*/ 51 w 211"/>
              <a:gd name="T25" fmla="*/ 313 h 369"/>
              <a:gd name="T26" fmla="*/ 71 w 211"/>
              <a:gd name="T27" fmla="*/ 290 h 369"/>
              <a:gd name="T28" fmla="*/ 91 w 211"/>
              <a:gd name="T29" fmla="*/ 266 h 369"/>
              <a:gd name="T30" fmla="*/ 106 w 211"/>
              <a:gd name="T31" fmla="*/ 241 h 369"/>
              <a:gd name="T32" fmla="*/ 120 w 211"/>
              <a:gd name="T33" fmla="*/ 214 h 369"/>
              <a:gd name="T34" fmla="*/ 132 w 211"/>
              <a:gd name="T35" fmla="*/ 188 h 369"/>
              <a:gd name="T36" fmla="*/ 144 w 211"/>
              <a:gd name="T37" fmla="*/ 161 h 369"/>
              <a:gd name="T38" fmla="*/ 153 w 211"/>
              <a:gd name="T39" fmla="*/ 134 h 369"/>
              <a:gd name="T40" fmla="*/ 161 w 211"/>
              <a:gd name="T41" fmla="*/ 107 h 369"/>
              <a:gd name="T42" fmla="*/ 166 w 211"/>
              <a:gd name="T43" fmla="*/ 85 h 369"/>
              <a:gd name="T44" fmla="*/ 170 w 211"/>
              <a:gd name="T45" fmla="*/ 65 h 369"/>
              <a:gd name="T46" fmla="*/ 173 w 211"/>
              <a:gd name="T47" fmla="*/ 49 h 369"/>
              <a:gd name="T48" fmla="*/ 173 w 211"/>
              <a:gd name="T49" fmla="*/ 37 h 369"/>
              <a:gd name="T50" fmla="*/ 173 w 211"/>
              <a:gd name="T51" fmla="*/ 26 h 369"/>
              <a:gd name="T52" fmla="*/ 171 w 211"/>
              <a:gd name="T53" fmla="*/ 19 h 369"/>
              <a:gd name="T54" fmla="*/ 168 w 211"/>
              <a:gd name="T55" fmla="*/ 13 h 369"/>
              <a:gd name="T56" fmla="*/ 165 w 211"/>
              <a:gd name="T57" fmla="*/ 9 h 369"/>
              <a:gd name="T58" fmla="*/ 162 w 211"/>
              <a:gd name="T59" fmla="*/ 7 h 369"/>
              <a:gd name="T60" fmla="*/ 161 w 211"/>
              <a:gd name="T61" fmla="*/ 5 h 369"/>
              <a:gd name="T62" fmla="*/ 162 w 211"/>
              <a:gd name="T63" fmla="*/ 2 h 369"/>
              <a:gd name="T64" fmla="*/ 164 w 211"/>
              <a:gd name="T65" fmla="*/ 1 h 369"/>
              <a:gd name="T66" fmla="*/ 168 w 211"/>
              <a:gd name="T67" fmla="*/ 0 h 369"/>
              <a:gd name="T68" fmla="*/ 174 w 211"/>
              <a:gd name="T69" fmla="*/ 0 h 369"/>
              <a:gd name="T70" fmla="*/ 183 w 211"/>
              <a:gd name="T71" fmla="*/ 2 h 369"/>
              <a:gd name="T72" fmla="*/ 192 w 211"/>
              <a:gd name="T73" fmla="*/ 5 h 369"/>
              <a:gd name="T74" fmla="*/ 201 w 211"/>
              <a:gd name="T75" fmla="*/ 8 h 369"/>
              <a:gd name="T76" fmla="*/ 206 w 211"/>
              <a:gd name="T77" fmla="*/ 13 h 369"/>
              <a:gd name="T78" fmla="*/ 210 w 211"/>
              <a:gd name="T79" fmla="*/ 16 h 369"/>
              <a:gd name="T80" fmla="*/ 211 w 211"/>
              <a:gd name="T81" fmla="*/ 20 h 369"/>
              <a:gd name="T82" fmla="*/ 210 w 211"/>
              <a:gd name="T83" fmla="*/ 30 h 369"/>
              <a:gd name="T84" fmla="*/ 209 w 211"/>
              <a:gd name="T85" fmla="*/ 35 h 369"/>
              <a:gd name="T86" fmla="*/ 208 w 211"/>
              <a:gd name="T87" fmla="*/ 42 h 369"/>
              <a:gd name="T88" fmla="*/ 206 w 211"/>
              <a:gd name="T89" fmla="*/ 50 h 369"/>
              <a:gd name="T90" fmla="*/ 204 w 211"/>
              <a:gd name="T91" fmla="*/ 59 h 369"/>
              <a:gd name="T92" fmla="*/ 202 w 211"/>
              <a:gd name="T93" fmla="*/ 70 h 369"/>
              <a:gd name="T94" fmla="*/ 197 w 211"/>
              <a:gd name="T95" fmla="*/ 93 h 369"/>
              <a:gd name="T96" fmla="*/ 189 w 211"/>
              <a:gd name="T97" fmla="*/ 119 h 369"/>
              <a:gd name="T98" fmla="*/ 180 w 211"/>
              <a:gd name="T99" fmla="*/ 147 h 369"/>
              <a:gd name="T100" fmla="*/ 169 w 211"/>
              <a:gd name="T101" fmla="*/ 177 h 369"/>
              <a:gd name="T102" fmla="*/ 156 w 211"/>
              <a:gd name="T103" fmla="*/ 208 h 369"/>
              <a:gd name="T104" fmla="*/ 141 w 211"/>
              <a:gd name="T105" fmla="*/ 235 h 369"/>
              <a:gd name="T106" fmla="*/ 127 w 211"/>
              <a:gd name="T107" fmla="*/ 260 h 369"/>
              <a:gd name="T108" fmla="*/ 111 w 211"/>
              <a:gd name="T109" fmla="*/ 282 h 369"/>
              <a:gd name="T110" fmla="*/ 94 w 211"/>
              <a:gd name="T111" fmla="*/ 302 h 369"/>
              <a:gd name="T112" fmla="*/ 76 w 211"/>
              <a:gd name="T113" fmla="*/ 319 h 369"/>
              <a:gd name="T114" fmla="*/ 58 w 211"/>
              <a:gd name="T115" fmla="*/ 335 h 369"/>
              <a:gd name="T116" fmla="*/ 39 w 211"/>
              <a:gd name="T117" fmla="*/ 348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1" h="369">
                <a:moveTo>
                  <a:pt x="39" y="348"/>
                </a:moveTo>
                <a:lnTo>
                  <a:pt x="30" y="354"/>
                </a:lnTo>
                <a:lnTo>
                  <a:pt x="23" y="358"/>
                </a:lnTo>
                <a:lnTo>
                  <a:pt x="17" y="363"/>
                </a:lnTo>
                <a:lnTo>
                  <a:pt x="12" y="366"/>
                </a:lnTo>
                <a:lnTo>
                  <a:pt x="8" y="368"/>
                </a:lnTo>
                <a:lnTo>
                  <a:pt x="5" y="369"/>
                </a:lnTo>
                <a:lnTo>
                  <a:pt x="2" y="369"/>
                </a:lnTo>
                <a:lnTo>
                  <a:pt x="0" y="369"/>
                </a:lnTo>
                <a:lnTo>
                  <a:pt x="0" y="368"/>
                </a:lnTo>
                <a:lnTo>
                  <a:pt x="0" y="367"/>
                </a:lnTo>
                <a:lnTo>
                  <a:pt x="1" y="366"/>
                </a:lnTo>
                <a:lnTo>
                  <a:pt x="1" y="365"/>
                </a:lnTo>
                <a:lnTo>
                  <a:pt x="2" y="363"/>
                </a:lnTo>
                <a:lnTo>
                  <a:pt x="5" y="360"/>
                </a:lnTo>
                <a:lnTo>
                  <a:pt x="7" y="358"/>
                </a:lnTo>
                <a:lnTo>
                  <a:pt x="9" y="355"/>
                </a:lnTo>
                <a:lnTo>
                  <a:pt x="11" y="352"/>
                </a:lnTo>
                <a:lnTo>
                  <a:pt x="14" y="349"/>
                </a:lnTo>
                <a:lnTo>
                  <a:pt x="17" y="346"/>
                </a:lnTo>
                <a:lnTo>
                  <a:pt x="22" y="341"/>
                </a:lnTo>
                <a:lnTo>
                  <a:pt x="26" y="337"/>
                </a:lnTo>
                <a:lnTo>
                  <a:pt x="30" y="333"/>
                </a:lnTo>
                <a:lnTo>
                  <a:pt x="35" y="329"/>
                </a:lnTo>
                <a:lnTo>
                  <a:pt x="41" y="323"/>
                </a:lnTo>
                <a:lnTo>
                  <a:pt x="51" y="313"/>
                </a:lnTo>
                <a:lnTo>
                  <a:pt x="62" y="301"/>
                </a:lnTo>
                <a:lnTo>
                  <a:pt x="71" y="290"/>
                </a:lnTo>
                <a:lnTo>
                  <a:pt x="81" y="279"/>
                </a:lnTo>
                <a:lnTo>
                  <a:pt x="91" y="266"/>
                </a:lnTo>
                <a:lnTo>
                  <a:pt x="98" y="253"/>
                </a:lnTo>
                <a:lnTo>
                  <a:pt x="106" y="241"/>
                </a:lnTo>
                <a:lnTo>
                  <a:pt x="113" y="227"/>
                </a:lnTo>
                <a:lnTo>
                  <a:pt x="120" y="214"/>
                </a:lnTo>
                <a:lnTo>
                  <a:pt x="127" y="201"/>
                </a:lnTo>
                <a:lnTo>
                  <a:pt x="132" y="188"/>
                </a:lnTo>
                <a:lnTo>
                  <a:pt x="138" y="175"/>
                </a:lnTo>
                <a:lnTo>
                  <a:pt x="144" y="161"/>
                </a:lnTo>
                <a:lnTo>
                  <a:pt x="148" y="147"/>
                </a:lnTo>
                <a:lnTo>
                  <a:pt x="153" y="134"/>
                </a:lnTo>
                <a:lnTo>
                  <a:pt x="157" y="120"/>
                </a:lnTo>
                <a:lnTo>
                  <a:pt x="161" y="107"/>
                </a:lnTo>
                <a:lnTo>
                  <a:pt x="164" y="95"/>
                </a:lnTo>
                <a:lnTo>
                  <a:pt x="166" y="85"/>
                </a:lnTo>
                <a:lnTo>
                  <a:pt x="168" y="74"/>
                </a:lnTo>
                <a:lnTo>
                  <a:pt x="170" y="65"/>
                </a:lnTo>
                <a:lnTo>
                  <a:pt x="171" y="56"/>
                </a:lnTo>
                <a:lnTo>
                  <a:pt x="173" y="49"/>
                </a:lnTo>
                <a:lnTo>
                  <a:pt x="174" y="42"/>
                </a:lnTo>
                <a:lnTo>
                  <a:pt x="173" y="37"/>
                </a:lnTo>
                <a:lnTo>
                  <a:pt x="173" y="32"/>
                </a:lnTo>
                <a:lnTo>
                  <a:pt x="173" y="26"/>
                </a:lnTo>
                <a:lnTo>
                  <a:pt x="172" y="22"/>
                </a:lnTo>
                <a:lnTo>
                  <a:pt x="171" y="19"/>
                </a:lnTo>
                <a:lnTo>
                  <a:pt x="170" y="15"/>
                </a:lnTo>
                <a:lnTo>
                  <a:pt x="168" y="13"/>
                </a:lnTo>
                <a:lnTo>
                  <a:pt x="167" y="10"/>
                </a:lnTo>
                <a:lnTo>
                  <a:pt x="165" y="9"/>
                </a:lnTo>
                <a:lnTo>
                  <a:pt x="163" y="8"/>
                </a:lnTo>
                <a:lnTo>
                  <a:pt x="162" y="7"/>
                </a:lnTo>
                <a:lnTo>
                  <a:pt x="161" y="6"/>
                </a:lnTo>
                <a:lnTo>
                  <a:pt x="161" y="5"/>
                </a:lnTo>
                <a:lnTo>
                  <a:pt x="161" y="3"/>
                </a:lnTo>
                <a:lnTo>
                  <a:pt x="162" y="2"/>
                </a:lnTo>
                <a:lnTo>
                  <a:pt x="163" y="1"/>
                </a:lnTo>
                <a:lnTo>
                  <a:pt x="164" y="1"/>
                </a:lnTo>
                <a:lnTo>
                  <a:pt x="165" y="0"/>
                </a:lnTo>
                <a:lnTo>
                  <a:pt x="168" y="0"/>
                </a:lnTo>
                <a:lnTo>
                  <a:pt x="171" y="0"/>
                </a:lnTo>
                <a:lnTo>
                  <a:pt x="174" y="0"/>
                </a:lnTo>
                <a:lnTo>
                  <a:pt x="179" y="1"/>
                </a:lnTo>
                <a:lnTo>
                  <a:pt x="183" y="2"/>
                </a:lnTo>
                <a:lnTo>
                  <a:pt x="188" y="4"/>
                </a:lnTo>
                <a:lnTo>
                  <a:pt x="192" y="5"/>
                </a:lnTo>
                <a:lnTo>
                  <a:pt x="197" y="7"/>
                </a:lnTo>
                <a:lnTo>
                  <a:pt x="201" y="8"/>
                </a:lnTo>
                <a:lnTo>
                  <a:pt x="204" y="10"/>
                </a:lnTo>
                <a:lnTo>
                  <a:pt x="206" y="13"/>
                </a:lnTo>
                <a:lnTo>
                  <a:pt x="208" y="14"/>
                </a:lnTo>
                <a:lnTo>
                  <a:pt x="210" y="16"/>
                </a:lnTo>
                <a:lnTo>
                  <a:pt x="211" y="17"/>
                </a:lnTo>
                <a:lnTo>
                  <a:pt x="211" y="20"/>
                </a:lnTo>
                <a:lnTo>
                  <a:pt x="210" y="24"/>
                </a:lnTo>
                <a:lnTo>
                  <a:pt x="210" y="30"/>
                </a:lnTo>
                <a:lnTo>
                  <a:pt x="209" y="32"/>
                </a:lnTo>
                <a:lnTo>
                  <a:pt x="209" y="35"/>
                </a:lnTo>
                <a:lnTo>
                  <a:pt x="208" y="38"/>
                </a:lnTo>
                <a:lnTo>
                  <a:pt x="208" y="42"/>
                </a:lnTo>
                <a:lnTo>
                  <a:pt x="207" y="45"/>
                </a:lnTo>
                <a:lnTo>
                  <a:pt x="206" y="50"/>
                </a:lnTo>
                <a:lnTo>
                  <a:pt x="205" y="55"/>
                </a:lnTo>
                <a:lnTo>
                  <a:pt x="204" y="59"/>
                </a:lnTo>
                <a:lnTo>
                  <a:pt x="203" y="65"/>
                </a:lnTo>
                <a:lnTo>
                  <a:pt x="202" y="70"/>
                </a:lnTo>
                <a:lnTo>
                  <a:pt x="199" y="82"/>
                </a:lnTo>
                <a:lnTo>
                  <a:pt x="197" y="93"/>
                </a:lnTo>
                <a:lnTo>
                  <a:pt x="192" y="106"/>
                </a:lnTo>
                <a:lnTo>
                  <a:pt x="189" y="119"/>
                </a:lnTo>
                <a:lnTo>
                  <a:pt x="185" y="132"/>
                </a:lnTo>
                <a:lnTo>
                  <a:pt x="180" y="147"/>
                </a:lnTo>
                <a:lnTo>
                  <a:pt x="175" y="162"/>
                </a:lnTo>
                <a:lnTo>
                  <a:pt x="169" y="177"/>
                </a:lnTo>
                <a:lnTo>
                  <a:pt x="163" y="193"/>
                </a:lnTo>
                <a:lnTo>
                  <a:pt x="156" y="208"/>
                </a:lnTo>
                <a:lnTo>
                  <a:pt x="149" y="223"/>
                </a:lnTo>
                <a:lnTo>
                  <a:pt x="141" y="235"/>
                </a:lnTo>
                <a:lnTo>
                  <a:pt x="134" y="248"/>
                </a:lnTo>
                <a:lnTo>
                  <a:pt x="127" y="260"/>
                </a:lnTo>
                <a:lnTo>
                  <a:pt x="118" y="271"/>
                </a:lnTo>
                <a:lnTo>
                  <a:pt x="111" y="282"/>
                </a:lnTo>
                <a:lnTo>
                  <a:pt x="102" y="293"/>
                </a:lnTo>
                <a:lnTo>
                  <a:pt x="94" y="302"/>
                </a:lnTo>
                <a:lnTo>
                  <a:pt x="84" y="311"/>
                </a:lnTo>
                <a:lnTo>
                  <a:pt x="76" y="319"/>
                </a:lnTo>
                <a:lnTo>
                  <a:pt x="66" y="328"/>
                </a:lnTo>
                <a:lnTo>
                  <a:pt x="58" y="335"/>
                </a:lnTo>
                <a:lnTo>
                  <a:pt x="48" y="341"/>
                </a:lnTo>
                <a:lnTo>
                  <a:pt x="39" y="348"/>
                </a:lnTo>
                <a:lnTo>
                  <a:pt x="39" y="34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118"/>
          <p:cNvSpPr/>
          <p:nvPr/>
        </p:nvSpPr>
        <p:spPr bwMode="auto">
          <a:xfrm>
            <a:off x="6533118" y="2667623"/>
            <a:ext cx="869894" cy="219134"/>
          </a:xfrm>
          <a:custGeom>
            <a:avLst/>
            <a:gdLst>
              <a:gd name="T0" fmla="*/ 13 w 262"/>
              <a:gd name="T1" fmla="*/ 51 h 66"/>
              <a:gd name="T2" fmla="*/ 38 w 262"/>
              <a:gd name="T3" fmla="*/ 44 h 66"/>
              <a:gd name="T4" fmla="*/ 62 w 262"/>
              <a:gd name="T5" fmla="*/ 39 h 66"/>
              <a:gd name="T6" fmla="*/ 85 w 262"/>
              <a:gd name="T7" fmla="*/ 33 h 66"/>
              <a:gd name="T8" fmla="*/ 106 w 262"/>
              <a:gd name="T9" fmla="*/ 27 h 66"/>
              <a:gd name="T10" fmla="*/ 125 w 262"/>
              <a:gd name="T11" fmla="*/ 23 h 66"/>
              <a:gd name="T12" fmla="*/ 143 w 262"/>
              <a:gd name="T13" fmla="*/ 19 h 66"/>
              <a:gd name="T14" fmla="*/ 159 w 262"/>
              <a:gd name="T15" fmla="*/ 15 h 66"/>
              <a:gd name="T16" fmla="*/ 173 w 262"/>
              <a:gd name="T17" fmla="*/ 12 h 66"/>
              <a:gd name="T18" fmla="*/ 186 w 262"/>
              <a:gd name="T19" fmla="*/ 8 h 66"/>
              <a:gd name="T20" fmla="*/ 197 w 262"/>
              <a:gd name="T21" fmla="*/ 6 h 66"/>
              <a:gd name="T22" fmla="*/ 207 w 262"/>
              <a:gd name="T23" fmla="*/ 4 h 66"/>
              <a:gd name="T24" fmla="*/ 215 w 262"/>
              <a:gd name="T25" fmla="*/ 2 h 66"/>
              <a:gd name="T26" fmla="*/ 222 w 262"/>
              <a:gd name="T27" fmla="*/ 1 h 66"/>
              <a:gd name="T28" fmla="*/ 227 w 262"/>
              <a:gd name="T29" fmla="*/ 0 h 66"/>
              <a:gd name="T30" fmla="*/ 230 w 262"/>
              <a:gd name="T31" fmla="*/ 0 h 66"/>
              <a:gd name="T32" fmla="*/ 236 w 262"/>
              <a:gd name="T33" fmla="*/ 0 h 66"/>
              <a:gd name="T34" fmla="*/ 247 w 262"/>
              <a:gd name="T35" fmla="*/ 1 h 66"/>
              <a:gd name="T36" fmla="*/ 254 w 262"/>
              <a:gd name="T37" fmla="*/ 3 h 66"/>
              <a:gd name="T38" fmla="*/ 258 w 262"/>
              <a:gd name="T39" fmla="*/ 5 h 66"/>
              <a:gd name="T40" fmla="*/ 261 w 262"/>
              <a:gd name="T41" fmla="*/ 8 h 66"/>
              <a:gd name="T42" fmla="*/ 261 w 262"/>
              <a:gd name="T43" fmla="*/ 10 h 66"/>
              <a:gd name="T44" fmla="*/ 261 w 262"/>
              <a:gd name="T45" fmla="*/ 13 h 66"/>
              <a:gd name="T46" fmla="*/ 259 w 262"/>
              <a:gd name="T47" fmla="*/ 16 h 66"/>
              <a:gd name="T48" fmla="*/ 253 w 262"/>
              <a:gd name="T49" fmla="*/ 19 h 66"/>
              <a:gd name="T50" fmla="*/ 245 w 262"/>
              <a:gd name="T51" fmla="*/ 22 h 66"/>
              <a:gd name="T52" fmla="*/ 238 w 262"/>
              <a:gd name="T53" fmla="*/ 23 h 66"/>
              <a:gd name="T54" fmla="*/ 229 w 262"/>
              <a:gd name="T55" fmla="*/ 25 h 66"/>
              <a:gd name="T56" fmla="*/ 221 w 262"/>
              <a:gd name="T57" fmla="*/ 29 h 66"/>
              <a:gd name="T58" fmla="*/ 209 w 262"/>
              <a:gd name="T59" fmla="*/ 31 h 66"/>
              <a:gd name="T60" fmla="*/ 196 w 262"/>
              <a:gd name="T61" fmla="*/ 34 h 66"/>
              <a:gd name="T62" fmla="*/ 182 w 262"/>
              <a:gd name="T63" fmla="*/ 38 h 66"/>
              <a:gd name="T64" fmla="*/ 165 w 262"/>
              <a:gd name="T65" fmla="*/ 41 h 66"/>
              <a:gd name="T66" fmla="*/ 147 w 262"/>
              <a:gd name="T67" fmla="*/ 45 h 66"/>
              <a:gd name="T68" fmla="*/ 127 w 262"/>
              <a:gd name="T69" fmla="*/ 50 h 66"/>
              <a:gd name="T70" fmla="*/ 109 w 262"/>
              <a:gd name="T71" fmla="*/ 54 h 66"/>
              <a:gd name="T72" fmla="*/ 93 w 262"/>
              <a:gd name="T73" fmla="*/ 57 h 66"/>
              <a:gd name="T74" fmla="*/ 78 w 262"/>
              <a:gd name="T75" fmla="*/ 60 h 66"/>
              <a:gd name="T76" fmla="*/ 66 w 262"/>
              <a:gd name="T77" fmla="*/ 62 h 66"/>
              <a:gd name="T78" fmla="*/ 55 w 262"/>
              <a:gd name="T79" fmla="*/ 65 h 66"/>
              <a:gd name="T80" fmla="*/ 47 w 262"/>
              <a:gd name="T81" fmla="*/ 66 h 66"/>
              <a:gd name="T82" fmla="*/ 39 w 262"/>
              <a:gd name="T83" fmla="*/ 66 h 66"/>
              <a:gd name="T84" fmla="*/ 27 w 262"/>
              <a:gd name="T85" fmla="*/ 66 h 66"/>
              <a:gd name="T86" fmla="*/ 8 w 262"/>
              <a:gd name="T87" fmla="*/ 64 h 66"/>
              <a:gd name="T88" fmla="*/ 0 w 262"/>
              <a:gd name="T89" fmla="*/ 5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2" h="66">
                <a:moveTo>
                  <a:pt x="0" y="55"/>
                </a:moveTo>
                <a:lnTo>
                  <a:pt x="13" y="51"/>
                </a:lnTo>
                <a:lnTo>
                  <a:pt x="26" y="48"/>
                </a:lnTo>
                <a:lnTo>
                  <a:pt x="38" y="44"/>
                </a:lnTo>
                <a:lnTo>
                  <a:pt x="51" y="41"/>
                </a:lnTo>
                <a:lnTo>
                  <a:pt x="62" y="39"/>
                </a:lnTo>
                <a:lnTo>
                  <a:pt x="74" y="36"/>
                </a:lnTo>
                <a:lnTo>
                  <a:pt x="85" y="33"/>
                </a:lnTo>
                <a:lnTo>
                  <a:pt x="95" y="31"/>
                </a:lnTo>
                <a:lnTo>
                  <a:pt x="106" y="27"/>
                </a:lnTo>
                <a:lnTo>
                  <a:pt x="116" y="25"/>
                </a:lnTo>
                <a:lnTo>
                  <a:pt x="125" y="23"/>
                </a:lnTo>
                <a:lnTo>
                  <a:pt x="134" y="21"/>
                </a:lnTo>
                <a:lnTo>
                  <a:pt x="143" y="19"/>
                </a:lnTo>
                <a:lnTo>
                  <a:pt x="151" y="17"/>
                </a:lnTo>
                <a:lnTo>
                  <a:pt x="159" y="15"/>
                </a:lnTo>
                <a:lnTo>
                  <a:pt x="166" y="14"/>
                </a:lnTo>
                <a:lnTo>
                  <a:pt x="173" y="12"/>
                </a:lnTo>
                <a:lnTo>
                  <a:pt x="180" y="10"/>
                </a:lnTo>
                <a:lnTo>
                  <a:pt x="186" y="8"/>
                </a:lnTo>
                <a:lnTo>
                  <a:pt x="192" y="7"/>
                </a:lnTo>
                <a:lnTo>
                  <a:pt x="197" y="6"/>
                </a:lnTo>
                <a:lnTo>
                  <a:pt x="202" y="5"/>
                </a:lnTo>
                <a:lnTo>
                  <a:pt x="207" y="4"/>
                </a:lnTo>
                <a:lnTo>
                  <a:pt x="211" y="3"/>
                </a:lnTo>
                <a:lnTo>
                  <a:pt x="215" y="2"/>
                </a:lnTo>
                <a:lnTo>
                  <a:pt x="218" y="2"/>
                </a:lnTo>
                <a:lnTo>
                  <a:pt x="222" y="1"/>
                </a:lnTo>
                <a:lnTo>
                  <a:pt x="225" y="1"/>
                </a:lnTo>
                <a:lnTo>
                  <a:pt x="227" y="0"/>
                </a:lnTo>
                <a:lnTo>
                  <a:pt x="228" y="0"/>
                </a:lnTo>
                <a:lnTo>
                  <a:pt x="230" y="0"/>
                </a:lnTo>
                <a:lnTo>
                  <a:pt x="231" y="0"/>
                </a:lnTo>
                <a:lnTo>
                  <a:pt x="236" y="0"/>
                </a:lnTo>
                <a:lnTo>
                  <a:pt x="242" y="0"/>
                </a:lnTo>
                <a:lnTo>
                  <a:pt x="247" y="1"/>
                </a:lnTo>
                <a:lnTo>
                  <a:pt x="252" y="2"/>
                </a:lnTo>
                <a:lnTo>
                  <a:pt x="254" y="3"/>
                </a:lnTo>
                <a:lnTo>
                  <a:pt x="257" y="4"/>
                </a:lnTo>
                <a:lnTo>
                  <a:pt x="258" y="5"/>
                </a:lnTo>
                <a:lnTo>
                  <a:pt x="260" y="6"/>
                </a:lnTo>
                <a:lnTo>
                  <a:pt x="261" y="8"/>
                </a:lnTo>
                <a:lnTo>
                  <a:pt x="261" y="9"/>
                </a:lnTo>
                <a:lnTo>
                  <a:pt x="261" y="10"/>
                </a:lnTo>
                <a:lnTo>
                  <a:pt x="262" y="12"/>
                </a:lnTo>
                <a:lnTo>
                  <a:pt x="261" y="13"/>
                </a:lnTo>
                <a:lnTo>
                  <a:pt x="260" y="15"/>
                </a:lnTo>
                <a:lnTo>
                  <a:pt x="259" y="16"/>
                </a:lnTo>
                <a:lnTo>
                  <a:pt x="257" y="18"/>
                </a:lnTo>
                <a:lnTo>
                  <a:pt x="253" y="19"/>
                </a:lnTo>
                <a:lnTo>
                  <a:pt x="249" y="20"/>
                </a:lnTo>
                <a:lnTo>
                  <a:pt x="245" y="22"/>
                </a:lnTo>
                <a:lnTo>
                  <a:pt x="241" y="22"/>
                </a:lnTo>
                <a:lnTo>
                  <a:pt x="238" y="23"/>
                </a:lnTo>
                <a:lnTo>
                  <a:pt x="233" y="24"/>
                </a:lnTo>
                <a:lnTo>
                  <a:pt x="229" y="25"/>
                </a:lnTo>
                <a:lnTo>
                  <a:pt x="225" y="27"/>
                </a:lnTo>
                <a:lnTo>
                  <a:pt x="221" y="29"/>
                </a:lnTo>
                <a:lnTo>
                  <a:pt x="215" y="30"/>
                </a:lnTo>
                <a:lnTo>
                  <a:pt x="209" y="31"/>
                </a:lnTo>
                <a:lnTo>
                  <a:pt x="202" y="33"/>
                </a:lnTo>
                <a:lnTo>
                  <a:pt x="196" y="34"/>
                </a:lnTo>
                <a:lnTo>
                  <a:pt x="190" y="36"/>
                </a:lnTo>
                <a:lnTo>
                  <a:pt x="182" y="38"/>
                </a:lnTo>
                <a:lnTo>
                  <a:pt x="174" y="39"/>
                </a:lnTo>
                <a:lnTo>
                  <a:pt x="165" y="41"/>
                </a:lnTo>
                <a:lnTo>
                  <a:pt x="157" y="43"/>
                </a:lnTo>
                <a:lnTo>
                  <a:pt x="147" y="45"/>
                </a:lnTo>
                <a:lnTo>
                  <a:pt x="138" y="48"/>
                </a:lnTo>
                <a:lnTo>
                  <a:pt x="127" y="50"/>
                </a:lnTo>
                <a:lnTo>
                  <a:pt x="119" y="52"/>
                </a:lnTo>
                <a:lnTo>
                  <a:pt x="109" y="54"/>
                </a:lnTo>
                <a:lnTo>
                  <a:pt x="101" y="55"/>
                </a:lnTo>
                <a:lnTo>
                  <a:pt x="93" y="57"/>
                </a:lnTo>
                <a:lnTo>
                  <a:pt x="85" y="58"/>
                </a:lnTo>
                <a:lnTo>
                  <a:pt x="78" y="60"/>
                </a:lnTo>
                <a:lnTo>
                  <a:pt x="72" y="61"/>
                </a:lnTo>
                <a:lnTo>
                  <a:pt x="66" y="62"/>
                </a:lnTo>
                <a:lnTo>
                  <a:pt x="59" y="64"/>
                </a:lnTo>
                <a:lnTo>
                  <a:pt x="55" y="65"/>
                </a:lnTo>
                <a:lnTo>
                  <a:pt x="50" y="65"/>
                </a:lnTo>
                <a:lnTo>
                  <a:pt x="47" y="66"/>
                </a:lnTo>
                <a:lnTo>
                  <a:pt x="42" y="66"/>
                </a:lnTo>
                <a:lnTo>
                  <a:pt x="39" y="66"/>
                </a:lnTo>
                <a:lnTo>
                  <a:pt x="37" y="66"/>
                </a:lnTo>
                <a:lnTo>
                  <a:pt x="27" y="66"/>
                </a:lnTo>
                <a:lnTo>
                  <a:pt x="18" y="65"/>
                </a:lnTo>
                <a:lnTo>
                  <a:pt x="8" y="64"/>
                </a:lnTo>
                <a:lnTo>
                  <a:pt x="0" y="61"/>
                </a:lnTo>
                <a:lnTo>
                  <a:pt x="0" y="55"/>
                </a:lnTo>
                <a:lnTo>
                  <a:pt x="0" y="5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120"/>
          <p:cNvSpPr/>
          <p:nvPr/>
        </p:nvSpPr>
        <p:spPr bwMode="auto">
          <a:xfrm>
            <a:off x="6792094" y="2913318"/>
            <a:ext cx="667363" cy="584356"/>
          </a:xfrm>
          <a:custGeom>
            <a:avLst/>
            <a:gdLst>
              <a:gd name="T0" fmla="*/ 34 w 201"/>
              <a:gd name="T1" fmla="*/ 148 h 176"/>
              <a:gd name="T2" fmla="*/ 51 w 201"/>
              <a:gd name="T3" fmla="*/ 136 h 176"/>
              <a:gd name="T4" fmla="*/ 69 w 201"/>
              <a:gd name="T5" fmla="*/ 123 h 176"/>
              <a:gd name="T6" fmla="*/ 87 w 201"/>
              <a:gd name="T7" fmla="*/ 107 h 176"/>
              <a:gd name="T8" fmla="*/ 106 w 201"/>
              <a:gd name="T9" fmla="*/ 91 h 176"/>
              <a:gd name="T10" fmla="*/ 122 w 201"/>
              <a:gd name="T11" fmla="*/ 75 h 176"/>
              <a:gd name="T12" fmla="*/ 135 w 201"/>
              <a:gd name="T13" fmla="*/ 62 h 176"/>
              <a:gd name="T14" fmla="*/ 145 w 201"/>
              <a:gd name="T15" fmla="*/ 48 h 176"/>
              <a:gd name="T16" fmla="*/ 151 w 201"/>
              <a:gd name="T17" fmla="*/ 37 h 176"/>
              <a:gd name="T18" fmla="*/ 156 w 201"/>
              <a:gd name="T19" fmla="*/ 29 h 176"/>
              <a:gd name="T20" fmla="*/ 158 w 201"/>
              <a:gd name="T21" fmla="*/ 21 h 176"/>
              <a:gd name="T22" fmla="*/ 158 w 201"/>
              <a:gd name="T23" fmla="*/ 15 h 176"/>
              <a:gd name="T24" fmla="*/ 157 w 201"/>
              <a:gd name="T25" fmla="*/ 11 h 176"/>
              <a:gd name="T26" fmla="*/ 156 w 201"/>
              <a:gd name="T27" fmla="*/ 8 h 176"/>
              <a:gd name="T28" fmla="*/ 156 w 201"/>
              <a:gd name="T29" fmla="*/ 4 h 176"/>
              <a:gd name="T30" fmla="*/ 158 w 201"/>
              <a:gd name="T31" fmla="*/ 2 h 176"/>
              <a:gd name="T32" fmla="*/ 162 w 201"/>
              <a:gd name="T33" fmla="*/ 0 h 176"/>
              <a:gd name="T34" fmla="*/ 165 w 201"/>
              <a:gd name="T35" fmla="*/ 0 h 176"/>
              <a:gd name="T36" fmla="*/ 169 w 201"/>
              <a:gd name="T37" fmla="*/ 1 h 176"/>
              <a:gd name="T38" fmla="*/ 175 w 201"/>
              <a:gd name="T39" fmla="*/ 4 h 176"/>
              <a:gd name="T40" fmla="*/ 184 w 201"/>
              <a:gd name="T41" fmla="*/ 10 h 176"/>
              <a:gd name="T42" fmla="*/ 193 w 201"/>
              <a:gd name="T43" fmla="*/ 16 h 176"/>
              <a:gd name="T44" fmla="*/ 199 w 201"/>
              <a:gd name="T45" fmla="*/ 22 h 176"/>
              <a:gd name="T46" fmla="*/ 201 w 201"/>
              <a:gd name="T47" fmla="*/ 29 h 176"/>
              <a:gd name="T48" fmla="*/ 201 w 201"/>
              <a:gd name="T49" fmla="*/ 33 h 176"/>
              <a:gd name="T50" fmla="*/ 199 w 201"/>
              <a:gd name="T51" fmla="*/ 37 h 176"/>
              <a:gd name="T52" fmla="*/ 198 w 201"/>
              <a:gd name="T53" fmla="*/ 40 h 176"/>
              <a:gd name="T54" fmla="*/ 195 w 201"/>
              <a:gd name="T55" fmla="*/ 45 h 176"/>
              <a:gd name="T56" fmla="*/ 190 w 201"/>
              <a:gd name="T57" fmla="*/ 50 h 176"/>
              <a:gd name="T58" fmla="*/ 184 w 201"/>
              <a:gd name="T59" fmla="*/ 55 h 176"/>
              <a:gd name="T60" fmla="*/ 178 w 201"/>
              <a:gd name="T61" fmla="*/ 63 h 176"/>
              <a:gd name="T62" fmla="*/ 170 w 201"/>
              <a:gd name="T63" fmla="*/ 70 h 176"/>
              <a:gd name="T64" fmla="*/ 161 w 201"/>
              <a:gd name="T65" fmla="*/ 79 h 176"/>
              <a:gd name="T66" fmla="*/ 145 w 201"/>
              <a:gd name="T67" fmla="*/ 92 h 176"/>
              <a:gd name="T68" fmla="*/ 122 w 201"/>
              <a:gd name="T69" fmla="*/ 110 h 176"/>
              <a:gd name="T70" fmla="*/ 98 w 201"/>
              <a:gd name="T71" fmla="*/ 127 h 176"/>
              <a:gd name="T72" fmla="*/ 60 w 201"/>
              <a:gd name="T73" fmla="*/ 152 h 176"/>
              <a:gd name="T74" fmla="*/ 46 w 201"/>
              <a:gd name="T75" fmla="*/ 159 h 176"/>
              <a:gd name="T76" fmla="*/ 35 w 201"/>
              <a:gd name="T77" fmla="*/ 165 h 176"/>
              <a:gd name="T78" fmla="*/ 26 w 201"/>
              <a:gd name="T79" fmla="*/ 170 h 176"/>
              <a:gd name="T80" fmla="*/ 17 w 201"/>
              <a:gd name="T81" fmla="*/ 173 h 176"/>
              <a:gd name="T82" fmla="*/ 11 w 201"/>
              <a:gd name="T83" fmla="*/ 175 h 176"/>
              <a:gd name="T84" fmla="*/ 6 w 201"/>
              <a:gd name="T85" fmla="*/ 176 h 176"/>
              <a:gd name="T86" fmla="*/ 3 w 201"/>
              <a:gd name="T87" fmla="*/ 176 h 176"/>
              <a:gd name="T88" fmla="*/ 1 w 201"/>
              <a:gd name="T89" fmla="*/ 174 h 176"/>
              <a:gd name="T90" fmla="*/ 1 w 201"/>
              <a:gd name="T91" fmla="*/ 172 h 176"/>
              <a:gd name="T92" fmla="*/ 4 w 201"/>
              <a:gd name="T93" fmla="*/ 168 h 176"/>
              <a:gd name="T94" fmla="*/ 7 w 201"/>
              <a:gd name="T95" fmla="*/ 166 h 176"/>
              <a:gd name="T96" fmla="*/ 11 w 201"/>
              <a:gd name="T97" fmla="*/ 161 h 176"/>
              <a:gd name="T98" fmla="*/ 16 w 201"/>
              <a:gd name="T99" fmla="*/ 158 h 176"/>
              <a:gd name="T100" fmla="*/ 23 w 201"/>
              <a:gd name="T101" fmla="*/ 154 h 176"/>
              <a:gd name="T102" fmla="*/ 27 w 201"/>
              <a:gd name="T103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1" h="176">
                <a:moveTo>
                  <a:pt x="27" y="152"/>
                </a:moveTo>
                <a:lnTo>
                  <a:pt x="34" y="148"/>
                </a:lnTo>
                <a:lnTo>
                  <a:pt x="43" y="142"/>
                </a:lnTo>
                <a:lnTo>
                  <a:pt x="51" y="136"/>
                </a:lnTo>
                <a:lnTo>
                  <a:pt x="60" y="130"/>
                </a:lnTo>
                <a:lnTo>
                  <a:pt x="69" y="123"/>
                </a:lnTo>
                <a:lnTo>
                  <a:pt x="78" y="116"/>
                </a:lnTo>
                <a:lnTo>
                  <a:pt x="87" y="107"/>
                </a:lnTo>
                <a:lnTo>
                  <a:pt x="97" y="99"/>
                </a:lnTo>
                <a:lnTo>
                  <a:pt x="106" y="91"/>
                </a:lnTo>
                <a:lnTo>
                  <a:pt x="115" y="83"/>
                </a:lnTo>
                <a:lnTo>
                  <a:pt x="122" y="75"/>
                </a:lnTo>
                <a:lnTo>
                  <a:pt x="129" y="68"/>
                </a:lnTo>
                <a:lnTo>
                  <a:pt x="135" y="62"/>
                </a:lnTo>
                <a:lnTo>
                  <a:pt x="140" y="54"/>
                </a:lnTo>
                <a:lnTo>
                  <a:pt x="145" y="48"/>
                </a:lnTo>
                <a:lnTo>
                  <a:pt x="149" y="43"/>
                </a:lnTo>
                <a:lnTo>
                  <a:pt x="151" y="37"/>
                </a:lnTo>
                <a:lnTo>
                  <a:pt x="154" y="33"/>
                </a:lnTo>
                <a:lnTo>
                  <a:pt x="156" y="29"/>
                </a:lnTo>
                <a:lnTo>
                  <a:pt x="157" y="25"/>
                </a:lnTo>
                <a:lnTo>
                  <a:pt x="158" y="21"/>
                </a:lnTo>
                <a:lnTo>
                  <a:pt x="158" y="18"/>
                </a:lnTo>
                <a:lnTo>
                  <a:pt x="158" y="15"/>
                </a:lnTo>
                <a:lnTo>
                  <a:pt x="157" y="13"/>
                </a:lnTo>
                <a:lnTo>
                  <a:pt x="157" y="11"/>
                </a:lnTo>
                <a:lnTo>
                  <a:pt x="156" y="10"/>
                </a:lnTo>
                <a:lnTo>
                  <a:pt x="156" y="8"/>
                </a:lnTo>
                <a:lnTo>
                  <a:pt x="156" y="6"/>
                </a:lnTo>
                <a:lnTo>
                  <a:pt x="156" y="4"/>
                </a:lnTo>
                <a:lnTo>
                  <a:pt x="157" y="3"/>
                </a:lnTo>
                <a:lnTo>
                  <a:pt x="158" y="2"/>
                </a:lnTo>
                <a:lnTo>
                  <a:pt x="161" y="1"/>
                </a:lnTo>
                <a:lnTo>
                  <a:pt x="162" y="0"/>
                </a:lnTo>
                <a:lnTo>
                  <a:pt x="163" y="0"/>
                </a:lnTo>
                <a:lnTo>
                  <a:pt x="165" y="0"/>
                </a:lnTo>
                <a:lnTo>
                  <a:pt x="167" y="1"/>
                </a:lnTo>
                <a:lnTo>
                  <a:pt x="169" y="1"/>
                </a:lnTo>
                <a:lnTo>
                  <a:pt x="172" y="2"/>
                </a:lnTo>
                <a:lnTo>
                  <a:pt x="175" y="4"/>
                </a:lnTo>
                <a:lnTo>
                  <a:pt x="179" y="5"/>
                </a:lnTo>
                <a:lnTo>
                  <a:pt x="184" y="10"/>
                </a:lnTo>
                <a:lnTo>
                  <a:pt x="189" y="13"/>
                </a:lnTo>
                <a:lnTo>
                  <a:pt x="193" y="16"/>
                </a:lnTo>
                <a:lnTo>
                  <a:pt x="198" y="19"/>
                </a:lnTo>
                <a:lnTo>
                  <a:pt x="199" y="22"/>
                </a:lnTo>
                <a:lnTo>
                  <a:pt x="201" y="27"/>
                </a:lnTo>
                <a:lnTo>
                  <a:pt x="201" y="29"/>
                </a:lnTo>
                <a:lnTo>
                  <a:pt x="201" y="31"/>
                </a:lnTo>
                <a:lnTo>
                  <a:pt x="201" y="33"/>
                </a:lnTo>
                <a:lnTo>
                  <a:pt x="200" y="35"/>
                </a:lnTo>
                <a:lnTo>
                  <a:pt x="199" y="37"/>
                </a:lnTo>
                <a:lnTo>
                  <a:pt x="199" y="38"/>
                </a:lnTo>
                <a:lnTo>
                  <a:pt x="198" y="40"/>
                </a:lnTo>
                <a:lnTo>
                  <a:pt x="196" y="43"/>
                </a:lnTo>
                <a:lnTo>
                  <a:pt x="195" y="45"/>
                </a:lnTo>
                <a:lnTo>
                  <a:pt x="192" y="47"/>
                </a:lnTo>
                <a:lnTo>
                  <a:pt x="190" y="50"/>
                </a:lnTo>
                <a:lnTo>
                  <a:pt x="187" y="52"/>
                </a:lnTo>
                <a:lnTo>
                  <a:pt x="184" y="55"/>
                </a:lnTo>
                <a:lnTo>
                  <a:pt x="181" y="58"/>
                </a:lnTo>
                <a:lnTo>
                  <a:pt x="178" y="63"/>
                </a:lnTo>
                <a:lnTo>
                  <a:pt x="173" y="66"/>
                </a:lnTo>
                <a:lnTo>
                  <a:pt x="170" y="70"/>
                </a:lnTo>
                <a:lnTo>
                  <a:pt x="165" y="74"/>
                </a:lnTo>
                <a:lnTo>
                  <a:pt x="161" y="79"/>
                </a:lnTo>
                <a:lnTo>
                  <a:pt x="155" y="83"/>
                </a:lnTo>
                <a:lnTo>
                  <a:pt x="145" y="92"/>
                </a:lnTo>
                <a:lnTo>
                  <a:pt x="134" y="102"/>
                </a:lnTo>
                <a:lnTo>
                  <a:pt x="122" y="110"/>
                </a:lnTo>
                <a:lnTo>
                  <a:pt x="110" y="119"/>
                </a:lnTo>
                <a:lnTo>
                  <a:pt x="98" y="127"/>
                </a:lnTo>
                <a:lnTo>
                  <a:pt x="85" y="136"/>
                </a:lnTo>
                <a:lnTo>
                  <a:pt x="60" y="152"/>
                </a:lnTo>
                <a:lnTo>
                  <a:pt x="52" y="156"/>
                </a:lnTo>
                <a:lnTo>
                  <a:pt x="46" y="159"/>
                </a:lnTo>
                <a:lnTo>
                  <a:pt x="41" y="162"/>
                </a:lnTo>
                <a:lnTo>
                  <a:pt x="35" y="165"/>
                </a:lnTo>
                <a:lnTo>
                  <a:pt x="30" y="168"/>
                </a:lnTo>
                <a:lnTo>
                  <a:pt x="26" y="170"/>
                </a:lnTo>
                <a:lnTo>
                  <a:pt x="22" y="171"/>
                </a:lnTo>
                <a:lnTo>
                  <a:pt x="17" y="173"/>
                </a:lnTo>
                <a:lnTo>
                  <a:pt x="14" y="174"/>
                </a:lnTo>
                <a:lnTo>
                  <a:pt x="11" y="175"/>
                </a:lnTo>
                <a:lnTo>
                  <a:pt x="8" y="175"/>
                </a:lnTo>
                <a:lnTo>
                  <a:pt x="6" y="176"/>
                </a:lnTo>
                <a:lnTo>
                  <a:pt x="5" y="176"/>
                </a:lnTo>
                <a:lnTo>
                  <a:pt x="3" y="176"/>
                </a:lnTo>
                <a:lnTo>
                  <a:pt x="1" y="175"/>
                </a:lnTo>
                <a:lnTo>
                  <a:pt x="1" y="174"/>
                </a:lnTo>
                <a:lnTo>
                  <a:pt x="0" y="173"/>
                </a:lnTo>
                <a:lnTo>
                  <a:pt x="1" y="172"/>
                </a:lnTo>
                <a:lnTo>
                  <a:pt x="3" y="170"/>
                </a:lnTo>
                <a:lnTo>
                  <a:pt x="4" y="168"/>
                </a:lnTo>
                <a:lnTo>
                  <a:pt x="6" y="167"/>
                </a:lnTo>
                <a:lnTo>
                  <a:pt x="7" y="166"/>
                </a:lnTo>
                <a:lnTo>
                  <a:pt x="9" y="163"/>
                </a:lnTo>
                <a:lnTo>
                  <a:pt x="11" y="161"/>
                </a:lnTo>
                <a:lnTo>
                  <a:pt x="14" y="160"/>
                </a:lnTo>
                <a:lnTo>
                  <a:pt x="16" y="158"/>
                </a:lnTo>
                <a:lnTo>
                  <a:pt x="19" y="156"/>
                </a:lnTo>
                <a:lnTo>
                  <a:pt x="23" y="154"/>
                </a:lnTo>
                <a:lnTo>
                  <a:pt x="27" y="152"/>
                </a:lnTo>
                <a:lnTo>
                  <a:pt x="27" y="15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114937" y="3458383"/>
            <a:ext cx="666581" cy="201983"/>
          </a:xfrm>
          <a:custGeom>
            <a:avLst/>
            <a:gdLst>
              <a:gd name="connsiteX0" fmla="*/ 488950 w 666581"/>
              <a:gd name="connsiteY0" fmla="*/ 0 h 201983"/>
              <a:gd name="connsiteX1" fmla="*/ 648341 w 666581"/>
              <a:gd name="connsiteY1" fmla="*/ 5313 h 201983"/>
              <a:gd name="connsiteX2" fmla="*/ 649980 w 666581"/>
              <a:gd name="connsiteY2" fmla="*/ 9411 h 201983"/>
              <a:gd name="connsiteX3" fmla="*/ 656621 w 666581"/>
              <a:gd name="connsiteY3" fmla="*/ 19372 h 201983"/>
              <a:gd name="connsiteX4" fmla="*/ 663261 w 666581"/>
              <a:gd name="connsiteY4" fmla="*/ 29333 h 201983"/>
              <a:gd name="connsiteX5" fmla="*/ 663261 w 666581"/>
              <a:gd name="connsiteY5" fmla="*/ 35973 h 201983"/>
              <a:gd name="connsiteX6" fmla="*/ 666581 w 666581"/>
              <a:gd name="connsiteY6" fmla="*/ 42613 h 201983"/>
              <a:gd name="connsiteX7" fmla="*/ 663261 w 666581"/>
              <a:gd name="connsiteY7" fmla="*/ 52574 h 201983"/>
              <a:gd name="connsiteX8" fmla="*/ 659941 w 666581"/>
              <a:gd name="connsiteY8" fmla="*/ 62535 h 201983"/>
              <a:gd name="connsiteX9" fmla="*/ 656621 w 666581"/>
              <a:gd name="connsiteY9" fmla="*/ 72495 h 201983"/>
              <a:gd name="connsiteX10" fmla="*/ 649980 w 666581"/>
              <a:gd name="connsiteY10" fmla="*/ 79136 h 201983"/>
              <a:gd name="connsiteX11" fmla="*/ 643340 w 666581"/>
              <a:gd name="connsiteY11" fmla="*/ 89096 h 201983"/>
              <a:gd name="connsiteX12" fmla="*/ 633379 w 666581"/>
              <a:gd name="connsiteY12" fmla="*/ 99057 h 201983"/>
              <a:gd name="connsiteX13" fmla="*/ 620098 w 666581"/>
              <a:gd name="connsiteY13" fmla="*/ 109017 h 201983"/>
              <a:gd name="connsiteX14" fmla="*/ 603497 w 666581"/>
              <a:gd name="connsiteY14" fmla="*/ 118978 h 201983"/>
              <a:gd name="connsiteX15" fmla="*/ 586896 w 666581"/>
              <a:gd name="connsiteY15" fmla="*/ 128939 h 201983"/>
              <a:gd name="connsiteX16" fmla="*/ 566975 w 666581"/>
              <a:gd name="connsiteY16" fmla="*/ 138899 h 201983"/>
              <a:gd name="connsiteX17" fmla="*/ 540413 w 666581"/>
              <a:gd name="connsiteY17" fmla="*/ 145540 h 201983"/>
              <a:gd name="connsiteX18" fmla="*/ 517172 w 666581"/>
              <a:gd name="connsiteY18" fmla="*/ 155500 h 201983"/>
              <a:gd name="connsiteX19" fmla="*/ 487290 w 666581"/>
              <a:gd name="connsiteY19" fmla="*/ 162141 h 201983"/>
              <a:gd name="connsiteX20" fmla="*/ 457408 w 666581"/>
              <a:gd name="connsiteY20" fmla="*/ 168781 h 201983"/>
              <a:gd name="connsiteX21" fmla="*/ 427526 w 666581"/>
              <a:gd name="connsiteY21" fmla="*/ 178742 h 201983"/>
              <a:gd name="connsiteX22" fmla="*/ 394324 w 666581"/>
              <a:gd name="connsiteY22" fmla="*/ 185382 h 201983"/>
              <a:gd name="connsiteX23" fmla="*/ 361122 w 666581"/>
              <a:gd name="connsiteY23" fmla="*/ 192023 h 201983"/>
              <a:gd name="connsiteX24" fmla="*/ 327920 w 666581"/>
              <a:gd name="connsiteY24" fmla="*/ 195343 h 201983"/>
              <a:gd name="connsiteX25" fmla="*/ 291397 w 666581"/>
              <a:gd name="connsiteY25" fmla="*/ 198663 h 201983"/>
              <a:gd name="connsiteX26" fmla="*/ 251555 w 666581"/>
              <a:gd name="connsiteY26" fmla="*/ 201983 h 201983"/>
              <a:gd name="connsiteX27" fmla="*/ 218353 w 666581"/>
              <a:gd name="connsiteY27" fmla="*/ 201983 h 201983"/>
              <a:gd name="connsiteX28" fmla="*/ 178510 w 666581"/>
              <a:gd name="connsiteY28" fmla="*/ 198663 h 201983"/>
              <a:gd name="connsiteX29" fmla="*/ 145308 w 666581"/>
              <a:gd name="connsiteY29" fmla="*/ 195343 h 201983"/>
              <a:gd name="connsiteX30" fmla="*/ 115426 w 666581"/>
              <a:gd name="connsiteY30" fmla="*/ 188702 h 201983"/>
              <a:gd name="connsiteX31" fmla="*/ 82224 w 666581"/>
              <a:gd name="connsiteY31" fmla="*/ 182062 h 201983"/>
              <a:gd name="connsiteX32" fmla="*/ 58983 w 666581"/>
              <a:gd name="connsiteY32" fmla="*/ 172101 h 201983"/>
              <a:gd name="connsiteX33" fmla="*/ 35741 w 666581"/>
              <a:gd name="connsiteY33" fmla="*/ 162141 h 201983"/>
              <a:gd name="connsiteX34" fmla="*/ 15820 w 666581"/>
              <a:gd name="connsiteY34" fmla="*/ 152180 h 201983"/>
              <a:gd name="connsiteX35" fmla="*/ 5859 w 666581"/>
              <a:gd name="connsiteY35" fmla="*/ 145540 h 201983"/>
              <a:gd name="connsiteX36" fmla="*/ 156 w 666581"/>
              <a:gd name="connsiteY36" fmla="*/ 142688 h 201983"/>
              <a:gd name="connsiteX37" fmla="*/ 0 w 666581"/>
              <a:gd name="connsiteY37" fmla="*/ 139700 h 201983"/>
              <a:gd name="connsiteX38" fmla="*/ 6350 w 666581"/>
              <a:gd name="connsiteY38" fmla="*/ 120650 h 201983"/>
              <a:gd name="connsiteX39" fmla="*/ 19050 w 666581"/>
              <a:gd name="connsiteY39" fmla="*/ 82550 h 201983"/>
              <a:gd name="connsiteX40" fmla="*/ 31750 w 666581"/>
              <a:gd name="connsiteY40" fmla="*/ 63500 h 201983"/>
              <a:gd name="connsiteX41" fmla="*/ 40116 w 666581"/>
              <a:gd name="connsiteY41" fmla="*/ 34550 h 201983"/>
              <a:gd name="connsiteX42" fmla="*/ 40612 w 666581"/>
              <a:gd name="connsiteY42" fmla="*/ 31325 h 201983"/>
              <a:gd name="connsiteX43" fmla="*/ 42382 w 666581"/>
              <a:gd name="connsiteY43" fmla="*/ 32653 h 201983"/>
              <a:gd name="connsiteX44" fmla="*/ 52342 w 666581"/>
              <a:gd name="connsiteY44" fmla="*/ 39293 h 201983"/>
              <a:gd name="connsiteX45" fmla="*/ 62303 w 666581"/>
              <a:gd name="connsiteY45" fmla="*/ 45934 h 201983"/>
              <a:gd name="connsiteX46" fmla="*/ 75584 w 666581"/>
              <a:gd name="connsiteY46" fmla="*/ 52574 h 201983"/>
              <a:gd name="connsiteX47" fmla="*/ 85544 w 666581"/>
              <a:gd name="connsiteY47" fmla="*/ 55894 h 201983"/>
              <a:gd name="connsiteX48" fmla="*/ 115426 w 666581"/>
              <a:gd name="connsiteY48" fmla="*/ 65855 h 201983"/>
              <a:gd name="connsiteX49" fmla="*/ 132027 w 666581"/>
              <a:gd name="connsiteY49" fmla="*/ 69175 h 201983"/>
              <a:gd name="connsiteX50" fmla="*/ 151949 w 666581"/>
              <a:gd name="connsiteY50" fmla="*/ 69175 h 201983"/>
              <a:gd name="connsiteX51" fmla="*/ 168550 w 666581"/>
              <a:gd name="connsiteY51" fmla="*/ 72495 h 201983"/>
              <a:gd name="connsiteX52" fmla="*/ 188471 w 666581"/>
              <a:gd name="connsiteY52" fmla="*/ 72495 h 201983"/>
              <a:gd name="connsiteX53" fmla="*/ 211712 w 666581"/>
              <a:gd name="connsiteY53" fmla="*/ 72495 h 201983"/>
              <a:gd name="connsiteX54" fmla="*/ 234954 w 666581"/>
              <a:gd name="connsiteY54" fmla="*/ 69175 h 201983"/>
              <a:gd name="connsiteX55" fmla="*/ 258195 w 666581"/>
              <a:gd name="connsiteY55" fmla="*/ 69175 h 201983"/>
              <a:gd name="connsiteX56" fmla="*/ 288077 w 666581"/>
              <a:gd name="connsiteY56" fmla="*/ 65855 h 201983"/>
              <a:gd name="connsiteX57" fmla="*/ 311319 w 666581"/>
              <a:gd name="connsiteY57" fmla="*/ 62535 h 201983"/>
              <a:gd name="connsiteX58" fmla="*/ 337880 w 666581"/>
              <a:gd name="connsiteY58" fmla="*/ 55894 h 201983"/>
              <a:gd name="connsiteX59" fmla="*/ 361122 w 666581"/>
              <a:gd name="connsiteY59" fmla="*/ 52574 h 201983"/>
              <a:gd name="connsiteX60" fmla="*/ 384363 w 666581"/>
              <a:gd name="connsiteY60" fmla="*/ 49254 h 201983"/>
              <a:gd name="connsiteX61" fmla="*/ 404285 w 666581"/>
              <a:gd name="connsiteY61" fmla="*/ 45934 h 201983"/>
              <a:gd name="connsiteX62" fmla="*/ 424206 w 666581"/>
              <a:gd name="connsiteY62" fmla="*/ 39293 h 201983"/>
              <a:gd name="connsiteX63" fmla="*/ 444127 w 666581"/>
              <a:gd name="connsiteY63" fmla="*/ 35973 h 201983"/>
              <a:gd name="connsiteX64" fmla="*/ 457408 w 666581"/>
              <a:gd name="connsiteY64" fmla="*/ 26012 h 201983"/>
              <a:gd name="connsiteX65" fmla="*/ 470689 w 666581"/>
              <a:gd name="connsiteY65" fmla="*/ 16052 h 201983"/>
              <a:gd name="connsiteX66" fmla="*/ 483970 w 666581"/>
              <a:gd name="connsiteY66" fmla="*/ 6091 h 201983"/>
              <a:gd name="connsiteX67" fmla="*/ 487002 w 666581"/>
              <a:gd name="connsiteY67" fmla="*/ 28 h 201983"/>
              <a:gd name="connsiteX68" fmla="*/ 488950 w 666581"/>
              <a:gd name="connsiteY68" fmla="*/ 0 h 201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66581" h="201983">
                <a:moveTo>
                  <a:pt x="488950" y="0"/>
                </a:moveTo>
                <a:lnTo>
                  <a:pt x="648341" y="5313"/>
                </a:lnTo>
                <a:lnTo>
                  <a:pt x="649980" y="9411"/>
                </a:lnTo>
                <a:lnTo>
                  <a:pt x="656621" y="19372"/>
                </a:lnTo>
                <a:lnTo>
                  <a:pt x="663261" y="29333"/>
                </a:lnTo>
                <a:lnTo>
                  <a:pt x="663261" y="35973"/>
                </a:lnTo>
                <a:lnTo>
                  <a:pt x="666581" y="42613"/>
                </a:lnTo>
                <a:lnTo>
                  <a:pt x="663261" y="52574"/>
                </a:lnTo>
                <a:lnTo>
                  <a:pt x="659941" y="62535"/>
                </a:lnTo>
                <a:lnTo>
                  <a:pt x="656621" y="72495"/>
                </a:lnTo>
                <a:lnTo>
                  <a:pt x="649980" y="79136"/>
                </a:lnTo>
                <a:lnTo>
                  <a:pt x="643340" y="89096"/>
                </a:lnTo>
                <a:lnTo>
                  <a:pt x="633379" y="99057"/>
                </a:lnTo>
                <a:lnTo>
                  <a:pt x="620098" y="109017"/>
                </a:lnTo>
                <a:lnTo>
                  <a:pt x="603497" y="118978"/>
                </a:lnTo>
                <a:lnTo>
                  <a:pt x="586896" y="128939"/>
                </a:lnTo>
                <a:lnTo>
                  <a:pt x="566975" y="138899"/>
                </a:lnTo>
                <a:lnTo>
                  <a:pt x="540413" y="145540"/>
                </a:lnTo>
                <a:lnTo>
                  <a:pt x="517172" y="155500"/>
                </a:lnTo>
                <a:lnTo>
                  <a:pt x="487290" y="162141"/>
                </a:lnTo>
                <a:lnTo>
                  <a:pt x="457408" y="168781"/>
                </a:lnTo>
                <a:lnTo>
                  <a:pt x="427526" y="178742"/>
                </a:lnTo>
                <a:lnTo>
                  <a:pt x="394324" y="185382"/>
                </a:lnTo>
                <a:lnTo>
                  <a:pt x="361122" y="192023"/>
                </a:lnTo>
                <a:lnTo>
                  <a:pt x="327920" y="195343"/>
                </a:lnTo>
                <a:lnTo>
                  <a:pt x="291397" y="198663"/>
                </a:lnTo>
                <a:lnTo>
                  <a:pt x="251555" y="201983"/>
                </a:lnTo>
                <a:lnTo>
                  <a:pt x="218353" y="201983"/>
                </a:lnTo>
                <a:lnTo>
                  <a:pt x="178510" y="198663"/>
                </a:lnTo>
                <a:lnTo>
                  <a:pt x="145308" y="195343"/>
                </a:lnTo>
                <a:lnTo>
                  <a:pt x="115426" y="188702"/>
                </a:lnTo>
                <a:lnTo>
                  <a:pt x="82224" y="182062"/>
                </a:lnTo>
                <a:lnTo>
                  <a:pt x="58983" y="172101"/>
                </a:lnTo>
                <a:lnTo>
                  <a:pt x="35741" y="162141"/>
                </a:lnTo>
                <a:lnTo>
                  <a:pt x="15820" y="152180"/>
                </a:lnTo>
                <a:lnTo>
                  <a:pt x="5859" y="145540"/>
                </a:lnTo>
                <a:lnTo>
                  <a:pt x="156" y="142688"/>
                </a:lnTo>
                <a:lnTo>
                  <a:pt x="0" y="139700"/>
                </a:lnTo>
                <a:lnTo>
                  <a:pt x="6350" y="120650"/>
                </a:lnTo>
                <a:cubicBezTo>
                  <a:pt x="10583" y="107950"/>
                  <a:pt x="13613" y="94783"/>
                  <a:pt x="19050" y="82550"/>
                </a:cubicBezTo>
                <a:cubicBezTo>
                  <a:pt x="22150" y="75576"/>
                  <a:pt x="28337" y="70326"/>
                  <a:pt x="31750" y="63500"/>
                </a:cubicBezTo>
                <a:cubicBezTo>
                  <a:pt x="35658" y="55684"/>
                  <a:pt x="38223" y="45055"/>
                  <a:pt x="40116" y="34550"/>
                </a:cubicBezTo>
                <a:lnTo>
                  <a:pt x="40612" y="31325"/>
                </a:lnTo>
                <a:lnTo>
                  <a:pt x="42382" y="32653"/>
                </a:lnTo>
                <a:lnTo>
                  <a:pt x="52342" y="39293"/>
                </a:lnTo>
                <a:lnTo>
                  <a:pt x="62303" y="45934"/>
                </a:lnTo>
                <a:lnTo>
                  <a:pt x="75584" y="52574"/>
                </a:lnTo>
                <a:lnTo>
                  <a:pt x="85544" y="55894"/>
                </a:lnTo>
                <a:lnTo>
                  <a:pt x="115426" y="65855"/>
                </a:lnTo>
                <a:lnTo>
                  <a:pt x="132027" y="69175"/>
                </a:lnTo>
                <a:lnTo>
                  <a:pt x="151949" y="69175"/>
                </a:lnTo>
                <a:lnTo>
                  <a:pt x="168550" y="72495"/>
                </a:lnTo>
                <a:lnTo>
                  <a:pt x="188471" y="72495"/>
                </a:lnTo>
                <a:lnTo>
                  <a:pt x="211712" y="72495"/>
                </a:lnTo>
                <a:lnTo>
                  <a:pt x="234954" y="69175"/>
                </a:lnTo>
                <a:lnTo>
                  <a:pt x="258195" y="69175"/>
                </a:lnTo>
                <a:lnTo>
                  <a:pt x="288077" y="65855"/>
                </a:lnTo>
                <a:lnTo>
                  <a:pt x="311319" y="62535"/>
                </a:lnTo>
                <a:lnTo>
                  <a:pt x="337880" y="55894"/>
                </a:lnTo>
                <a:lnTo>
                  <a:pt x="361122" y="52574"/>
                </a:lnTo>
                <a:lnTo>
                  <a:pt x="384363" y="49254"/>
                </a:lnTo>
                <a:lnTo>
                  <a:pt x="404285" y="45934"/>
                </a:lnTo>
                <a:lnTo>
                  <a:pt x="424206" y="39293"/>
                </a:lnTo>
                <a:lnTo>
                  <a:pt x="444127" y="35973"/>
                </a:lnTo>
                <a:lnTo>
                  <a:pt x="457408" y="26012"/>
                </a:lnTo>
                <a:lnTo>
                  <a:pt x="470689" y="16052"/>
                </a:lnTo>
                <a:lnTo>
                  <a:pt x="483970" y="6091"/>
                </a:lnTo>
                <a:lnTo>
                  <a:pt x="487002" y="28"/>
                </a:lnTo>
                <a:lnTo>
                  <a:pt x="488950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7007909" y="2850236"/>
            <a:ext cx="147640" cy="750835"/>
          </a:xfrm>
          <a:custGeom>
            <a:avLst/>
            <a:gdLst>
              <a:gd name="connsiteX0" fmla="*/ 3320 w 147640"/>
              <a:gd name="connsiteY0" fmla="*/ 0 h 750835"/>
              <a:gd name="connsiteX1" fmla="*/ 6641 w 147640"/>
              <a:gd name="connsiteY1" fmla="*/ 0 h 750835"/>
              <a:gd name="connsiteX2" fmla="*/ 13281 w 147640"/>
              <a:gd name="connsiteY2" fmla="*/ 0 h 750835"/>
              <a:gd name="connsiteX3" fmla="*/ 26562 w 147640"/>
              <a:gd name="connsiteY3" fmla="*/ 0 h 750835"/>
              <a:gd name="connsiteX4" fmla="*/ 36522 w 147640"/>
              <a:gd name="connsiteY4" fmla="*/ 3320 h 750835"/>
              <a:gd name="connsiteX5" fmla="*/ 43163 w 147640"/>
              <a:gd name="connsiteY5" fmla="*/ 3320 h 750835"/>
              <a:gd name="connsiteX6" fmla="*/ 49803 w 147640"/>
              <a:gd name="connsiteY6" fmla="*/ 9961 h 750835"/>
              <a:gd name="connsiteX7" fmla="*/ 59764 w 147640"/>
              <a:gd name="connsiteY7" fmla="*/ 13281 h 750835"/>
              <a:gd name="connsiteX8" fmla="*/ 69725 w 147640"/>
              <a:gd name="connsiteY8" fmla="*/ 19921 h 750835"/>
              <a:gd name="connsiteX9" fmla="*/ 79685 w 147640"/>
              <a:gd name="connsiteY9" fmla="*/ 29882 h 750835"/>
              <a:gd name="connsiteX10" fmla="*/ 99606 w 147640"/>
              <a:gd name="connsiteY10" fmla="*/ 46483 h 750835"/>
              <a:gd name="connsiteX11" fmla="*/ 112887 w 147640"/>
              <a:gd name="connsiteY11" fmla="*/ 59764 h 750835"/>
              <a:gd name="connsiteX12" fmla="*/ 122848 w 147640"/>
              <a:gd name="connsiteY12" fmla="*/ 69724 h 750835"/>
              <a:gd name="connsiteX13" fmla="*/ 129488 w 147640"/>
              <a:gd name="connsiteY13" fmla="*/ 79685 h 750835"/>
              <a:gd name="connsiteX14" fmla="*/ 126168 w 147640"/>
              <a:gd name="connsiteY14" fmla="*/ 102926 h 750835"/>
              <a:gd name="connsiteX15" fmla="*/ 122848 w 147640"/>
              <a:gd name="connsiteY15" fmla="*/ 122848 h 750835"/>
              <a:gd name="connsiteX16" fmla="*/ 116207 w 147640"/>
              <a:gd name="connsiteY16" fmla="*/ 146089 h 750835"/>
              <a:gd name="connsiteX17" fmla="*/ 106247 w 147640"/>
              <a:gd name="connsiteY17" fmla="*/ 172651 h 750835"/>
              <a:gd name="connsiteX18" fmla="*/ 102927 w 147640"/>
              <a:gd name="connsiteY18" fmla="*/ 179291 h 750835"/>
              <a:gd name="connsiteX19" fmla="*/ 102927 w 147640"/>
              <a:gd name="connsiteY19" fmla="*/ 189252 h 750835"/>
              <a:gd name="connsiteX20" fmla="*/ 99606 w 147640"/>
              <a:gd name="connsiteY20" fmla="*/ 195892 h 750835"/>
              <a:gd name="connsiteX21" fmla="*/ 96286 w 147640"/>
              <a:gd name="connsiteY21" fmla="*/ 212493 h 750835"/>
              <a:gd name="connsiteX22" fmla="*/ 96286 w 147640"/>
              <a:gd name="connsiteY22" fmla="*/ 222454 h 750835"/>
              <a:gd name="connsiteX23" fmla="*/ 92966 w 147640"/>
              <a:gd name="connsiteY23" fmla="*/ 232414 h 750835"/>
              <a:gd name="connsiteX24" fmla="*/ 92966 w 147640"/>
              <a:gd name="connsiteY24" fmla="*/ 245695 h 750835"/>
              <a:gd name="connsiteX25" fmla="*/ 89646 w 147640"/>
              <a:gd name="connsiteY25" fmla="*/ 262296 h 750835"/>
              <a:gd name="connsiteX26" fmla="*/ 89646 w 147640"/>
              <a:gd name="connsiteY26" fmla="*/ 278897 h 750835"/>
              <a:gd name="connsiteX27" fmla="*/ 89646 w 147640"/>
              <a:gd name="connsiteY27" fmla="*/ 292178 h 750835"/>
              <a:gd name="connsiteX28" fmla="*/ 89646 w 147640"/>
              <a:gd name="connsiteY28" fmla="*/ 328700 h 750835"/>
              <a:gd name="connsiteX29" fmla="*/ 89646 w 147640"/>
              <a:gd name="connsiteY29" fmla="*/ 365223 h 750835"/>
              <a:gd name="connsiteX30" fmla="*/ 92966 w 147640"/>
              <a:gd name="connsiteY30" fmla="*/ 408385 h 750835"/>
              <a:gd name="connsiteX31" fmla="*/ 92966 w 147640"/>
              <a:gd name="connsiteY31" fmla="*/ 428307 h 750835"/>
              <a:gd name="connsiteX32" fmla="*/ 92966 w 147640"/>
              <a:gd name="connsiteY32" fmla="*/ 448228 h 750835"/>
              <a:gd name="connsiteX33" fmla="*/ 92966 w 147640"/>
              <a:gd name="connsiteY33" fmla="*/ 468149 h 750835"/>
              <a:gd name="connsiteX34" fmla="*/ 92966 w 147640"/>
              <a:gd name="connsiteY34" fmla="*/ 484750 h 750835"/>
              <a:gd name="connsiteX35" fmla="*/ 96286 w 147640"/>
              <a:gd name="connsiteY35" fmla="*/ 504671 h 750835"/>
              <a:gd name="connsiteX36" fmla="*/ 96286 w 147640"/>
              <a:gd name="connsiteY36" fmla="*/ 517952 h 750835"/>
              <a:gd name="connsiteX37" fmla="*/ 99606 w 147640"/>
              <a:gd name="connsiteY37" fmla="*/ 534553 h 750835"/>
              <a:gd name="connsiteX38" fmla="*/ 102927 w 147640"/>
              <a:gd name="connsiteY38" fmla="*/ 547834 h 750835"/>
              <a:gd name="connsiteX39" fmla="*/ 102927 w 147640"/>
              <a:gd name="connsiteY39" fmla="*/ 561115 h 750835"/>
              <a:gd name="connsiteX40" fmla="*/ 106247 w 147640"/>
              <a:gd name="connsiteY40" fmla="*/ 574396 h 750835"/>
              <a:gd name="connsiteX41" fmla="*/ 109567 w 147640"/>
              <a:gd name="connsiteY41" fmla="*/ 584356 h 750835"/>
              <a:gd name="connsiteX42" fmla="*/ 112887 w 147640"/>
              <a:gd name="connsiteY42" fmla="*/ 590997 h 750835"/>
              <a:gd name="connsiteX43" fmla="*/ 116207 w 147640"/>
              <a:gd name="connsiteY43" fmla="*/ 600957 h 750835"/>
              <a:gd name="connsiteX44" fmla="*/ 119528 w 147640"/>
              <a:gd name="connsiteY44" fmla="*/ 610918 h 750835"/>
              <a:gd name="connsiteX45" fmla="*/ 122848 w 147640"/>
              <a:gd name="connsiteY45" fmla="*/ 617558 h 750835"/>
              <a:gd name="connsiteX46" fmla="*/ 129488 w 147640"/>
              <a:gd name="connsiteY46" fmla="*/ 620878 h 750835"/>
              <a:gd name="connsiteX47" fmla="*/ 136129 w 147640"/>
              <a:gd name="connsiteY47" fmla="*/ 630839 h 750835"/>
              <a:gd name="connsiteX48" fmla="*/ 147640 w 147640"/>
              <a:gd name="connsiteY48" fmla="*/ 639472 h 750835"/>
              <a:gd name="connsiteX49" fmla="*/ 147144 w 147640"/>
              <a:gd name="connsiteY49" fmla="*/ 642697 h 750835"/>
              <a:gd name="connsiteX50" fmla="*/ 138778 w 147640"/>
              <a:gd name="connsiteY50" fmla="*/ 671647 h 750835"/>
              <a:gd name="connsiteX51" fmla="*/ 126078 w 147640"/>
              <a:gd name="connsiteY51" fmla="*/ 690697 h 750835"/>
              <a:gd name="connsiteX52" fmla="*/ 113378 w 147640"/>
              <a:gd name="connsiteY52" fmla="*/ 728797 h 750835"/>
              <a:gd name="connsiteX53" fmla="*/ 107028 w 147640"/>
              <a:gd name="connsiteY53" fmla="*/ 747847 h 750835"/>
              <a:gd name="connsiteX54" fmla="*/ 107184 w 147640"/>
              <a:gd name="connsiteY54" fmla="*/ 750835 h 750835"/>
              <a:gd name="connsiteX55" fmla="*/ 106247 w 147640"/>
              <a:gd name="connsiteY55" fmla="*/ 750366 h 750835"/>
              <a:gd name="connsiteX56" fmla="*/ 92966 w 147640"/>
              <a:gd name="connsiteY56" fmla="*/ 733765 h 750835"/>
              <a:gd name="connsiteX57" fmla="*/ 76365 w 147640"/>
              <a:gd name="connsiteY57" fmla="*/ 713844 h 750835"/>
              <a:gd name="connsiteX58" fmla="*/ 66404 w 147640"/>
              <a:gd name="connsiteY58" fmla="*/ 700563 h 750835"/>
              <a:gd name="connsiteX59" fmla="*/ 56444 w 147640"/>
              <a:gd name="connsiteY59" fmla="*/ 683962 h 750835"/>
              <a:gd name="connsiteX60" fmla="*/ 46483 w 147640"/>
              <a:gd name="connsiteY60" fmla="*/ 670682 h 750835"/>
              <a:gd name="connsiteX61" fmla="*/ 39843 w 147640"/>
              <a:gd name="connsiteY61" fmla="*/ 650760 h 750835"/>
              <a:gd name="connsiteX62" fmla="*/ 33202 w 147640"/>
              <a:gd name="connsiteY62" fmla="*/ 637480 h 750835"/>
              <a:gd name="connsiteX63" fmla="*/ 29882 w 147640"/>
              <a:gd name="connsiteY63" fmla="*/ 620878 h 750835"/>
              <a:gd name="connsiteX64" fmla="*/ 26562 w 147640"/>
              <a:gd name="connsiteY64" fmla="*/ 604277 h 750835"/>
              <a:gd name="connsiteX65" fmla="*/ 19921 w 147640"/>
              <a:gd name="connsiteY65" fmla="*/ 587676 h 750835"/>
              <a:gd name="connsiteX66" fmla="*/ 19921 w 147640"/>
              <a:gd name="connsiteY66" fmla="*/ 571075 h 750835"/>
              <a:gd name="connsiteX67" fmla="*/ 16601 w 147640"/>
              <a:gd name="connsiteY67" fmla="*/ 554474 h 750835"/>
              <a:gd name="connsiteX68" fmla="*/ 13281 w 147640"/>
              <a:gd name="connsiteY68" fmla="*/ 531233 h 750835"/>
              <a:gd name="connsiteX69" fmla="*/ 9961 w 147640"/>
              <a:gd name="connsiteY69" fmla="*/ 511312 h 750835"/>
              <a:gd name="connsiteX70" fmla="*/ 6641 w 147640"/>
              <a:gd name="connsiteY70" fmla="*/ 488070 h 750835"/>
              <a:gd name="connsiteX71" fmla="*/ 3320 w 147640"/>
              <a:gd name="connsiteY71" fmla="*/ 468149 h 750835"/>
              <a:gd name="connsiteX72" fmla="*/ 3320 w 147640"/>
              <a:gd name="connsiteY72" fmla="*/ 444908 h 750835"/>
              <a:gd name="connsiteX73" fmla="*/ 3320 w 147640"/>
              <a:gd name="connsiteY73" fmla="*/ 418346 h 750835"/>
              <a:gd name="connsiteX74" fmla="*/ 3320 w 147640"/>
              <a:gd name="connsiteY74" fmla="*/ 391784 h 750835"/>
              <a:gd name="connsiteX75" fmla="*/ 3320 w 147640"/>
              <a:gd name="connsiteY75" fmla="*/ 361902 h 750835"/>
              <a:gd name="connsiteX76" fmla="*/ 3320 w 147640"/>
              <a:gd name="connsiteY76" fmla="*/ 332021 h 750835"/>
              <a:gd name="connsiteX77" fmla="*/ 6641 w 147640"/>
              <a:gd name="connsiteY77" fmla="*/ 295498 h 750835"/>
              <a:gd name="connsiteX78" fmla="*/ 9961 w 147640"/>
              <a:gd name="connsiteY78" fmla="*/ 262296 h 750835"/>
              <a:gd name="connsiteX79" fmla="*/ 13281 w 147640"/>
              <a:gd name="connsiteY79" fmla="*/ 225774 h 750835"/>
              <a:gd name="connsiteX80" fmla="*/ 13281 w 147640"/>
              <a:gd name="connsiteY80" fmla="*/ 189252 h 750835"/>
              <a:gd name="connsiteX81" fmla="*/ 13281 w 147640"/>
              <a:gd name="connsiteY81" fmla="*/ 159370 h 750835"/>
              <a:gd name="connsiteX82" fmla="*/ 13281 w 147640"/>
              <a:gd name="connsiteY82" fmla="*/ 129488 h 750835"/>
              <a:gd name="connsiteX83" fmla="*/ 13281 w 147640"/>
              <a:gd name="connsiteY83" fmla="*/ 116207 h 750835"/>
              <a:gd name="connsiteX84" fmla="*/ 13281 w 147640"/>
              <a:gd name="connsiteY84" fmla="*/ 102926 h 750835"/>
              <a:gd name="connsiteX85" fmla="*/ 13281 w 147640"/>
              <a:gd name="connsiteY85" fmla="*/ 92966 h 750835"/>
              <a:gd name="connsiteX86" fmla="*/ 13281 w 147640"/>
              <a:gd name="connsiteY86" fmla="*/ 79685 h 750835"/>
              <a:gd name="connsiteX87" fmla="*/ 9961 w 147640"/>
              <a:gd name="connsiteY87" fmla="*/ 69724 h 750835"/>
              <a:gd name="connsiteX88" fmla="*/ 9961 w 147640"/>
              <a:gd name="connsiteY88" fmla="*/ 63084 h 750835"/>
              <a:gd name="connsiteX89" fmla="*/ 9961 w 147640"/>
              <a:gd name="connsiteY89" fmla="*/ 53123 h 750835"/>
              <a:gd name="connsiteX90" fmla="*/ 6641 w 147640"/>
              <a:gd name="connsiteY90" fmla="*/ 46483 h 750835"/>
              <a:gd name="connsiteX91" fmla="*/ 6641 w 147640"/>
              <a:gd name="connsiteY91" fmla="*/ 43163 h 750835"/>
              <a:gd name="connsiteX92" fmla="*/ 3320 w 147640"/>
              <a:gd name="connsiteY92" fmla="*/ 36522 h 750835"/>
              <a:gd name="connsiteX93" fmla="*/ 3320 w 147640"/>
              <a:gd name="connsiteY93" fmla="*/ 29882 h 750835"/>
              <a:gd name="connsiteX94" fmla="*/ 0 w 147640"/>
              <a:gd name="connsiteY94" fmla="*/ 19921 h 750835"/>
              <a:gd name="connsiteX95" fmla="*/ 0 w 147640"/>
              <a:gd name="connsiteY95" fmla="*/ 13281 h 750835"/>
              <a:gd name="connsiteX96" fmla="*/ 0 w 147640"/>
              <a:gd name="connsiteY96" fmla="*/ 9961 h 750835"/>
              <a:gd name="connsiteX97" fmla="*/ 0 w 147640"/>
              <a:gd name="connsiteY97" fmla="*/ 3320 h 750835"/>
              <a:gd name="connsiteX98" fmla="*/ 3320 w 147640"/>
              <a:gd name="connsiteY98" fmla="*/ 0 h 750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47640" h="750835">
                <a:moveTo>
                  <a:pt x="3320" y="0"/>
                </a:moveTo>
                <a:lnTo>
                  <a:pt x="6641" y="0"/>
                </a:lnTo>
                <a:lnTo>
                  <a:pt x="13281" y="0"/>
                </a:lnTo>
                <a:lnTo>
                  <a:pt x="26562" y="0"/>
                </a:lnTo>
                <a:lnTo>
                  <a:pt x="36522" y="3320"/>
                </a:lnTo>
                <a:lnTo>
                  <a:pt x="43163" y="3320"/>
                </a:lnTo>
                <a:lnTo>
                  <a:pt x="49803" y="9961"/>
                </a:lnTo>
                <a:lnTo>
                  <a:pt x="59764" y="13281"/>
                </a:lnTo>
                <a:lnTo>
                  <a:pt x="69725" y="19921"/>
                </a:lnTo>
                <a:lnTo>
                  <a:pt x="79685" y="29882"/>
                </a:lnTo>
                <a:lnTo>
                  <a:pt x="99606" y="46483"/>
                </a:lnTo>
                <a:lnTo>
                  <a:pt x="112887" y="59764"/>
                </a:lnTo>
                <a:lnTo>
                  <a:pt x="122848" y="69724"/>
                </a:lnTo>
                <a:lnTo>
                  <a:pt x="129488" y="79685"/>
                </a:lnTo>
                <a:lnTo>
                  <a:pt x="126168" y="102926"/>
                </a:lnTo>
                <a:lnTo>
                  <a:pt x="122848" y="122848"/>
                </a:lnTo>
                <a:lnTo>
                  <a:pt x="116207" y="146089"/>
                </a:lnTo>
                <a:lnTo>
                  <a:pt x="106247" y="172651"/>
                </a:lnTo>
                <a:lnTo>
                  <a:pt x="102927" y="179291"/>
                </a:lnTo>
                <a:lnTo>
                  <a:pt x="102927" y="189252"/>
                </a:lnTo>
                <a:lnTo>
                  <a:pt x="99606" y="195892"/>
                </a:lnTo>
                <a:lnTo>
                  <a:pt x="96286" y="212493"/>
                </a:lnTo>
                <a:lnTo>
                  <a:pt x="96286" y="222454"/>
                </a:lnTo>
                <a:lnTo>
                  <a:pt x="92966" y="232414"/>
                </a:lnTo>
                <a:lnTo>
                  <a:pt x="92966" y="245695"/>
                </a:lnTo>
                <a:lnTo>
                  <a:pt x="89646" y="262296"/>
                </a:lnTo>
                <a:lnTo>
                  <a:pt x="89646" y="278897"/>
                </a:lnTo>
                <a:lnTo>
                  <a:pt x="89646" y="292178"/>
                </a:lnTo>
                <a:lnTo>
                  <a:pt x="89646" y="328700"/>
                </a:lnTo>
                <a:lnTo>
                  <a:pt x="89646" y="365223"/>
                </a:lnTo>
                <a:lnTo>
                  <a:pt x="92966" y="408385"/>
                </a:lnTo>
                <a:lnTo>
                  <a:pt x="92966" y="428307"/>
                </a:lnTo>
                <a:lnTo>
                  <a:pt x="92966" y="448228"/>
                </a:lnTo>
                <a:lnTo>
                  <a:pt x="92966" y="468149"/>
                </a:lnTo>
                <a:lnTo>
                  <a:pt x="92966" y="484750"/>
                </a:lnTo>
                <a:lnTo>
                  <a:pt x="96286" y="504671"/>
                </a:lnTo>
                <a:lnTo>
                  <a:pt x="96286" y="517952"/>
                </a:lnTo>
                <a:lnTo>
                  <a:pt x="99606" y="534553"/>
                </a:lnTo>
                <a:lnTo>
                  <a:pt x="102927" y="547834"/>
                </a:lnTo>
                <a:lnTo>
                  <a:pt x="102927" y="561115"/>
                </a:lnTo>
                <a:lnTo>
                  <a:pt x="106247" y="574396"/>
                </a:lnTo>
                <a:lnTo>
                  <a:pt x="109567" y="584356"/>
                </a:lnTo>
                <a:lnTo>
                  <a:pt x="112887" y="590997"/>
                </a:lnTo>
                <a:lnTo>
                  <a:pt x="116207" y="600957"/>
                </a:lnTo>
                <a:lnTo>
                  <a:pt x="119528" y="610918"/>
                </a:lnTo>
                <a:lnTo>
                  <a:pt x="122848" y="617558"/>
                </a:lnTo>
                <a:lnTo>
                  <a:pt x="129488" y="620878"/>
                </a:lnTo>
                <a:lnTo>
                  <a:pt x="136129" y="630839"/>
                </a:lnTo>
                <a:lnTo>
                  <a:pt x="147640" y="639472"/>
                </a:lnTo>
                <a:lnTo>
                  <a:pt x="147144" y="642697"/>
                </a:lnTo>
                <a:cubicBezTo>
                  <a:pt x="145251" y="653202"/>
                  <a:pt x="142686" y="663831"/>
                  <a:pt x="138778" y="671647"/>
                </a:cubicBezTo>
                <a:cubicBezTo>
                  <a:pt x="135365" y="678473"/>
                  <a:pt x="129178" y="683723"/>
                  <a:pt x="126078" y="690697"/>
                </a:cubicBezTo>
                <a:cubicBezTo>
                  <a:pt x="120641" y="702930"/>
                  <a:pt x="117611" y="716097"/>
                  <a:pt x="113378" y="728797"/>
                </a:cubicBezTo>
                <a:lnTo>
                  <a:pt x="107028" y="747847"/>
                </a:lnTo>
                <a:lnTo>
                  <a:pt x="107184" y="750835"/>
                </a:lnTo>
                <a:lnTo>
                  <a:pt x="106247" y="750366"/>
                </a:lnTo>
                <a:lnTo>
                  <a:pt x="92966" y="733765"/>
                </a:lnTo>
                <a:lnTo>
                  <a:pt x="76365" y="713844"/>
                </a:lnTo>
                <a:lnTo>
                  <a:pt x="66404" y="700563"/>
                </a:lnTo>
                <a:lnTo>
                  <a:pt x="56444" y="683962"/>
                </a:lnTo>
                <a:lnTo>
                  <a:pt x="46483" y="670682"/>
                </a:lnTo>
                <a:lnTo>
                  <a:pt x="39843" y="650760"/>
                </a:lnTo>
                <a:lnTo>
                  <a:pt x="33202" y="637480"/>
                </a:lnTo>
                <a:lnTo>
                  <a:pt x="29882" y="620878"/>
                </a:lnTo>
                <a:lnTo>
                  <a:pt x="26562" y="604277"/>
                </a:lnTo>
                <a:lnTo>
                  <a:pt x="19921" y="587676"/>
                </a:lnTo>
                <a:lnTo>
                  <a:pt x="19921" y="571075"/>
                </a:lnTo>
                <a:lnTo>
                  <a:pt x="16601" y="554474"/>
                </a:lnTo>
                <a:lnTo>
                  <a:pt x="13281" y="531233"/>
                </a:lnTo>
                <a:lnTo>
                  <a:pt x="9961" y="511312"/>
                </a:lnTo>
                <a:lnTo>
                  <a:pt x="6641" y="488070"/>
                </a:lnTo>
                <a:lnTo>
                  <a:pt x="3320" y="468149"/>
                </a:lnTo>
                <a:lnTo>
                  <a:pt x="3320" y="444908"/>
                </a:lnTo>
                <a:lnTo>
                  <a:pt x="3320" y="418346"/>
                </a:lnTo>
                <a:lnTo>
                  <a:pt x="3320" y="391784"/>
                </a:lnTo>
                <a:lnTo>
                  <a:pt x="3320" y="361902"/>
                </a:lnTo>
                <a:lnTo>
                  <a:pt x="3320" y="332021"/>
                </a:lnTo>
                <a:lnTo>
                  <a:pt x="6641" y="295498"/>
                </a:lnTo>
                <a:lnTo>
                  <a:pt x="9961" y="262296"/>
                </a:lnTo>
                <a:lnTo>
                  <a:pt x="13281" y="225774"/>
                </a:lnTo>
                <a:lnTo>
                  <a:pt x="13281" y="189252"/>
                </a:lnTo>
                <a:lnTo>
                  <a:pt x="13281" y="159370"/>
                </a:lnTo>
                <a:lnTo>
                  <a:pt x="13281" y="129488"/>
                </a:lnTo>
                <a:lnTo>
                  <a:pt x="13281" y="116207"/>
                </a:lnTo>
                <a:lnTo>
                  <a:pt x="13281" y="102926"/>
                </a:lnTo>
                <a:lnTo>
                  <a:pt x="13281" y="92966"/>
                </a:lnTo>
                <a:lnTo>
                  <a:pt x="13281" y="79685"/>
                </a:lnTo>
                <a:lnTo>
                  <a:pt x="9961" y="69724"/>
                </a:lnTo>
                <a:lnTo>
                  <a:pt x="9961" y="63084"/>
                </a:lnTo>
                <a:lnTo>
                  <a:pt x="9961" y="53123"/>
                </a:lnTo>
                <a:lnTo>
                  <a:pt x="6641" y="46483"/>
                </a:lnTo>
                <a:lnTo>
                  <a:pt x="6641" y="43163"/>
                </a:lnTo>
                <a:lnTo>
                  <a:pt x="3320" y="36522"/>
                </a:lnTo>
                <a:lnTo>
                  <a:pt x="3320" y="29882"/>
                </a:lnTo>
                <a:lnTo>
                  <a:pt x="0" y="19921"/>
                </a:lnTo>
                <a:lnTo>
                  <a:pt x="0" y="13281"/>
                </a:lnTo>
                <a:lnTo>
                  <a:pt x="0" y="9961"/>
                </a:lnTo>
                <a:lnTo>
                  <a:pt x="0" y="3320"/>
                </a:lnTo>
                <a:lnTo>
                  <a:pt x="3320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7601939" y="3175615"/>
            <a:ext cx="161339" cy="288080"/>
          </a:xfrm>
          <a:custGeom>
            <a:avLst/>
            <a:gdLst>
              <a:gd name="connsiteX0" fmla="*/ 86613 w 161339"/>
              <a:gd name="connsiteY0" fmla="*/ 0 h 288080"/>
              <a:gd name="connsiteX1" fmla="*/ 89933 w 161339"/>
              <a:gd name="connsiteY1" fmla="*/ 0 h 288080"/>
              <a:gd name="connsiteX2" fmla="*/ 89933 w 161339"/>
              <a:gd name="connsiteY2" fmla="*/ 3320 h 288080"/>
              <a:gd name="connsiteX3" fmla="*/ 93254 w 161339"/>
              <a:gd name="connsiteY3" fmla="*/ 3320 h 288080"/>
              <a:gd name="connsiteX4" fmla="*/ 93254 w 161339"/>
              <a:gd name="connsiteY4" fmla="*/ 6641 h 288080"/>
              <a:gd name="connsiteX5" fmla="*/ 96574 w 161339"/>
              <a:gd name="connsiteY5" fmla="*/ 13281 h 288080"/>
              <a:gd name="connsiteX6" fmla="*/ 96574 w 161339"/>
              <a:gd name="connsiteY6" fmla="*/ 16601 h 288080"/>
              <a:gd name="connsiteX7" fmla="*/ 99894 w 161339"/>
              <a:gd name="connsiteY7" fmla="*/ 23242 h 288080"/>
              <a:gd name="connsiteX8" fmla="*/ 103214 w 161339"/>
              <a:gd name="connsiteY8" fmla="*/ 33202 h 288080"/>
              <a:gd name="connsiteX9" fmla="*/ 106535 w 161339"/>
              <a:gd name="connsiteY9" fmla="*/ 39843 h 288080"/>
              <a:gd name="connsiteX10" fmla="*/ 106535 w 161339"/>
              <a:gd name="connsiteY10" fmla="*/ 53124 h 288080"/>
              <a:gd name="connsiteX11" fmla="*/ 109855 w 161339"/>
              <a:gd name="connsiteY11" fmla="*/ 63084 h 288080"/>
              <a:gd name="connsiteX12" fmla="*/ 113175 w 161339"/>
              <a:gd name="connsiteY12" fmla="*/ 73045 h 288080"/>
              <a:gd name="connsiteX13" fmla="*/ 116495 w 161339"/>
              <a:gd name="connsiteY13" fmla="*/ 86326 h 288080"/>
              <a:gd name="connsiteX14" fmla="*/ 116495 w 161339"/>
              <a:gd name="connsiteY14" fmla="*/ 96286 h 288080"/>
              <a:gd name="connsiteX15" fmla="*/ 119815 w 161339"/>
              <a:gd name="connsiteY15" fmla="*/ 112887 h 288080"/>
              <a:gd name="connsiteX16" fmla="*/ 123136 w 161339"/>
              <a:gd name="connsiteY16" fmla="*/ 129488 h 288080"/>
              <a:gd name="connsiteX17" fmla="*/ 129776 w 161339"/>
              <a:gd name="connsiteY17" fmla="*/ 159370 h 288080"/>
              <a:gd name="connsiteX18" fmla="*/ 133096 w 161339"/>
              <a:gd name="connsiteY18" fmla="*/ 189252 h 288080"/>
              <a:gd name="connsiteX19" fmla="*/ 139737 w 161339"/>
              <a:gd name="connsiteY19" fmla="*/ 215814 h 288080"/>
              <a:gd name="connsiteX20" fmla="*/ 143057 w 161339"/>
              <a:gd name="connsiteY20" fmla="*/ 242375 h 288080"/>
              <a:gd name="connsiteX21" fmla="*/ 149697 w 161339"/>
              <a:gd name="connsiteY21" fmla="*/ 258976 h 288080"/>
              <a:gd name="connsiteX22" fmla="*/ 156338 w 161339"/>
              <a:gd name="connsiteY22" fmla="*/ 275577 h 288080"/>
              <a:gd name="connsiteX23" fmla="*/ 161339 w 161339"/>
              <a:gd name="connsiteY23" fmla="*/ 288080 h 288080"/>
              <a:gd name="connsiteX24" fmla="*/ 1948 w 161339"/>
              <a:gd name="connsiteY24" fmla="*/ 282767 h 288080"/>
              <a:gd name="connsiteX25" fmla="*/ 0 w 161339"/>
              <a:gd name="connsiteY25" fmla="*/ 282795 h 288080"/>
              <a:gd name="connsiteX26" fmla="*/ 6928 w 161339"/>
              <a:gd name="connsiteY26" fmla="*/ 268937 h 288080"/>
              <a:gd name="connsiteX27" fmla="*/ 16889 w 161339"/>
              <a:gd name="connsiteY27" fmla="*/ 258976 h 288080"/>
              <a:gd name="connsiteX28" fmla="*/ 23529 w 161339"/>
              <a:gd name="connsiteY28" fmla="*/ 252336 h 288080"/>
              <a:gd name="connsiteX29" fmla="*/ 26849 w 161339"/>
              <a:gd name="connsiteY29" fmla="*/ 239055 h 288080"/>
              <a:gd name="connsiteX30" fmla="*/ 33490 w 161339"/>
              <a:gd name="connsiteY30" fmla="*/ 229094 h 288080"/>
              <a:gd name="connsiteX31" fmla="*/ 36810 w 161339"/>
              <a:gd name="connsiteY31" fmla="*/ 212493 h 288080"/>
              <a:gd name="connsiteX32" fmla="*/ 40130 w 161339"/>
              <a:gd name="connsiteY32" fmla="*/ 199213 h 288080"/>
              <a:gd name="connsiteX33" fmla="*/ 43451 w 161339"/>
              <a:gd name="connsiteY33" fmla="*/ 185932 h 288080"/>
              <a:gd name="connsiteX34" fmla="*/ 46771 w 161339"/>
              <a:gd name="connsiteY34" fmla="*/ 172651 h 288080"/>
              <a:gd name="connsiteX35" fmla="*/ 50091 w 161339"/>
              <a:gd name="connsiteY35" fmla="*/ 152730 h 288080"/>
              <a:gd name="connsiteX36" fmla="*/ 53411 w 161339"/>
              <a:gd name="connsiteY36" fmla="*/ 136129 h 288080"/>
              <a:gd name="connsiteX37" fmla="*/ 56731 w 161339"/>
              <a:gd name="connsiteY37" fmla="*/ 119528 h 288080"/>
              <a:gd name="connsiteX38" fmla="*/ 56731 w 161339"/>
              <a:gd name="connsiteY38" fmla="*/ 102927 h 288080"/>
              <a:gd name="connsiteX39" fmla="*/ 60052 w 161339"/>
              <a:gd name="connsiteY39" fmla="*/ 89646 h 288080"/>
              <a:gd name="connsiteX40" fmla="*/ 60052 w 161339"/>
              <a:gd name="connsiteY40" fmla="*/ 76365 h 288080"/>
              <a:gd name="connsiteX41" fmla="*/ 63372 w 161339"/>
              <a:gd name="connsiteY41" fmla="*/ 63084 h 288080"/>
              <a:gd name="connsiteX42" fmla="*/ 63372 w 161339"/>
              <a:gd name="connsiteY42" fmla="*/ 53124 h 288080"/>
              <a:gd name="connsiteX43" fmla="*/ 70012 w 161339"/>
              <a:gd name="connsiteY43" fmla="*/ 39843 h 288080"/>
              <a:gd name="connsiteX44" fmla="*/ 73332 w 161339"/>
              <a:gd name="connsiteY44" fmla="*/ 33202 h 288080"/>
              <a:gd name="connsiteX45" fmla="*/ 73332 w 161339"/>
              <a:gd name="connsiteY45" fmla="*/ 26562 h 288080"/>
              <a:gd name="connsiteX46" fmla="*/ 76653 w 161339"/>
              <a:gd name="connsiteY46" fmla="*/ 19921 h 288080"/>
              <a:gd name="connsiteX47" fmla="*/ 79973 w 161339"/>
              <a:gd name="connsiteY47" fmla="*/ 13281 h 288080"/>
              <a:gd name="connsiteX48" fmla="*/ 79973 w 161339"/>
              <a:gd name="connsiteY48" fmla="*/ 9961 h 288080"/>
              <a:gd name="connsiteX49" fmla="*/ 83293 w 161339"/>
              <a:gd name="connsiteY49" fmla="*/ 3320 h 288080"/>
              <a:gd name="connsiteX50" fmla="*/ 86613 w 161339"/>
              <a:gd name="connsiteY50" fmla="*/ 0 h 288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61339" h="288080">
                <a:moveTo>
                  <a:pt x="86613" y="0"/>
                </a:moveTo>
                <a:lnTo>
                  <a:pt x="89933" y="0"/>
                </a:lnTo>
                <a:lnTo>
                  <a:pt x="89933" y="3320"/>
                </a:lnTo>
                <a:lnTo>
                  <a:pt x="93254" y="3320"/>
                </a:lnTo>
                <a:lnTo>
                  <a:pt x="93254" y="6641"/>
                </a:lnTo>
                <a:lnTo>
                  <a:pt x="96574" y="13281"/>
                </a:lnTo>
                <a:lnTo>
                  <a:pt x="96574" y="16601"/>
                </a:lnTo>
                <a:lnTo>
                  <a:pt x="99894" y="23242"/>
                </a:lnTo>
                <a:lnTo>
                  <a:pt x="103214" y="33202"/>
                </a:lnTo>
                <a:lnTo>
                  <a:pt x="106535" y="39843"/>
                </a:lnTo>
                <a:lnTo>
                  <a:pt x="106535" y="53124"/>
                </a:lnTo>
                <a:lnTo>
                  <a:pt x="109855" y="63084"/>
                </a:lnTo>
                <a:lnTo>
                  <a:pt x="113175" y="73045"/>
                </a:lnTo>
                <a:lnTo>
                  <a:pt x="116495" y="86326"/>
                </a:lnTo>
                <a:lnTo>
                  <a:pt x="116495" y="96286"/>
                </a:lnTo>
                <a:lnTo>
                  <a:pt x="119815" y="112887"/>
                </a:lnTo>
                <a:lnTo>
                  <a:pt x="123136" y="129488"/>
                </a:lnTo>
                <a:lnTo>
                  <a:pt x="129776" y="159370"/>
                </a:lnTo>
                <a:lnTo>
                  <a:pt x="133096" y="189252"/>
                </a:lnTo>
                <a:lnTo>
                  <a:pt x="139737" y="215814"/>
                </a:lnTo>
                <a:lnTo>
                  <a:pt x="143057" y="242375"/>
                </a:lnTo>
                <a:lnTo>
                  <a:pt x="149697" y="258976"/>
                </a:lnTo>
                <a:lnTo>
                  <a:pt x="156338" y="275577"/>
                </a:lnTo>
                <a:lnTo>
                  <a:pt x="161339" y="288080"/>
                </a:lnTo>
                <a:lnTo>
                  <a:pt x="1948" y="282767"/>
                </a:lnTo>
                <a:lnTo>
                  <a:pt x="0" y="282795"/>
                </a:lnTo>
                <a:lnTo>
                  <a:pt x="6928" y="268937"/>
                </a:lnTo>
                <a:lnTo>
                  <a:pt x="16889" y="258976"/>
                </a:lnTo>
                <a:lnTo>
                  <a:pt x="23529" y="252336"/>
                </a:lnTo>
                <a:lnTo>
                  <a:pt x="26849" y="239055"/>
                </a:lnTo>
                <a:lnTo>
                  <a:pt x="33490" y="229094"/>
                </a:lnTo>
                <a:lnTo>
                  <a:pt x="36810" y="212493"/>
                </a:lnTo>
                <a:lnTo>
                  <a:pt x="40130" y="199213"/>
                </a:lnTo>
                <a:lnTo>
                  <a:pt x="43451" y="185932"/>
                </a:lnTo>
                <a:lnTo>
                  <a:pt x="46771" y="172651"/>
                </a:lnTo>
                <a:lnTo>
                  <a:pt x="50091" y="152730"/>
                </a:lnTo>
                <a:lnTo>
                  <a:pt x="53411" y="136129"/>
                </a:lnTo>
                <a:lnTo>
                  <a:pt x="56731" y="119528"/>
                </a:lnTo>
                <a:lnTo>
                  <a:pt x="56731" y="102927"/>
                </a:lnTo>
                <a:lnTo>
                  <a:pt x="60052" y="89646"/>
                </a:lnTo>
                <a:lnTo>
                  <a:pt x="60052" y="76365"/>
                </a:lnTo>
                <a:lnTo>
                  <a:pt x="63372" y="63084"/>
                </a:lnTo>
                <a:lnTo>
                  <a:pt x="63372" y="53124"/>
                </a:lnTo>
                <a:lnTo>
                  <a:pt x="70012" y="39843"/>
                </a:lnTo>
                <a:lnTo>
                  <a:pt x="73332" y="33202"/>
                </a:lnTo>
                <a:lnTo>
                  <a:pt x="73332" y="26562"/>
                </a:lnTo>
                <a:lnTo>
                  <a:pt x="76653" y="19921"/>
                </a:lnTo>
                <a:lnTo>
                  <a:pt x="79973" y="13281"/>
                </a:lnTo>
                <a:lnTo>
                  <a:pt x="79973" y="9961"/>
                </a:lnTo>
                <a:lnTo>
                  <a:pt x="83293" y="3320"/>
                </a:lnTo>
                <a:lnTo>
                  <a:pt x="86613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Freeform 116"/>
          <p:cNvSpPr/>
          <p:nvPr/>
        </p:nvSpPr>
        <p:spPr bwMode="auto">
          <a:xfrm>
            <a:off x="7225845" y="2452801"/>
            <a:ext cx="245695" cy="142768"/>
          </a:xfrm>
          <a:custGeom>
            <a:avLst/>
            <a:gdLst>
              <a:gd name="T0" fmla="*/ 0 w 74"/>
              <a:gd name="T1" fmla="*/ 6 h 43"/>
              <a:gd name="T2" fmla="*/ 2 w 74"/>
              <a:gd name="T3" fmla="*/ 5 h 43"/>
              <a:gd name="T4" fmla="*/ 5 w 74"/>
              <a:gd name="T5" fmla="*/ 3 h 43"/>
              <a:gd name="T6" fmla="*/ 9 w 74"/>
              <a:gd name="T7" fmla="*/ 2 h 43"/>
              <a:gd name="T8" fmla="*/ 13 w 74"/>
              <a:gd name="T9" fmla="*/ 1 h 43"/>
              <a:gd name="T10" fmla="*/ 18 w 74"/>
              <a:gd name="T11" fmla="*/ 1 h 43"/>
              <a:gd name="T12" fmla="*/ 23 w 74"/>
              <a:gd name="T13" fmla="*/ 0 h 43"/>
              <a:gd name="T14" fmla="*/ 28 w 74"/>
              <a:gd name="T15" fmla="*/ 0 h 43"/>
              <a:gd name="T16" fmla="*/ 35 w 74"/>
              <a:gd name="T17" fmla="*/ 0 h 43"/>
              <a:gd name="T18" fmla="*/ 39 w 74"/>
              <a:gd name="T19" fmla="*/ 0 h 43"/>
              <a:gd name="T20" fmla="*/ 44 w 74"/>
              <a:gd name="T21" fmla="*/ 0 h 43"/>
              <a:gd name="T22" fmla="*/ 48 w 74"/>
              <a:gd name="T23" fmla="*/ 1 h 43"/>
              <a:gd name="T24" fmla="*/ 53 w 74"/>
              <a:gd name="T25" fmla="*/ 1 h 43"/>
              <a:gd name="T26" fmla="*/ 56 w 74"/>
              <a:gd name="T27" fmla="*/ 3 h 43"/>
              <a:gd name="T28" fmla="*/ 59 w 74"/>
              <a:gd name="T29" fmla="*/ 4 h 43"/>
              <a:gd name="T30" fmla="*/ 62 w 74"/>
              <a:gd name="T31" fmla="*/ 6 h 43"/>
              <a:gd name="T32" fmla="*/ 64 w 74"/>
              <a:gd name="T33" fmla="*/ 9 h 43"/>
              <a:gd name="T34" fmla="*/ 68 w 74"/>
              <a:gd name="T35" fmla="*/ 12 h 43"/>
              <a:gd name="T36" fmla="*/ 70 w 74"/>
              <a:gd name="T37" fmla="*/ 14 h 43"/>
              <a:gd name="T38" fmla="*/ 71 w 74"/>
              <a:gd name="T39" fmla="*/ 16 h 43"/>
              <a:gd name="T40" fmla="*/ 72 w 74"/>
              <a:gd name="T41" fmla="*/ 19 h 43"/>
              <a:gd name="T42" fmla="*/ 73 w 74"/>
              <a:gd name="T43" fmla="*/ 21 h 43"/>
              <a:gd name="T44" fmla="*/ 74 w 74"/>
              <a:gd name="T45" fmla="*/ 25 h 43"/>
              <a:gd name="T46" fmla="*/ 74 w 74"/>
              <a:gd name="T47" fmla="*/ 27 h 43"/>
              <a:gd name="T48" fmla="*/ 74 w 74"/>
              <a:gd name="T49" fmla="*/ 30 h 43"/>
              <a:gd name="T50" fmla="*/ 74 w 74"/>
              <a:gd name="T51" fmla="*/ 33 h 43"/>
              <a:gd name="T52" fmla="*/ 74 w 74"/>
              <a:gd name="T53" fmla="*/ 35 h 43"/>
              <a:gd name="T54" fmla="*/ 73 w 74"/>
              <a:gd name="T55" fmla="*/ 37 h 43"/>
              <a:gd name="T56" fmla="*/ 72 w 74"/>
              <a:gd name="T57" fmla="*/ 39 h 43"/>
              <a:gd name="T58" fmla="*/ 71 w 74"/>
              <a:gd name="T59" fmla="*/ 41 h 43"/>
              <a:gd name="T60" fmla="*/ 70 w 74"/>
              <a:gd name="T61" fmla="*/ 43 h 43"/>
              <a:gd name="T62" fmla="*/ 68 w 74"/>
              <a:gd name="T63" fmla="*/ 43 h 43"/>
              <a:gd name="T64" fmla="*/ 64 w 74"/>
              <a:gd name="T65" fmla="*/ 43 h 43"/>
              <a:gd name="T66" fmla="*/ 63 w 74"/>
              <a:gd name="T67" fmla="*/ 43 h 43"/>
              <a:gd name="T68" fmla="*/ 61 w 74"/>
              <a:gd name="T69" fmla="*/ 43 h 43"/>
              <a:gd name="T70" fmla="*/ 59 w 74"/>
              <a:gd name="T71" fmla="*/ 41 h 43"/>
              <a:gd name="T72" fmla="*/ 57 w 74"/>
              <a:gd name="T73" fmla="*/ 40 h 43"/>
              <a:gd name="T74" fmla="*/ 54 w 74"/>
              <a:gd name="T75" fmla="*/ 39 h 43"/>
              <a:gd name="T76" fmla="*/ 51 w 74"/>
              <a:gd name="T77" fmla="*/ 38 h 43"/>
              <a:gd name="T78" fmla="*/ 47 w 74"/>
              <a:gd name="T79" fmla="*/ 36 h 43"/>
              <a:gd name="T80" fmla="*/ 43 w 74"/>
              <a:gd name="T81" fmla="*/ 34 h 43"/>
              <a:gd name="T82" fmla="*/ 39 w 74"/>
              <a:gd name="T83" fmla="*/ 32 h 43"/>
              <a:gd name="T84" fmla="*/ 35 w 74"/>
              <a:gd name="T85" fmla="*/ 29 h 43"/>
              <a:gd name="T86" fmla="*/ 29 w 74"/>
              <a:gd name="T87" fmla="*/ 27 h 43"/>
              <a:gd name="T88" fmla="*/ 24 w 74"/>
              <a:gd name="T89" fmla="*/ 23 h 43"/>
              <a:gd name="T90" fmla="*/ 19 w 74"/>
              <a:gd name="T91" fmla="*/ 19 h 43"/>
              <a:gd name="T92" fmla="*/ 12 w 74"/>
              <a:gd name="T93" fmla="*/ 15 h 43"/>
              <a:gd name="T94" fmla="*/ 6 w 74"/>
              <a:gd name="T95" fmla="*/ 11 h 43"/>
              <a:gd name="T96" fmla="*/ 0 w 74"/>
              <a:gd name="T97" fmla="*/ 6 h 43"/>
              <a:gd name="T98" fmla="*/ 0 w 74"/>
              <a:gd name="T99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" h="43">
                <a:moveTo>
                  <a:pt x="0" y="6"/>
                </a:moveTo>
                <a:lnTo>
                  <a:pt x="2" y="5"/>
                </a:lnTo>
                <a:lnTo>
                  <a:pt x="5" y="3"/>
                </a:lnTo>
                <a:lnTo>
                  <a:pt x="9" y="2"/>
                </a:lnTo>
                <a:lnTo>
                  <a:pt x="13" y="1"/>
                </a:lnTo>
                <a:lnTo>
                  <a:pt x="18" y="1"/>
                </a:lnTo>
                <a:lnTo>
                  <a:pt x="23" y="0"/>
                </a:lnTo>
                <a:lnTo>
                  <a:pt x="28" y="0"/>
                </a:lnTo>
                <a:lnTo>
                  <a:pt x="35" y="0"/>
                </a:lnTo>
                <a:lnTo>
                  <a:pt x="39" y="0"/>
                </a:lnTo>
                <a:lnTo>
                  <a:pt x="44" y="0"/>
                </a:lnTo>
                <a:lnTo>
                  <a:pt x="48" y="1"/>
                </a:lnTo>
                <a:lnTo>
                  <a:pt x="53" y="1"/>
                </a:lnTo>
                <a:lnTo>
                  <a:pt x="56" y="3"/>
                </a:lnTo>
                <a:lnTo>
                  <a:pt x="59" y="4"/>
                </a:lnTo>
                <a:lnTo>
                  <a:pt x="62" y="6"/>
                </a:lnTo>
                <a:lnTo>
                  <a:pt x="64" y="9"/>
                </a:lnTo>
                <a:lnTo>
                  <a:pt x="68" y="12"/>
                </a:lnTo>
                <a:lnTo>
                  <a:pt x="70" y="14"/>
                </a:lnTo>
                <a:lnTo>
                  <a:pt x="71" y="16"/>
                </a:lnTo>
                <a:lnTo>
                  <a:pt x="72" y="19"/>
                </a:lnTo>
                <a:lnTo>
                  <a:pt x="73" y="21"/>
                </a:lnTo>
                <a:lnTo>
                  <a:pt x="74" y="25"/>
                </a:lnTo>
                <a:lnTo>
                  <a:pt x="74" y="27"/>
                </a:lnTo>
                <a:lnTo>
                  <a:pt x="74" y="30"/>
                </a:lnTo>
                <a:lnTo>
                  <a:pt x="74" y="33"/>
                </a:lnTo>
                <a:lnTo>
                  <a:pt x="74" y="35"/>
                </a:lnTo>
                <a:lnTo>
                  <a:pt x="73" y="37"/>
                </a:lnTo>
                <a:lnTo>
                  <a:pt x="72" y="39"/>
                </a:lnTo>
                <a:lnTo>
                  <a:pt x="71" y="41"/>
                </a:lnTo>
                <a:lnTo>
                  <a:pt x="70" y="43"/>
                </a:lnTo>
                <a:lnTo>
                  <a:pt x="68" y="43"/>
                </a:lnTo>
                <a:lnTo>
                  <a:pt x="64" y="43"/>
                </a:lnTo>
                <a:lnTo>
                  <a:pt x="63" y="43"/>
                </a:lnTo>
                <a:lnTo>
                  <a:pt x="61" y="43"/>
                </a:lnTo>
                <a:lnTo>
                  <a:pt x="59" y="41"/>
                </a:lnTo>
                <a:lnTo>
                  <a:pt x="57" y="40"/>
                </a:lnTo>
                <a:lnTo>
                  <a:pt x="54" y="39"/>
                </a:lnTo>
                <a:lnTo>
                  <a:pt x="51" y="38"/>
                </a:lnTo>
                <a:lnTo>
                  <a:pt x="47" y="36"/>
                </a:lnTo>
                <a:lnTo>
                  <a:pt x="43" y="34"/>
                </a:lnTo>
                <a:lnTo>
                  <a:pt x="39" y="32"/>
                </a:lnTo>
                <a:lnTo>
                  <a:pt x="35" y="29"/>
                </a:lnTo>
                <a:lnTo>
                  <a:pt x="29" y="27"/>
                </a:lnTo>
                <a:lnTo>
                  <a:pt x="24" y="23"/>
                </a:lnTo>
                <a:lnTo>
                  <a:pt x="19" y="19"/>
                </a:lnTo>
                <a:lnTo>
                  <a:pt x="12" y="15"/>
                </a:lnTo>
                <a:lnTo>
                  <a:pt x="6" y="11"/>
                </a:lnTo>
                <a:lnTo>
                  <a:pt x="0" y="6"/>
                </a:lnTo>
                <a:lnTo>
                  <a:pt x="0" y="6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4" grpId="0" animBg="1"/>
      <p:bldP spid="35" grpId="0" animBg="1"/>
      <p:bldP spid="42" grpId="0" animBg="1"/>
      <p:bldP spid="48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1823465" y="411510"/>
            <a:ext cx="107603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qū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705" y="3795886"/>
            <a:ext cx="3312368" cy="954107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“身”作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偏旁时要变窄，撇画不出头。</a:t>
            </a:r>
            <a:endParaRPr lang="zh-CN" altLang="en-US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17441" y="1372142"/>
            <a:ext cx="2318547" cy="2326669"/>
            <a:chOff x="5534807" y="1672548"/>
            <a:chExt cx="2318547" cy="2326669"/>
          </a:xfrm>
        </p:grpSpPr>
        <p:sp>
          <p:nvSpPr>
            <p:cNvPr id="8" name="矩形 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307712" y="1590274"/>
            <a:ext cx="1938004" cy="1890404"/>
            <a:chOff x="2813050" y="1676400"/>
            <a:chExt cx="904875" cy="882650"/>
          </a:xfrm>
        </p:grpSpPr>
        <p:sp>
          <p:nvSpPr>
            <p:cNvPr id="16" name="Freeform 66"/>
            <p:cNvSpPr/>
            <p:nvPr/>
          </p:nvSpPr>
          <p:spPr bwMode="auto">
            <a:xfrm>
              <a:off x="3016250" y="1676400"/>
              <a:ext cx="163513" cy="196850"/>
            </a:xfrm>
            <a:custGeom>
              <a:avLst/>
              <a:gdLst>
                <a:gd name="T0" fmla="*/ 52 w 103"/>
                <a:gd name="T1" fmla="*/ 11 h 124"/>
                <a:gd name="T2" fmla="*/ 49 w 103"/>
                <a:gd name="T3" fmla="*/ 7 h 124"/>
                <a:gd name="T4" fmla="*/ 49 w 103"/>
                <a:gd name="T5" fmla="*/ 4 h 124"/>
                <a:gd name="T6" fmla="*/ 52 w 103"/>
                <a:gd name="T7" fmla="*/ 2 h 124"/>
                <a:gd name="T8" fmla="*/ 56 w 103"/>
                <a:gd name="T9" fmla="*/ 0 h 124"/>
                <a:gd name="T10" fmla="*/ 62 w 103"/>
                <a:gd name="T11" fmla="*/ 0 h 124"/>
                <a:gd name="T12" fmla="*/ 68 w 103"/>
                <a:gd name="T13" fmla="*/ 2 h 124"/>
                <a:gd name="T14" fmla="*/ 77 w 103"/>
                <a:gd name="T15" fmla="*/ 6 h 124"/>
                <a:gd name="T16" fmla="*/ 87 w 103"/>
                <a:gd name="T17" fmla="*/ 11 h 124"/>
                <a:gd name="T18" fmla="*/ 95 w 103"/>
                <a:gd name="T19" fmla="*/ 16 h 124"/>
                <a:gd name="T20" fmla="*/ 100 w 103"/>
                <a:gd name="T21" fmla="*/ 21 h 124"/>
                <a:gd name="T22" fmla="*/ 103 w 103"/>
                <a:gd name="T23" fmla="*/ 26 h 124"/>
                <a:gd name="T24" fmla="*/ 101 w 103"/>
                <a:gd name="T25" fmla="*/ 34 h 124"/>
                <a:gd name="T26" fmla="*/ 94 w 103"/>
                <a:gd name="T27" fmla="*/ 45 h 124"/>
                <a:gd name="T28" fmla="*/ 87 w 103"/>
                <a:gd name="T29" fmla="*/ 53 h 124"/>
                <a:gd name="T30" fmla="*/ 82 w 103"/>
                <a:gd name="T31" fmla="*/ 59 h 124"/>
                <a:gd name="T32" fmla="*/ 76 w 103"/>
                <a:gd name="T33" fmla="*/ 65 h 124"/>
                <a:gd name="T34" fmla="*/ 68 w 103"/>
                <a:gd name="T35" fmla="*/ 72 h 124"/>
                <a:gd name="T36" fmla="*/ 60 w 103"/>
                <a:gd name="T37" fmla="*/ 82 h 124"/>
                <a:gd name="T38" fmla="*/ 49 w 103"/>
                <a:gd name="T39" fmla="*/ 93 h 124"/>
                <a:gd name="T40" fmla="*/ 37 w 103"/>
                <a:gd name="T41" fmla="*/ 104 h 124"/>
                <a:gd name="T42" fmla="*/ 24 w 103"/>
                <a:gd name="T43" fmla="*/ 117 h 124"/>
                <a:gd name="T44" fmla="*/ 0 w 103"/>
                <a:gd name="T45" fmla="*/ 122 h 124"/>
                <a:gd name="T46" fmla="*/ 10 w 103"/>
                <a:gd name="T47" fmla="*/ 108 h 124"/>
                <a:gd name="T48" fmla="*/ 19 w 103"/>
                <a:gd name="T49" fmla="*/ 96 h 124"/>
                <a:gd name="T50" fmla="*/ 28 w 103"/>
                <a:gd name="T51" fmla="*/ 84 h 124"/>
                <a:gd name="T52" fmla="*/ 35 w 103"/>
                <a:gd name="T53" fmla="*/ 73 h 124"/>
                <a:gd name="T54" fmla="*/ 42 w 103"/>
                <a:gd name="T55" fmla="*/ 64 h 124"/>
                <a:gd name="T56" fmla="*/ 47 w 103"/>
                <a:gd name="T57" fmla="*/ 56 h 124"/>
                <a:gd name="T58" fmla="*/ 51 w 103"/>
                <a:gd name="T59" fmla="*/ 49 h 124"/>
                <a:gd name="T60" fmla="*/ 54 w 103"/>
                <a:gd name="T61" fmla="*/ 43 h 124"/>
                <a:gd name="T62" fmla="*/ 58 w 103"/>
                <a:gd name="T63" fmla="*/ 33 h 124"/>
                <a:gd name="T64" fmla="*/ 60 w 103"/>
                <a:gd name="T65" fmla="*/ 25 h 124"/>
                <a:gd name="T66" fmla="*/ 58 w 103"/>
                <a:gd name="T67" fmla="*/ 18 h 124"/>
                <a:gd name="T68" fmla="*/ 54 w 103"/>
                <a:gd name="T69" fmla="*/ 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24">
                  <a:moveTo>
                    <a:pt x="54" y="13"/>
                  </a:moveTo>
                  <a:lnTo>
                    <a:pt x="52" y="11"/>
                  </a:lnTo>
                  <a:lnTo>
                    <a:pt x="50" y="9"/>
                  </a:lnTo>
                  <a:lnTo>
                    <a:pt x="49" y="7"/>
                  </a:lnTo>
                  <a:lnTo>
                    <a:pt x="49" y="6"/>
                  </a:lnTo>
                  <a:lnTo>
                    <a:pt x="49" y="4"/>
                  </a:lnTo>
                  <a:lnTo>
                    <a:pt x="50" y="3"/>
                  </a:lnTo>
                  <a:lnTo>
                    <a:pt x="52" y="2"/>
                  </a:lnTo>
                  <a:lnTo>
                    <a:pt x="54" y="1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8" y="2"/>
                  </a:lnTo>
                  <a:lnTo>
                    <a:pt x="72" y="3"/>
                  </a:lnTo>
                  <a:lnTo>
                    <a:pt x="77" y="6"/>
                  </a:lnTo>
                  <a:lnTo>
                    <a:pt x="82" y="8"/>
                  </a:lnTo>
                  <a:lnTo>
                    <a:pt x="87" y="11"/>
                  </a:lnTo>
                  <a:lnTo>
                    <a:pt x="91" y="13"/>
                  </a:lnTo>
                  <a:lnTo>
                    <a:pt x="95" y="16"/>
                  </a:lnTo>
                  <a:lnTo>
                    <a:pt x="98" y="18"/>
                  </a:lnTo>
                  <a:lnTo>
                    <a:pt x="100" y="21"/>
                  </a:lnTo>
                  <a:lnTo>
                    <a:pt x="102" y="24"/>
                  </a:lnTo>
                  <a:lnTo>
                    <a:pt x="103" y="26"/>
                  </a:lnTo>
                  <a:lnTo>
                    <a:pt x="103" y="29"/>
                  </a:lnTo>
                  <a:lnTo>
                    <a:pt x="101" y="34"/>
                  </a:lnTo>
                  <a:lnTo>
                    <a:pt x="98" y="39"/>
                  </a:lnTo>
                  <a:lnTo>
                    <a:pt x="94" y="45"/>
                  </a:lnTo>
                  <a:lnTo>
                    <a:pt x="89" y="51"/>
                  </a:lnTo>
                  <a:lnTo>
                    <a:pt x="87" y="53"/>
                  </a:lnTo>
                  <a:lnTo>
                    <a:pt x="85" y="55"/>
                  </a:lnTo>
                  <a:lnTo>
                    <a:pt x="82" y="59"/>
                  </a:lnTo>
                  <a:lnTo>
                    <a:pt x="80" y="62"/>
                  </a:lnTo>
                  <a:lnTo>
                    <a:pt x="76" y="65"/>
                  </a:lnTo>
                  <a:lnTo>
                    <a:pt x="72" y="68"/>
                  </a:lnTo>
                  <a:lnTo>
                    <a:pt x="68" y="72"/>
                  </a:lnTo>
                  <a:lnTo>
                    <a:pt x="64" y="77"/>
                  </a:lnTo>
                  <a:lnTo>
                    <a:pt x="60" y="82"/>
                  </a:lnTo>
                  <a:lnTo>
                    <a:pt x="54" y="86"/>
                  </a:lnTo>
                  <a:lnTo>
                    <a:pt x="49" y="93"/>
                  </a:lnTo>
                  <a:lnTo>
                    <a:pt x="44" y="98"/>
                  </a:lnTo>
                  <a:lnTo>
                    <a:pt x="37" y="104"/>
                  </a:lnTo>
                  <a:lnTo>
                    <a:pt x="31" y="111"/>
                  </a:lnTo>
                  <a:lnTo>
                    <a:pt x="24" y="117"/>
                  </a:lnTo>
                  <a:lnTo>
                    <a:pt x="16" y="124"/>
                  </a:lnTo>
                  <a:lnTo>
                    <a:pt x="0" y="122"/>
                  </a:lnTo>
                  <a:lnTo>
                    <a:pt x="6" y="115"/>
                  </a:lnTo>
                  <a:lnTo>
                    <a:pt x="10" y="108"/>
                  </a:lnTo>
                  <a:lnTo>
                    <a:pt x="15" y="102"/>
                  </a:lnTo>
                  <a:lnTo>
                    <a:pt x="19" y="96"/>
                  </a:lnTo>
                  <a:lnTo>
                    <a:pt x="24" y="89"/>
                  </a:lnTo>
                  <a:lnTo>
                    <a:pt x="28" y="84"/>
                  </a:lnTo>
                  <a:lnTo>
                    <a:pt x="31" y="79"/>
                  </a:lnTo>
                  <a:lnTo>
                    <a:pt x="35" y="73"/>
                  </a:lnTo>
                  <a:lnTo>
                    <a:pt x="38" y="69"/>
                  </a:lnTo>
                  <a:lnTo>
                    <a:pt x="42" y="64"/>
                  </a:lnTo>
                  <a:lnTo>
                    <a:pt x="44" y="60"/>
                  </a:lnTo>
                  <a:lnTo>
                    <a:pt x="47" y="56"/>
                  </a:lnTo>
                  <a:lnTo>
                    <a:pt x="49" y="52"/>
                  </a:lnTo>
                  <a:lnTo>
                    <a:pt x="51" y="49"/>
                  </a:lnTo>
                  <a:lnTo>
                    <a:pt x="52" y="46"/>
                  </a:lnTo>
                  <a:lnTo>
                    <a:pt x="54" y="43"/>
                  </a:lnTo>
                  <a:lnTo>
                    <a:pt x="56" y="37"/>
                  </a:lnTo>
                  <a:lnTo>
                    <a:pt x="58" y="33"/>
                  </a:lnTo>
                  <a:lnTo>
                    <a:pt x="59" y="29"/>
                  </a:lnTo>
                  <a:lnTo>
                    <a:pt x="60" y="25"/>
                  </a:lnTo>
                  <a:lnTo>
                    <a:pt x="59" y="21"/>
                  </a:lnTo>
                  <a:lnTo>
                    <a:pt x="58" y="18"/>
                  </a:lnTo>
                  <a:lnTo>
                    <a:pt x="56" y="15"/>
                  </a:lnTo>
                  <a:lnTo>
                    <a:pt x="54" y="13"/>
                  </a:lnTo>
                  <a:lnTo>
                    <a:pt x="54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7"/>
            <p:cNvSpPr/>
            <p:nvPr/>
          </p:nvSpPr>
          <p:spPr bwMode="auto">
            <a:xfrm>
              <a:off x="2951163" y="1855788"/>
              <a:ext cx="61913" cy="350837"/>
            </a:xfrm>
            <a:custGeom>
              <a:avLst/>
              <a:gdLst>
                <a:gd name="T0" fmla="*/ 34 w 39"/>
                <a:gd name="T1" fmla="*/ 5 h 221"/>
                <a:gd name="T2" fmla="*/ 35 w 39"/>
                <a:gd name="T3" fmla="*/ 21 h 221"/>
                <a:gd name="T4" fmla="*/ 35 w 39"/>
                <a:gd name="T5" fmla="*/ 37 h 221"/>
                <a:gd name="T6" fmla="*/ 36 w 39"/>
                <a:gd name="T7" fmla="*/ 53 h 221"/>
                <a:gd name="T8" fmla="*/ 36 w 39"/>
                <a:gd name="T9" fmla="*/ 68 h 221"/>
                <a:gd name="T10" fmla="*/ 36 w 39"/>
                <a:gd name="T11" fmla="*/ 82 h 221"/>
                <a:gd name="T12" fmla="*/ 37 w 39"/>
                <a:gd name="T13" fmla="*/ 97 h 221"/>
                <a:gd name="T14" fmla="*/ 37 w 39"/>
                <a:gd name="T15" fmla="*/ 111 h 221"/>
                <a:gd name="T16" fmla="*/ 37 w 39"/>
                <a:gd name="T17" fmla="*/ 125 h 221"/>
                <a:gd name="T18" fmla="*/ 38 w 39"/>
                <a:gd name="T19" fmla="*/ 138 h 221"/>
                <a:gd name="T20" fmla="*/ 38 w 39"/>
                <a:gd name="T21" fmla="*/ 150 h 221"/>
                <a:gd name="T22" fmla="*/ 38 w 39"/>
                <a:gd name="T23" fmla="*/ 163 h 221"/>
                <a:gd name="T24" fmla="*/ 38 w 39"/>
                <a:gd name="T25" fmla="*/ 175 h 221"/>
                <a:gd name="T26" fmla="*/ 39 w 39"/>
                <a:gd name="T27" fmla="*/ 186 h 221"/>
                <a:gd name="T28" fmla="*/ 39 w 39"/>
                <a:gd name="T29" fmla="*/ 198 h 221"/>
                <a:gd name="T30" fmla="*/ 39 w 39"/>
                <a:gd name="T31" fmla="*/ 209 h 221"/>
                <a:gd name="T32" fmla="*/ 39 w 39"/>
                <a:gd name="T33" fmla="*/ 219 h 221"/>
                <a:gd name="T34" fmla="*/ 16 w 39"/>
                <a:gd name="T35" fmla="*/ 221 h 221"/>
                <a:gd name="T36" fmla="*/ 16 w 39"/>
                <a:gd name="T37" fmla="*/ 205 h 221"/>
                <a:gd name="T38" fmla="*/ 16 w 39"/>
                <a:gd name="T39" fmla="*/ 192 h 221"/>
                <a:gd name="T40" fmla="*/ 16 w 39"/>
                <a:gd name="T41" fmla="*/ 177 h 221"/>
                <a:gd name="T42" fmla="*/ 15 w 39"/>
                <a:gd name="T43" fmla="*/ 164 h 221"/>
                <a:gd name="T44" fmla="*/ 15 w 39"/>
                <a:gd name="T45" fmla="*/ 151 h 221"/>
                <a:gd name="T46" fmla="*/ 15 w 39"/>
                <a:gd name="T47" fmla="*/ 139 h 221"/>
                <a:gd name="T48" fmla="*/ 15 w 39"/>
                <a:gd name="T49" fmla="*/ 128 h 221"/>
                <a:gd name="T50" fmla="*/ 14 w 39"/>
                <a:gd name="T51" fmla="*/ 117 h 221"/>
                <a:gd name="T52" fmla="*/ 14 w 39"/>
                <a:gd name="T53" fmla="*/ 108 h 221"/>
                <a:gd name="T54" fmla="*/ 14 w 39"/>
                <a:gd name="T55" fmla="*/ 98 h 221"/>
                <a:gd name="T56" fmla="*/ 13 w 39"/>
                <a:gd name="T57" fmla="*/ 90 h 221"/>
                <a:gd name="T58" fmla="*/ 13 w 39"/>
                <a:gd name="T59" fmla="*/ 82 h 221"/>
                <a:gd name="T60" fmla="*/ 13 w 39"/>
                <a:gd name="T61" fmla="*/ 76 h 221"/>
                <a:gd name="T62" fmla="*/ 12 w 39"/>
                <a:gd name="T63" fmla="*/ 70 h 221"/>
                <a:gd name="T64" fmla="*/ 12 w 39"/>
                <a:gd name="T65" fmla="*/ 64 h 221"/>
                <a:gd name="T66" fmla="*/ 10 w 39"/>
                <a:gd name="T67" fmla="*/ 59 h 221"/>
                <a:gd name="T68" fmla="*/ 9 w 39"/>
                <a:gd name="T69" fmla="*/ 52 h 221"/>
                <a:gd name="T70" fmla="*/ 8 w 39"/>
                <a:gd name="T71" fmla="*/ 43 h 221"/>
                <a:gd name="T72" fmla="*/ 7 w 39"/>
                <a:gd name="T73" fmla="*/ 37 h 221"/>
                <a:gd name="T74" fmla="*/ 6 w 39"/>
                <a:gd name="T75" fmla="*/ 30 h 221"/>
                <a:gd name="T76" fmla="*/ 5 w 39"/>
                <a:gd name="T77" fmla="*/ 25 h 221"/>
                <a:gd name="T78" fmla="*/ 4 w 39"/>
                <a:gd name="T79" fmla="*/ 21 h 221"/>
                <a:gd name="T80" fmla="*/ 2 w 39"/>
                <a:gd name="T81" fmla="*/ 17 h 221"/>
                <a:gd name="T82" fmla="*/ 2 w 39"/>
                <a:gd name="T83" fmla="*/ 13 h 221"/>
                <a:gd name="T84" fmla="*/ 0 w 39"/>
                <a:gd name="T85" fmla="*/ 9 h 221"/>
                <a:gd name="T86" fmla="*/ 0 w 39"/>
                <a:gd name="T87" fmla="*/ 5 h 221"/>
                <a:gd name="T88" fmla="*/ 0 w 39"/>
                <a:gd name="T89" fmla="*/ 2 h 221"/>
                <a:gd name="T90" fmla="*/ 2 w 39"/>
                <a:gd name="T91" fmla="*/ 0 h 221"/>
                <a:gd name="T92" fmla="*/ 3 w 39"/>
                <a:gd name="T93" fmla="*/ 0 h 221"/>
                <a:gd name="T94" fmla="*/ 5 w 39"/>
                <a:gd name="T95" fmla="*/ 0 h 221"/>
                <a:gd name="T96" fmla="*/ 8 w 39"/>
                <a:gd name="T97" fmla="*/ 0 h 221"/>
                <a:gd name="T98" fmla="*/ 12 w 39"/>
                <a:gd name="T99" fmla="*/ 0 h 221"/>
                <a:gd name="T100" fmla="*/ 17 w 39"/>
                <a:gd name="T101" fmla="*/ 1 h 221"/>
                <a:gd name="T102" fmla="*/ 21 w 39"/>
                <a:gd name="T103" fmla="*/ 2 h 221"/>
                <a:gd name="T104" fmla="*/ 27 w 39"/>
                <a:gd name="T105" fmla="*/ 3 h 221"/>
                <a:gd name="T106" fmla="*/ 34 w 39"/>
                <a:gd name="T107" fmla="*/ 5 h 221"/>
                <a:gd name="T108" fmla="*/ 34 w 39"/>
                <a:gd name="T109" fmla="*/ 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" h="221">
                  <a:moveTo>
                    <a:pt x="34" y="5"/>
                  </a:moveTo>
                  <a:lnTo>
                    <a:pt x="35" y="21"/>
                  </a:lnTo>
                  <a:lnTo>
                    <a:pt x="35" y="37"/>
                  </a:lnTo>
                  <a:lnTo>
                    <a:pt x="36" y="53"/>
                  </a:lnTo>
                  <a:lnTo>
                    <a:pt x="36" y="68"/>
                  </a:lnTo>
                  <a:lnTo>
                    <a:pt x="36" y="82"/>
                  </a:lnTo>
                  <a:lnTo>
                    <a:pt x="37" y="97"/>
                  </a:lnTo>
                  <a:lnTo>
                    <a:pt x="37" y="111"/>
                  </a:lnTo>
                  <a:lnTo>
                    <a:pt x="37" y="125"/>
                  </a:lnTo>
                  <a:lnTo>
                    <a:pt x="38" y="138"/>
                  </a:lnTo>
                  <a:lnTo>
                    <a:pt x="38" y="150"/>
                  </a:lnTo>
                  <a:lnTo>
                    <a:pt x="38" y="163"/>
                  </a:lnTo>
                  <a:lnTo>
                    <a:pt x="38" y="175"/>
                  </a:lnTo>
                  <a:lnTo>
                    <a:pt x="39" y="186"/>
                  </a:lnTo>
                  <a:lnTo>
                    <a:pt x="39" y="198"/>
                  </a:lnTo>
                  <a:lnTo>
                    <a:pt x="39" y="209"/>
                  </a:lnTo>
                  <a:lnTo>
                    <a:pt x="39" y="219"/>
                  </a:lnTo>
                  <a:lnTo>
                    <a:pt x="16" y="221"/>
                  </a:lnTo>
                  <a:lnTo>
                    <a:pt x="16" y="205"/>
                  </a:lnTo>
                  <a:lnTo>
                    <a:pt x="16" y="192"/>
                  </a:lnTo>
                  <a:lnTo>
                    <a:pt x="16" y="177"/>
                  </a:lnTo>
                  <a:lnTo>
                    <a:pt x="15" y="164"/>
                  </a:lnTo>
                  <a:lnTo>
                    <a:pt x="15" y="151"/>
                  </a:lnTo>
                  <a:lnTo>
                    <a:pt x="15" y="139"/>
                  </a:lnTo>
                  <a:lnTo>
                    <a:pt x="15" y="128"/>
                  </a:lnTo>
                  <a:lnTo>
                    <a:pt x="14" y="117"/>
                  </a:lnTo>
                  <a:lnTo>
                    <a:pt x="14" y="108"/>
                  </a:lnTo>
                  <a:lnTo>
                    <a:pt x="14" y="98"/>
                  </a:lnTo>
                  <a:lnTo>
                    <a:pt x="13" y="90"/>
                  </a:lnTo>
                  <a:lnTo>
                    <a:pt x="13" y="82"/>
                  </a:lnTo>
                  <a:lnTo>
                    <a:pt x="13" y="76"/>
                  </a:lnTo>
                  <a:lnTo>
                    <a:pt x="12" y="70"/>
                  </a:lnTo>
                  <a:lnTo>
                    <a:pt x="12" y="64"/>
                  </a:lnTo>
                  <a:lnTo>
                    <a:pt x="10" y="59"/>
                  </a:lnTo>
                  <a:lnTo>
                    <a:pt x="9" y="52"/>
                  </a:lnTo>
                  <a:lnTo>
                    <a:pt x="8" y="43"/>
                  </a:lnTo>
                  <a:lnTo>
                    <a:pt x="7" y="37"/>
                  </a:lnTo>
                  <a:lnTo>
                    <a:pt x="6" y="30"/>
                  </a:lnTo>
                  <a:lnTo>
                    <a:pt x="5" y="25"/>
                  </a:lnTo>
                  <a:lnTo>
                    <a:pt x="4" y="21"/>
                  </a:lnTo>
                  <a:lnTo>
                    <a:pt x="2" y="17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1" y="2"/>
                  </a:lnTo>
                  <a:lnTo>
                    <a:pt x="27" y="3"/>
                  </a:lnTo>
                  <a:lnTo>
                    <a:pt x="34" y="5"/>
                  </a:lnTo>
                  <a:lnTo>
                    <a:pt x="34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8"/>
            <p:cNvSpPr/>
            <p:nvPr/>
          </p:nvSpPr>
          <p:spPr bwMode="auto">
            <a:xfrm>
              <a:off x="2979738" y="1827213"/>
              <a:ext cx="252413" cy="731837"/>
            </a:xfrm>
            <a:custGeom>
              <a:avLst/>
              <a:gdLst>
                <a:gd name="T0" fmla="*/ 65 w 159"/>
                <a:gd name="T1" fmla="*/ 403 h 461"/>
                <a:gd name="T2" fmla="*/ 56 w 159"/>
                <a:gd name="T3" fmla="*/ 391 h 461"/>
                <a:gd name="T4" fmla="*/ 59 w 159"/>
                <a:gd name="T5" fmla="*/ 387 h 461"/>
                <a:gd name="T6" fmla="*/ 71 w 159"/>
                <a:gd name="T7" fmla="*/ 388 h 461"/>
                <a:gd name="T8" fmla="*/ 87 w 159"/>
                <a:gd name="T9" fmla="*/ 393 h 461"/>
                <a:gd name="T10" fmla="*/ 100 w 159"/>
                <a:gd name="T11" fmla="*/ 395 h 461"/>
                <a:gd name="T12" fmla="*/ 107 w 159"/>
                <a:gd name="T13" fmla="*/ 393 h 461"/>
                <a:gd name="T14" fmla="*/ 109 w 159"/>
                <a:gd name="T15" fmla="*/ 387 h 461"/>
                <a:gd name="T16" fmla="*/ 111 w 159"/>
                <a:gd name="T17" fmla="*/ 376 h 461"/>
                <a:gd name="T18" fmla="*/ 113 w 159"/>
                <a:gd name="T19" fmla="*/ 359 h 461"/>
                <a:gd name="T20" fmla="*/ 116 w 159"/>
                <a:gd name="T21" fmla="*/ 327 h 461"/>
                <a:gd name="T22" fmla="*/ 118 w 159"/>
                <a:gd name="T23" fmla="*/ 279 h 461"/>
                <a:gd name="T24" fmla="*/ 119 w 159"/>
                <a:gd name="T25" fmla="*/ 223 h 461"/>
                <a:gd name="T26" fmla="*/ 119 w 159"/>
                <a:gd name="T27" fmla="*/ 174 h 461"/>
                <a:gd name="T28" fmla="*/ 119 w 159"/>
                <a:gd name="T29" fmla="*/ 129 h 461"/>
                <a:gd name="T30" fmla="*/ 119 w 159"/>
                <a:gd name="T31" fmla="*/ 91 h 461"/>
                <a:gd name="T32" fmla="*/ 119 w 159"/>
                <a:gd name="T33" fmla="*/ 58 h 461"/>
                <a:gd name="T34" fmla="*/ 116 w 159"/>
                <a:gd name="T35" fmla="*/ 37 h 461"/>
                <a:gd name="T36" fmla="*/ 110 w 159"/>
                <a:gd name="T37" fmla="*/ 31 h 461"/>
                <a:gd name="T38" fmla="*/ 96 w 159"/>
                <a:gd name="T39" fmla="*/ 30 h 461"/>
                <a:gd name="T40" fmla="*/ 66 w 159"/>
                <a:gd name="T41" fmla="*/ 34 h 461"/>
                <a:gd name="T42" fmla="*/ 30 w 159"/>
                <a:gd name="T43" fmla="*/ 39 h 461"/>
                <a:gd name="T44" fmla="*/ 0 w 159"/>
                <a:gd name="T45" fmla="*/ 41 h 461"/>
                <a:gd name="T46" fmla="*/ 34 w 159"/>
                <a:gd name="T47" fmla="*/ 22 h 461"/>
                <a:gd name="T48" fmla="*/ 70 w 159"/>
                <a:gd name="T49" fmla="*/ 18 h 461"/>
                <a:gd name="T50" fmla="*/ 93 w 159"/>
                <a:gd name="T51" fmla="*/ 12 h 461"/>
                <a:gd name="T52" fmla="*/ 106 w 159"/>
                <a:gd name="T53" fmla="*/ 6 h 461"/>
                <a:gd name="T54" fmla="*/ 116 w 159"/>
                <a:gd name="T55" fmla="*/ 1 h 461"/>
                <a:gd name="T56" fmla="*/ 124 w 159"/>
                <a:gd name="T57" fmla="*/ 2 h 461"/>
                <a:gd name="T58" fmla="*/ 136 w 159"/>
                <a:gd name="T59" fmla="*/ 9 h 461"/>
                <a:gd name="T60" fmla="*/ 151 w 159"/>
                <a:gd name="T61" fmla="*/ 19 h 461"/>
                <a:gd name="T62" fmla="*/ 158 w 159"/>
                <a:gd name="T63" fmla="*/ 26 h 461"/>
                <a:gd name="T64" fmla="*/ 156 w 159"/>
                <a:gd name="T65" fmla="*/ 37 h 461"/>
                <a:gd name="T66" fmla="*/ 149 w 159"/>
                <a:gd name="T67" fmla="*/ 46 h 461"/>
                <a:gd name="T68" fmla="*/ 145 w 159"/>
                <a:gd name="T69" fmla="*/ 70 h 461"/>
                <a:gd name="T70" fmla="*/ 144 w 159"/>
                <a:gd name="T71" fmla="*/ 95 h 461"/>
                <a:gd name="T72" fmla="*/ 143 w 159"/>
                <a:gd name="T73" fmla="*/ 132 h 461"/>
                <a:gd name="T74" fmla="*/ 143 w 159"/>
                <a:gd name="T75" fmla="*/ 182 h 461"/>
                <a:gd name="T76" fmla="*/ 144 w 159"/>
                <a:gd name="T77" fmla="*/ 248 h 461"/>
                <a:gd name="T78" fmla="*/ 144 w 159"/>
                <a:gd name="T79" fmla="*/ 320 h 461"/>
                <a:gd name="T80" fmla="*/ 142 w 159"/>
                <a:gd name="T81" fmla="*/ 376 h 461"/>
                <a:gd name="T82" fmla="*/ 138 w 159"/>
                <a:gd name="T83" fmla="*/ 416 h 461"/>
                <a:gd name="T84" fmla="*/ 134 w 159"/>
                <a:gd name="T85" fmla="*/ 438 h 461"/>
                <a:gd name="T86" fmla="*/ 127 w 159"/>
                <a:gd name="T87" fmla="*/ 446 h 461"/>
                <a:gd name="T88" fmla="*/ 116 w 159"/>
                <a:gd name="T89" fmla="*/ 458 h 461"/>
                <a:gd name="T90" fmla="*/ 105 w 159"/>
                <a:gd name="T91" fmla="*/ 461 h 461"/>
                <a:gd name="T92" fmla="*/ 100 w 159"/>
                <a:gd name="T93" fmla="*/ 455 h 461"/>
                <a:gd name="T94" fmla="*/ 98 w 159"/>
                <a:gd name="T95" fmla="*/ 441 h 461"/>
                <a:gd name="T96" fmla="*/ 89 w 159"/>
                <a:gd name="T97" fmla="*/ 424 h 461"/>
                <a:gd name="T98" fmla="*/ 74 w 159"/>
                <a:gd name="T99" fmla="*/ 41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9" h="461">
                  <a:moveTo>
                    <a:pt x="74" y="410"/>
                  </a:moveTo>
                  <a:lnTo>
                    <a:pt x="72" y="408"/>
                  </a:lnTo>
                  <a:lnTo>
                    <a:pt x="69" y="406"/>
                  </a:lnTo>
                  <a:lnTo>
                    <a:pt x="65" y="403"/>
                  </a:lnTo>
                  <a:lnTo>
                    <a:pt x="61" y="398"/>
                  </a:lnTo>
                  <a:lnTo>
                    <a:pt x="58" y="395"/>
                  </a:lnTo>
                  <a:lnTo>
                    <a:pt x="56" y="393"/>
                  </a:lnTo>
                  <a:lnTo>
                    <a:pt x="56" y="391"/>
                  </a:lnTo>
                  <a:lnTo>
                    <a:pt x="55" y="389"/>
                  </a:lnTo>
                  <a:lnTo>
                    <a:pt x="56" y="388"/>
                  </a:lnTo>
                  <a:lnTo>
                    <a:pt x="57" y="387"/>
                  </a:lnTo>
                  <a:lnTo>
                    <a:pt x="59" y="387"/>
                  </a:lnTo>
                  <a:lnTo>
                    <a:pt x="61" y="387"/>
                  </a:lnTo>
                  <a:lnTo>
                    <a:pt x="65" y="387"/>
                  </a:lnTo>
                  <a:lnTo>
                    <a:pt x="68" y="388"/>
                  </a:lnTo>
                  <a:lnTo>
                    <a:pt x="71" y="388"/>
                  </a:lnTo>
                  <a:lnTo>
                    <a:pt x="75" y="389"/>
                  </a:lnTo>
                  <a:lnTo>
                    <a:pt x="79" y="390"/>
                  </a:lnTo>
                  <a:lnTo>
                    <a:pt x="84" y="392"/>
                  </a:lnTo>
                  <a:lnTo>
                    <a:pt x="87" y="393"/>
                  </a:lnTo>
                  <a:lnTo>
                    <a:pt x="91" y="394"/>
                  </a:lnTo>
                  <a:lnTo>
                    <a:pt x="94" y="395"/>
                  </a:lnTo>
                  <a:lnTo>
                    <a:pt x="96" y="395"/>
                  </a:lnTo>
                  <a:lnTo>
                    <a:pt x="100" y="395"/>
                  </a:lnTo>
                  <a:lnTo>
                    <a:pt x="103" y="395"/>
                  </a:lnTo>
                  <a:lnTo>
                    <a:pt x="105" y="394"/>
                  </a:lnTo>
                  <a:lnTo>
                    <a:pt x="106" y="394"/>
                  </a:lnTo>
                  <a:lnTo>
                    <a:pt x="107" y="393"/>
                  </a:lnTo>
                  <a:lnTo>
                    <a:pt x="107" y="392"/>
                  </a:lnTo>
                  <a:lnTo>
                    <a:pt x="108" y="391"/>
                  </a:lnTo>
                  <a:lnTo>
                    <a:pt x="109" y="389"/>
                  </a:lnTo>
                  <a:lnTo>
                    <a:pt x="109" y="387"/>
                  </a:lnTo>
                  <a:lnTo>
                    <a:pt x="110" y="385"/>
                  </a:lnTo>
                  <a:lnTo>
                    <a:pt x="110" y="381"/>
                  </a:lnTo>
                  <a:lnTo>
                    <a:pt x="111" y="379"/>
                  </a:lnTo>
                  <a:lnTo>
                    <a:pt x="111" y="376"/>
                  </a:lnTo>
                  <a:lnTo>
                    <a:pt x="112" y="372"/>
                  </a:lnTo>
                  <a:lnTo>
                    <a:pt x="112" y="369"/>
                  </a:lnTo>
                  <a:lnTo>
                    <a:pt x="113" y="363"/>
                  </a:lnTo>
                  <a:lnTo>
                    <a:pt x="113" y="359"/>
                  </a:lnTo>
                  <a:lnTo>
                    <a:pt x="114" y="354"/>
                  </a:lnTo>
                  <a:lnTo>
                    <a:pt x="114" y="349"/>
                  </a:lnTo>
                  <a:lnTo>
                    <a:pt x="116" y="338"/>
                  </a:lnTo>
                  <a:lnTo>
                    <a:pt x="116" y="327"/>
                  </a:lnTo>
                  <a:lnTo>
                    <a:pt x="117" y="316"/>
                  </a:lnTo>
                  <a:lnTo>
                    <a:pt x="117" y="304"/>
                  </a:lnTo>
                  <a:lnTo>
                    <a:pt x="118" y="291"/>
                  </a:lnTo>
                  <a:lnTo>
                    <a:pt x="118" y="279"/>
                  </a:lnTo>
                  <a:lnTo>
                    <a:pt x="119" y="265"/>
                  </a:lnTo>
                  <a:lnTo>
                    <a:pt x="119" y="251"/>
                  </a:lnTo>
                  <a:lnTo>
                    <a:pt x="119" y="237"/>
                  </a:lnTo>
                  <a:lnTo>
                    <a:pt x="119" y="223"/>
                  </a:lnTo>
                  <a:lnTo>
                    <a:pt x="119" y="211"/>
                  </a:lnTo>
                  <a:lnTo>
                    <a:pt x="119" y="198"/>
                  </a:lnTo>
                  <a:lnTo>
                    <a:pt x="119" y="185"/>
                  </a:lnTo>
                  <a:lnTo>
                    <a:pt x="119" y="174"/>
                  </a:lnTo>
                  <a:lnTo>
                    <a:pt x="119" y="162"/>
                  </a:lnTo>
                  <a:lnTo>
                    <a:pt x="119" y="150"/>
                  </a:lnTo>
                  <a:lnTo>
                    <a:pt x="119" y="140"/>
                  </a:lnTo>
                  <a:lnTo>
                    <a:pt x="119" y="129"/>
                  </a:lnTo>
                  <a:lnTo>
                    <a:pt x="119" y="118"/>
                  </a:lnTo>
                  <a:lnTo>
                    <a:pt x="119" y="109"/>
                  </a:lnTo>
                  <a:lnTo>
                    <a:pt x="119" y="99"/>
                  </a:lnTo>
                  <a:lnTo>
                    <a:pt x="119" y="91"/>
                  </a:lnTo>
                  <a:lnTo>
                    <a:pt x="119" y="81"/>
                  </a:lnTo>
                  <a:lnTo>
                    <a:pt x="119" y="73"/>
                  </a:lnTo>
                  <a:lnTo>
                    <a:pt x="119" y="64"/>
                  </a:lnTo>
                  <a:lnTo>
                    <a:pt x="119" y="58"/>
                  </a:lnTo>
                  <a:lnTo>
                    <a:pt x="118" y="51"/>
                  </a:lnTo>
                  <a:lnTo>
                    <a:pt x="118" y="45"/>
                  </a:lnTo>
                  <a:lnTo>
                    <a:pt x="117" y="41"/>
                  </a:lnTo>
                  <a:lnTo>
                    <a:pt x="116" y="37"/>
                  </a:lnTo>
                  <a:lnTo>
                    <a:pt x="113" y="34"/>
                  </a:lnTo>
                  <a:lnTo>
                    <a:pt x="112" y="31"/>
                  </a:lnTo>
                  <a:lnTo>
                    <a:pt x="111" y="31"/>
                  </a:lnTo>
                  <a:lnTo>
                    <a:pt x="110" y="31"/>
                  </a:lnTo>
                  <a:lnTo>
                    <a:pt x="108" y="30"/>
                  </a:lnTo>
                  <a:lnTo>
                    <a:pt x="106" y="30"/>
                  </a:lnTo>
                  <a:lnTo>
                    <a:pt x="102" y="30"/>
                  </a:lnTo>
                  <a:lnTo>
                    <a:pt x="96" y="30"/>
                  </a:lnTo>
                  <a:lnTo>
                    <a:pt x="90" y="30"/>
                  </a:lnTo>
                  <a:lnTo>
                    <a:pt x="83" y="31"/>
                  </a:lnTo>
                  <a:lnTo>
                    <a:pt x="74" y="33"/>
                  </a:lnTo>
                  <a:lnTo>
                    <a:pt x="66" y="34"/>
                  </a:lnTo>
                  <a:lnTo>
                    <a:pt x="56" y="36"/>
                  </a:lnTo>
                  <a:lnTo>
                    <a:pt x="47" y="37"/>
                  </a:lnTo>
                  <a:lnTo>
                    <a:pt x="38" y="38"/>
                  </a:lnTo>
                  <a:lnTo>
                    <a:pt x="30" y="39"/>
                  </a:lnTo>
                  <a:lnTo>
                    <a:pt x="21" y="40"/>
                  </a:lnTo>
                  <a:lnTo>
                    <a:pt x="14" y="41"/>
                  </a:lnTo>
                  <a:lnTo>
                    <a:pt x="6" y="41"/>
                  </a:lnTo>
                  <a:lnTo>
                    <a:pt x="0" y="41"/>
                  </a:lnTo>
                  <a:lnTo>
                    <a:pt x="0" y="23"/>
                  </a:lnTo>
                  <a:lnTo>
                    <a:pt x="12" y="23"/>
                  </a:lnTo>
                  <a:lnTo>
                    <a:pt x="23" y="22"/>
                  </a:lnTo>
                  <a:lnTo>
                    <a:pt x="34" y="22"/>
                  </a:lnTo>
                  <a:lnTo>
                    <a:pt x="43" y="21"/>
                  </a:lnTo>
                  <a:lnTo>
                    <a:pt x="53" y="20"/>
                  </a:lnTo>
                  <a:lnTo>
                    <a:pt x="61" y="19"/>
                  </a:lnTo>
                  <a:lnTo>
                    <a:pt x="70" y="18"/>
                  </a:lnTo>
                  <a:lnTo>
                    <a:pt x="77" y="16"/>
                  </a:lnTo>
                  <a:lnTo>
                    <a:pt x="83" y="14"/>
                  </a:lnTo>
                  <a:lnTo>
                    <a:pt x="88" y="13"/>
                  </a:lnTo>
                  <a:lnTo>
                    <a:pt x="93" y="12"/>
                  </a:lnTo>
                  <a:lnTo>
                    <a:pt x="98" y="11"/>
                  </a:lnTo>
                  <a:lnTo>
                    <a:pt x="101" y="9"/>
                  </a:lnTo>
                  <a:lnTo>
                    <a:pt x="104" y="8"/>
                  </a:lnTo>
                  <a:lnTo>
                    <a:pt x="106" y="6"/>
                  </a:lnTo>
                  <a:lnTo>
                    <a:pt x="107" y="4"/>
                  </a:lnTo>
                  <a:lnTo>
                    <a:pt x="109" y="3"/>
                  </a:lnTo>
                  <a:lnTo>
                    <a:pt x="112" y="2"/>
                  </a:lnTo>
                  <a:lnTo>
                    <a:pt x="116" y="1"/>
                  </a:lnTo>
                  <a:lnTo>
                    <a:pt x="119" y="0"/>
                  </a:lnTo>
                  <a:lnTo>
                    <a:pt x="120" y="0"/>
                  </a:lnTo>
                  <a:lnTo>
                    <a:pt x="122" y="1"/>
                  </a:lnTo>
                  <a:lnTo>
                    <a:pt x="124" y="2"/>
                  </a:lnTo>
                  <a:lnTo>
                    <a:pt x="126" y="3"/>
                  </a:lnTo>
                  <a:lnTo>
                    <a:pt x="129" y="5"/>
                  </a:lnTo>
                  <a:lnTo>
                    <a:pt x="133" y="7"/>
                  </a:lnTo>
                  <a:lnTo>
                    <a:pt x="136" y="9"/>
                  </a:lnTo>
                  <a:lnTo>
                    <a:pt x="140" y="11"/>
                  </a:lnTo>
                  <a:lnTo>
                    <a:pt x="144" y="13"/>
                  </a:lnTo>
                  <a:lnTo>
                    <a:pt x="147" y="17"/>
                  </a:lnTo>
                  <a:lnTo>
                    <a:pt x="151" y="19"/>
                  </a:lnTo>
                  <a:lnTo>
                    <a:pt x="153" y="21"/>
                  </a:lnTo>
                  <a:lnTo>
                    <a:pt x="155" y="23"/>
                  </a:lnTo>
                  <a:lnTo>
                    <a:pt x="157" y="25"/>
                  </a:lnTo>
                  <a:lnTo>
                    <a:pt x="158" y="26"/>
                  </a:lnTo>
                  <a:lnTo>
                    <a:pt x="159" y="27"/>
                  </a:lnTo>
                  <a:lnTo>
                    <a:pt x="158" y="30"/>
                  </a:lnTo>
                  <a:lnTo>
                    <a:pt x="157" y="34"/>
                  </a:lnTo>
                  <a:lnTo>
                    <a:pt x="156" y="37"/>
                  </a:lnTo>
                  <a:lnTo>
                    <a:pt x="154" y="39"/>
                  </a:lnTo>
                  <a:lnTo>
                    <a:pt x="153" y="40"/>
                  </a:lnTo>
                  <a:lnTo>
                    <a:pt x="151" y="42"/>
                  </a:lnTo>
                  <a:lnTo>
                    <a:pt x="149" y="46"/>
                  </a:lnTo>
                  <a:lnTo>
                    <a:pt x="148" y="51"/>
                  </a:lnTo>
                  <a:lnTo>
                    <a:pt x="147" y="56"/>
                  </a:lnTo>
                  <a:lnTo>
                    <a:pt x="146" y="62"/>
                  </a:lnTo>
                  <a:lnTo>
                    <a:pt x="145" y="70"/>
                  </a:lnTo>
                  <a:lnTo>
                    <a:pt x="145" y="77"/>
                  </a:lnTo>
                  <a:lnTo>
                    <a:pt x="144" y="82"/>
                  </a:lnTo>
                  <a:lnTo>
                    <a:pt x="144" y="89"/>
                  </a:lnTo>
                  <a:lnTo>
                    <a:pt x="144" y="95"/>
                  </a:lnTo>
                  <a:lnTo>
                    <a:pt x="143" y="104"/>
                  </a:lnTo>
                  <a:lnTo>
                    <a:pt x="143" y="112"/>
                  </a:lnTo>
                  <a:lnTo>
                    <a:pt x="143" y="122"/>
                  </a:lnTo>
                  <a:lnTo>
                    <a:pt x="143" y="132"/>
                  </a:lnTo>
                  <a:lnTo>
                    <a:pt x="143" y="143"/>
                  </a:lnTo>
                  <a:lnTo>
                    <a:pt x="143" y="156"/>
                  </a:lnTo>
                  <a:lnTo>
                    <a:pt x="143" y="168"/>
                  </a:lnTo>
                  <a:lnTo>
                    <a:pt x="143" y="182"/>
                  </a:lnTo>
                  <a:lnTo>
                    <a:pt x="143" y="197"/>
                  </a:lnTo>
                  <a:lnTo>
                    <a:pt x="144" y="214"/>
                  </a:lnTo>
                  <a:lnTo>
                    <a:pt x="144" y="230"/>
                  </a:lnTo>
                  <a:lnTo>
                    <a:pt x="144" y="248"/>
                  </a:lnTo>
                  <a:lnTo>
                    <a:pt x="145" y="267"/>
                  </a:lnTo>
                  <a:lnTo>
                    <a:pt x="145" y="286"/>
                  </a:lnTo>
                  <a:lnTo>
                    <a:pt x="144" y="303"/>
                  </a:lnTo>
                  <a:lnTo>
                    <a:pt x="144" y="320"/>
                  </a:lnTo>
                  <a:lnTo>
                    <a:pt x="144" y="336"/>
                  </a:lnTo>
                  <a:lnTo>
                    <a:pt x="143" y="351"/>
                  </a:lnTo>
                  <a:lnTo>
                    <a:pt x="143" y="363"/>
                  </a:lnTo>
                  <a:lnTo>
                    <a:pt x="142" y="376"/>
                  </a:lnTo>
                  <a:lnTo>
                    <a:pt x="141" y="388"/>
                  </a:lnTo>
                  <a:lnTo>
                    <a:pt x="140" y="398"/>
                  </a:lnTo>
                  <a:lnTo>
                    <a:pt x="139" y="408"/>
                  </a:lnTo>
                  <a:lnTo>
                    <a:pt x="138" y="416"/>
                  </a:lnTo>
                  <a:lnTo>
                    <a:pt x="137" y="424"/>
                  </a:lnTo>
                  <a:lnTo>
                    <a:pt x="136" y="430"/>
                  </a:lnTo>
                  <a:lnTo>
                    <a:pt x="134" y="436"/>
                  </a:lnTo>
                  <a:lnTo>
                    <a:pt x="134" y="438"/>
                  </a:lnTo>
                  <a:lnTo>
                    <a:pt x="133" y="440"/>
                  </a:lnTo>
                  <a:lnTo>
                    <a:pt x="131" y="441"/>
                  </a:lnTo>
                  <a:lnTo>
                    <a:pt x="130" y="443"/>
                  </a:lnTo>
                  <a:lnTo>
                    <a:pt x="127" y="446"/>
                  </a:lnTo>
                  <a:lnTo>
                    <a:pt x="124" y="450"/>
                  </a:lnTo>
                  <a:lnTo>
                    <a:pt x="121" y="454"/>
                  </a:lnTo>
                  <a:lnTo>
                    <a:pt x="119" y="456"/>
                  </a:lnTo>
                  <a:lnTo>
                    <a:pt x="116" y="458"/>
                  </a:lnTo>
                  <a:lnTo>
                    <a:pt x="112" y="460"/>
                  </a:lnTo>
                  <a:lnTo>
                    <a:pt x="110" y="460"/>
                  </a:lnTo>
                  <a:lnTo>
                    <a:pt x="107" y="461"/>
                  </a:lnTo>
                  <a:lnTo>
                    <a:pt x="105" y="461"/>
                  </a:lnTo>
                  <a:lnTo>
                    <a:pt x="103" y="460"/>
                  </a:lnTo>
                  <a:lnTo>
                    <a:pt x="102" y="459"/>
                  </a:lnTo>
                  <a:lnTo>
                    <a:pt x="100" y="457"/>
                  </a:lnTo>
                  <a:lnTo>
                    <a:pt x="100" y="455"/>
                  </a:lnTo>
                  <a:lnTo>
                    <a:pt x="99" y="453"/>
                  </a:lnTo>
                  <a:lnTo>
                    <a:pt x="99" y="448"/>
                  </a:lnTo>
                  <a:lnTo>
                    <a:pt x="99" y="445"/>
                  </a:lnTo>
                  <a:lnTo>
                    <a:pt x="98" y="441"/>
                  </a:lnTo>
                  <a:lnTo>
                    <a:pt x="96" y="437"/>
                  </a:lnTo>
                  <a:lnTo>
                    <a:pt x="95" y="432"/>
                  </a:lnTo>
                  <a:lnTo>
                    <a:pt x="92" y="428"/>
                  </a:lnTo>
                  <a:lnTo>
                    <a:pt x="89" y="424"/>
                  </a:lnTo>
                  <a:lnTo>
                    <a:pt x="85" y="420"/>
                  </a:lnTo>
                  <a:lnTo>
                    <a:pt x="81" y="414"/>
                  </a:lnTo>
                  <a:lnTo>
                    <a:pt x="74" y="410"/>
                  </a:lnTo>
                  <a:lnTo>
                    <a:pt x="74" y="4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9"/>
            <p:cNvSpPr/>
            <p:nvPr/>
          </p:nvSpPr>
          <p:spPr bwMode="auto">
            <a:xfrm>
              <a:off x="2986088" y="1951038"/>
              <a:ext cx="138113" cy="46037"/>
            </a:xfrm>
            <a:custGeom>
              <a:avLst/>
              <a:gdLst>
                <a:gd name="T0" fmla="*/ 0 w 87"/>
                <a:gd name="T1" fmla="*/ 15 h 29"/>
                <a:gd name="T2" fmla="*/ 5 w 87"/>
                <a:gd name="T3" fmla="*/ 14 h 29"/>
                <a:gd name="T4" fmla="*/ 10 w 87"/>
                <a:gd name="T5" fmla="*/ 13 h 29"/>
                <a:gd name="T6" fmla="*/ 15 w 87"/>
                <a:gd name="T7" fmla="*/ 12 h 29"/>
                <a:gd name="T8" fmla="*/ 21 w 87"/>
                <a:gd name="T9" fmla="*/ 11 h 29"/>
                <a:gd name="T10" fmla="*/ 33 w 87"/>
                <a:gd name="T11" fmla="*/ 8 h 29"/>
                <a:gd name="T12" fmla="*/ 45 w 87"/>
                <a:gd name="T13" fmla="*/ 4 h 29"/>
                <a:gd name="T14" fmla="*/ 51 w 87"/>
                <a:gd name="T15" fmla="*/ 2 h 29"/>
                <a:gd name="T16" fmla="*/ 56 w 87"/>
                <a:gd name="T17" fmla="*/ 1 h 29"/>
                <a:gd name="T18" fmla="*/ 61 w 87"/>
                <a:gd name="T19" fmla="*/ 0 h 29"/>
                <a:gd name="T20" fmla="*/ 65 w 87"/>
                <a:gd name="T21" fmla="*/ 0 h 29"/>
                <a:gd name="T22" fmla="*/ 68 w 87"/>
                <a:gd name="T23" fmla="*/ 0 h 29"/>
                <a:gd name="T24" fmla="*/ 72 w 87"/>
                <a:gd name="T25" fmla="*/ 0 h 29"/>
                <a:gd name="T26" fmla="*/ 75 w 87"/>
                <a:gd name="T27" fmla="*/ 1 h 29"/>
                <a:gd name="T28" fmla="*/ 78 w 87"/>
                <a:gd name="T29" fmla="*/ 1 h 29"/>
                <a:gd name="T30" fmla="*/ 80 w 87"/>
                <a:gd name="T31" fmla="*/ 3 h 29"/>
                <a:gd name="T32" fmla="*/ 82 w 87"/>
                <a:gd name="T33" fmla="*/ 5 h 29"/>
                <a:gd name="T34" fmla="*/ 84 w 87"/>
                <a:gd name="T35" fmla="*/ 6 h 29"/>
                <a:gd name="T36" fmla="*/ 85 w 87"/>
                <a:gd name="T37" fmla="*/ 9 h 29"/>
                <a:gd name="T38" fmla="*/ 86 w 87"/>
                <a:gd name="T39" fmla="*/ 10 h 29"/>
                <a:gd name="T40" fmla="*/ 86 w 87"/>
                <a:gd name="T41" fmla="*/ 11 h 29"/>
                <a:gd name="T42" fmla="*/ 87 w 87"/>
                <a:gd name="T43" fmla="*/ 12 h 29"/>
                <a:gd name="T44" fmla="*/ 87 w 87"/>
                <a:gd name="T45" fmla="*/ 13 h 29"/>
                <a:gd name="T46" fmla="*/ 87 w 87"/>
                <a:gd name="T47" fmla="*/ 14 h 29"/>
                <a:gd name="T48" fmla="*/ 86 w 87"/>
                <a:gd name="T49" fmla="*/ 15 h 29"/>
                <a:gd name="T50" fmla="*/ 84 w 87"/>
                <a:gd name="T51" fmla="*/ 16 h 29"/>
                <a:gd name="T52" fmla="*/ 82 w 87"/>
                <a:gd name="T53" fmla="*/ 18 h 29"/>
                <a:gd name="T54" fmla="*/ 79 w 87"/>
                <a:gd name="T55" fmla="*/ 19 h 29"/>
                <a:gd name="T56" fmla="*/ 74 w 87"/>
                <a:gd name="T57" fmla="*/ 20 h 29"/>
                <a:gd name="T58" fmla="*/ 69 w 87"/>
                <a:gd name="T59" fmla="*/ 21 h 29"/>
                <a:gd name="T60" fmla="*/ 64 w 87"/>
                <a:gd name="T61" fmla="*/ 22 h 29"/>
                <a:gd name="T62" fmla="*/ 57 w 87"/>
                <a:gd name="T63" fmla="*/ 23 h 29"/>
                <a:gd name="T64" fmla="*/ 51 w 87"/>
                <a:gd name="T65" fmla="*/ 26 h 29"/>
                <a:gd name="T66" fmla="*/ 44 w 87"/>
                <a:gd name="T67" fmla="*/ 27 h 29"/>
                <a:gd name="T68" fmla="*/ 35 w 87"/>
                <a:gd name="T69" fmla="*/ 28 h 29"/>
                <a:gd name="T70" fmla="*/ 28 w 87"/>
                <a:gd name="T71" fmla="*/ 28 h 29"/>
                <a:gd name="T72" fmla="*/ 19 w 87"/>
                <a:gd name="T73" fmla="*/ 29 h 29"/>
                <a:gd name="T74" fmla="*/ 10 w 87"/>
                <a:gd name="T75" fmla="*/ 29 h 29"/>
                <a:gd name="T76" fmla="*/ 0 w 87"/>
                <a:gd name="T77" fmla="*/ 29 h 29"/>
                <a:gd name="T78" fmla="*/ 0 w 87"/>
                <a:gd name="T79" fmla="*/ 15 h 29"/>
                <a:gd name="T80" fmla="*/ 0 w 87"/>
                <a:gd name="T81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29">
                  <a:moveTo>
                    <a:pt x="0" y="15"/>
                  </a:moveTo>
                  <a:lnTo>
                    <a:pt x="5" y="14"/>
                  </a:lnTo>
                  <a:lnTo>
                    <a:pt x="10" y="13"/>
                  </a:lnTo>
                  <a:lnTo>
                    <a:pt x="15" y="12"/>
                  </a:lnTo>
                  <a:lnTo>
                    <a:pt x="21" y="11"/>
                  </a:lnTo>
                  <a:lnTo>
                    <a:pt x="33" y="8"/>
                  </a:lnTo>
                  <a:lnTo>
                    <a:pt x="45" y="4"/>
                  </a:lnTo>
                  <a:lnTo>
                    <a:pt x="51" y="2"/>
                  </a:lnTo>
                  <a:lnTo>
                    <a:pt x="56" y="1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5" y="1"/>
                  </a:lnTo>
                  <a:lnTo>
                    <a:pt x="78" y="1"/>
                  </a:lnTo>
                  <a:lnTo>
                    <a:pt x="80" y="3"/>
                  </a:lnTo>
                  <a:lnTo>
                    <a:pt x="82" y="5"/>
                  </a:lnTo>
                  <a:lnTo>
                    <a:pt x="84" y="6"/>
                  </a:lnTo>
                  <a:lnTo>
                    <a:pt x="85" y="9"/>
                  </a:lnTo>
                  <a:lnTo>
                    <a:pt x="86" y="10"/>
                  </a:lnTo>
                  <a:lnTo>
                    <a:pt x="86" y="11"/>
                  </a:lnTo>
                  <a:lnTo>
                    <a:pt x="87" y="12"/>
                  </a:lnTo>
                  <a:lnTo>
                    <a:pt x="87" y="13"/>
                  </a:lnTo>
                  <a:lnTo>
                    <a:pt x="87" y="14"/>
                  </a:lnTo>
                  <a:lnTo>
                    <a:pt x="86" y="15"/>
                  </a:lnTo>
                  <a:lnTo>
                    <a:pt x="84" y="16"/>
                  </a:lnTo>
                  <a:lnTo>
                    <a:pt x="82" y="18"/>
                  </a:lnTo>
                  <a:lnTo>
                    <a:pt x="79" y="19"/>
                  </a:lnTo>
                  <a:lnTo>
                    <a:pt x="74" y="20"/>
                  </a:lnTo>
                  <a:lnTo>
                    <a:pt x="69" y="21"/>
                  </a:lnTo>
                  <a:lnTo>
                    <a:pt x="64" y="22"/>
                  </a:lnTo>
                  <a:lnTo>
                    <a:pt x="57" y="23"/>
                  </a:lnTo>
                  <a:lnTo>
                    <a:pt x="51" y="26"/>
                  </a:lnTo>
                  <a:lnTo>
                    <a:pt x="44" y="27"/>
                  </a:lnTo>
                  <a:lnTo>
                    <a:pt x="35" y="28"/>
                  </a:lnTo>
                  <a:lnTo>
                    <a:pt x="28" y="28"/>
                  </a:lnTo>
                  <a:lnTo>
                    <a:pt x="19" y="29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0"/>
            <p:cNvSpPr/>
            <p:nvPr/>
          </p:nvSpPr>
          <p:spPr bwMode="auto">
            <a:xfrm>
              <a:off x="2986088" y="2055813"/>
              <a:ext cx="138113" cy="42862"/>
            </a:xfrm>
            <a:custGeom>
              <a:avLst/>
              <a:gdLst>
                <a:gd name="T0" fmla="*/ 58 w 87"/>
                <a:gd name="T1" fmla="*/ 24 h 27"/>
                <a:gd name="T2" fmla="*/ 45 w 87"/>
                <a:gd name="T3" fmla="*/ 26 h 27"/>
                <a:gd name="T4" fmla="*/ 31 w 87"/>
                <a:gd name="T5" fmla="*/ 26 h 27"/>
                <a:gd name="T6" fmla="*/ 16 w 87"/>
                <a:gd name="T7" fmla="*/ 26 h 27"/>
                <a:gd name="T8" fmla="*/ 0 w 87"/>
                <a:gd name="T9" fmla="*/ 27 h 27"/>
                <a:gd name="T10" fmla="*/ 0 w 87"/>
                <a:gd name="T11" fmla="*/ 10 h 27"/>
                <a:gd name="T12" fmla="*/ 5 w 87"/>
                <a:gd name="T13" fmla="*/ 10 h 27"/>
                <a:gd name="T14" fmla="*/ 11 w 87"/>
                <a:gd name="T15" fmla="*/ 9 h 27"/>
                <a:gd name="T16" fmla="*/ 15 w 87"/>
                <a:gd name="T17" fmla="*/ 8 h 27"/>
                <a:gd name="T18" fmla="*/ 19 w 87"/>
                <a:gd name="T19" fmla="*/ 7 h 27"/>
                <a:gd name="T20" fmla="*/ 23 w 87"/>
                <a:gd name="T21" fmla="*/ 6 h 27"/>
                <a:gd name="T22" fmla="*/ 27 w 87"/>
                <a:gd name="T23" fmla="*/ 6 h 27"/>
                <a:gd name="T24" fmla="*/ 31 w 87"/>
                <a:gd name="T25" fmla="*/ 5 h 27"/>
                <a:gd name="T26" fmla="*/ 33 w 87"/>
                <a:gd name="T27" fmla="*/ 4 h 27"/>
                <a:gd name="T28" fmla="*/ 39 w 87"/>
                <a:gd name="T29" fmla="*/ 2 h 27"/>
                <a:gd name="T30" fmla="*/ 45 w 87"/>
                <a:gd name="T31" fmla="*/ 1 h 27"/>
                <a:gd name="T32" fmla="*/ 51 w 87"/>
                <a:gd name="T33" fmla="*/ 0 h 27"/>
                <a:gd name="T34" fmla="*/ 56 w 87"/>
                <a:gd name="T35" fmla="*/ 0 h 27"/>
                <a:gd name="T36" fmla="*/ 62 w 87"/>
                <a:gd name="T37" fmla="*/ 0 h 27"/>
                <a:gd name="T38" fmla="*/ 67 w 87"/>
                <a:gd name="T39" fmla="*/ 0 h 27"/>
                <a:gd name="T40" fmla="*/ 72 w 87"/>
                <a:gd name="T41" fmla="*/ 1 h 27"/>
                <a:gd name="T42" fmla="*/ 78 w 87"/>
                <a:gd name="T43" fmla="*/ 2 h 27"/>
                <a:gd name="T44" fmla="*/ 80 w 87"/>
                <a:gd name="T45" fmla="*/ 3 h 27"/>
                <a:gd name="T46" fmla="*/ 82 w 87"/>
                <a:gd name="T47" fmla="*/ 4 h 27"/>
                <a:gd name="T48" fmla="*/ 84 w 87"/>
                <a:gd name="T49" fmla="*/ 5 h 27"/>
                <a:gd name="T50" fmla="*/ 85 w 87"/>
                <a:gd name="T51" fmla="*/ 6 h 27"/>
                <a:gd name="T52" fmla="*/ 86 w 87"/>
                <a:gd name="T53" fmla="*/ 8 h 27"/>
                <a:gd name="T54" fmla="*/ 86 w 87"/>
                <a:gd name="T55" fmla="*/ 9 h 27"/>
                <a:gd name="T56" fmla="*/ 87 w 87"/>
                <a:gd name="T57" fmla="*/ 12 h 27"/>
                <a:gd name="T58" fmla="*/ 87 w 87"/>
                <a:gd name="T59" fmla="*/ 14 h 27"/>
                <a:gd name="T60" fmla="*/ 86 w 87"/>
                <a:gd name="T61" fmla="*/ 15 h 27"/>
                <a:gd name="T62" fmla="*/ 85 w 87"/>
                <a:gd name="T63" fmla="*/ 17 h 27"/>
                <a:gd name="T64" fmla="*/ 83 w 87"/>
                <a:gd name="T65" fmla="*/ 18 h 27"/>
                <a:gd name="T66" fmla="*/ 80 w 87"/>
                <a:gd name="T67" fmla="*/ 20 h 27"/>
                <a:gd name="T68" fmla="*/ 77 w 87"/>
                <a:gd name="T69" fmla="*/ 21 h 27"/>
                <a:gd name="T70" fmla="*/ 71 w 87"/>
                <a:gd name="T71" fmla="*/ 22 h 27"/>
                <a:gd name="T72" fmla="*/ 66 w 87"/>
                <a:gd name="T73" fmla="*/ 23 h 27"/>
                <a:gd name="T74" fmla="*/ 58 w 87"/>
                <a:gd name="T75" fmla="*/ 24 h 27"/>
                <a:gd name="T76" fmla="*/ 58 w 87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7" h="27">
                  <a:moveTo>
                    <a:pt x="58" y="24"/>
                  </a:moveTo>
                  <a:lnTo>
                    <a:pt x="45" y="26"/>
                  </a:lnTo>
                  <a:lnTo>
                    <a:pt x="31" y="26"/>
                  </a:lnTo>
                  <a:lnTo>
                    <a:pt x="16" y="26"/>
                  </a:lnTo>
                  <a:lnTo>
                    <a:pt x="0" y="27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1" y="9"/>
                  </a:lnTo>
                  <a:lnTo>
                    <a:pt x="15" y="8"/>
                  </a:lnTo>
                  <a:lnTo>
                    <a:pt x="19" y="7"/>
                  </a:lnTo>
                  <a:lnTo>
                    <a:pt x="23" y="6"/>
                  </a:lnTo>
                  <a:lnTo>
                    <a:pt x="27" y="6"/>
                  </a:lnTo>
                  <a:lnTo>
                    <a:pt x="31" y="5"/>
                  </a:lnTo>
                  <a:lnTo>
                    <a:pt x="33" y="4"/>
                  </a:lnTo>
                  <a:lnTo>
                    <a:pt x="39" y="2"/>
                  </a:lnTo>
                  <a:lnTo>
                    <a:pt x="45" y="1"/>
                  </a:lnTo>
                  <a:lnTo>
                    <a:pt x="51" y="0"/>
                  </a:lnTo>
                  <a:lnTo>
                    <a:pt x="56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1"/>
                  </a:lnTo>
                  <a:lnTo>
                    <a:pt x="78" y="2"/>
                  </a:lnTo>
                  <a:lnTo>
                    <a:pt x="80" y="3"/>
                  </a:lnTo>
                  <a:lnTo>
                    <a:pt x="82" y="4"/>
                  </a:lnTo>
                  <a:lnTo>
                    <a:pt x="84" y="5"/>
                  </a:lnTo>
                  <a:lnTo>
                    <a:pt x="85" y="6"/>
                  </a:lnTo>
                  <a:lnTo>
                    <a:pt x="86" y="8"/>
                  </a:lnTo>
                  <a:lnTo>
                    <a:pt x="86" y="9"/>
                  </a:lnTo>
                  <a:lnTo>
                    <a:pt x="87" y="12"/>
                  </a:lnTo>
                  <a:lnTo>
                    <a:pt x="87" y="14"/>
                  </a:lnTo>
                  <a:lnTo>
                    <a:pt x="86" y="15"/>
                  </a:lnTo>
                  <a:lnTo>
                    <a:pt x="85" y="17"/>
                  </a:lnTo>
                  <a:lnTo>
                    <a:pt x="83" y="18"/>
                  </a:lnTo>
                  <a:lnTo>
                    <a:pt x="80" y="20"/>
                  </a:lnTo>
                  <a:lnTo>
                    <a:pt x="77" y="21"/>
                  </a:lnTo>
                  <a:lnTo>
                    <a:pt x="71" y="22"/>
                  </a:lnTo>
                  <a:lnTo>
                    <a:pt x="66" y="23"/>
                  </a:lnTo>
                  <a:lnTo>
                    <a:pt x="58" y="24"/>
                  </a:lnTo>
                  <a:lnTo>
                    <a:pt x="58" y="2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1"/>
            <p:cNvSpPr/>
            <p:nvPr/>
          </p:nvSpPr>
          <p:spPr bwMode="auto">
            <a:xfrm>
              <a:off x="2813050" y="2160588"/>
              <a:ext cx="363538" cy="109537"/>
            </a:xfrm>
            <a:custGeom>
              <a:avLst/>
              <a:gdLst>
                <a:gd name="T0" fmla="*/ 229 w 229"/>
                <a:gd name="T1" fmla="*/ 13 h 69"/>
                <a:gd name="T2" fmla="*/ 200 w 229"/>
                <a:gd name="T3" fmla="*/ 21 h 69"/>
                <a:gd name="T4" fmla="*/ 170 w 229"/>
                <a:gd name="T5" fmla="*/ 29 h 69"/>
                <a:gd name="T6" fmla="*/ 138 w 229"/>
                <a:gd name="T7" fmla="*/ 38 h 69"/>
                <a:gd name="T8" fmla="*/ 105 w 229"/>
                <a:gd name="T9" fmla="*/ 47 h 69"/>
                <a:gd name="T10" fmla="*/ 88 w 229"/>
                <a:gd name="T11" fmla="*/ 54 h 69"/>
                <a:gd name="T12" fmla="*/ 74 w 229"/>
                <a:gd name="T13" fmla="*/ 58 h 69"/>
                <a:gd name="T14" fmla="*/ 61 w 229"/>
                <a:gd name="T15" fmla="*/ 62 h 69"/>
                <a:gd name="T16" fmla="*/ 51 w 229"/>
                <a:gd name="T17" fmla="*/ 65 h 69"/>
                <a:gd name="T18" fmla="*/ 41 w 229"/>
                <a:gd name="T19" fmla="*/ 68 h 69"/>
                <a:gd name="T20" fmla="*/ 34 w 229"/>
                <a:gd name="T21" fmla="*/ 69 h 69"/>
                <a:gd name="T22" fmla="*/ 29 w 229"/>
                <a:gd name="T23" fmla="*/ 69 h 69"/>
                <a:gd name="T24" fmla="*/ 25 w 229"/>
                <a:gd name="T25" fmla="*/ 69 h 69"/>
                <a:gd name="T26" fmla="*/ 20 w 229"/>
                <a:gd name="T27" fmla="*/ 68 h 69"/>
                <a:gd name="T28" fmla="*/ 17 w 229"/>
                <a:gd name="T29" fmla="*/ 66 h 69"/>
                <a:gd name="T30" fmla="*/ 13 w 229"/>
                <a:gd name="T31" fmla="*/ 63 h 69"/>
                <a:gd name="T32" fmla="*/ 9 w 229"/>
                <a:gd name="T33" fmla="*/ 59 h 69"/>
                <a:gd name="T34" fmla="*/ 5 w 229"/>
                <a:gd name="T35" fmla="*/ 56 h 69"/>
                <a:gd name="T36" fmla="*/ 2 w 229"/>
                <a:gd name="T37" fmla="*/ 52 h 69"/>
                <a:gd name="T38" fmla="*/ 0 w 229"/>
                <a:gd name="T39" fmla="*/ 47 h 69"/>
                <a:gd name="T40" fmla="*/ 0 w 229"/>
                <a:gd name="T41" fmla="*/ 43 h 69"/>
                <a:gd name="T42" fmla="*/ 1 w 229"/>
                <a:gd name="T43" fmla="*/ 39 h 69"/>
                <a:gd name="T44" fmla="*/ 3 w 229"/>
                <a:gd name="T45" fmla="*/ 37 h 69"/>
                <a:gd name="T46" fmla="*/ 6 w 229"/>
                <a:gd name="T47" fmla="*/ 36 h 69"/>
                <a:gd name="T48" fmla="*/ 12 w 229"/>
                <a:gd name="T49" fmla="*/ 37 h 69"/>
                <a:gd name="T50" fmla="*/ 21 w 229"/>
                <a:gd name="T51" fmla="*/ 38 h 69"/>
                <a:gd name="T52" fmla="*/ 30 w 229"/>
                <a:gd name="T53" fmla="*/ 39 h 69"/>
                <a:gd name="T54" fmla="*/ 32 w 229"/>
                <a:gd name="T55" fmla="*/ 38 h 69"/>
                <a:gd name="T56" fmla="*/ 35 w 229"/>
                <a:gd name="T57" fmla="*/ 38 h 69"/>
                <a:gd name="T58" fmla="*/ 39 w 229"/>
                <a:gd name="T59" fmla="*/ 37 h 69"/>
                <a:gd name="T60" fmla="*/ 44 w 229"/>
                <a:gd name="T61" fmla="*/ 36 h 69"/>
                <a:gd name="T62" fmla="*/ 51 w 229"/>
                <a:gd name="T63" fmla="*/ 34 h 69"/>
                <a:gd name="T64" fmla="*/ 59 w 229"/>
                <a:gd name="T65" fmla="*/ 31 h 69"/>
                <a:gd name="T66" fmla="*/ 69 w 229"/>
                <a:gd name="T67" fmla="*/ 29 h 69"/>
                <a:gd name="T68" fmla="*/ 79 w 229"/>
                <a:gd name="T69" fmla="*/ 27 h 69"/>
                <a:gd name="T70" fmla="*/ 100 w 229"/>
                <a:gd name="T71" fmla="*/ 22 h 69"/>
                <a:gd name="T72" fmla="*/ 118 w 229"/>
                <a:gd name="T73" fmla="*/ 19 h 69"/>
                <a:gd name="T74" fmla="*/ 135 w 229"/>
                <a:gd name="T75" fmla="*/ 15 h 69"/>
                <a:gd name="T76" fmla="*/ 149 w 229"/>
                <a:gd name="T77" fmla="*/ 11 h 69"/>
                <a:gd name="T78" fmla="*/ 164 w 229"/>
                <a:gd name="T79" fmla="*/ 9 h 69"/>
                <a:gd name="T80" fmla="*/ 183 w 229"/>
                <a:gd name="T81" fmla="*/ 6 h 69"/>
                <a:gd name="T82" fmla="*/ 205 w 229"/>
                <a:gd name="T83" fmla="*/ 3 h 69"/>
                <a:gd name="T84" fmla="*/ 229 w 229"/>
                <a:gd name="T8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9" h="69">
                  <a:moveTo>
                    <a:pt x="229" y="0"/>
                  </a:moveTo>
                  <a:lnTo>
                    <a:pt x="229" y="13"/>
                  </a:lnTo>
                  <a:lnTo>
                    <a:pt x="214" y="17"/>
                  </a:lnTo>
                  <a:lnTo>
                    <a:pt x="200" y="21"/>
                  </a:lnTo>
                  <a:lnTo>
                    <a:pt x="184" y="25"/>
                  </a:lnTo>
                  <a:lnTo>
                    <a:pt x="170" y="29"/>
                  </a:lnTo>
                  <a:lnTo>
                    <a:pt x="154" y="34"/>
                  </a:lnTo>
                  <a:lnTo>
                    <a:pt x="138" y="38"/>
                  </a:lnTo>
                  <a:lnTo>
                    <a:pt x="122" y="42"/>
                  </a:lnTo>
                  <a:lnTo>
                    <a:pt x="105" y="47"/>
                  </a:lnTo>
                  <a:lnTo>
                    <a:pt x="96" y="51"/>
                  </a:lnTo>
                  <a:lnTo>
                    <a:pt x="88" y="54"/>
                  </a:lnTo>
                  <a:lnTo>
                    <a:pt x="81" y="56"/>
                  </a:lnTo>
                  <a:lnTo>
                    <a:pt x="74" y="58"/>
                  </a:lnTo>
                  <a:lnTo>
                    <a:pt x="67" y="60"/>
                  </a:lnTo>
                  <a:lnTo>
                    <a:pt x="61" y="62"/>
                  </a:lnTo>
                  <a:lnTo>
                    <a:pt x="55" y="63"/>
                  </a:lnTo>
                  <a:lnTo>
                    <a:pt x="51" y="65"/>
                  </a:lnTo>
                  <a:lnTo>
                    <a:pt x="46" y="66"/>
                  </a:lnTo>
                  <a:lnTo>
                    <a:pt x="41" y="68"/>
                  </a:lnTo>
                  <a:lnTo>
                    <a:pt x="37" y="68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29" y="69"/>
                  </a:lnTo>
                  <a:lnTo>
                    <a:pt x="26" y="69"/>
                  </a:lnTo>
                  <a:lnTo>
                    <a:pt x="25" y="69"/>
                  </a:lnTo>
                  <a:lnTo>
                    <a:pt x="23" y="69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7" y="66"/>
                  </a:lnTo>
                  <a:lnTo>
                    <a:pt x="15" y="65"/>
                  </a:lnTo>
                  <a:lnTo>
                    <a:pt x="13" y="63"/>
                  </a:lnTo>
                  <a:lnTo>
                    <a:pt x="11" y="61"/>
                  </a:lnTo>
                  <a:lnTo>
                    <a:pt x="9" y="59"/>
                  </a:lnTo>
                  <a:lnTo>
                    <a:pt x="6" y="57"/>
                  </a:lnTo>
                  <a:lnTo>
                    <a:pt x="5" y="56"/>
                  </a:lnTo>
                  <a:lnTo>
                    <a:pt x="3" y="54"/>
                  </a:lnTo>
                  <a:lnTo>
                    <a:pt x="2" y="52"/>
                  </a:lnTo>
                  <a:lnTo>
                    <a:pt x="1" y="50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1" y="39"/>
                  </a:lnTo>
                  <a:lnTo>
                    <a:pt x="2" y="38"/>
                  </a:lnTo>
                  <a:lnTo>
                    <a:pt x="3" y="37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8" y="36"/>
                  </a:lnTo>
                  <a:lnTo>
                    <a:pt x="12" y="37"/>
                  </a:lnTo>
                  <a:lnTo>
                    <a:pt x="17" y="38"/>
                  </a:lnTo>
                  <a:lnTo>
                    <a:pt x="21" y="38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2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1" y="36"/>
                  </a:lnTo>
                  <a:lnTo>
                    <a:pt x="44" y="36"/>
                  </a:lnTo>
                  <a:lnTo>
                    <a:pt x="48" y="35"/>
                  </a:lnTo>
                  <a:lnTo>
                    <a:pt x="51" y="34"/>
                  </a:lnTo>
                  <a:lnTo>
                    <a:pt x="55" y="33"/>
                  </a:lnTo>
                  <a:lnTo>
                    <a:pt x="59" y="31"/>
                  </a:lnTo>
                  <a:lnTo>
                    <a:pt x="64" y="30"/>
                  </a:lnTo>
                  <a:lnTo>
                    <a:pt x="69" y="29"/>
                  </a:lnTo>
                  <a:lnTo>
                    <a:pt x="74" y="28"/>
                  </a:lnTo>
                  <a:lnTo>
                    <a:pt x="79" y="27"/>
                  </a:lnTo>
                  <a:lnTo>
                    <a:pt x="89" y="25"/>
                  </a:lnTo>
                  <a:lnTo>
                    <a:pt x="100" y="22"/>
                  </a:lnTo>
                  <a:lnTo>
                    <a:pt x="109" y="20"/>
                  </a:lnTo>
                  <a:lnTo>
                    <a:pt x="118" y="19"/>
                  </a:lnTo>
                  <a:lnTo>
                    <a:pt x="126" y="17"/>
                  </a:lnTo>
                  <a:lnTo>
                    <a:pt x="135" y="15"/>
                  </a:lnTo>
                  <a:lnTo>
                    <a:pt x="142" y="13"/>
                  </a:lnTo>
                  <a:lnTo>
                    <a:pt x="149" y="11"/>
                  </a:lnTo>
                  <a:lnTo>
                    <a:pt x="157" y="10"/>
                  </a:lnTo>
                  <a:lnTo>
                    <a:pt x="164" y="9"/>
                  </a:lnTo>
                  <a:lnTo>
                    <a:pt x="174" y="8"/>
                  </a:lnTo>
                  <a:lnTo>
                    <a:pt x="183" y="6"/>
                  </a:lnTo>
                  <a:lnTo>
                    <a:pt x="193" y="5"/>
                  </a:lnTo>
                  <a:lnTo>
                    <a:pt x="205" y="3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29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2"/>
            <p:cNvSpPr/>
            <p:nvPr/>
          </p:nvSpPr>
          <p:spPr bwMode="auto">
            <a:xfrm>
              <a:off x="2838450" y="2171700"/>
              <a:ext cx="338138" cy="290512"/>
            </a:xfrm>
            <a:custGeom>
              <a:avLst/>
              <a:gdLst>
                <a:gd name="T0" fmla="*/ 213 w 213"/>
                <a:gd name="T1" fmla="*/ 0 h 183"/>
                <a:gd name="T2" fmla="*/ 201 w 213"/>
                <a:gd name="T3" fmla="*/ 17 h 183"/>
                <a:gd name="T4" fmla="*/ 190 w 213"/>
                <a:gd name="T5" fmla="*/ 33 h 183"/>
                <a:gd name="T6" fmla="*/ 179 w 213"/>
                <a:gd name="T7" fmla="*/ 48 h 183"/>
                <a:gd name="T8" fmla="*/ 168 w 213"/>
                <a:gd name="T9" fmla="*/ 61 h 183"/>
                <a:gd name="T10" fmla="*/ 159 w 213"/>
                <a:gd name="T11" fmla="*/ 73 h 183"/>
                <a:gd name="T12" fmla="*/ 150 w 213"/>
                <a:gd name="T13" fmla="*/ 84 h 183"/>
                <a:gd name="T14" fmla="*/ 141 w 213"/>
                <a:gd name="T15" fmla="*/ 92 h 183"/>
                <a:gd name="T16" fmla="*/ 133 w 213"/>
                <a:gd name="T17" fmla="*/ 100 h 183"/>
                <a:gd name="T18" fmla="*/ 116 w 213"/>
                <a:gd name="T19" fmla="*/ 114 h 183"/>
                <a:gd name="T20" fmla="*/ 96 w 213"/>
                <a:gd name="T21" fmla="*/ 127 h 183"/>
                <a:gd name="T22" fmla="*/ 75 w 213"/>
                <a:gd name="T23" fmla="*/ 142 h 183"/>
                <a:gd name="T24" fmla="*/ 52 w 213"/>
                <a:gd name="T25" fmla="*/ 157 h 183"/>
                <a:gd name="T26" fmla="*/ 40 w 213"/>
                <a:gd name="T27" fmla="*/ 164 h 183"/>
                <a:gd name="T28" fmla="*/ 31 w 213"/>
                <a:gd name="T29" fmla="*/ 170 h 183"/>
                <a:gd name="T30" fmla="*/ 21 w 213"/>
                <a:gd name="T31" fmla="*/ 175 h 183"/>
                <a:gd name="T32" fmla="*/ 15 w 213"/>
                <a:gd name="T33" fmla="*/ 178 h 183"/>
                <a:gd name="T34" fmla="*/ 8 w 213"/>
                <a:gd name="T35" fmla="*/ 180 h 183"/>
                <a:gd name="T36" fmla="*/ 4 w 213"/>
                <a:gd name="T37" fmla="*/ 183 h 183"/>
                <a:gd name="T38" fmla="*/ 2 w 213"/>
                <a:gd name="T39" fmla="*/ 183 h 183"/>
                <a:gd name="T40" fmla="*/ 0 w 213"/>
                <a:gd name="T41" fmla="*/ 183 h 183"/>
                <a:gd name="T42" fmla="*/ 0 w 213"/>
                <a:gd name="T43" fmla="*/ 180 h 183"/>
                <a:gd name="T44" fmla="*/ 2 w 213"/>
                <a:gd name="T45" fmla="*/ 177 h 183"/>
                <a:gd name="T46" fmla="*/ 4 w 213"/>
                <a:gd name="T47" fmla="*/ 173 h 183"/>
                <a:gd name="T48" fmla="*/ 9 w 213"/>
                <a:gd name="T49" fmla="*/ 169 h 183"/>
                <a:gd name="T50" fmla="*/ 16 w 213"/>
                <a:gd name="T51" fmla="*/ 163 h 183"/>
                <a:gd name="T52" fmla="*/ 23 w 213"/>
                <a:gd name="T53" fmla="*/ 157 h 183"/>
                <a:gd name="T54" fmla="*/ 33 w 213"/>
                <a:gd name="T55" fmla="*/ 150 h 183"/>
                <a:gd name="T56" fmla="*/ 44 w 213"/>
                <a:gd name="T57" fmla="*/ 141 h 183"/>
                <a:gd name="T58" fmla="*/ 67 w 213"/>
                <a:gd name="T59" fmla="*/ 124 h 183"/>
                <a:gd name="T60" fmla="*/ 86 w 213"/>
                <a:gd name="T61" fmla="*/ 109 h 183"/>
                <a:gd name="T62" fmla="*/ 103 w 213"/>
                <a:gd name="T63" fmla="*/ 94 h 183"/>
                <a:gd name="T64" fmla="*/ 116 w 213"/>
                <a:gd name="T65" fmla="*/ 82 h 183"/>
                <a:gd name="T66" fmla="*/ 129 w 213"/>
                <a:gd name="T67" fmla="*/ 68 h 183"/>
                <a:gd name="T68" fmla="*/ 143 w 213"/>
                <a:gd name="T69" fmla="*/ 50 h 183"/>
                <a:gd name="T70" fmla="*/ 158 w 213"/>
                <a:gd name="T71" fmla="*/ 29 h 183"/>
                <a:gd name="T72" fmla="*/ 173 w 213"/>
                <a:gd name="T73" fmla="*/ 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3" h="183">
                  <a:moveTo>
                    <a:pt x="173" y="4"/>
                  </a:moveTo>
                  <a:lnTo>
                    <a:pt x="213" y="0"/>
                  </a:lnTo>
                  <a:lnTo>
                    <a:pt x="207" y="9"/>
                  </a:lnTo>
                  <a:lnTo>
                    <a:pt x="201" y="17"/>
                  </a:lnTo>
                  <a:lnTo>
                    <a:pt x="195" y="26"/>
                  </a:lnTo>
                  <a:lnTo>
                    <a:pt x="190" y="33"/>
                  </a:lnTo>
                  <a:lnTo>
                    <a:pt x="184" y="40"/>
                  </a:lnTo>
                  <a:lnTo>
                    <a:pt x="179" y="48"/>
                  </a:lnTo>
                  <a:lnTo>
                    <a:pt x="174" y="54"/>
                  </a:lnTo>
                  <a:lnTo>
                    <a:pt x="168" y="61"/>
                  </a:lnTo>
                  <a:lnTo>
                    <a:pt x="164" y="67"/>
                  </a:lnTo>
                  <a:lnTo>
                    <a:pt x="159" y="73"/>
                  </a:lnTo>
                  <a:lnTo>
                    <a:pt x="155" y="79"/>
                  </a:lnTo>
                  <a:lnTo>
                    <a:pt x="150" y="84"/>
                  </a:lnTo>
                  <a:lnTo>
                    <a:pt x="145" y="88"/>
                  </a:lnTo>
                  <a:lnTo>
                    <a:pt x="141" y="92"/>
                  </a:lnTo>
                  <a:lnTo>
                    <a:pt x="138" y="97"/>
                  </a:lnTo>
                  <a:lnTo>
                    <a:pt x="133" y="100"/>
                  </a:lnTo>
                  <a:lnTo>
                    <a:pt x="125" y="107"/>
                  </a:lnTo>
                  <a:lnTo>
                    <a:pt x="116" y="114"/>
                  </a:lnTo>
                  <a:lnTo>
                    <a:pt x="107" y="121"/>
                  </a:lnTo>
                  <a:lnTo>
                    <a:pt x="96" y="127"/>
                  </a:lnTo>
                  <a:lnTo>
                    <a:pt x="86" y="135"/>
                  </a:lnTo>
                  <a:lnTo>
                    <a:pt x="75" y="142"/>
                  </a:lnTo>
                  <a:lnTo>
                    <a:pt x="63" y="150"/>
                  </a:lnTo>
                  <a:lnTo>
                    <a:pt x="52" y="157"/>
                  </a:lnTo>
                  <a:lnTo>
                    <a:pt x="45" y="161"/>
                  </a:lnTo>
                  <a:lnTo>
                    <a:pt x="40" y="164"/>
                  </a:lnTo>
                  <a:lnTo>
                    <a:pt x="35" y="168"/>
                  </a:lnTo>
                  <a:lnTo>
                    <a:pt x="31" y="170"/>
                  </a:lnTo>
                  <a:lnTo>
                    <a:pt x="25" y="173"/>
                  </a:lnTo>
                  <a:lnTo>
                    <a:pt x="21" y="175"/>
                  </a:lnTo>
                  <a:lnTo>
                    <a:pt x="18" y="176"/>
                  </a:lnTo>
                  <a:lnTo>
                    <a:pt x="15" y="178"/>
                  </a:lnTo>
                  <a:lnTo>
                    <a:pt x="11" y="179"/>
                  </a:lnTo>
                  <a:lnTo>
                    <a:pt x="8" y="180"/>
                  </a:lnTo>
                  <a:lnTo>
                    <a:pt x="6" y="181"/>
                  </a:lnTo>
                  <a:lnTo>
                    <a:pt x="4" y="183"/>
                  </a:lnTo>
                  <a:lnTo>
                    <a:pt x="3" y="183"/>
                  </a:lnTo>
                  <a:lnTo>
                    <a:pt x="2" y="183"/>
                  </a:lnTo>
                  <a:lnTo>
                    <a:pt x="1" y="183"/>
                  </a:lnTo>
                  <a:lnTo>
                    <a:pt x="0" y="183"/>
                  </a:lnTo>
                  <a:lnTo>
                    <a:pt x="0" y="181"/>
                  </a:lnTo>
                  <a:lnTo>
                    <a:pt x="0" y="180"/>
                  </a:lnTo>
                  <a:lnTo>
                    <a:pt x="1" y="178"/>
                  </a:lnTo>
                  <a:lnTo>
                    <a:pt x="2" y="177"/>
                  </a:lnTo>
                  <a:lnTo>
                    <a:pt x="3" y="175"/>
                  </a:lnTo>
                  <a:lnTo>
                    <a:pt x="4" y="173"/>
                  </a:lnTo>
                  <a:lnTo>
                    <a:pt x="6" y="171"/>
                  </a:lnTo>
                  <a:lnTo>
                    <a:pt x="9" y="169"/>
                  </a:lnTo>
                  <a:lnTo>
                    <a:pt x="13" y="166"/>
                  </a:lnTo>
                  <a:lnTo>
                    <a:pt x="16" y="163"/>
                  </a:lnTo>
                  <a:lnTo>
                    <a:pt x="19" y="160"/>
                  </a:lnTo>
                  <a:lnTo>
                    <a:pt x="23" y="157"/>
                  </a:lnTo>
                  <a:lnTo>
                    <a:pt x="28" y="153"/>
                  </a:lnTo>
                  <a:lnTo>
                    <a:pt x="33" y="150"/>
                  </a:lnTo>
                  <a:lnTo>
                    <a:pt x="39" y="145"/>
                  </a:lnTo>
                  <a:lnTo>
                    <a:pt x="44" y="141"/>
                  </a:lnTo>
                  <a:lnTo>
                    <a:pt x="56" y="133"/>
                  </a:lnTo>
                  <a:lnTo>
                    <a:pt x="67" y="124"/>
                  </a:lnTo>
                  <a:lnTo>
                    <a:pt x="76" y="117"/>
                  </a:lnTo>
                  <a:lnTo>
                    <a:pt x="86" y="109"/>
                  </a:lnTo>
                  <a:lnTo>
                    <a:pt x="95" y="102"/>
                  </a:lnTo>
                  <a:lnTo>
                    <a:pt x="103" y="94"/>
                  </a:lnTo>
                  <a:lnTo>
                    <a:pt x="110" y="88"/>
                  </a:lnTo>
                  <a:lnTo>
                    <a:pt x="116" y="82"/>
                  </a:lnTo>
                  <a:lnTo>
                    <a:pt x="123" y="75"/>
                  </a:lnTo>
                  <a:lnTo>
                    <a:pt x="129" y="68"/>
                  </a:lnTo>
                  <a:lnTo>
                    <a:pt x="137" y="59"/>
                  </a:lnTo>
                  <a:lnTo>
                    <a:pt x="143" y="50"/>
                  </a:lnTo>
                  <a:lnTo>
                    <a:pt x="150" y="39"/>
                  </a:lnTo>
                  <a:lnTo>
                    <a:pt x="158" y="29"/>
                  </a:lnTo>
                  <a:lnTo>
                    <a:pt x="165" y="17"/>
                  </a:lnTo>
                  <a:lnTo>
                    <a:pt x="173" y="4"/>
                  </a:lnTo>
                  <a:lnTo>
                    <a:pt x="173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3"/>
            <p:cNvSpPr/>
            <p:nvPr/>
          </p:nvSpPr>
          <p:spPr bwMode="auto">
            <a:xfrm>
              <a:off x="3313113" y="1812925"/>
              <a:ext cx="366713" cy="76200"/>
            </a:xfrm>
            <a:custGeom>
              <a:avLst/>
              <a:gdLst>
                <a:gd name="T0" fmla="*/ 11 w 231"/>
                <a:gd name="T1" fmla="*/ 32 h 48"/>
                <a:gd name="T2" fmla="*/ 32 w 231"/>
                <a:gd name="T3" fmla="*/ 28 h 48"/>
                <a:gd name="T4" fmla="*/ 51 w 231"/>
                <a:gd name="T5" fmla="*/ 23 h 48"/>
                <a:gd name="T6" fmla="*/ 69 w 231"/>
                <a:gd name="T7" fmla="*/ 20 h 48"/>
                <a:gd name="T8" fmla="*/ 86 w 231"/>
                <a:gd name="T9" fmla="*/ 17 h 48"/>
                <a:gd name="T10" fmla="*/ 102 w 231"/>
                <a:gd name="T11" fmla="*/ 14 h 48"/>
                <a:gd name="T12" fmla="*/ 117 w 231"/>
                <a:gd name="T13" fmla="*/ 12 h 48"/>
                <a:gd name="T14" fmla="*/ 129 w 231"/>
                <a:gd name="T15" fmla="*/ 10 h 48"/>
                <a:gd name="T16" fmla="*/ 141 w 231"/>
                <a:gd name="T17" fmla="*/ 8 h 48"/>
                <a:gd name="T18" fmla="*/ 152 w 231"/>
                <a:gd name="T19" fmla="*/ 5 h 48"/>
                <a:gd name="T20" fmla="*/ 161 w 231"/>
                <a:gd name="T21" fmla="*/ 3 h 48"/>
                <a:gd name="T22" fmla="*/ 170 w 231"/>
                <a:gd name="T23" fmla="*/ 2 h 48"/>
                <a:gd name="T24" fmla="*/ 177 w 231"/>
                <a:gd name="T25" fmla="*/ 1 h 48"/>
                <a:gd name="T26" fmla="*/ 182 w 231"/>
                <a:gd name="T27" fmla="*/ 0 h 48"/>
                <a:gd name="T28" fmla="*/ 188 w 231"/>
                <a:gd name="T29" fmla="*/ 0 h 48"/>
                <a:gd name="T30" fmla="*/ 191 w 231"/>
                <a:gd name="T31" fmla="*/ 0 h 48"/>
                <a:gd name="T32" fmla="*/ 199 w 231"/>
                <a:gd name="T33" fmla="*/ 0 h 48"/>
                <a:gd name="T34" fmla="*/ 213 w 231"/>
                <a:gd name="T35" fmla="*/ 2 h 48"/>
                <a:gd name="T36" fmla="*/ 223 w 231"/>
                <a:gd name="T37" fmla="*/ 5 h 48"/>
                <a:gd name="T38" fmla="*/ 227 w 231"/>
                <a:gd name="T39" fmla="*/ 9 h 48"/>
                <a:gd name="T40" fmla="*/ 230 w 231"/>
                <a:gd name="T41" fmla="*/ 11 h 48"/>
                <a:gd name="T42" fmla="*/ 231 w 231"/>
                <a:gd name="T43" fmla="*/ 13 h 48"/>
                <a:gd name="T44" fmla="*/ 231 w 231"/>
                <a:gd name="T45" fmla="*/ 15 h 48"/>
                <a:gd name="T46" fmla="*/ 228 w 231"/>
                <a:gd name="T47" fmla="*/ 20 h 48"/>
                <a:gd name="T48" fmla="*/ 224 w 231"/>
                <a:gd name="T49" fmla="*/ 23 h 48"/>
                <a:gd name="T50" fmla="*/ 220 w 231"/>
                <a:gd name="T51" fmla="*/ 26 h 48"/>
                <a:gd name="T52" fmla="*/ 212 w 231"/>
                <a:gd name="T53" fmla="*/ 27 h 48"/>
                <a:gd name="T54" fmla="*/ 203 w 231"/>
                <a:gd name="T55" fmla="*/ 29 h 48"/>
                <a:gd name="T56" fmla="*/ 191 w 231"/>
                <a:gd name="T57" fmla="*/ 31 h 48"/>
                <a:gd name="T58" fmla="*/ 176 w 231"/>
                <a:gd name="T59" fmla="*/ 33 h 48"/>
                <a:gd name="T60" fmla="*/ 159 w 231"/>
                <a:gd name="T61" fmla="*/ 35 h 48"/>
                <a:gd name="T62" fmla="*/ 140 w 231"/>
                <a:gd name="T63" fmla="*/ 37 h 48"/>
                <a:gd name="T64" fmla="*/ 118 w 231"/>
                <a:gd name="T65" fmla="*/ 39 h 48"/>
                <a:gd name="T66" fmla="*/ 96 w 231"/>
                <a:gd name="T67" fmla="*/ 42 h 48"/>
                <a:gd name="T68" fmla="*/ 77 w 231"/>
                <a:gd name="T69" fmla="*/ 44 h 48"/>
                <a:gd name="T70" fmla="*/ 59 w 231"/>
                <a:gd name="T71" fmla="*/ 45 h 48"/>
                <a:gd name="T72" fmla="*/ 43 w 231"/>
                <a:gd name="T73" fmla="*/ 46 h 48"/>
                <a:gd name="T74" fmla="*/ 30 w 231"/>
                <a:gd name="T75" fmla="*/ 47 h 48"/>
                <a:gd name="T76" fmla="*/ 17 w 231"/>
                <a:gd name="T77" fmla="*/ 48 h 48"/>
                <a:gd name="T78" fmla="*/ 5 w 231"/>
                <a:gd name="T79" fmla="*/ 48 h 48"/>
                <a:gd name="T80" fmla="*/ 0 w 231"/>
                <a:gd name="T8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48">
                  <a:moveTo>
                    <a:pt x="0" y="34"/>
                  </a:moveTo>
                  <a:lnTo>
                    <a:pt x="11" y="32"/>
                  </a:lnTo>
                  <a:lnTo>
                    <a:pt x="21" y="30"/>
                  </a:lnTo>
                  <a:lnTo>
                    <a:pt x="32" y="28"/>
                  </a:lnTo>
                  <a:lnTo>
                    <a:pt x="41" y="26"/>
                  </a:lnTo>
                  <a:lnTo>
                    <a:pt x="51" y="23"/>
                  </a:lnTo>
                  <a:lnTo>
                    <a:pt x="60" y="22"/>
                  </a:lnTo>
                  <a:lnTo>
                    <a:pt x="69" y="20"/>
                  </a:lnTo>
                  <a:lnTo>
                    <a:pt x="77" y="19"/>
                  </a:lnTo>
                  <a:lnTo>
                    <a:pt x="86" y="17"/>
                  </a:lnTo>
                  <a:lnTo>
                    <a:pt x="94" y="16"/>
                  </a:lnTo>
                  <a:lnTo>
                    <a:pt x="102" y="14"/>
                  </a:lnTo>
                  <a:lnTo>
                    <a:pt x="109" y="13"/>
                  </a:lnTo>
                  <a:lnTo>
                    <a:pt x="117" y="12"/>
                  </a:lnTo>
                  <a:lnTo>
                    <a:pt x="123" y="11"/>
                  </a:lnTo>
                  <a:lnTo>
                    <a:pt x="129" y="10"/>
                  </a:lnTo>
                  <a:lnTo>
                    <a:pt x="136" y="9"/>
                  </a:lnTo>
                  <a:lnTo>
                    <a:pt x="141" y="8"/>
                  </a:lnTo>
                  <a:lnTo>
                    <a:pt x="146" y="7"/>
                  </a:lnTo>
                  <a:lnTo>
                    <a:pt x="152" y="5"/>
                  </a:lnTo>
                  <a:lnTo>
                    <a:pt x="157" y="4"/>
                  </a:lnTo>
                  <a:lnTo>
                    <a:pt x="161" y="3"/>
                  </a:lnTo>
                  <a:lnTo>
                    <a:pt x="165" y="3"/>
                  </a:lnTo>
                  <a:lnTo>
                    <a:pt x="170" y="2"/>
                  </a:lnTo>
                  <a:lnTo>
                    <a:pt x="174" y="2"/>
                  </a:lnTo>
                  <a:lnTo>
                    <a:pt x="177" y="1"/>
                  </a:lnTo>
                  <a:lnTo>
                    <a:pt x="180" y="1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9" y="0"/>
                  </a:lnTo>
                  <a:lnTo>
                    <a:pt x="206" y="1"/>
                  </a:lnTo>
                  <a:lnTo>
                    <a:pt x="213" y="2"/>
                  </a:lnTo>
                  <a:lnTo>
                    <a:pt x="220" y="4"/>
                  </a:lnTo>
                  <a:lnTo>
                    <a:pt x="223" y="5"/>
                  </a:lnTo>
                  <a:lnTo>
                    <a:pt x="225" y="8"/>
                  </a:lnTo>
                  <a:lnTo>
                    <a:pt x="227" y="9"/>
                  </a:lnTo>
                  <a:lnTo>
                    <a:pt x="228" y="10"/>
                  </a:lnTo>
                  <a:lnTo>
                    <a:pt x="230" y="11"/>
                  </a:lnTo>
                  <a:lnTo>
                    <a:pt x="231" y="12"/>
                  </a:lnTo>
                  <a:lnTo>
                    <a:pt x="231" y="13"/>
                  </a:lnTo>
                  <a:lnTo>
                    <a:pt x="231" y="13"/>
                  </a:lnTo>
                  <a:lnTo>
                    <a:pt x="231" y="15"/>
                  </a:lnTo>
                  <a:lnTo>
                    <a:pt x="230" y="18"/>
                  </a:lnTo>
                  <a:lnTo>
                    <a:pt x="228" y="20"/>
                  </a:lnTo>
                  <a:lnTo>
                    <a:pt x="225" y="22"/>
                  </a:lnTo>
                  <a:lnTo>
                    <a:pt x="224" y="23"/>
                  </a:lnTo>
                  <a:lnTo>
                    <a:pt x="222" y="25"/>
                  </a:lnTo>
                  <a:lnTo>
                    <a:pt x="220" y="26"/>
                  </a:lnTo>
                  <a:lnTo>
                    <a:pt x="216" y="26"/>
                  </a:lnTo>
                  <a:lnTo>
                    <a:pt x="212" y="27"/>
                  </a:lnTo>
                  <a:lnTo>
                    <a:pt x="208" y="28"/>
                  </a:lnTo>
                  <a:lnTo>
                    <a:pt x="203" y="29"/>
                  </a:lnTo>
                  <a:lnTo>
                    <a:pt x="197" y="30"/>
                  </a:lnTo>
                  <a:lnTo>
                    <a:pt x="191" y="31"/>
                  </a:lnTo>
                  <a:lnTo>
                    <a:pt x="183" y="32"/>
                  </a:lnTo>
                  <a:lnTo>
                    <a:pt x="176" y="33"/>
                  </a:lnTo>
                  <a:lnTo>
                    <a:pt x="168" y="34"/>
                  </a:lnTo>
                  <a:lnTo>
                    <a:pt x="159" y="35"/>
                  </a:lnTo>
                  <a:lnTo>
                    <a:pt x="150" y="36"/>
                  </a:lnTo>
                  <a:lnTo>
                    <a:pt x="140" y="37"/>
                  </a:lnTo>
                  <a:lnTo>
                    <a:pt x="128" y="38"/>
                  </a:lnTo>
                  <a:lnTo>
                    <a:pt x="118" y="39"/>
                  </a:lnTo>
                  <a:lnTo>
                    <a:pt x="107" y="40"/>
                  </a:lnTo>
                  <a:lnTo>
                    <a:pt x="96" y="42"/>
                  </a:lnTo>
                  <a:lnTo>
                    <a:pt x="87" y="43"/>
                  </a:lnTo>
                  <a:lnTo>
                    <a:pt x="77" y="44"/>
                  </a:lnTo>
                  <a:lnTo>
                    <a:pt x="68" y="45"/>
                  </a:lnTo>
                  <a:lnTo>
                    <a:pt x="59" y="45"/>
                  </a:lnTo>
                  <a:lnTo>
                    <a:pt x="51" y="46"/>
                  </a:lnTo>
                  <a:lnTo>
                    <a:pt x="43" y="46"/>
                  </a:lnTo>
                  <a:lnTo>
                    <a:pt x="36" y="47"/>
                  </a:lnTo>
                  <a:lnTo>
                    <a:pt x="30" y="47"/>
                  </a:lnTo>
                  <a:lnTo>
                    <a:pt x="22" y="47"/>
                  </a:lnTo>
                  <a:lnTo>
                    <a:pt x="17" y="48"/>
                  </a:lnTo>
                  <a:lnTo>
                    <a:pt x="11" y="48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34"/>
                  </a:lnTo>
                  <a:lnTo>
                    <a:pt x="0" y="3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4"/>
            <p:cNvSpPr/>
            <p:nvPr/>
          </p:nvSpPr>
          <p:spPr bwMode="auto">
            <a:xfrm>
              <a:off x="3343275" y="1912938"/>
              <a:ext cx="255588" cy="446087"/>
            </a:xfrm>
            <a:custGeom>
              <a:avLst/>
              <a:gdLst>
                <a:gd name="T0" fmla="*/ 32 w 161"/>
                <a:gd name="T1" fmla="*/ 262 h 281"/>
                <a:gd name="T2" fmla="*/ 26 w 161"/>
                <a:gd name="T3" fmla="*/ 268 h 281"/>
                <a:gd name="T4" fmla="*/ 19 w 161"/>
                <a:gd name="T5" fmla="*/ 272 h 281"/>
                <a:gd name="T6" fmla="*/ 15 w 161"/>
                <a:gd name="T7" fmla="*/ 276 h 281"/>
                <a:gd name="T8" fmla="*/ 11 w 161"/>
                <a:gd name="T9" fmla="*/ 279 h 281"/>
                <a:gd name="T10" fmla="*/ 6 w 161"/>
                <a:gd name="T11" fmla="*/ 280 h 281"/>
                <a:gd name="T12" fmla="*/ 3 w 161"/>
                <a:gd name="T13" fmla="*/ 281 h 281"/>
                <a:gd name="T14" fmla="*/ 1 w 161"/>
                <a:gd name="T15" fmla="*/ 280 h 281"/>
                <a:gd name="T16" fmla="*/ 7 w 161"/>
                <a:gd name="T17" fmla="*/ 268 h 281"/>
                <a:gd name="T18" fmla="*/ 21 w 161"/>
                <a:gd name="T19" fmla="*/ 248 h 281"/>
                <a:gd name="T20" fmla="*/ 34 w 161"/>
                <a:gd name="T21" fmla="*/ 229 h 281"/>
                <a:gd name="T22" fmla="*/ 46 w 161"/>
                <a:gd name="T23" fmla="*/ 212 h 281"/>
                <a:gd name="T24" fmla="*/ 56 w 161"/>
                <a:gd name="T25" fmla="*/ 195 h 281"/>
                <a:gd name="T26" fmla="*/ 66 w 161"/>
                <a:gd name="T27" fmla="*/ 180 h 281"/>
                <a:gd name="T28" fmla="*/ 73 w 161"/>
                <a:gd name="T29" fmla="*/ 166 h 281"/>
                <a:gd name="T30" fmla="*/ 81 w 161"/>
                <a:gd name="T31" fmla="*/ 152 h 281"/>
                <a:gd name="T32" fmla="*/ 89 w 161"/>
                <a:gd name="T33" fmla="*/ 134 h 281"/>
                <a:gd name="T34" fmla="*/ 98 w 161"/>
                <a:gd name="T35" fmla="*/ 111 h 281"/>
                <a:gd name="T36" fmla="*/ 105 w 161"/>
                <a:gd name="T37" fmla="*/ 90 h 281"/>
                <a:gd name="T38" fmla="*/ 111 w 161"/>
                <a:gd name="T39" fmla="*/ 68 h 281"/>
                <a:gd name="T40" fmla="*/ 117 w 161"/>
                <a:gd name="T41" fmla="*/ 49 h 281"/>
                <a:gd name="T42" fmla="*/ 120 w 161"/>
                <a:gd name="T43" fmla="*/ 34 h 281"/>
                <a:gd name="T44" fmla="*/ 121 w 161"/>
                <a:gd name="T45" fmla="*/ 22 h 281"/>
                <a:gd name="T46" fmla="*/ 120 w 161"/>
                <a:gd name="T47" fmla="*/ 15 h 281"/>
                <a:gd name="T48" fmla="*/ 119 w 161"/>
                <a:gd name="T49" fmla="*/ 12 h 281"/>
                <a:gd name="T50" fmla="*/ 117 w 161"/>
                <a:gd name="T51" fmla="*/ 10 h 281"/>
                <a:gd name="T52" fmla="*/ 116 w 161"/>
                <a:gd name="T53" fmla="*/ 7 h 281"/>
                <a:gd name="T54" fmla="*/ 116 w 161"/>
                <a:gd name="T55" fmla="*/ 5 h 281"/>
                <a:gd name="T56" fmla="*/ 119 w 161"/>
                <a:gd name="T57" fmla="*/ 1 h 281"/>
                <a:gd name="T58" fmla="*/ 124 w 161"/>
                <a:gd name="T59" fmla="*/ 0 h 281"/>
                <a:gd name="T60" fmla="*/ 128 w 161"/>
                <a:gd name="T61" fmla="*/ 0 h 281"/>
                <a:gd name="T62" fmla="*/ 136 w 161"/>
                <a:gd name="T63" fmla="*/ 3 h 281"/>
                <a:gd name="T64" fmla="*/ 146 w 161"/>
                <a:gd name="T65" fmla="*/ 9 h 281"/>
                <a:gd name="T66" fmla="*/ 154 w 161"/>
                <a:gd name="T67" fmla="*/ 17 h 281"/>
                <a:gd name="T68" fmla="*/ 158 w 161"/>
                <a:gd name="T69" fmla="*/ 21 h 281"/>
                <a:gd name="T70" fmla="*/ 160 w 161"/>
                <a:gd name="T71" fmla="*/ 24 h 281"/>
                <a:gd name="T72" fmla="*/ 161 w 161"/>
                <a:gd name="T73" fmla="*/ 27 h 281"/>
                <a:gd name="T74" fmla="*/ 161 w 161"/>
                <a:gd name="T75" fmla="*/ 29 h 281"/>
                <a:gd name="T76" fmla="*/ 160 w 161"/>
                <a:gd name="T77" fmla="*/ 32 h 281"/>
                <a:gd name="T78" fmla="*/ 160 w 161"/>
                <a:gd name="T79" fmla="*/ 36 h 281"/>
                <a:gd name="T80" fmla="*/ 158 w 161"/>
                <a:gd name="T81" fmla="*/ 40 h 281"/>
                <a:gd name="T82" fmla="*/ 157 w 161"/>
                <a:gd name="T83" fmla="*/ 46 h 281"/>
                <a:gd name="T84" fmla="*/ 155 w 161"/>
                <a:gd name="T85" fmla="*/ 54 h 281"/>
                <a:gd name="T86" fmla="*/ 152 w 161"/>
                <a:gd name="T87" fmla="*/ 61 h 281"/>
                <a:gd name="T88" fmla="*/ 149 w 161"/>
                <a:gd name="T89" fmla="*/ 71 h 281"/>
                <a:gd name="T90" fmla="*/ 142 w 161"/>
                <a:gd name="T91" fmla="*/ 87 h 281"/>
                <a:gd name="T92" fmla="*/ 132 w 161"/>
                <a:gd name="T93" fmla="*/ 110 h 281"/>
                <a:gd name="T94" fmla="*/ 120 w 161"/>
                <a:gd name="T95" fmla="*/ 134 h 281"/>
                <a:gd name="T96" fmla="*/ 106 w 161"/>
                <a:gd name="T97" fmla="*/ 161 h 281"/>
                <a:gd name="T98" fmla="*/ 90 w 161"/>
                <a:gd name="T99" fmla="*/ 187 h 281"/>
                <a:gd name="T100" fmla="*/ 74 w 161"/>
                <a:gd name="T101" fmla="*/ 212 h 281"/>
                <a:gd name="T102" fmla="*/ 58 w 161"/>
                <a:gd name="T103" fmla="*/ 232 h 281"/>
                <a:gd name="T104" fmla="*/ 42 w 161"/>
                <a:gd name="T105" fmla="*/ 250 h 281"/>
                <a:gd name="T106" fmla="*/ 35 w 161"/>
                <a:gd name="T107" fmla="*/ 25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1" h="281">
                  <a:moveTo>
                    <a:pt x="35" y="259"/>
                  </a:moveTo>
                  <a:lnTo>
                    <a:pt x="32" y="262"/>
                  </a:lnTo>
                  <a:lnTo>
                    <a:pt x="29" y="265"/>
                  </a:lnTo>
                  <a:lnTo>
                    <a:pt x="26" y="268"/>
                  </a:lnTo>
                  <a:lnTo>
                    <a:pt x="22" y="270"/>
                  </a:lnTo>
                  <a:lnTo>
                    <a:pt x="19" y="272"/>
                  </a:lnTo>
                  <a:lnTo>
                    <a:pt x="17" y="274"/>
                  </a:lnTo>
                  <a:lnTo>
                    <a:pt x="15" y="276"/>
                  </a:lnTo>
                  <a:lnTo>
                    <a:pt x="13" y="278"/>
                  </a:lnTo>
                  <a:lnTo>
                    <a:pt x="11" y="279"/>
                  </a:lnTo>
                  <a:lnTo>
                    <a:pt x="9" y="280"/>
                  </a:lnTo>
                  <a:lnTo>
                    <a:pt x="6" y="280"/>
                  </a:lnTo>
                  <a:lnTo>
                    <a:pt x="4" y="281"/>
                  </a:lnTo>
                  <a:lnTo>
                    <a:pt x="3" y="281"/>
                  </a:lnTo>
                  <a:lnTo>
                    <a:pt x="2" y="280"/>
                  </a:lnTo>
                  <a:lnTo>
                    <a:pt x="1" y="280"/>
                  </a:lnTo>
                  <a:lnTo>
                    <a:pt x="0" y="279"/>
                  </a:lnTo>
                  <a:lnTo>
                    <a:pt x="7" y="268"/>
                  </a:lnTo>
                  <a:lnTo>
                    <a:pt x="14" y="259"/>
                  </a:lnTo>
                  <a:lnTo>
                    <a:pt x="21" y="248"/>
                  </a:lnTo>
                  <a:lnTo>
                    <a:pt x="28" y="238"/>
                  </a:lnTo>
                  <a:lnTo>
                    <a:pt x="34" y="229"/>
                  </a:lnTo>
                  <a:lnTo>
                    <a:pt x="39" y="220"/>
                  </a:lnTo>
                  <a:lnTo>
                    <a:pt x="46" y="212"/>
                  </a:lnTo>
                  <a:lnTo>
                    <a:pt x="51" y="203"/>
                  </a:lnTo>
                  <a:lnTo>
                    <a:pt x="56" y="195"/>
                  </a:lnTo>
                  <a:lnTo>
                    <a:pt x="61" y="187"/>
                  </a:lnTo>
                  <a:lnTo>
                    <a:pt x="66" y="180"/>
                  </a:lnTo>
                  <a:lnTo>
                    <a:pt x="70" y="173"/>
                  </a:lnTo>
                  <a:lnTo>
                    <a:pt x="73" y="166"/>
                  </a:lnTo>
                  <a:lnTo>
                    <a:pt x="77" y="159"/>
                  </a:lnTo>
                  <a:lnTo>
                    <a:pt x="81" y="152"/>
                  </a:lnTo>
                  <a:lnTo>
                    <a:pt x="84" y="147"/>
                  </a:lnTo>
                  <a:lnTo>
                    <a:pt x="89" y="134"/>
                  </a:lnTo>
                  <a:lnTo>
                    <a:pt x="93" y="123"/>
                  </a:lnTo>
                  <a:lnTo>
                    <a:pt x="98" y="111"/>
                  </a:lnTo>
                  <a:lnTo>
                    <a:pt x="102" y="100"/>
                  </a:lnTo>
                  <a:lnTo>
                    <a:pt x="105" y="90"/>
                  </a:lnTo>
                  <a:lnTo>
                    <a:pt x="109" y="78"/>
                  </a:lnTo>
                  <a:lnTo>
                    <a:pt x="111" y="68"/>
                  </a:lnTo>
                  <a:lnTo>
                    <a:pt x="115" y="58"/>
                  </a:lnTo>
                  <a:lnTo>
                    <a:pt x="117" y="49"/>
                  </a:lnTo>
                  <a:lnTo>
                    <a:pt x="119" y="40"/>
                  </a:lnTo>
                  <a:lnTo>
                    <a:pt x="120" y="34"/>
                  </a:lnTo>
                  <a:lnTo>
                    <a:pt x="120" y="27"/>
                  </a:lnTo>
                  <a:lnTo>
                    <a:pt x="121" y="22"/>
                  </a:lnTo>
                  <a:lnTo>
                    <a:pt x="120" y="18"/>
                  </a:lnTo>
                  <a:lnTo>
                    <a:pt x="120" y="15"/>
                  </a:lnTo>
                  <a:lnTo>
                    <a:pt x="120" y="14"/>
                  </a:lnTo>
                  <a:lnTo>
                    <a:pt x="119" y="12"/>
                  </a:lnTo>
                  <a:lnTo>
                    <a:pt x="118" y="11"/>
                  </a:lnTo>
                  <a:lnTo>
                    <a:pt x="117" y="10"/>
                  </a:lnTo>
                  <a:lnTo>
                    <a:pt x="116" y="8"/>
                  </a:lnTo>
                  <a:lnTo>
                    <a:pt x="116" y="7"/>
                  </a:lnTo>
                  <a:lnTo>
                    <a:pt x="116" y="6"/>
                  </a:lnTo>
                  <a:lnTo>
                    <a:pt x="116" y="5"/>
                  </a:lnTo>
                  <a:lnTo>
                    <a:pt x="117" y="3"/>
                  </a:lnTo>
                  <a:lnTo>
                    <a:pt x="119" y="1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1" y="1"/>
                  </a:lnTo>
                  <a:lnTo>
                    <a:pt x="136" y="3"/>
                  </a:lnTo>
                  <a:lnTo>
                    <a:pt x="141" y="6"/>
                  </a:lnTo>
                  <a:lnTo>
                    <a:pt x="146" y="9"/>
                  </a:lnTo>
                  <a:lnTo>
                    <a:pt x="152" y="15"/>
                  </a:lnTo>
                  <a:lnTo>
                    <a:pt x="154" y="17"/>
                  </a:lnTo>
                  <a:lnTo>
                    <a:pt x="156" y="19"/>
                  </a:lnTo>
                  <a:lnTo>
                    <a:pt x="158" y="21"/>
                  </a:lnTo>
                  <a:lnTo>
                    <a:pt x="159" y="23"/>
                  </a:lnTo>
                  <a:lnTo>
                    <a:pt x="160" y="24"/>
                  </a:lnTo>
                  <a:lnTo>
                    <a:pt x="161" y="26"/>
                  </a:lnTo>
                  <a:lnTo>
                    <a:pt x="161" y="27"/>
                  </a:lnTo>
                  <a:lnTo>
                    <a:pt x="161" y="28"/>
                  </a:lnTo>
                  <a:lnTo>
                    <a:pt x="161" y="29"/>
                  </a:lnTo>
                  <a:lnTo>
                    <a:pt x="161" y="30"/>
                  </a:lnTo>
                  <a:lnTo>
                    <a:pt x="160" y="32"/>
                  </a:lnTo>
                  <a:lnTo>
                    <a:pt x="160" y="34"/>
                  </a:lnTo>
                  <a:lnTo>
                    <a:pt x="160" y="36"/>
                  </a:lnTo>
                  <a:lnTo>
                    <a:pt x="159" y="38"/>
                  </a:lnTo>
                  <a:lnTo>
                    <a:pt x="158" y="40"/>
                  </a:lnTo>
                  <a:lnTo>
                    <a:pt x="158" y="43"/>
                  </a:lnTo>
                  <a:lnTo>
                    <a:pt x="157" y="46"/>
                  </a:lnTo>
                  <a:lnTo>
                    <a:pt x="156" y="50"/>
                  </a:lnTo>
                  <a:lnTo>
                    <a:pt x="155" y="54"/>
                  </a:lnTo>
                  <a:lnTo>
                    <a:pt x="153" y="57"/>
                  </a:lnTo>
                  <a:lnTo>
                    <a:pt x="152" y="61"/>
                  </a:lnTo>
                  <a:lnTo>
                    <a:pt x="151" y="67"/>
                  </a:lnTo>
                  <a:lnTo>
                    <a:pt x="149" y="71"/>
                  </a:lnTo>
                  <a:lnTo>
                    <a:pt x="147" y="76"/>
                  </a:lnTo>
                  <a:lnTo>
                    <a:pt x="142" y="87"/>
                  </a:lnTo>
                  <a:lnTo>
                    <a:pt x="138" y="98"/>
                  </a:lnTo>
                  <a:lnTo>
                    <a:pt x="132" y="110"/>
                  </a:lnTo>
                  <a:lnTo>
                    <a:pt x="126" y="123"/>
                  </a:lnTo>
                  <a:lnTo>
                    <a:pt x="120" y="134"/>
                  </a:lnTo>
                  <a:lnTo>
                    <a:pt x="112" y="147"/>
                  </a:lnTo>
                  <a:lnTo>
                    <a:pt x="106" y="161"/>
                  </a:lnTo>
                  <a:lnTo>
                    <a:pt x="98" y="174"/>
                  </a:lnTo>
                  <a:lnTo>
                    <a:pt x="90" y="187"/>
                  </a:lnTo>
                  <a:lnTo>
                    <a:pt x="83" y="200"/>
                  </a:lnTo>
                  <a:lnTo>
                    <a:pt x="74" y="212"/>
                  </a:lnTo>
                  <a:lnTo>
                    <a:pt x="67" y="222"/>
                  </a:lnTo>
                  <a:lnTo>
                    <a:pt x="58" y="232"/>
                  </a:lnTo>
                  <a:lnTo>
                    <a:pt x="51" y="242"/>
                  </a:lnTo>
                  <a:lnTo>
                    <a:pt x="42" y="250"/>
                  </a:lnTo>
                  <a:lnTo>
                    <a:pt x="35" y="259"/>
                  </a:lnTo>
                  <a:lnTo>
                    <a:pt x="35" y="2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5"/>
            <p:cNvSpPr/>
            <p:nvPr/>
          </p:nvSpPr>
          <p:spPr bwMode="auto">
            <a:xfrm>
              <a:off x="3373438" y="1957388"/>
              <a:ext cx="247650" cy="382587"/>
            </a:xfrm>
            <a:custGeom>
              <a:avLst/>
              <a:gdLst>
                <a:gd name="T0" fmla="*/ 121 w 156"/>
                <a:gd name="T1" fmla="*/ 147 h 241"/>
                <a:gd name="T2" fmla="*/ 130 w 156"/>
                <a:gd name="T3" fmla="*/ 162 h 241"/>
                <a:gd name="T4" fmla="*/ 137 w 156"/>
                <a:gd name="T5" fmla="*/ 174 h 241"/>
                <a:gd name="T6" fmla="*/ 143 w 156"/>
                <a:gd name="T7" fmla="*/ 186 h 241"/>
                <a:gd name="T8" fmla="*/ 149 w 156"/>
                <a:gd name="T9" fmla="*/ 196 h 241"/>
                <a:gd name="T10" fmla="*/ 152 w 156"/>
                <a:gd name="T11" fmla="*/ 203 h 241"/>
                <a:gd name="T12" fmla="*/ 155 w 156"/>
                <a:gd name="T13" fmla="*/ 210 h 241"/>
                <a:gd name="T14" fmla="*/ 156 w 156"/>
                <a:gd name="T15" fmla="*/ 215 h 241"/>
                <a:gd name="T16" fmla="*/ 156 w 156"/>
                <a:gd name="T17" fmla="*/ 221 h 241"/>
                <a:gd name="T18" fmla="*/ 155 w 156"/>
                <a:gd name="T19" fmla="*/ 227 h 241"/>
                <a:gd name="T20" fmla="*/ 154 w 156"/>
                <a:gd name="T21" fmla="*/ 233 h 241"/>
                <a:gd name="T22" fmla="*/ 151 w 156"/>
                <a:gd name="T23" fmla="*/ 236 h 241"/>
                <a:gd name="T24" fmla="*/ 148 w 156"/>
                <a:gd name="T25" fmla="*/ 239 h 241"/>
                <a:gd name="T26" fmla="*/ 144 w 156"/>
                <a:gd name="T27" fmla="*/ 241 h 241"/>
                <a:gd name="T28" fmla="*/ 142 w 156"/>
                <a:gd name="T29" fmla="*/ 241 h 241"/>
                <a:gd name="T30" fmla="*/ 141 w 156"/>
                <a:gd name="T31" fmla="*/ 240 h 241"/>
                <a:gd name="T32" fmla="*/ 139 w 156"/>
                <a:gd name="T33" fmla="*/ 239 h 241"/>
                <a:gd name="T34" fmla="*/ 137 w 156"/>
                <a:gd name="T35" fmla="*/ 236 h 241"/>
                <a:gd name="T36" fmla="*/ 134 w 156"/>
                <a:gd name="T37" fmla="*/ 232 h 241"/>
                <a:gd name="T38" fmla="*/ 131 w 156"/>
                <a:gd name="T39" fmla="*/ 224 h 241"/>
                <a:gd name="T40" fmla="*/ 125 w 156"/>
                <a:gd name="T41" fmla="*/ 216 h 241"/>
                <a:gd name="T42" fmla="*/ 119 w 156"/>
                <a:gd name="T43" fmla="*/ 205 h 241"/>
                <a:gd name="T44" fmla="*/ 113 w 156"/>
                <a:gd name="T45" fmla="*/ 192 h 241"/>
                <a:gd name="T46" fmla="*/ 104 w 156"/>
                <a:gd name="T47" fmla="*/ 178 h 241"/>
                <a:gd name="T48" fmla="*/ 90 w 156"/>
                <a:gd name="T49" fmla="*/ 153 h 241"/>
                <a:gd name="T50" fmla="*/ 73 w 156"/>
                <a:gd name="T51" fmla="*/ 122 h 241"/>
                <a:gd name="T52" fmla="*/ 56 w 156"/>
                <a:gd name="T53" fmla="*/ 94 h 241"/>
                <a:gd name="T54" fmla="*/ 40 w 156"/>
                <a:gd name="T55" fmla="*/ 68 h 241"/>
                <a:gd name="T56" fmla="*/ 29 w 156"/>
                <a:gd name="T57" fmla="*/ 51 h 241"/>
                <a:gd name="T58" fmla="*/ 21 w 156"/>
                <a:gd name="T59" fmla="*/ 42 h 241"/>
                <a:gd name="T60" fmla="*/ 16 w 156"/>
                <a:gd name="T61" fmla="*/ 32 h 241"/>
                <a:gd name="T62" fmla="*/ 11 w 156"/>
                <a:gd name="T63" fmla="*/ 25 h 241"/>
                <a:gd name="T64" fmla="*/ 7 w 156"/>
                <a:gd name="T65" fmla="*/ 18 h 241"/>
                <a:gd name="T66" fmla="*/ 3 w 156"/>
                <a:gd name="T67" fmla="*/ 13 h 241"/>
                <a:gd name="T68" fmla="*/ 1 w 156"/>
                <a:gd name="T69" fmla="*/ 9 h 241"/>
                <a:gd name="T70" fmla="*/ 0 w 156"/>
                <a:gd name="T71" fmla="*/ 6 h 241"/>
                <a:gd name="T72" fmla="*/ 0 w 156"/>
                <a:gd name="T73" fmla="*/ 2 h 241"/>
                <a:gd name="T74" fmla="*/ 2 w 156"/>
                <a:gd name="T75" fmla="*/ 0 h 241"/>
                <a:gd name="T76" fmla="*/ 4 w 156"/>
                <a:gd name="T77" fmla="*/ 0 h 241"/>
                <a:gd name="T78" fmla="*/ 7 w 156"/>
                <a:gd name="T79" fmla="*/ 1 h 241"/>
                <a:gd name="T80" fmla="*/ 10 w 156"/>
                <a:gd name="T81" fmla="*/ 4 h 241"/>
                <a:gd name="T82" fmla="*/ 13 w 156"/>
                <a:gd name="T83" fmla="*/ 7 h 241"/>
                <a:gd name="T84" fmla="*/ 18 w 156"/>
                <a:gd name="T85" fmla="*/ 11 h 241"/>
                <a:gd name="T86" fmla="*/ 23 w 156"/>
                <a:gd name="T87" fmla="*/ 16 h 241"/>
                <a:gd name="T88" fmla="*/ 30 w 156"/>
                <a:gd name="T89" fmla="*/ 24 h 241"/>
                <a:gd name="T90" fmla="*/ 37 w 156"/>
                <a:gd name="T91" fmla="*/ 32 h 241"/>
                <a:gd name="T92" fmla="*/ 51 w 156"/>
                <a:gd name="T93" fmla="*/ 46 h 241"/>
                <a:gd name="T94" fmla="*/ 69 w 156"/>
                <a:gd name="T95" fmla="*/ 68 h 241"/>
                <a:gd name="T96" fmla="*/ 88 w 156"/>
                <a:gd name="T97" fmla="*/ 94 h 241"/>
                <a:gd name="T98" fmla="*/ 107 w 156"/>
                <a:gd name="T99" fmla="*/ 123 h 241"/>
                <a:gd name="T100" fmla="*/ 117 w 156"/>
                <a:gd name="T101" fmla="*/ 13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6" h="241">
                  <a:moveTo>
                    <a:pt x="117" y="139"/>
                  </a:moveTo>
                  <a:lnTo>
                    <a:pt x="121" y="147"/>
                  </a:lnTo>
                  <a:lnTo>
                    <a:pt x="125" y="154"/>
                  </a:lnTo>
                  <a:lnTo>
                    <a:pt x="130" y="162"/>
                  </a:lnTo>
                  <a:lnTo>
                    <a:pt x="134" y="168"/>
                  </a:lnTo>
                  <a:lnTo>
                    <a:pt x="137" y="174"/>
                  </a:lnTo>
                  <a:lnTo>
                    <a:pt x="140" y="181"/>
                  </a:lnTo>
                  <a:lnTo>
                    <a:pt x="143" y="186"/>
                  </a:lnTo>
                  <a:lnTo>
                    <a:pt x="145" y="191"/>
                  </a:lnTo>
                  <a:lnTo>
                    <a:pt x="149" y="196"/>
                  </a:lnTo>
                  <a:lnTo>
                    <a:pt x="151" y="200"/>
                  </a:lnTo>
                  <a:lnTo>
                    <a:pt x="152" y="203"/>
                  </a:lnTo>
                  <a:lnTo>
                    <a:pt x="154" y="207"/>
                  </a:lnTo>
                  <a:lnTo>
                    <a:pt x="155" y="210"/>
                  </a:lnTo>
                  <a:lnTo>
                    <a:pt x="156" y="213"/>
                  </a:lnTo>
                  <a:lnTo>
                    <a:pt x="156" y="215"/>
                  </a:lnTo>
                  <a:lnTo>
                    <a:pt x="156" y="217"/>
                  </a:lnTo>
                  <a:lnTo>
                    <a:pt x="156" y="221"/>
                  </a:lnTo>
                  <a:lnTo>
                    <a:pt x="156" y="224"/>
                  </a:lnTo>
                  <a:lnTo>
                    <a:pt x="155" y="227"/>
                  </a:lnTo>
                  <a:lnTo>
                    <a:pt x="155" y="231"/>
                  </a:lnTo>
                  <a:lnTo>
                    <a:pt x="154" y="233"/>
                  </a:lnTo>
                  <a:lnTo>
                    <a:pt x="152" y="235"/>
                  </a:lnTo>
                  <a:lnTo>
                    <a:pt x="151" y="236"/>
                  </a:lnTo>
                  <a:lnTo>
                    <a:pt x="150" y="237"/>
                  </a:lnTo>
                  <a:lnTo>
                    <a:pt x="148" y="239"/>
                  </a:lnTo>
                  <a:lnTo>
                    <a:pt x="147" y="240"/>
                  </a:lnTo>
                  <a:lnTo>
                    <a:pt x="144" y="241"/>
                  </a:lnTo>
                  <a:lnTo>
                    <a:pt x="143" y="241"/>
                  </a:lnTo>
                  <a:lnTo>
                    <a:pt x="142" y="241"/>
                  </a:lnTo>
                  <a:lnTo>
                    <a:pt x="141" y="241"/>
                  </a:lnTo>
                  <a:lnTo>
                    <a:pt x="141" y="240"/>
                  </a:lnTo>
                  <a:lnTo>
                    <a:pt x="140" y="240"/>
                  </a:lnTo>
                  <a:lnTo>
                    <a:pt x="139" y="239"/>
                  </a:lnTo>
                  <a:lnTo>
                    <a:pt x="138" y="238"/>
                  </a:lnTo>
                  <a:lnTo>
                    <a:pt x="137" y="236"/>
                  </a:lnTo>
                  <a:lnTo>
                    <a:pt x="136" y="234"/>
                  </a:lnTo>
                  <a:lnTo>
                    <a:pt x="134" y="232"/>
                  </a:lnTo>
                  <a:lnTo>
                    <a:pt x="133" y="228"/>
                  </a:lnTo>
                  <a:lnTo>
                    <a:pt x="131" y="224"/>
                  </a:lnTo>
                  <a:lnTo>
                    <a:pt x="127" y="221"/>
                  </a:lnTo>
                  <a:lnTo>
                    <a:pt x="125" y="216"/>
                  </a:lnTo>
                  <a:lnTo>
                    <a:pt x="122" y="210"/>
                  </a:lnTo>
                  <a:lnTo>
                    <a:pt x="119" y="205"/>
                  </a:lnTo>
                  <a:lnTo>
                    <a:pt x="116" y="199"/>
                  </a:lnTo>
                  <a:lnTo>
                    <a:pt x="113" y="192"/>
                  </a:lnTo>
                  <a:lnTo>
                    <a:pt x="108" y="185"/>
                  </a:lnTo>
                  <a:lnTo>
                    <a:pt x="104" y="178"/>
                  </a:lnTo>
                  <a:lnTo>
                    <a:pt x="100" y="169"/>
                  </a:lnTo>
                  <a:lnTo>
                    <a:pt x="90" y="153"/>
                  </a:lnTo>
                  <a:lnTo>
                    <a:pt x="82" y="137"/>
                  </a:lnTo>
                  <a:lnTo>
                    <a:pt x="73" y="122"/>
                  </a:lnTo>
                  <a:lnTo>
                    <a:pt x="65" y="108"/>
                  </a:lnTo>
                  <a:lnTo>
                    <a:pt x="56" y="94"/>
                  </a:lnTo>
                  <a:lnTo>
                    <a:pt x="48" y="81"/>
                  </a:lnTo>
                  <a:lnTo>
                    <a:pt x="40" y="68"/>
                  </a:lnTo>
                  <a:lnTo>
                    <a:pt x="32" y="57"/>
                  </a:lnTo>
                  <a:lnTo>
                    <a:pt x="29" y="51"/>
                  </a:lnTo>
                  <a:lnTo>
                    <a:pt x="25" y="46"/>
                  </a:lnTo>
                  <a:lnTo>
                    <a:pt x="21" y="42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3" y="29"/>
                  </a:lnTo>
                  <a:lnTo>
                    <a:pt x="11" y="25"/>
                  </a:lnTo>
                  <a:lnTo>
                    <a:pt x="9" y="22"/>
                  </a:lnTo>
                  <a:lnTo>
                    <a:pt x="7" y="18"/>
                  </a:lnTo>
                  <a:lnTo>
                    <a:pt x="4" y="15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10" y="4"/>
                  </a:lnTo>
                  <a:lnTo>
                    <a:pt x="11" y="5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8" y="11"/>
                  </a:lnTo>
                  <a:lnTo>
                    <a:pt x="20" y="14"/>
                  </a:lnTo>
                  <a:lnTo>
                    <a:pt x="23" y="16"/>
                  </a:lnTo>
                  <a:lnTo>
                    <a:pt x="27" y="21"/>
                  </a:lnTo>
                  <a:lnTo>
                    <a:pt x="30" y="24"/>
                  </a:lnTo>
                  <a:lnTo>
                    <a:pt x="34" y="28"/>
                  </a:lnTo>
                  <a:lnTo>
                    <a:pt x="37" y="32"/>
                  </a:lnTo>
                  <a:lnTo>
                    <a:pt x="42" y="36"/>
                  </a:lnTo>
                  <a:lnTo>
                    <a:pt x="51" y="46"/>
                  </a:lnTo>
                  <a:lnTo>
                    <a:pt x="60" y="57"/>
                  </a:lnTo>
                  <a:lnTo>
                    <a:pt x="69" y="68"/>
                  </a:lnTo>
                  <a:lnTo>
                    <a:pt x="79" y="81"/>
                  </a:lnTo>
                  <a:lnTo>
                    <a:pt x="88" y="94"/>
                  </a:lnTo>
                  <a:lnTo>
                    <a:pt x="98" y="109"/>
                  </a:lnTo>
                  <a:lnTo>
                    <a:pt x="107" y="123"/>
                  </a:lnTo>
                  <a:lnTo>
                    <a:pt x="117" y="139"/>
                  </a:lnTo>
                  <a:lnTo>
                    <a:pt x="117" y="13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6"/>
            <p:cNvSpPr/>
            <p:nvPr/>
          </p:nvSpPr>
          <p:spPr bwMode="auto">
            <a:xfrm>
              <a:off x="3257550" y="1852613"/>
              <a:ext cx="460375" cy="647700"/>
            </a:xfrm>
            <a:custGeom>
              <a:avLst/>
              <a:gdLst>
                <a:gd name="T0" fmla="*/ 23 w 290"/>
                <a:gd name="T1" fmla="*/ 404 h 408"/>
                <a:gd name="T2" fmla="*/ 18 w 290"/>
                <a:gd name="T3" fmla="*/ 408 h 408"/>
                <a:gd name="T4" fmla="*/ 9 w 290"/>
                <a:gd name="T5" fmla="*/ 399 h 408"/>
                <a:gd name="T6" fmla="*/ 1 w 290"/>
                <a:gd name="T7" fmla="*/ 380 h 408"/>
                <a:gd name="T8" fmla="*/ 0 w 290"/>
                <a:gd name="T9" fmla="*/ 372 h 408"/>
                <a:gd name="T10" fmla="*/ 7 w 290"/>
                <a:gd name="T11" fmla="*/ 361 h 408"/>
                <a:gd name="T12" fmla="*/ 12 w 290"/>
                <a:gd name="T13" fmla="*/ 355 h 408"/>
                <a:gd name="T14" fmla="*/ 14 w 290"/>
                <a:gd name="T15" fmla="*/ 346 h 408"/>
                <a:gd name="T16" fmla="*/ 15 w 290"/>
                <a:gd name="T17" fmla="*/ 334 h 408"/>
                <a:gd name="T18" fmla="*/ 17 w 290"/>
                <a:gd name="T19" fmla="*/ 317 h 408"/>
                <a:gd name="T20" fmla="*/ 18 w 290"/>
                <a:gd name="T21" fmla="*/ 295 h 408"/>
                <a:gd name="T22" fmla="*/ 19 w 290"/>
                <a:gd name="T23" fmla="*/ 270 h 408"/>
                <a:gd name="T24" fmla="*/ 20 w 290"/>
                <a:gd name="T25" fmla="*/ 239 h 408"/>
                <a:gd name="T26" fmla="*/ 21 w 290"/>
                <a:gd name="T27" fmla="*/ 205 h 408"/>
                <a:gd name="T28" fmla="*/ 22 w 290"/>
                <a:gd name="T29" fmla="*/ 144 h 408"/>
                <a:gd name="T30" fmla="*/ 22 w 290"/>
                <a:gd name="T31" fmla="*/ 89 h 408"/>
                <a:gd name="T32" fmla="*/ 20 w 290"/>
                <a:gd name="T33" fmla="*/ 49 h 408"/>
                <a:gd name="T34" fmla="*/ 17 w 290"/>
                <a:gd name="T35" fmla="*/ 26 h 408"/>
                <a:gd name="T36" fmla="*/ 12 w 290"/>
                <a:gd name="T37" fmla="*/ 10 h 408"/>
                <a:gd name="T38" fmla="*/ 12 w 290"/>
                <a:gd name="T39" fmla="*/ 1 h 408"/>
                <a:gd name="T40" fmla="*/ 18 w 290"/>
                <a:gd name="T41" fmla="*/ 0 h 408"/>
                <a:gd name="T42" fmla="*/ 39 w 290"/>
                <a:gd name="T43" fmla="*/ 7 h 408"/>
                <a:gd name="T44" fmla="*/ 47 w 290"/>
                <a:gd name="T45" fmla="*/ 25 h 408"/>
                <a:gd name="T46" fmla="*/ 47 w 290"/>
                <a:gd name="T47" fmla="*/ 60 h 408"/>
                <a:gd name="T48" fmla="*/ 47 w 290"/>
                <a:gd name="T49" fmla="*/ 111 h 408"/>
                <a:gd name="T50" fmla="*/ 44 w 290"/>
                <a:gd name="T51" fmla="*/ 178 h 408"/>
                <a:gd name="T52" fmla="*/ 44 w 290"/>
                <a:gd name="T53" fmla="*/ 223 h 408"/>
                <a:gd name="T54" fmla="*/ 43 w 290"/>
                <a:gd name="T55" fmla="*/ 256 h 408"/>
                <a:gd name="T56" fmla="*/ 43 w 290"/>
                <a:gd name="T57" fmla="*/ 284 h 408"/>
                <a:gd name="T58" fmla="*/ 42 w 290"/>
                <a:gd name="T59" fmla="*/ 307 h 408"/>
                <a:gd name="T60" fmla="*/ 43 w 290"/>
                <a:gd name="T61" fmla="*/ 326 h 408"/>
                <a:gd name="T62" fmla="*/ 43 w 290"/>
                <a:gd name="T63" fmla="*/ 340 h 408"/>
                <a:gd name="T64" fmla="*/ 43 w 290"/>
                <a:gd name="T65" fmla="*/ 349 h 408"/>
                <a:gd name="T66" fmla="*/ 44 w 290"/>
                <a:gd name="T67" fmla="*/ 353 h 408"/>
                <a:gd name="T68" fmla="*/ 50 w 290"/>
                <a:gd name="T69" fmla="*/ 355 h 408"/>
                <a:gd name="T70" fmla="*/ 69 w 290"/>
                <a:gd name="T71" fmla="*/ 354 h 408"/>
                <a:gd name="T72" fmla="*/ 87 w 290"/>
                <a:gd name="T73" fmla="*/ 352 h 408"/>
                <a:gd name="T74" fmla="*/ 106 w 290"/>
                <a:gd name="T75" fmla="*/ 351 h 408"/>
                <a:gd name="T76" fmla="*/ 130 w 290"/>
                <a:gd name="T77" fmla="*/ 349 h 408"/>
                <a:gd name="T78" fmla="*/ 160 w 290"/>
                <a:gd name="T79" fmla="*/ 345 h 408"/>
                <a:gd name="T80" fmla="*/ 192 w 290"/>
                <a:gd name="T81" fmla="*/ 343 h 408"/>
                <a:gd name="T82" fmla="*/ 216 w 290"/>
                <a:gd name="T83" fmla="*/ 341 h 408"/>
                <a:gd name="T84" fmla="*/ 234 w 290"/>
                <a:gd name="T85" fmla="*/ 340 h 408"/>
                <a:gd name="T86" fmla="*/ 246 w 290"/>
                <a:gd name="T87" fmla="*/ 340 h 408"/>
                <a:gd name="T88" fmla="*/ 257 w 290"/>
                <a:gd name="T89" fmla="*/ 341 h 408"/>
                <a:gd name="T90" fmla="*/ 272 w 290"/>
                <a:gd name="T91" fmla="*/ 349 h 408"/>
                <a:gd name="T92" fmla="*/ 284 w 290"/>
                <a:gd name="T93" fmla="*/ 360 h 408"/>
                <a:gd name="T94" fmla="*/ 290 w 290"/>
                <a:gd name="T95" fmla="*/ 369 h 408"/>
                <a:gd name="T96" fmla="*/ 288 w 290"/>
                <a:gd name="T97" fmla="*/ 372 h 408"/>
                <a:gd name="T98" fmla="*/ 281 w 290"/>
                <a:gd name="T99" fmla="*/ 373 h 408"/>
                <a:gd name="T100" fmla="*/ 267 w 290"/>
                <a:gd name="T101" fmla="*/ 373 h 408"/>
                <a:gd name="T102" fmla="*/ 249 w 290"/>
                <a:gd name="T103" fmla="*/ 372 h 408"/>
                <a:gd name="T104" fmla="*/ 174 w 290"/>
                <a:gd name="T105" fmla="*/ 371 h 408"/>
                <a:gd name="T106" fmla="*/ 93 w 290"/>
                <a:gd name="T107" fmla="*/ 379 h 408"/>
                <a:gd name="T108" fmla="*/ 53 w 290"/>
                <a:gd name="T109" fmla="*/ 386 h 408"/>
                <a:gd name="T110" fmla="*/ 34 w 290"/>
                <a:gd name="T111" fmla="*/ 39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0" h="408">
                  <a:moveTo>
                    <a:pt x="31" y="397"/>
                  </a:moveTo>
                  <a:lnTo>
                    <a:pt x="29" y="399"/>
                  </a:lnTo>
                  <a:lnTo>
                    <a:pt x="25" y="402"/>
                  </a:lnTo>
                  <a:lnTo>
                    <a:pt x="23" y="404"/>
                  </a:lnTo>
                  <a:lnTo>
                    <a:pt x="22" y="405"/>
                  </a:lnTo>
                  <a:lnTo>
                    <a:pt x="20" y="407"/>
                  </a:lnTo>
                  <a:lnTo>
                    <a:pt x="19" y="408"/>
                  </a:lnTo>
                  <a:lnTo>
                    <a:pt x="18" y="408"/>
                  </a:lnTo>
                  <a:lnTo>
                    <a:pt x="17" y="408"/>
                  </a:lnTo>
                  <a:lnTo>
                    <a:pt x="15" y="406"/>
                  </a:lnTo>
                  <a:lnTo>
                    <a:pt x="12" y="403"/>
                  </a:lnTo>
                  <a:lnTo>
                    <a:pt x="9" y="399"/>
                  </a:lnTo>
                  <a:lnTo>
                    <a:pt x="7" y="394"/>
                  </a:lnTo>
                  <a:lnTo>
                    <a:pt x="4" y="390"/>
                  </a:lnTo>
                  <a:lnTo>
                    <a:pt x="2" y="385"/>
                  </a:lnTo>
                  <a:lnTo>
                    <a:pt x="1" y="380"/>
                  </a:lnTo>
                  <a:lnTo>
                    <a:pt x="0" y="376"/>
                  </a:lnTo>
                  <a:lnTo>
                    <a:pt x="0" y="375"/>
                  </a:lnTo>
                  <a:lnTo>
                    <a:pt x="0" y="374"/>
                  </a:lnTo>
                  <a:lnTo>
                    <a:pt x="0" y="372"/>
                  </a:lnTo>
                  <a:lnTo>
                    <a:pt x="1" y="370"/>
                  </a:lnTo>
                  <a:lnTo>
                    <a:pt x="3" y="368"/>
                  </a:lnTo>
                  <a:lnTo>
                    <a:pt x="5" y="364"/>
                  </a:lnTo>
                  <a:lnTo>
                    <a:pt x="7" y="361"/>
                  </a:lnTo>
                  <a:lnTo>
                    <a:pt x="9" y="358"/>
                  </a:lnTo>
                  <a:lnTo>
                    <a:pt x="11" y="357"/>
                  </a:lnTo>
                  <a:lnTo>
                    <a:pt x="11" y="356"/>
                  </a:lnTo>
                  <a:lnTo>
                    <a:pt x="12" y="355"/>
                  </a:lnTo>
                  <a:lnTo>
                    <a:pt x="12" y="353"/>
                  </a:lnTo>
                  <a:lnTo>
                    <a:pt x="13" y="352"/>
                  </a:lnTo>
                  <a:lnTo>
                    <a:pt x="13" y="350"/>
                  </a:lnTo>
                  <a:lnTo>
                    <a:pt x="14" y="346"/>
                  </a:lnTo>
                  <a:lnTo>
                    <a:pt x="14" y="344"/>
                  </a:lnTo>
                  <a:lnTo>
                    <a:pt x="15" y="341"/>
                  </a:lnTo>
                  <a:lnTo>
                    <a:pt x="15" y="338"/>
                  </a:lnTo>
                  <a:lnTo>
                    <a:pt x="15" y="334"/>
                  </a:lnTo>
                  <a:lnTo>
                    <a:pt x="16" y="330"/>
                  </a:lnTo>
                  <a:lnTo>
                    <a:pt x="16" y="326"/>
                  </a:lnTo>
                  <a:lnTo>
                    <a:pt x="17" y="322"/>
                  </a:lnTo>
                  <a:lnTo>
                    <a:pt x="17" y="317"/>
                  </a:lnTo>
                  <a:lnTo>
                    <a:pt x="17" y="312"/>
                  </a:lnTo>
                  <a:lnTo>
                    <a:pt x="18" y="307"/>
                  </a:lnTo>
                  <a:lnTo>
                    <a:pt x="18" y="302"/>
                  </a:lnTo>
                  <a:lnTo>
                    <a:pt x="18" y="295"/>
                  </a:lnTo>
                  <a:lnTo>
                    <a:pt x="18" y="289"/>
                  </a:lnTo>
                  <a:lnTo>
                    <a:pt x="19" y="283"/>
                  </a:lnTo>
                  <a:lnTo>
                    <a:pt x="19" y="276"/>
                  </a:lnTo>
                  <a:lnTo>
                    <a:pt x="19" y="270"/>
                  </a:lnTo>
                  <a:lnTo>
                    <a:pt x="19" y="263"/>
                  </a:lnTo>
                  <a:lnTo>
                    <a:pt x="20" y="255"/>
                  </a:lnTo>
                  <a:lnTo>
                    <a:pt x="20" y="248"/>
                  </a:lnTo>
                  <a:lnTo>
                    <a:pt x="20" y="239"/>
                  </a:lnTo>
                  <a:lnTo>
                    <a:pt x="20" y="232"/>
                  </a:lnTo>
                  <a:lnTo>
                    <a:pt x="20" y="223"/>
                  </a:lnTo>
                  <a:lnTo>
                    <a:pt x="21" y="214"/>
                  </a:lnTo>
                  <a:lnTo>
                    <a:pt x="21" y="205"/>
                  </a:lnTo>
                  <a:lnTo>
                    <a:pt x="21" y="196"/>
                  </a:lnTo>
                  <a:lnTo>
                    <a:pt x="21" y="178"/>
                  </a:lnTo>
                  <a:lnTo>
                    <a:pt x="22" y="161"/>
                  </a:lnTo>
                  <a:lnTo>
                    <a:pt x="22" y="144"/>
                  </a:lnTo>
                  <a:lnTo>
                    <a:pt x="22" y="129"/>
                  </a:lnTo>
                  <a:lnTo>
                    <a:pt x="22" y="114"/>
                  </a:lnTo>
                  <a:lnTo>
                    <a:pt x="22" y="101"/>
                  </a:lnTo>
                  <a:lnTo>
                    <a:pt x="22" y="89"/>
                  </a:lnTo>
                  <a:lnTo>
                    <a:pt x="21" y="78"/>
                  </a:lnTo>
                  <a:lnTo>
                    <a:pt x="21" y="67"/>
                  </a:lnTo>
                  <a:lnTo>
                    <a:pt x="21" y="58"/>
                  </a:lnTo>
                  <a:lnTo>
                    <a:pt x="20" y="49"/>
                  </a:lnTo>
                  <a:lnTo>
                    <a:pt x="19" y="42"/>
                  </a:lnTo>
                  <a:lnTo>
                    <a:pt x="19" y="36"/>
                  </a:lnTo>
                  <a:lnTo>
                    <a:pt x="18" y="30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15" y="18"/>
                  </a:lnTo>
                  <a:lnTo>
                    <a:pt x="13" y="13"/>
                  </a:lnTo>
                  <a:lnTo>
                    <a:pt x="12" y="10"/>
                  </a:lnTo>
                  <a:lnTo>
                    <a:pt x="11" y="7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2" y="1"/>
                  </a:lnTo>
                  <a:lnTo>
                    <a:pt x="28" y="3"/>
                  </a:lnTo>
                  <a:lnTo>
                    <a:pt x="33" y="4"/>
                  </a:lnTo>
                  <a:lnTo>
                    <a:pt x="39" y="7"/>
                  </a:lnTo>
                  <a:lnTo>
                    <a:pt x="47" y="9"/>
                  </a:lnTo>
                  <a:lnTo>
                    <a:pt x="47" y="13"/>
                  </a:lnTo>
                  <a:lnTo>
                    <a:pt x="47" y="19"/>
                  </a:lnTo>
                  <a:lnTo>
                    <a:pt x="47" y="25"/>
                  </a:lnTo>
                  <a:lnTo>
                    <a:pt x="47" y="32"/>
                  </a:lnTo>
                  <a:lnTo>
                    <a:pt x="47" y="41"/>
                  </a:lnTo>
                  <a:lnTo>
                    <a:pt x="47" y="50"/>
                  </a:lnTo>
                  <a:lnTo>
                    <a:pt x="47" y="60"/>
                  </a:lnTo>
                  <a:lnTo>
                    <a:pt x="47" y="72"/>
                  </a:lnTo>
                  <a:lnTo>
                    <a:pt x="47" y="84"/>
                  </a:lnTo>
                  <a:lnTo>
                    <a:pt x="47" y="97"/>
                  </a:lnTo>
                  <a:lnTo>
                    <a:pt x="47" y="111"/>
                  </a:lnTo>
                  <a:lnTo>
                    <a:pt x="46" y="127"/>
                  </a:lnTo>
                  <a:lnTo>
                    <a:pt x="46" y="143"/>
                  </a:lnTo>
                  <a:lnTo>
                    <a:pt x="46" y="160"/>
                  </a:lnTo>
                  <a:lnTo>
                    <a:pt x="44" y="178"/>
                  </a:lnTo>
                  <a:lnTo>
                    <a:pt x="44" y="196"/>
                  </a:lnTo>
                  <a:lnTo>
                    <a:pt x="44" y="205"/>
                  </a:lnTo>
                  <a:lnTo>
                    <a:pt x="44" y="215"/>
                  </a:lnTo>
                  <a:lnTo>
                    <a:pt x="44" y="223"/>
                  </a:lnTo>
                  <a:lnTo>
                    <a:pt x="43" y="232"/>
                  </a:lnTo>
                  <a:lnTo>
                    <a:pt x="43" y="240"/>
                  </a:lnTo>
                  <a:lnTo>
                    <a:pt x="43" y="249"/>
                  </a:lnTo>
                  <a:lnTo>
                    <a:pt x="43" y="256"/>
                  </a:lnTo>
                  <a:lnTo>
                    <a:pt x="43" y="264"/>
                  </a:lnTo>
                  <a:lnTo>
                    <a:pt x="43" y="271"/>
                  </a:lnTo>
                  <a:lnTo>
                    <a:pt x="43" y="277"/>
                  </a:lnTo>
                  <a:lnTo>
                    <a:pt x="43" y="284"/>
                  </a:lnTo>
                  <a:lnTo>
                    <a:pt x="43" y="290"/>
                  </a:lnTo>
                  <a:lnTo>
                    <a:pt x="43" y="297"/>
                  </a:lnTo>
                  <a:lnTo>
                    <a:pt x="42" y="302"/>
                  </a:lnTo>
                  <a:lnTo>
                    <a:pt x="42" y="307"/>
                  </a:lnTo>
                  <a:lnTo>
                    <a:pt x="42" y="312"/>
                  </a:lnTo>
                  <a:lnTo>
                    <a:pt x="42" y="317"/>
                  </a:lnTo>
                  <a:lnTo>
                    <a:pt x="42" y="322"/>
                  </a:lnTo>
                  <a:lnTo>
                    <a:pt x="43" y="326"/>
                  </a:lnTo>
                  <a:lnTo>
                    <a:pt x="43" y="329"/>
                  </a:lnTo>
                  <a:lnTo>
                    <a:pt x="43" y="334"/>
                  </a:lnTo>
                  <a:lnTo>
                    <a:pt x="43" y="337"/>
                  </a:lnTo>
                  <a:lnTo>
                    <a:pt x="43" y="340"/>
                  </a:lnTo>
                  <a:lnTo>
                    <a:pt x="43" y="342"/>
                  </a:lnTo>
                  <a:lnTo>
                    <a:pt x="43" y="344"/>
                  </a:lnTo>
                  <a:lnTo>
                    <a:pt x="43" y="346"/>
                  </a:lnTo>
                  <a:lnTo>
                    <a:pt x="43" y="349"/>
                  </a:lnTo>
                  <a:lnTo>
                    <a:pt x="43" y="351"/>
                  </a:lnTo>
                  <a:lnTo>
                    <a:pt x="44" y="352"/>
                  </a:lnTo>
                  <a:lnTo>
                    <a:pt x="44" y="353"/>
                  </a:lnTo>
                  <a:lnTo>
                    <a:pt x="44" y="353"/>
                  </a:lnTo>
                  <a:lnTo>
                    <a:pt x="44" y="354"/>
                  </a:lnTo>
                  <a:lnTo>
                    <a:pt x="46" y="354"/>
                  </a:lnTo>
                  <a:lnTo>
                    <a:pt x="48" y="355"/>
                  </a:lnTo>
                  <a:lnTo>
                    <a:pt x="50" y="355"/>
                  </a:lnTo>
                  <a:lnTo>
                    <a:pt x="54" y="355"/>
                  </a:lnTo>
                  <a:lnTo>
                    <a:pt x="58" y="355"/>
                  </a:lnTo>
                  <a:lnTo>
                    <a:pt x="63" y="355"/>
                  </a:lnTo>
                  <a:lnTo>
                    <a:pt x="69" y="354"/>
                  </a:lnTo>
                  <a:lnTo>
                    <a:pt x="75" y="354"/>
                  </a:lnTo>
                  <a:lnTo>
                    <a:pt x="78" y="353"/>
                  </a:lnTo>
                  <a:lnTo>
                    <a:pt x="83" y="353"/>
                  </a:lnTo>
                  <a:lnTo>
                    <a:pt x="87" y="352"/>
                  </a:lnTo>
                  <a:lnTo>
                    <a:pt x="91" y="352"/>
                  </a:lnTo>
                  <a:lnTo>
                    <a:pt x="96" y="352"/>
                  </a:lnTo>
                  <a:lnTo>
                    <a:pt x="101" y="351"/>
                  </a:lnTo>
                  <a:lnTo>
                    <a:pt x="106" y="351"/>
                  </a:lnTo>
                  <a:lnTo>
                    <a:pt x="112" y="350"/>
                  </a:lnTo>
                  <a:lnTo>
                    <a:pt x="118" y="350"/>
                  </a:lnTo>
                  <a:lnTo>
                    <a:pt x="124" y="349"/>
                  </a:lnTo>
                  <a:lnTo>
                    <a:pt x="130" y="349"/>
                  </a:lnTo>
                  <a:lnTo>
                    <a:pt x="138" y="347"/>
                  </a:lnTo>
                  <a:lnTo>
                    <a:pt x="145" y="346"/>
                  </a:lnTo>
                  <a:lnTo>
                    <a:pt x="153" y="346"/>
                  </a:lnTo>
                  <a:lnTo>
                    <a:pt x="160" y="345"/>
                  </a:lnTo>
                  <a:lnTo>
                    <a:pt x="169" y="344"/>
                  </a:lnTo>
                  <a:lnTo>
                    <a:pt x="177" y="344"/>
                  </a:lnTo>
                  <a:lnTo>
                    <a:pt x="185" y="343"/>
                  </a:lnTo>
                  <a:lnTo>
                    <a:pt x="192" y="343"/>
                  </a:lnTo>
                  <a:lnTo>
                    <a:pt x="198" y="342"/>
                  </a:lnTo>
                  <a:lnTo>
                    <a:pt x="205" y="342"/>
                  </a:lnTo>
                  <a:lnTo>
                    <a:pt x="211" y="342"/>
                  </a:lnTo>
                  <a:lnTo>
                    <a:pt x="216" y="341"/>
                  </a:lnTo>
                  <a:lnTo>
                    <a:pt x="222" y="341"/>
                  </a:lnTo>
                  <a:lnTo>
                    <a:pt x="226" y="341"/>
                  </a:lnTo>
                  <a:lnTo>
                    <a:pt x="230" y="341"/>
                  </a:lnTo>
                  <a:lnTo>
                    <a:pt x="234" y="340"/>
                  </a:lnTo>
                  <a:lnTo>
                    <a:pt x="238" y="340"/>
                  </a:lnTo>
                  <a:lnTo>
                    <a:pt x="241" y="340"/>
                  </a:lnTo>
                  <a:lnTo>
                    <a:pt x="244" y="340"/>
                  </a:lnTo>
                  <a:lnTo>
                    <a:pt x="246" y="340"/>
                  </a:lnTo>
                  <a:lnTo>
                    <a:pt x="248" y="340"/>
                  </a:lnTo>
                  <a:lnTo>
                    <a:pt x="250" y="340"/>
                  </a:lnTo>
                  <a:lnTo>
                    <a:pt x="253" y="341"/>
                  </a:lnTo>
                  <a:lnTo>
                    <a:pt x="257" y="341"/>
                  </a:lnTo>
                  <a:lnTo>
                    <a:pt x="260" y="343"/>
                  </a:lnTo>
                  <a:lnTo>
                    <a:pt x="264" y="344"/>
                  </a:lnTo>
                  <a:lnTo>
                    <a:pt x="267" y="346"/>
                  </a:lnTo>
                  <a:lnTo>
                    <a:pt x="272" y="349"/>
                  </a:lnTo>
                  <a:lnTo>
                    <a:pt x="276" y="352"/>
                  </a:lnTo>
                  <a:lnTo>
                    <a:pt x="279" y="355"/>
                  </a:lnTo>
                  <a:lnTo>
                    <a:pt x="282" y="358"/>
                  </a:lnTo>
                  <a:lnTo>
                    <a:pt x="284" y="360"/>
                  </a:lnTo>
                  <a:lnTo>
                    <a:pt x="286" y="363"/>
                  </a:lnTo>
                  <a:lnTo>
                    <a:pt x="288" y="365"/>
                  </a:lnTo>
                  <a:lnTo>
                    <a:pt x="290" y="367"/>
                  </a:lnTo>
                  <a:lnTo>
                    <a:pt x="290" y="369"/>
                  </a:lnTo>
                  <a:lnTo>
                    <a:pt x="290" y="370"/>
                  </a:lnTo>
                  <a:lnTo>
                    <a:pt x="290" y="370"/>
                  </a:lnTo>
                  <a:lnTo>
                    <a:pt x="290" y="371"/>
                  </a:lnTo>
                  <a:lnTo>
                    <a:pt x="288" y="372"/>
                  </a:lnTo>
                  <a:lnTo>
                    <a:pt x="287" y="372"/>
                  </a:lnTo>
                  <a:lnTo>
                    <a:pt x="285" y="373"/>
                  </a:lnTo>
                  <a:lnTo>
                    <a:pt x="283" y="373"/>
                  </a:lnTo>
                  <a:lnTo>
                    <a:pt x="281" y="373"/>
                  </a:lnTo>
                  <a:lnTo>
                    <a:pt x="278" y="373"/>
                  </a:lnTo>
                  <a:lnTo>
                    <a:pt x="275" y="373"/>
                  </a:lnTo>
                  <a:lnTo>
                    <a:pt x="272" y="373"/>
                  </a:lnTo>
                  <a:lnTo>
                    <a:pt x="267" y="373"/>
                  </a:lnTo>
                  <a:lnTo>
                    <a:pt x="263" y="373"/>
                  </a:lnTo>
                  <a:lnTo>
                    <a:pt x="259" y="373"/>
                  </a:lnTo>
                  <a:lnTo>
                    <a:pt x="255" y="373"/>
                  </a:lnTo>
                  <a:lnTo>
                    <a:pt x="249" y="372"/>
                  </a:lnTo>
                  <a:lnTo>
                    <a:pt x="243" y="372"/>
                  </a:lnTo>
                  <a:lnTo>
                    <a:pt x="220" y="371"/>
                  </a:lnTo>
                  <a:lnTo>
                    <a:pt x="196" y="370"/>
                  </a:lnTo>
                  <a:lnTo>
                    <a:pt x="174" y="371"/>
                  </a:lnTo>
                  <a:lnTo>
                    <a:pt x="152" y="372"/>
                  </a:lnTo>
                  <a:lnTo>
                    <a:pt x="131" y="374"/>
                  </a:lnTo>
                  <a:lnTo>
                    <a:pt x="111" y="376"/>
                  </a:lnTo>
                  <a:lnTo>
                    <a:pt x="93" y="379"/>
                  </a:lnTo>
                  <a:lnTo>
                    <a:pt x="75" y="381"/>
                  </a:lnTo>
                  <a:lnTo>
                    <a:pt x="67" y="382"/>
                  </a:lnTo>
                  <a:lnTo>
                    <a:pt x="59" y="384"/>
                  </a:lnTo>
                  <a:lnTo>
                    <a:pt x="53" y="386"/>
                  </a:lnTo>
                  <a:lnTo>
                    <a:pt x="47" y="387"/>
                  </a:lnTo>
                  <a:lnTo>
                    <a:pt x="41" y="390"/>
                  </a:lnTo>
                  <a:lnTo>
                    <a:pt x="37" y="392"/>
                  </a:lnTo>
                  <a:lnTo>
                    <a:pt x="34" y="394"/>
                  </a:lnTo>
                  <a:lnTo>
                    <a:pt x="31" y="397"/>
                  </a:lnTo>
                  <a:lnTo>
                    <a:pt x="31" y="3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66"/>
          <p:cNvSpPr/>
          <p:nvPr/>
        </p:nvSpPr>
        <p:spPr bwMode="auto">
          <a:xfrm>
            <a:off x="1742913" y="1590274"/>
            <a:ext cx="350202" cy="421601"/>
          </a:xfrm>
          <a:custGeom>
            <a:avLst/>
            <a:gdLst>
              <a:gd name="T0" fmla="*/ 52 w 103"/>
              <a:gd name="T1" fmla="*/ 11 h 124"/>
              <a:gd name="T2" fmla="*/ 49 w 103"/>
              <a:gd name="T3" fmla="*/ 7 h 124"/>
              <a:gd name="T4" fmla="*/ 49 w 103"/>
              <a:gd name="T5" fmla="*/ 4 h 124"/>
              <a:gd name="T6" fmla="*/ 52 w 103"/>
              <a:gd name="T7" fmla="*/ 2 h 124"/>
              <a:gd name="T8" fmla="*/ 56 w 103"/>
              <a:gd name="T9" fmla="*/ 0 h 124"/>
              <a:gd name="T10" fmla="*/ 62 w 103"/>
              <a:gd name="T11" fmla="*/ 0 h 124"/>
              <a:gd name="T12" fmla="*/ 68 w 103"/>
              <a:gd name="T13" fmla="*/ 2 h 124"/>
              <a:gd name="T14" fmla="*/ 77 w 103"/>
              <a:gd name="T15" fmla="*/ 6 h 124"/>
              <a:gd name="T16" fmla="*/ 87 w 103"/>
              <a:gd name="T17" fmla="*/ 11 h 124"/>
              <a:gd name="T18" fmla="*/ 95 w 103"/>
              <a:gd name="T19" fmla="*/ 16 h 124"/>
              <a:gd name="T20" fmla="*/ 100 w 103"/>
              <a:gd name="T21" fmla="*/ 21 h 124"/>
              <a:gd name="T22" fmla="*/ 103 w 103"/>
              <a:gd name="T23" fmla="*/ 26 h 124"/>
              <a:gd name="T24" fmla="*/ 101 w 103"/>
              <a:gd name="T25" fmla="*/ 34 h 124"/>
              <a:gd name="T26" fmla="*/ 94 w 103"/>
              <a:gd name="T27" fmla="*/ 45 h 124"/>
              <a:gd name="T28" fmla="*/ 87 w 103"/>
              <a:gd name="T29" fmla="*/ 53 h 124"/>
              <a:gd name="T30" fmla="*/ 82 w 103"/>
              <a:gd name="T31" fmla="*/ 59 h 124"/>
              <a:gd name="T32" fmla="*/ 76 w 103"/>
              <a:gd name="T33" fmla="*/ 65 h 124"/>
              <a:gd name="T34" fmla="*/ 68 w 103"/>
              <a:gd name="T35" fmla="*/ 72 h 124"/>
              <a:gd name="T36" fmla="*/ 60 w 103"/>
              <a:gd name="T37" fmla="*/ 82 h 124"/>
              <a:gd name="T38" fmla="*/ 49 w 103"/>
              <a:gd name="T39" fmla="*/ 93 h 124"/>
              <a:gd name="T40" fmla="*/ 37 w 103"/>
              <a:gd name="T41" fmla="*/ 104 h 124"/>
              <a:gd name="T42" fmla="*/ 24 w 103"/>
              <a:gd name="T43" fmla="*/ 117 h 124"/>
              <a:gd name="T44" fmla="*/ 0 w 103"/>
              <a:gd name="T45" fmla="*/ 122 h 124"/>
              <a:gd name="T46" fmla="*/ 10 w 103"/>
              <a:gd name="T47" fmla="*/ 108 h 124"/>
              <a:gd name="T48" fmla="*/ 19 w 103"/>
              <a:gd name="T49" fmla="*/ 96 h 124"/>
              <a:gd name="T50" fmla="*/ 28 w 103"/>
              <a:gd name="T51" fmla="*/ 84 h 124"/>
              <a:gd name="T52" fmla="*/ 35 w 103"/>
              <a:gd name="T53" fmla="*/ 73 h 124"/>
              <a:gd name="T54" fmla="*/ 42 w 103"/>
              <a:gd name="T55" fmla="*/ 64 h 124"/>
              <a:gd name="T56" fmla="*/ 47 w 103"/>
              <a:gd name="T57" fmla="*/ 56 h 124"/>
              <a:gd name="T58" fmla="*/ 51 w 103"/>
              <a:gd name="T59" fmla="*/ 49 h 124"/>
              <a:gd name="T60" fmla="*/ 54 w 103"/>
              <a:gd name="T61" fmla="*/ 43 h 124"/>
              <a:gd name="T62" fmla="*/ 58 w 103"/>
              <a:gd name="T63" fmla="*/ 33 h 124"/>
              <a:gd name="T64" fmla="*/ 60 w 103"/>
              <a:gd name="T65" fmla="*/ 25 h 124"/>
              <a:gd name="T66" fmla="*/ 58 w 103"/>
              <a:gd name="T67" fmla="*/ 18 h 124"/>
              <a:gd name="T68" fmla="*/ 54 w 103"/>
              <a:gd name="T69" fmla="*/ 1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" h="124">
                <a:moveTo>
                  <a:pt x="54" y="13"/>
                </a:moveTo>
                <a:lnTo>
                  <a:pt x="52" y="11"/>
                </a:lnTo>
                <a:lnTo>
                  <a:pt x="50" y="9"/>
                </a:lnTo>
                <a:lnTo>
                  <a:pt x="49" y="7"/>
                </a:lnTo>
                <a:lnTo>
                  <a:pt x="49" y="6"/>
                </a:lnTo>
                <a:lnTo>
                  <a:pt x="49" y="4"/>
                </a:lnTo>
                <a:lnTo>
                  <a:pt x="50" y="3"/>
                </a:lnTo>
                <a:lnTo>
                  <a:pt x="52" y="2"/>
                </a:lnTo>
                <a:lnTo>
                  <a:pt x="54" y="1"/>
                </a:lnTo>
                <a:lnTo>
                  <a:pt x="56" y="0"/>
                </a:lnTo>
                <a:lnTo>
                  <a:pt x="59" y="0"/>
                </a:lnTo>
                <a:lnTo>
                  <a:pt x="62" y="0"/>
                </a:lnTo>
                <a:lnTo>
                  <a:pt x="65" y="1"/>
                </a:lnTo>
                <a:lnTo>
                  <a:pt x="68" y="2"/>
                </a:lnTo>
                <a:lnTo>
                  <a:pt x="72" y="3"/>
                </a:lnTo>
                <a:lnTo>
                  <a:pt x="77" y="6"/>
                </a:lnTo>
                <a:lnTo>
                  <a:pt x="82" y="8"/>
                </a:lnTo>
                <a:lnTo>
                  <a:pt x="87" y="11"/>
                </a:lnTo>
                <a:lnTo>
                  <a:pt x="91" y="13"/>
                </a:lnTo>
                <a:lnTo>
                  <a:pt x="95" y="16"/>
                </a:lnTo>
                <a:lnTo>
                  <a:pt x="98" y="18"/>
                </a:lnTo>
                <a:lnTo>
                  <a:pt x="100" y="21"/>
                </a:lnTo>
                <a:lnTo>
                  <a:pt x="102" y="24"/>
                </a:lnTo>
                <a:lnTo>
                  <a:pt x="103" y="26"/>
                </a:lnTo>
                <a:lnTo>
                  <a:pt x="103" y="29"/>
                </a:lnTo>
                <a:lnTo>
                  <a:pt x="101" y="34"/>
                </a:lnTo>
                <a:lnTo>
                  <a:pt x="98" y="39"/>
                </a:lnTo>
                <a:lnTo>
                  <a:pt x="94" y="45"/>
                </a:lnTo>
                <a:lnTo>
                  <a:pt x="89" y="51"/>
                </a:lnTo>
                <a:lnTo>
                  <a:pt x="87" y="53"/>
                </a:lnTo>
                <a:lnTo>
                  <a:pt x="85" y="55"/>
                </a:lnTo>
                <a:lnTo>
                  <a:pt x="82" y="59"/>
                </a:lnTo>
                <a:lnTo>
                  <a:pt x="80" y="62"/>
                </a:lnTo>
                <a:lnTo>
                  <a:pt x="76" y="65"/>
                </a:lnTo>
                <a:lnTo>
                  <a:pt x="72" y="68"/>
                </a:lnTo>
                <a:lnTo>
                  <a:pt x="68" y="72"/>
                </a:lnTo>
                <a:lnTo>
                  <a:pt x="64" y="77"/>
                </a:lnTo>
                <a:lnTo>
                  <a:pt x="60" y="82"/>
                </a:lnTo>
                <a:lnTo>
                  <a:pt x="54" y="86"/>
                </a:lnTo>
                <a:lnTo>
                  <a:pt x="49" y="93"/>
                </a:lnTo>
                <a:lnTo>
                  <a:pt x="44" y="98"/>
                </a:lnTo>
                <a:lnTo>
                  <a:pt x="37" y="104"/>
                </a:lnTo>
                <a:lnTo>
                  <a:pt x="31" y="111"/>
                </a:lnTo>
                <a:lnTo>
                  <a:pt x="24" y="117"/>
                </a:lnTo>
                <a:lnTo>
                  <a:pt x="16" y="124"/>
                </a:lnTo>
                <a:lnTo>
                  <a:pt x="0" y="122"/>
                </a:lnTo>
                <a:lnTo>
                  <a:pt x="6" y="115"/>
                </a:lnTo>
                <a:lnTo>
                  <a:pt x="10" y="108"/>
                </a:lnTo>
                <a:lnTo>
                  <a:pt x="15" y="102"/>
                </a:lnTo>
                <a:lnTo>
                  <a:pt x="19" y="96"/>
                </a:lnTo>
                <a:lnTo>
                  <a:pt x="24" y="89"/>
                </a:lnTo>
                <a:lnTo>
                  <a:pt x="28" y="84"/>
                </a:lnTo>
                <a:lnTo>
                  <a:pt x="31" y="79"/>
                </a:lnTo>
                <a:lnTo>
                  <a:pt x="35" y="73"/>
                </a:lnTo>
                <a:lnTo>
                  <a:pt x="38" y="69"/>
                </a:lnTo>
                <a:lnTo>
                  <a:pt x="42" y="64"/>
                </a:lnTo>
                <a:lnTo>
                  <a:pt x="44" y="60"/>
                </a:lnTo>
                <a:lnTo>
                  <a:pt x="47" y="56"/>
                </a:lnTo>
                <a:lnTo>
                  <a:pt x="49" y="52"/>
                </a:lnTo>
                <a:lnTo>
                  <a:pt x="51" y="49"/>
                </a:lnTo>
                <a:lnTo>
                  <a:pt x="52" y="46"/>
                </a:lnTo>
                <a:lnTo>
                  <a:pt x="54" y="43"/>
                </a:lnTo>
                <a:lnTo>
                  <a:pt x="56" y="37"/>
                </a:lnTo>
                <a:lnTo>
                  <a:pt x="58" y="33"/>
                </a:lnTo>
                <a:lnTo>
                  <a:pt x="59" y="29"/>
                </a:lnTo>
                <a:lnTo>
                  <a:pt x="60" y="25"/>
                </a:lnTo>
                <a:lnTo>
                  <a:pt x="59" y="21"/>
                </a:lnTo>
                <a:lnTo>
                  <a:pt x="58" y="18"/>
                </a:lnTo>
                <a:lnTo>
                  <a:pt x="56" y="15"/>
                </a:lnTo>
                <a:lnTo>
                  <a:pt x="54" y="13"/>
                </a:lnTo>
                <a:lnTo>
                  <a:pt x="54" y="1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67"/>
          <p:cNvSpPr/>
          <p:nvPr/>
        </p:nvSpPr>
        <p:spPr bwMode="auto">
          <a:xfrm>
            <a:off x="1603514" y="1974476"/>
            <a:ext cx="132601" cy="751401"/>
          </a:xfrm>
          <a:custGeom>
            <a:avLst/>
            <a:gdLst>
              <a:gd name="T0" fmla="*/ 34 w 39"/>
              <a:gd name="T1" fmla="*/ 5 h 221"/>
              <a:gd name="T2" fmla="*/ 35 w 39"/>
              <a:gd name="T3" fmla="*/ 21 h 221"/>
              <a:gd name="T4" fmla="*/ 35 w 39"/>
              <a:gd name="T5" fmla="*/ 37 h 221"/>
              <a:gd name="T6" fmla="*/ 36 w 39"/>
              <a:gd name="T7" fmla="*/ 53 h 221"/>
              <a:gd name="T8" fmla="*/ 36 w 39"/>
              <a:gd name="T9" fmla="*/ 68 h 221"/>
              <a:gd name="T10" fmla="*/ 36 w 39"/>
              <a:gd name="T11" fmla="*/ 82 h 221"/>
              <a:gd name="T12" fmla="*/ 37 w 39"/>
              <a:gd name="T13" fmla="*/ 97 h 221"/>
              <a:gd name="T14" fmla="*/ 37 w 39"/>
              <a:gd name="T15" fmla="*/ 111 h 221"/>
              <a:gd name="T16" fmla="*/ 37 w 39"/>
              <a:gd name="T17" fmla="*/ 125 h 221"/>
              <a:gd name="T18" fmla="*/ 38 w 39"/>
              <a:gd name="T19" fmla="*/ 138 h 221"/>
              <a:gd name="T20" fmla="*/ 38 w 39"/>
              <a:gd name="T21" fmla="*/ 150 h 221"/>
              <a:gd name="T22" fmla="*/ 38 w 39"/>
              <a:gd name="T23" fmla="*/ 163 h 221"/>
              <a:gd name="T24" fmla="*/ 38 w 39"/>
              <a:gd name="T25" fmla="*/ 175 h 221"/>
              <a:gd name="T26" fmla="*/ 39 w 39"/>
              <a:gd name="T27" fmla="*/ 186 h 221"/>
              <a:gd name="T28" fmla="*/ 39 w 39"/>
              <a:gd name="T29" fmla="*/ 198 h 221"/>
              <a:gd name="T30" fmla="*/ 39 w 39"/>
              <a:gd name="T31" fmla="*/ 209 h 221"/>
              <a:gd name="T32" fmla="*/ 39 w 39"/>
              <a:gd name="T33" fmla="*/ 219 h 221"/>
              <a:gd name="T34" fmla="*/ 16 w 39"/>
              <a:gd name="T35" fmla="*/ 221 h 221"/>
              <a:gd name="T36" fmla="*/ 16 w 39"/>
              <a:gd name="T37" fmla="*/ 205 h 221"/>
              <a:gd name="T38" fmla="*/ 16 w 39"/>
              <a:gd name="T39" fmla="*/ 192 h 221"/>
              <a:gd name="T40" fmla="*/ 16 w 39"/>
              <a:gd name="T41" fmla="*/ 177 h 221"/>
              <a:gd name="T42" fmla="*/ 15 w 39"/>
              <a:gd name="T43" fmla="*/ 164 h 221"/>
              <a:gd name="T44" fmla="*/ 15 w 39"/>
              <a:gd name="T45" fmla="*/ 151 h 221"/>
              <a:gd name="T46" fmla="*/ 15 w 39"/>
              <a:gd name="T47" fmla="*/ 139 h 221"/>
              <a:gd name="T48" fmla="*/ 15 w 39"/>
              <a:gd name="T49" fmla="*/ 128 h 221"/>
              <a:gd name="T50" fmla="*/ 14 w 39"/>
              <a:gd name="T51" fmla="*/ 117 h 221"/>
              <a:gd name="T52" fmla="*/ 14 w 39"/>
              <a:gd name="T53" fmla="*/ 108 h 221"/>
              <a:gd name="T54" fmla="*/ 14 w 39"/>
              <a:gd name="T55" fmla="*/ 98 h 221"/>
              <a:gd name="T56" fmla="*/ 13 w 39"/>
              <a:gd name="T57" fmla="*/ 90 h 221"/>
              <a:gd name="T58" fmla="*/ 13 w 39"/>
              <a:gd name="T59" fmla="*/ 82 h 221"/>
              <a:gd name="T60" fmla="*/ 13 w 39"/>
              <a:gd name="T61" fmla="*/ 76 h 221"/>
              <a:gd name="T62" fmla="*/ 12 w 39"/>
              <a:gd name="T63" fmla="*/ 70 h 221"/>
              <a:gd name="T64" fmla="*/ 12 w 39"/>
              <a:gd name="T65" fmla="*/ 64 h 221"/>
              <a:gd name="T66" fmla="*/ 10 w 39"/>
              <a:gd name="T67" fmla="*/ 59 h 221"/>
              <a:gd name="T68" fmla="*/ 9 w 39"/>
              <a:gd name="T69" fmla="*/ 52 h 221"/>
              <a:gd name="T70" fmla="*/ 8 w 39"/>
              <a:gd name="T71" fmla="*/ 43 h 221"/>
              <a:gd name="T72" fmla="*/ 7 w 39"/>
              <a:gd name="T73" fmla="*/ 37 h 221"/>
              <a:gd name="T74" fmla="*/ 6 w 39"/>
              <a:gd name="T75" fmla="*/ 30 h 221"/>
              <a:gd name="T76" fmla="*/ 5 w 39"/>
              <a:gd name="T77" fmla="*/ 25 h 221"/>
              <a:gd name="T78" fmla="*/ 4 w 39"/>
              <a:gd name="T79" fmla="*/ 21 h 221"/>
              <a:gd name="T80" fmla="*/ 2 w 39"/>
              <a:gd name="T81" fmla="*/ 17 h 221"/>
              <a:gd name="T82" fmla="*/ 2 w 39"/>
              <a:gd name="T83" fmla="*/ 13 h 221"/>
              <a:gd name="T84" fmla="*/ 0 w 39"/>
              <a:gd name="T85" fmla="*/ 9 h 221"/>
              <a:gd name="T86" fmla="*/ 0 w 39"/>
              <a:gd name="T87" fmla="*/ 5 h 221"/>
              <a:gd name="T88" fmla="*/ 0 w 39"/>
              <a:gd name="T89" fmla="*/ 2 h 221"/>
              <a:gd name="T90" fmla="*/ 2 w 39"/>
              <a:gd name="T91" fmla="*/ 0 h 221"/>
              <a:gd name="T92" fmla="*/ 3 w 39"/>
              <a:gd name="T93" fmla="*/ 0 h 221"/>
              <a:gd name="T94" fmla="*/ 5 w 39"/>
              <a:gd name="T95" fmla="*/ 0 h 221"/>
              <a:gd name="T96" fmla="*/ 8 w 39"/>
              <a:gd name="T97" fmla="*/ 0 h 221"/>
              <a:gd name="T98" fmla="*/ 12 w 39"/>
              <a:gd name="T99" fmla="*/ 0 h 221"/>
              <a:gd name="T100" fmla="*/ 17 w 39"/>
              <a:gd name="T101" fmla="*/ 1 h 221"/>
              <a:gd name="T102" fmla="*/ 21 w 39"/>
              <a:gd name="T103" fmla="*/ 2 h 221"/>
              <a:gd name="T104" fmla="*/ 27 w 39"/>
              <a:gd name="T105" fmla="*/ 3 h 221"/>
              <a:gd name="T106" fmla="*/ 34 w 39"/>
              <a:gd name="T107" fmla="*/ 5 h 221"/>
              <a:gd name="T108" fmla="*/ 34 w 39"/>
              <a:gd name="T109" fmla="*/ 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9" h="221">
                <a:moveTo>
                  <a:pt x="34" y="5"/>
                </a:moveTo>
                <a:lnTo>
                  <a:pt x="35" y="21"/>
                </a:lnTo>
                <a:lnTo>
                  <a:pt x="35" y="37"/>
                </a:lnTo>
                <a:lnTo>
                  <a:pt x="36" y="53"/>
                </a:lnTo>
                <a:lnTo>
                  <a:pt x="36" y="68"/>
                </a:lnTo>
                <a:lnTo>
                  <a:pt x="36" y="82"/>
                </a:lnTo>
                <a:lnTo>
                  <a:pt x="37" y="97"/>
                </a:lnTo>
                <a:lnTo>
                  <a:pt x="37" y="111"/>
                </a:lnTo>
                <a:lnTo>
                  <a:pt x="37" y="125"/>
                </a:lnTo>
                <a:lnTo>
                  <a:pt x="38" y="138"/>
                </a:lnTo>
                <a:lnTo>
                  <a:pt x="38" y="150"/>
                </a:lnTo>
                <a:lnTo>
                  <a:pt x="38" y="163"/>
                </a:lnTo>
                <a:lnTo>
                  <a:pt x="38" y="175"/>
                </a:lnTo>
                <a:lnTo>
                  <a:pt x="39" y="186"/>
                </a:lnTo>
                <a:lnTo>
                  <a:pt x="39" y="198"/>
                </a:lnTo>
                <a:lnTo>
                  <a:pt x="39" y="209"/>
                </a:lnTo>
                <a:lnTo>
                  <a:pt x="39" y="219"/>
                </a:lnTo>
                <a:lnTo>
                  <a:pt x="16" y="221"/>
                </a:lnTo>
                <a:lnTo>
                  <a:pt x="16" y="205"/>
                </a:lnTo>
                <a:lnTo>
                  <a:pt x="16" y="192"/>
                </a:lnTo>
                <a:lnTo>
                  <a:pt x="16" y="177"/>
                </a:lnTo>
                <a:lnTo>
                  <a:pt x="15" y="164"/>
                </a:lnTo>
                <a:lnTo>
                  <a:pt x="15" y="151"/>
                </a:lnTo>
                <a:lnTo>
                  <a:pt x="15" y="139"/>
                </a:lnTo>
                <a:lnTo>
                  <a:pt x="15" y="128"/>
                </a:lnTo>
                <a:lnTo>
                  <a:pt x="14" y="117"/>
                </a:lnTo>
                <a:lnTo>
                  <a:pt x="14" y="108"/>
                </a:lnTo>
                <a:lnTo>
                  <a:pt x="14" y="98"/>
                </a:lnTo>
                <a:lnTo>
                  <a:pt x="13" y="90"/>
                </a:lnTo>
                <a:lnTo>
                  <a:pt x="13" y="82"/>
                </a:lnTo>
                <a:lnTo>
                  <a:pt x="13" y="76"/>
                </a:lnTo>
                <a:lnTo>
                  <a:pt x="12" y="70"/>
                </a:lnTo>
                <a:lnTo>
                  <a:pt x="12" y="64"/>
                </a:lnTo>
                <a:lnTo>
                  <a:pt x="10" y="59"/>
                </a:lnTo>
                <a:lnTo>
                  <a:pt x="9" y="52"/>
                </a:lnTo>
                <a:lnTo>
                  <a:pt x="8" y="43"/>
                </a:lnTo>
                <a:lnTo>
                  <a:pt x="7" y="37"/>
                </a:lnTo>
                <a:lnTo>
                  <a:pt x="6" y="30"/>
                </a:lnTo>
                <a:lnTo>
                  <a:pt x="5" y="25"/>
                </a:lnTo>
                <a:lnTo>
                  <a:pt x="4" y="21"/>
                </a:lnTo>
                <a:lnTo>
                  <a:pt x="2" y="17"/>
                </a:lnTo>
                <a:lnTo>
                  <a:pt x="2" y="13"/>
                </a:lnTo>
                <a:lnTo>
                  <a:pt x="0" y="9"/>
                </a:lnTo>
                <a:lnTo>
                  <a:pt x="0" y="5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lnTo>
                  <a:pt x="5" y="0"/>
                </a:lnTo>
                <a:lnTo>
                  <a:pt x="8" y="0"/>
                </a:lnTo>
                <a:lnTo>
                  <a:pt x="12" y="0"/>
                </a:lnTo>
                <a:lnTo>
                  <a:pt x="17" y="1"/>
                </a:lnTo>
                <a:lnTo>
                  <a:pt x="21" y="2"/>
                </a:lnTo>
                <a:lnTo>
                  <a:pt x="27" y="3"/>
                </a:lnTo>
                <a:lnTo>
                  <a:pt x="34" y="5"/>
                </a:lnTo>
                <a:lnTo>
                  <a:pt x="34" y="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69"/>
          <p:cNvSpPr/>
          <p:nvPr/>
        </p:nvSpPr>
        <p:spPr bwMode="auto">
          <a:xfrm>
            <a:off x="1678314" y="2178476"/>
            <a:ext cx="295802" cy="98599"/>
          </a:xfrm>
          <a:custGeom>
            <a:avLst/>
            <a:gdLst>
              <a:gd name="T0" fmla="*/ 0 w 87"/>
              <a:gd name="T1" fmla="*/ 15 h 29"/>
              <a:gd name="T2" fmla="*/ 5 w 87"/>
              <a:gd name="T3" fmla="*/ 14 h 29"/>
              <a:gd name="T4" fmla="*/ 10 w 87"/>
              <a:gd name="T5" fmla="*/ 13 h 29"/>
              <a:gd name="T6" fmla="*/ 15 w 87"/>
              <a:gd name="T7" fmla="*/ 12 h 29"/>
              <a:gd name="T8" fmla="*/ 21 w 87"/>
              <a:gd name="T9" fmla="*/ 11 h 29"/>
              <a:gd name="T10" fmla="*/ 33 w 87"/>
              <a:gd name="T11" fmla="*/ 8 h 29"/>
              <a:gd name="T12" fmla="*/ 45 w 87"/>
              <a:gd name="T13" fmla="*/ 4 h 29"/>
              <a:gd name="T14" fmla="*/ 51 w 87"/>
              <a:gd name="T15" fmla="*/ 2 h 29"/>
              <a:gd name="T16" fmla="*/ 56 w 87"/>
              <a:gd name="T17" fmla="*/ 1 h 29"/>
              <a:gd name="T18" fmla="*/ 61 w 87"/>
              <a:gd name="T19" fmla="*/ 0 h 29"/>
              <a:gd name="T20" fmla="*/ 65 w 87"/>
              <a:gd name="T21" fmla="*/ 0 h 29"/>
              <a:gd name="T22" fmla="*/ 68 w 87"/>
              <a:gd name="T23" fmla="*/ 0 h 29"/>
              <a:gd name="T24" fmla="*/ 72 w 87"/>
              <a:gd name="T25" fmla="*/ 0 h 29"/>
              <a:gd name="T26" fmla="*/ 75 w 87"/>
              <a:gd name="T27" fmla="*/ 1 h 29"/>
              <a:gd name="T28" fmla="*/ 78 w 87"/>
              <a:gd name="T29" fmla="*/ 1 h 29"/>
              <a:gd name="T30" fmla="*/ 80 w 87"/>
              <a:gd name="T31" fmla="*/ 3 h 29"/>
              <a:gd name="T32" fmla="*/ 82 w 87"/>
              <a:gd name="T33" fmla="*/ 5 h 29"/>
              <a:gd name="T34" fmla="*/ 84 w 87"/>
              <a:gd name="T35" fmla="*/ 6 h 29"/>
              <a:gd name="T36" fmla="*/ 85 w 87"/>
              <a:gd name="T37" fmla="*/ 9 h 29"/>
              <a:gd name="T38" fmla="*/ 86 w 87"/>
              <a:gd name="T39" fmla="*/ 10 h 29"/>
              <a:gd name="T40" fmla="*/ 86 w 87"/>
              <a:gd name="T41" fmla="*/ 11 h 29"/>
              <a:gd name="T42" fmla="*/ 87 w 87"/>
              <a:gd name="T43" fmla="*/ 12 h 29"/>
              <a:gd name="T44" fmla="*/ 87 w 87"/>
              <a:gd name="T45" fmla="*/ 13 h 29"/>
              <a:gd name="T46" fmla="*/ 87 w 87"/>
              <a:gd name="T47" fmla="*/ 14 h 29"/>
              <a:gd name="T48" fmla="*/ 86 w 87"/>
              <a:gd name="T49" fmla="*/ 15 h 29"/>
              <a:gd name="T50" fmla="*/ 84 w 87"/>
              <a:gd name="T51" fmla="*/ 16 h 29"/>
              <a:gd name="T52" fmla="*/ 82 w 87"/>
              <a:gd name="T53" fmla="*/ 18 h 29"/>
              <a:gd name="T54" fmla="*/ 79 w 87"/>
              <a:gd name="T55" fmla="*/ 19 h 29"/>
              <a:gd name="T56" fmla="*/ 74 w 87"/>
              <a:gd name="T57" fmla="*/ 20 h 29"/>
              <a:gd name="T58" fmla="*/ 69 w 87"/>
              <a:gd name="T59" fmla="*/ 21 h 29"/>
              <a:gd name="T60" fmla="*/ 64 w 87"/>
              <a:gd name="T61" fmla="*/ 22 h 29"/>
              <a:gd name="T62" fmla="*/ 57 w 87"/>
              <a:gd name="T63" fmla="*/ 23 h 29"/>
              <a:gd name="T64" fmla="*/ 51 w 87"/>
              <a:gd name="T65" fmla="*/ 26 h 29"/>
              <a:gd name="T66" fmla="*/ 44 w 87"/>
              <a:gd name="T67" fmla="*/ 27 h 29"/>
              <a:gd name="T68" fmla="*/ 35 w 87"/>
              <a:gd name="T69" fmla="*/ 28 h 29"/>
              <a:gd name="T70" fmla="*/ 28 w 87"/>
              <a:gd name="T71" fmla="*/ 28 h 29"/>
              <a:gd name="T72" fmla="*/ 19 w 87"/>
              <a:gd name="T73" fmla="*/ 29 h 29"/>
              <a:gd name="T74" fmla="*/ 10 w 87"/>
              <a:gd name="T75" fmla="*/ 29 h 29"/>
              <a:gd name="T76" fmla="*/ 0 w 87"/>
              <a:gd name="T77" fmla="*/ 29 h 29"/>
              <a:gd name="T78" fmla="*/ 0 w 87"/>
              <a:gd name="T79" fmla="*/ 15 h 29"/>
              <a:gd name="T80" fmla="*/ 0 w 87"/>
              <a:gd name="T81" fmla="*/ 1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" h="29">
                <a:moveTo>
                  <a:pt x="0" y="15"/>
                </a:moveTo>
                <a:lnTo>
                  <a:pt x="5" y="14"/>
                </a:lnTo>
                <a:lnTo>
                  <a:pt x="10" y="13"/>
                </a:lnTo>
                <a:lnTo>
                  <a:pt x="15" y="12"/>
                </a:lnTo>
                <a:lnTo>
                  <a:pt x="21" y="11"/>
                </a:lnTo>
                <a:lnTo>
                  <a:pt x="33" y="8"/>
                </a:lnTo>
                <a:lnTo>
                  <a:pt x="45" y="4"/>
                </a:lnTo>
                <a:lnTo>
                  <a:pt x="51" y="2"/>
                </a:lnTo>
                <a:lnTo>
                  <a:pt x="56" y="1"/>
                </a:lnTo>
                <a:lnTo>
                  <a:pt x="61" y="0"/>
                </a:lnTo>
                <a:lnTo>
                  <a:pt x="65" y="0"/>
                </a:lnTo>
                <a:lnTo>
                  <a:pt x="68" y="0"/>
                </a:lnTo>
                <a:lnTo>
                  <a:pt x="72" y="0"/>
                </a:lnTo>
                <a:lnTo>
                  <a:pt x="75" y="1"/>
                </a:lnTo>
                <a:lnTo>
                  <a:pt x="78" y="1"/>
                </a:lnTo>
                <a:lnTo>
                  <a:pt x="80" y="3"/>
                </a:lnTo>
                <a:lnTo>
                  <a:pt x="82" y="5"/>
                </a:lnTo>
                <a:lnTo>
                  <a:pt x="84" y="6"/>
                </a:lnTo>
                <a:lnTo>
                  <a:pt x="85" y="9"/>
                </a:lnTo>
                <a:lnTo>
                  <a:pt x="86" y="10"/>
                </a:lnTo>
                <a:lnTo>
                  <a:pt x="86" y="11"/>
                </a:lnTo>
                <a:lnTo>
                  <a:pt x="87" y="12"/>
                </a:lnTo>
                <a:lnTo>
                  <a:pt x="87" y="13"/>
                </a:lnTo>
                <a:lnTo>
                  <a:pt x="87" y="14"/>
                </a:lnTo>
                <a:lnTo>
                  <a:pt x="86" y="15"/>
                </a:lnTo>
                <a:lnTo>
                  <a:pt x="84" y="16"/>
                </a:lnTo>
                <a:lnTo>
                  <a:pt x="82" y="18"/>
                </a:lnTo>
                <a:lnTo>
                  <a:pt x="79" y="19"/>
                </a:lnTo>
                <a:lnTo>
                  <a:pt x="74" y="20"/>
                </a:lnTo>
                <a:lnTo>
                  <a:pt x="69" y="21"/>
                </a:lnTo>
                <a:lnTo>
                  <a:pt x="64" y="22"/>
                </a:lnTo>
                <a:lnTo>
                  <a:pt x="57" y="23"/>
                </a:lnTo>
                <a:lnTo>
                  <a:pt x="51" y="26"/>
                </a:lnTo>
                <a:lnTo>
                  <a:pt x="44" y="27"/>
                </a:lnTo>
                <a:lnTo>
                  <a:pt x="35" y="28"/>
                </a:lnTo>
                <a:lnTo>
                  <a:pt x="28" y="28"/>
                </a:lnTo>
                <a:lnTo>
                  <a:pt x="19" y="29"/>
                </a:lnTo>
                <a:lnTo>
                  <a:pt x="10" y="29"/>
                </a:lnTo>
                <a:lnTo>
                  <a:pt x="0" y="29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70"/>
          <p:cNvSpPr/>
          <p:nvPr/>
        </p:nvSpPr>
        <p:spPr bwMode="auto">
          <a:xfrm>
            <a:off x="1678314" y="2402877"/>
            <a:ext cx="295802" cy="91799"/>
          </a:xfrm>
          <a:custGeom>
            <a:avLst/>
            <a:gdLst>
              <a:gd name="T0" fmla="*/ 58 w 87"/>
              <a:gd name="T1" fmla="*/ 24 h 27"/>
              <a:gd name="T2" fmla="*/ 45 w 87"/>
              <a:gd name="T3" fmla="*/ 26 h 27"/>
              <a:gd name="T4" fmla="*/ 31 w 87"/>
              <a:gd name="T5" fmla="*/ 26 h 27"/>
              <a:gd name="T6" fmla="*/ 16 w 87"/>
              <a:gd name="T7" fmla="*/ 26 h 27"/>
              <a:gd name="T8" fmla="*/ 0 w 87"/>
              <a:gd name="T9" fmla="*/ 27 h 27"/>
              <a:gd name="T10" fmla="*/ 0 w 87"/>
              <a:gd name="T11" fmla="*/ 10 h 27"/>
              <a:gd name="T12" fmla="*/ 5 w 87"/>
              <a:gd name="T13" fmla="*/ 10 h 27"/>
              <a:gd name="T14" fmla="*/ 11 w 87"/>
              <a:gd name="T15" fmla="*/ 9 h 27"/>
              <a:gd name="T16" fmla="*/ 15 w 87"/>
              <a:gd name="T17" fmla="*/ 8 h 27"/>
              <a:gd name="T18" fmla="*/ 19 w 87"/>
              <a:gd name="T19" fmla="*/ 7 h 27"/>
              <a:gd name="T20" fmla="*/ 23 w 87"/>
              <a:gd name="T21" fmla="*/ 6 h 27"/>
              <a:gd name="T22" fmla="*/ 27 w 87"/>
              <a:gd name="T23" fmla="*/ 6 h 27"/>
              <a:gd name="T24" fmla="*/ 31 w 87"/>
              <a:gd name="T25" fmla="*/ 5 h 27"/>
              <a:gd name="T26" fmla="*/ 33 w 87"/>
              <a:gd name="T27" fmla="*/ 4 h 27"/>
              <a:gd name="T28" fmla="*/ 39 w 87"/>
              <a:gd name="T29" fmla="*/ 2 h 27"/>
              <a:gd name="T30" fmla="*/ 45 w 87"/>
              <a:gd name="T31" fmla="*/ 1 h 27"/>
              <a:gd name="T32" fmla="*/ 51 w 87"/>
              <a:gd name="T33" fmla="*/ 0 h 27"/>
              <a:gd name="T34" fmla="*/ 56 w 87"/>
              <a:gd name="T35" fmla="*/ 0 h 27"/>
              <a:gd name="T36" fmla="*/ 62 w 87"/>
              <a:gd name="T37" fmla="*/ 0 h 27"/>
              <a:gd name="T38" fmla="*/ 67 w 87"/>
              <a:gd name="T39" fmla="*/ 0 h 27"/>
              <a:gd name="T40" fmla="*/ 72 w 87"/>
              <a:gd name="T41" fmla="*/ 1 h 27"/>
              <a:gd name="T42" fmla="*/ 78 w 87"/>
              <a:gd name="T43" fmla="*/ 2 h 27"/>
              <a:gd name="T44" fmla="*/ 80 w 87"/>
              <a:gd name="T45" fmla="*/ 3 h 27"/>
              <a:gd name="T46" fmla="*/ 82 w 87"/>
              <a:gd name="T47" fmla="*/ 4 h 27"/>
              <a:gd name="T48" fmla="*/ 84 w 87"/>
              <a:gd name="T49" fmla="*/ 5 h 27"/>
              <a:gd name="T50" fmla="*/ 85 w 87"/>
              <a:gd name="T51" fmla="*/ 6 h 27"/>
              <a:gd name="T52" fmla="*/ 86 w 87"/>
              <a:gd name="T53" fmla="*/ 8 h 27"/>
              <a:gd name="T54" fmla="*/ 86 w 87"/>
              <a:gd name="T55" fmla="*/ 9 h 27"/>
              <a:gd name="T56" fmla="*/ 87 w 87"/>
              <a:gd name="T57" fmla="*/ 12 h 27"/>
              <a:gd name="T58" fmla="*/ 87 w 87"/>
              <a:gd name="T59" fmla="*/ 14 h 27"/>
              <a:gd name="T60" fmla="*/ 86 w 87"/>
              <a:gd name="T61" fmla="*/ 15 h 27"/>
              <a:gd name="T62" fmla="*/ 85 w 87"/>
              <a:gd name="T63" fmla="*/ 17 h 27"/>
              <a:gd name="T64" fmla="*/ 83 w 87"/>
              <a:gd name="T65" fmla="*/ 18 h 27"/>
              <a:gd name="T66" fmla="*/ 80 w 87"/>
              <a:gd name="T67" fmla="*/ 20 h 27"/>
              <a:gd name="T68" fmla="*/ 77 w 87"/>
              <a:gd name="T69" fmla="*/ 21 h 27"/>
              <a:gd name="T70" fmla="*/ 71 w 87"/>
              <a:gd name="T71" fmla="*/ 22 h 27"/>
              <a:gd name="T72" fmla="*/ 66 w 87"/>
              <a:gd name="T73" fmla="*/ 23 h 27"/>
              <a:gd name="T74" fmla="*/ 58 w 87"/>
              <a:gd name="T75" fmla="*/ 24 h 27"/>
              <a:gd name="T76" fmla="*/ 58 w 87"/>
              <a:gd name="T77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7" h="27">
                <a:moveTo>
                  <a:pt x="58" y="24"/>
                </a:moveTo>
                <a:lnTo>
                  <a:pt x="45" y="26"/>
                </a:lnTo>
                <a:lnTo>
                  <a:pt x="31" y="26"/>
                </a:lnTo>
                <a:lnTo>
                  <a:pt x="16" y="26"/>
                </a:lnTo>
                <a:lnTo>
                  <a:pt x="0" y="27"/>
                </a:lnTo>
                <a:lnTo>
                  <a:pt x="0" y="10"/>
                </a:lnTo>
                <a:lnTo>
                  <a:pt x="5" y="10"/>
                </a:lnTo>
                <a:lnTo>
                  <a:pt x="11" y="9"/>
                </a:lnTo>
                <a:lnTo>
                  <a:pt x="15" y="8"/>
                </a:lnTo>
                <a:lnTo>
                  <a:pt x="19" y="7"/>
                </a:lnTo>
                <a:lnTo>
                  <a:pt x="23" y="6"/>
                </a:lnTo>
                <a:lnTo>
                  <a:pt x="27" y="6"/>
                </a:lnTo>
                <a:lnTo>
                  <a:pt x="31" y="5"/>
                </a:lnTo>
                <a:lnTo>
                  <a:pt x="33" y="4"/>
                </a:lnTo>
                <a:lnTo>
                  <a:pt x="39" y="2"/>
                </a:lnTo>
                <a:lnTo>
                  <a:pt x="45" y="1"/>
                </a:lnTo>
                <a:lnTo>
                  <a:pt x="51" y="0"/>
                </a:lnTo>
                <a:lnTo>
                  <a:pt x="56" y="0"/>
                </a:lnTo>
                <a:lnTo>
                  <a:pt x="62" y="0"/>
                </a:lnTo>
                <a:lnTo>
                  <a:pt x="67" y="0"/>
                </a:lnTo>
                <a:lnTo>
                  <a:pt x="72" y="1"/>
                </a:lnTo>
                <a:lnTo>
                  <a:pt x="78" y="2"/>
                </a:lnTo>
                <a:lnTo>
                  <a:pt x="80" y="3"/>
                </a:lnTo>
                <a:lnTo>
                  <a:pt x="82" y="4"/>
                </a:lnTo>
                <a:lnTo>
                  <a:pt x="84" y="5"/>
                </a:lnTo>
                <a:lnTo>
                  <a:pt x="85" y="6"/>
                </a:lnTo>
                <a:lnTo>
                  <a:pt x="86" y="8"/>
                </a:lnTo>
                <a:lnTo>
                  <a:pt x="86" y="9"/>
                </a:lnTo>
                <a:lnTo>
                  <a:pt x="87" y="12"/>
                </a:lnTo>
                <a:lnTo>
                  <a:pt x="87" y="14"/>
                </a:lnTo>
                <a:lnTo>
                  <a:pt x="86" y="15"/>
                </a:lnTo>
                <a:lnTo>
                  <a:pt x="85" y="17"/>
                </a:lnTo>
                <a:lnTo>
                  <a:pt x="83" y="18"/>
                </a:lnTo>
                <a:lnTo>
                  <a:pt x="80" y="20"/>
                </a:lnTo>
                <a:lnTo>
                  <a:pt x="77" y="21"/>
                </a:lnTo>
                <a:lnTo>
                  <a:pt x="71" y="22"/>
                </a:lnTo>
                <a:lnTo>
                  <a:pt x="66" y="23"/>
                </a:lnTo>
                <a:lnTo>
                  <a:pt x="58" y="24"/>
                </a:lnTo>
                <a:lnTo>
                  <a:pt x="58" y="2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71"/>
          <p:cNvSpPr/>
          <p:nvPr/>
        </p:nvSpPr>
        <p:spPr bwMode="auto">
          <a:xfrm>
            <a:off x="1307712" y="2627277"/>
            <a:ext cx="778603" cy="234599"/>
          </a:xfrm>
          <a:custGeom>
            <a:avLst/>
            <a:gdLst>
              <a:gd name="T0" fmla="*/ 229 w 229"/>
              <a:gd name="T1" fmla="*/ 13 h 69"/>
              <a:gd name="T2" fmla="*/ 200 w 229"/>
              <a:gd name="T3" fmla="*/ 21 h 69"/>
              <a:gd name="T4" fmla="*/ 170 w 229"/>
              <a:gd name="T5" fmla="*/ 29 h 69"/>
              <a:gd name="T6" fmla="*/ 138 w 229"/>
              <a:gd name="T7" fmla="*/ 38 h 69"/>
              <a:gd name="T8" fmla="*/ 105 w 229"/>
              <a:gd name="T9" fmla="*/ 47 h 69"/>
              <a:gd name="T10" fmla="*/ 88 w 229"/>
              <a:gd name="T11" fmla="*/ 54 h 69"/>
              <a:gd name="T12" fmla="*/ 74 w 229"/>
              <a:gd name="T13" fmla="*/ 58 h 69"/>
              <a:gd name="T14" fmla="*/ 61 w 229"/>
              <a:gd name="T15" fmla="*/ 62 h 69"/>
              <a:gd name="T16" fmla="*/ 51 w 229"/>
              <a:gd name="T17" fmla="*/ 65 h 69"/>
              <a:gd name="T18" fmla="*/ 41 w 229"/>
              <a:gd name="T19" fmla="*/ 68 h 69"/>
              <a:gd name="T20" fmla="*/ 34 w 229"/>
              <a:gd name="T21" fmla="*/ 69 h 69"/>
              <a:gd name="T22" fmla="*/ 29 w 229"/>
              <a:gd name="T23" fmla="*/ 69 h 69"/>
              <a:gd name="T24" fmla="*/ 25 w 229"/>
              <a:gd name="T25" fmla="*/ 69 h 69"/>
              <a:gd name="T26" fmla="*/ 20 w 229"/>
              <a:gd name="T27" fmla="*/ 68 h 69"/>
              <a:gd name="T28" fmla="*/ 17 w 229"/>
              <a:gd name="T29" fmla="*/ 66 h 69"/>
              <a:gd name="T30" fmla="*/ 13 w 229"/>
              <a:gd name="T31" fmla="*/ 63 h 69"/>
              <a:gd name="T32" fmla="*/ 9 w 229"/>
              <a:gd name="T33" fmla="*/ 59 h 69"/>
              <a:gd name="T34" fmla="*/ 5 w 229"/>
              <a:gd name="T35" fmla="*/ 56 h 69"/>
              <a:gd name="T36" fmla="*/ 2 w 229"/>
              <a:gd name="T37" fmla="*/ 52 h 69"/>
              <a:gd name="T38" fmla="*/ 0 w 229"/>
              <a:gd name="T39" fmla="*/ 47 h 69"/>
              <a:gd name="T40" fmla="*/ 0 w 229"/>
              <a:gd name="T41" fmla="*/ 43 h 69"/>
              <a:gd name="T42" fmla="*/ 1 w 229"/>
              <a:gd name="T43" fmla="*/ 39 h 69"/>
              <a:gd name="T44" fmla="*/ 3 w 229"/>
              <a:gd name="T45" fmla="*/ 37 h 69"/>
              <a:gd name="T46" fmla="*/ 6 w 229"/>
              <a:gd name="T47" fmla="*/ 36 h 69"/>
              <a:gd name="T48" fmla="*/ 12 w 229"/>
              <a:gd name="T49" fmla="*/ 37 h 69"/>
              <a:gd name="T50" fmla="*/ 21 w 229"/>
              <a:gd name="T51" fmla="*/ 38 h 69"/>
              <a:gd name="T52" fmla="*/ 30 w 229"/>
              <a:gd name="T53" fmla="*/ 39 h 69"/>
              <a:gd name="T54" fmla="*/ 32 w 229"/>
              <a:gd name="T55" fmla="*/ 38 h 69"/>
              <a:gd name="T56" fmla="*/ 35 w 229"/>
              <a:gd name="T57" fmla="*/ 38 h 69"/>
              <a:gd name="T58" fmla="*/ 39 w 229"/>
              <a:gd name="T59" fmla="*/ 37 h 69"/>
              <a:gd name="T60" fmla="*/ 44 w 229"/>
              <a:gd name="T61" fmla="*/ 36 h 69"/>
              <a:gd name="T62" fmla="*/ 51 w 229"/>
              <a:gd name="T63" fmla="*/ 34 h 69"/>
              <a:gd name="T64" fmla="*/ 59 w 229"/>
              <a:gd name="T65" fmla="*/ 31 h 69"/>
              <a:gd name="T66" fmla="*/ 69 w 229"/>
              <a:gd name="T67" fmla="*/ 29 h 69"/>
              <a:gd name="T68" fmla="*/ 79 w 229"/>
              <a:gd name="T69" fmla="*/ 27 h 69"/>
              <a:gd name="T70" fmla="*/ 100 w 229"/>
              <a:gd name="T71" fmla="*/ 22 h 69"/>
              <a:gd name="T72" fmla="*/ 118 w 229"/>
              <a:gd name="T73" fmla="*/ 19 h 69"/>
              <a:gd name="T74" fmla="*/ 135 w 229"/>
              <a:gd name="T75" fmla="*/ 15 h 69"/>
              <a:gd name="T76" fmla="*/ 149 w 229"/>
              <a:gd name="T77" fmla="*/ 11 h 69"/>
              <a:gd name="T78" fmla="*/ 164 w 229"/>
              <a:gd name="T79" fmla="*/ 9 h 69"/>
              <a:gd name="T80" fmla="*/ 183 w 229"/>
              <a:gd name="T81" fmla="*/ 6 h 69"/>
              <a:gd name="T82" fmla="*/ 205 w 229"/>
              <a:gd name="T83" fmla="*/ 3 h 69"/>
              <a:gd name="T84" fmla="*/ 229 w 229"/>
              <a:gd name="T8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9" h="69">
                <a:moveTo>
                  <a:pt x="229" y="0"/>
                </a:moveTo>
                <a:lnTo>
                  <a:pt x="229" y="13"/>
                </a:lnTo>
                <a:lnTo>
                  <a:pt x="214" y="17"/>
                </a:lnTo>
                <a:lnTo>
                  <a:pt x="200" y="21"/>
                </a:lnTo>
                <a:lnTo>
                  <a:pt x="184" y="25"/>
                </a:lnTo>
                <a:lnTo>
                  <a:pt x="170" y="29"/>
                </a:lnTo>
                <a:lnTo>
                  <a:pt x="154" y="34"/>
                </a:lnTo>
                <a:lnTo>
                  <a:pt x="138" y="38"/>
                </a:lnTo>
                <a:lnTo>
                  <a:pt x="122" y="42"/>
                </a:lnTo>
                <a:lnTo>
                  <a:pt x="105" y="47"/>
                </a:lnTo>
                <a:lnTo>
                  <a:pt x="96" y="51"/>
                </a:lnTo>
                <a:lnTo>
                  <a:pt x="88" y="54"/>
                </a:lnTo>
                <a:lnTo>
                  <a:pt x="81" y="56"/>
                </a:lnTo>
                <a:lnTo>
                  <a:pt x="74" y="58"/>
                </a:lnTo>
                <a:lnTo>
                  <a:pt x="67" y="60"/>
                </a:lnTo>
                <a:lnTo>
                  <a:pt x="61" y="62"/>
                </a:lnTo>
                <a:lnTo>
                  <a:pt x="55" y="63"/>
                </a:lnTo>
                <a:lnTo>
                  <a:pt x="51" y="65"/>
                </a:lnTo>
                <a:lnTo>
                  <a:pt x="46" y="66"/>
                </a:lnTo>
                <a:lnTo>
                  <a:pt x="41" y="68"/>
                </a:lnTo>
                <a:lnTo>
                  <a:pt x="37" y="68"/>
                </a:lnTo>
                <a:lnTo>
                  <a:pt x="34" y="69"/>
                </a:lnTo>
                <a:lnTo>
                  <a:pt x="32" y="69"/>
                </a:lnTo>
                <a:lnTo>
                  <a:pt x="29" y="69"/>
                </a:lnTo>
                <a:lnTo>
                  <a:pt x="26" y="69"/>
                </a:lnTo>
                <a:lnTo>
                  <a:pt x="25" y="69"/>
                </a:lnTo>
                <a:lnTo>
                  <a:pt x="23" y="69"/>
                </a:lnTo>
                <a:lnTo>
                  <a:pt x="20" y="68"/>
                </a:lnTo>
                <a:lnTo>
                  <a:pt x="18" y="68"/>
                </a:lnTo>
                <a:lnTo>
                  <a:pt x="17" y="66"/>
                </a:lnTo>
                <a:lnTo>
                  <a:pt x="15" y="65"/>
                </a:lnTo>
                <a:lnTo>
                  <a:pt x="13" y="63"/>
                </a:lnTo>
                <a:lnTo>
                  <a:pt x="11" y="61"/>
                </a:lnTo>
                <a:lnTo>
                  <a:pt x="9" y="59"/>
                </a:lnTo>
                <a:lnTo>
                  <a:pt x="6" y="57"/>
                </a:lnTo>
                <a:lnTo>
                  <a:pt x="5" y="56"/>
                </a:lnTo>
                <a:lnTo>
                  <a:pt x="3" y="54"/>
                </a:lnTo>
                <a:lnTo>
                  <a:pt x="2" y="52"/>
                </a:lnTo>
                <a:lnTo>
                  <a:pt x="1" y="50"/>
                </a:lnTo>
                <a:lnTo>
                  <a:pt x="0" y="47"/>
                </a:lnTo>
                <a:lnTo>
                  <a:pt x="0" y="45"/>
                </a:lnTo>
                <a:lnTo>
                  <a:pt x="0" y="43"/>
                </a:lnTo>
                <a:lnTo>
                  <a:pt x="0" y="41"/>
                </a:lnTo>
                <a:lnTo>
                  <a:pt x="1" y="39"/>
                </a:lnTo>
                <a:lnTo>
                  <a:pt x="2" y="38"/>
                </a:lnTo>
                <a:lnTo>
                  <a:pt x="3" y="37"/>
                </a:lnTo>
                <a:lnTo>
                  <a:pt x="4" y="36"/>
                </a:lnTo>
                <a:lnTo>
                  <a:pt x="6" y="36"/>
                </a:lnTo>
                <a:lnTo>
                  <a:pt x="8" y="36"/>
                </a:lnTo>
                <a:lnTo>
                  <a:pt x="12" y="37"/>
                </a:lnTo>
                <a:lnTo>
                  <a:pt x="17" y="38"/>
                </a:lnTo>
                <a:lnTo>
                  <a:pt x="21" y="38"/>
                </a:lnTo>
                <a:lnTo>
                  <a:pt x="26" y="39"/>
                </a:lnTo>
                <a:lnTo>
                  <a:pt x="30" y="39"/>
                </a:lnTo>
                <a:lnTo>
                  <a:pt x="31" y="39"/>
                </a:lnTo>
                <a:lnTo>
                  <a:pt x="32" y="38"/>
                </a:lnTo>
                <a:lnTo>
                  <a:pt x="33" y="38"/>
                </a:lnTo>
                <a:lnTo>
                  <a:pt x="35" y="38"/>
                </a:lnTo>
                <a:lnTo>
                  <a:pt x="36" y="37"/>
                </a:lnTo>
                <a:lnTo>
                  <a:pt x="39" y="37"/>
                </a:lnTo>
                <a:lnTo>
                  <a:pt x="41" y="36"/>
                </a:lnTo>
                <a:lnTo>
                  <a:pt x="44" y="36"/>
                </a:lnTo>
                <a:lnTo>
                  <a:pt x="48" y="35"/>
                </a:lnTo>
                <a:lnTo>
                  <a:pt x="51" y="34"/>
                </a:lnTo>
                <a:lnTo>
                  <a:pt x="55" y="33"/>
                </a:lnTo>
                <a:lnTo>
                  <a:pt x="59" y="31"/>
                </a:lnTo>
                <a:lnTo>
                  <a:pt x="64" y="30"/>
                </a:lnTo>
                <a:lnTo>
                  <a:pt x="69" y="29"/>
                </a:lnTo>
                <a:lnTo>
                  <a:pt x="74" y="28"/>
                </a:lnTo>
                <a:lnTo>
                  <a:pt x="79" y="27"/>
                </a:lnTo>
                <a:lnTo>
                  <a:pt x="89" y="25"/>
                </a:lnTo>
                <a:lnTo>
                  <a:pt x="100" y="22"/>
                </a:lnTo>
                <a:lnTo>
                  <a:pt x="109" y="20"/>
                </a:lnTo>
                <a:lnTo>
                  <a:pt x="118" y="19"/>
                </a:lnTo>
                <a:lnTo>
                  <a:pt x="126" y="17"/>
                </a:lnTo>
                <a:lnTo>
                  <a:pt x="135" y="15"/>
                </a:lnTo>
                <a:lnTo>
                  <a:pt x="142" y="13"/>
                </a:lnTo>
                <a:lnTo>
                  <a:pt x="149" y="11"/>
                </a:lnTo>
                <a:lnTo>
                  <a:pt x="157" y="10"/>
                </a:lnTo>
                <a:lnTo>
                  <a:pt x="164" y="9"/>
                </a:lnTo>
                <a:lnTo>
                  <a:pt x="174" y="8"/>
                </a:lnTo>
                <a:lnTo>
                  <a:pt x="183" y="6"/>
                </a:lnTo>
                <a:lnTo>
                  <a:pt x="193" y="5"/>
                </a:lnTo>
                <a:lnTo>
                  <a:pt x="205" y="3"/>
                </a:lnTo>
                <a:lnTo>
                  <a:pt x="216" y="2"/>
                </a:lnTo>
                <a:lnTo>
                  <a:pt x="229" y="0"/>
                </a:lnTo>
                <a:lnTo>
                  <a:pt x="229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73"/>
          <p:cNvSpPr/>
          <p:nvPr/>
        </p:nvSpPr>
        <p:spPr bwMode="auto">
          <a:xfrm>
            <a:off x="2378715" y="1882675"/>
            <a:ext cx="785403" cy="163200"/>
          </a:xfrm>
          <a:custGeom>
            <a:avLst/>
            <a:gdLst>
              <a:gd name="T0" fmla="*/ 11 w 231"/>
              <a:gd name="T1" fmla="*/ 32 h 48"/>
              <a:gd name="T2" fmla="*/ 32 w 231"/>
              <a:gd name="T3" fmla="*/ 28 h 48"/>
              <a:gd name="T4" fmla="*/ 51 w 231"/>
              <a:gd name="T5" fmla="*/ 23 h 48"/>
              <a:gd name="T6" fmla="*/ 69 w 231"/>
              <a:gd name="T7" fmla="*/ 20 h 48"/>
              <a:gd name="T8" fmla="*/ 86 w 231"/>
              <a:gd name="T9" fmla="*/ 17 h 48"/>
              <a:gd name="T10" fmla="*/ 102 w 231"/>
              <a:gd name="T11" fmla="*/ 14 h 48"/>
              <a:gd name="T12" fmla="*/ 117 w 231"/>
              <a:gd name="T13" fmla="*/ 12 h 48"/>
              <a:gd name="T14" fmla="*/ 129 w 231"/>
              <a:gd name="T15" fmla="*/ 10 h 48"/>
              <a:gd name="T16" fmla="*/ 141 w 231"/>
              <a:gd name="T17" fmla="*/ 8 h 48"/>
              <a:gd name="T18" fmla="*/ 152 w 231"/>
              <a:gd name="T19" fmla="*/ 5 h 48"/>
              <a:gd name="T20" fmla="*/ 161 w 231"/>
              <a:gd name="T21" fmla="*/ 3 h 48"/>
              <a:gd name="T22" fmla="*/ 170 w 231"/>
              <a:gd name="T23" fmla="*/ 2 h 48"/>
              <a:gd name="T24" fmla="*/ 177 w 231"/>
              <a:gd name="T25" fmla="*/ 1 h 48"/>
              <a:gd name="T26" fmla="*/ 182 w 231"/>
              <a:gd name="T27" fmla="*/ 0 h 48"/>
              <a:gd name="T28" fmla="*/ 188 w 231"/>
              <a:gd name="T29" fmla="*/ 0 h 48"/>
              <a:gd name="T30" fmla="*/ 191 w 231"/>
              <a:gd name="T31" fmla="*/ 0 h 48"/>
              <a:gd name="T32" fmla="*/ 199 w 231"/>
              <a:gd name="T33" fmla="*/ 0 h 48"/>
              <a:gd name="T34" fmla="*/ 213 w 231"/>
              <a:gd name="T35" fmla="*/ 2 h 48"/>
              <a:gd name="T36" fmla="*/ 223 w 231"/>
              <a:gd name="T37" fmla="*/ 5 h 48"/>
              <a:gd name="T38" fmla="*/ 227 w 231"/>
              <a:gd name="T39" fmla="*/ 9 h 48"/>
              <a:gd name="T40" fmla="*/ 230 w 231"/>
              <a:gd name="T41" fmla="*/ 11 h 48"/>
              <a:gd name="T42" fmla="*/ 231 w 231"/>
              <a:gd name="T43" fmla="*/ 13 h 48"/>
              <a:gd name="T44" fmla="*/ 231 w 231"/>
              <a:gd name="T45" fmla="*/ 15 h 48"/>
              <a:gd name="T46" fmla="*/ 228 w 231"/>
              <a:gd name="T47" fmla="*/ 20 h 48"/>
              <a:gd name="T48" fmla="*/ 224 w 231"/>
              <a:gd name="T49" fmla="*/ 23 h 48"/>
              <a:gd name="T50" fmla="*/ 220 w 231"/>
              <a:gd name="T51" fmla="*/ 26 h 48"/>
              <a:gd name="T52" fmla="*/ 212 w 231"/>
              <a:gd name="T53" fmla="*/ 27 h 48"/>
              <a:gd name="T54" fmla="*/ 203 w 231"/>
              <a:gd name="T55" fmla="*/ 29 h 48"/>
              <a:gd name="T56" fmla="*/ 191 w 231"/>
              <a:gd name="T57" fmla="*/ 31 h 48"/>
              <a:gd name="T58" fmla="*/ 176 w 231"/>
              <a:gd name="T59" fmla="*/ 33 h 48"/>
              <a:gd name="T60" fmla="*/ 159 w 231"/>
              <a:gd name="T61" fmla="*/ 35 h 48"/>
              <a:gd name="T62" fmla="*/ 140 w 231"/>
              <a:gd name="T63" fmla="*/ 37 h 48"/>
              <a:gd name="T64" fmla="*/ 118 w 231"/>
              <a:gd name="T65" fmla="*/ 39 h 48"/>
              <a:gd name="T66" fmla="*/ 96 w 231"/>
              <a:gd name="T67" fmla="*/ 42 h 48"/>
              <a:gd name="T68" fmla="*/ 77 w 231"/>
              <a:gd name="T69" fmla="*/ 44 h 48"/>
              <a:gd name="T70" fmla="*/ 59 w 231"/>
              <a:gd name="T71" fmla="*/ 45 h 48"/>
              <a:gd name="T72" fmla="*/ 43 w 231"/>
              <a:gd name="T73" fmla="*/ 46 h 48"/>
              <a:gd name="T74" fmla="*/ 30 w 231"/>
              <a:gd name="T75" fmla="*/ 47 h 48"/>
              <a:gd name="T76" fmla="*/ 17 w 231"/>
              <a:gd name="T77" fmla="*/ 48 h 48"/>
              <a:gd name="T78" fmla="*/ 5 w 231"/>
              <a:gd name="T79" fmla="*/ 48 h 48"/>
              <a:gd name="T80" fmla="*/ 0 w 231"/>
              <a:gd name="T81" fmla="*/ 3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1" h="48">
                <a:moveTo>
                  <a:pt x="0" y="34"/>
                </a:moveTo>
                <a:lnTo>
                  <a:pt x="11" y="32"/>
                </a:lnTo>
                <a:lnTo>
                  <a:pt x="21" y="30"/>
                </a:lnTo>
                <a:lnTo>
                  <a:pt x="32" y="28"/>
                </a:lnTo>
                <a:lnTo>
                  <a:pt x="41" y="26"/>
                </a:lnTo>
                <a:lnTo>
                  <a:pt x="51" y="23"/>
                </a:lnTo>
                <a:lnTo>
                  <a:pt x="60" y="22"/>
                </a:lnTo>
                <a:lnTo>
                  <a:pt x="69" y="20"/>
                </a:lnTo>
                <a:lnTo>
                  <a:pt x="77" y="19"/>
                </a:lnTo>
                <a:lnTo>
                  <a:pt x="86" y="17"/>
                </a:lnTo>
                <a:lnTo>
                  <a:pt x="94" y="16"/>
                </a:lnTo>
                <a:lnTo>
                  <a:pt x="102" y="14"/>
                </a:lnTo>
                <a:lnTo>
                  <a:pt x="109" y="13"/>
                </a:lnTo>
                <a:lnTo>
                  <a:pt x="117" y="12"/>
                </a:lnTo>
                <a:lnTo>
                  <a:pt x="123" y="11"/>
                </a:lnTo>
                <a:lnTo>
                  <a:pt x="129" y="10"/>
                </a:lnTo>
                <a:lnTo>
                  <a:pt x="136" y="9"/>
                </a:lnTo>
                <a:lnTo>
                  <a:pt x="141" y="8"/>
                </a:lnTo>
                <a:lnTo>
                  <a:pt x="146" y="7"/>
                </a:lnTo>
                <a:lnTo>
                  <a:pt x="152" y="5"/>
                </a:lnTo>
                <a:lnTo>
                  <a:pt x="157" y="4"/>
                </a:lnTo>
                <a:lnTo>
                  <a:pt x="161" y="3"/>
                </a:lnTo>
                <a:lnTo>
                  <a:pt x="165" y="3"/>
                </a:lnTo>
                <a:lnTo>
                  <a:pt x="170" y="2"/>
                </a:lnTo>
                <a:lnTo>
                  <a:pt x="174" y="2"/>
                </a:lnTo>
                <a:lnTo>
                  <a:pt x="177" y="1"/>
                </a:lnTo>
                <a:lnTo>
                  <a:pt x="180" y="1"/>
                </a:lnTo>
                <a:lnTo>
                  <a:pt x="182" y="0"/>
                </a:lnTo>
                <a:lnTo>
                  <a:pt x="186" y="0"/>
                </a:lnTo>
                <a:lnTo>
                  <a:pt x="188" y="0"/>
                </a:lnTo>
                <a:lnTo>
                  <a:pt x="189" y="0"/>
                </a:lnTo>
                <a:lnTo>
                  <a:pt x="191" y="0"/>
                </a:lnTo>
                <a:lnTo>
                  <a:pt x="192" y="0"/>
                </a:lnTo>
                <a:lnTo>
                  <a:pt x="199" y="0"/>
                </a:lnTo>
                <a:lnTo>
                  <a:pt x="206" y="1"/>
                </a:lnTo>
                <a:lnTo>
                  <a:pt x="213" y="2"/>
                </a:lnTo>
                <a:lnTo>
                  <a:pt x="220" y="4"/>
                </a:lnTo>
                <a:lnTo>
                  <a:pt x="223" y="5"/>
                </a:lnTo>
                <a:lnTo>
                  <a:pt x="225" y="8"/>
                </a:lnTo>
                <a:lnTo>
                  <a:pt x="227" y="9"/>
                </a:lnTo>
                <a:lnTo>
                  <a:pt x="228" y="10"/>
                </a:lnTo>
                <a:lnTo>
                  <a:pt x="230" y="11"/>
                </a:lnTo>
                <a:lnTo>
                  <a:pt x="231" y="12"/>
                </a:lnTo>
                <a:lnTo>
                  <a:pt x="231" y="13"/>
                </a:lnTo>
                <a:lnTo>
                  <a:pt x="231" y="13"/>
                </a:lnTo>
                <a:lnTo>
                  <a:pt x="231" y="15"/>
                </a:lnTo>
                <a:lnTo>
                  <a:pt x="230" y="18"/>
                </a:lnTo>
                <a:lnTo>
                  <a:pt x="228" y="20"/>
                </a:lnTo>
                <a:lnTo>
                  <a:pt x="225" y="22"/>
                </a:lnTo>
                <a:lnTo>
                  <a:pt x="224" y="23"/>
                </a:lnTo>
                <a:lnTo>
                  <a:pt x="222" y="25"/>
                </a:lnTo>
                <a:lnTo>
                  <a:pt x="220" y="26"/>
                </a:lnTo>
                <a:lnTo>
                  <a:pt x="216" y="26"/>
                </a:lnTo>
                <a:lnTo>
                  <a:pt x="212" y="27"/>
                </a:lnTo>
                <a:lnTo>
                  <a:pt x="208" y="28"/>
                </a:lnTo>
                <a:lnTo>
                  <a:pt x="203" y="29"/>
                </a:lnTo>
                <a:lnTo>
                  <a:pt x="197" y="30"/>
                </a:lnTo>
                <a:lnTo>
                  <a:pt x="191" y="31"/>
                </a:lnTo>
                <a:lnTo>
                  <a:pt x="183" y="32"/>
                </a:lnTo>
                <a:lnTo>
                  <a:pt x="176" y="33"/>
                </a:lnTo>
                <a:lnTo>
                  <a:pt x="168" y="34"/>
                </a:lnTo>
                <a:lnTo>
                  <a:pt x="159" y="35"/>
                </a:lnTo>
                <a:lnTo>
                  <a:pt x="150" y="36"/>
                </a:lnTo>
                <a:lnTo>
                  <a:pt x="140" y="37"/>
                </a:lnTo>
                <a:lnTo>
                  <a:pt x="128" y="38"/>
                </a:lnTo>
                <a:lnTo>
                  <a:pt x="118" y="39"/>
                </a:lnTo>
                <a:lnTo>
                  <a:pt x="107" y="40"/>
                </a:lnTo>
                <a:lnTo>
                  <a:pt x="96" y="42"/>
                </a:lnTo>
                <a:lnTo>
                  <a:pt x="87" y="43"/>
                </a:lnTo>
                <a:lnTo>
                  <a:pt x="77" y="44"/>
                </a:lnTo>
                <a:lnTo>
                  <a:pt x="68" y="45"/>
                </a:lnTo>
                <a:lnTo>
                  <a:pt x="59" y="45"/>
                </a:lnTo>
                <a:lnTo>
                  <a:pt x="51" y="46"/>
                </a:lnTo>
                <a:lnTo>
                  <a:pt x="43" y="46"/>
                </a:lnTo>
                <a:lnTo>
                  <a:pt x="36" y="47"/>
                </a:lnTo>
                <a:lnTo>
                  <a:pt x="30" y="47"/>
                </a:lnTo>
                <a:lnTo>
                  <a:pt x="22" y="47"/>
                </a:lnTo>
                <a:lnTo>
                  <a:pt x="17" y="48"/>
                </a:lnTo>
                <a:lnTo>
                  <a:pt x="11" y="48"/>
                </a:lnTo>
                <a:lnTo>
                  <a:pt x="5" y="48"/>
                </a:lnTo>
                <a:lnTo>
                  <a:pt x="0" y="48"/>
                </a:lnTo>
                <a:lnTo>
                  <a:pt x="0" y="34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74"/>
          <p:cNvSpPr/>
          <p:nvPr/>
        </p:nvSpPr>
        <p:spPr bwMode="auto">
          <a:xfrm>
            <a:off x="2443314" y="2096876"/>
            <a:ext cx="547402" cy="955401"/>
          </a:xfrm>
          <a:custGeom>
            <a:avLst/>
            <a:gdLst>
              <a:gd name="T0" fmla="*/ 32 w 161"/>
              <a:gd name="T1" fmla="*/ 262 h 281"/>
              <a:gd name="T2" fmla="*/ 26 w 161"/>
              <a:gd name="T3" fmla="*/ 268 h 281"/>
              <a:gd name="T4" fmla="*/ 19 w 161"/>
              <a:gd name="T5" fmla="*/ 272 h 281"/>
              <a:gd name="T6" fmla="*/ 15 w 161"/>
              <a:gd name="T7" fmla="*/ 276 h 281"/>
              <a:gd name="T8" fmla="*/ 11 w 161"/>
              <a:gd name="T9" fmla="*/ 279 h 281"/>
              <a:gd name="T10" fmla="*/ 6 w 161"/>
              <a:gd name="T11" fmla="*/ 280 h 281"/>
              <a:gd name="T12" fmla="*/ 3 w 161"/>
              <a:gd name="T13" fmla="*/ 281 h 281"/>
              <a:gd name="T14" fmla="*/ 1 w 161"/>
              <a:gd name="T15" fmla="*/ 280 h 281"/>
              <a:gd name="T16" fmla="*/ 7 w 161"/>
              <a:gd name="T17" fmla="*/ 268 h 281"/>
              <a:gd name="T18" fmla="*/ 21 w 161"/>
              <a:gd name="T19" fmla="*/ 248 h 281"/>
              <a:gd name="T20" fmla="*/ 34 w 161"/>
              <a:gd name="T21" fmla="*/ 229 h 281"/>
              <a:gd name="T22" fmla="*/ 46 w 161"/>
              <a:gd name="T23" fmla="*/ 212 h 281"/>
              <a:gd name="T24" fmla="*/ 56 w 161"/>
              <a:gd name="T25" fmla="*/ 195 h 281"/>
              <a:gd name="T26" fmla="*/ 66 w 161"/>
              <a:gd name="T27" fmla="*/ 180 h 281"/>
              <a:gd name="T28" fmla="*/ 73 w 161"/>
              <a:gd name="T29" fmla="*/ 166 h 281"/>
              <a:gd name="T30" fmla="*/ 81 w 161"/>
              <a:gd name="T31" fmla="*/ 152 h 281"/>
              <a:gd name="T32" fmla="*/ 89 w 161"/>
              <a:gd name="T33" fmla="*/ 134 h 281"/>
              <a:gd name="T34" fmla="*/ 98 w 161"/>
              <a:gd name="T35" fmla="*/ 111 h 281"/>
              <a:gd name="T36" fmla="*/ 105 w 161"/>
              <a:gd name="T37" fmla="*/ 90 h 281"/>
              <a:gd name="T38" fmla="*/ 111 w 161"/>
              <a:gd name="T39" fmla="*/ 68 h 281"/>
              <a:gd name="T40" fmla="*/ 117 w 161"/>
              <a:gd name="T41" fmla="*/ 49 h 281"/>
              <a:gd name="T42" fmla="*/ 120 w 161"/>
              <a:gd name="T43" fmla="*/ 34 h 281"/>
              <a:gd name="T44" fmla="*/ 121 w 161"/>
              <a:gd name="T45" fmla="*/ 22 h 281"/>
              <a:gd name="T46" fmla="*/ 120 w 161"/>
              <a:gd name="T47" fmla="*/ 15 h 281"/>
              <a:gd name="T48" fmla="*/ 119 w 161"/>
              <a:gd name="T49" fmla="*/ 12 h 281"/>
              <a:gd name="T50" fmla="*/ 117 w 161"/>
              <a:gd name="T51" fmla="*/ 10 h 281"/>
              <a:gd name="T52" fmla="*/ 116 w 161"/>
              <a:gd name="T53" fmla="*/ 7 h 281"/>
              <a:gd name="T54" fmla="*/ 116 w 161"/>
              <a:gd name="T55" fmla="*/ 5 h 281"/>
              <a:gd name="T56" fmla="*/ 119 w 161"/>
              <a:gd name="T57" fmla="*/ 1 h 281"/>
              <a:gd name="T58" fmla="*/ 124 w 161"/>
              <a:gd name="T59" fmla="*/ 0 h 281"/>
              <a:gd name="T60" fmla="*/ 128 w 161"/>
              <a:gd name="T61" fmla="*/ 0 h 281"/>
              <a:gd name="T62" fmla="*/ 136 w 161"/>
              <a:gd name="T63" fmla="*/ 3 h 281"/>
              <a:gd name="T64" fmla="*/ 146 w 161"/>
              <a:gd name="T65" fmla="*/ 9 h 281"/>
              <a:gd name="T66" fmla="*/ 154 w 161"/>
              <a:gd name="T67" fmla="*/ 17 h 281"/>
              <a:gd name="T68" fmla="*/ 158 w 161"/>
              <a:gd name="T69" fmla="*/ 21 h 281"/>
              <a:gd name="T70" fmla="*/ 160 w 161"/>
              <a:gd name="T71" fmla="*/ 24 h 281"/>
              <a:gd name="T72" fmla="*/ 161 w 161"/>
              <a:gd name="T73" fmla="*/ 27 h 281"/>
              <a:gd name="T74" fmla="*/ 161 w 161"/>
              <a:gd name="T75" fmla="*/ 29 h 281"/>
              <a:gd name="T76" fmla="*/ 160 w 161"/>
              <a:gd name="T77" fmla="*/ 32 h 281"/>
              <a:gd name="T78" fmla="*/ 160 w 161"/>
              <a:gd name="T79" fmla="*/ 36 h 281"/>
              <a:gd name="T80" fmla="*/ 158 w 161"/>
              <a:gd name="T81" fmla="*/ 40 h 281"/>
              <a:gd name="T82" fmla="*/ 157 w 161"/>
              <a:gd name="T83" fmla="*/ 46 h 281"/>
              <a:gd name="T84" fmla="*/ 155 w 161"/>
              <a:gd name="T85" fmla="*/ 54 h 281"/>
              <a:gd name="T86" fmla="*/ 152 w 161"/>
              <a:gd name="T87" fmla="*/ 61 h 281"/>
              <a:gd name="T88" fmla="*/ 149 w 161"/>
              <a:gd name="T89" fmla="*/ 71 h 281"/>
              <a:gd name="T90" fmla="*/ 142 w 161"/>
              <a:gd name="T91" fmla="*/ 87 h 281"/>
              <a:gd name="T92" fmla="*/ 132 w 161"/>
              <a:gd name="T93" fmla="*/ 110 h 281"/>
              <a:gd name="T94" fmla="*/ 120 w 161"/>
              <a:gd name="T95" fmla="*/ 134 h 281"/>
              <a:gd name="T96" fmla="*/ 106 w 161"/>
              <a:gd name="T97" fmla="*/ 161 h 281"/>
              <a:gd name="T98" fmla="*/ 90 w 161"/>
              <a:gd name="T99" fmla="*/ 187 h 281"/>
              <a:gd name="T100" fmla="*/ 74 w 161"/>
              <a:gd name="T101" fmla="*/ 212 h 281"/>
              <a:gd name="T102" fmla="*/ 58 w 161"/>
              <a:gd name="T103" fmla="*/ 232 h 281"/>
              <a:gd name="T104" fmla="*/ 42 w 161"/>
              <a:gd name="T105" fmla="*/ 250 h 281"/>
              <a:gd name="T106" fmla="*/ 35 w 161"/>
              <a:gd name="T107" fmla="*/ 25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1" h="281">
                <a:moveTo>
                  <a:pt x="35" y="259"/>
                </a:moveTo>
                <a:lnTo>
                  <a:pt x="32" y="262"/>
                </a:lnTo>
                <a:lnTo>
                  <a:pt x="29" y="265"/>
                </a:lnTo>
                <a:lnTo>
                  <a:pt x="26" y="268"/>
                </a:lnTo>
                <a:lnTo>
                  <a:pt x="22" y="270"/>
                </a:lnTo>
                <a:lnTo>
                  <a:pt x="19" y="272"/>
                </a:lnTo>
                <a:lnTo>
                  <a:pt x="17" y="274"/>
                </a:lnTo>
                <a:lnTo>
                  <a:pt x="15" y="276"/>
                </a:lnTo>
                <a:lnTo>
                  <a:pt x="13" y="278"/>
                </a:lnTo>
                <a:lnTo>
                  <a:pt x="11" y="279"/>
                </a:lnTo>
                <a:lnTo>
                  <a:pt x="9" y="280"/>
                </a:lnTo>
                <a:lnTo>
                  <a:pt x="6" y="280"/>
                </a:lnTo>
                <a:lnTo>
                  <a:pt x="4" y="281"/>
                </a:lnTo>
                <a:lnTo>
                  <a:pt x="3" y="281"/>
                </a:lnTo>
                <a:lnTo>
                  <a:pt x="2" y="280"/>
                </a:lnTo>
                <a:lnTo>
                  <a:pt x="1" y="280"/>
                </a:lnTo>
                <a:lnTo>
                  <a:pt x="0" y="279"/>
                </a:lnTo>
                <a:lnTo>
                  <a:pt x="7" y="268"/>
                </a:lnTo>
                <a:lnTo>
                  <a:pt x="14" y="259"/>
                </a:lnTo>
                <a:lnTo>
                  <a:pt x="21" y="248"/>
                </a:lnTo>
                <a:lnTo>
                  <a:pt x="28" y="238"/>
                </a:lnTo>
                <a:lnTo>
                  <a:pt x="34" y="229"/>
                </a:lnTo>
                <a:lnTo>
                  <a:pt x="39" y="220"/>
                </a:lnTo>
                <a:lnTo>
                  <a:pt x="46" y="212"/>
                </a:lnTo>
                <a:lnTo>
                  <a:pt x="51" y="203"/>
                </a:lnTo>
                <a:lnTo>
                  <a:pt x="56" y="195"/>
                </a:lnTo>
                <a:lnTo>
                  <a:pt x="61" y="187"/>
                </a:lnTo>
                <a:lnTo>
                  <a:pt x="66" y="180"/>
                </a:lnTo>
                <a:lnTo>
                  <a:pt x="70" y="173"/>
                </a:lnTo>
                <a:lnTo>
                  <a:pt x="73" y="166"/>
                </a:lnTo>
                <a:lnTo>
                  <a:pt x="77" y="159"/>
                </a:lnTo>
                <a:lnTo>
                  <a:pt x="81" y="152"/>
                </a:lnTo>
                <a:lnTo>
                  <a:pt x="84" y="147"/>
                </a:lnTo>
                <a:lnTo>
                  <a:pt x="89" y="134"/>
                </a:lnTo>
                <a:lnTo>
                  <a:pt x="93" y="123"/>
                </a:lnTo>
                <a:lnTo>
                  <a:pt x="98" y="111"/>
                </a:lnTo>
                <a:lnTo>
                  <a:pt x="102" y="100"/>
                </a:lnTo>
                <a:lnTo>
                  <a:pt x="105" y="90"/>
                </a:lnTo>
                <a:lnTo>
                  <a:pt x="109" y="78"/>
                </a:lnTo>
                <a:lnTo>
                  <a:pt x="111" y="68"/>
                </a:lnTo>
                <a:lnTo>
                  <a:pt x="115" y="58"/>
                </a:lnTo>
                <a:lnTo>
                  <a:pt x="117" y="49"/>
                </a:lnTo>
                <a:lnTo>
                  <a:pt x="119" y="40"/>
                </a:lnTo>
                <a:lnTo>
                  <a:pt x="120" y="34"/>
                </a:lnTo>
                <a:lnTo>
                  <a:pt x="120" y="27"/>
                </a:lnTo>
                <a:lnTo>
                  <a:pt x="121" y="22"/>
                </a:lnTo>
                <a:lnTo>
                  <a:pt x="120" y="18"/>
                </a:lnTo>
                <a:lnTo>
                  <a:pt x="120" y="15"/>
                </a:lnTo>
                <a:lnTo>
                  <a:pt x="120" y="14"/>
                </a:lnTo>
                <a:lnTo>
                  <a:pt x="119" y="12"/>
                </a:lnTo>
                <a:lnTo>
                  <a:pt x="118" y="11"/>
                </a:lnTo>
                <a:lnTo>
                  <a:pt x="117" y="10"/>
                </a:lnTo>
                <a:lnTo>
                  <a:pt x="116" y="8"/>
                </a:lnTo>
                <a:lnTo>
                  <a:pt x="116" y="7"/>
                </a:lnTo>
                <a:lnTo>
                  <a:pt x="116" y="6"/>
                </a:lnTo>
                <a:lnTo>
                  <a:pt x="116" y="5"/>
                </a:lnTo>
                <a:lnTo>
                  <a:pt x="117" y="3"/>
                </a:lnTo>
                <a:lnTo>
                  <a:pt x="119" y="1"/>
                </a:lnTo>
                <a:lnTo>
                  <a:pt x="122" y="0"/>
                </a:lnTo>
                <a:lnTo>
                  <a:pt x="124" y="0"/>
                </a:lnTo>
                <a:lnTo>
                  <a:pt x="126" y="0"/>
                </a:lnTo>
                <a:lnTo>
                  <a:pt x="128" y="0"/>
                </a:lnTo>
                <a:lnTo>
                  <a:pt x="131" y="1"/>
                </a:lnTo>
                <a:lnTo>
                  <a:pt x="136" y="3"/>
                </a:lnTo>
                <a:lnTo>
                  <a:pt x="141" y="6"/>
                </a:lnTo>
                <a:lnTo>
                  <a:pt x="146" y="9"/>
                </a:lnTo>
                <a:lnTo>
                  <a:pt x="152" y="15"/>
                </a:lnTo>
                <a:lnTo>
                  <a:pt x="154" y="17"/>
                </a:lnTo>
                <a:lnTo>
                  <a:pt x="156" y="19"/>
                </a:lnTo>
                <a:lnTo>
                  <a:pt x="158" y="21"/>
                </a:lnTo>
                <a:lnTo>
                  <a:pt x="159" y="23"/>
                </a:lnTo>
                <a:lnTo>
                  <a:pt x="160" y="24"/>
                </a:lnTo>
                <a:lnTo>
                  <a:pt x="161" y="26"/>
                </a:lnTo>
                <a:lnTo>
                  <a:pt x="161" y="27"/>
                </a:lnTo>
                <a:lnTo>
                  <a:pt x="161" y="28"/>
                </a:lnTo>
                <a:lnTo>
                  <a:pt x="161" y="29"/>
                </a:lnTo>
                <a:lnTo>
                  <a:pt x="161" y="30"/>
                </a:lnTo>
                <a:lnTo>
                  <a:pt x="160" y="32"/>
                </a:lnTo>
                <a:lnTo>
                  <a:pt x="160" y="34"/>
                </a:lnTo>
                <a:lnTo>
                  <a:pt x="160" y="36"/>
                </a:lnTo>
                <a:lnTo>
                  <a:pt x="159" y="38"/>
                </a:lnTo>
                <a:lnTo>
                  <a:pt x="158" y="40"/>
                </a:lnTo>
                <a:lnTo>
                  <a:pt x="158" y="43"/>
                </a:lnTo>
                <a:lnTo>
                  <a:pt x="157" y="46"/>
                </a:lnTo>
                <a:lnTo>
                  <a:pt x="156" y="50"/>
                </a:lnTo>
                <a:lnTo>
                  <a:pt x="155" y="54"/>
                </a:lnTo>
                <a:lnTo>
                  <a:pt x="153" y="57"/>
                </a:lnTo>
                <a:lnTo>
                  <a:pt x="152" y="61"/>
                </a:lnTo>
                <a:lnTo>
                  <a:pt x="151" y="67"/>
                </a:lnTo>
                <a:lnTo>
                  <a:pt x="149" y="71"/>
                </a:lnTo>
                <a:lnTo>
                  <a:pt x="147" y="76"/>
                </a:lnTo>
                <a:lnTo>
                  <a:pt x="142" y="87"/>
                </a:lnTo>
                <a:lnTo>
                  <a:pt x="138" y="98"/>
                </a:lnTo>
                <a:lnTo>
                  <a:pt x="132" y="110"/>
                </a:lnTo>
                <a:lnTo>
                  <a:pt x="126" y="123"/>
                </a:lnTo>
                <a:lnTo>
                  <a:pt x="120" y="134"/>
                </a:lnTo>
                <a:lnTo>
                  <a:pt x="112" y="147"/>
                </a:lnTo>
                <a:lnTo>
                  <a:pt x="106" y="161"/>
                </a:lnTo>
                <a:lnTo>
                  <a:pt x="98" y="174"/>
                </a:lnTo>
                <a:lnTo>
                  <a:pt x="90" y="187"/>
                </a:lnTo>
                <a:lnTo>
                  <a:pt x="83" y="200"/>
                </a:lnTo>
                <a:lnTo>
                  <a:pt x="74" y="212"/>
                </a:lnTo>
                <a:lnTo>
                  <a:pt x="67" y="222"/>
                </a:lnTo>
                <a:lnTo>
                  <a:pt x="58" y="232"/>
                </a:lnTo>
                <a:lnTo>
                  <a:pt x="51" y="242"/>
                </a:lnTo>
                <a:lnTo>
                  <a:pt x="42" y="250"/>
                </a:lnTo>
                <a:lnTo>
                  <a:pt x="35" y="259"/>
                </a:lnTo>
                <a:lnTo>
                  <a:pt x="35" y="25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75"/>
          <p:cNvSpPr/>
          <p:nvPr/>
        </p:nvSpPr>
        <p:spPr bwMode="auto">
          <a:xfrm>
            <a:off x="2507916" y="2192076"/>
            <a:ext cx="530401" cy="819401"/>
          </a:xfrm>
          <a:custGeom>
            <a:avLst/>
            <a:gdLst>
              <a:gd name="T0" fmla="*/ 121 w 156"/>
              <a:gd name="T1" fmla="*/ 147 h 241"/>
              <a:gd name="T2" fmla="*/ 130 w 156"/>
              <a:gd name="T3" fmla="*/ 162 h 241"/>
              <a:gd name="T4" fmla="*/ 137 w 156"/>
              <a:gd name="T5" fmla="*/ 174 h 241"/>
              <a:gd name="T6" fmla="*/ 143 w 156"/>
              <a:gd name="T7" fmla="*/ 186 h 241"/>
              <a:gd name="T8" fmla="*/ 149 w 156"/>
              <a:gd name="T9" fmla="*/ 196 h 241"/>
              <a:gd name="T10" fmla="*/ 152 w 156"/>
              <a:gd name="T11" fmla="*/ 203 h 241"/>
              <a:gd name="T12" fmla="*/ 155 w 156"/>
              <a:gd name="T13" fmla="*/ 210 h 241"/>
              <a:gd name="T14" fmla="*/ 156 w 156"/>
              <a:gd name="T15" fmla="*/ 215 h 241"/>
              <a:gd name="T16" fmla="*/ 156 w 156"/>
              <a:gd name="T17" fmla="*/ 221 h 241"/>
              <a:gd name="T18" fmla="*/ 155 w 156"/>
              <a:gd name="T19" fmla="*/ 227 h 241"/>
              <a:gd name="T20" fmla="*/ 154 w 156"/>
              <a:gd name="T21" fmla="*/ 233 h 241"/>
              <a:gd name="T22" fmla="*/ 151 w 156"/>
              <a:gd name="T23" fmla="*/ 236 h 241"/>
              <a:gd name="T24" fmla="*/ 148 w 156"/>
              <a:gd name="T25" fmla="*/ 239 h 241"/>
              <a:gd name="T26" fmla="*/ 144 w 156"/>
              <a:gd name="T27" fmla="*/ 241 h 241"/>
              <a:gd name="T28" fmla="*/ 142 w 156"/>
              <a:gd name="T29" fmla="*/ 241 h 241"/>
              <a:gd name="T30" fmla="*/ 141 w 156"/>
              <a:gd name="T31" fmla="*/ 240 h 241"/>
              <a:gd name="T32" fmla="*/ 139 w 156"/>
              <a:gd name="T33" fmla="*/ 239 h 241"/>
              <a:gd name="T34" fmla="*/ 137 w 156"/>
              <a:gd name="T35" fmla="*/ 236 h 241"/>
              <a:gd name="T36" fmla="*/ 134 w 156"/>
              <a:gd name="T37" fmla="*/ 232 h 241"/>
              <a:gd name="T38" fmla="*/ 131 w 156"/>
              <a:gd name="T39" fmla="*/ 224 h 241"/>
              <a:gd name="T40" fmla="*/ 125 w 156"/>
              <a:gd name="T41" fmla="*/ 216 h 241"/>
              <a:gd name="T42" fmla="*/ 119 w 156"/>
              <a:gd name="T43" fmla="*/ 205 h 241"/>
              <a:gd name="T44" fmla="*/ 113 w 156"/>
              <a:gd name="T45" fmla="*/ 192 h 241"/>
              <a:gd name="T46" fmla="*/ 104 w 156"/>
              <a:gd name="T47" fmla="*/ 178 h 241"/>
              <a:gd name="T48" fmla="*/ 90 w 156"/>
              <a:gd name="T49" fmla="*/ 153 h 241"/>
              <a:gd name="T50" fmla="*/ 73 w 156"/>
              <a:gd name="T51" fmla="*/ 122 h 241"/>
              <a:gd name="T52" fmla="*/ 56 w 156"/>
              <a:gd name="T53" fmla="*/ 94 h 241"/>
              <a:gd name="T54" fmla="*/ 40 w 156"/>
              <a:gd name="T55" fmla="*/ 68 h 241"/>
              <a:gd name="T56" fmla="*/ 29 w 156"/>
              <a:gd name="T57" fmla="*/ 51 h 241"/>
              <a:gd name="T58" fmla="*/ 21 w 156"/>
              <a:gd name="T59" fmla="*/ 42 h 241"/>
              <a:gd name="T60" fmla="*/ 16 w 156"/>
              <a:gd name="T61" fmla="*/ 32 h 241"/>
              <a:gd name="T62" fmla="*/ 11 w 156"/>
              <a:gd name="T63" fmla="*/ 25 h 241"/>
              <a:gd name="T64" fmla="*/ 7 w 156"/>
              <a:gd name="T65" fmla="*/ 18 h 241"/>
              <a:gd name="T66" fmla="*/ 3 w 156"/>
              <a:gd name="T67" fmla="*/ 13 h 241"/>
              <a:gd name="T68" fmla="*/ 1 w 156"/>
              <a:gd name="T69" fmla="*/ 9 h 241"/>
              <a:gd name="T70" fmla="*/ 0 w 156"/>
              <a:gd name="T71" fmla="*/ 6 h 241"/>
              <a:gd name="T72" fmla="*/ 0 w 156"/>
              <a:gd name="T73" fmla="*/ 2 h 241"/>
              <a:gd name="T74" fmla="*/ 2 w 156"/>
              <a:gd name="T75" fmla="*/ 0 h 241"/>
              <a:gd name="T76" fmla="*/ 4 w 156"/>
              <a:gd name="T77" fmla="*/ 0 h 241"/>
              <a:gd name="T78" fmla="*/ 7 w 156"/>
              <a:gd name="T79" fmla="*/ 1 h 241"/>
              <a:gd name="T80" fmla="*/ 10 w 156"/>
              <a:gd name="T81" fmla="*/ 4 h 241"/>
              <a:gd name="T82" fmla="*/ 13 w 156"/>
              <a:gd name="T83" fmla="*/ 7 h 241"/>
              <a:gd name="T84" fmla="*/ 18 w 156"/>
              <a:gd name="T85" fmla="*/ 11 h 241"/>
              <a:gd name="T86" fmla="*/ 23 w 156"/>
              <a:gd name="T87" fmla="*/ 16 h 241"/>
              <a:gd name="T88" fmla="*/ 30 w 156"/>
              <a:gd name="T89" fmla="*/ 24 h 241"/>
              <a:gd name="T90" fmla="*/ 37 w 156"/>
              <a:gd name="T91" fmla="*/ 32 h 241"/>
              <a:gd name="T92" fmla="*/ 51 w 156"/>
              <a:gd name="T93" fmla="*/ 46 h 241"/>
              <a:gd name="T94" fmla="*/ 69 w 156"/>
              <a:gd name="T95" fmla="*/ 68 h 241"/>
              <a:gd name="T96" fmla="*/ 88 w 156"/>
              <a:gd name="T97" fmla="*/ 94 h 241"/>
              <a:gd name="T98" fmla="*/ 107 w 156"/>
              <a:gd name="T99" fmla="*/ 123 h 241"/>
              <a:gd name="T100" fmla="*/ 117 w 156"/>
              <a:gd name="T101" fmla="*/ 13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6" h="241">
                <a:moveTo>
                  <a:pt x="117" y="139"/>
                </a:moveTo>
                <a:lnTo>
                  <a:pt x="121" y="147"/>
                </a:lnTo>
                <a:lnTo>
                  <a:pt x="125" y="154"/>
                </a:lnTo>
                <a:lnTo>
                  <a:pt x="130" y="162"/>
                </a:lnTo>
                <a:lnTo>
                  <a:pt x="134" y="168"/>
                </a:lnTo>
                <a:lnTo>
                  <a:pt x="137" y="174"/>
                </a:lnTo>
                <a:lnTo>
                  <a:pt x="140" y="181"/>
                </a:lnTo>
                <a:lnTo>
                  <a:pt x="143" y="186"/>
                </a:lnTo>
                <a:lnTo>
                  <a:pt x="145" y="191"/>
                </a:lnTo>
                <a:lnTo>
                  <a:pt x="149" y="196"/>
                </a:lnTo>
                <a:lnTo>
                  <a:pt x="151" y="200"/>
                </a:lnTo>
                <a:lnTo>
                  <a:pt x="152" y="203"/>
                </a:lnTo>
                <a:lnTo>
                  <a:pt x="154" y="207"/>
                </a:lnTo>
                <a:lnTo>
                  <a:pt x="155" y="210"/>
                </a:lnTo>
                <a:lnTo>
                  <a:pt x="156" y="213"/>
                </a:lnTo>
                <a:lnTo>
                  <a:pt x="156" y="215"/>
                </a:lnTo>
                <a:lnTo>
                  <a:pt x="156" y="217"/>
                </a:lnTo>
                <a:lnTo>
                  <a:pt x="156" y="221"/>
                </a:lnTo>
                <a:lnTo>
                  <a:pt x="156" y="224"/>
                </a:lnTo>
                <a:lnTo>
                  <a:pt x="155" y="227"/>
                </a:lnTo>
                <a:lnTo>
                  <a:pt x="155" y="231"/>
                </a:lnTo>
                <a:lnTo>
                  <a:pt x="154" y="233"/>
                </a:lnTo>
                <a:lnTo>
                  <a:pt x="152" y="235"/>
                </a:lnTo>
                <a:lnTo>
                  <a:pt x="151" y="236"/>
                </a:lnTo>
                <a:lnTo>
                  <a:pt x="150" y="237"/>
                </a:lnTo>
                <a:lnTo>
                  <a:pt x="148" y="239"/>
                </a:lnTo>
                <a:lnTo>
                  <a:pt x="147" y="240"/>
                </a:lnTo>
                <a:lnTo>
                  <a:pt x="144" y="241"/>
                </a:lnTo>
                <a:lnTo>
                  <a:pt x="143" y="241"/>
                </a:lnTo>
                <a:lnTo>
                  <a:pt x="142" y="241"/>
                </a:lnTo>
                <a:lnTo>
                  <a:pt x="141" y="241"/>
                </a:lnTo>
                <a:lnTo>
                  <a:pt x="141" y="240"/>
                </a:lnTo>
                <a:lnTo>
                  <a:pt x="140" y="240"/>
                </a:lnTo>
                <a:lnTo>
                  <a:pt x="139" y="239"/>
                </a:lnTo>
                <a:lnTo>
                  <a:pt x="138" y="238"/>
                </a:lnTo>
                <a:lnTo>
                  <a:pt x="137" y="236"/>
                </a:lnTo>
                <a:lnTo>
                  <a:pt x="136" y="234"/>
                </a:lnTo>
                <a:lnTo>
                  <a:pt x="134" y="232"/>
                </a:lnTo>
                <a:lnTo>
                  <a:pt x="133" y="228"/>
                </a:lnTo>
                <a:lnTo>
                  <a:pt x="131" y="224"/>
                </a:lnTo>
                <a:lnTo>
                  <a:pt x="127" y="221"/>
                </a:lnTo>
                <a:lnTo>
                  <a:pt x="125" y="216"/>
                </a:lnTo>
                <a:lnTo>
                  <a:pt x="122" y="210"/>
                </a:lnTo>
                <a:lnTo>
                  <a:pt x="119" y="205"/>
                </a:lnTo>
                <a:lnTo>
                  <a:pt x="116" y="199"/>
                </a:lnTo>
                <a:lnTo>
                  <a:pt x="113" y="192"/>
                </a:lnTo>
                <a:lnTo>
                  <a:pt x="108" y="185"/>
                </a:lnTo>
                <a:lnTo>
                  <a:pt x="104" y="178"/>
                </a:lnTo>
                <a:lnTo>
                  <a:pt x="100" y="169"/>
                </a:lnTo>
                <a:lnTo>
                  <a:pt x="90" y="153"/>
                </a:lnTo>
                <a:lnTo>
                  <a:pt x="82" y="137"/>
                </a:lnTo>
                <a:lnTo>
                  <a:pt x="73" y="122"/>
                </a:lnTo>
                <a:lnTo>
                  <a:pt x="65" y="108"/>
                </a:lnTo>
                <a:lnTo>
                  <a:pt x="56" y="94"/>
                </a:lnTo>
                <a:lnTo>
                  <a:pt x="48" y="81"/>
                </a:lnTo>
                <a:lnTo>
                  <a:pt x="40" y="68"/>
                </a:lnTo>
                <a:lnTo>
                  <a:pt x="32" y="57"/>
                </a:lnTo>
                <a:lnTo>
                  <a:pt x="29" y="51"/>
                </a:lnTo>
                <a:lnTo>
                  <a:pt x="25" y="46"/>
                </a:lnTo>
                <a:lnTo>
                  <a:pt x="21" y="42"/>
                </a:lnTo>
                <a:lnTo>
                  <a:pt x="18" y="36"/>
                </a:lnTo>
                <a:lnTo>
                  <a:pt x="16" y="32"/>
                </a:lnTo>
                <a:lnTo>
                  <a:pt x="13" y="29"/>
                </a:lnTo>
                <a:lnTo>
                  <a:pt x="11" y="25"/>
                </a:lnTo>
                <a:lnTo>
                  <a:pt x="9" y="22"/>
                </a:lnTo>
                <a:lnTo>
                  <a:pt x="7" y="18"/>
                </a:lnTo>
                <a:lnTo>
                  <a:pt x="4" y="15"/>
                </a:lnTo>
                <a:lnTo>
                  <a:pt x="3" y="13"/>
                </a:lnTo>
                <a:lnTo>
                  <a:pt x="2" y="11"/>
                </a:lnTo>
                <a:lnTo>
                  <a:pt x="1" y="9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7" y="1"/>
                </a:lnTo>
                <a:lnTo>
                  <a:pt x="8" y="2"/>
                </a:lnTo>
                <a:lnTo>
                  <a:pt x="10" y="4"/>
                </a:lnTo>
                <a:lnTo>
                  <a:pt x="11" y="5"/>
                </a:lnTo>
                <a:lnTo>
                  <a:pt x="13" y="7"/>
                </a:lnTo>
                <a:lnTo>
                  <a:pt x="15" y="9"/>
                </a:lnTo>
                <a:lnTo>
                  <a:pt x="18" y="11"/>
                </a:lnTo>
                <a:lnTo>
                  <a:pt x="20" y="14"/>
                </a:lnTo>
                <a:lnTo>
                  <a:pt x="23" y="16"/>
                </a:lnTo>
                <a:lnTo>
                  <a:pt x="27" y="21"/>
                </a:lnTo>
                <a:lnTo>
                  <a:pt x="30" y="24"/>
                </a:lnTo>
                <a:lnTo>
                  <a:pt x="34" y="28"/>
                </a:lnTo>
                <a:lnTo>
                  <a:pt x="37" y="32"/>
                </a:lnTo>
                <a:lnTo>
                  <a:pt x="42" y="36"/>
                </a:lnTo>
                <a:lnTo>
                  <a:pt x="51" y="46"/>
                </a:lnTo>
                <a:lnTo>
                  <a:pt x="60" y="57"/>
                </a:lnTo>
                <a:lnTo>
                  <a:pt x="69" y="68"/>
                </a:lnTo>
                <a:lnTo>
                  <a:pt x="79" y="81"/>
                </a:lnTo>
                <a:lnTo>
                  <a:pt x="88" y="94"/>
                </a:lnTo>
                <a:lnTo>
                  <a:pt x="98" y="109"/>
                </a:lnTo>
                <a:lnTo>
                  <a:pt x="107" y="123"/>
                </a:lnTo>
                <a:lnTo>
                  <a:pt x="117" y="139"/>
                </a:lnTo>
                <a:lnTo>
                  <a:pt x="117" y="13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992100" y="2008634"/>
            <a:ext cx="210777" cy="1472044"/>
          </a:xfrm>
          <a:custGeom>
            <a:avLst/>
            <a:gdLst>
              <a:gd name="connsiteX0" fmla="*/ 112926 w 210777"/>
              <a:gd name="connsiteY0" fmla="*/ 0 h 1472044"/>
              <a:gd name="connsiteX1" fmla="*/ 210777 w 210777"/>
              <a:gd name="connsiteY1" fmla="*/ 3764 h 1472044"/>
              <a:gd name="connsiteX2" fmla="*/ 209817 w 210777"/>
              <a:gd name="connsiteY2" fmla="*/ 6642 h 1472044"/>
              <a:gd name="connsiteX3" fmla="*/ 206417 w 210777"/>
              <a:gd name="connsiteY3" fmla="*/ 20242 h 1472044"/>
              <a:gd name="connsiteX4" fmla="*/ 203017 w 210777"/>
              <a:gd name="connsiteY4" fmla="*/ 30442 h 1472044"/>
              <a:gd name="connsiteX5" fmla="*/ 196217 w 210777"/>
              <a:gd name="connsiteY5" fmla="*/ 37242 h 1472044"/>
              <a:gd name="connsiteX6" fmla="*/ 192817 w 210777"/>
              <a:gd name="connsiteY6" fmla="*/ 40642 h 1472044"/>
              <a:gd name="connsiteX7" fmla="*/ 186017 w 210777"/>
              <a:gd name="connsiteY7" fmla="*/ 47442 h 1472044"/>
              <a:gd name="connsiteX8" fmla="*/ 179217 w 210777"/>
              <a:gd name="connsiteY8" fmla="*/ 61042 h 1472044"/>
              <a:gd name="connsiteX9" fmla="*/ 175817 w 210777"/>
              <a:gd name="connsiteY9" fmla="*/ 78042 h 1472044"/>
              <a:gd name="connsiteX10" fmla="*/ 172417 w 210777"/>
              <a:gd name="connsiteY10" fmla="*/ 95042 h 1472044"/>
              <a:gd name="connsiteX11" fmla="*/ 169017 w 210777"/>
              <a:gd name="connsiteY11" fmla="*/ 115442 h 1472044"/>
              <a:gd name="connsiteX12" fmla="*/ 165617 w 210777"/>
              <a:gd name="connsiteY12" fmla="*/ 142642 h 1472044"/>
              <a:gd name="connsiteX13" fmla="*/ 165617 w 210777"/>
              <a:gd name="connsiteY13" fmla="*/ 166442 h 1472044"/>
              <a:gd name="connsiteX14" fmla="*/ 162217 w 210777"/>
              <a:gd name="connsiteY14" fmla="*/ 183442 h 1472044"/>
              <a:gd name="connsiteX15" fmla="*/ 162217 w 210777"/>
              <a:gd name="connsiteY15" fmla="*/ 207243 h 1472044"/>
              <a:gd name="connsiteX16" fmla="*/ 162217 w 210777"/>
              <a:gd name="connsiteY16" fmla="*/ 227643 h 1472044"/>
              <a:gd name="connsiteX17" fmla="*/ 158817 w 210777"/>
              <a:gd name="connsiteY17" fmla="*/ 258243 h 1472044"/>
              <a:gd name="connsiteX18" fmla="*/ 158817 w 210777"/>
              <a:gd name="connsiteY18" fmla="*/ 285443 h 1472044"/>
              <a:gd name="connsiteX19" fmla="*/ 158817 w 210777"/>
              <a:gd name="connsiteY19" fmla="*/ 319443 h 1472044"/>
              <a:gd name="connsiteX20" fmla="*/ 158817 w 210777"/>
              <a:gd name="connsiteY20" fmla="*/ 353443 h 1472044"/>
              <a:gd name="connsiteX21" fmla="*/ 158817 w 210777"/>
              <a:gd name="connsiteY21" fmla="*/ 390843 h 1472044"/>
              <a:gd name="connsiteX22" fmla="*/ 158817 w 210777"/>
              <a:gd name="connsiteY22" fmla="*/ 435043 h 1472044"/>
              <a:gd name="connsiteX23" fmla="*/ 158817 w 210777"/>
              <a:gd name="connsiteY23" fmla="*/ 475843 h 1472044"/>
              <a:gd name="connsiteX24" fmla="*/ 158817 w 210777"/>
              <a:gd name="connsiteY24" fmla="*/ 523443 h 1472044"/>
              <a:gd name="connsiteX25" fmla="*/ 158817 w 210777"/>
              <a:gd name="connsiteY25" fmla="*/ 574443 h 1472044"/>
              <a:gd name="connsiteX26" fmla="*/ 162217 w 210777"/>
              <a:gd name="connsiteY26" fmla="*/ 632243 h 1472044"/>
              <a:gd name="connsiteX27" fmla="*/ 162217 w 210777"/>
              <a:gd name="connsiteY27" fmla="*/ 686643 h 1472044"/>
              <a:gd name="connsiteX28" fmla="*/ 162217 w 210777"/>
              <a:gd name="connsiteY28" fmla="*/ 747843 h 1472044"/>
              <a:gd name="connsiteX29" fmla="*/ 165617 w 210777"/>
              <a:gd name="connsiteY29" fmla="*/ 812443 h 1472044"/>
              <a:gd name="connsiteX30" fmla="*/ 165617 w 210777"/>
              <a:gd name="connsiteY30" fmla="*/ 877043 h 1472044"/>
              <a:gd name="connsiteX31" fmla="*/ 162217 w 210777"/>
              <a:gd name="connsiteY31" fmla="*/ 934843 h 1472044"/>
              <a:gd name="connsiteX32" fmla="*/ 162217 w 210777"/>
              <a:gd name="connsiteY32" fmla="*/ 992644 h 1472044"/>
              <a:gd name="connsiteX33" fmla="*/ 162217 w 210777"/>
              <a:gd name="connsiteY33" fmla="*/ 1047044 h 1472044"/>
              <a:gd name="connsiteX34" fmla="*/ 158817 w 210777"/>
              <a:gd name="connsiteY34" fmla="*/ 1098044 h 1472044"/>
              <a:gd name="connsiteX35" fmla="*/ 158817 w 210777"/>
              <a:gd name="connsiteY35" fmla="*/ 1138844 h 1472044"/>
              <a:gd name="connsiteX36" fmla="*/ 155417 w 210777"/>
              <a:gd name="connsiteY36" fmla="*/ 1183044 h 1472044"/>
              <a:gd name="connsiteX37" fmla="*/ 152017 w 210777"/>
              <a:gd name="connsiteY37" fmla="*/ 1223844 h 1472044"/>
              <a:gd name="connsiteX38" fmla="*/ 148617 w 210777"/>
              <a:gd name="connsiteY38" fmla="*/ 1257844 h 1472044"/>
              <a:gd name="connsiteX39" fmla="*/ 145217 w 210777"/>
              <a:gd name="connsiteY39" fmla="*/ 1291844 h 1472044"/>
              <a:gd name="connsiteX40" fmla="*/ 141817 w 210777"/>
              <a:gd name="connsiteY40" fmla="*/ 1319044 h 1472044"/>
              <a:gd name="connsiteX41" fmla="*/ 138417 w 210777"/>
              <a:gd name="connsiteY41" fmla="*/ 1346244 h 1472044"/>
              <a:gd name="connsiteX42" fmla="*/ 135017 w 210777"/>
              <a:gd name="connsiteY42" fmla="*/ 1366644 h 1472044"/>
              <a:gd name="connsiteX43" fmla="*/ 128217 w 210777"/>
              <a:gd name="connsiteY43" fmla="*/ 1387044 h 1472044"/>
              <a:gd name="connsiteX44" fmla="*/ 128217 w 210777"/>
              <a:gd name="connsiteY44" fmla="*/ 1393844 h 1472044"/>
              <a:gd name="connsiteX45" fmla="*/ 124817 w 210777"/>
              <a:gd name="connsiteY45" fmla="*/ 1400644 h 1472044"/>
              <a:gd name="connsiteX46" fmla="*/ 118017 w 210777"/>
              <a:gd name="connsiteY46" fmla="*/ 1404044 h 1472044"/>
              <a:gd name="connsiteX47" fmla="*/ 114617 w 210777"/>
              <a:gd name="connsiteY47" fmla="*/ 1410844 h 1472044"/>
              <a:gd name="connsiteX48" fmla="*/ 104417 w 210777"/>
              <a:gd name="connsiteY48" fmla="*/ 1421044 h 1472044"/>
              <a:gd name="connsiteX49" fmla="*/ 94217 w 210777"/>
              <a:gd name="connsiteY49" fmla="*/ 1434644 h 1472044"/>
              <a:gd name="connsiteX50" fmla="*/ 84017 w 210777"/>
              <a:gd name="connsiteY50" fmla="*/ 1448244 h 1472044"/>
              <a:gd name="connsiteX51" fmla="*/ 77217 w 210777"/>
              <a:gd name="connsiteY51" fmla="*/ 1455044 h 1472044"/>
              <a:gd name="connsiteX52" fmla="*/ 67017 w 210777"/>
              <a:gd name="connsiteY52" fmla="*/ 1461844 h 1472044"/>
              <a:gd name="connsiteX53" fmla="*/ 53416 w 210777"/>
              <a:gd name="connsiteY53" fmla="*/ 1468644 h 1472044"/>
              <a:gd name="connsiteX54" fmla="*/ 46616 w 210777"/>
              <a:gd name="connsiteY54" fmla="*/ 1468644 h 1472044"/>
              <a:gd name="connsiteX55" fmla="*/ 36416 w 210777"/>
              <a:gd name="connsiteY55" fmla="*/ 1472044 h 1472044"/>
              <a:gd name="connsiteX56" fmla="*/ 29616 w 210777"/>
              <a:gd name="connsiteY56" fmla="*/ 1472044 h 1472044"/>
              <a:gd name="connsiteX57" fmla="*/ 22816 w 210777"/>
              <a:gd name="connsiteY57" fmla="*/ 1468644 h 1472044"/>
              <a:gd name="connsiteX58" fmla="*/ 19416 w 210777"/>
              <a:gd name="connsiteY58" fmla="*/ 1465244 h 1472044"/>
              <a:gd name="connsiteX59" fmla="*/ 12616 w 210777"/>
              <a:gd name="connsiteY59" fmla="*/ 1458444 h 1472044"/>
              <a:gd name="connsiteX60" fmla="*/ 12616 w 210777"/>
              <a:gd name="connsiteY60" fmla="*/ 1451644 h 1472044"/>
              <a:gd name="connsiteX61" fmla="*/ 9216 w 210777"/>
              <a:gd name="connsiteY61" fmla="*/ 1444844 h 1472044"/>
              <a:gd name="connsiteX62" fmla="*/ 9216 w 210777"/>
              <a:gd name="connsiteY62" fmla="*/ 1427844 h 1472044"/>
              <a:gd name="connsiteX63" fmla="*/ 9216 w 210777"/>
              <a:gd name="connsiteY63" fmla="*/ 1417644 h 1472044"/>
              <a:gd name="connsiteX64" fmla="*/ 5816 w 210777"/>
              <a:gd name="connsiteY64" fmla="*/ 1404044 h 1472044"/>
              <a:gd name="connsiteX65" fmla="*/ 0 w 210777"/>
              <a:gd name="connsiteY65" fmla="*/ 1392412 h 1472044"/>
              <a:gd name="connsiteX66" fmla="*/ 156 w 210777"/>
              <a:gd name="connsiteY66" fmla="*/ 1391972 h 1472044"/>
              <a:gd name="connsiteX67" fmla="*/ 3389 w 210777"/>
              <a:gd name="connsiteY67" fmla="*/ 1381125 h 1472044"/>
              <a:gd name="connsiteX68" fmla="*/ 8151 w 210777"/>
              <a:gd name="connsiteY68" fmla="*/ 1271588 h 1472044"/>
              <a:gd name="connsiteX69" fmla="*/ 16132 w 210777"/>
              <a:gd name="connsiteY69" fmla="*/ 1247644 h 1472044"/>
              <a:gd name="connsiteX70" fmla="*/ 22816 w 210777"/>
              <a:gd name="connsiteY70" fmla="*/ 1247644 h 1472044"/>
              <a:gd name="connsiteX71" fmla="*/ 29616 w 210777"/>
              <a:gd name="connsiteY71" fmla="*/ 1244244 h 1472044"/>
              <a:gd name="connsiteX72" fmla="*/ 33016 w 210777"/>
              <a:gd name="connsiteY72" fmla="*/ 1244244 h 1472044"/>
              <a:gd name="connsiteX73" fmla="*/ 36416 w 210777"/>
              <a:gd name="connsiteY73" fmla="*/ 1240844 h 1472044"/>
              <a:gd name="connsiteX74" fmla="*/ 36416 w 210777"/>
              <a:gd name="connsiteY74" fmla="*/ 1237444 h 1472044"/>
              <a:gd name="connsiteX75" fmla="*/ 39816 w 210777"/>
              <a:gd name="connsiteY75" fmla="*/ 1234044 h 1472044"/>
              <a:gd name="connsiteX76" fmla="*/ 43216 w 210777"/>
              <a:gd name="connsiteY76" fmla="*/ 1227244 h 1472044"/>
              <a:gd name="connsiteX77" fmla="*/ 43216 w 210777"/>
              <a:gd name="connsiteY77" fmla="*/ 1220444 h 1472044"/>
              <a:gd name="connsiteX78" fmla="*/ 46616 w 210777"/>
              <a:gd name="connsiteY78" fmla="*/ 1213644 h 1472044"/>
              <a:gd name="connsiteX79" fmla="*/ 46616 w 210777"/>
              <a:gd name="connsiteY79" fmla="*/ 1200044 h 1472044"/>
              <a:gd name="connsiteX80" fmla="*/ 50016 w 210777"/>
              <a:gd name="connsiteY80" fmla="*/ 1193244 h 1472044"/>
              <a:gd name="connsiteX81" fmla="*/ 50016 w 210777"/>
              <a:gd name="connsiteY81" fmla="*/ 1183044 h 1472044"/>
              <a:gd name="connsiteX82" fmla="*/ 53416 w 210777"/>
              <a:gd name="connsiteY82" fmla="*/ 1169444 h 1472044"/>
              <a:gd name="connsiteX83" fmla="*/ 53416 w 210777"/>
              <a:gd name="connsiteY83" fmla="*/ 1159244 h 1472044"/>
              <a:gd name="connsiteX84" fmla="*/ 56816 w 210777"/>
              <a:gd name="connsiteY84" fmla="*/ 1138844 h 1472044"/>
              <a:gd name="connsiteX85" fmla="*/ 56816 w 210777"/>
              <a:gd name="connsiteY85" fmla="*/ 1125244 h 1472044"/>
              <a:gd name="connsiteX86" fmla="*/ 60217 w 210777"/>
              <a:gd name="connsiteY86" fmla="*/ 1108244 h 1472044"/>
              <a:gd name="connsiteX87" fmla="*/ 60217 w 210777"/>
              <a:gd name="connsiteY87" fmla="*/ 1091244 h 1472044"/>
              <a:gd name="connsiteX88" fmla="*/ 67017 w 210777"/>
              <a:gd name="connsiteY88" fmla="*/ 1053844 h 1472044"/>
              <a:gd name="connsiteX89" fmla="*/ 67017 w 210777"/>
              <a:gd name="connsiteY89" fmla="*/ 1016444 h 1472044"/>
              <a:gd name="connsiteX90" fmla="*/ 70417 w 210777"/>
              <a:gd name="connsiteY90" fmla="*/ 979044 h 1472044"/>
              <a:gd name="connsiteX91" fmla="*/ 70417 w 210777"/>
              <a:gd name="connsiteY91" fmla="*/ 938243 h 1472044"/>
              <a:gd name="connsiteX92" fmla="*/ 73817 w 210777"/>
              <a:gd name="connsiteY92" fmla="*/ 894043 h 1472044"/>
              <a:gd name="connsiteX93" fmla="*/ 73817 w 210777"/>
              <a:gd name="connsiteY93" fmla="*/ 853243 h 1472044"/>
              <a:gd name="connsiteX94" fmla="*/ 77217 w 210777"/>
              <a:gd name="connsiteY94" fmla="*/ 805643 h 1472044"/>
              <a:gd name="connsiteX95" fmla="*/ 77217 w 210777"/>
              <a:gd name="connsiteY95" fmla="*/ 758043 h 1472044"/>
              <a:gd name="connsiteX96" fmla="*/ 77217 w 210777"/>
              <a:gd name="connsiteY96" fmla="*/ 710443 h 1472044"/>
              <a:gd name="connsiteX97" fmla="*/ 77217 w 210777"/>
              <a:gd name="connsiteY97" fmla="*/ 662843 h 1472044"/>
              <a:gd name="connsiteX98" fmla="*/ 77217 w 210777"/>
              <a:gd name="connsiteY98" fmla="*/ 622043 h 1472044"/>
              <a:gd name="connsiteX99" fmla="*/ 77217 w 210777"/>
              <a:gd name="connsiteY99" fmla="*/ 577843 h 1472044"/>
              <a:gd name="connsiteX100" fmla="*/ 77217 w 210777"/>
              <a:gd name="connsiteY100" fmla="*/ 533643 h 1472044"/>
              <a:gd name="connsiteX101" fmla="*/ 77217 w 210777"/>
              <a:gd name="connsiteY101" fmla="*/ 496243 h 1472044"/>
              <a:gd name="connsiteX102" fmla="*/ 77217 w 210777"/>
              <a:gd name="connsiteY102" fmla="*/ 455443 h 1472044"/>
              <a:gd name="connsiteX103" fmla="*/ 77217 w 210777"/>
              <a:gd name="connsiteY103" fmla="*/ 414643 h 1472044"/>
              <a:gd name="connsiteX104" fmla="*/ 77217 w 210777"/>
              <a:gd name="connsiteY104" fmla="*/ 380643 h 1472044"/>
              <a:gd name="connsiteX105" fmla="*/ 77217 w 210777"/>
              <a:gd name="connsiteY105" fmla="*/ 343243 h 1472044"/>
              <a:gd name="connsiteX106" fmla="*/ 77217 w 210777"/>
              <a:gd name="connsiteY106" fmla="*/ 305843 h 1472044"/>
              <a:gd name="connsiteX107" fmla="*/ 77217 w 210777"/>
              <a:gd name="connsiteY107" fmla="*/ 275243 h 1472044"/>
              <a:gd name="connsiteX108" fmla="*/ 77217 w 210777"/>
              <a:gd name="connsiteY108" fmla="*/ 241243 h 1472044"/>
              <a:gd name="connsiteX109" fmla="*/ 77217 w 210777"/>
              <a:gd name="connsiteY109" fmla="*/ 214043 h 1472044"/>
              <a:gd name="connsiteX110" fmla="*/ 77217 w 210777"/>
              <a:gd name="connsiteY110" fmla="*/ 180042 h 1472044"/>
              <a:gd name="connsiteX111" fmla="*/ 77217 w 210777"/>
              <a:gd name="connsiteY111" fmla="*/ 152842 h 1472044"/>
              <a:gd name="connsiteX112" fmla="*/ 77217 w 210777"/>
              <a:gd name="connsiteY112" fmla="*/ 122242 h 1472044"/>
              <a:gd name="connsiteX113" fmla="*/ 77217 w 210777"/>
              <a:gd name="connsiteY113" fmla="*/ 101842 h 1472044"/>
              <a:gd name="connsiteX114" fmla="*/ 73817 w 210777"/>
              <a:gd name="connsiteY114" fmla="*/ 78042 h 1472044"/>
              <a:gd name="connsiteX115" fmla="*/ 73817 w 210777"/>
              <a:gd name="connsiteY115" fmla="*/ 57642 h 1472044"/>
              <a:gd name="connsiteX116" fmla="*/ 70417 w 210777"/>
              <a:gd name="connsiteY116" fmla="*/ 44042 h 1472044"/>
              <a:gd name="connsiteX117" fmla="*/ 67017 w 210777"/>
              <a:gd name="connsiteY117" fmla="*/ 30442 h 1472044"/>
              <a:gd name="connsiteX118" fmla="*/ 56816 w 210777"/>
              <a:gd name="connsiteY118" fmla="*/ 20242 h 1472044"/>
              <a:gd name="connsiteX119" fmla="*/ 55056 w 210777"/>
              <a:gd name="connsiteY119" fmla="*/ 14962 h 1472044"/>
              <a:gd name="connsiteX120" fmla="*/ 61380 w 210777"/>
              <a:gd name="connsiteY120" fmla="*/ 13057 h 1472044"/>
              <a:gd name="connsiteX121" fmla="*/ 79589 w 210777"/>
              <a:gd name="connsiteY121" fmla="*/ 9525 h 1472044"/>
              <a:gd name="connsiteX122" fmla="*/ 93876 w 210777"/>
              <a:gd name="connsiteY122" fmla="*/ 4763 h 1472044"/>
              <a:gd name="connsiteX123" fmla="*/ 112926 w 210777"/>
              <a:gd name="connsiteY123" fmla="*/ 0 h 147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210777" h="1472044">
                <a:moveTo>
                  <a:pt x="112926" y="0"/>
                </a:moveTo>
                <a:lnTo>
                  <a:pt x="210777" y="3764"/>
                </a:lnTo>
                <a:lnTo>
                  <a:pt x="209817" y="6642"/>
                </a:lnTo>
                <a:lnTo>
                  <a:pt x="206417" y="20242"/>
                </a:lnTo>
                <a:lnTo>
                  <a:pt x="203017" y="30442"/>
                </a:lnTo>
                <a:lnTo>
                  <a:pt x="196217" y="37242"/>
                </a:lnTo>
                <a:lnTo>
                  <a:pt x="192817" y="40642"/>
                </a:lnTo>
                <a:lnTo>
                  <a:pt x="186017" y="47442"/>
                </a:lnTo>
                <a:lnTo>
                  <a:pt x="179217" y="61042"/>
                </a:lnTo>
                <a:lnTo>
                  <a:pt x="175817" y="78042"/>
                </a:lnTo>
                <a:lnTo>
                  <a:pt x="172417" y="95042"/>
                </a:lnTo>
                <a:lnTo>
                  <a:pt x="169017" y="115442"/>
                </a:lnTo>
                <a:lnTo>
                  <a:pt x="165617" y="142642"/>
                </a:lnTo>
                <a:lnTo>
                  <a:pt x="165617" y="166442"/>
                </a:lnTo>
                <a:lnTo>
                  <a:pt x="162217" y="183442"/>
                </a:lnTo>
                <a:lnTo>
                  <a:pt x="162217" y="207243"/>
                </a:lnTo>
                <a:lnTo>
                  <a:pt x="162217" y="227643"/>
                </a:lnTo>
                <a:lnTo>
                  <a:pt x="158817" y="258243"/>
                </a:lnTo>
                <a:lnTo>
                  <a:pt x="158817" y="285443"/>
                </a:lnTo>
                <a:lnTo>
                  <a:pt x="158817" y="319443"/>
                </a:lnTo>
                <a:lnTo>
                  <a:pt x="158817" y="353443"/>
                </a:lnTo>
                <a:lnTo>
                  <a:pt x="158817" y="390843"/>
                </a:lnTo>
                <a:lnTo>
                  <a:pt x="158817" y="435043"/>
                </a:lnTo>
                <a:lnTo>
                  <a:pt x="158817" y="475843"/>
                </a:lnTo>
                <a:lnTo>
                  <a:pt x="158817" y="523443"/>
                </a:lnTo>
                <a:lnTo>
                  <a:pt x="158817" y="574443"/>
                </a:lnTo>
                <a:lnTo>
                  <a:pt x="162217" y="632243"/>
                </a:lnTo>
                <a:lnTo>
                  <a:pt x="162217" y="686643"/>
                </a:lnTo>
                <a:lnTo>
                  <a:pt x="162217" y="747843"/>
                </a:lnTo>
                <a:lnTo>
                  <a:pt x="165617" y="812443"/>
                </a:lnTo>
                <a:lnTo>
                  <a:pt x="165617" y="877043"/>
                </a:lnTo>
                <a:lnTo>
                  <a:pt x="162217" y="934843"/>
                </a:lnTo>
                <a:lnTo>
                  <a:pt x="162217" y="992644"/>
                </a:lnTo>
                <a:lnTo>
                  <a:pt x="162217" y="1047044"/>
                </a:lnTo>
                <a:lnTo>
                  <a:pt x="158817" y="1098044"/>
                </a:lnTo>
                <a:lnTo>
                  <a:pt x="158817" y="1138844"/>
                </a:lnTo>
                <a:lnTo>
                  <a:pt x="155417" y="1183044"/>
                </a:lnTo>
                <a:lnTo>
                  <a:pt x="152017" y="1223844"/>
                </a:lnTo>
                <a:lnTo>
                  <a:pt x="148617" y="1257844"/>
                </a:lnTo>
                <a:lnTo>
                  <a:pt x="145217" y="1291844"/>
                </a:lnTo>
                <a:lnTo>
                  <a:pt x="141817" y="1319044"/>
                </a:lnTo>
                <a:lnTo>
                  <a:pt x="138417" y="1346244"/>
                </a:lnTo>
                <a:lnTo>
                  <a:pt x="135017" y="1366644"/>
                </a:lnTo>
                <a:lnTo>
                  <a:pt x="128217" y="1387044"/>
                </a:lnTo>
                <a:lnTo>
                  <a:pt x="128217" y="1393844"/>
                </a:lnTo>
                <a:lnTo>
                  <a:pt x="124817" y="1400644"/>
                </a:lnTo>
                <a:lnTo>
                  <a:pt x="118017" y="1404044"/>
                </a:lnTo>
                <a:lnTo>
                  <a:pt x="114617" y="1410844"/>
                </a:lnTo>
                <a:lnTo>
                  <a:pt x="104417" y="1421044"/>
                </a:lnTo>
                <a:lnTo>
                  <a:pt x="94217" y="1434644"/>
                </a:lnTo>
                <a:lnTo>
                  <a:pt x="84017" y="1448244"/>
                </a:lnTo>
                <a:lnTo>
                  <a:pt x="77217" y="1455044"/>
                </a:lnTo>
                <a:lnTo>
                  <a:pt x="67017" y="1461844"/>
                </a:lnTo>
                <a:lnTo>
                  <a:pt x="53416" y="1468644"/>
                </a:lnTo>
                <a:lnTo>
                  <a:pt x="46616" y="1468644"/>
                </a:lnTo>
                <a:lnTo>
                  <a:pt x="36416" y="1472044"/>
                </a:lnTo>
                <a:lnTo>
                  <a:pt x="29616" y="1472044"/>
                </a:lnTo>
                <a:lnTo>
                  <a:pt x="22816" y="1468644"/>
                </a:lnTo>
                <a:lnTo>
                  <a:pt x="19416" y="1465244"/>
                </a:lnTo>
                <a:lnTo>
                  <a:pt x="12616" y="1458444"/>
                </a:lnTo>
                <a:lnTo>
                  <a:pt x="12616" y="1451644"/>
                </a:lnTo>
                <a:lnTo>
                  <a:pt x="9216" y="1444844"/>
                </a:lnTo>
                <a:lnTo>
                  <a:pt x="9216" y="1427844"/>
                </a:lnTo>
                <a:lnTo>
                  <a:pt x="9216" y="1417644"/>
                </a:lnTo>
                <a:lnTo>
                  <a:pt x="5816" y="1404044"/>
                </a:lnTo>
                <a:lnTo>
                  <a:pt x="0" y="1392412"/>
                </a:lnTo>
                <a:lnTo>
                  <a:pt x="156" y="1391972"/>
                </a:lnTo>
                <a:cubicBezTo>
                  <a:pt x="2027" y="1385975"/>
                  <a:pt x="3389" y="1381125"/>
                  <a:pt x="3389" y="1381125"/>
                </a:cubicBezTo>
                <a:cubicBezTo>
                  <a:pt x="4976" y="1344613"/>
                  <a:pt x="4390" y="1307941"/>
                  <a:pt x="8151" y="1271588"/>
                </a:cubicBezTo>
                <a:lnTo>
                  <a:pt x="16132" y="1247644"/>
                </a:lnTo>
                <a:lnTo>
                  <a:pt x="22816" y="1247644"/>
                </a:lnTo>
                <a:lnTo>
                  <a:pt x="29616" y="1244244"/>
                </a:lnTo>
                <a:lnTo>
                  <a:pt x="33016" y="1244244"/>
                </a:lnTo>
                <a:lnTo>
                  <a:pt x="36416" y="1240844"/>
                </a:lnTo>
                <a:lnTo>
                  <a:pt x="36416" y="1237444"/>
                </a:lnTo>
                <a:lnTo>
                  <a:pt x="39816" y="1234044"/>
                </a:lnTo>
                <a:lnTo>
                  <a:pt x="43216" y="1227244"/>
                </a:lnTo>
                <a:lnTo>
                  <a:pt x="43216" y="1220444"/>
                </a:lnTo>
                <a:lnTo>
                  <a:pt x="46616" y="1213644"/>
                </a:lnTo>
                <a:lnTo>
                  <a:pt x="46616" y="1200044"/>
                </a:lnTo>
                <a:lnTo>
                  <a:pt x="50016" y="1193244"/>
                </a:lnTo>
                <a:lnTo>
                  <a:pt x="50016" y="1183044"/>
                </a:lnTo>
                <a:lnTo>
                  <a:pt x="53416" y="1169444"/>
                </a:lnTo>
                <a:lnTo>
                  <a:pt x="53416" y="1159244"/>
                </a:lnTo>
                <a:lnTo>
                  <a:pt x="56816" y="1138844"/>
                </a:lnTo>
                <a:lnTo>
                  <a:pt x="56816" y="1125244"/>
                </a:lnTo>
                <a:lnTo>
                  <a:pt x="60217" y="1108244"/>
                </a:lnTo>
                <a:lnTo>
                  <a:pt x="60217" y="1091244"/>
                </a:lnTo>
                <a:lnTo>
                  <a:pt x="67017" y="1053844"/>
                </a:lnTo>
                <a:lnTo>
                  <a:pt x="67017" y="1016444"/>
                </a:lnTo>
                <a:lnTo>
                  <a:pt x="70417" y="979044"/>
                </a:lnTo>
                <a:lnTo>
                  <a:pt x="70417" y="938243"/>
                </a:lnTo>
                <a:lnTo>
                  <a:pt x="73817" y="894043"/>
                </a:lnTo>
                <a:lnTo>
                  <a:pt x="73817" y="853243"/>
                </a:lnTo>
                <a:lnTo>
                  <a:pt x="77217" y="805643"/>
                </a:lnTo>
                <a:lnTo>
                  <a:pt x="77217" y="758043"/>
                </a:lnTo>
                <a:lnTo>
                  <a:pt x="77217" y="710443"/>
                </a:lnTo>
                <a:lnTo>
                  <a:pt x="77217" y="662843"/>
                </a:lnTo>
                <a:lnTo>
                  <a:pt x="77217" y="622043"/>
                </a:lnTo>
                <a:lnTo>
                  <a:pt x="77217" y="577843"/>
                </a:lnTo>
                <a:lnTo>
                  <a:pt x="77217" y="533643"/>
                </a:lnTo>
                <a:lnTo>
                  <a:pt x="77217" y="496243"/>
                </a:lnTo>
                <a:lnTo>
                  <a:pt x="77217" y="455443"/>
                </a:lnTo>
                <a:lnTo>
                  <a:pt x="77217" y="414643"/>
                </a:lnTo>
                <a:lnTo>
                  <a:pt x="77217" y="380643"/>
                </a:lnTo>
                <a:lnTo>
                  <a:pt x="77217" y="343243"/>
                </a:lnTo>
                <a:lnTo>
                  <a:pt x="77217" y="305843"/>
                </a:lnTo>
                <a:lnTo>
                  <a:pt x="77217" y="275243"/>
                </a:lnTo>
                <a:lnTo>
                  <a:pt x="77217" y="241243"/>
                </a:lnTo>
                <a:lnTo>
                  <a:pt x="77217" y="214043"/>
                </a:lnTo>
                <a:lnTo>
                  <a:pt x="77217" y="180042"/>
                </a:lnTo>
                <a:lnTo>
                  <a:pt x="77217" y="152842"/>
                </a:lnTo>
                <a:lnTo>
                  <a:pt x="77217" y="122242"/>
                </a:lnTo>
                <a:lnTo>
                  <a:pt x="77217" y="101842"/>
                </a:lnTo>
                <a:lnTo>
                  <a:pt x="73817" y="78042"/>
                </a:lnTo>
                <a:lnTo>
                  <a:pt x="73817" y="57642"/>
                </a:lnTo>
                <a:lnTo>
                  <a:pt x="70417" y="44042"/>
                </a:lnTo>
                <a:lnTo>
                  <a:pt x="67017" y="30442"/>
                </a:lnTo>
                <a:lnTo>
                  <a:pt x="56816" y="20242"/>
                </a:lnTo>
                <a:lnTo>
                  <a:pt x="55056" y="14962"/>
                </a:lnTo>
                <a:lnTo>
                  <a:pt x="61380" y="13057"/>
                </a:lnTo>
                <a:cubicBezTo>
                  <a:pt x="69372" y="11399"/>
                  <a:pt x="77083" y="10152"/>
                  <a:pt x="79589" y="9525"/>
                </a:cubicBezTo>
                <a:cubicBezTo>
                  <a:pt x="84459" y="8307"/>
                  <a:pt x="89049" y="6142"/>
                  <a:pt x="93876" y="4763"/>
                </a:cubicBezTo>
                <a:cubicBezTo>
                  <a:pt x="100170" y="2965"/>
                  <a:pt x="106576" y="1588"/>
                  <a:pt x="112926" y="0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2403508" y="3123680"/>
            <a:ext cx="842208" cy="167803"/>
          </a:xfrm>
          <a:custGeom>
            <a:avLst/>
            <a:gdLst>
              <a:gd name="connsiteX0" fmla="*/ 651808 w 842208"/>
              <a:gd name="connsiteY0" fmla="*/ 0 h 167803"/>
              <a:gd name="connsiteX1" fmla="*/ 665408 w 842208"/>
              <a:gd name="connsiteY1" fmla="*/ 0 h 167803"/>
              <a:gd name="connsiteX2" fmla="*/ 675608 w 842208"/>
              <a:gd name="connsiteY2" fmla="*/ 0 h 167803"/>
              <a:gd name="connsiteX3" fmla="*/ 685808 w 842208"/>
              <a:gd name="connsiteY3" fmla="*/ 0 h 167803"/>
              <a:gd name="connsiteX4" fmla="*/ 692608 w 842208"/>
              <a:gd name="connsiteY4" fmla="*/ 0 h 167803"/>
              <a:gd name="connsiteX5" fmla="*/ 699408 w 842208"/>
              <a:gd name="connsiteY5" fmla="*/ 0 h 167803"/>
              <a:gd name="connsiteX6" fmla="*/ 706208 w 842208"/>
              <a:gd name="connsiteY6" fmla="*/ 0 h 167803"/>
              <a:gd name="connsiteX7" fmla="*/ 716408 w 842208"/>
              <a:gd name="connsiteY7" fmla="*/ 3400 h 167803"/>
              <a:gd name="connsiteX8" fmla="*/ 730008 w 842208"/>
              <a:gd name="connsiteY8" fmla="*/ 3400 h 167803"/>
              <a:gd name="connsiteX9" fmla="*/ 740208 w 842208"/>
              <a:gd name="connsiteY9" fmla="*/ 10200 h 167803"/>
              <a:gd name="connsiteX10" fmla="*/ 753808 w 842208"/>
              <a:gd name="connsiteY10" fmla="*/ 13600 h 167803"/>
              <a:gd name="connsiteX11" fmla="*/ 764008 w 842208"/>
              <a:gd name="connsiteY11" fmla="*/ 20400 h 167803"/>
              <a:gd name="connsiteX12" fmla="*/ 781008 w 842208"/>
              <a:gd name="connsiteY12" fmla="*/ 30600 h 167803"/>
              <a:gd name="connsiteX13" fmla="*/ 794608 w 842208"/>
              <a:gd name="connsiteY13" fmla="*/ 40800 h 167803"/>
              <a:gd name="connsiteX14" fmla="*/ 804808 w 842208"/>
              <a:gd name="connsiteY14" fmla="*/ 51000 h 167803"/>
              <a:gd name="connsiteX15" fmla="*/ 815008 w 842208"/>
              <a:gd name="connsiteY15" fmla="*/ 61200 h 167803"/>
              <a:gd name="connsiteX16" fmla="*/ 821808 w 842208"/>
              <a:gd name="connsiteY16" fmla="*/ 68000 h 167803"/>
              <a:gd name="connsiteX17" fmla="*/ 828608 w 842208"/>
              <a:gd name="connsiteY17" fmla="*/ 78200 h 167803"/>
              <a:gd name="connsiteX18" fmla="*/ 835408 w 842208"/>
              <a:gd name="connsiteY18" fmla="*/ 85000 h 167803"/>
              <a:gd name="connsiteX19" fmla="*/ 842208 w 842208"/>
              <a:gd name="connsiteY19" fmla="*/ 91800 h 167803"/>
              <a:gd name="connsiteX20" fmla="*/ 842208 w 842208"/>
              <a:gd name="connsiteY20" fmla="*/ 98600 h 167803"/>
              <a:gd name="connsiteX21" fmla="*/ 842208 w 842208"/>
              <a:gd name="connsiteY21" fmla="*/ 102000 h 167803"/>
              <a:gd name="connsiteX22" fmla="*/ 842208 w 842208"/>
              <a:gd name="connsiteY22" fmla="*/ 105400 h 167803"/>
              <a:gd name="connsiteX23" fmla="*/ 835408 w 842208"/>
              <a:gd name="connsiteY23" fmla="*/ 108800 h 167803"/>
              <a:gd name="connsiteX24" fmla="*/ 832008 w 842208"/>
              <a:gd name="connsiteY24" fmla="*/ 108800 h 167803"/>
              <a:gd name="connsiteX25" fmla="*/ 825208 w 842208"/>
              <a:gd name="connsiteY25" fmla="*/ 112200 h 167803"/>
              <a:gd name="connsiteX26" fmla="*/ 818408 w 842208"/>
              <a:gd name="connsiteY26" fmla="*/ 112200 h 167803"/>
              <a:gd name="connsiteX27" fmla="*/ 811608 w 842208"/>
              <a:gd name="connsiteY27" fmla="*/ 112200 h 167803"/>
              <a:gd name="connsiteX28" fmla="*/ 801408 w 842208"/>
              <a:gd name="connsiteY28" fmla="*/ 112200 h 167803"/>
              <a:gd name="connsiteX29" fmla="*/ 791208 w 842208"/>
              <a:gd name="connsiteY29" fmla="*/ 112200 h 167803"/>
              <a:gd name="connsiteX30" fmla="*/ 781008 w 842208"/>
              <a:gd name="connsiteY30" fmla="*/ 112200 h 167803"/>
              <a:gd name="connsiteX31" fmla="*/ 764008 w 842208"/>
              <a:gd name="connsiteY31" fmla="*/ 112200 h 167803"/>
              <a:gd name="connsiteX32" fmla="*/ 750408 w 842208"/>
              <a:gd name="connsiteY32" fmla="*/ 112200 h 167803"/>
              <a:gd name="connsiteX33" fmla="*/ 736808 w 842208"/>
              <a:gd name="connsiteY33" fmla="*/ 112200 h 167803"/>
              <a:gd name="connsiteX34" fmla="*/ 723208 w 842208"/>
              <a:gd name="connsiteY34" fmla="*/ 112200 h 167803"/>
              <a:gd name="connsiteX35" fmla="*/ 702808 w 842208"/>
              <a:gd name="connsiteY35" fmla="*/ 108800 h 167803"/>
              <a:gd name="connsiteX36" fmla="*/ 682408 w 842208"/>
              <a:gd name="connsiteY36" fmla="*/ 108800 h 167803"/>
              <a:gd name="connsiteX37" fmla="*/ 604208 w 842208"/>
              <a:gd name="connsiteY37" fmla="*/ 105400 h 167803"/>
              <a:gd name="connsiteX38" fmla="*/ 522608 w 842208"/>
              <a:gd name="connsiteY38" fmla="*/ 102000 h 167803"/>
              <a:gd name="connsiteX39" fmla="*/ 447807 w 842208"/>
              <a:gd name="connsiteY39" fmla="*/ 105400 h 167803"/>
              <a:gd name="connsiteX40" fmla="*/ 373007 w 842208"/>
              <a:gd name="connsiteY40" fmla="*/ 108800 h 167803"/>
              <a:gd name="connsiteX41" fmla="*/ 301607 w 842208"/>
              <a:gd name="connsiteY41" fmla="*/ 115600 h 167803"/>
              <a:gd name="connsiteX42" fmla="*/ 233607 w 842208"/>
              <a:gd name="connsiteY42" fmla="*/ 122400 h 167803"/>
              <a:gd name="connsiteX43" fmla="*/ 172407 w 842208"/>
              <a:gd name="connsiteY43" fmla="*/ 132600 h 167803"/>
              <a:gd name="connsiteX44" fmla="*/ 111207 w 842208"/>
              <a:gd name="connsiteY44" fmla="*/ 139400 h 167803"/>
              <a:gd name="connsiteX45" fmla="*/ 84007 w 842208"/>
              <a:gd name="connsiteY45" fmla="*/ 142800 h 167803"/>
              <a:gd name="connsiteX46" fmla="*/ 56807 w 842208"/>
              <a:gd name="connsiteY46" fmla="*/ 149600 h 167803"/>
              <a:gd name="connsiteX47" fmla="*/ 36406 w 842208"/>
              <a:gd name="connsiteY47" fmla="*/ 156400 h 167803"/>
              <a:gd name="connsiteX48" fmla="*/ 16006 w 842208"/>
              <a:gd name="connsiteY48" fmla="*/ 159800 h 167803"/>
              <a:gd name="connsiteX49" fmla="*/ 0 w 842208"/>
              <a:gd name="connsiteY49" fmla="*/ 167803 h 167803"/>
              <a:gd name="connsiteX50" fmla="*/ 1555 w 842208"/>
              <a:gd name="connsiteY50" fmla="*/ 161305 h 167803"/>
              <a:gd name="connsiteX51" fmla="*/ 11080 w 842208"/>
              <a:gd name="connsiteY51" fmla="*/ 147018 h 167803"/>
              <a:gd name="connsiteX52" fmla="*/ 15842 w 842208"/>
              <a:gd name="connsiteY52" fmla="*/ 127968 h 167803"/>
              <a:gd name="connsiteX53" fmla="*/ 30130 w 842208"/>
              <a:gd name="connsiteY53" fmla="*/ 85105 h 167803"/>
              <a:gd name="connsiteX54" fmla="*/ 34892 w 842208"/>
              <a:gd name="connsiteY54" fmla="*/ 70818 h 167803"/>
              <a:gd name="connsiteX55" fmla="*/ 39655 w 842208"/>
              <a:gd name="connsiteY55" fmla="*/ 56530 h 167803"/>
              <a:gd name="connsiteX56" fmla="*/ 40556 w 842208"/>
              <a:gd name="connsiteY56" fmla="*/ 51000 h 167803"/>
              <a:gd name="connsiteX57" fmla="*/ 53407 w 842208"/>
              <a:gd name="connsiteY57" fmla="*/ 51000 h 167803"/>
              <a:gd name="connsiteX58" fmla="*/ 70407 w 842208"/>
              <a:gd name="connsiteY58" fmla="*/ 51000 h 167803"/>
              <a:gd name="connsiteX59" fmla="*/ 90807 w 842208"/>
              <a:gd name="connsiteY59" fmla="*/ 47600 h 167803"/>
              <a:gd name="connsiteX60" fmla="*/ 111207 w 842208"/>
              <a:gd name="connsiteY60" fmla="*/ 47600 h 167803"/>
              <a:gd name="connsiteX61" fmla="*/ 121407 w 842208"/>
              <a:gd name="connsiteY61" fmla="*/ 44200 h 167803"/>
              <a:gd name="connsiteX62" fmla="*/ 138407 w 842208"/>
              <a:gd name="connsiteY62" fmla="*/ 44200 h 167803"/>
              <a:gd name="connsiteX63" fmla="*/ 152007 w 842208"/>
              <a:gd name="connsiteY63" fmla="*/ 40800 h 167803"/>
              <a:gd name="connsiteX64" fmla="*/ 165607 w 842208"/>
              <a:gd name="connsiteY64" fmla="*/ 40800 h 167803"/>
              <a:gd name="connsiteX65" fmla="*/ 182607 w 842208"/>
              <a:gd name="connsiteY65" fmla="*/ 40800 h 167803"/>
              <a:gd name="connsiteX66" fmla="*/ 199607 w 842208"/>
              <a:gd name="connsiteY66" fmla="*/ 37400 h 167803"/>
              <a:gd name="connsiteX67" fmla="*/ 216607 w 842208"/>
              <a:gd name="connsiteY67" fmla="*/ 37400 h 167803"/>
              <a:gd name="connsiteX68" fmla="*/ 237007 w 842208"/>
              <a:gd name="connsiteY68" fmla="*/ 34000 h 167803"/>
              <a:gd name="connsiteX69" fmla="*/ 257407 w 842208"/>
              <a:gd name="connsiteY69" fmla="*/ 34000 h 167803"/>
              <a:gd name="connsiteX70" fmla="*/ 277807 w 842208"/>
              <a:gd name="connsiteY70" fmla="*/ 30600 h 167803"/>
              <a:gd name="connsiteX71" fmla="*/ 298207 w 842208"/>
              <a:gd name="connsiteY71" fmla="*/ 30600 h 167803"/>
              <a:gd name="connsiteX72" fmla="*/ 325407 w 842208"/>
              <a:gd name="connsiteY72" fmla="*/ 23800 h 167803"/>
              <a:gd name="connsiteX73" fmla="*/ 349207 w 842208"/>
              <a:gd name="connsiteY73" fmla="*/ 20400 h 167803"/>
              <a:gd name="connsiteX74" fmla="*/ 376407 w 842208"/>
              <a:gd name="connsiteY74" fmla="*/ 20400 h 167803"/>
              <a:gd name="connsiteX75" fmla="*/ 400207 w 842208"/>
              <a:gd name="connsiteY75" fmla="*/ 17000 h 167803"/>
              <a:gd name="connsiteX76" fmla="*/ 430807 w 842208"/>
              <a:gd name="connsiteY76" fmla="*/ 13600 h 167803"/>
              <a:gd name="connsiteX77" fmla="*/ 458007 w 842208"/>
              <a:gd name="connsiteY77" fmla="*/ 13600 h 167803"/>
              <a:gd name="connsiteX78" fmla="*/ 485207 w 842208"/>
              <a:gd name="connsiteY78" fmla="*/ 10200 h 167803"/>
              <a:gd name="connsiteX79" fmla="*/ 509007 w 842208"/>
              <a:gd name="connsiteY79" fmla="*/ 10200 h 167803"/>
              <a:gd name="connsiteX80" fmla="*/ 529408 w 842208"/>
              <a:gd name="connsiteY80" fmla="*/ 6800 h 167803"/>
              <a:gd name="connsiteX81" fmla="*/ 553208 w 842208"/>
              <a:gd name="connsiteY81" fmla="*/ 6800 h 167803"/>
              <a:gd name="connsiteX82" fmla="*/ 573608 w 842208"/>
              <a:gd name="connsiteY82" fmla="*/ 6800 h 167803"/>
              <a:gd name="connsiteX83" fmla="*/ 590608 w 842208"/>
              <a:gd name="connsiteY83" fmla="*/ 3400 h 167803"/>
              <a:gd name="connsiteX84" fmla="*/ 611008 w 842208"/>
              <a:gd name="connsiteY84" fmla="*/ 3400 h 167803"/>
              <a:gd name="connsiteX85" fmla="*/ 624608 w 842208"/>
              <a:gd name="connsiteY85" fmla="*/ 3400 h 167803"/>
              <a:gd name="connsiteX86" fmla="*/ 638208 w 842208"/>
              <a:gd name="connsiteY86" fmla="*/ 3400 h 167803"/>
              <a:gd name="connsiteX87" fmla="*/ 651808 w 842208"/>
              <a:gd name="connsiteY87" fmla="*/ 0 h 167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842208" h="167803">
                <a:moveTo>
                  <a:pt x="651808" y="0"/>
                </a:moveTo>
                <a:lnTo>
                  <a:pt x="665408" y="0"/>
                </a:lnTo>
                <a:lnTo>
                  <a:pt x="675608" y="0"/>
                </a:lnTo>
                <a:lnTo>
                  <a:pt x="685808" y="0"/>
                </a:lnTo>
                <a:lnTo>
                  <a:pt x="692608" y="0"/>
                </a:lnTo>
                <a:lnTo>
                  <a:pt x="699408" y="0"/>
                </a:lnTo>
                <a:lnTo>
                  <a:pt x="706208" y="0"/>
                </a:lnTo>
                <a:lnTo>
                  <a:pt x="716408" y="3400"/>
                </a:lnTo>
                <a:lnTo>
                  <a:pt x="730008" y="3400"/>
                </a:lnTo>
                <a:lnTo>
                  <a:pt x="740208" y="10200"/>
                </a:lnTo>
                <a:lnTo>
                  <a:pt x="753808" y="13600"/>
                </a:lnTo>
                <a:lnTo>
                  <a:pt x="764008" y="20400"/>
                </a:lnTo>
                <a:lnTo>
                  <a:pt x="781008" y="30600"/>
                </a:lnTo>
                <a:lnTo>
                  <a:pt x="794608" y="40800"/>
                </a:lnTo>
                <a:lnTo>
                  <a:pt x="804808" y="51000"/>
                </a:lnTo>
                <a:lnTo>
                  <a:pt x="815008" y="61200"/>
                </a:lnTo>
                <a:lnTo>
                  <a:pt x="821808" y="68000"/>
                </a:lnTo>
                <a:lnTo>
                  <a:pt x="828608" y="78200"/>
                </a:lnTo>
                <a:lnTo>
                  <a:pt x="835408" y="85000"/>
                </a:lnTo>
                <a:lnTo>
                  <a:pt x="842208" y="91800"/>
                </a:lnTo>
                <a:lnTo>
                  <a:pt x="842208" y="98600"/>
                </a:lnTo>
                <a:lnTo>
                  <a:pt x="842208" y="102000"/>
                </a:lnTo>
                <a:lnTo>
                  <a:pt x="842208" y="105400"/>
                </a:lnTo>
                <a:lnTo>
                  <a:pt x="835408" y="108800"/>
                </a:lnTo>
                <a:lnTo>
                  <a:pt x="832008" y="108800"/>
                </a:lnTo>
                <a:lnTo>
                  <a:pt x="825208" y="112200"/>
                </a:lnTo>
                <a:lnTo>
                  <a:pt x="818408" y="112200"/>
                </a:lnTo>
                <a:lnTo>
                  <a:pt x="811608" y="112200"/>
                </a:lnTo>
                <a:lnTo>
                  <a:pt x="801408" y="112200"/>
                </a:lnTo>
                <a:lnTo>
                  <a:pt x="791208" y="112200"/>
                </a:lnTo>
                <a:lnTo>
                  <a:pt x="781008" y="112200"/>
                </a:lnTo>
                <a:lnTo>
                  <a:pt x="764008" y="112200"/>
                </a:lnTo>
                <a:lnTo>
                  <a:pt x="750408" y="112200"/>
                </a:lnTo>
                <a:lnTo>
                  <a:pt x="736808" y="112200"/>
                </a:lnTo>
                <a:lnTo>
                  <a:pt x="723208" y="112200"/>
                </a:lnTo>
                <a:lnTo>
                  <a:pt x="702808" y="108800"/>
                </a:lnTo>
                <a:lnTo>
                  <a:pt x="682408" y="108800"/>
                </a:lnTo>
                <a:lnTo>
                  <a:pt x="604208" y="105400"/>
                </a:lnTo>
                <a:lnTo>
                  <a:pt x="522608" y="102000"/>
                </a:lnTo>
                <a:lnTo>
                  <a:pt x="447807" y="105400"/>
                </a:lnTo>
                <a:lnTo>
                  <a:pt x="373007" y="108800"/>
                </a:lnTo>
                <a:lnTo>
                  <a:pt x="301607" y="115600"/>
                </a:lnTo>
                <a:lnTo>
                  <a:pt x="233607" y="122400"/>
                </a:lnTo>
                <a:lnTo>
                  <a:pt x="172407" y="132600"/>
                </a:lnTo>
                <a:lnTo>
                  <a:pt x="111207" y="139400"/>
                </a:lnTo>
                <a:lnTo>
                  <a:pt x="84007" y="142800"/>
                </a:lnTo>
                <a:lnTo>
                  <a:pt x="56807" y="149600"/>
                </a:lnTo>
                <a:lnTo>
                  <a:pt x="36406" y="156400"/>
                </a:lnTo>
                <a:lnTo>
                  <a:pt x="16006" y="159800"/>
                </a:lnTo>
                <a:lnTo>
                  <a:pt x="0" y="167803"/>
                </a:lnTo>
                <a:lnTo>
                  <a:pt x="1555" y="161305"/>
                </a:lnTo>
                <a:cubicBezTo>
                  <a:pt x="3810" y="156044"/>
                  <a:pt x="7905" y="151780"/>
                  <a:pt x="11080" y="147018"/>
                </a:cubicBezTo>
                <a:cubicBezTo>
                  <a:pt x="12667" y="140668"/>
                  <a:pt x="13961" y="134237"/>
                  <a:pt x="15842" y="127968"/>
                </a:cubicBezTo>
                <a:cubicBezTo>
                  <a:pt x="15852" y="127935"/>
                  <a:pt x="27743" y="92265"/>
                  <a:pt x="30130" y="85105"/>
                </a:cubicBezTo>
                <a:lnTo>
                  <a:pt x="34892" y="70818"/>
                </a:lnTo>
                <a:lnTo>
                  <a:pt x="39655" y="56530"/>
                </a:lnTo>
                <a:lnTo>
                  <a:pt x="40556" y="51000"/>
                </a:lnTo>
                <a:lnTo>
                  <a:pt x="53407" y="51000"/>
                </a:lnTo>
                <a:lnTo>
                  <a:pt x="70407" y="51000"/>
                </a:lnTo>
                <a:lnTo>
                  <a:pt x="90807" y="47600"/>
                </a:lnTo>
                <a:lnTo>
                  <a:pt x="111207" y="47600"/>
                </a:lnTo>
                <a:lnTo>
                  <a:pt x="121407" y="44200"/>
                </a:lnTo>
                <a:lnTo>
                  <a:pt x="138407" y="44200"/>
                </a:lnTo>
                <a:lnTo>
                  <a:pt x="152007" y="40800"/>
                </a:lnTo>
                <a:lnTo>
                  <a:pt x="165607" y="40800"/>
                </a:lnTo>
                <a:lnTo>
                  <a:pt x="182607" y="40800"/>
                </a:lnTo>
                <a:lnTo>
                  <a:pt x="199607" y="37400"/>
                </a:lnTo>
                <a:lnTo>
                  <a:pt x="216607" y="37400"/>
                </a:lnTo>
                <a:lnTo>
                  <a:pt x="237007" y="34000"/>
                </a:lnTo>
                <a:lnTo>
                  <a:pt x="257407" y="34000"/>
                </a:lnTo>
                <a:lnTo>
                  <a:pt x="277807" y="30600"/>
                </a:lnTo>
                <a:lnTo>
                  <a:pt x="298207" y="30600"/>
                </a:lnTo>
                <a:lnTo>
                  <a:pt x="325407" y="23800"/>
                </a:lnTo>
                <a:lnTo>
                  <a:pt x="349207" y="20400"/>
                </a:lnTo>
                <a:lnTo>
                  <a:pt x="376407" y="20400"/>
                </a:lnTo>
                <a:lnTo>
                  <a:pt x="400207" y="17000"/>
                </a:lnTo>
                <a:lnTo>
                  <a:pt x="430807" y="13600"/>
                </a:lnTo>
                <a:lnTo>
                  <a:pt x="458007" y="13600"/>
                </a:lnTo>
                <a:lnTo>
                  <a:pt x="485207" y="10200"/>
                </a:lnTo>
                <a:lnTo>
                  <a:pt x="509007" y="10200"/>
                </a:lnTo>
                <a:lnTo>
                  <a:pt x="529408" y="6800"/>
                </a:lnTo>
                <a:lnTo>
                  <a:pt x="553208" y="6800"/>
                </a:lnTo>
                <a:lnTo>
                  <a:pt x="573608" y="6800"/>
                </a:lnTo>
                <a:lnTo>
                  <a:pt x="590608" y="3400"/>
                </a:lnTo>
                <a:lnTo>
                  <a:pt x="611008" y="3400"/>
                </a:lnTo>
                <a:lnTo>
                  <a:pt x="624608" y="3400"/>
                </a:lnTo>
                <a:lnTo>
                  <a:pt x="638208" y="3400"/>
                </a:lnTo>
                <a:lnTo>
                  <a:pt x="651808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664714" y="1913276"/>
            <a:ext cx="540602" cy="139400"/>
          </a:xfrm>
          <a:custGeom>
            <a:avLst/>
            <a:gdLst>
              <a:gd name="connsiteX0" fmla="*/ 404602 w 540602"/>
              <a:gd name="connsiteY0" fmla="*/ 0 h 139400"/>
              <a:gd name="connsiteX1" fmla="*/ 408002 w 540602"/>
              <a:gd name="connsiteY1" fmla="*/ 0 h 139400"/>
              <a:gd name="connsiteX2" fmla="*/ 414802 w 540602"/>
              <a:gd name="connsiteY2" fmla="*/ 3400 h 139400"/>
              <a:gd name="connsiteX3" fmla="*/ 421602 w 540602"/>
              <a:gd name="connsiteY3" fmla="*/ 6800 h 139400"/>
              <a:gd name="connsiteX4" fmla="*/ 428402 w 540602"/>
              <a:gd name="connsiteY4" fmla="*/ 10200 h 139400"/>
              <a:gd name="connsiteX5" fmla="*/ 438602 w 540602"/>
              <a:gd name="connsiteY5" fmla="*/ 17000 h 139400"/>
              <a:gd name="connsiteX6" fmla="*/ 452202 w 540602"/>
              <a:gd name="connsiteY6" fmla="*/ 23800 h 139400"/>
              <a:gd name="connsiteX7" fmla="*/ 462402 w 540602"/>
              <a:gd name="connsiteY7" fmla="*/ 30600 h 139400"/>
              <a:gd name="connsiteX8" fmla="*/ 476002 w 540602"/>
              <a:gd name="connsiteY8" fmla="*/ 37400 h 139400"/>
              <a:gd name="connsiteX9" fmla="*/ 489602 w 540602"/>
              <a:gd name="connsiteY9" fmla="*/ 44200 h 139400"/>
              <a:gd name="connsiteX10" fmla="*/ 499802 w 540602"/>
              <a:gd name="connsiteY10" fmla="*/ 57800 h 139400"/>
              <a:gd name="connsiteX11" fmla="*/ 513402 w 540602"/>
              <a:gd name="connsiteY11" fmla="*/ 64600 h 139400"/>
              <a:gd name="connsiteX12" fmla="*/ 520202 w 540602"/>
              <a:gd name="connsiteY12" fmla="*/ 71400 h 139400"/>
              <a:gd name="connsiteX13" fmla="*/ 527002 w 540602"/>
              <a:gd name="connsiteY13" fmla="*/ 78200 h 139400"/>
              <a:gd name="connsiteX14" fmla="*/ 533802 w 540602"/>
              <a:gd name="connsiteY14" fmla="*/ 85000 h 139400"/>
              <a:gd name="connsiteX15" fmla="*/ 537202 w 540602"/>
              <a:gd name="connsiteY15" fmla="*/ 88400 h 139400"/>
              <a:gd name="connsiteX16" fmla="*/ 540602 w 540602"/>
              <a:gd name="connsiteY16" fmla="*/ 91800 h 139400"/>
              <a:gd name="connsiteX17" fmla="*/ 538162 w 540602"/>
              <a:gd name="connsiteY17" fmla="*/ 99122 h 139400"/>
              <a:gd name="connsiteX18" fmla="*/ 440311 w 540602"/>
              <a:gd name="connsiteY18" fmla="*/ 95358 h 139400"/>
              <a:gd name="connsiteX19" fmla="*/ 421261 w 540602"/>
              <a:gd name="connsiteY19" fmla="*/ 100121 h 139400"/>
              <a:gd name="connsiteX20" fmla="*/ 406974 w 540602"/>
              <a:gd name="connsiteY20" fmla="*/ 104883 h 139400"/>
              <a:gd name="connsiteX21" fmla="*/ 388765 w 540602"/>
              <a:gd name="connsiteY21" fmla="*/ 108415 h 139400"/>
              <a:gd name="connsiteX22" fmla="*/ 382441 w 540602"/>
              <a:gd name="connsiteY22" fmla="*/ 110320 h 139400"/>
              <a:gd name="connsiteX23" fmla="*/ 380801 w 540602"/>
              <a:gd name="connsiteY23" fmla="*/ 105400 h 139400"/>
              <a:gd name="connsiteX24" fmla="*/ 377401 w 540602"/>
              <a:gd name="connsiteY24" fmla="*/ 105400 h 139400"/>
              <a:gd name="connsiteX25" fmla="*/ 374001 w 540602"/>
              <a:gd name="connsiteY25" fmla="*/ 105400 h 139400"/>
              <a:gd name="connsiteX26" fmla="*/ 367201 w 540602"/>
              <a:gd name="connsiteY26" fmla="*/ 102000 h 139400"/>
              <a:gd name="connsiteX27" fmla="*/ 360401 w 540602"/>
              <a:gd name="connsiteY27" fmla="*/ 102000 h 139400"/>
              <a:gd name="connsiteX28" fmla="*/ 346801 w 540602"/>
              <a:gd name="connsiteY28" fmla="*/ 102000 h 139400"/>
              <a:gd name="connsiteX29" fmla="*/ 326401 w 540602"/>
              <a:gd name="connsiteY29" fmla="*/ 102000 h 139400"/>
              <a:gd name="connsiteX30" fmla="*/ 306001 w 540602"/>
              <a:gd name="connsiteY30" fmla="*/ 102000 h 139400"/>
              <a:gd name="connsiteX31" fmla="*/ 282201 w 540602"/>
              <a:gd name="connsiteY31" fmla="*/ 105400 h 139400"/>
              <a:gd name="connsiteX32" fmla="*/ 251601 w 540602"/>
              <a:gd name="connsiteY32" fmla="*/ 112200 h 139400"/>
              <a:gd name="connsiteX33" fmla="*/ 224401 w 540602"/>
              <a:gd name="connsiteY33" fmla="*/ 115600 h 139400"/>
              <a:gd name="connsiteX34" fmla="*/ 190401 w 540602"/>
              <a:gd name="connsiteY34" fmla="*/ 122400 h 139400"/>
              <a:gd name="connsiteX35" fmla="*/ 159801 w 540602"/>
              <a:gd name="connsiteY35" fmla="*/ 125800 h 139400"/>
              <a:gd name="connsiteX36" fmla="*/ 129201 w 540602"/>
              <a:gd name="connsiteY36" fmla="*/ 129200 h 139400"/>
              <a:gd name="connsiteX37" fmla="*/ 102000 w 540602"/>
              <a:gd name="connsiteY37" fmla="*/ 132600 h 139400"/>
              <a:gd name="connsiteX38" fmla="*/ 71400 w 540602"/>
              <a:gd name="connsiteY38" fmla="*/ 136000 h 139400"/>
              <a:gd name="connsiteX39" fmla="*/ 47600 w 540602"/>
              <a:gd name="connsiteY39" fmla="*/ 139400 h 139400"/>
              <a:gd name="connsiteX40" fmla="*/ 20400 w 540602"/>
              <a:gd name="connsiteY40" fmla="*/ 139400 h 139400"/>
              <a:gd name="connsiteX41" fmla="*/ 0 w 540602"/>
              <a:gd name="connsiteY41" fmla="*/ 139400 h 139400"/>
              <a:gd name="connsiteX42" fmla="*/ 0 w 540602"/>
              <a:gd name="connsiteY42" fmla="*/ 78200 h 139400"/>
              <a:gd name="connsiteX43" fmla="*/ 40800 w 540602"/>
              <a:gd name="connsiteY43" fmla="*/ 78200 h 139400"/>
              <a:gd name="connsiteX44" fmla="*/ 78200 w 540602"/>
              <a:gd name="connsiteY44" fmla="*/ 74800 h 139400"/>
              <a:gd name="connsiteX45" fmla="*/ 115600 w 540602"/>
              <a:gd name="connsiteY45" fmla="*/ 74800 h 139400"/>
              <a:gd name="connsiteX46" fmla="*/ 146201 w 540602"/>
              <a:gd name="connsiteY46" fmla="*/ 71400 h 139400"/>
              <a:gd name="connsiteX47" fmla="*/ 180201 w 540602"/>
              <a:gd name="connsiteY47" fmla="*/ 68000 h 139400"/>
              <a:gd name="connsiteX48" fmla="*/ 207401 w 540602"/>
              <a:gd name="connsiteY48" fmla="*/ 64600 h 139400"/>
              <a:gd name="connsiteX49" fmla="*/ 238001 w 540602"/>
              <a:gd name="connsiteY49" fmla="*/ 61200 h 139400"/>
              <a:gd name="connsiteX50" fmla="*/ 261801 w 540602"/>
              <a:gd name="connsiteY50" fmla="*/ 54400 h 139400"/>
              <a:gd name="connsiteX51" fmla="*/ 282201 w 540602"/>
              <a:gd name="connsiteY51" fmla="*/ 47600 h 139400"/>
              <a:gd name="connsiteX52" fmla="*/ 299201 w 540602"/>
              <a:gd name="connsiteY52" fmla="*/ 44200 h 139400"/>
              <a:gd name="connsiteX53" fmla="*/ 316201 w 540602"/>
              <a:gd name="connsiteY53" fmla="*/ 40800 h 139400"/>
              <a:gd name="connsiteX54" fmla="*/ 333201 w 540602"/>
              <a:gd name="connsiteY54" fmla="*/ 37400 h 139400"/>
              <a:gd name="connsiteX55" fmla="*/ 343401 w 540602"/>
              <a:gd name="connsiteY55" fmla="*/ 30600 h 139400"/>
              <a:gd name="connsiteX56" fmla="*/ 353601 w 540602"/>
              <a:gd name="connsiteY56" fmla="*/ 27200 h 139400"/>
              <a:gd name="connsiteX57" fmla="*/ 360401 w 540602"/>
              <a:gd name="connsiteY57" fmla="*/ 20400 h 139400"/>
              <a:gd name="connsiteX58" fmla="*/ 363801 w 540602"/>
              <a:gd name="connsiteY58" fmla="*/ 13600 h 139400"/>
              <a:gd name="connsiteX59" fmla="*/ 370601 w 540602"/>
              <a:gd name="connsiteY59" fmla="*/ 10200 h 139400"/>
              <a:gd name="connsiteX60" fmla="*/ 380801 w 540602"/>
              <a:gd name="connsiteY60" fmla="*/ 6800 h 139400"/>
              <a:gd name="connsiteX61" fmla="*/ 394402 w 540602"/>
              <a:gd name="connsiteY61" fmla="*/ 3400 h 139400"/>
              <a:gd name="connsiteX62" fmla="*/ 404602 w 540602"/>
              <a:gd name="connsiteY62" fmla="*/ 0 h 13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40602" h="139400">
                <a:moveTo>
                  <a:pt x="404602" y="0"/>
                </a:moveTo>
                <a:lnTo>
                  <a:pt x="408002" y="0"/>
                </a:lnTo>
                <a:lnTo>
                  <a:pt x="414802" y="3400"/>
                </a:lnTo>
                <a:lnTo>
                  <a:pt x="421602" y="6800"/>
                </a:lnTo>
                <a:lnTo>
                  <a:pt x="428402" y="10200"/>
                </a:lnTo>
                <a:lnTo>
                  <a:pt x="438602" y="17000"/>
                </a:lnTo>
                <a:lnTo>
                  <a:pt x="452202" y="23800"/>
                </a:lnTo>
                <a:lnTo>
                  <a:pt x="462402" y="30600"/>
                </a:lnTo>
                <a:lnTo>
                  <a:pt x="476002" y="37400"/>
                </a:lnTo>
                <a:lnTo>
                  <a:pt x="489602" y="44200"/>
                </a:lnTo>
                <a:lnTo>
                  <a:pt x="499802" y="57800"/>
                </a:lnTo>
                <a:lnTo>
                  <a:pt x="513402" y="64600"/>
                </a:lnTo>
                <a:lnTo>
                  <a:pt x="520202" y="71400"/>
                </a:lnTo>
                <a:lnTo>
                  <a:pt x="527002" y="78200"/>
                </a:lnTo>
                <a:lnTo>
                  <a:pt x="533802" y="85000"/>
                </a:lnTo>
                <a:lnTo>
                  <a:pt x="537202" y="88400"/>
                </a:lnTo>
                <a:lnTo>
                  <a:pt x="540602" y="91800"/>
                </a:lnTo>
                <a:lnTo>
                  <a:pt x="538162" y="99122"/>
                </a:lnTo>
                <a:lnTo>
                  <a:pt x="440311" y="95358"/>
                </a:lnTo>
                <a:cubicBezTo>
                  <a:pt x="433961" y="96946"/>
                  <a:pt x="427555" y="98323"/>
                  <a:pt x="421261" y="100121"/>
                </a:cubicBezTo>
                <a:cubicBezTo>
                  <a:pt x="416434" y="101500"/>
                  <a:pt x="411844" y="103665"/>
                  <a:pt x="406974" y="104883"/>
                </a:cubicBezTo>
                <a:cubicBezTo>
                  <a:pt x="404468" y="105510"/>
                  <a:pt x="396757" y="106757"/>
                  <a:pt x="388765" y="108415"/>
                </a:cubicBezTo>
                <a:lnTo>
                  <a:pt x="382441" y="110320"/>
                </a:lnTo>
                <a:lnTo>
                  <a:pt x="380801" y="105400"/>
                </a:lnTo>
                <a:lnTo>
                  <a:pt x="377401" y="105400"/>
                </a:lnTo>
                <a:lnTo>
                  <a:pt x="374001" y="105400"/>
                </a:lnTo>
                <a:lnTo>
                  <a:pt x="367201" y="102000"/>
                </a:lnTo>
                <a:lnTo>
                  <a:pt x="360401" y="102000"/>
                </a:lnTo>
                <a:lnTo>
                  <a:pt x="346801" y="102000"/>
                </a:lnTo>
                <a:lnTo>
                  <a:pt x="326401" y="102000"/>
                </a:lnTo>
                <a:lnTo>
                  <a:pt x="306001" y="102000"/>
                </a:lnTo>
                <a:lnTo>
                  <a:pt x="282201" y="105400"/>
                </a:lnTo>
                <a:lnTo>
                  <a:pt x="251601" y="112200"/>
                </a:lnTo>
                <a:lnTo>
                  <a:pt x="224401" y="115600"/>
                </a:lnTo>
                <a:lnTo>
                  <a:pt x="190401" y="122400"/>
                </a:lnTo>
                <a:lnTo>
                  <a:pt x="159801" y="125800"/>
                </a:lnTo>
                <a:lnTo>
                  <a:pt x="129201" y="129200"/>
                </a:lnTo>
                <a:lnTo>
                  <a:pt x="102000" y="132600"/>
                </a:lnTo>
                <a:lnTo>
                  <a:pt x="71400" y="136000"/>
                </a:lnTo>
                <a:lnTo>
                  <a:pt x="47600" y="139400"/>
                </a:lnTo>
                <a:lnTo>
                  <a:pt x="20400" y="139400"/>
                </a:lnTo>
                <a:lnTo>
                  <a:pt x="0" y="139400"/>
                </a:lnTo>
                <a:lnTo>
                  <a:pt x="0" y="78200"/>
                </a:lnTo>
                <a:lnTo>
                  <a:pt x="40800" y="78200"/>
                </a:lnTo>
                <a:lnTo>
                  <a:pt x="78200" y="74800"/>
                </a:lnTo>
                <a:lnTo>
                  <a:pt x="115600" y="74800"/>
                </a:lnTo>
                <a:lnTo>
                  <a:pt x="146201" y="71400"/>
                </a:lnTo>
                <a:lnTo>
                  <a:pt x="180201" y="68000"/>
                </a:lnTo>
                <a:lnTo>
                  <a:pt x="207401" y="64600"/>
                </a:lnTo>
                <a:lnTo>
                  <a:pt x="238001" y="61200"/>
                </a:lnTo>
                <a:lnTo>
                  <a:pt x="261801" y="54400"/>
                </a:lnTo>
                <a:lnTo>
                  <a:pt x="282201" y="47600"/>
                </a:lnTo>
                <a:lnTo>
                  <a:pt x="299201" y="44200"/>
                </a:lnTo>
                <a:lnTo>
                  <a:pt x="316201" y="40800"/>
                </a:lnTo>
                <a:lnTo>
                  <a:pt x="333201" y="37400"/>
                </a:lnTo>
                <a:lnTo>
                  <a:pt x="343401" y="30600"/>
                </a:lnTo>
                <a:lnTo>
                  <a:pt x="353601" y="27200"/>
                </a:lnTo>
                <a:lnTo>
                  <a:pt x="360401" y="20400"/>
                </a:lnTo>
                <a:lnTo>
                  <a:pt x="363801" y="13600"/>
                </a:lnTo>
                <a:lnTo>
                  <a:pt x="370601" y="10200"/>
                </a:lnTo>
                <a:lnTo>
                  <a:pt x="380801" y="6800"/>
                </a:lnTo>
                <a:lnTo>
                  <a:pt x="394402" y="3400"/>
                </a:lnTo>
                <a:lnTo>
                  <a:pt x="404602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259714" y="1967677"/>
            <a:ext cx="184350" cy="1387203"/>
          </a:xfrm>
          <a:custGeom>
            <a:avLst/>
            <a:gdLst>
              <a:gd name="connsiteX0" fmla="*/ 40800 w 184350"/>
              <a:gd name="connsiteY0" fmla="*/ 0 h 1387203"/>
              <a:gd name="connsiteX1" fmla="*/ 47600 w 184350"/>
              <a:gd name="connsiteY1" fmla="*/ 0 h 1387203"/>
              <a:gd name="connsiteX2" fmla="*/ 54400 w 184350"/>
              <a:gd name="connsiteY2" fmla="*/ 0 h 1387203"/>
              <a:gd name="connsiteX3" fmla="*/ 61200 w 184350"/>
              <a:gd name="connsiteY3" fmla="*/ 0 h 1387203"/>
              <a:gd name="connsiteX4" fmla="*/ 74800 w 184350"/>
              <a:gd name="connsiteY4" fmla="*/ 3400 h 1387203"/>
              <a:gd name="connsiteX5" fmla="*/ 95200 w 184350"/>
              <a:gd name="connsiteY5" fmla="*/ 10200 h 1387203"/>
              <a:gd name="connsiteX6" fmla="*/ 112200 w 184350"/>
              <a:gd name="connsiteY6" fmla="*/ 13600 h 1387203"/>
              <a:gd name="connsiteX7" fmla="*/ 132600 w 184350"/>
              <a:gd name="connsiteY7" fmla="*/ 23800 h 1387203"/>
              <a:gd name="connsiteX8" fmla="*/ 159800 w 184350"/>
              <a:gd name="connsiteY8" fmla="*/ 30600 h 1387203"/>
              <a:gd name="connsiteX9" fmla="*/ 159800 w 184350"/>
              <a:gd name="connsiteY9" fmla="*/ 44200 h 1387203"/>
              <a:gd name="connsiteX10" fmla="*/ 159800 w 184350"/>
              <a:gd name="connsiteY10" fmla="*/ 64600 h 1387203"/>
              <a:gd name="connsiteX11" fmla="*/ 159800 w 184350"/>
              <a:gd name="connsiteY11" fmla="*/ 85000 h 1387203"/>
              <a:gd name="connsiteX12" fmla="*/ 159800 w 184350"/>
              <a:gd name="connsiteY12" fmla="*/ 108800 h 1387203"/>
              <a:gd name="connsiteX13" fmla="*/ 159800 w 184350"/>
              <a:gd name="connsiteY13" fmla="*/ 139400 h 1387203"/>
              <a:gd name="connsiteX14" fmla="*/ 159800 w 184350"/>
              <a:gd name="connsiteY14" fmla="*/ 170001 h 1387203"/>
              <a:gd name="connsiteX15" fmla="*/ 159800 w 184350"/>
              <a:gd name="connsiteY15" fmla="*/ 204001 h 1387203"/>
              <a:gd name="connsiteX16" fmla="*/ 159800 w 184350"/>
              <a:gd name="connsiteY16" fmla="*/ 244801 h 1387203"/>
              <a:gd name="connsiteX17" fmla="*/ 159800 w 184350"/>
              <a:gd name="connsiteY17" fmla="*/ 285601 h 1387203"/>
              <a:gd name="connsiteX18" fmla="*/ 159800 w 184350"/>
              <a:gd name="connsiteY18" fmla="*/ 329801 h 1387203"/>
              <a:gd name="connsiteX19" fmla="*/ 159800 w 184350"/>
              <a:gd name="connsiteY19" fmla="*/ 377401 h 1387203"/>
              <a:gd name="connsiteX20" fmla="*/ 156400 w 184350"/>
              <a:gd name="connsiteY20" fmla="*/ 431801 h 1387203"/>
              <a:gd name="connsiteX21" fmla="*/ 156400 w 184350"/>
              <a:gd name="connsiteY21" fmla="*/ 486201 h 1387203"/>
              <a:gd name="connsiteX22" fmla="*/ 156400 w 184350"/>
              <a:gd name="connsiteY22" fmla="*/ 544001 h 1387203"/>
              <a:gd name="connsiteX23" fmla="*/ 149600 w 184350"/>
              <a:gd name="connsiteY23" fmla="*/ 605201 h 1387203"/>
              <a:gd name="connsiteX24" fmla="*/ 149600 w 184350"/>
              <a:gd name="connsiteY24" fmla="*/ 666402 h 1387203"/>
              <a:gd name="connsiteX25" fmla="*/ 149600 w 184350"/>
              <a:gd name="connsiteY25" fmla="*/ 697002 h 1387203"/>
              <a:gd name="connsiteX26" fmla="*/ 149600 w 184350"/>
              <a:gd name="connsiteY26" fmla="*/ 731002 h 1387203"/>
              <a:gd name="connsiteX27" fmla="*/ 149600 w 184350"/>
              <a:gd name="connsiteY27" fmla="*/ 758202 h 1387203"/>
              <a:gd name="connsiteX28" fmla="*/ 146200 w 184350"/>
              <a:gd name="connsiteY28" fmla="*/ 788802 h 1387203"/>
              <a:gd name="connsiteX29" fmla="*/ 146200 w 184350"/>
              <a:gd name="connsiteY29" fmla="*/ 816002 h 1387203"/>
              <a:gd name="connsiteX30" fmla="*/ 146200 w 184350"/>
              <a:gd name="connsiteY30" fmla="*/ 846602 h 1387203"/>
              <a:gd name="connsiteX31" fmla="*/ 146200 w 184350"/>
              <a:gd name="connsiteY31" fmla="*/ 870402 h 1387203"/>
              <a:gd name="connsiteX32" fmla="*/ 146200 w 184350"/>
              <a:gd name="connsiteY32" fmla="*/ 897602 h 1387203"/>
              <a:gd name="connsiteX33" fmla="*/ 146200 w 184350"/>
              <a:gd name="connsiteY33" fmla="*/ 921402 h 1387203"/>
              <a:gd name="connsiteX34" fmla="*/ 146200 w 184350"/>
              <a:gd name="connsiteY34" fmla="*/ 941802 h 1387203"/>
              <a:gd name="connsiteX35" fmla="*/ 146200 w 184350"/>
              <a:gd name="connsiteY35" fmla="*/ 965602 h 1387203"/>
              <a:gd name="connsiteX36" fmla="*/ 146200 w 184350"/>
              <a:gd name="connsiteY36" fmla="*/ 986002 h 1387203"/>
              <a:gd name="connsiteX37" fmla="*/ 146200 w 184350"/>
              <a:gd name="connsiteY37" fmla="*/ 1009802 h 1387203"/>
              <a:gd name="connsiteX38" fmla="*/ 142800 w 184350"/>
              <a:gd name="connsiteY38" fmla="*/ 1026802 h 1387203"/>
              <a:gd name="connsiteX39" fmla="*/ 142800 w 184350"/>
              <a:gd name="connsiteY39" fmla="*/ 1043802 h 1387203"/>
              <a:gd name="connsiteX40" fmla="*/ 142800 w 184350"/>
              <a:gd name="connsiteY40" fmla="*/ 1060802 h 1387203"/>
              <a:gd name="connsiteX41" fmla="*/ 142800 w 184350"/>
              <a:gd name="connsiteY41" fmla="*/ 1077803 h 1387203"/>
              <a:gd name="connsiteX42" fmla="*/ 142800 w 184350"/>
              <a:gd name="connsiteY42" fmla="*/ 1094803 h 1387203"/>
              <a:gd name="connsiteX43" fmla="*/ 146200 w 184350"/>
              <a:gd name="connsiteY43" fmla="*/ 1108403 h 1387203"/>
              <a:gd name="connsiteX44" fmla="*/ 146200 w 184350"/>
              <a:gd name="connsiteY44" fmla="*/ 1118603 h 1387203"/>
              <a:gd name="connsiteX45" fmla="*/ 146200 w 184350"/>
              <a:gd name="connsiteY45" fmla="*/ 1135603 h 1387203"/>
              <a:gd name="connsiteX46" fmla="*/ 146200 w 184350"/>
              <a:gd name="connsiteY46" fmla="*/ 1145803 h 1387203"/>
              <a:gd name="connsiteX47" fmla="*/ 146200 w 184350"/>
              <a:gd name="connsiteY47" fmla="*/ 1156003 h 1387203"/>
              <a:gd name="connsiteX48" fmla="*/ 146200 w 184350"/>
              <a:gd name="connsiteY48" fmla="*/ 1162803 h 1387203"/>
              <a:gd name="connsiteX49" fmla="*/ 146200 w 184350"/>
              <a:gd name="connsiteY49" fmla="*/ 1169603 h 1387203"/>
              <a:gd name="connsiteX50" fmla="*/ 146200 w 184350"/>
              <a:gd name="connsiteY50" fmla="*/ 1176403 h 1387203"/>
              <a:gd name="connsiteX51" fmla="*/ 146200 w 184350"/>
              <a:gd name="connsiteY51" fmla="*/ 1186603 h 1387203"/>
              <a:gd name="connsiteX52" fmla="*/ 146200 w 184350"/>
              <a:gd name="connsiteY52" fmla="*/ 1193403 h 1387203"/>
              <a:gd name="connsiteX53" fmla="*/ 149600 w 184350"/>
              <a:gd name="connsiteY53" fmla="*/ 1196803 h 1387203"/>
              <a:gd name="connsiteX54" fmla="*/ 149600 w 184350"/>
              <a:gd name="connsiteY54" fmla="*/ 1200203 h 1387203"/>
              <a:gd name="connsiteX55" fmla="*/ 149600 w 184350"/>
              <a:gd name="connsiteY55" fmla="*/ 1203603 h 1387203"/>
              <a:gd name="connsiteX56" fmla="*/ 156400 w 184350"/>
              <a:gd name="connsiteY56" fmla="*/ 1203603 h 1387203"/>
              <a:gd name="connsiteX57" fmla="*/ 163200 w 184350"/>
              <a:gd name="connsiteY57" fmla="*/ 1207003 h 1387203"/>
              <a:gd name="connsiteX58" fmla="*/ 170000 w 184350"/>
              <a:gd name="connsiteY58" fmla="*/ 1207003 h 1387203"/>
              <a:gd name="connsiteX59" fmla="*/ 183601 w 184350"/>
              <a:gd name="connsiteY59" fmla="*/ 1207003 h 1387203"/>
              <a:gd name="connsiteX60" fmla="*/ 184350 w 184350"/>
              <a:gd name="connsiteY60" fmla="*/ 1207003 h 1387203"/>
              <a:gd name="connsiteX61" fmla="*/ 183449 w 184350"/>
              <a:gd name="connsiteY61" fmla="*/ 1212533 h 1387203"/>
              <a:gd name="connsiteX62" fmla="*/ 178686 w 184350"/>
              <a:gd name="connsiteY62" fmla="*/ 1226821 h 1387203"/>
              <a:gd name="connsiteX63" fmla="*/ 173924 w 184350"/>
              <a:gd name="connsiteY63" fmla="*/ 1241108 h 1387203"/>
              <a:gd name="connsiteX64" fmla="*/ 159636 w 184350"/>
              <a:gd name="connsiteY64" fmla="*/ 1283971 h 1387203"/>
              <a:gd name="connsiteX65" fmla="*/ 154874 w 184350"/>
              <a:gd name="connsiteY65" fmla="*/ 1303021 h 1387203"/>
              <a:gd name="connsiteX66" fmla="*/ 145349 w 184350"/>
              <a:gd name="connsiteY66" fmla="*/ 1317308 h 1387203"/>
              <a:gd name="connsiteX67" fmla="*/ 143794 w 184350"/>
              <a:gd name="connsiteY67" fmla="*/ 1323806 h 1387203"/>
              <a:gd name="connsiteX68" fmla="*/ 139400 w 184350"/>
              <a:gd name="connsiteY68" fmla="*/ 1326003 h 1387203"/>
              <a:gd name="connsiteX69" fmla="*/ 125800 w 184350"/>
              <a:gd name="connsiteY69" fmla="*/ 1332803 h 1387203"/>
              <a:gd name="connsiteX70" fmla="*/ 115600 w 184350"/>
              <a:gd name="connsiteY70" fmla="*/ 1339603 h 1387203"/>
              <a:gd name="connsiteX71" fmla="*/ 105400 w 184350"/>
              <a:gd name="connsiteY71" fmla="*/ 1349803 h 1387203"/>
              <a:gd name="connsiteX72" fmla="*/ 98600 w 184350"/>
              <a:gd name="connsiteY72" fmla="*/ 1356603 h 1387203"/>
              <a:gd name="connsiteX73" fmla="*/ 85000 w 184350"/>
              <a:gd name="connsiteY73" fmla="*/ 1366803 h 1387203"/>
              <a:gd name="connsiteX74" fmla="*/ 78200 w 184350"/>
              <a:gd name="connsiteY74" fmla="*/ 1373603 h 1387203"/>
              <a:gd name="connsiteX75" fmla="*/ 74800 w 184350"/>
              <a:gd name="connsiteY75" fmla="*/ 1377003 h 1387203"/>
              <a:gd name="connsiteX76" fmla="*/ 68000 w 184350"/>
              <a:gd name="connsiteY76" fmla="*/ 1383803 h 1387203"/>
              <a:gd name="connsiteX77" fmla="*/ 64600 w 184350"/>
              <a:gd name="connsiteY77" fmla="*/ 1387203 h 1387203"/>
              <a:gd name="connsiteX78" fmla="*/ 61200 w 184350"/>
              <a:gd name="connsiteY78" fmla="*/ 1387203 h 1387203"/>
              <a:gd name="connsiteX79" fmla="*/ 57800 w 184350"/>
              <a:gd name="connsiteY79" fmla="*/ 1387203 h 1387203"/>
              <a:gd name="connsiteX80" fmla="*/ 51000 w 184350"/>
              <a:gd name="connsiteY80" fmla="*/ 1380403 h 1387203"/>
              <a:gd name="connsiteX81" fmla="*/ 40800 w 184350"/>
              <a:gd name="connsiteY81" fmla="*/ 1370203 h 1387203"/>
              <a:gd name="connsiteX82" fmla="*/ 30600 w 184350"/>
              <a:gd name="connsiteY82" fmla="*/ 1356603 h 1387203"/>
              <a:gd name="connsiteX83" fmla="*/ 23800 w 184350"/>
              <a:gd name="connsiteY83" fmla="*/ 1339603 h 1387203"/>
              <a:gd name="connsiteX84" fmla="*/ 13600 w 184350"/>
              <a:gd name="connsiteY84" fmla="*/ 1326003 h 1387203"/>
              <a:gd name="connsiteX85" fmla="*/ 6800 w 184350"/>
              <a:gd name="connsiteY85" fmla="*/ 1309003 h 1387203"/>
              <a:gd name="connsiteX86" fmla="*/ 3400 w 184350"/>
              <a:gd name="connsiteY86" fmla="*/ 1292003 h 1387203"/>
              <a:gd name="connsiteX87" fmla="*/ 0 w 184350"/>
              <a:gd name="connsiteY87" fmla="*/ 1278403 h 1387203"/>
              <a:gd name="connsiteX88" fmla="*/ 0 w 184350"/>
              <a:gd name="connsiteY88" fmla="*/ 1275003 h 1387203"/>
              <a:gd name="connsiteX89" fmla="*/ 0 w 184350"/>
              <a:gd name="connsiteY89" fmla="*/ 1271603 h 1387203"/>
              <a:gd name="connsiteX90" fmla="*/ 0 w 184350"/>
              <a:gd name="connsiteY90" fmla="*/ 1264803 h 1387203"/>
              <a:gd name="connsiteX91" fmla="*/ 3400 w 184350"/>
              <a:gd name="connsiteY91" fmla="*/ 1258003 h 1387203"/>
              <a:gd name="connsiteX92" fmla="*/ 10200 w 184350"/>
              <a:gd name="connsiteY92" fmla="*/ 1251203 h 1387203"/>
              <a:gd name="connsiteX93" fmla="*/ 17000 w 184350"/>
              <a:gd name="connsiteY93" fmla="*/ 1237603 h 1387203"/>
              <a:gd name="connsiteX94" fmla="*/ 23800 w 184350"/>
              <a:gd name="connsiteY94" fmla="*/ 1227403 h 1387203"/>
              <a:gd name="connsiteX95" fmla="*/ 30600 w 184350"/>
              <a:gd name="connsiteY95" fmla="*/ 1217203 h 1387203"/>
              <a:gd name="connsiteX96" fmla="*/ 37400 w 184350"/>
              <a:gd name="connsiteY96" fmla="*/ 1213803 h 1387203"/>
              <a:gd name="connsiteX97" fmla="*/ 37400 w 184350"/>
              <a:gd name="connsiteY97" fmla="*/ 1210403 h 1387203"/>
              <a:gd name="connsiteX98" fmla="*/ 40800 w 184350"/>
              <a:gd name="connsiteY98" fmla="*/ 1207003 h 1387203"/>
              <a:gd name="connsiteX99" fmla="*/ 40800 w 184350"/>
              <a:gd name="connsiteY99" fmla="*/ 1200203 h 1387203"/>
              <a:gd name="connsiteX100" fmla="*/ 44200 w 184350"/>
              <a:gd name="connsiteY100" fmla="*/ 1196803 h 1387203"/>
              <a:gd name="connsiteX101" fmla="*/ 44200 w 184350"/>
              <a:gd name="connsiteY101" fmla="*/ 1190003 h 1387203"/>
              <a:gd name="connsiteX102" fmla="*/ 47600 w 184350"/>
              <a:gd name="connsiteY102" fmla="*/ 1176403 h 1387203"/>
              <a:gd name="connsiteX103" fmla="*/ 47600 w 184350"/>
              <a:gd name="connsiteY103" fmla="*/ 1169603 h 1387203"/>
              <a:gd name="connsiteX104" fmla="*/ 51000 w 184350"/>
              <a:gd name="connsiteY104" fmla="*/ 1159403 h 1387203"/>
              <a:gd name="connsiteX105" fmla="*/ 51000 w 184350"/>
              <a:gd name="connsiteY105" fmla="*/ 1149203 h 1387203"/>
              <a:gd name="connsiteX106" fmla="*/ 51000 w 184350"/>
              <a:gd name="connsiteY106" fmla="*/ 1135603 h 1387203"/>
              <a:gd name="connsiteX107" fmla="*/ 54400 w 184350"/>
              <a:gd name="connsiteY107" fmla="*/ 1122003 h 1387203"/>
              <a:gd name="connsiteX108" fmla="*/ 54400 w 184350"/>
              <a:gd name="connsiteY108" fmla="*/ 1108403 h 1387203"/>
              <a:gd name="connsiteX109" fmla="*/ 57800 w 184350"/>
              <a:gd name="connsiteY109" fmla="*/ 1094803 h 1387203"/>
              <a:gd name="connsiteX110" fmla="*/ 57800 w 184350"/>
              <a:gd name="connsiteY110" fmla="*/ 1077803 h 1387203"/>
              <a:gd name="connsiteX111" fmla="*/ 57800 w 184350"/>
              <a:gd name="connsiteY111" fmla="*/ 1060802 h 1387203"/>
              <a:gd name="connsiteX112" fmla="*/ 61200 w 184350"/>
              <a:gd name="connsiteY112" fmla="*/ 1043802 h 1387203"/>
              <a:gd name="connsiteX113" fmla="*/ 61200 w 184350"/>
              <a:gd name="connsiteY113" fmla="*/ 1026802 h 1387203"/>
              <a:gd name="connsiteX114" fmla="*/ 61200 w 184350"/>
              <a:gd name="connsiteY114" fmla="*/ 1003002 h 1387203"/>
              <a:gd name="connsiteX115" fmla="*/ 61200 w 184350"/>
              <a:gd name="connsiteY115" fmla="*/ 982602 h 1387203"/>
              <a:gd name="connsiteX116" fmla="*/ 64600 w 184350"/>
              <a:gd name="connsiteY116" fmla="*/ 962202 h 1387203"/>
              <a:gd name="connsiteX117" fmla="*/ 64600 w 184350"/>
              <a:gd name="connsiteY117" fmla="*/ 938402 h 1387203"/>
              <a:gd name="connsiteX118" fmla="*/ 64600 w 184350"/>
              <a:gd name="connsiteY118" fmla="*/ 918002 h 1387203"/>
              <a:gd name="connsiteX119" fmla="*/ 64600 w 184350"/>
              <a:gd name="connsiteY119" fmla="*/ 894202 h 1387203"/>
              <a:gd name="connsiteX120" fmla="*/ 68000 w 184350"/>
              <a:gd name="connsiteY120" fmla="*/ 867002 h 1387203"/>
              <a:gd name="connsiteX121" fmla="*/ 68000 w 184350"/>
              <a:gd name="connsiteY121" fmla="*/ 843202 h 1387203"/>
              <a:gd name="connsiteX122" fmla="*/ 68000 w 184350"/>
              <a:gd name="connsiteY122" fmla="*/ 812602 h 1387203"/>
              <a:gd name="connsiteX123" fmla="*/ 68000 w 184350"/>
              <a:gd name="connsiteY123" fmla="*/ 788802 h 1387203"/>
              <a:gd name="connsiteX124" fmla="*/ 68000 w 184350"/>
              <a:gd name="connsiteY124" fmla="*/ 758202 h 1387203"/>
              <a:gd name="connsiteX125" fmla="*/ 71400 w 184350"/>
              <a:gd name="connsiteY125" fmla="*/ 727602 h 1387203"/>
              <a:gd name="connsiteX126" fmla="*/ 71400 w 184350"/>
              <a:gd name="connsiteY126" fmla="*/ 697002 h 1387203"/>
              <a:gd name="connsiteX127" fmla="*/ 71400 w 184350"/>
              <a:gd name="connsiteY127" fmla="*/ 666402 h 1387203"/>
              <a:gd name="connsiteX128" fmla="*/ 71400 w 184350"/>
              <a:gd name="connsiteY128" fmla="*/ 605201 h 1387203"/>
              <a:gd name="connsiteX129" fmla="*/ 74800 w 184350"/>
              <a:gd name="connsiteY129" fmla="*/ 547401 h 1387203"/>
              <a:gd name="connsiteX130" fmla="*/ 74800 w 184350"/>
              <a:gd name="connsiteY130" fmla="*/ 489601 h 1387203"/>
              <a:gd name="connsiteX131" fmla="*/ 74800 w 184350"/>
              <a:gd name="connsiteY131" fmla="*/ 438601 h 1387203"/>
              <a:gd name="connsiteX132" fmla="*/ 74800 w 184350"/>
              <a:gd name="connsiteY132" fmla="*/ 387601 h 1387203"/>
              <a:gd name="connsiteX133" fmla="*/ 74800 w 184350"/>
              <a:gd name="connsiteY133" fmla="*/ 343401 h 1387203"/>
              <a:gd name="connsiteX134" fmla="*/ 74800 w 184350"/>
              <a:gd name="connsiteY134" fmla="*/ 302601 h 1387203"/>
              <a:gd name="connsiteX135" fmla="*/ 71400 w 184350"/>
              <a:gd name="connsiteY135" fmla="*/ 265201 h 1387203"/>
              <a:gd name="connsiteX136" fmla="*/ 71400 w 184350"/>
              <a:gd name="connsiteY136" fmla="*/ 227801 h 1387203"/>
              <a:gd name="connsiteX137" fmla="*/ 71400 w 184350"/>
              <a:gd name="connsiteY137" fmla="*/ 197201 h 1387203"/>
              <a:gd name="connsiteX138" fmla="*/ 68000 w 184350"/>
              <a:gd name="connsiteY138" fmla="*/ 166600 h 1387203"/>
              <a:gd name="connsiteX139" fmla="*/ 64600 w 184350"/>
              <a:gd name="connsiteY139" fmla="*/ 142800 h 1387203"/>
              <a:gd name="connsiteX140" fmla="*/ 64600 w 184350"/>
              <a:gd name="connsiteY140" fmla="*/ 122400 h 1387203"/>
              <a:gd name="connsiteX141" fmla="*/ 61200 w 184350"/>
              <a:gd name="connsiteY141" fmla="*/ 102000 h 1387203"/>
              <a:gd name="connsiteX142" fmla="*/ 57800 w 184350"/>
              <a:gd name="connsiteY142" fmla="*/ 88400 h 1387203"/>
              <a:gd name="connsiteX143" fmla="*/ 57800 w 184350"/>
              <a:gd name="connsiteY143" fmla="*/ 78200 h 1387203"/>
              <a:gd name="connsiteX144" fmla="*/ 51000 w 184350"/>
              <a:gd name="connsiteY144" fmla="*/ 61200 h 1387203"/>
              <a:gd name="connsiteX145" fmla="*/ 44200 w 184350"/>
              <a:gd name="connsiteY145" fmla="*/ 44200 h 1387203"/>
              <a:gd name="connsiteX146" fmla="*/ 40800 w 184350"/>
              <a:gd name="connsiteY146" fmla="*/ 34000 h 1387203"/>
              <a:gd name="connsiteX147" fmla="*/ 37400 w 184350"/>
              <a:gd name="connsiteY147" fmla="*/ 23800 h 1387203"/>
              <a:gd name="connsiteX148" fmla="*/ 37400 w 184350"/>
              <a:gd name="connsiteY148" fmla="*/ 17000 h 1387203"/>
              <a:gd name="connsiteX149" fmla="*/ 37400 w 184350"/>
              <a:gd name="connsiteY149" fmla="*/ 10200 h 1387203"/>
              <a:gd name="connsiteX150" fmla="*/ 40800 w 184350"/>
              <a:gd name="connsiteY150" fmla="*/ 3400 h 1387203"/>
              <a:gd name="connsiteX151" fmla="*/ 40800 w 184350"/>
              <a:gd name="connsiteY151" fmla="*/ 0 h 1387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184350" h="1387203">
                <a:moveTo>
                  <a:pt x="40800" y="0"/>
                </a:moveTo>
                <a:lnTo>
                  <a:pt x="47600" y="0"/>
                </a:lnTo>
                <a:lnTo>
                  <a:pt x="54400" y="0"/>
                </a:lnTo>
                <a:lnTo>
                  <a:pt x="61200" y="0"/>
                </a:lnTo>
                <a:lnTo>
                  <a:pt x="74800" y="3400"/>
                </a:lnTo>
                <a:lnTo>
                  <a:pt x="95200" y="10200"/>
                </a:lnTo>
                <a:lnTo>
                  <a:pt x="112200" y="13600"/>
                </a:lnTo>
                <a:lnTo>
                  <a:pt x="132600" y="23800"/>
                </a:lnTo>
                <a:lnTo>
                  <a:pt x="159800" y="30600"/>
                </a:lnTo>
                <a:lnTo>
                  <a:pt x="159800" y="44200"/>
                </a:lnTo>
                <a:lnTo>
                  <a:pt x="159800" y="64600"/>
                </a:lnTo>
                <a:lnTo>
                  <a:pt x="159800" y="85000"/>
                </a:lnTo>
                <a:lnTo>
                  <a:pt x="159800" y="108800"/>
                </a:lnTo>
                <a:lnTo>
                  <a:pt x="159800" y="139400"/>
                </a:lnTo>
                <a:lnTo>
                  <a:pt x="159800" y="170001"/>
                </a:lnTo>
                <a:lnTo>
                  <a:pt x="159800" y="204001"/>
                </a:lnTo>
                <a:lnTo>
                  <a:pt x="159800" y="244801"/>
                </a:lnTo>
                <a:lnTo>
                  <a:pt x="159800" y="285601"/>
                </a:lnTo>
                <a:lnTo>
                  <a:pt x="159800" y="329801"/>
                </a:lnTo>
                <a:lnTo>
                  <a:pt x="159800" y="377401"/>
                </a:lnTo>
                <a:lnTo>
                  <a:pt x="156400" y="431801"/>
                </a:lnTo>
                <a:lnTo>
                  <a:pt x="156400" y="486201"/>
                </a:lnTo>
                <a:lnTo>
                  <a:pt x="156400" y="544001"/>
                </a:lnTo>
                <a:lnTo>
                  <a:pt x="149600" y="605201"/>
                </a:lnTo>
                <a:lnTo>
                  <a:pt x="149600" y="666402"/>
                </a:lnTo>
                <a:lnTo>
                  <a:pt x="149600" y="697002"/>
                </a:lnTo>
                <a:lnTo>
                  <a:pt x="149600" y="731002"/>
                </a:lnTo>
                <a:lnTo>
                  <a:pt x="149600" y="758202"/>
                </a:lnTo>
                <a:lnTo>
                  <a:pt x="146200" y="788802"/>
                </a:lnTo>
                <a:lnTo>
                  <a:pt x="146200" y="816002"/>
                </a:lnTo>
                <a:lnTo>
                  <a:pt x="146200" y="846602"/>
                </a:lnTo>
                <a:lnTo>
                  <a:pt x="146200" y="870402"/>
                </a:lnTo>
                <a:lnTo>
                  <a:pt x="146200" y="897602"/>
                </a:lnTo>
                <a:lnTo>
                  <a:pt x="146200" y="921402"/>
                </a:lnTo>
                <a:lnTo>
                  <a:pt x="146200" y="941802"/>
                </a:lnTo>
                <a:lnTo>
                  <a:pt x="146200" y="965602"/>
                </a:lnTo>
                <a:lnTo>
                  <a:pt x="146200" y="986002"/>
                </a:lnTo>
                <a:lnTo>
                  <a:pt x="146200" y="1009802"/>
                </a:lnTo>
                <a:lnTo>
                  <a:pt x="142800" y="1026802"/>
                </a:lnTo>
                <a:lnTo>
                  <a:pt x="142800" y="1043802"/>
                </a:lnTo>
                <a:lnTo>
                  <a:pt x="142800" y="1060802"/>
                </a:lnTo>
                <a:lnTo>
                  <a:pt x="142800" y="1077803"/>
                </a:lnTo>
                <a:lnTo>
                  <a:pt x="142800" y="1094803"/>
                </a:lnTo>
                <a:lnTo>
                  <a:pt x="146200" y="1108403"/>
                </a:lnTo>
                <a:lnTo>
                  <a:pt x="146200" y="1118603"/>
                </a:lnTo>
                <a:lnTo>
                  <a:pt x="146200" y="1135603"/>
                </a:lnTo>
                <a:lnTo>
                  <a:pt x="146200" y="1145803"/>
                </a:lnTo>
                <a:lnTo>
                  <a:pt x="146200" y="1156003"/>
                </a:lnTo>
                <a:lnTo>
                  <a:pt x="146200" y="1162803"/>
                </a:lnTo>
                <a:lnTo>
                  <a:pt x="146200" y="1169603"/>
                </a:lnTo>
                <a:lnTo>
                  <a:pt x="146200" y="1176403"/>
                </a:lnTo>
                <a:lnTo>
                  <a:pt x="146200" y="1186603"/>
                </a:lnTo>
                <a:lnTo>
                  <a:pt x="146200" y="1193403"/>
                </a:lnTo>
                <a:lnTo>
                  <a:pt x="149600" y="1196803"/>
                </a:lnTo>
                <a:lnTo>
                  <a:pt x="149600" y="1200203"/>
                </a:lnTo>
                <a:lnTo>
                  <a:pt x="149600" y="1203603"/>
                </a:lnTo>
                <a:lnTo>
                  <a:pt x="156400" y="1203603"/>
                </a:lnTo>
                <a:lnTo>
                  <a:pt x="163200" y="1207003"/>
                </a:lnTo>
                <a:lnTo>
                  <a:pt x="170000" y="1207003"/>
                </a:lnTo>
                <a:lnTo>
                  <a:pt x="183601" y="1207003"/>
                </a:lnTo>
                <a:lnTo>
                  <a:pt x="184350" y="1207003"/>
                </a:lnTo>
                <a:lnTo>
                  <a:pt x="183449" y="1212533"/>
                </a:lnTo>
                <a:lnTo>
                  <a:pt x="178686" y="1226821"/>
                </a:lnTo>
                <a:lnTo>
                  <a:pt x="173924" y="1241108"/>
                </a:lnTo>
                <a:cubicBezTo>
                  <a:pt x="171537" y="1248268"/>
                  <a:pt x="159646" y="1283938"/>
                  <a:pt x="159636" y="1283971"/>
                </a:cubicBezTo>
                <a:cubicBezTo>
                  <a:pt x="157755" y="1290240"/>
                  <a:pt x="156461" y="1296671"/>
                  <a:pt x="154874" y="1303021"/>
                </a:cubicBezTo>
                <a:cubicBezTo>
                  <a:pt x="151699" y="1307783"/>
                  <a:pt x="147604" y="1312047"/>
                  <a:pt x="145349" y="1317308"/>
                </a:cubicBezTo>
                <a:lnTo>
                  <a:pt x="143794" y="1323806"/>
                </a:lnTo>
                <a:lnTo>
                  <a:pt x="139400" y="1326003"/>
                </a:lnTo>
                <a:lnTo>
                  <a:pt x="125800" y="1332803"/>
                </a:lnTo>
                <a:lnTo>
                  <a:pt x="115600" y="1339603"/>
                </a:lnTo>
                <a:lnTo>
                  <a:pt x="105400" y="1349803"/>
                </a:lnTo>
                <a:lnTo>
                  <a:pt x="98600" y="1356603"/>
                </a:lnTo>
                <a:lnTo>
                  <a:pt x="85000" y="1366803"/>
                </a:lnTo>
                <a:lnTo>
                  <a:pt x="78200" y="1373603"/>
                </a:lnTo>
                <a:lnTo>
                  <a:pt x="74800" y="1377003"/>
                </a:lnTo>
                <a:lnTo>
                  <a:pt x="68000" y="1383803"/>
                </a:lnTo>
                <a:lnTo>
                  <a:pt x="64600" y="1387203"/>
                </a:lnTo>
                <a:lnTo>
                  <a:pt x="61200" y="1387203"/>
                </a:lnTo>
                <a:lnTo>
                  <a:pt x="57800" y="1387203"/>
                </a:lnTo>
                <a:lnTo>
                  <a:pt x="51000" y="1380403"/>
                </a:lnTo>
                <a:lnTo>
                  <a:pt x="40800" y="1370203"/>
                </a:lnTo>
                <a:lnTo>
                  <a:pt x="30600" y="1356603"/>
                </a:lnTo>
                <a:lnTo>
                  <a:pt x="23800" y="1339603"/>
                </a:lnTo>
                <a:lnTo>
                  <a:pt x="13600" y="1326003"/>
                </a:lnTo>
                <a:lnTo>
                  <a:pt x="6800" y="1309003"/>
                </a:lnTo>
                <a:lnTo>
                  <a:pt x="3400" y="1292003"/>
                </a:lnTo>
                <a:lnTo>
                  <a:pt x="0" y="1278403"/>
                </a:lnTo>
                <a:lnTo>
                  <a:pt x="0" y="1275003"/>
                </a:lnTo>
                <a:lnTo>
                  <a:pt x="0" y="1271603"/>
                </a:lnTo>
                <a:lnTo>
                  <a:pt x="0" y="1264803"/>
                </a:lnTo>
                <a:lnTo>
                  <a:pt x="3400" y="1258003"/>
                </a:lnTo>
                <a:lnTo>
                  <a:pt x="10200" y="1251203"/>
                </a:lnTo>
                <a:lnTo>
                  <a:pt x="17000" y="1237603"/>
                </a:lnTo>
                <a:lnTo>
                  <a:pt x="23800" y="1227403"/>
                </a:lnTo>
                <a:lnTo>
                  <a:pt x="30600" y="1217203"/>
                </a:lnTo>
                <a:lnTo>
                  <a:pt x="37400" y="1213803"/>
                </a:lnTo>
                <a:lnTo>
                  <a:pt x="37400" y="1210403"/>
                </a:lnTo>
                <a:lnTo>
                  <a:pt x="40800" y="1207003"/>
                </a:lnTo>
                <a:lnTo>
                  <a:pt x="40800" y="1200203"/>
                </a:lnTo>
                <a:lnTo>
                  <a:pt x="44200" y="1196803"/>
                </a:lnTo>
                <a:lnTo>
                  <a:pt x="44200" y="1190003"/>
                </a:lnTo>
                <a:lnTo>
                  <a:pt x="47600" y="1176403"/>
                </a:lnTo>
                <a:lnTo>
                  <a:pt x="47600" y="1169603"/>
                </a:lnTo>
                <a:lnTo>
                  <a:pt x="51000" y="1159403"/>
                </a:lnTo>
                <a:lnTo>
                  <a:pt x="51000" y="1149203"/>
                </a:lnTo>
                <a:lnTo>
                  <a:pt x="51000" y="1135603"/>
                </a:lnTo>
                <a:lnTo>
                  <a:pt x="54400" y="1122003"/>
                </a:lnTo>
                <a:lnTo>
                  <a:pt x="54400" y="1108403"/>
                </a:lnTo>
                <a:lnTo>
                  <a:pt x="57800" y="1094803"/>
                </a:lnTo>
                <a:lnTo>
                  <a:pt x="57800" y="1077803"/>
                </a:lnTo>
                <a:lnTo>
                  <a:pt x="57800" y="1060802"/>
                </a:lnTo>
                <a:lnTo>
                  <a:pt x="61200" y="1043802"/>
                </a:lnTo>
                <a:lnTo>
                  <a:pt x="61200" y="1026802"/>
                </a:lnTo>
                <a:lnTo>
                  <a:pt x="61200" y="1003002"/>
                </a:lnTo>
                <a:lnTo>
                  <a:pt x="61200" y="982602"/>
                </a:lnTo>
                <a:lnTo>
                  <a:pt x="64600" y="962202"/>
                </a:lnTo>
                <a:lnTo>
                  <a:pt x="64600" y="938402"/>
                </a:lnTo>
                <a:lnTo>
                  <a:pt x="64600" y="918002"/>
                </a:lnTo>
                <a:lnTo>
                  <a:pt x="64600" y="894202"/>
                </a:lnTo>
                <a:lnTo>
                  <a:pt x="68000" y="867002"/>
                </a:lnTo>
                <a:lnTo>
                  <a:pt x="68000" y="843202"/>
                </a:lnTo>
                <a:lnTo>
                  <a:pt x="68000" y="812602"/>
                </a:lnTo>
                <a:lnTo>
                  <a:pt x="68000" y="788802"/>
                </a:lnTo>
                <a:lnTo>
                  <a:pt x="68000" y="758202"/>
                </a:lnTo>
                <a:lnTo>
                  <a:pt x="71400" y="727602"/>
                </a:lnTo>
                <a:lnTo>
                  <a:pt x="71400" y="697002"/>
                </a:lnTo>
                <a:lnTo>
                  <a:pt x="71400" y="666402"/>
                </a:lnTo>
                <a:lnTo>
                  <a:pt x="71400" y="605201"/>
                </a:lnTo>
                <a:lnTo>
                  <a:pt x="74800" y="547401"/>
                </a:lnTo>
                <a:lnTo>
                  <a:pt x="74800" y="489601"/>
                </a:lnTo>
                <a:lnTo>
                  <a:pt x="74800" y="438601"/>
                </a:lnTo>
                <a:lnTo>
                  <a:pt x="74800" y="387601"/>
                </a:lnTo>
                <a:lnTo>
                  <a:pt x="74800" y="343401"/>
                </a:lnTo>
                <a:lnTo>
                  <a:pt x="74800" y="302601"/>
                </a:lnTo>
                <a:lnTo>
                  <a:pt x="71400" y="265201"/>
                </a:lnTo>
                <a:lnTo>
                  <a:pt x="71400" y="227801"/>
                </a:lnTo>
                <a:lnTo>
                  <a:pt x="71400" y="197201"/>
                </a:lnTo>
                <a:lnTo>
                  <a:pt x="68000" y="166600"/>
                </a:lnTo>
                <a:lnTo>
                  <a:pt x="64600" y="142800"/>
                </a:lnTo>
                <a:lnTo>
                  <a:pt x="64600" y="122400"/>
                </a:lnTo>
                <a:lnTo>
                  <a:pt x="61200" y="102000"/>
                </a:lnTo>
                <a:lnTo>
                  <a:pt x="57800" y="88400"/>
                </a:lnTo>
                <a:lnTo>
                  <a:pt x="57800" y="78200"/>
                </a:lnTo>
                <a:lnTo>
                  <a:pt x="51000" y="61200"/>
                </a:lnTo>
                <a:lnTo>
                  <a:pt x="44200" y="44200"/>
                </a:lnTo>
                <a:lnTo>
                  <a:pt x="40800" y="34000"/>
                </a:lnTo>
                <a:lnTo>
                  <a:pt x="37400" y="23800"/>
                </a:lnTo>
                <a:lnTo>
                  <a:pt x="37400" y="17000"/>
                </a:lnTo>
                <a:lnTo>
                  <a:pt x="37400" y="10200"/>
                </a:lnTo>
                <a:lnTo>
                  <a:pt x="40800" y="3400"/>
                </a:lnTo>
                <a:lnTo>
                  <a:pt x="40800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851715" y="3229078"/>
            <a:ext cx="156516" cy="171968"/>
          </a:xfrm>
          <a:custGeom>
            <a:avLst/>
            <a:gdLst>
              <a:gd name="connsiteX0" fmla="*/ 6800 w 156516"/>
              <a:gd name="connsiteY0" fmla="*/ 0 h 171968"/>
              <a:gd name="connsiteX1" fmla="*/ 13600 w 156516"/>
              <a:gd name="connsiteY1" fmla="*/ 0 h 171968"/>
              <a:gd name="connsiteX2" fmla="*/ 20400 w 156516"/>
              <a:gd name="connsiteY2" fmla="*/ 0 h 171968"/>
              <a:gd name="connsiteX3" fmla="*/ 34000 w 156516"/>
              <a:gd name="connsiteY3" fmla="*/ 0 h 171968"/>
              <a:gd name="connsiteX4" fmla="*/ 44200 w 156516"/>
              <a:gd name="connsiteY4" fmla="*/ 3400 h 171968"/>
              <a:gd name="connsiteX5" fmla="*/ 54400 w 156516"/>
              <a:gd name="connsiteY5" fmla="*/ 3400 h 171968"/>
              <a:gd name="connsiteX6" fmla="*/ 68000 w 156516"/>
              <a:gd name="connsiteY6" fmla="*/ 6800 h 171968"/>
              <a:gd name="connsiteX7" fmla="*/ 81600 w 156516"/>
              <a:gd name="connsiteY7" fmla="*/ 10200 h 171968"/>
              <a:gd name="connsiteX8" fmla="*/ 98600 w 156516"/>
              <a:gd name="connsiteY8" fmla="*/ 17000 h 171968"/>
              <a:gd name="connsiteX9" fmla="*/ 108800 w 156516"/>
              <a:gd name="connsiteY9" fmla="*/ 20400 h 171968"/>
              <a:gd name="connsiteX10" fmla="*/ 122400 w 156516"/>
              <a:gd name="connsiteY10" fmla="*/ 23800 h 171968"/>
              <a:gd name="connsiteX11" fmla="*/ 132600 w 156516"/>
              <a:gd name="connsiteY11" fmla="*/ 27200 h 171968"/>
              <a:gd name="connsiteX12" fmla="*/ 139400 w 156516"/>
              <a:gd name="connsiteY12" fmla="*/ 27200 h 171968"/>
              <a:gd name="connsiteX13" fmla="*/ 153000 w 156516"/>
              <a:gd name="connsiteY13" fmla="*/ 27200 h 171968"/>
              <a:gd name="connsiteX14" fmla="*/ 156516 w 156516"/>
              <a:gd name="connsiteY14" fmla="*/ 27200 h 171968"/>
              <a:gd name="connsiteX15" fmla="*/ 148535 w 156516"/>
              <a:gd name="connsiteY15" fmla="*/ 51144 h 171968"/>
              <a:gd name="connsiteX16" fmla="*/ 143773 w 156516"/>
              <a:gd name="connsiteY16" fmla="*/ 160681 h 171968"/>
              <a:gd name="connsiteX17" fmla="*/ 140540 w 156516"/>
              <a:gd name="connsiteY17" fmla="*/ 171528 h 171968"/>
              <a:gd name="connsiteX18" fmla="*/ 140384 w 156516"/>
              <a:gd name="connsiteY18" fmla="*/ 171968 h 171968"/>
              <a:gd name="connsiteX19" fmla="*/ 139400 w 156516"/>
              <a:gd name="connsiteY19" fmla="*/ 170000 h 171968"/>
              <a:gd name="connsiteX20" fmla="*/ 136000 w 156516"/>
              <a:gd name="connsiteY20" fmla="*/ 153000 h 171968"/>
              <a:gd name="connsiteX21" fmla="*/ 125800 w 156516"/>
              <a:gd name="connsiteY21" fmla="*/ 139400 h 171968"/>
              <a:gd name="connsiteX22" fmla="*/ 115600 w 156516"/>
              <a:gd name="connsiteY22" fmla="*/ 125800 h 171968"/>
              <a:gd name="connsiteX23" fmla="*/ 102000 w 156516"/>
              <a:gd name="connsiteY23" fmla="*/ 112200 h 171968"/>
              <a:gd name="connsiteX24" fmla="*/ 88400 w 156516"/>
              <a:gd name="connsiteY24" fmla="*/ 91800 h 171968"/>
              <a:gd name="connsiteX25" fmla="*/ 64600 w 156516"/>
              <a:gd name="connsiteY25" fmla="*/ 78200 h 171968"/>
              <a:gd name="connsiteX26" fmla="*/ 57800 w 156516"/>
              <a:gd name="connsiteY26" fmla="*/ 71400 h 171968"/>
              <a:gd name="connsiteX27" fmla="*/ 47600 w 156516"/>
              <a:gd name="connsiteY27" fmla="*/ 64600 h 171968"/>
              <a:gd name="connsiteX28" fmla="*/ 34000 w 156516"/>
              <a:gd name="connsiteY28" fmla="*/ 54400 h 171968"/>
              <a:gd name="connsiteX29" fmla="*/ 20400 w 156516"/>
              <a:gd name="connsiteY29" fmla="*/ 37400 h 171968"/>
              <a:gd name="connsiteX30" fmla="*/ 10200 w 156516"/>
              <a:gd name="connsiteY30" fmla="*/ 27200 h 171968"/>
              <a:gd name="connsiteX31" fmla="*/ 3400 w 156516"/>
              <a:gd name="connsiteY31" fmla="*/ 20400 h 171968"/>
              <a:gd name="connsiteX32" fmla="*/ 3400 w 156516"/>
              <a:gd name="connsiteY32" fmla="*/ 13600 h 171968"/>
              <a:gd name="connsiteX33" fmla="*/ 0 w 156516"/>
              <a:gd name="connsiteY33" fmla="*/ 6800 h 171968"/>
              <a:gd name="connsiteX34" fmla="*/ 3400 w 156516"/>
              <a:gd name="connsiteY34" fmla="*/ 3400 h 171968"/>
              <a:gd name="connsiteX35" fmla="*/ 6800 w 156516"/>
              <a:gd name="connsiteY35" fmla="*/ 0 h 171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56516" h="171968">
                <a:moveTo>
                  <a:pt x="6800" y="0"/>
                </a:moveTo>
                <a:lnTo>
                  <a:pt x="13600" y="0"/>
                </a:lnTo>
                <a:lnTo>
                  <a:pt x="20400" y="0"/>
                </a:lnTo>
                <a:lnTo>
                  <a:pt x="34000" y="0"/>
                </a:lnTo>
                <a:lnTo>
                  <a:pt x="44200" y="3400"/>
                </a:lnTo>
                <a:lnTo>
                  <a:pt x="54400" y="3400"/>
                </a:lnTo>
                <a:lnTo>
                  <a:pt x="68000" y="6800"/>
                </a:lnTo>
                <a:lnTo>
                  <a:pt x="81600" y="10200"/>
                </a:lnTo>
                <a:lnTo>
                  <a:pt x="98600" y="17000"/>
                </a:lnTo>
                <a:lnTo>
                  <a:pt x="108800" y="20400"/>
                </a:lnTo>
                <a:lnTo>
                  <a:pt x="122400" y="23800"/>
                </a:lnTo>
                <a:lnTo>
                  <a:pt x="132600" y="27200"/>
                </a:lnTo>
                <a:lnTo>
                  <a:pt x="139400" y="27200"/>
                </a:lnTo>
                <a:lnTo>
                  <a:pt x="153000" y="27200"/>
                </a:lnTo>
                <a:lnTo>
                  <a:pt x="156516" y="27200"/>
                </a:lnTo>
                <a:lnTo>
                  <a:pt x="148535" y="51144"/>
                </a:lnTo>
                <a:cubicBezTo>
                  <a:pt x="144774" y="87497"/>
                  <a:pt x="145360" y="124169"/>
                  <a:pt x="143773" y="160681"/>
                </a:cubicBezTo>
                <a:cubicBezTo>
                  <a:pt x="143773" y="160681"/>
                  <a:pt x="142411" y="165531"/>
                  <a:pt x="140540" y="171528"/>
                </a:cubicBezTo>
                <a:lnTo>
                  <a:pt x="140384" y="171968"/>
                </a:lnTo>
                <a:lnTo>
                  <a:pt x="139400" y="170000"/>
                </a:lnTo>
                <a:lnTo>
                  <a:pt x="136000" y="153000"/>
                </a:lnTo>
                <a:lnTo>
                  <a:pt x="125800" y="139400"/>
                </a:lnTo>
                <a:lnTo>
                  <a:pt x="115600" y="125800"/>
                </a:lnTo>
                <a:lnTo>
                  <a:pt x="102000" y="112200"/>
                </a:lnTo>
                <a:lnTo>
                  <a:pt x="88400" y="91800"/>
                </a:lnTo>
                <a:lnTo>
                  <a:pt x="64600" y="78200"/>
                </a:lnTo>
                <a:lnTo>
                  <a:pt x="57800" y="71400"/>
                </a:lnTo>
                <a:lnTo>
                  <a:pt x="47600" y="64600"/>
                </a:lnTo>
                <a:lnTo>
                  <a:pt x="34000" y="54400"/>
                </a:lnTo>
                <a:lnTo>
                  <a:pt x="20400" y="37400"/>
                </a:lnTo>
                <a:lnTo>
                  <a:pt x="10200" y="27200"/>
                </a:lnTo>
                <a:lnTo>
                  <a:pt x="3400" y="20400"/>
                </a:lnTo>
                <a:lnTo>
                  <a:pt x="3400" y="13600"/>
                </a:lnTo>
                <a:lnTo>
                  <a:pt x="0" y="6800"/>
                </a:lnTo>
                <a:lnTo>
                  <a:pt x="3400" y="3400"/>
                </a:lnTo>
                <a:lnTo>
                  <a:pt x="6800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72"/>
          <p:cNvSpPr/>
          <p:nvPr/>
        </p:nvSpPr>
        <p:spPr bwMode="auto">
          <a:xfrm>
            <a:off x="1334911" y="2677436"/>
            <a:ext cx="724203" cy="622200"/>
          </a:xfrm>
          <a:custGeom>
            <a:avLst/>
            <a:gdLst>
              <a:gd name="T0" fmla="*/ 213 w 213"/>
              <a:gd name="T1" fmla="*/ 0 h 183"/>
              <a:gd name="T2" fmla="*/ 201 w 213"/>
              <a:gd name="T3" fmla="*/ 17 h 183"/>
              <a:gd name="T4" fmla="*/ 190 w 213"/>
              <a:gd name="T5" fmla="*/ 33 h 183"/>
              <a:gd name="T6" fmla="*/ 179 w 213"/>
              <a:gd name="T7" fmla="*/ 48 h 183"/>
              <a:gd name="T8" fmla="*/ 168 w 213"/>
              <a:gd name="T9" fmla="*/ 61 h 183"/>
              <a:gd name="T10" fmla="*/ 159 w 213"/>
              <a:gd name="T11" fmla="*/ 73 h 183"/>
              <a:gd name="T12" fmla="*/ 150 w 213"/>
              <a:gd name="T13" fmla="*/ 84 h 183"/>
              <a:gd name="T14" fmla="*/ 141 w 213"/>
              <a:gd name="T15" fmla="*/ 92 h 183"/>
              <a:gd name="T16" fmla="*/ 133 w 213"/>
              <a:gd name="T17" fmla="*/ 100 h 183"/>
              <a:gd name="T18" fmla="*/ 116 w 213"/>
              <a:gd name="T19" fmla="*/ 114 h 183"/>
              <a:gd name="T20" fmla="*/ 96 w 213"/>
              <a:gd name="T21" fmla="*/ 127 h 183"/>
              <a:gd name="T22" fmla="*/ 75 w 213"/>
              <a:gd name="T23" fmla="*/ 142 h 183"/>
              <a:gd name="T24" fmla="*/ 52 w 213"/>
              <a:gd name="T25" fmla="*/ 157 h 183"/>
              <a:gd name="T26" fmla="*/ 40 w 213"/>
              <a:gd name="T27" fmla="*/ 164 h 183"/>
              <a:gd name="T28" fmla="*/ 31 w 213"/>
              <a:gd name="T29" fmla="*/ 170 h 183"/>
              <a:gd name="T30" fmla="*/ 21 w 213"/>
              <a:gd name="T31" fmla="*/ 175 h 183"/>
              <a:gd name="T32" fmla="*/ 15 w 213"/>
              <a:gd name="T33" fmla="*/ 178 h 183"/>
              <a:gd name="T34" fmla="*/ 8 w 213"/>
              <a:gd name="T35" fmla="*/ 180 h 183"/>
              <a:gd name="T36" fmla="*/ 4 w 213"/>
              <a:gd name="T37" fmla="*/ 183 h 183"/>
              <a:gd name="T38" fmla="*/ 2 w 213"/>
              <a:gd name="T39" fmla="*/ 183 h 183"/>
              <a:gd name="T40" fmla="*/ 0 w 213"/>
              <a:gd name="T41" fmla="*/ 183 h 183"/>
              <a:gd name="T42" fmla="*/ 0 w 213"/>
              <a:gd name="T43" fmla="*/ 180 h 183"/>
              <a:gd name="T44" fmla="*/ 2 w 213"/>
              <a:gd name="T45" fmla="*/ 177 h 183"/>
              <a:gd name="T46" fmla="*/ 4 w 213"/>
              <a:gd name="T47" fmla="*/ 173 h 183"/>
              <a:gd name="T48" fmla="*/ 9 w 213"/>
              <a:gd name="T49" fmla="*/ 169 h 183"/>
              <a:gd name="T50" fmla="*/ 16 w 213"/>
              <a:gd name="T51" fmla="*/ 163 h 183"/>
              <a:gd name="T52" fmla="*/ 23 w 213"/>
              <a:gd name="T53" fmla="*/ 157 h 183"/>
              <a:gd name="T54" fmla="*/ 33 w 213"/>
              <a:gd name="T55" fmla="*/ 150 h 183"/>
              <a:gd name="T56" fmla="*/ 44 w 213"/>
              <a:gd name="T57" fmla="*/ 141 h 183"/>
              <a:gd name="T58" fmla="*/ 67 w 213"/>
              <a:gd name="T59" fmla="*/ 124 h 183"/>
              <a:gd name="T60" fmla="*/ 86 w 213"/>
              <a:gd name="T61" fmla="*/ 109 h 183"/>
              <a:gd name="T62" fmla="*/ 103 w 213"/>
              <a:gd name="T63" fmla="*/ 94 h 183"/>
              <a:gd name="T64" fmla="*/ 116 w 213"/>
              <a:gd name="T65" fmla="*/ 82 h 183"/>
              <a:gd name="T66" fmla="*/ 129 w 213"/>
              <a:gd name="T67" fmla="*/ 68 h 183"/>
              <a:gd name="T68" fmla="*/ 143 w 213"/>
              <a:gd name="T69" fmla="*/ 50 h 183"/>
              <a:gd name="T70" fmla="*/ 158 w 213"/>
              <a:gd name="T71" fmla="*/ 29 h 183"/>
              <a:gd name="T72" fmla="*/ 173 w 213"/>
              <a:gd name="T73" fmla="*/ 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3" h="183">
                <a:moveTo>
                  <a:pt x="173" y="4"/>
                </a:moveTo>
                <a:lnTo>
                  <a:pt x="213" y="0"/>
                </a:lnTo>
                <a:lnTo>
                  <a:pt x="207" y="9"/>
                </a:lnTo>
                <a:lnTo>
                  <a:pt x="201" y="17"/>
                </a:lnTo>
                <a:lnTo>
                  <a:pt x="195" y="26"/>
                </a:lnTo>
                <a:lnTo>
                  <a:pt x="190" y="33"/>
                </a:lnTo>
                <a:lnTo>
                  <a:pt x="184" y="40"/>
                </a:lnTo>
                <a:lnTo>
                  <a:pt x="179" y="48"/>
                </a:lnTo>
                <a:lnTo>
                  <a:pt x="174" y="54"/>
                </a:lnTo>
                <a:lnTo>
                  <a:pt x="168" y="61"/>
                </a:lnTo>
                <a:lnTo>
                  <a:pt x="164" y="67"/>
                </a:lnTo>
                <a:lnTo>
                  <a:pt x="159" y="73"/>
                </a:lnTo>
                <a:lnTo>
                  <a:pt x="155" y="79"/>
                </a:lnTo>
                <a:lnTo>
                  <a:pt x="150" y="84"/>
                </a:lnTo>
                <a:lnTo>
                  <a:pt x="145" y="88"/>
                </a:lnTo>
                <a:lnTo>
                  <a:pt x="141" y="92"/>
                </a:lnTo>
                <a:lnTo>
                  <a:pt x="138" y="97"/>
                </a:lnTo>
                <a:lnTo>
                  <a:pt x="133" y="100"/>
                </a:lnTo>
                <a:lnTo>
                  <a:pt x="125" y="107"/>
                </a:lnTo>
                <a:lnTo>
                  <a:pt x="116" y="114"/>
                </a:lnTo>
                <a:lnTo>
                  <a:pt x="107" y="121"/>
                </a:lnTo>
                <a:lnTo>
                  <a:pt x="96" y="127"/>
                </a:lnTo>
                <a:lnTo>
                  <a:pt x="86" y="135"/>
                </a:lnTo>
                <a:lnTo>
                  <a:pt x="75" y="142"/>
                </a:lnTo>
                <a:lnTo>
                  <a:pt x="63" y="150"/>
                </a:lnTo>
                <a:lnTo>
                  <a:pt x="52" y="157"/>
                </a:lnTo>
                <a:lnTo>
                  <a:pt x="45" y="161"/>
                </a:lnTo>
                <a:lnTo>
                  <a:pt x="40" y="164"/>
                </a:lnTo>
                <a:lnTo>
                  <a:pt x="35" y="168"/>
                </a:lnTo>
                <a:lnTo>
                  <a:pt x="31" y="170"/>
                </a:lnTo>
                <a:lnTo>
                  <a:pt x="25" y="173"/>
                </a:lnTo>
                <a:lnTo>
                  <a:pt x="21" y="175"/>
                </a:lnTo>
                <a:lnTo>
                  <a:pt x="18" y="176"/>
                </a:lnTo>
                <a:lnTo>
                  <a:pt x="15" y="178"/>
                </a:lnTo>
                <a:lnTo>
                  <a:pt x="11" y="179"/>
                </a:lnTo>
                <a:lnTo>
                  <a:pt x="8" y="180"/>
                </a:lnTo>
                <a:lnTo>
                  <a:pt x="6" y="181"/>
                </a:lnTo>
                <a:lnTo>
                  <a:pt x="4" y="183"/>
                </a:lnTo>
                <a:lnTo>
                  <a:pt x="3" y="183"/>
                </a:lnTo>
                <a:lnTo>
                  <a:pt x="2" y="183"/>
                </a:lnTo>
                <a:lnTo>
                  <a:pt x="1" y="183"/>
                </a:lnTo>
                <a:lnTo>
                  <a:pt x="0" y="183"/>
                </a:lnTo>
                <a:lnTo>
                  <a:pt x="0" y="181"/>
                </a:lnTo>
                <a:lnTo>
                  <a:pt x="0" y="180"/>
                </a:lnTo>
                <a:lnTo>
                  <a:pt x="1" y="178"/>
                </a:lnTo>
                <a:lnTo>
                  <a:pt x="2" y="177"/>
                </a:lnTo>
                <a:lnTo>
                  <a:pt x="3" y="175"/>
                </a:lnTo>
                <a:lnTo>
                  <a:pt x="4" y="173"/>
                </a:lnTo>
                <a:lnTo>
                  <a:pt x="6" y="171"/>
                </a:lnTo>
                <a:lnTo>
                  <a:pt x="9" y="169"/>
                </a:lnTo>
                <a:lnTo>
                  <a:pt x="13" y="166"/>
                </a:lnTo>
                <a:lnTo>
                  <a:pt x="16" y="163"/>
                </a:lnTo>
                <a:lnTo>
                  <a:pt x="19" y="160"/>
                </a:lnTo>
                <a:lnTo>
                  <a:pt x="23" y="157"/>
                </a:lnTo>
                <a:lnTo>
                  <a:pt x="28" y="153"/>
                </a:lnTo>
                <a:lnTo>
                  <a:pt x="33" y="150"/>
                </a:lnTo>
                <a:lnTo>
                  <a:pt x="39" y="145"/>
                </a:lnTo>
                <a:lnTo>
                  <a:pt x="44" y="141"/>
                </a:lnTo>
                <a:lnTo>
                  <a:pt x="56" y="133"/>
                </a:lnTo>
                <a:lnTo>
                  <a:pt x="67" y="124"/>
                </a:lnTo>
                <a:lnTo>
                  <a:pt x="76" y="117"/>
                </a:lnTo>
                <a:lnTo>
                  <a:pt x="86" y="109"/>
                </a:lnTo>
                <a:lnTo>
                  <a:pt x="95" y="102"/>
                </a:lnTo>
                <a:lnTo>
                  <a:pt x="103" y="94"/>
                </a:lnTo>
                <a:lnTo>
                  <a:pt x="110" y="88"/>
                </a:lnTo>
                <a:lnTo>
                  <a:pt x="116" y="82"/>
                </a:lnTo>
                <a:lnTo>
                  <a:pt x="123" y="75"/>
                </a:lnTo>
                <a:lnTo>
                  <a:pt x="129" y="68"/>
                </a:lnTo>
                <a:lnTo>
                  <a:pt x="137" y="59"/>
                </a:lnTo>
                <a:lnTo>
                  <a:pt x="143" y="50"/>
                </a:lnTo>
                <a:lnTo>
                  <a:pt x="150" y="39"/>
                </a:lnTo>
                <a:lnTo>
                  <a:pt x="158" y="29"/>
                </a:lnTo>
                <a:lnTo>
                  <a:pt x="165" y="17"/>
                </a:lnTo>
                <a:lnTo>
                  <a:pt x="173" y="4"/>
                </a:lnTo>
                <a:lnTo>
                  <a:pt x="173" y="4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220072" y="1347614"/>
            <a:ext cx="2318547" cy="2326669"/>
            <a:chOff x="5534807" y="1672548"/>
            <a:chExt cx="2318547" cy="2326669"/>
          </a:xfrm>
        </p:grpSpPr>
        <p:sp>
          <p:nvSpPr>
            <p:cNvPr id="43" name="矩形 42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>
              <p:custDataLst>
                <p:tags r:id="rId5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>
              <p:custDataLst>
                <p:tags r:id="rId6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478459" y="1655933"/>
            <a:ext cx="1801772" cy="1710031"/>
            <a:chOff x="1408113" y="3133453"/>
            <a:chExt cx="779463" cy="739775"/>
          </a:xfrm>
        </p:grpSpPr>
        <p:sp>
          <p:nvSpPr>
            <p:cNvPr id="49" name="Freeform 95"/>
            <p:cNvSpPr/>
            <p:nvPr/>
          </p:nvSpPr>
          <p:spPr bwMode="auto">
            <a:xfrm>
              <a:off x="1408113" y="3133453"/>
              <a:ext cx="250825" cy="384175"/>
            </a:xfrm>
            <a:custGeom>
              <a:avLst/>
              <a:gdLst>
                <a:gd name="T0" fmla="*/ 151 w 158"/>
                <a:gd name="T1" fmla="*/ 50 h 242"/>
                <a:gd name="T2" fmla="*/ 144 w 158"/>
                <a:gd name="T3" fmla="*/ 60 h 242"/>
                <a:gd name="T4" fmla="*/ 138 w 158"/>
                <a:gd name="T5" fmla="*/ 71 h 242"/>
                <a:gd name="T6" fmla="*/ 130 w 158"/>
                <a:gd name="T7" fmla="*/ 85 h 242"/>
                <a:gd name="T8" fmla="*/ 117 w 158"/>
                <a:gd name="T9" fmla="*/ 106 h 242"/>
                <a:gd name="T10" fmla="*/ 98 w 158"/>
                <a:gd name="T11" fmla="*/ 136 h 242"/>
                <a:gd name="T12" fmla="*/ 79 w 158"/>
                <a:gd name="T13" fmla="*/ 161 h 242"/>
                <a:gd name="T14" fmla="*/ 62 w 158"/>
                <a:gd name="T15" fmla="*/ 180 h 242"/>
                <a:gd name="T16" fmla="*/ 52 w 158"/>
                <a:gd name="T17" fmla="*/ 194 h 242"/>
                <a:gd name="T18" fmla="*/ 49 w 158"/>
                <a:gd name="T19" fmla="*/ 200 h 242"/>
                <a:gd name="T20" fmla="*/ 52 w 158"/>
                <a:gd name="T21" fmla="*/ 203 h 242"/>
                <a:gd name="T22" fmla="*/ 62 w 158"/>
                <a:gd name="T23" fmla="*/ 205 h 242"/>
                <a:gd name="T24" fmla="*/ 79 w 158"/>
                <a:gd name="T25" fmla="*/ 206 h 242"/>
                <a:gd name="T26" fmla="*/ 101 w 158"/>
                <a:gd name="T27" fmla="*/ 207 h 242"/>
                <a:gd name="T28" fmla="*/ 131 w 158"/>
                <a:gd name="T29" fmla="*/ 207 h 242"/>
                <a:gd name="T30" fmla="*/ 135 w 158"/>
                <a:gd name="T31" fmla="*/ 222 h 242"/>
                <a:gd name="T32" fmla="*/ 116 w 158"/>
                <a:gd name="T33" fmla="*/ 224 h 242"/>
                <a:gd name="T34" fmla="*/ 99 w 158"/>
                <a:gd name="T35" fmla="*/ 226 h 242"/>
                <a:gd name="T36" fmla="*/ 84 w 158"/>
                <a:gd name="T37" fmla="*/ 227 h 242"/>
                <a:gd name="T38" fmla="*/ 73 w 158"/>
                <a:gd name="T39" fmla="*/ 228 h 242"/>
                <a:gd name="T40" fmla="*/ 65 w 158"/>
                <a:gd name="T41" fmla="*/ 230 h 242"/>
                <a:gd name="T42" fmla="*/ 43 w 158"/>
                <a:gd name="T43" fmla="*/ 235 h 242"/>
                <a:gd name="T44" fmla="*/ 32 w 158"/>
                <a:gd name="T45" fmla="*/ 240 h 242"/>
                <a:gd name="T46" fmla="*/ 26 w 158"/>
                <a:gd name="T47" fmla="*/ 242 h 242"/>
                <a:gd name="T48" fmla="*/ 21 w 158"/>
                <a:gd name="T49" fmla="*/ 242 h 242"/>
                <a:gd name="T50" fmla="*/ 16 w 158"/>
                <a:gd name="T51" fmla="*/ 240 h 242"/>
                <a:gd name="T52" fmla="*/ 11 w 158"/>
                <a:gd name="T53" fmla="*/ 234 h 242"/>
                <a:gd name="T54" fmla="*/ 4 w 158"/>
                <a:gd name="T55" fmla="*/ 225 h 242"/>
                <a:gd name="T56" fmla="*/ 0 w 158"/>
                <a:gd name="T57" fmla="*/ 214 h 242"/>
                <a:gd name="T58" fmla="*/ 2 w 158"/>
                <a:gd name="T59" fmla="*/ 209 h 242"/>
                <a:gd name="T60" fmla="*/ 8 w 158"/>
                <a:gd name="T61" fmla="*/ 204 h 242"/>
                <a:gd name="T62" fmla="*/ 17 w 158"/>
                <a:gd name="T63" fmla="*/ 198 h 242"/>
                <a:gd name="T64" fmla="*/ 28 w 158"/>
                <a:gd name="T65" fmla="*/ 187 h 242"/>
                <a:gd name="T66" fmla="*/ 40 w 158"/>
                <a:gd name="T67" fmla="*/ 170 h 242"/>
                <a:gd name="T68" fmla="*/ 49 w 158"/>
                <a:gd name="T69" fmla="*/ 157 h 242"/>
                <a:gd name="T70" fmla="*/ 67 w 158"/>
                <a:gd name="T71" fmla="*/ 127 h 242"/>
                <a:gd name="T72" fmla="*/ 83 w 158"/>
                <a:gd name="T73" fmla="*/ 94 h 242"/>
                <a:gd name="T74" fmla="*/ 96 w 158"/>
                <a:gd name="T75" fmla="*/ 65 h 242"/>
                <a:gd name="T76" fmla="*/ 102 w 158"/>
                <a:gd name="T77" fmla="*/ 49 h 242"/>
                <a:gd name="T78" fmla="*/ 106 w 158"/>
                <a:gd name="T79" fmla="*/ 36 h 242"/>
                <a:gd name="T80" fmla="*/ 109 w 158"/>
                <a:gd name="T81" fmla="*/ 27 h 242"/>
                <a:gd name="T82" fmla="*/ 111 w 158"/>
                <a:gd name="T83" fmla="*/ 19 h 242"/>
                <a:gd name="T84" fmla="*/ 109 w 158"/>
                <a:gd name="T85" fmla="*/ 16 h 242"/>
                <a:gd name="T86" fmla="*/ 108 w 158"/>
                <a:gd name="T87" fmla="*/ 5 h 242"/>
                <a:gd name="T88" fmla="*/ 112 w 158"/>
                <a:gd name="T89" fmla="*/ 0 h 242"/>
                <a:gd name="T90" fmla="*/ 118 w 158"/>
                <a:gd name="T91" fmla="*/ 1 h 242"/>
                <a:gd name="T92" fmla="*/ 129 w 158"/>
                <a:gd name="T93" fmla="*/ 4 h 242"/>
                <a:gd name="T94" fmla="*/ 140 w 158"/>
                <a:gd name="T95" fmla="*/ 11 h 242"/>
                <a:gd name="T96" fmla="*/ 154 w 158"/>
                <a:gd name="T97" fmla="*/ 22 h 242"/>
                <a:gd name="T98" fmla="*/ 157 w 158"/>
                <a:gd name="T99" fmla="*/ 30 h 242"/>
                <a:gd name="T100" fmla="*/ 157 w 158"/>
                <a:gd name="T101" fmla="*/ 38 h 242"/>
                <a:gd name="T102" fmla="*/ 154 w 158"/>
                <a:gd name="T103" fmla="*/ 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242">
                  <a:moveTo>
                    <a:pt x="154" y="42"/>
                  </a:moveTo>
                  <a:lnTo>
                    <a:pt x="153" y="46"/>
                  </a:lnTo>
                  <a:lnTo>
                    <a:pt x="151" y="50"/>
                  </a:lnTo>
                  <a:lnTo>
                    <a:pt x="148" y="54"/>
                  </a:lnTo>
                  <a:lnTo>
                    <a:pt x="147" y="57"/>
                  </a:lnTo>
                  <a:lnTo>
                    <a:pt x="144" y="60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38" y="71"/>
                  </a:lnTo>
                  <a:lnTo>
                    <a:pt x="135" y="75"/>
                  </a:lnTo>
                  <a:lnTo>
                    <a:pt x="133" y="80"/>
                  </a:lnTo>
                  <a:lnTo>
                    <a:pt x="130" y="85"/>
                  </a:lnTo>
                  <a:lnTo>
                    <a:pt x="126" y="90"/>
                  </a:lnTo>
                  <a:lnTo>
                    <a:pt x="124" y="95"/>
                  </a:lnTo>
                  <a:lnTo>
                    <a:pt x="117" y="106"/>
                  </a:lnTo>
                  <a:lnTo>
                    <a:pt x="111" y="117"/>
                  </a:lnTo>
                  <a:lnTo>
                    <a:pt x="104" y="126"/>
                  </a:lnTo>
                  <a:lnTo>
                    <a:pt x="98" y="136"/>
                  </a:lnTo>
                  <a:lnTo>
                    <a:pt x="91" y="145"/>
                  </a:lnTo>
                  <a:lnTo>
                    <a:pt x="85" y="154"/>
                  </a:lnTo>
                  <a:lnTo>
                    <a:pt x="79" y="161"/>
                  </a:lnTo>
                  <a:lnTo>
                    <a:pt x="72" y="169"/>
                  </a:lnTo>
                  <a:lnTo>
                    <a:pt x="67" y="175"/>
                  </a:lnTo>
                  <a:lnTo>
                    <a:pt x="62" y="180"/>
                  </a:lnTo>
                  <a:lnTo>
                    <a:pt x="57" y="186"/>
                  </a:lnTo>
                  <a:lnTo>
                    <a:pt x="54" y="190"/>
                  </a:lnTo>
                  <a:lnTo>
                    <a:pt x="52" y="194"/>
                  </a:lnTo>
                  <a:lnTo>
                    <a:pt x="50" y="197"/>
                  </a:lnTo>
                  <a:lnTo>
                    <a:pt x="49" y="199"/>
                  </a:lnTo>
                  <a:lnTo>
                    <a:pt x="49" y="200"/>
                  </a:lnTo>
                  <a:lnTo>
                    <a:pt x="49" y="202"/>
                  </a:lnTo>
                  <a:lnTo>
                    <a:pt x="50" y="202"/>
                  </a:lnTo>
                  <a:lnTo>
                    <a:pt x="52" y="203"/>
                  </a:lnTo>
                  <a:lnTo>
                    <a:pt x="54" y="204"/>
                  </a:lnTo>
                  <a:lnTo>
                    <a:pt x="57" y="204"/>
                  </a:lnTo>
                  <a:lnTo>
                    <a:pt x="62" y="205"/>
                  </a:lnTo>
                  <a:lnTo>
                    <a:pt x="67" y="205"/>
                  </a:lnTo>
                  <a:lnTo>
                    <a:pt x="72" y="206"/>
                  </a:lnTo>
                  <a:lnTo>
                    <a:pt x="79" y="206"/>
                  </a:lnTo>
                  <a:lnTo>
                    <a:pt x="85" y="206"/>
                  </a:lnTo>
                  <a:lnTo>
                    <a:pt x="92" y="207"/>
                  </a:lnTo>
                  <a:lnTo>
                    <a:pt x="101" y="207"/>
                  </a:lnTo>
                  <a:lnTo>
                    <a:pt x="111" y="207"/>
                  </a:lnTo>
                  <a:lnTo>
                    <a:pt x="120" y="207"/>
                  </a:lnTo>
                  <a:lnTo>
                    <a:pt x="131" y="207"/>
                  </a:lnTo>
                  <a:lnTo>
                    <a:pt x="142" y="207"/>
                  </a:lnTo>
                  <a:lnTo>
                    <a:pt x="142" y="221"/>
                  </a:lnTo>
                  <a:lnTo>
                    <a:pt x="135" y="222"/>
                  </a:lnTo>
                  <a:lnTo>
                    <a:pt x="129" y="223"/>
                  </a:lnTo>
                  <a:lnTo>
                    <a:pt x="122" y="223"/>
                  </a:lnTo>
                  <a:lnTo>
                    <a:pt x="116" y="224"/>
                  </a:lnTo>
                  <a:lnTo>
                    <a:pt x="109" y="225"/>
                  </a:lnTo>
                  <a:lnTo>
                    <a:pt x="104" y="225"/>
                  </a:lnTo>
                  <a:lnTo>
                    <a:pt x="99" y="226"/>
                  </a:lnTo>
                  <a:lnTo>
                    <a:pt x="94" y="226"/>
                  </a:lnTo>
                  <a:lnTo>
                    <a:pt x="89" y="227"/>
                  </a:lnTo>
                  <a:lnTo>
                    <a:pt x="84" y="227"/>
                  </a:lnTo>
                  <a:lnTo>
                    <a:pt x="81" y="228"/>
                  </a:lnTo>
                  <a:lnTo>
                    <a:pt x="77" y="228"/>
                  </a:lnTo>
                  <a:lnTo>
                    <a:pt x="73" y="228"/>
                  </a:lnTo>
                  <a:lnTo>
                    <a:pt x="70" y="229"/>
                  </a:lnTo>
                  <a:lnTo>
                    <a:pt x="68" y="229"/>
                  </a:lnTo>
                  <a:lnTo>
                    <a:pt x="65" y="230"/>
                  </a:lnTo>
                  <a:lnTo>
                    <a:pt x="57" y="231"/>
                  </a:lnTo>
                  <a:lnTo>
                    <a:pt x="50" y="233"/>
                  </a:lnTo>
                  <a:lnTo>
                    <a:pt x="43" y="235"/>
                  </a:lnTo>
                  <a:lnTo>
                    <a:pt x="37" y="237"/>
                  </a:lnTo>
                  <a:lnTo>
                    <a:pt x="35" y="239"/>
                  </a:lnTo>
                  <a:lnTo>
                    <a:pt x="32" y="240"/>
                  </a:lnTo>
                  <a:lnTo>
                    <a:pt x="30" y="241"/>
                  </a:lnTo>
                  <a:lnTo>
                    <a:pt x="28" y="242"/>
                  </a:lnTo>
                  <a:lnTo>
                    <a:pt x="26" y="242"/>
                  </a:lnTo>
                  <a:lnTo>
                    <a:pt x="24" y="242"/>
                  </a:lnTo>
                  <a:lnTo>
                    <a:pt x="22" y="242"/>
                  </a:lnTo>
                  <a:lnTo>
                    <a:pt x="21" y="242"/>
                  </a:lnTo>
                  <a:lnTo>
                    <a:pt x="19" y="241"/>
                  </a:lnTo>
                  <a:lnTo>
                    <a:pt x="17" y="241"/>
                  </a:lnTo>
                  <a:lnTo>
                    <a:pt x="16" y="240"/>
                  </a:lnTo>
                  <a:lnTo>
                    <a:pt x="14" y="239"/>
                  </a:lnTo>
                  <a:lnTo>
                    <a:pt x="12" y="237"/>
                  </a:lnTo>
                  <a:lnTo>
                    <a:pt x="11" y="234"/>
                  </a:lnTo>
                  <a:lnTo>
                    <a:pt x="9" y="232"/>
                  </a:lnTo>
                  <a:lnTo>
                    <a:pt x="7" y="230"/>
                  </a:lnTo>
                  <a:lnTo>
                    <a:pt x="4" y="225"/>
                  </a:lnTo>
                  <a:lnTo>
                    <a:pt x="1" y="221"/>
                  </a:lnTo>
                  <a:lnTo>
                    <a:pt x="0" y="217"/>
                  </a:lnTo>
                  <a:lnTo>
                    <a:pt x="0" y="214"/>
                  </a:lnTo>
                  <a:lnTo>
                    <a:pt x="0" y="212"/>
                  </a:lnTo>
                  <a:lnTo>
                    <a:pt x="1" y="210"/>
                  </a:lnTo>
                  <a:lnTo>
                    <a:pt x="2" y="209"/>
                  </a:lnTo>
                  <a:lnTo>
                    <a:pt x="3" y="207"/>
                  </a:lnTo>
                  <a:lnTo>
                    <a:pt x="5" y="206"/>
                  </a:lnTo>
                  <a:lnTo>
                    <a:pt x="8" y="204"/>
                  </a:lnTo>
                  <a:lnTo>
                    <a:pt x="11" y="202"/>
                  </a:lnTo>
                  <a:lnTo>
                    <a:pt x="14" y="200"/>
                  </a:lnTo>
                  <a:lnTo>
                    <a:pt x="17" y="198"/>
                  </a:lnTo>
                  <a:lnTo>
                    <a:pt x="20" y="195"/>
                  </a:lnTo>
                  <a:lnTo>
                    <a:pt x="24" y="191"/>
                  </a:lnTo>
                  <a:lnTo>
                    <a:pt x="28" y="187"/>
                  </a:lnTo>
                  <a:lnTo>
                    <a:pt x="33" y="180"/>
                  </a:lnTo>
                  <a:lnTo>
                    <a:pt x="37" y="174"/>
                  </a:lnTo>
                  <a:lnTo>
                    <a:pt x="40" y="170"/>
                  </a:lnTo>
                  <a:lnTo>
                    <a:pt x="44" y="165"/>
                  </a:lnTo>
                  <a:lnTo>
                    <a:pt x="46" y="161"/>
                  </a:lnTo>
                  <a:lnTo>
                    <a:pt x="49" y="157"/>
                  </a:lnTo>
                  <a:lnTo>
                    <a:pt x="55" y="147"/>
                  </a:lnTo>
                  <a:lnTo>
                    <a:pt x="61" y="138"/>
                  </a:lnTo>
                  <a:lnTo>
                    <a:pt x="67" y="127"/>
                  </a:lnTo>
                  <a:lnTo>
                    <a:pt x="72" y="117"/>
                  </a:lnTo>
                  <a:lnTo>
                    <a:pt x="78" y="106"/>
                  </a:lnTo>
                  <a:lnTo>
                    <a:pt x="83" y="94"/>
                  </a:lnTo>
                  <a:lnTo>
                    <a:pt x="88" y="83"/>
                  </a:lnTo>
                  <a:lnTo>
                    <a:pt x="94" y="70"/>
                  </a:lnTo>
                  <a:lnTo>
                    <a:pt x="96" y="65"/>
                  </a:lnTo>
                  <a:lnTo>
                    <a:pt x="98" y="58"/>
                  </a:lnTo>
                  <a:lnTo>
                    <a:pt x="100" y="54"/>
                  </a:lnTo>
                  <a:lnTo>
                    <a:pt x="102" y="49"/>
                  </a:lnTo>
                  <a:lnTo>
                    <a:pt x="104" y="45"/>
                  </a:lnTo>
                  <a:lnTo>
                    <a:pt x="105" y="40"/>
                  </a:lnTo>
                  <a:lnTo>
                    <a:pt x="106" y="36"/>
                  </a:lnTo>
                  <a:lnTo>
                    <a:pt x="107" y="33"/>
                  </a:lnTo>
                  <a:lnTo>
                    <a:pt x="108" y="30"/>
                  </a:lnTo>
                  <a:lnTo>
                    <a:pt x="109" y="27"/>
                  </a:lnTo>
                  <a:lnTo>
                    <a:pt x="109" y="23"/>
                  </a:lnTo>
                  <a:lnTo>
                    <a:pt x="111" y="21"/>
                  </a:lnTo>
                  <a:lnTo>
                    <a:pt x="111" y="19"/>
                  </a:lnTo>
                  <a:lnTo>
                    <a:pt x="111" y="18"/>
                  </a:lnTo>
                  <a:lnTo>
                    <a:pt x="111" y="16"/>
                  </a:lnTo>
                  <a:lnTo>
                    <a:pt x="109" y="16"/>
                  </a:lnTo>
                  <a:lnTo>
                    <a:pt x="108" y="12"/>
                  </a:lnTo>
                  <a:lnTo>
                    <a:pt x="108" y="8"/>
                  </a:lnTo>
                  <a:lnTo>
                    <a:pt x="108" y="5"/>
                  </a:lnTo>
                  <a:lnTo>
                    <a:pt x="109" y="2"/>
                  </a:lnTo>
                  <a:lnTo>
                    <a:pt x="111" y="1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8" y="1"/>
                  </a:lnTo>
                  <a:lnTo>
                    <a:pt x="121" y="1"/>
                  </a:lnTo>
                  <a:lnTo>
                    <a:pt x="124" y="2"/>
                  </a:lnTo>
                  <a:lnTo>
                    <a:pt x="129" y="4"/>
                  </a:lnTo>
                  <a:lnTo>
                    <a:pt x="133" y="6"/>
                  </a:lnTo>
                  <a:lnTo>
                    <a:pt x="136" y="8"/>
                  </a:lnTo>
                  <a:lnTo>
                    <a:pt x="140" y="11"/>
                  </a:lnTo>
                  <a:lnTo>
                    <a:pt x="143" y="13"/>
                  </a:lnTo>
                  <a:lnTo>
                    <a:pt x="149" y="17"/>
                  </a:lnTo>
                  <a:lnTo>
                    <a:pt x="154" y="22"/>
                  </a:lnTo>
                  <a:lnTo>
                    <a:pt x="156" y="24"/>
                  </a:lnTo>
                  <a:lnTo>
                    <a:pt x="157" y="28"/>
                  </a:lnTo>
                  <a:lnTo>
                    <a:pt x="157" y="30"/>
                  </a:lnTo>
                  <a:lnTo>
                    <a:pt x="158" y="33"/>
                  </a:lnTo>
                  <a:lnTo>
                    <a:pt x="157" y="35"/>
                  </a:lnTo>
                  <a:lnTo>
                    <a:pt x="157" y="38"/>
                  </a:lnTo>
                  <a:lnTo>
                    <a:pt x="156" y="40"/>
                  </a:lnTo>
                  <a:lnTo>
                    <a:pt x="154" y="42"/>
                  </a:lnTo>
                  <a:lnTo>
                    <a:pt x="154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6"/>
            <p:cNvSpPr/>
            <p:nvPr/>
          </p:nvSpPr>
          <p:spPr bwMode="auto">
            <a:xfrm>
              <a:off x="1622425" y="3133453"/>
              <a:ext cx="385763" cy="739775"/>
            </a:xfrm>
            <a:custGeom>
              <a:avLst/>
              <a:gdLst>
                <a:gd name="T0" fmla="*/ 243 w 243"/>
                <a:gd name="T1" fmla="*/ 20 h 466"/>
                <a:gd name="T2" fmla="*/ 243 w 243"/>
                <a:gd name="T3" fmla="*/ 30 h 466"/>
                <a:gd name="T4" fmla="*/ 242 w 243"/>
                <a:gd name="T5" fmla="*/ 46 h 466"/>
                <a:gd name="T6" fmla="*/ 238 w 243"/>
                <a:gd name="T7" fmla="*/ 67 h 466"/>
                <a:gd name="T8" fmla="*/ 232 w 243"/>
                <a:gd name="T9" fmla="*/ 95 h 466"/>
                <a:gd name="T10" fmla="*/ 225 w 243"/>
                <a:gd name="T11" fmla="*/ 130 h 466"/>
                <a:gd name="T12" fmla="*/ 218 w 243"/>
                <a:gd name="T13" fmla="*/ 164 h 466"/>
                <a:gd name="T14" fmla="*/ 213 w 243"/>
                <a:gd name="T15" fmla="*/ 192 h 466"/>
                <a:gd name="T16" fmla="*/ 206 w 243"/>
                <a:gd name="T17" fmla="*/ 216 h 466"/>
                <a:gd name="T18" fmla="*/ 194 w 243"/>
                <a:gd name="T19" fmla="*/ 247 h 466"/>
                <a:gd name="T20" fmla="*/ 180 w 243"/>
                <a:gd name="T21" fmla="*/ 282 h 466"/>
                <a:gd name="T22" fmla="*/ 163 w 243"/>
                <a:gd name="T23" fmla="*/ 319 h 466"/>
                <a:gd name="T24" fmla="*/ 144 w 243"/>
                <a:gd name="T25" fmla="*/ 352 h 466"/>
                <a:gd name="T26" fmla="*/ 121 w 243"/>
                <a:gd name="T27" fmla="*/ 381 h 466"/>
                <a:gd name="T28" fmla="*/ 94 w 243"/>
                <a:gd name="T29" fmla="*/ 407 h 466"/>
                <a:gd name="T30" fmla="*/ 64 w 243"/>
                <a:gd name="T31" fmla="*/ 432 h 466"/>
                <a:gd name="T32" fmla="*/ 40 w 243"/>
                <a:gd name="T33" fmla="*/ 447 h 466"/>
                <a:gd name="T34" fmla="*/ 26 w 243"/>
                <a:gd name="T35" fmla="*/ 455 h 466"/>
                <a:gd name="T36" fmla="*/ 15 w 243"/>
                <a:gd name="T37" fmla="*/ 461 h 466"/>
                <a:gd name="T38" fmla="*/ 7 w 243"/>
                <a:gd name="T39" fmla="*/ 465 h 466"/>
                <a:gd name="T40" fmla="*/ 2 w 243"/>
                <a:gd name="T41" fmla="*/ 466 h 466"/>
                <a:gd name="T42" fmla="*/ 0 w 243"/>
                <a:gd name="T43" fmla="*/ 463 h 466"/>
                <a:gd name="T44" fmla="*/ 2 w 243"/>
                <a:gd name="T45" fmla="*/ 459 h 466"/>
                <a:gd name="T46" fmla="*/ 8 w 243"/>
                <a:gd name="T47" fmla="*/ 453 h 466"/>
                <a:gd name="T48" fmla="*/ 17 w 243"/>
                <a:gd name="T49" fmla="*/ 443 h 466"/>
                <a:gd name="T50" fmla="*/ 30 w 243"/>
                <a:gd name="T51" fmla="*/ 433 h 466"/>
                <a:gd name="T52" fmla="*/ 44 w 243"/>
                <a:gd name="T53" fmla="*/ 419 h 466"/>
                <a:gd name="T54" fmla="*/ 61 w 243"/>
                <a:gd name="T55" fmla="*/ 404 h 466"/>
                <a:gd name="T56" fmla="*/ 78 w 243"/>
                <a:gd name="T57" fmla="*/ 385 h 466"/>
                <a:gd name="T58" fmla="*/ 95 w 243"/>
                <a:gd name="T59" fmla="*/ 365 h 466"/>
                <a:gd name="T60" fmla="*/ 122 w 243"/>
                <a:gd name="T61" fmla="*/ 325 h 466"/>
                <a:gd name="T62" fmla="*/ 145 w 243"/>
                <a:gd name="T63" fmla="*/ 279 h 466"/>
                <a:gd name="T64" fmla="*/ 157 w 243"/>
                <a:gd name="T65" fmla="*/ 248 h 466"/>
                <a:gd name="T66" fmla="*/ 169 w 243"/>
                <a:gd name="T67" fmla="*/ 215 h 466"/>
                <a:gd name="T68" fmla="*/ 177 w 243"/>
                <a:gd name="T69" fmla="*/ 179 h 466"/>
                <a:gd name="T70" fmla="*/ 186 w 243"/>
                <a:gd name="T71" fmla="*/ 141 h 466"/>
                <a:gd name="T72" fmla="*/ 191 w 243"/>
                <a:gd name="T73" fmla="*/ 102 h 466"/>
                <a:gd name="T74" fmla="*/ 194 w 243"/>
                <a:gd name="T75" fmla="*/ 70 h 466"/>
                <a:gd name="T76" fmla="*/ 196 w 243"/>
                <a:gd name="T77" fmla="*/ 46 h 466"/>
                <a:gd name="T78" fmla="*/ 197 w 243"/>
                <a:gd name="T79" fmla="*/ 28 h 466"/>
                <a:gd name="T80" fmla="*/ 196 w 243"/>
                <a:gd name="T81" fmla="*/ 17 h 466"/>
                <a:gd name="T82" fmla="*/ 192 w 243"/>
                <a:gd name="T83" fmla="*/ 12 h 466"/>
                <a:gd name="T84" fmla="*/ 189 w 243"/>
                <a:gd name="T85" fmla="*/ 8 h 466"/>
                <a:gd name="T86" fmla="*/ 189 w 243"/>
                <a:gd name="T87" fmla="*/ 3 h 466"/>
                <a:gd name="T88" fmla="*/ 193 w 243"/>
                <a:gd name="T89" fmla="*/ 0 h 466"/>
                <a:gd name="T90" fmla="*/ 200 w 243"/>
                <a:gd name="T91" fmla="*/ 0 h 466"/>
                <a:gd name="T92" fmla="*/ 215 w 243"/>
                <a:gd name="T93" fmla="*/ 2 h 466"/>
                <a:gd name="T94" fmla="*/ 229 w 243"/>
                <a:gd name="T95" fmla="*/ 7 h 466"/>
                <a:gd name="T96" fmla="*/ 239 w 243"/>
                <a:gd name="T97" fmla="*/ 12 h 466"/>
                <a:gd name="T98" fmla="*/ 242 w 243"/>
                <a:gd name="T99" fmla="*/ 1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3" h="466">
                  <a:moveTo>
                    <a:pt x="242" y="16"/>
                  </a:moveTo>
                  <a:lnTo>
                    <a:pt x="242" y="17"/>
                  </a:lnTo>
                  <a:lnTo>
                    <a:pt x="243" y="20"/>
                  </a:lnTo>
                  <a:lnTo>
                    <a:pt x="243" y="22"/>
                  </a:lnTo>
                  <a:lnTo>
                    <a:pt x="243" y="27"/>
                  </a:lnTo>
                  <a:lnTo>
                    <a:pt x="243" y="30"/>
                  </a:lnTo>
                  <a:lnTo>
                    <a:pt x="243" y="34"/>
                  </a:lnTo>
                  <a:lnTo>
                    <a:pt x="242" y="39"/>
                  </a:lnTo>
                  <a:lnTo>
                    <a:pt x="242" y="46"/>
                  </a:lnTo>
                  <a:lnTo>
                    <a:pt x="241" y="52"/>
                  </a:lnTo>
                  <a:lnTo>
                    <a:pt x="239" y="58"/>
                  </a:lnTo>
                  <a:lnTo>
                    <a:pt x="238" y="67"/>
                  </a:lnTo>
                  <a:lnTo>
                    <a:pt x="236" y="75"/>
                  </a:lnTo>
                  <a:lnTo>
                    <a:pt x="234" y="85"/>
                  </a:lnTo>
                  <a:lnTo>
                    <a:pt x="232" y="95"/>
                  </a:lnTo>
                  <a:lnTo>
                    <a:pt x="230" y="106"/>
                  </a:lnTo>
                  <a:lnTo>
                    <a:pt x="227" y="118"/>
                  </a:lnTo>
                  <a:lnTo>
                    <a:pt x="225" y="130"/>
                  </a:lnTo>
                  <a:lnTo>
                    <a:pt x="223" y="142"/>
                  </a:lnTo>
                  <a:lnTo>
                    <a:pt x="221" y="154"/>
                  </a:lnTo>
                  <a:lnTo>
                    <a:pt x="218" y="164"/>
                  </a:lnTo>
                  <a:lnTo>
                    <a:pt x="216" y="174"/>
                  </a:lnTo>
                  <a:lnTo>
                    <a:pt x="214" y="183"/>
                  </a:lnTo>
                  <a:lnTo>
                    <a:pt x="213" y="192"/>
                  </a:lnTo>
                  <a:lnTo>
                    <a:pt x="211" y="200"/>
                  </a:lnTo>
                  <a:lnTo>
                    <a:pt x="208" y="208"/>
                  </a:lnTo>
                  <a:lnTo>
                    <a:pt x="206" y="216"/>
                  </a:lnTo>
                  <a:lnTo>
                    <a:pt x="201" y="226"/>
                  </a:lnTo>
                  <a:lnTo>
                    <a:pt x="198" y="237"/>
                  </a:lnTo>
                  <a:lnTo>
                    <a:pt x="194" y="247"/>
                  </a:lnTo>
                  <a:lnTo>
                    <a:pt x="190" y="258"/>
                  </a:lnTo>
                  <a:lnTo>
                    <a:pt x="186" y="269"/>
                  </a:lnTo>
                  <a:lnTo>
                    <a:pt x="180" y="282"/>
                  </a:lnTo>
                  <a:lnTo>
                    <a:pt x="175" y="295"/>
                  </a:lnTo>
                  <a:lnTo>
                    <a:pt x="170" y="308"/>
                  </a:lnTo>
                  <a:lnTo>
                    <a:pt x="163" y="319"/>
                  </a:lnTo>
                  <a:lnTo>
                    <a:pt x="157" y="330"/>
                  </a:lnTo>
                  <a:lnTo>
                    <a:pt x="151" y="342"/>
                  </a:lnTo>
                  <a:lnTo>
                    <a:pt x="144" y="352"/>
                  </a:lnTo>
                  <a:lnTo>
                    <a:pt x="137" y="362"/>
                  </a:lnTo>
                  <a:lnTo>
                    <a:pt x="129" y="371"/>
                  </a:lnTo>
                  <a:lnTo>
                    <a:pt x="121" y="381"/>
                  </a:lnTo>
                  <a:lnTo>
                    <a:pt x="112" y="390"/>
                  </a:lnTo>
                  <a:lnTo>
                    <a:pt x="104" y="399"/>
                  </a:lnTo>
                  <a:lnTo>
                    <a:pt x="94" y="407"/>
                  </a:lnTo>
                  <a:lnTo>
                    <a:pt x="84" y="416"/>
                  </a:lnTo>
                  <a:lnTo>
                    <a:pt x="74" y="424"/>
                  </a:lnTo>
                  <a:lnTo>
                    <a:pt x="64" y="432"/>
                  </a:lnTo>
                  <a:lnTo>
                    <a:pt x="52" y="440"/>
                  </a:lnTo>
                  <a:lnTo>
                    <a:pt x="47" y="443"/>
                  </a:lnTo>
                  <a:lnTo>
                    <a:pt x="40" y="447"/>
                  </a:lnTo>
                  <a:lnTo>
                    <a:pt x="35" y="450"/>
                  </a:lnTo>
                  <a:lnTo>
                    <a:pt x="31" y="453"/>
                  </a:lnTo>
                  <a:lnTo>
                    <a:pt x="26" y="455"/>
                  </a:lnTo>
                  <a:lnTo>
                    <a:pt x="22" y="457"/>
                  </a:lnTo>
                  <a:lnTo>
                    <a:pt x="18" y="459"/>
                  </a:lnTo>
                  <a:lnTo>
                    <a:pt x="15" y="461"/>
                  </a:lnTo>
                  <a:lnTo>
                    <a:pt x="12" y="462"/>
                  </a:lnTo>
                  <a:lnTo>
                    <a:pt x="9" y="463"/>
                  </a:lnTo>
                  <a:lnTo>
                    <a:pt x="7" y="465"/>
                  </a:lnTo>
                  <a:lnTo>
                    <a:pt x="5" y="465"/>
                  </a:lnTo>
                  <a:lnTo>
                    <a:pt x="3" y="466"/>
                  </a:lnTo>
                  <a:lnTo>
                    <a:pt x="2" y="466"/>
                  </a:lnTo>
                  <a:lnTo>
                    <a:pt x="1" y="466"/>
                  </a:lnTo>
                  <a:lnTo>
                    <a:pt x="1" y="465"/>
                  </a:lnTo>
                  <a:lnTo>
                    <a:pt x="0" y="463"/>
                  </a:lnTo>
                  <a:lnTo>
                    <a:pt x="1" y="462"/>
                  </a:lnTo>
                  <a:lnTo>
                    <a:pt x="1" y="461"/>
                  </a:lnTo>
                  <a:lnTo>
                    <a:pt x="2" y="459"/>
                  </a:lnTo>
                  <a:lnTo>
                    <a:pt x="4" y="457"/>
                  </a:lnTo>
                  <a:lnTo>
                    <a:pt x="5" y="455"/>
                  </a:lnTo>
                  <a:lnTo>
                    <a:pt x="8" y="453"/>
                  </a:lnTo>
                  <a:lnTo>
                    <a:pt x="11" y="450"/>
                  </a:lnTo>
                  <a:lnTo>
                    <a:pt x="14" y="447"/>
                  </a:lnTo>
                  <a:lnTo>
                    <a:pt x="17" y="443"/>
                  </a:lnTo>
                  <a:lnTo>
                    <a:pt x="21" y="440"/>
                  </a:lnTo>
                  <a:lnTo>
                    <a:pt x="25" y="437"/>
                  </a:lnTo>
                  <a:lnTo>
                    <a:pt x="30" y="433"/>
                  </a:lnTo>
                  <a:lnTo>
                    <a:pt x="34" y="428"/>
                  </a:lnTo>
                  <a:lnTo>
                    <a:pt x="39" y="424"/>
                  </a:lnTo>
                  <a:lnTo>
                    <a:pt x="44" y="419"/>
                  </a:lnTo>
                  <a:lnTo>
                    <a:pt x="51" y="415"/>
                  </a:lnTo>
                  <a:lnTo>
                    <a:pt x="56" y="409"/>
                  </a:lnTo>
                  <a:lnTo>
                    <a:pt x="61" y="404"/>
                  </a:lnTo>
                  <a:lnTo>
                    <a:pt x="68" y="398"/>
                  </a:lnTo>
                  <a:lnTo>
                    <a:pt x="73" y="391"/>
                  </a:lnTo>
                  <a:lnTo>
                    <a:pt x="78" y="385"/>
                  </a:lnTo>
                  <a:lnTo>
                    <a:pt x="85" y="379"/>
                  </a:lnTo>
                  <a:lnTo>
                    <a:pt x="90" y="372"/>
                  </a:lnTo>
                  <a:lnTo>
                    <a:pt x="95" y="365"/>
                  </a:lnTo>
                  <a:lnTo>
                    <a:pt x="101" y="357"/>
                  </a:lnTo>
                  <a:lnTo>
                    <a:pt x="111" y="342"/>
                  </a:lnTo>
                  <a:lnTo>
                    <a:pt x="122" y="325"/>
                  </a:lnTo>
                  <a:lnTo>
                    <a:pt x="131" y="308"/>
                  </a:lnTo>
                  <a:lnTo>
                    <a:pt x="141" y="288"/>
                  </a:lnTo>
                  <a:lnTo>
                    <a:pt x="145" y="279"/>
                  </a:lnTo>
                  <a:lnTo>
                    <a:pt x="149" y="269"/>
                  </a:lnTo>
                  <a:lnTo>
                    <a:pt x="154" y="259"/>
                  </a:lnTo>
                  <a:lnTo>
                    <a:pt x="157" y="248"/>
                  </a:lnTo>
                  <a:lnTo>
                    <a:pt x="161" y="238"/>
                  </a:lnTo>
                  <a:lnTo>
                    <a:pt x="164" y="227"/>
                  </a:lnTo>
                  <a:lnTo>
                    <a:pt x="169" y="215"/>
                  </a:lnTo>
                  <a:lnTo>
                    <a:pt x="172" y="204"/>
                  </a:lnTo>
                  <a:lnTo>
                    <a:pt x="175" y="192"/>
                  </a:lnTo>
                  <a:lnTo>
                    <a:pt x="177" y="179"/>
                  </a:lnTo>
                  <a:lnTo>
                    <a:pt x="180" y="167"/>
                  </a:lnTo>
                  <a:lnTo>
                    <a:pt x="182" y="154"/>
                  </a:lnTo>
                  <a:lnTo>
                    <a:pt x="186" y="141"/>
                  </a:lnTo>
                  <a:lnTo>
                    <a:pt x="188" y="127"/>
                  </a:lnTo>
                  <a:lnTo>
                    <a:pt x="189" y="115"/>
                  </a:lnTo>
                  <a:lnTo>
                    <a:pt x="191" y="102"/>
                  </a:lnTo>
                  <a:lnTo>
                    <a:pt x="192" y="91"/>
                  </a:lnTo>
                  <a:lnTo>
                    <a:pt x="193" y="81"/>
                  </a:lnTo>
                  <a:lnTo>
                    <a:pt x="194" y="70"/>
                  </a:lnTo>
                  <a:lnTo>
                    <a:pt x="195" y="62"/>
                  </a:lnTo>
                  <a:lnTo>
                    <a:pt x="196" y="53"/>
                  </a:lnTo>
                  <a:lnTo>
                    <a:pt x="196" y="46"/>
                  </a:lnTo>
                  <a:lnTo>
                    <a:pt x="196" y="38"/>
                  </a:lnTo>
                  <a:lnTo>
                    <a:pt x="197" y="33"/>
                  </a:lnTo>
                  <a:lnTo>
                    <a:pt x="197" y="28"/>
                  </a:lnTo>
                  <a:lnTo>
                    <a:pt x="197" y="23"/>
                  </a:lnTo>
                  <a:lnTo>
                    <a:pt x="196" y="19"/>
                  </a:lnTo>
                  <a:lnTo>
                    <a:pt x="196" y="17"/>
                  </a:lnTo>
                  <a:lnTo>
                    <a:pt x="195" y="15"/>
                  </a:lnTo>
                  <a:lnTo>
                    <a:pt x="194" y="13"/>
                  </a:lnTo>
                  <a:lnTo>
                    <a:pt x="192" y="12"/>
                  </a:lnTo>
                  <a:lnTo>
                    <a:pt x="191" y="11"/>
                  </a:lnTo>
                  <a:lnTo>
                    <a:pt x="190" y="10"/>
                  </a:lnTo>
                  <a:lnTo>
                    <a:pt x="189" y="8"/>
                  </a:lnTo>
                  <a:lnTo>
                    <a:pt x="189" y="6"/>
                  </a:lnTo>
                  <a:lnTo>
                    <a:pt x="189" y="5"/>
                  </a:lnTo>
                  <a:lnTo>
                    <a:pt x="189" y="3"/>
                  </a:lnTo>
                  <a:lnTo>
                    <a:pt x="190" y="2"/>
                  </a:lnTo>
                  <a:lnTo>
                    <a:pt x="191" y="1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0" y="1"/>
                  </a:lnTo>
                  <a:lnTo>
                    <a:pt x="215" y="2"/>
                  </a:lnTo>
                  <a:lnTo>
                    <a:pt x="221" y="3"/>
                  </a:lnTo>
                  <a:lnTo>
                    <a:pt x="225" y="5"/>
                  </a:lnTo>
                  <a:lnTo>
                    <a:pt x="229" y="7"/>
                  </a:lnTo>
                  <a:lnTo>
                    <a:pt x="233" y="8"/>
                  </a:lnTo>
                  <a:lnTo>
                    <a:pt x="235" y="11"/>
                  </a:lnTo>
                  <a:lnTo>
                    <a:pt x="239" y="12"/>
                  </a:lnTo>
                  <a:lnTo>
                    <a:pt x="240" y="14"/>
                  </a:lnTo>
                  <a:lnTo>
                    <a:pt x="242" y="16"/>
                  </a:lnTo>
                  <a:lnTo>
                    <a:pt x="242" y="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7"/>
            <p:cNvSpPr/>
            <p:nvPr/>
          </p:nvSpPr>
          <p:spPr bwMode="auto">
            <a:xfrm>
              <a:off x="1763713" y="3343003"/>
              <a:ext cx="423863" cy="523875"/>
            </a:xfrm>
            <a:custGeom>
              <a:avLst/>
              <a:gdLst>
                <a:gd name="T0" fmla="*/ 258 w 267"/>
                <a:gd name="T1" fmla="*/ 29 h 330"/>
                <a:gd name="T2" fmla="*/ 266 w 267"/>
                <a:gd name="T3" fmla="*/ 38 h 330"/>
                <a:gd name="T4" fmla="*/ 263 w 267"/>
                <a:gd name="T5" fmla="*/ 48 h 330"/>
                <a:gd name="T6" fmla="*/ 256 w 267"/>
                <a:gd name="T7" fmla="*/ 54 h 330"/>
                <a:gd name="T8" fmla="*/ 251 w 267"/>
                <a:gd name="T9" fmla="*/ 63 h 330"/>
                <a:gd name="T10" fmla="*/ 248 w 267"/>
                <a:gd name="T11" fmla="*/ 80 h 330"/>
                <a:gd name="T12" fmla="*/ 244 w 267"/>
                <a:gd name="T13" fmla="*/ 105 h 330"/>
                <a:gd name="T14" fmla="*/ 234 w 267"/>
                <a:gd name="T15" fmla="*/ 155 h 330"/>
                <a:gd name="T16" fmla="*/ 219 w 267"/>
                <a:gd name="T17" fmla="*/ 216 h 330"/>
                <a:gd name="T18" fmla="*/ 206 w 267"/>
                <a:gd name="T19" fmla="*/ 252 h 330"/>
                <a:gd name="T20" fmla="*/ 195 w 267"/>
                <a:gd name="T21" fmla="*/ 276 h 330"/>
                <a:gd name="T22" fmla="*/ 185 w 267"/>
                <a:gd name="T23" fmla="*/ 294 h 330"/>
                <a:gd name="T24" fmla="*/ 175 w 267"/>
                <a:gd name="T25" fmla="*/ 308 h 330"/>
                <a:gd name="T26" fmla="*/ 159 w 267"/>
                <a:gd name="T27" fmla="*/ 323 h 330"/>
                <a:gd name="T28" fmla="*/ 145 w 267"/>
                <a:gd name="T29" fmla="*/ 330 h 330"/>
                <a:gd name="T30" fmla="*/ 137 w 267"/>
                <a:gd name="T31" fmla="*/ 326 h 330"/>
                <a:gd name="T32" fmla="*/ 136 w 267"/>
                <a:gd name="T33" fmla="*/ 315 h 330"/>
                <a:gd name="T34" fmla="*/ 135 w 267"/>
                <a:gd name="T35" fmla="*/ 298 h 330"/>
                <a:gd name="T36" fmla="*/ 122 w 267"/>
                <a:gd name="T37" fmla="*/ 277 h 330"/>
                <a:gd name="T38" fmla="*/ 105 w 267"/>
                <a:gd name="T39" fmla="*/ 257 h 330"/>
                <a:gd name="T40" fmla="*/ 101 w 267"/>
                <a:gd name="T41" fmla="*/ 248 h 330"/>
                <a:gd name="T42" fmla="*/ 106 w 267"/>
                <a:gd name="T43" fmla="*/ 246 h 330"/>
                <a:gd name="T44" fmla="*/ 121 w 267"/>
                <a:gd name="T45" fmla="*/ 251 h 330"/>
                <a:gd name="T46" fmla="*/ 142 w 267"/>
                <a:gd name="T47" fmla="*/ 258 h 330"/>
                <a:gd name="T48" fmla="*/ 155 w 267"/>
                <a:gd name="T49" fmla="*/ 258 h 330"/>
                <a:gd name="T50" fmla="*/ 161 w 267"/>
                <a:gd name="T51" fmla="*/ 251 h 330"/>
                <a:gd name="T52" fmla="*/ 167 w 267"/>
                <a:gd name="T53" fmla="*/ 241 h 330"/>
                <a:gd name="T54" fmla="*/ 172 w 267"/>
                <a:gd name="T55" fmla="*/ 228 h 330"/>
                <a:gd name="T56" fmla="*/ 182 w 267"/>
                <a:gd name="T57" fmla="*/ 200 h 330"/>
                <a:gd name="T58" fmla="*/ 196 w 267"/>
                <a:gd name="T59" fmla="*/ 156 h 330"/>
                <a:gd name="T60" fmla="*/ 206 w 267"/>
                <a:gd name="T61" fmla="*/ 108 h 330"/>
                <a:gd name="T62" fmla="*/ 209 w 267"/>
                <a:gd name="T63" fmla="*/ 84 h 330"/>
                <a:gd name="T64" fmla="*/ 210 w 267"/>
                <a:gd name="T65" fmla="*/ 70 h 330"/>
                <a:gd name="T66" fmla="*/ 211 w 267"/>
                <a:gd name="T67" fmla="*/ 57 h 330"/>
                <a:gd name="T68" fmla="*/ 210 w 267"/>
                <a:gd name="T69" fmla="*/ 44 h 330"/>
                <a:gd name="T70" fmla="*/ 207 w 267"/>
                <a:gd name="T71" fmla="*/ 38 h 330"/>
                <a:gd name="T72" fmla="*/ 197 w 267"/>
                <a:gd name="T73" fmla="*/ 37 h 330"/>
                <a:gd name="T74" fmla="*/ 185 w 267"/>
                <a:gd name="T75" fmla="*/ 37 h 330"/>
                <a:gd name="T76" fmla="*/ 169 w 267"/>
                <a:gd name="T77" fmla="*/ 39 h 330"/>
                <a:gd name="T78" fmla="*/ 145 w 267"/>
                <a:gd name="T79" fmla="*/ 43 h 330"/>
                <a:gd name="T80" fmla="*/ 115 w 267"/>
                <a:gd name="T81" fmla="*/ 50 h 330"/>
                <a:gd name="T82" fmla="*/ 81 w 267"/>
                <a:gd name="T83" fmla="*/ 58 h 330"/>
                <a:gd name="T84" fmla="*/ 54 w 267"/>
                <a:gd name="T85" fmla="*/ 63 h 330"/>
                <a:gd name="T86" fmla="*/ 36 w 267"/>
                <a:gd name="T87" fmla="*/ 66 h 330"/>
                <a:gd name="T88" fmla="*/ 27 w 267"/>
                <a:gd name="T89" fmla="*/ 66 h 330"/>
                <a:gd name="T90" fmla="*/ 21 w 267"/>
                <a:gd name="T91" fmla="*/ 65 h 330"/>
                <a:gd name="T92" fmla="*/ 13 w 267"/>
                <a:gd name="T93" fmla="*/ 59 h 330"/>
                <a:gd name="T94" fmla="*/ 3 w 267"/>
                <a:gd name="T95" fmla="*/ 50 h 330"/>
                <a:gd name="T96" fmla="*/ 0 w 267"/>
                <a:gd name="T97" fmla="*/ 44 h 330"/>
                <a:gd name="T98" fmla="*/ 4 w 267"/>
                <a:gd name="T99" fmla="*/ 41 h 330"/>
                <a:gd name="T100" fmla="*/ 22 w 267"/>
                <a:gd name="T101" fmla="*/ 40 h 330"/>
                <a:gd name="T102" fmla="*/ 49 w 267"/>
                <a:gd name="T103" fmla="*/ 36 h 330"/>
                <a:gd name="T104" fmla="*/ 82 w 267"/>
                <a:gd name="T105" fmla="*/ 31 h 330"/>
                <a:gd name="T106" fmla="*/ 145 w 267"/>
                <a:gd name="T107" fmla="*/ 20 h 330"/>
                <a:gd name="T108" fmla="*/ 187 w 267"/>
                <a:gd name="T109" fmla="*/ 12 h 330"/>
                <a:gd name="T110" fmla="*/ 202 w 267"/>
                <a:gd name="T111" fmla="*/ 7 h 330"/>
                <a:gd name="T112" fmla="*/ 206 w 267"/>
                <a:gd name="T113" fmla="*/ 3 h 330"/>
                <a:gd name="T114" fmla="*/ 213 w 267"/>
                <a:gd name="T115" fmla="*/ 0 h 330"/>
                <a:gd name="T116" fmla="*/ 223 w 267"/>
                <a:gd name="T117" fmla="*/ 4 h 330"/>
                <a:gd name="T118" fmla="*/ 239 w 267"/>
                <a:gd name="T119" fmla="*/ 1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7" h="330">
                  <a:moveTo>
                    <a:pt x="243" y="18"/>
                  </a:moveTo>
                  <a:lnTo>
                    <a:pt x="249" y="22"/>
                  </a:lnTo>
                  <a:lnTo>
                    <a:pt x="254" y="26"/>
                  </a:lnTo>
                  <a:lnTo>
                    <a:pt x="258" y="29"/>
                  </a:lnTo>
                  <a:lnTo>
                    <a:pt x="261" y="31"/>
                  </a:lnTo>
                  <a:lnTo>
                    <a:pt x="264" y="35"/>
                  </a:lnTo>
                  <a:lnTo>
                    <a:pt x="265" y="36"/>
                  </a:lnTo>
                  <a:lnTo>
                    <a:pt x="266" y="38"/>
                  </a:lnTo>
                  <a:lnTo>
                    <a:pt x="267" y="39"/>
                  </a:lnTo>
                  <a:lnTo>
                    <a:pt x="266" y="42"/>
                  </a:lnTo>
                  <a:lnTo>
                    <a:pt x="265" y="45"/>
                  </a:lnTo>
                  <a:lnTo>
                    <a:pt x="263" y="48"/>
                  </a:lnTo>
                  <a:lnTo>
                    <a:pt x="260" y="50"/>
                  </a:lnTo>
                  <a:lnTo>
                    <a:pt x="259" y="50"/>
                  </a:lnTo>
                  <a:lnTo>
                    <a:pt x="258" y="51"/>
                  </a:lnTo>
                  <a:lnTo>
                    <a:pt x="256" y="54"/>
                  </a:lnTo>
                  <a:lnTo>
                    <a:pt x="255" y="55"/>
                  </a:lnTo>
                  <a:lnTo>
                    <a:pt x="254" y="58"/>
                  </a:lnTo>
                  <a:lnTo>
                    <a:pt x="252" y="60"/>
                  </a:lnTo>
                  <a:lnTo>
                    <a:pt x="251" y="63"/>
                  </a:lnTo>
                  <a:lnTo>
                    <a:pt x="250" y="67"/>
                  </a:lnTo>
                  <a:lnTo>
                    <a:pt x="249" y="72"/>
                  </a:lnTo>
                  <a:lnTo>
                    <a:pt x="249" y="76"/>
                  </a:lnTo>
                  <a:lnTo>
                    <a:pt x="248" y="80"/>
                  </a:lnTo>
                  <a:lnTo>
                    <a:pt x="247" y="85"/>
                  </a:lnTo>
                  <a:lnTo>
                    <a:pt x="246" y="92"/>
                  </a:lnTo>
                  <a:lnTo>
                    <a:pt x="245" y="98"/>
                  </a:lnTo>
                  <a:lnTo>
                    <a:pt x="244" y="105"/>
                  </a:lnTo>
                  <a:lnTo>
                    <a:pt x="243" y="112"/>
                  </a:lnTo>
                  <a:lnTo>
                    <a:pt x="241" y="126"/>
                  </a:lnTo>
                  <a:lnTo>
                    <a:pt x="238" y="141"/>
                  </a:lnTo>
                  <a:lnTo>
                    <a:pt x="234" y="155"/>
                  </a:lnTo>
                  <a:lnTo>
                    <a:pt x="231" y="171"/>
                  </a:lnTo>
                  <a:lnTo>
                    <a:pt x="227" y="186"/>
                  </a:lnTo>
                  <a:lnTo>
                    <a:pt x="223" y="201"/>
                  </a:lnTo>
                  <a:lnTo>
                    <a:pt x="219" y="216"/>
                  </a:lnTo>
                  <a:lnTo>
                    <a:pt x="213" y="231"/>
                  </a:lnTo>
                  <a:lnTo>
                    <a:pt x="210" y="238"/>
                  </a:lnTo>
                  <a:lnTo>
                    <a:pt x="208" y="245"/>
                  </a:lnTo>
                  <a:lnTo>
                    <a:pt x="206" y="252"/>
                  </a:lnTo>
                  <a:lnTo>
                    <a:pt x="203" y="258"/>
                  </a:lnTo>
                  <a:lnTo>
                    <a:pt x="201" y="265"/>
                  </a:lnTo>
                  <a:lnTo>
                    <a:pt x="197" y="271"/>
                  </a:lnTo>
                  <a:lnTo>
                    <a:pt x="195" y="276"/>
                  </a:lnTo>
                  <a:lnTo>
                    <a:pt x="192" y="282"/>
                  </a:lnTo>
                  <a:lnTo>
                    <a:pt x="190" y="286"/>
                  </a:lnTo>
                  <a:lnTo>
                    <a:pt x="188" y="290"/>
                  </a:lnTo>
                  <a:lnTo>
                    <a:pt x="185" y="294"/>
                  </a:lnTo>
                  <a:lnTo>
                    <a:pt x="182" y="299"/>
                  </a:lnTo>
                  <a:lnTo>
                    <a:pt x="180" y="302"/>
                  </a:lnTo>
                  <a:lnTo>
                    <a:pt x="178" y="305"/>
                  </a:lnTo>
                  <a:lnTo>
                    <a:pt x="175" y="308"/>
                  </a:lnTo>
                  <a:lnTo>
                    <a:pt x="173" y="310"/>
                  </a:lnTo>
                  <a:lnTo>
                    <a:pt x="169" y="315"/>
                  </a:lnTo>
                  <a:lnTo>
                    <a:pt x="163" y="319"/>
                  </a:lnTo>
                  <a:lnTo>
                    <a:pt x="159" y="323"/>
                  </a:lnTo>
                  <a:lnTo>
                    <a:pt x="156" y="325"/>
                  </a:lnTo>
                  <a:lnTo>
                    <a:pt x="152" y="327"/>
                  </a:lnTo>
                  <a:lnTo>
                    <a:pt x="149" y="329"/>
                  </a:lnTo>
                  <a:lnTo>
                    <a:pt x="145" y="330"/>
                  </a:lnTo>
                  <a:lnTo>
                    <a:pt x="143" y="330"/>
                  </a:lnTo>
                  <a:lnTo>
                    <a:pt x="140" y="329"/>
                  </a:lnTo>
                  <a:lnTo>
                    <a:pt x="139" y="328"/>
                  </a:lnTo>
                  <a:lnTo>
                    <a:pt x="137" y="326"/>
                  </a:lnTo>
                  <a:lnTo>
                    <a:pt x="136" y="325"/>
                  </a:lnTo>
                  <a:lnTo>
                    <a:pt x="136" y="322"/>
                  </a:lnTo>
                  <a:lnTo>
                    <a:pt x="135" y="319"/>
                  </a:lnTo>
                  <a:lnTo>
                    <a:pt x="136" y="315"/>
                  </a:lnTo>
                  <a:lnTo>
                    <a:pt x="136" y="310"/>
                  </a:lnTo>
                  <a:lnTo>
                    <a:pt x="137" y="306"/>
                  </a:lnTo>
                  <a:lnTo>
                    <a:pt x="136" y="302"/>
                  </a:lnTo>
                  <a:lnTo>
                    <a:pt x="135" y="298"/>
                  </a:lnTo>
                  <a:lnTo>
                    <a:pt x="133" y="292"/>
                  </a:lnTo>
                  <a:lnTo>
                    <a:pt x="129" y="288"/>
                  </a:lnTo>
                  <a:lnTo>
                    <a:pt x="126" y="283"/>
                  </a:lnTo>
                  <a:lnTo>
                    <a:pt x="122" y="277"/>
                  </a:lnTo>
                  <a:lnTo>
                    <a:pt x="117" y="271"/>
                  </a:lnTo>
                  <a:lnTo>
                    <a:pt x="112" y="266"/>
                  </a:lnTo>
                  <a:lnTo>
                    <a:pt x="108" y="260"/>
                  </a:lnTo>
                  <a:lnTo>
                    <a:pt x="105" y="257"/>
                  </a:lnTo>
                  <a:lnTo>
                    <a:pt x="103" y="254"/>
                  </a:lnTo>
                  <a:lnTo>
                    <a:pt x="102" y="251"/>
                  </a:lnTo>
                  <a:lnTo>
                    <a:pt x="101" y="249"/>
                  </a:lnTo>
                  <a:lnTo>
                    <a:pt x="101" y="248"/>
                  </a:lnTo>
                  <a:lnTo>
                    <a:pt x="101" y="247"/>
                  </a:lnTo>
                  <a:lnTo>
                    <a:pt x="102" y="246"/>
                  </a:lnTo>
                  <a:lnTo>
                    <a:pt x="104" y="246"/>
                  </a:lnTo>
                  <a:lnTo>
                    <a:pt x="106" y="246"/>
                  </a:lnTo>
                  <a:lnTo>
                    <a:pt x="108" y="247"/>
                  </a:lnTo>
                  <a:lnTo>
                    <a:pt x="111" y="248"/>
                  </a:lnTo>
                  <a:lnTo>
                    <a:pt x="116" y="249"/>
                  </a:lnTo>
                  <a:lnTo>
                    <a:pt x="121" y="251"/>
                  </a:lnTo>
                  <a:lnTo>
                    <a:pt x="126" y="253"/>
                  </a:lnTo>
                  <a:lnTo>
                    <a:pt x="133" y="255"/>
                  </a:lnTo>
                  <a:lnTo>
                    <a:pt x="138" y="257"/>
                  </a:lnTo>
                  <a:lnTo>
                    <a:pt x="142" y="258"/>
                  </a:lnTo>
                  <a:lnTo>
                    <a:pt x="146" y="258"/>
                  </a:lnTo>
                  <a:lnTo>
                    <a:pt x="150" y="259"/>
                  </a:lnTo>
                  <a:lnTo>
                    <a:pt x="153" y="259"/>
                  </a:lnTo>
                  <a:lnTo>
                    <a:pt x="155" y="258"/>
                  </a:lnTo>
                  <a:lnTo>
                    <a:pt x="157" y="257"/>
                  </a:lnTo>
                  <a:lnTo>
                    <a:pt x="158" y="256"/>
                  </a:lnTo>
                  <a:lnTo>
                    <a:pt x="159" y="254"/>
                  </a:lnTo>
                  <a:lnTo>
                    <a:pt x="161" y="251"/>
                  </a:lnTo>
                  <a:lnTo>
                    <a:pt x="162" y="249"/>
                  </a:lnTo>
                  <a:lnTo>
                    <a:pt x="163" y="247"/>
                  </a:lnTo>
                  <a:lnTo>
                    <a:pt x="165" y="245"/>
                  </a:lnTo>
                  <a:lnTo>
                    <a:pt x="167" y="241"/>
                  </a:lnTo>
                  <a:lnTo>
                    <a:pt x="168" y="238"/>
                  </a:lnTo>
                  <a:lnTo>
                    <a:pt x="170" y="235"/>
                  </a:lnTo>
                  <a:lnTo>
                    <a:pt x="171" y="232"/>
                  </a:lnTo>
                  <a:lnTo>
                    <a:pt x="172" y="228"/>
                  </a:lnTo>
                  <a:lnTo>
                    <a:pt x="174" y="223"/>
                  </a:lnTo>
                  <a:lnTo>
                    <a:pt x="176" y="219"/>
                  </a:lnTo>
                  <a:lnTo>
                    <a:pt x="179" y="210"/>
                  </a:lnTo>
                  <a:lnTo>
                    <a:pt x="182" y="200"/>
                  </a:lnTo>
                  <a:lnTo>
                    <a:pt x="186" y="190"/>
                  </a:lnTo>
                  <a:lnTo>
                    <a:pt x="190" y="180"/>
                  </a:lnTo>
                  <a:lnTo>
                    <a:pt x="193" y="168"/>
                  </a:lnTo>
                  <a:lnTo>
                    <a:pt x="196" y="156"/>
                  </a:lnTo>
                  <a:lnTo>
                    <a:pt x="198" y="145"/>
                  </a:lnTo>
                  <a:lnTo>
                    <a:pt x="202" y="132"/>
                  </a:lnTo>
                  <a:lnTo>
                    <a:pt x="204" y="119"/>
                  </a:lnTo>
                  <a:lnTo>
                    <a:pt x="206" y="108"/>
                  </a:lnTo>
                  <a:lnTo>
                    <a:pt x="207" y="98"/>
                  </a:lnTo>
                  <a:lnTo>
                    <a:pt x="208" y="93"/>
                  </a:lnTo>
                  <a:lnTo>
                    <a:pt x="209" y="89"/>
                  </a:lnTo>
                  <a:lnTo>
                    <a:pt x="209" y="84"/>
                  </a:lnTo>
                  <a:lnTo>
                    <a:pt x="210" y="80"/>
                  </a:lnTo>
                  <a:lnTo>
                    <a:pt x="210" y="76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1" y="66"/>
                  </a:lnTo>
                  <a:lnTo>
                    <a:pt x="211" y="64"/>
                  </a:lnTo>
                  <a:lnTo>
                    <a:pt x="211" y="61"/>
                  </a:lnTo>
                  <a:lnTo>
                    <a:pt x="211" y="57"/>
                  </a:lnTo>
                  <a:lnTo>
                    <a:pt x="211" y="54"/>
                  </a:lnTo>
                  <a:lnTo>
                    <a:pt x="211" y="49"/>
                  </a:lnTo>
                  <a:lnTo>
                    <a:pt x="210" y="46"/>
                  </a:lnTo>
                  <a:lnTo>
                    <a:pt x="210" y="44"/>
                  </a:lnTo>
                  <a:lnTo>
                    <a:pt x="210" y="42"/>
                  </a:lnTo>
                  <a:lnTo>
                    <a:pt x="209" y="40"/>
                  </a:lnTo>
                  <a:lnTo>
                    <a:pt x="208" y="39"/>
                  </a:lnTo>
                  <a:lnTo>
                    <a:pt x="207" y="38"/>
                  </a:lnTo>
                  <a:lnTo>
                    <a:pt x="206" y="38"/>
                  </a:lnTo>
                  <a:lnTo>
                    <a:pt x="204" y="37"/>
                  </a:lnTo>
                  <a:lnTo>
                    <a:pt x="202" y="37"/>
                  </a:lnTo>
                  <a:lnTo>
                    <a:pt x="197" y="37"/>
                  </a:lnTo>
                  <a:lnTo>
                    <a:pt x="192" y="37"/>
                  </a:lnTo>
                  <a:lnTo>
                    <a:pt x="190" y="37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8" y="38"/>
                  </a:lnTo>
                  <a:lnTo>
                    <a:pt x="174" y="39"/>
                  </a:lnTo>
                  <a:lnTo>
                    <a:pt x="169" y="39"/>
                  </a:lnTo>
                  <a:lnTo>
                    <a:pt x="163" y="40"/>
                  </a:lnTo>
                  <a:lnTo>
                    <a:pt x="158" y="41"/>
                  </a:lnTo>
                  <a:lnTo>
                    <a:pt x="152" y="42"/>
                  </a:lnTo>
                  <a:lnTo>
                    <a:pt x="145" y="43"/>
                  </a:lnTo>
                  <a:lnTo>
                    <a:pt x="138" y="45"/>
                  </a:lnTo>
                  <a:lnTo>
                    <a:pt x="130" y="46"/>
                  </a:lnTo>
                  <a:lnTo>
                    <a:pt x="123" y="48"/>
                  </a:lnTo>
                  <a:lnTo>
                    <a:pt x="115" y="50"/>
                  </a:lnTo>
                  <a:lnTo>
                    <a:pt x="105" y="53"/>
                  </a:lnTo>
                  <a:lnTo>
                    <a:pt x="97" y="55"/>
                  </a:lnTo>
                  <a:lnTo>
                    <a:pt x="88" y="57"/>
                  </a:lnTo>
                  <a:lnTo>
                    <a:pt x="81" y="58"/>
                  </a:lnTo>
                  <a:lnTo>
                    <a:pt x="73" y="60"/>
                  </a:lnTo>
                  <a:lnTo>
                    <a:pt x="66" y="61"/>
                  </a:lnTo>
                  <a:lnTo>
                    <a:pt x="59" y="62"/>
                  </a:lnTo>
                  <a:lnTo>
                    <a:pt x="54" y="63"/>
                  </a:lnTo>
                  <a:lnTo>
                    <a:pt x="49" y="64"/>
                  </a:lnTo>
                  <a:lnTo>
                    <a:pt x="44" y="65"/>
                  </a:lnTo>
                  <a:lnTo>
                    <a:pt x="39" y="65"/>
                  </a:lnTo>
                  <a:lnTo>
                    <a:pt x="36" y="66"/>
                  </a:lnTo>
                  <a:lnTo>
                    <a:pt x="33" y="66"/>
                  </a:lnTo>
                  <a:lnTo>
                    <a:pt x="30" y="66"/>
                  </a:lnTo>
                  <a:lnTo>
                    <a:pt x="28" y="66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5" y="66"/>
                  </a:lnTo>
                  <a:lnTo>
                    <a:pt x="23" y="65"/>
                  </a:lnTo>
                  <a:lnTo>
                    <a:pt x="21" y="65"/>
                  </a:lnTo>
                  <a:lnTo>
                    <a:pt x="19" y="64"/>
                  </a:lnTo>
                  <a:lnTo>
                    <a:pt x="17" y="63"/>
                  </a:lnTo>
                  <a:lnTo>
                    <a:pt x="15" y="61"/>
                  </a:lnTo>
                  <a:lnTo>
                    <a:pt x="13" y="59"/>
                  </a:lnTo>
                  <a:lnTo>
                    <a:pt x="10" y="57"/>
                  </a:lnTo>
                  <a:lnTo>
                    <a:pt x="7" y="55"/>
                  </a:lnTo>
                  <a:lnTo>
                    <a:pt x="5" y="53"/>
                  </a:lnTo>
                  <a:lnTo>
                    <a:pt x="3" y="50"/>
                  </a:lnTo>
                  <a:lnTo>
                    <a:pt x="1" y="48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3"/>
                  </a:lnTo>
                  <a:lnTo>
                    <a:pt x="1" y="42"/>
                  </a:lnTo>
                  <a:lnTo>
                    <a:pt x="2" y="42"/>
                  </a:lnTo>
                  <a:lnTo>
                    <a:pt x="4" y="41"/>
                  </a:lnTo>
                  <a:lnTo>
                    <a:pt x="7" y="41"/>
                  </a:lnTo>
                  <a:lnTo>
                    <a:pt x="12" y="41"/>
                  </a:lnTo>
                  <a:lnTo>
                    <a:pt x="16" y="40"/>
                  </a:lnTo>
                  <a:lnTo>
                    <a:pt x="22" y="40"/>
                  </a:lnTo>
                  <a:lnTo>
                    <a:pt x="29" y="39"/>
                  </a:lnTo>
                  <a:lnTo>
                    <a:pt x="35" y="38"/>
                  </a:lnTo>
                  <a:lnTo>
                    <a:pt x="41" y="37"/>
                  </a:lnTo>
                  <a:lnTo>
                    <a:pt x="49" y="36"/>
                  </a:lnTo>
                  <a:lnTo>
                    <a:pt x="56" y="35"/>
                  </a:lnTo>
                  <a:lnTo>
                    <a:pt x="65" y="33"/>
                  </a:lnTo>
                  <a:lnTo>
                    <a:pt x="73" y="32"/>
                  </a:lnTo>
                  <a:lnTo>
                    <a:pt x="82" y="31"/>
                  </a:lnTo>
                  <a:lnTo>
                    <a:pt x="91" y="29"/>
                  </a:lnTo>
                  <a:lnTo>
                    <a:pt x="109" y="26"/>
                  </a:lnTo>
                  <a:lnTo>
                    <a:pt x="127" y="23"/>
                  </a:lnTo>
                  <a:lnTo>
                    <a:pt x="145" y="20"/>
                  </a:lnTo>
                  <a:lnTo>
                    <a:pt x="164" y="15"/>
                  </a:lnTo>
                  <a:lnTo>
                    <a:pt x="172" y="14"/>
                  </a:lnTo>
                  <a:lnTo>
                    <a:pt x="179" y="13"/>
                  </a:lnTo>
                  <a:lnTo>
                    <a:pt x="187" y="12"/>
                  </a:lnTo>
                  <a:lnTo>
                    <a:pt x="192" y="11"/>
                  </a:lnTo>
                  <a:lnTo>
                    <a:pt x="196" y="9"/>
                  </a:lnTo>
                  <a:lnTo>
                    <a:pt x="199" y="8"/>
                  </a:lnTo>
                  <a:lnTo>
                    <a:pt x="202" y="7"/>
                  </a:lnTo>
                  <a:lnTo>
                    <a:pt x="203" y="6"/>
                  </a:lnTo>
                  <a:lnTo>
                    <a:pt x="203" y="5"/>
                  </a:lnTo>
                  <a:lnTo>
                    <a:pt x="204" y="5"/>
                  </a:lnTo>
                  <a:lnTo>
                    <a:pt x="206" y="3"/>
                  </a:lnTo>
                  <a:lnTo>
                    <a:pt x="208" y="2"/>
                  </a:lnTo>
                  <a:lnTo>
                    <a:pt x="209" y="1"/>
                  </a:lnTo>
                  <a:lnTo>
                    <a:pt x="211" y="1"/>
                  </a:lnTo>
                  <a:lnTo>
                    <a:pt x="213" y="0"/>
                  </a:lnTo>
                  <a:lnTo>
                    <a:pt x="215" y="0"/>
                  </a:lnTo>
                  <a:lnTo>
                    <a:pt x="217" y="1"/>
                  </a:lnTo>
                  <a:lnTo>
                    <a:pt x="220" y="2"/>
                  </a:lnTo>
                  <a:lnTo>
                    <a:pt x="223" y="4"/>
                  </a:lnTo>
                  <a:lnTo>
                    <a:pt x="226" y="6"/>
                  </a:lnTo>
                  <a:lnTo>
                    <a:pt x="230" y="8"/>
                  </a:lnTo>
                  <a:lnTo>
                    <a:pt x="233" y="11"/>
                  </a:lnTo>
                  <a:lnTo>
                    <a:pt x="239" y="14"/>
                  </a:lnTo>
                  <a:lnTo>
                    <a:pt x="243" y="18"/>
                  </a:lnTo>
                  <a:lnTo>
                    <a:pt x="243" y="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98"/>
            <p:cNvSpPr/>
            <p:nvPr/>
          </p:nvSpPr>
          <p:spPr bwMode="auto">
            <a:xfrm>
              <a:off x="1433513" y="3295378"/>
              <a:ext cx="323850" cy="465137"/>
            </a:xfrm>
            <a:custGeom>
              <a:avLst/>
              <a:gdLst>
                <a:gd name="T0" fmla="*/ 101 w 204"/>
                <a:gd name="T1" fmla="*/ 133 h 293"/>
                <a:gd name="T2" fmla="*/ 128 w 204"/>
                <a:gd name="T3" fmla="*/ 93 h 293"/>
                <a:gd name="T4" fmla="*/ 148 w 204"/>
                <a:gd name="T5" fmla="*/ 59 h 293"/>
                <a:gd name="T6" fmla="*/ 153 w 204"/>
                <a:gd name="T7" fmla="*/ 45 h 293"/>
                <a:gd name="T8" fmla="*/ 157 w 204"/>
                <a:gd name="T9" fmla="*/ 34 h 293"/>
                <a:gd name="T10" fmla="*/ 160 w 204"/>
                <a:gd name="T11" fmla="*/ 24 h 293"/>
                <a:gd name="T12" fmla="*/ 161 w 204"/>
                <a:gd name="T13" fmla="*/ 17 h 293"/>
                <a:gd name="T14" fmla="*/ 158 w 204"/>
                <a:gd name="T15" fmla="*/ 9 h 293"/>
                <a:gd name="T16" fmla="*/ 156 w 204"/>
                <a:gd name="T17" fmla="*/ 5 h 293"/>
                <a:gd name="T18" fmla="*/ 159 w 204"/>
                <a:gd name="T19" fmla="*/ 1 h 293"/>
                <a:gd name="T20" fmla="*/ 166 w 204"/>
                <a:gd name="T21" fmla="*/ 0 h 293"/>
                <a:gd name="T22" fmla="*/ 174 w 204"/>
                <a:gd name="T23" fmla="*/ 3 h 293"/>
                <a:gd name="T24" fmla="*/ 185 w 204"/>
                <a:gd name="T25" fmla="*/ 9 h 293"/>
                <a:gd name="T26" fmla="*/ 195 w 204"/>
                <a:gd name="T27" fmla="*/ 17 h 293"/>
                <a:gd name="T28" fmla="*/ 202 w 204"/>
                <a:gd name="T29" fmla="*/ 24 h 293"/>
                <a:gd name="T30" fmla="*/ 204 w 204"/>
                <a:gd name="T31" fmla="*/ 33 h 293"/>
                <a:gd name="T32" fmla="*/ 201 w 204"/>
                <a:gd name="T33" fmla="*/ 40 h 293"/>
                <a:gd name="T34" fmla="*/ 194 w 204"/>
                <a:gd name="T35" fmla="*/ 51 h 293"/>
                <a:gd name="T36" fmla="*/ 186 w 204"/>
                <a:gd name="T37" fmla="*/ 65 h 293"/>
                <a:gd name="T38" fmla="*/ 172 w 204"/>
                <a:gd name="T39" fmla="*/ 85 h 293"/>
                <a:gd name="T40" fmla="*/ 155 w 204"/>
                <a:gd name="T41" fmla="*/ 110 h 293"/>
                <a:gd name="T42" fmla="*/ 125 w 204"/>
                <a:gd name="T43" fmla="*/ 150 h 293"/>
                <a:gd name="T44" fmla="*/ 86 w 204"/>
                <a:gd name="T45" fmla="*/ 198 h 293"/>
                <a:gd name="T46" fmla="*/ 75 w 204"/>
                <a:gd name="T47" fmla="*/ 211 h 293"/>
                <a:gd name="T48" fmla="*/ 68 w 204"/>
                <a:gd name="T49" fmla="*/ 220 h 293"/>
                <a:gd name="T50" fmla="*/ 63 w 204"/>
                <a:gd name="T51" fmla="*/ 228 h 293"/>
                <a:gd name="T52" fmla="*/ 59 w 204"/>
                <a:gd name="T53" fmla="*/ 233 h 293"/>
                <a:gd name="T54" fmla="*/ 59 w 204"/>
                <a:gd name="T55" fmla="*/ 235 h 293"/>
                <a:gd name="T56" fmla="*/ 66 w 204"/>
                <a:gd name="T57" fmla="*/ 235 h 293"/>
                <a:gd name="T58" fmla="*/ 82 w 204"/>
                <a:gd name="T59" fmla="*/ 232 h 293"/>
                <a:gd name="T60" fmla="*/ 106 w 204"/>
                <a:gd name="T61" fmla="*/ 225 h 293"/>
                <a:gd name="T62" fmla="*/ 139 w 204"/>
                <a:gd name="T63" fmla="*/ 214 h 293"/>
                <a:gd name="T64" fmla="*/ 180 w 204"/>
                <a:gd name="T65" fmla="*/ 198 h 293"/>
                <a:gd name="T66" fmla="*/ 171 w 204"/>
                <a:gd name="T67" fmla="*/ 225 h 293"/>
                <a:gd name="T68" fmla="*/ 110 w 204"/>
                <a:gd name="T69" fmla="*/ 249 h 293"/>
                <a:gd name="T70" fmla="*/ 89 w 204"/>
                <a:gd name="T71" fmla="*/ 258 h 293"/>
                <a:gd name="T72" fmla="*/ 66 w 204"/>
                <a:gd name="T73" fmla="*/ 269 h 293"/>
                <a:gd name="T74" fmla="*/ 52 w 204"/>
                <a:gd name="T75" fmla="*/ 279 h 293"/>
                <a:gd name="T76" fmla="*/ 43 w 204"/>
                <a:gd name="T77" fmla="*/ 287 h 293"/>
                <a:gd name="T78" fmla="*/ 35 w 204"/>
                <a:gd name="T79" fmla="*/ 291 h 293"/>
                <a:gd name="T80" fmla="*/ 29 w 204"/>
                <a:gd name="T81" fmla="*/ 291 h 293"/>
                <a:gd name="T82" fmla="*/ 22 w 204"/>
                <a:gd name="T83" fmla="*/ 288 h 293"/>
                <a:gd name="T84" fmla="*/ 15 w 204"/>
                <a:gd name="T85" fmla="*/ 280 h 293"/>
                <a:gd name="T86" fmla="*/ 8 w 204"/>
                <a:gd name="T87" fmla="*/ 268 h 293"/>
                <a:gd name="T88" fmla="*/ 2 w 204"/>
                <a:gd name="T89" fmla="*/ 259 h 293"/>
                <a:gd name="T90" fmla="*/ 0 w 204"/>
                <a:gd name="T91" fmla="*/ 251 h 293"/>
                <a:gd name="T92" fmla="*/ 2 w 204"/>
                <a:gd name="T93" fmla="*/ 246 h 293"/>
                <a:gd name="T94" fmla="*/ 10 w 204"/>
                <a:gd name="T95" fmla="*/ 240 h 293"/>
                <a:gd name="T96" fmla="*/ 19 w 204"/>
                <a:gd name="T97" fmla="*/ 234 h 293"/>
                <a:gd name="T98" fmla="*/ 28 w 204"/>
                <a:gd name="T99" fmla="*/ 228 h 293"/>
                <a:gd name="T100" fmla="*/ 37 w 204"/>
                <a:gd name="T101" fmla="*/ 218 h 293"/>
                <a:gd name="T102" fmla="*/ 50 w 204"/>
                <a:gd name="T103" fmla="*/ 205 h 293"/>
                <a:gd name="T104" fmla="*/ 64 w 204"/>
                <a:gd name="T105" fmla="*/ 186 h 293"/>
                <a:gd name="T106" fmla="*/ 80 w 204"/>
                <a:gd name="T107" fmla="*/ 1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" h="293">
                  <a:moveTo>
                    <a:pt x="80" y="164"/>
                  </a:moveTo>
                  <a:lnTo>
                    <a:pt x="90" y="148"/>
                  </a:lnTo>
                  <a:lnTo>
                    <a:pt x="101" y="133"/>
                  </a:lnTo>
                  <a:lnTo>
                    <a:pt x="110" y="120"/>
                  </a:lnTo>
                  <a:lnTo>
                    <a:pt x="120" y="106"/>
                  </a:lnTo>
                  <a:lnTo>
                    <a:pt x="128" y="93"/>
                  </a:lnTo>
                  <a:lnTo>
                    <a:pt x="136" y="81"/>
                  </a:lnTo>
                  <a:lnTo>
                    <a:pt x="142" y="70"/>
                  </a:lnTo>
                  <a:lnTo>
                    <a:pt x="148" y="59"/>
                  </a:lnTo>
                  <a:lnTo>
                    <a:pt x="150" y="55"/>
                  </a:lnTo>
                  <a:lnTo>
                    <a:pt x="152" y="50"/>
                  </a:lnTo>
                  <a:lnTo>
                    <a:pt x="153" y="45"/>
                  </a:lnTo>
                  <a:lnTo>
                    <a:pt x="155" y="41"/>
                  </a:lnTo>
                  <a:lnTo>
                    <a:pt x="156" y="37"/>
                  </a:lnTo>
                  <a:lnTo>
                    <a:pt x="157" y="34"/>
                  </a:lnTo>
                  <a:lnTo>
                    <a:pt x="158" y="31"/>
                  </a:lnTo>
                  <a:lnTo>
                    <a:pt x="159" y="27"/>
                  </a:lnTo>
                  <a:lnTo>
                    <a:pt x="160" y="24"/>
                  </a:lnTo>
                  <a:lnTo>
                    <a:pt x="160" y="21"/>
                  </a:lnTo>
                  <a:lnTo>
                    <a:pt x="161" y="19"/>
                  </a:lnTo>
                  <a:lnTo>
                    <a:pt x="161" y="17"/>
                  </a:lnTo>
                  <a:lnTo>
                    <a:pt x="160" y="14"/>
                  </a:lnTo>
                  <a:lnTo>
                    <a:pt x="159" y="11"/>
                  </a:lnTo>
                  <a:lnTo>
                    <a:pt x="158" y="9"/>
                  </a:lnTo>
                  <a:lnTo>
                    <a:pt x="157" y="8"/>
                  </a:lnTo>
                  <a:lnTo>
                    <a:pt x="156" y="6"/>
                  </a:lnTo>
                  <a:lnTo>
                    <a:pt x="156" y="5"/>
                  </a:lnTo>
                  <a:lnTo>
                    <a:pt x="157" y="4"/>
                  </a:lnTo>
                  <a:lnTo>
                    <a:pt x="158" y="2"/>
                  </a:lnTo>
                  <a:lnTo>
                    <a:pt x="159" y="1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1" y="1"/>
                  </a:lnTo>
                  <a:lnTo>
                    <a:pt x="174" y="3"/>
                  </a:lnTo>
                  <a:lnTo>
                    <a:pt x="177" y="4"/>
                  </a:lnTo>
                  <a:lnTo>
                    <a:pt x="180" y="7"/>
                  </a:lnTo>
                  <a:lnTo>
                    <a:pt x="185" y="9"/>
                  </a:lnTo>
                  <a:lnTo>
                    <a:pt x="189" y="11"/>
                  </a:lnTo>
                  <a:lnTo>
                    <a:pt x="192" y="15"/>
                  </a:lnTo>
                  <a:lnTo>
                    <a:pt x="195" y="17"/>
                  </a:lnTo>
                  <a:lnTo>
                    <a:pt x="197" y="20"/>
                  </a:lnTo>
                  <a:lnTo>
                    <a:pt x="200" y="22"/>
                  </a:lnTo>
                  <a:lnTo>
                    <a:pt x="202" y="24"/>
                  </a:lnTo>
                  <a:lnTo>
                    <a:pt x="203" y="27"/>
                  </a:lnTo>
                  <a:lnTo>
                    <a:pt x="204" y="30"/>
                  </a:lnTo>
                  <a:lnTo>
                    <a:pt x="204" y="33"/>
                  </a:lnTo>
                  <a:lnTo>
                    <a:pt x="203" y="35"/>
                  </a:lnTo>
                  <a:lnTo>
                    <a:pt x="202" y="38"/>
                  </a:lnTo>
                  <a:lnTo>
                    <a:pt x="201" y="40"/>
                  </a:lnTo>
                  <a:lnTo>
                    <a:pt x="198" y="43"/>
                  </a:lnTo>
                  <a:lnTo>
                    <a:pt x="196" y="48"/>
                  </a:lnTo>
                  <a:lnTo>
                    <a:pt x="194" y="51"/>
                  </a:lnTo>
                  <a:lnTo>
                    <a:pt x="192" y="55"/>
                  </a:lnTo>
                  <a:lnTo>
                    <a:pt x="189" y="59"/>
                  </a:lnTo>
                  <a:lnTo>
                    <a:pt x="186" y="65"/>
                  </a:lnTo>
                  <a:lnTo>
                    <a:pt x="181" y="71"/>
                  </a:lnTo>
                  <a:lnTo>
                    <a:pt x="177" y="77"/>
                  </a:lnTo>
                  <a:lnTo>
                    <a:pt x="172" y="85"/>
                  </a:lnTo>
                  <a:lnTo>
                    <a:pt x="167" y="92"/>
                  </a:lnTo>
                  <a:lnTo>
                    <a:pt x="160" y="101"/>
                  </a:lnTo>
                  <a:lnTo>
                    <a:pt x="155" y="110"/>
                  </a:lnTo>
                  <a:lnTo>
                    <a:pt x="148" y="120"/>
                  </a:lnTo>
                  <a:lnTo>
                    <a:pt x="140" y="130"/>
                  </a:lnTo>
                  <a:lnTo>
                    <a:pt x="125" y="150"/>
                  </a:lnTo>
                  <a:lnTo>
                    <a:pt x="109" y="171"/>
                  </a:lnTo>
                  <a:lnTo>
                    <a:pt x="93" y="190"/>
                  </a:lnTo>
                  <a:lnTo>
                    <a:pt x="86" y="198"/>
                  </a:lnTo>
                  <a:lnTo>
                    <a:pt x="82" y="202"/>
                  </a:lnTo>
                  <a:lnTo>
                    <a:pt x="79" y="207"/>
                  </a:lnTo>
                  <a:lnTo>
                    <a:pt x="75" y="211"/>
                  </a:lnTo>
                  <a:lnTo>
                    <a:pt x="72" y="214"/>
                  </a:lnTo>
                  <a:lnTo>
                    <a:pt x="70" y="217"/>
                  </a:lnTo>
                  <a:lnTo>
                    <a:pt x="68" y="220"/>
                  </a:lnTo>
                  <a:lnTo>
                    <a:pt x="66" y="223"/>
                  </a:lnTo>
                  <a:lnTo>
                    <a:pt x="64" y="226"/>
                  </a:lnTo>
                  <a:lnTo>
                    <a:pt x="63" y="228"/>
                  </a:lnTo>
                  <a:lnTo>
                    <a:pt x="61" y="230"/>
                  </a:lnTo>
                  <a:lnTo>
                    <a:pt x="59" y="231"/>
                  </a:lnTo>
                  <a:lnTo>
                    <a:pt x="59" y="233"/>
                  </a:lnTo>
                  <a:lnTo>
                    <a:pt x="58" y="234"/>
                  </a:lnTo>
                  <a:lnTo>
                    <a:pt x="58" y="235"/>
                  </a:lnTo>
                  <a:lnTo>
                    <a:pt x="59" y="235"/>
                  </a:lnTo>
                  <a:lnTo>
                    <a:pt x="61" y="236"/>
                  </a:lnTo>
                  <a:lnTo>
                    <a:pt x="63" y="236"/>
                  </a:lnTo>
                  <a:lnTo>
                    <a:pt x="66" y="235"/>
                  </a:lnTo>
                  <a:lnTo>
                    <a:pt x="70" y="235"/>
                  </a:lnTo>
                  <a:lnTo>
                    <a:pt x="75" y="233"/>
                  </a:lnTo>
                  <a:lnTo>
                    <a:pt x="82" y="232"/>
                  </a:lnTo>
                  <a:lnTo>
                    <a:pt x="89" y="230"/>
                  </a:lnTo>
                  <a:lnTo>
                    <a:pt x="97" y="228"/>
                  </a:lnTo>
                  <a:lnTo>
                    <a:pt x="106" y="225"/>
                  </a:lnTo>
                  <a:lnTo>
                    <a:pt x="116" y="221"/>
                  </a:lnTo>
                  <a:lnTo>
                    <a:pt x="127" y="217"/>
                  </a:lnTo>
                  <a:lnTo>
                    <a:pt x="139" y="214"/>
                  </a:lnTo>
                  <a:lnTo>
                    <a:pt x="152" y="209"/>
                  </a:lnTo>
                  <a:lnTo>
                    <a:pt x="166" y="205"/>
                  </a:lnTo>
                  <a:lnTo>
                    <a:pt x="180" y="198"/>
                  </a:lnTo>
                  <a:lnTo>
                    <a:pt x="185" y="208"/>
                  </a:lnTo>
                  <a:lnTo>
                    <a:pt x="190" y="217"/>
                  </a:lnTo>
                  <a:lnTo>
                    <a:pt x="171" y="225"/>
                  </a:lnTo>
                  <a:lnTo>
                    <a:pt x="151" y="232"/>
                  </a:lnTo>
                  <a:lnTo>
                    <a:pt x="131" y="241"/>
                  </a:lnTo>
                  <a:lnTo>
                    <a:pt x="110" y="249"/>
                  </a:lnTo>
                  <a:lnTo>
                    <a:pt x="105" y="251"/>
                  </a:lnTo>
                  <a:lnTo>
                    <a:pt x="100" y="253"/>
                  </a:lnTo>
                  <a:lnTo>
                    <a:pt x="89" y="258"/>
                  </a:lnTo>
                  <a:lnTo>
                    <a:pt x="81" y="262"/>
                  </a:lnTo>
                  <a:lnTo>
                    <a:pt x="73" y="265"/>
                  </a:lnTo>
                  <a:lnTo>
                    <a:pt x="66" y="269"/>
                  </a:lnTo>
                  <a:lnTo>
                    <a:pt x="61" y="272"/>
                  </a:lnTo>
                  <a:lnTo>
                    <a:pt x="55" y="276"/>
                  </a:lnTo>
                  <a:lnTo>
                    <a:pt x="52" y="279"/>
                  </a:lnTo>
                  <a:lnTo>
                    <a:pt x="48" y="282"/>
                  </a:lnTo>
                  <a:lnTo>
                    <a:pt x="46" y="284"/>
                  </a:lnTo>
                  <a:lnTo>
                    <a:pt x="43" y="287"/>
                  </a:lnTo>
                  <a:lnTo>
                    <a:pt x="39" y="288"/>
                  </a:lnTo>
                  <a:lnTo>
                    <a:pt x="37" y="290"/>
                  </a:lnTo>
                  <a:lnTo>
                    <a:pt x="35" y="291"/>
                  </a:lnTo>
                  <a:lnTo>
                    <a:pt x="33" y="291"/>
                  </a:lnTo>
                  <a:lnTo>
                    <a:pt x="31" y="293"/>
                  </a:lnTo>
                  <a:lnTo>
                    <a:pt x="29" y="291"/>
                  </a:lnTo>
                  <a:lnTo>
                    <a:pt x="27" y="291"/>
                  </a:lnTo>
                  <a:lnTo>
                    <a:pt x="24" y="290"/>
                  </a:lnTo>
                  <a:lnTo>
                    <a:pt x="22" y="288"/>
                  </a:lnTo>
                  <a:lnTo>
                    <a:pt x="20" y="286"/>
                  </a:lnTo>
                  <a:lnTo>
                    <a:pt x="17" y="284"/>
                  </a:lnTo>
                  <a:lnTo>
                    <a:pt x="15" y="280"/>
                  </a:lnTo>
                  <a:lnTo>
                    <a:pt x="12" y="277"/>
                  </a:lnTo>
                  <a:lnTo>
                    <a:pt x="10" y="272"/>
                  </a:lnTo>
                  <a:lnTo>
                    <a:pt x="8" y="268"/>
                  </a:lnTo>
                  <a:lnTo>
                    <a:pt x="5" y="265"/>
                  </a:lnTo>
                  <a:lnTo>
                    <a:pt x="3" y="262"/>
                  </a:lnTo>
                  <a:lnTo>
                    <a:pt x="2" y="259"/>
                  </a:lnTo>
                  <a:lnTo>
                    <a:pt x="1" y="256"/>
                  </a:lnTo>
                  <a:lnTo>
                    <a:pt x="0" y="253"/>
                  </a:lnTo>
                  <a:lnTo>
                    <a:pt x="0" y="251"/>
                  </a:lnTo>
                  <a:lnTo>
                    <a:pt x="0" y="249"/>
                  </a:lnTo>
                  <a:lnTo>
                    <a:pt x="1" y="248"/>
                  </a:lnTo>
                  <a:lnTo>
                    <a:pt x="2" y="246"/>
                  </a:lnTo>
                  <a:lnTo>
                    <a:pt x="4" y="244"/>
                  </a:lnTo>
                  <a:lnTo>
                    <a:pt x="6" y="242"/>
                  </a:lnTo>
                  <a:lnTo>
                    <a:pt x="10" y="240"/>
                  </a:lnTo>
                  <a:lnTo>
                    <a:pt x="13" y="237"/>
                  </a:lnTo>
                  <a:lnTo>
                    <a:pt x="17" y="235"/>
                  </a:lnTo>
                  <a:lnTo>
                    <a:pt x="19" y="234"/>
                  </a:lnTo>
                  <a:lnTo>
                    <a:pt x="21" y="232"/>
                  </a:lnTo>
                  <a:lnTo>
                    <a:pt x="24" y="231"/>
                  </a:lnTo>
                  <a:lnTo>
                    <a:pt x="28" y="228"/>
                  </a:lnTo>
                  <a:lnTo>
                    <a:pt x="31" y="226"/>
                  </a:lnTo>
                  <a:lnTo>
                    <a:pt x="34" y="223"/>
                  </a:lnTo>
                  <a:lnTo>
                    <a:pt x="37" y="218"/>
                  </a:lnTo>
                  <a:lnTo>
                    <a:pt x="41" y="214"/>
                  </a:lnTo>
                  <a:lnTo>
                    <a:pt x="46" y="210"/>
                  </a:lnTo>
                  <a:lnTo>
                    <a:pt x="50" y="205"/>
                  </a:lnTo>
                  <a:lnTo>
                    <a:pt x="54" y="199"/>
                  </a:lnTo>
                  <a:lnTo>
                    <a:pt x="58" y="193"/>
                  </a:lnTo>
                  <a:lnTo>
                    <a:pt x="64" y="186"/>
                  </a:lnTo>
                  <a:lnTo>
                    <a:pt x="69" y="180"/>
                  </a:lnTo>
                  <a:lnTo>
                    <a:pt x="74" y="173"/>
                  </a:lnTo>
                  <a:lnTo>
                    <a:pt x="80" y="164"/>
                  </a:lnTo>
                  <a:lnTo>
                    <a:pt x="80" y="16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99"/>
            <p:cNvSpPr/>
            <p:nvPr/>
          </p:nvSpPr>
          <p:spPr bwMode="auto">
            <a:xfrm>
              <a:off x="1676400" y="3549378"/>
              <a:ext cx="96838" cy="134937"/>
            </a:xfrm>
            <a:custGeom>
              <a:avLst/>
              <a:gdLst>
                <a:gd name="T0" fmla="*/ 35 w 61"/>
                <a:gd name="T1" fmla="*/ 14 h 85"/>
                <a:gd name="T2" fmla="*/ 43 w 61"/>
                <a:gd name="T3" fmla="*/ 20 h 85"/>
                <a:gd name="T4" fmla="*/ 51 w 61"/>
                <a:gd name="T5" fmla="*/ 26 h 85"/>
                <a:gd name="T6" fmla="*/ 56 w 61"/>
                <a:gd name="T7" fmla="*/ 35 h 85"/>
                <a:gd name="T8" fmla="*/ 59 w 61"/>
                <a:gd name="T9" fmla="*/ 43 h 85"/>
                <a:gd name="T10" fmla="*/ 61 w 61"/>
                <a:gd name="T11" fmla="*/ 53 h 85"/>
                <a:gd name="T12" fmla="*/ 61 w 61"/>
                <a:gd name="T13" fmla="*/ 61 h 85"/>
                <a:gd name="T14" fmla="*/ 59 w 61"/>
                <a:gd name="T15" fmla="*/ 68 h 85"/>
                <a:gd name="T16" fmla="*/ 55 w 61"/>
                <a:gd name="T17" fmla="*/ 74 h 85"/>
                <a:gd name="T18" fmla="*/ 51 w 61"/>
                <a:gd name="T19" fmla="*/ 78 h 85"/>
                <a:gd name="T20" fmla="*/ 48 w 61"/>
                <a:gd name="T21" fmla="*/ 83 h 85"/>
                <a:gd name="T22" fmla="*/ 44 w 61"/>
                <a:gd name="T23" fmla="*/ 84 h 85"/>
                <a:gd name="T24" fmla="*/ 43 w 61"/>
                <a:gd name="T25" fmla="*/ 85 h 85"/>
                <a:gd name="T26" fmla="*/ 41 w 61"/>
                <a:gd name="T27" fmla="*/ 84 h 85"/>
                <a:gd name="T28" fmla="*/ 39 w 61"/>
                <a:gd name="T29" fmla="*/ 82 h 85"/>
                <a:gd name="T30" fmla="*/ 37 w 61"/>
                <a:gd name="T31" fmla="*/ 78 h 85"/>
                <a:gd name="T32" fmla="*/ 34 w 61"/>
                <a:gd name="T33" fmla="*/ 73 h 85"/>
                <a:gd name="T34" fmla="*/ 30 w 61"/>
                <a:gd name="T35" fmla="*/ 67 h 85"/>
                <a:gd name="T36" fmla="*/ 25 w 61"/>
                <a:gd name="T37" fmla="*/ 58 h 85"/>
                <a:gd name="T38" fmla="*/ 20 w 61"/>
                <a:gd name="T39" fmla="*/ 49 h 85"/>
                <a:gd name="T40" fmla="*/ 15 w 61"/>
                <a:gd name="T41" fmla="*/ 38 h 85"/>
                <a:gd name="T42" fmla="*/ 10 w 61"/>
                <a:gd name="T43" fmla="*/ 30 h 85"/>
                <a:gd name="T44" fmla="*/ 6 w 61"/>
                <a:gd name="T45" fmla="*/ 21 h 85"/>
                <a:gd name="T46" fmla="*/ 3 w 61"/>
                <a:gd name="T47" fmla="*/ 15 h 85"/>
                <a:gd name="T48" fmla="*/ 1 w 61"/>
                <a:gd name="T49" fmla="*/ 10 h 85"/>
                <a:gd name="T50" fmla="*/ 0 w 61"/>
                <a:gd name="T51" fmla="*/ 5 h 85"/>
                <a:gd name="T52" fmla="*/ 0 w 61"/>
                <a:gd name="T53" fmla="*/ 2 h 85"/>
                <a:gd name="T54" fmla="*/ 1 w 61"/>
                <a:gd name="T55" fmla="*/ 0 h 85"/>
                <a:gd name="T56" fmla="*/ 3 w 61"/>
                <a:gd name="T57" fmla="*/ 0 h 85"/>
                <a:gd name="T58" fmla="*/ 8 w 61"/>
                <a:gd name="T59" fmla="*/ 2 h 85"/>
                <a:gd name="T60" fmla="*/ 16 w 61"/>
                <a:gd name="T61" fmla="*/ 4 h 85"/>
                <a:gd name="T62" fmla="*/ 24 w 61"/>
                <a:gd name="T63" fmla="*/ 8 h 85"/>
                <a:gd name="T64" fmla="*/ 30 w 61"/>
                <a:gd name="T65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85">
                  <a:moveTo>
                    <a:pt x="30" y="12"/>
                  </a:moveTo>
                  <a:lnTo>
                    <a:pt x="35" y="14"/>
                  </a:lnTo>
                  <a:lnTo>
                    <a:pt x="39" y="17"/>
                  </a:lnTo>
                  <a:lnTo>
                    <a:pt x="43" y="20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3" y="31"/>
                  </a:lnTo>
                  <a:lnTo>
                    <a:pt x="56" y="35"/>
                  </a:lnTo>
                  <a:lnTo>
                    <a:pt x="58" y="38"/>
                  </a:lnTo>
                  <a:lnTo>
                    <a:pt x="59" y="43"/>
                  </a:lnTo>
                  <a:lnTo>
                    <a:pt x="60" y="49"/>
                  </a:lnTo>
                  <a:lnTo>
                    <a:pt x="61" y="53"/>
                  </a:lnTo>
                  <a:lnTo>
                    <a:pt x="61" y="57"/>
                  </a:lnTo>
                  <a:lnTo>
                    <a:pt x="61" y="61"/>
                  </a:lnTo>
                  <a:lnTo>
                    <a:pt x="60" y="65"/>
                  </a:lnTo>
                  <a:lnTo>
                    <a:pt x="59" y="68"/>
                  </a:lnTo>
                  <a:lnTo>
                    <a:pt x="58" y="71"/>
                  </a:lnTo>
                  <a:lnTo>
                    <a:pt x="55" y="74"/>
                  </a:lnTo>
                  <a:lnTo>
                    <a:pt x="53" y="76"/>
                  </a:lnTo>
                  <a:lnTo>
                    <a:pt x="51" y="78"/>
                  </a:lnTo>
                  <a:lnTo>
                    <a:pt x="49" y="81"/>
                  </a:lnTo>
                  <a:lnTo>
                    <a:pt x="48" y="83"/>
                  </a:lnTo>
                  <a:lnTo>
                    <a:pt x="45" y="84"/>
                  </a:lnTo>
                  <a:lnTo>
                    <a:pt x="44" y="84"/>
                  </a:lnTo>
                  <a:lnTo>
                    <a:pt x="43" y="84"/>
                  </a:lnTo>
                  <a:lnTo>
                    <a:pt x="43" y="85"/>
                  </a:lnTo>
                  <a:lnTo>
                    <a:pt x="42" y="85"/>
                  </a:lnTo>
                  <a:lnTo>
                    <a:pt x="41" y="84"/>
                  </a:lnTo>
                  <a:lnTo>
                    <a:pt x="40" y="83"/>
                  </a:lnTo>
                  <a:lnTo>
                    <a:pt x="39" y="82"/>
                  </a:lnTo>
                  <a:lnTo>
                    <a:pt x="38" y="81"/>
                  </a:lnTo>
                  <a:lnTo>
                    <a:pt x="37" y="78"/>
                  </a:lnTo>
                  <a:lnTo>
                    <a:pt x="35" y="75"/>
                  </a:lnTo>
                  <a:lnTo>
                    <a:pt x="34" y="73"/>
                  </a:lnTo>
                  <a:lnTo>
                    <a:pt x="32" y="70"/>
                  </a:lnTo>
                  <a:lnTo>
                    <a:pt x="30" y="67"/>
                  </a:lnTo>
                  <a:lnTo>
                    <a:pt x="27" y="63"/>
                  </a:lnTo>
                  <a:lnTo>
                    <a:pt x="25" y="58"/>
                  </a:lnTo>
                  <a:lnTo>
                    <a:pt x="23" y="54"/>
                  </a:lnTo>
                  <a:lnTo>
                    <a:pt x="20" y="49"/>
                  </a:lnTo>
                  <a:lnTo>
                    <a:pt x="18" y="43"/>
                  </a:lnTo>
                  <a:lnTo>
                    <a:pt x="15" y="38"/>
                  </a:lnTo>
                  <a:lnTo>
                    <a:pt x="13" y="34"/>
                  </a:lnTo>
                  <a:lnTo>
                    <a:pt x="10" y="30"/>
                  </a:lnTo>
                  <a:lnTo>
                    <a:pt x="8" y="25"/>
                  </a:lnTo>
                  <a:lnTo>
                    <a:pt x="6" y="21"/>
                  </a:lnTo>
                  <a:lnTo>
                    <a:pt x="4" y="18"/>
                  </a:lnTo>
                  <a:lnTo>
                    <a:pt x="3" y="15"/>
                  </a:lnTo>
                  <a:lnTo>
                    <a:pt x="2" y="12"/>
                  </a:lnTo>
                  <a:lnTo>
                    <a:pt x="1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1"/>
                  </a:lnTo>
                  <a:lnTo>
                    <a:pt x="8" y="2"/>
                  </a:lnTo>
                  <a:lnTo>
                    <a:pt x="13" y="3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4" y="8"/>
                  </a:lnTo>
                  <a:lnTo>
                    <a:pt x="30" y="12"/>
                  </a:lnTo>
                  <a:lnTo>
                    <a:pt x="30" y="1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96"/>
          <p:cNvSpPr/>
          <p:nvPr/>
        </p:nvSpPr>
        <p:spPr bwMode="auto">
          <a:xfrm>
            <a:off x="5973853" y="1655933"/>
            <a:ext cx="891713" cy="1710031"/>
          </a:xfrm>
          <a:custGeom>
            <a:avLst/>
            <a:gdLst>
              <a:gd name="T0" fmla="*/ 243 w 243"/>
              <a:gd name="T1" fmla="*/ 20 h 466"/>
              <a:gd name="T2" fmla="*/ 243 w 243"/>
              <a:gd name="T3" fmla="*/ 30 h 466"/>
              <a:gd name="T4" fmla="*/ 242 w 243"/>
              <a:gd name="T5" fmla="*/ 46 h 466"/>
              <a:gd name="T6" fmla="*/ 238 w 243"/>
              <a:gd name="T7" fmla="*/ 67 h 466"/>
              <a:gd name="T8" fmla="*/ 232 w 243"/>
              <a:gd name="T9" fmla="*/ 95 h 466"/>
              <a:gd name="T10" fmla="*/ 225 w 243"/>
              <a:gd name="T11" fmla="*/ 130 h 466"/>
              <a:gd name="T12" fmla="*/ 218 w 243"/>
              <a:gd name="T13" fmla="*/ 164 h 466"/>
              <a:gd name="T14" fmla="*/ 213 w 243"/>
              <a:gd name="T15" fmla="*/ 192 h 466"/>
              <a:gd name="T16" fmla="*/ 206 w 243"/>
              <a:gd name="T17" fmla="*/ 216 h 466"/>
              <a:gd name="T18" fmla="*/ 194 w 243"/>
              <a:gd name="T19" fmla="*/ 247 h 466"/>
              <a:gd name="T20" fmla="*/ 180 w 243"/>
              <a:gd name="T21" fmla="*/ 282 h 466"/>
              <a:gd name="T22" fmla="*/ 163 w 243"/>
              <a:gd name="T23" fmla="*/ 319 h 466"/>
              <a:gd name="T24" fmla="*/ 144 w 243"/>
              <a:gd name="T25" fmla="*/ 352 h 466"/>
              <a:gd name="T26" fmla="*/ 121 w 243"/>
              <a:gd name="T27" fmla="*/ 381 h 466"/>
              <a:gd name="T28" fmla="*/ 94 w 243"/>
              <a:gd name="T29" fmla="*/ 407 h 466"/>
              <a:gd name="T30" fmla="*/ 64 w 243"/>
              <a:gd name="T31" fmla="*/ 432 h 466"/>
              <a:gd name="T32" fmla="*/ 40 w 243"/>
              <a:gd name="T33" fmla="*/ 447 h 466"/>
              <a:gd name="T34" fmla="*/ 26 w 243"/>
              <a:gd name="T35" fmla="*/ 455 h 466"/>
              <a:gd name="T36" fmla="*/ 15 w 243"/>
              <a:gd name="T37" fmla="*/ 461 h 466"/>
              <a:gd name="T38" fmla="*/ 7 w 243"/>
              <a:gd name="T39" fmla="*/ 465 h 466"/>
              <a:gd name="T40" fmla="*/ 2 w 243"/>
              <a:gd name="T41" fmla="*/ 466 h 466"/>
              <a:gd name="T42" fmla="*/ 0 w 243"/>
              <a:gd name="T43" fmla="*/ 463 h 466"/>
              <a:gd name="T44" fmla="*/ 2 w 243"/>
              <a:gd name="T45" fmla="*/ 459 h 466"/>
              <a:gd name="T46" fmla="*/ 8 w 243"/>
              <a:gd name="T47" fmla="*/ 453 h 466"/>
              <a:gd name="T48" fmla="*/ 17 w 243"/>
              <a:gd name="T49" fmla="*/ 443 h 466"/>
              <a:gd name="T50" fmla="*/ 30 w 243"/>
              <a:gd name="T51" fmla="*/ 433 h 466"/>
              <a:gd name="T52" fmla="*/ 44 w 243"/>
              <a:gd name="T53" fmla="*/ 419 h 466"/>
              <a:gd name="T54" fmla="*/ 61 w 243"/>
              <a:gd name="T55" fmla="*/ 404 h 466"/>
              <a:gd name="T56" fmla="*/ 78 w 243"/>
              <a:gd name="T57" fmla="*/ 385 h 466"/>
              <a:gd name="T58" fmla="*/ 95 w 243"/>
              <a:gd name="T59" fmla="*/ 365 h 466"/>
              <a:gd name="T60" fmla="*/ 122 w 243"/>
              <a:gd name="T61" fmla="*/ 325 h 466"/>
              <a:gd name="T62" fmla="*/ 145 w 243"/>
              <a:gd name="T63" fmla="*/ 279 h 466"/>
              <a:gd name="T64" fmla="*/ 157 w 243"/>
              <a:gd name="T65" fmla="*/ 248 h 466"/>
              <a:gd name="T66" fmla="*/ 169 w 243"/>
              <a:gd name="T67" fmla="*/ 215 h 466"/>
              <a:gd name="T68" fmla="*/ 177 w 243"/>
              <a:gd name="T69" fmla="*/ 179 h 466"/>
              <a:gd name="T70" fmla="*/ 186 w 243"/>
              <a:gd name="T71" fmla="*/ 141 h 466"/>
              <a:gd name="T72" fmla="*/ 191 w 243"/>
              <a:gd name="T73" fmla="*/ 102 h 466"/>
              <a:gd name="T74" fmla="*/ 194 w 243"/>
              <a:gd name="T75" fmla="*/ 70 h 466"/>
              <a:gd name="T76" fmla="*/ 196 w 243"/>
              <a:gd name="T77" fmla="*/ 46 h 466"/>
              <a:gd name="T78" fmla="*/ 197 w 243"/>
              <a:gd name="T79" fmla="*/ 28 h 466"/>
              <a:gd name="T80" fmla="*/ 196 w 243"/>
              <a:gd name="T81" fmla="*/ 17 h 466"/>
              <a:gd name="T82" fmla="*/ 192 w 243"/>
              <a:gd name="T83" fmla="*/ 12 h 466"/>
              <a:gd name="T84" fmla="*/ 189 w 243"/>
              <a:gd name="T85" fmla="*/ 8 h 466"/>
              <a:gd name="T86" fmla="*/ 189 w 243"/>
              <a:gd name="T87" fmla="*/ 3 h 466"/>
              <a:gd name="T88" fmla="*/ 193 w 243"/>
              <a:gd name="T89" fmla="*/ 0 h 466"/>
              <a:gd name="T90" fmla="*/ 200 w 243"/>
              <a:gd name="T91" fmla="*/ 0 h 466"/>
              <a:gd name="T92" fmla="*/ 215 w 243"/>
              <a:gd name="T93" fmla="*/ 2 h 466"/>
              <a:gd name="T94" fmla="*/ 229 w 243"/>
              <a:gd name="T95" fmla="*/ 7 h 466"/>
              <a:gd name="T96" fmla="*/ 239 w 243"/>
              <a:gd name="T97" fmla="*/ 12 h 466"/>
              <a:gd name="T98" fmla="*/ 242 w 243"/>
              <a:gd name="T99" fmla="*/ 1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3" h="466">
                <a:moveTo>
                  <a:pt x="242" y="16"/>
                </a:moveTo>
                <a:lnTo>
                  <a:pt x="242" y="17"/>
                </a:lnTo>
                <a:lnTo>
                  <a:pt x="243" y="20"/>
                </a:lnTo>
                <a:lnTo>
                  <a:pt x="243" y="22"/>
                </a:lnTo>
                <a:lnTo>
                  <a:pt x="243" y="27"/>
                </a:lnTo>
                <a:lnTo>
                  <a:pt x="243" y="30"/>
                </a:lnTo>
                <a:lnTo>
                  <a:pt x="243" y="34"/>
                </a:lnTo>
                <a:lnTo>
                  <a:pt x="242" y="39"/>
                </a:lnTo>
                <a:lnTo>
                  <a:pt x="242" y="46"/>
                </a:lnTo>
                <a:lnTo>
                  <a:pt x="241" y="52"/>
                </a:lnTo>
                <a:lnTo>
                  <a:pt x="239" y="58"/>
                </a:lnTo>
                <a:lnTo>
                  <a:pt x="238" y="67"/>
                </a:lnTo>
                <a:lnTo>
                  <a:pt x="236" y="75"/>
                </a:lnTo>
                <a:lnTo>
                  <a:pt x="234" y="85"/>
                </a:lnTo>
                <a:lnTo>
                  <a:pt x="232" y="95"/>
                </a:lnTo>
                <a:lnTo>
                  <a:pt x="230" y="106"/>
                </a:lnTo>
                <a:lnTo>
                  <a:pt x="227" y="118"/>
                </a:lnTo>
                <a:lnTo>
                  <a:pt x="225" y="130"/>
                </a:lnTo>
                <a:lnTo>
                  <a:pt x="223" y="142"/>
                </a:lnTo>
                <a:lnTo>
                  <a:pt x="221" y="154"/>
                </a:lnTo>
                <a:lnTo>
                  <a:pt x="218" y="164"/>
                </a:lnTo>
                <a:lnTo>
                  <a:pt x="216" y="174"/>
                </a:lnTo>
                <a:lnTo>
                  <a:pt x="214" y="183"/>
                </a:lnTo>
                <a:lnTo>
                  <a:pt x="213" y="192"/>
                </a:lnTo>
                <a:lnTo>
                  <a:pt x="211" y="200"/>
                </a:lnTo>
                <a:lnTo>
                  <a:pt x="208" y="208"/>
                </a:lnTo>
                <a:lnTo>
                  <a:pt x="206" y="216"/>
                </a:lnTo>
                <a:lnTo>
                  <a:pt x="201" y="226"/>
                </a:lnTo>
                <a:lnTo>
                  <a:pt x="198" y="237"/>
                </a:lnTo>
                <a:lnTo>
                  <a:pt x="194" y="247"/>
                </a:lnTo>
                <a:lnTo>
                  <a:pt x="190" y="258"/>
                </a:lnTo>
                <a:lnTo>
                  <a:pt x="186" y="269"/>
                </a:lnTo>
                <a:lnTo>
                  <a:pt x="180" y="282"/>
                </a:lnTo>
                <a:lnTo>
                  <a:pt x="175" y="295"/>
                </a:lnTo>
                <a:lnTo>
                  <a:pt x="170" y="308"/>
                </a:lnTo>
                <a:lnTo>
                  <a:pt x="163" y="319"/>
                </a:lnTo>
                <a:lnTo>
                  <a:pt x="157" y="330"/>
                </a:lnTo>
                <a:lnTo>
                  <a:pt x="151" y="342"/>
                </a:lnTo>
                <a:lnTo>
                  <a:pt x="144" y="352"/>
                </a:lnTo>
                <a:lnTo>
                  <a:pt x="137" y="362"/>
                </a:lnTo>
                <a:lnTo>
                  <a:pt x="129" y="371"/>
                </a:lnTo>
                <a:lnTo>
                  <a:pt x="121" y="381"/>
                </a:lnTo>
                <a:lnTo>
                  <a:pt x="112" y="390"/>
                </a:lnTo>
                <a:lnTo>
                  <a:pt x="104" y="399"/>
                </a:lnTo>
                <a:lnTo>
                  <a:pt x="94" y="407"/>
                </a:lnTo>
                <a:lnTo>
                  <a:pt x="84" y="416"/>
                </a:lnTo>
                <a:lnTo>
                  <a:pt x="74" y="424"/>
                </a:lnTo>
                <a:lnTo>
                  <a:pt x="64" y="432"/>
                </a:lnTo>
                <a:lnTo>
                  <a:pt x="52" y="440"/>
                </a:lnTo>
                <a:lnTo>
                  <a:pt x="47" y="443"/>
                </a:lnTo>
                <a:lnTo>
                  <a:pt x="40" y="447"/>
                </a:lnTo>
                <a:lnTo>
                  <a:pt x="35" y="450"/>
                </a:lnTo>
                <a:lnTo>
                  <a:pt x="31" y="453"/>
                </a:lnTo>
                <a:lnTo>
                  <a:pt x="26" y="455"/>
                </a:lnTo>
                <a:lnTo>
                  <a:pt x="22" y="457"/>
                </a:lnTo>
                <a:lnTo>
                  <a:pt x="18" y="459"/>
                </a:lnTo>
                <a:lnTo>
                  <a:pt x="15" y="461"/>
                </a:lnTo>
                <a:lnTo>
                  <a:pt x="12" y="462"/>
                </a:lnTo>
                <a:lnTo>
                  <a:pt x="9" y="463"/>
                </a:lnTo>
                <a:lnTo>
                  <a:pt x="7" y="465"/>
                </a:lnTo>
                <a:lnTo>
                  <a:pt x="5" y="465"/>
                </a:lnTo>
                <a:lnTo>
                  <a:pt x="3" y="466"/>
                </a:lnTo>
                <a:lnTo>
                  <a:pt x="2" y="466"/>
                </a:lnTo>
                <a:lnTo>
                  <a:pt x="1" y="466"/>
                </a:lnTo>
                <a:lnTo>
                  <a:pt x="1" y="465"/>
                </a:lnTo>
                <a:lnTo>
                  <a:pt x="0" y="463"/>
                </a:lnTo>
                <a:lnTo>
                  <a:pt x="1" y="462"/>
                </a:lnTo>
                <a:lnTo>
                  <a:pt x="1" y="461"/>
                </a:lnTo>
                <a:lnTo>
                  <a:pt x="2" y="459"/>
                </a:lnTo>
                <a:lnTo>
                  <a:pt x="4" y="457"/>
                </a:lnTo>
                <a:lnTo>
                  <a:pt x="5" y="455"/>
                </a:lnTo>
                <a:lnTo>
                  <a:pt x="8" y="453"/>
                </a:lnTo>
                <a:lnTo>
                  <a:pt x="11" y="450"/>
                </a:lnTo>
                <a:lnTo>
                  <a:pt x="14" y="447"/>
                </a:lnTo>
                <a:lnTo>
                  <a:pt x="17" y="443"/>
                </a:lnTo>
                <a:lnTo>
                  <a:pt x="21" y="440"/>
                </a:lnTo>
                <a:lnTo>
                  <a:pt x="25" y="437"/>
                </a:lnTo>
                <a:lnTo>
                  <a:pt x="30" y="433"/>
                </a:lnTo>
                <a:lnTo>
                  <a:pt x="34" y="428"/>
                </a:lnTo>
                <a:lnTo>
                  <a:pt x="39" y="424"/>
                </a:lnTo>
                <a:lnTo>
                  <a:pt x="44" y="419"/>
                </a:lnTo>
                <a:lnTo>
                  <a:pt x="51" y="415"/>
                </a:lnTo>
                <a:lnTo>
                  <a:pt x="56" y="409"/>
                </a:lnTo>
                <a:lnTo>
                  <a:pt x="61" y="404"/>
                </a:lnTo>
                <a:lnTo>
                  <a:pt x="68" y="398"/>
                </a:lnTo>
                <a:lnTo>
                  <a:pt x="73" y="391"/>
                </a:lnTo>
                <a:lnTo>
                  <a:pt x="78" y="385"/>
                </a:lnTo>
                <a:lnTo>
                  <a:pt x="85" y="379"/>
                </a:lnTo>
                <a:lnTo>
                  <a:pt x="90" y="372"/>
                </a:lnTo>
                <a:lnTo>
                  <a:pt x="95" y="365"/>
                </a:lnTo>
                <a:lnTo>
                  <a:pt x="101" y="357"/>
                </a:lnTo>
                <a:lnTo>
                  <a:pt x="111" y="342"/>
                </a:lnTo>
                <a:lnTo>
                  <a:pt x="122" y="325"/>
                </a:lnTo>
                <a:lnTo>
                  <a:pt x="131" y="308"/>
                </a:lnTo>
                <a:lnTo>
                  <a:pt x="141" y="288"/>
                </a:lnTo>
                <a:lnTo>
                  <a:pt x="145" y="279"/>
                </a:lnTo>
                <a:lnTo>
                  <a:pt x="149" y="269"/>
                </a:lnTo>
                <a:lnTo>
                  <a:pt x="154" y="259"/>
                </a:lnTo>
                <a:lnTo>
                  <a:pt x="157" y="248"/>
                </a:lnTo>
                <a:lnTo>
                  <a:pt x="161" y="238"/>
                </a:lnTo>
                <a:lnTo>
                  <a:pt x="164" y="227"/>
                </a:lnTo>
                <a:lnTo>
                  <a:pt x="169" y="215"/>
                </a:lnTo>
                <a:lnTo>
                  <a:pt x="172" y="204"/>
                </a:lnTo>
                <a:lnTo>
                  <a:pt x="175" y="192"/>
                </a:lnTo>
                <a:lnTo>
                  <a:pt x="177" y="179"/>
                </a:lnTo>
                <a:lnTo>
                  <a:pt x="180" y="167"/>
                </a:lnTo>
                <a:lnTo>
                  <a:pt x="182" y="154"/>
                </a:lnTo>
                <a:lnTo>
                  <a:pt x="186" y="141"/>
                </a:lnTo>
                <a:lnTo>
                  <a:pt x="188" y="127"/>
                </a:lnTo>
                <a:lnTo>
                  <a:pt x="189" y="115"/>
                </a:lnTo>
                <a:lnTo>
                  <a:pt x="191" y="102"/>
                </a:lnTo>
                <a:lnTo>
                  <a:pt x="192" y="91"/>
                </a:lnTo>
                <a:lnTo>
                  <a:pt x="193" y="81"/>
                </a:lnTo>
                <a:lnTo>
                  <a:pt x="194" y="70"/>
                </a:lnTo>
                <a:lnTo>
                  <a:pt x="195" y="62"/>
                </a:lnTo>
                <a:lnTo>
                  <a:pt x="196" y="53"/>
                </a:lnTo>
                <a:lnTo>
                  <a:pt x="196" y="46"/>
                </a:lnTo>
                <a:lnTo>
                  <a:pt x="196" y="38"/>
                </a:lnTo>
                <a:lnTo>
                  <a:pt x="197" y="33"/>
                </a:lnTo>
                <a:lnTo>
                  <a:pt x="197" y="28"/>
                </a:lnTo>
                <a:lnTo>
                  <a:pt x="197" y="23"/>
                </a:lnTo>
                <a:lnTo>
                  <a:pt x="196" y="19"/>
                </a:lnTo>
                <a:lnTo>
                  <a:pt x="196" y="17"/>
                </a:lnTo>
                <a:lnTo>
                  <a:pt x="195" y="15"/>
                </a:lnTo>
                <a:lnTo>
                  <a:pt x="194" y="13"/>
                </a:lnTo>
                <a:lnTo>
                  <a:pt x="192" y="12"/>
                </a:lnTo>
                <a:lnTo>
                  <a:pt x="191" y="11"/>
                </a:lnTo>
                <a:lnTo>
                  <a:pt x="190" y="10"/>
                </a:lnTo>
                <a:lnTo>
                  <a:pt x="189" y="8"/>
                </a:lnTo>
                <a:lnTo>
                  <a:pt x="189" y="6"/>
                </a:lnTo>
                <a:lnTo>
                  <a:pt x="189" y="5"/>
                </a:lnTo>
                <a:lnTo>
                  <a:pt x="189" y="3"/>
                </a:lnTo>
                <a:lnTo>
                  <a:pt x="190" y="2"/>
                </a:lnTo>
                <a:lnTo>
                  <a:pt x="191" y="1"/>
                </a:lnTo>
                <a:lnTo>
                  <a:pt x="193" y="0"/>
                </a:lnTo>
                <a:lnTo>
                  <a:pt x="195" y="0"/>
                </a:lnTo>
                <a:lnTo>
                  <a:pt x="197" y="0"/>
                </a:lnTo>
                <a:lnTo>
                  <a:pt x="200" y="0"/>
                </a:lnTo>
                <a:lnTo>
                  <a:pt x="205" y="0"/>
                </a:lnTo>
                <a:lnTo>
                  <a:pt x="210" y="1"/>
                </a:lnTo>
                <a:lnTo>
                  <a:pt x="215" y="2"/>
                </a:lnTo>
                <a:lnTo>
                  <a:pt x="221" y="3"/>
                </a:lnTo>
                <a:lnTo>
                  <a:pt x="225" y="5"/>
                </a:lnTo>
                <a:lnTo>
                  <a:pt x="229" y="7"/>
                </a:lnTo>
                <a:lnTo>
                  <a:pt x="233" y="8"/>
                </a:lnTo>
                <a:lnTo>
                  <a:pt x="235" y="11"/>
                </a:lnTo>
                <a:lnTo>
                  <a:pt x="239" y="12"/>
                </a:lnTo>
                <a:lnTo>
                  <a:pt x="240" y="14"/>
                </a:lnTo>
                <a:lnTo>
                  <a:pt x="242" y="16"/>
                </a:lnTo>
                <a:lnTo>
                  <a:pt x="242" y="1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795845" y="2298431"/>
            <a:ext cx="441881" cy="1052854"/>
          </a:xfrm>
          <a:custGeom>
            <a:avLst/>
            <a:gdLst>
              <a:gd name="connsiteX0" fmla="*/ 288112 w 441881"/>
              <a:gd name="connsiteY0" fmla="*/ 0 h 1052854"/>
              <a:gd name="connsiteX1" fmla="*/ 392887 w 441881"/>
              <a:gd name="connsiteY1" fmla="*/ 19050 h 1052854"/>
              <a:gd name="connsiteX2" fmla="*/ 421462 w 441881"/>
              <a:gd name="connsiteY2" fmla="*/ 28575 h 1052854"/>
              <a:gd name="connsiteX3" fmla="*/ 441881 w 441881"/>
              <a:gd name="connsiteY3" fmla="*/ 42188 h 1052854"/>
              <a:gd name="connsiteX4" fmla="*/ 440352 w 441881"/>
              <a:gd name="connsiteY4" fmla="*/ 43716 h 1052854"/>
              <a:gd name="connsiteX5" fmla="*/ 436682 w 441881"/>
              <a:gd name="connsiteY5" fmla="*/ 54725 h 1052854"/>
              <a:gd name="connsiteX6" fmla="*/ 429343 w 441881"/>
              <a:gd name="connsiteY6" fmla="*/ 62064 h 1052854"/>
              <a:gd name="connsiteX7" fmla="*/ 425674 w 441881"/>
              <a:gd name="connsiteY7" fmla="*/ 73073 h 1052854"/>
              <a:gd name="connsiteX8" fmla="*/ 422004 w 441881"/>
              <a:gd name="connsiteY8" fmla="*/ 87751 h 1052854"/>
              <a:gd name="connsiteX9" fmla="*/ 418334 w 441881"/>
              <a:gd name="connsiteY9" fmla="*/ 106099 h 1052854"/>
              <a:gd name="connsiteX10" fmla="*/ 418334 w 441881"/>
              <a:gd name="connsiteY10" fmla="*/ 120777 h 1052854"/>
              <a:gd name="connsiteX11" fmla="*/ 414665 w 441881"/>
              <a:gd name="connsiteY11" fmla="*/ 135456 h 1052854"/>
              <a:gd name="connsiteX12" fmla="*/ 410995 w 441881"/>
              <a:gd name="connsiteY12" fmla="*/ 153804 h 1052854"/>
              <a:gd name="connsiteX13" fmla="*/ 407326 w 441881"/>
              <a:gd name="connsiteY13" fmla="*/ 179491 h 1052854"/>
              <a:gd name="connsiteX14" fmla="*/ 403656 w 441881"/>
              <a:gd name="connsiteY14" fmla="*/ 201508 h 1052854"/>
              <a:gd name="connsiteX15" fmla="*/ 399986 w 441881"/>
              <a:gd name="connsiteY15" fmla="*/ 227196 h 1052854"/>
              <a:gd name="connsiteX16" fmla="*/ 396317 w 441881"/>
              <a:gd name="connsiteY16" fmla="*/ 252883 h 1052854"/>
              <a:gd name="connsiteX17" fmla="*/ 388978 w 441881"/>
              <a:gd name="connsiteY17" fmla="*/ 304257 h 1052854"/>
              <a:gd name="connsiteX18" fmla="*/ 377969 w 441881"/>
              <a:gd name="connsiteY18" fmla="*/ 359301 h 1052854"/>
              <a:gd name="connsiteX19" fmla="*/ 363290 w 441881"/>
              <a:gd name="connsiteY19" fmla="*/ 410675 h 1052854"/>
              <a:gd name="connsiteX20" fmla="*/ 352282 w 441881"/>
              <a:gd name="connsiteY20" fmla="*/ 469389 h 1052854"/>
              <a:gd name="connsiteX21" fmla="*/ 337603 w 441881"/>
              <a:gd name="connsiteY21" fmla="*/ 524433 h 1052854"/>
              <a:gd name="connsiteX22" fmla="*/ 322925 w 441881"/>
              <a:gd name="connsiteY22" fmla="*/ 579477 h 1052854"/>
              <a:gd name="connsiteX23" fmla="*/ 308246 w 441881"/>
              <a:gd name="connsiteY23" fmla="*/ 634520 h 1052854"/>
              <a:gd name="connsiteX24" fmla="*/ 286229 w 441881"/>
              <a:gd name="connsiteY24" fmla="*/ 689564 h 1052854"/>
              <a:gd name="connsiteX25" fmla="*/ 275220 w 441881"/>
              <a:gd name="connsiteY25" fmla="*/ 715252 h 1052854"/>
              <a:gd name="connsiteX26" fmla="*/ 267881 w 441881"/>
              <a:gd name="connsiteY26" fmla="*/ 740939 h 1052854"/>
              <a:gd name="connsiteX27" fmla="*/ 260542 w 441881"/>
              <a:gd name="connsiteY27" fmla="*/ 766626 h 1052854"/>
              <a:gd name="connsiteX28" fmla="*/ 249533 w 441881"/>
              <a:gd name="connsiteY28" fmla="*/ 788643 h 1052854"/>
              <a:gd name="connsiteX29" fmla="*/ 242194 w 441881"/>
              <a:gd name="connsiteY29" fmla="*/ 814331 h 1052854"/>
              <a:gd name="connsiteX30" fmla="*/ 227515 w 441881"/>
              <a:gd name="connsiteY30" fmla="*/ 836348 h 1052854"/>
              <a:gd name="connsiteX31" fmla="*/ 220176 w 441881"/>
              <a:gd name="connsiteY31" fmla="*/ 854696 h 1052854"/>
              <a:gd name="connsiteX32" fmla="*/ 209167 w 441881"/>
              <a:gd name="connsiteY32" fmla="*/ 876714 h 1052854"/>
              <a:gd name="connsiteX33" fmla="*/ 201828 w 441881"/>
              <a:gd name="connsiteY33" fmla="*/ 891392 h 1052854"/>
              <a:gd name="connsiteX34" fmla="*/ 194489 w 441881"/>
              <a:gd name="connsiteY34" fmla="*/ 906070 h 1052854"/>
              <a:gd name="connsiteX35" fmla="*/ 183480 w 441881"/>
              <a:gd name="connsiteY35" fmla="*/ 920749 h 1052854"/>
              <a:gd name="connsiteX36" fmla="*/ 172471 w 441881"/>
              <a:gd name="connsiteY36" fmla="*/ 939097 h 1052854"/>
              <a:gd name="connsiteX37" fmla="*/ 165132 w 441881"/>
              <a:gd name="connsiteY37" fmla="*/ 950106 h 1052854"/>
              <a:gd name="connsiteX38" fmla="*/ 157793 w 441881"/>
              <a:gd name="connsiteY38" fmla="*/ 961114 h 1052854"/>
              <a:gd name="connsiteX39" fmla="*/ 146784 w 441881"/>
              <a:gd name="connsiteY39" fmla="*/ 972123 h 1052854"/>
              <a:gd name="connsiteX40" fmla="*/ 139445 w 441881"/>
              <a:gd name="connsiteY40" fmla="*/ 979462 h 1052854"/>
              <a:gd name="connsiteX41" fmla="*/ 124766 w 441881"/>
              <a:gd name="connsiteY41" fmla="*/ 997810 h 1052854"/>
              <a:gd name="connsiteX42" fmla="*/ 102749 w 441881"/>
              <a:gd name="connsiteY42" fmla="*/ 1012489 h 1052854"/>
              <a:gd name="connsiteX43" fmla="*/ 88070 w 441881"/>
              <a:gd name="connsiteY43" fmla="*/ 1027167 h 1052854"/>
              <a:gd name="connsiteX44" fmla="*/ 77062 w 441881"/>
              <a:gd name="connsiteY44" fmla="*/ 1034506 h 1052854"/>
              <a:gd name="connsiteX45" fmla="*/ 62383 w 441881"/>
              <a:gd name="connsiteY45" fmla="*/ 1041845 h 1052854"/>
              <a:gd name="connsiteX46" fmla="*/ 51374 w 441881"/>
              <a:gd name="connsiteY46" fmla="*/ 1049185 h 1052854"/>
              <a:gd name="connsiteX47" fmla="*/ 36696 w 441881"/>
              <a:gd name="connsiteY47" fmla="*/ 1052854 h 1052854"/>
              <a:gd name="connsiteX48" fmla="*/ 29357 w 441881"/>
              <a:gd name="connsiteY48" fmla="*/ 1052854 h 1052854"/>
              <a:gd name="connsiteX49" fmla="*/ 18348 w 441881"/>
              <a:gd name="connsiteY49" fmla="*/ 1049185 h 1052854"/>
              <a:gd name="connsiteX50" fmla="*/ 14678 w 441881"/>
              <a:gd name="connsiteY50" fmla="*/ 1045515 h 1052854"/>
              <a:gd name="connsiteX51" fmla="*/ 7339 w 441881"/>
              <a:gd name="connsiteY51" fmla="*/ 1038176 h 1052854"/>
              <a:gd name="connsiteX52" fmla="*/ 3670 w 441881"/>
              <a:gd name="connsiteY52" fmla="*/ 1034506 h 1052854"/>
              <a:gd name="connsiteX53" fmla="*/ 3670 w 441881"/>
              <a:gd name="connsiteY53" fmla="*/ 1023497 h 1052854"/>
              <a:gd name="connsiteX54" fmla="*/ 0 w 441881"/>
              <a:gd name="connsiteY54" fmla="*/ 1012489 h 1052854"/>
              <a:gd name="connsiteX55" fmla="*/ 3670 w 441881"/>
              <a:gd name="connsiteY55" fmla="*/ 997810 h 1052854"/>
              <a:gd name="connsiteX56" fmla="*/ 3670 w 441881"/>
              <a:gd name="connsiteY56" fmla="*/ 979462 h 1052854"/>
              <a:gd name="connsiteX57" fmla="*/ 7339 w 441881"/>
              <a:gd name="connsiteY57" fmla="*/ 964784 h 1052854"/>
              <a:gd name="connsiteX58" fmla="*/ 5064 w 441881"/>
              <a:gd name="connsiteY58" fmla="*/ 955681 h 1052854"/>
              <a:gd name="connsiteX59" fmla="*/ 7057 w 441881"/>
              <a:gd name="connsiteY59" fmla="*/ 951245 h 1052854"/>
              <a:gd name="connsiteX60" fmla="*/ 11887 w 441881"/>
              <a:gd name="connsiteY60" fmla="*/ 933450 h 1052854"/>
              <a:gd name="connsiteX61" fmla="*/ 21412 w 441881"/>
              <a:gd name="connsiteY61" fmla="*/ 876300 h 1052854"/>
              <a:gd name="connsiteX62" fmla="*/ 49987 w 441881"/>
              <a:gd name="connsiteY62" fmla="*/ 819150 h 1052854"/>
              <a:gd name="connsiteX63" fmla="*/ 58933 w 441881"/>
              <a:gd name="connsiteY63" fmla="*/ 792313 h 1052854"/>
              <a:gd name="connsiteX64" fmla="*/ 66053 w 441881"/>
              <a:gd name="connsiteY64" fmla="*/ 792313 h 1052854"/>
              <a:gd name="connsiteX65" fmla="*/ 73392 w 441881"/>
              <a:gd name="connsiteY65" fmla="*/ 788643 h 1052854"/>
              <a:gd name="connsiteX66" fmla="*/ 80731 w 441881"/>
              <a:gd name="connsiteY66" fmla="*/ 784974 h 1052854"/>
              <a:gd name="connsiteX67" fmla="*/ 84401 w 441881"/>
              <a:gd name="connsiteY67" fmla="*/ 781304 h 1052854"/>
              <a:gd name="connsiteX68" fmla="*/ 88070 w 441881"/>
              <a:gd name="connsiteY68" fmla="*/ 773965 h 1052854"/>
              <a:gd name="connsiteX69" fmla="*/ 95410 w 441881"/>
              <a:gd name="connsiteY69" fmla="*/ 762956 h 1052854"/>
              <a:gd name="connsiteX70" fmla="*/ 99079 w 441881"/>
              <a:gd name="connsiteY70" fmla="*/ 755617 h 1052854"/>
              <a:gd name="connsiteX71" fmla="*/ 102749 w 441881"/>
              <a:gd name="connsiteY71" fmla="*/ 748278 h 1052854"/>
              <a:gd name="connsiteX72" fmla="*/ 110088 w 441881"/>
              <a:gd name="connsiteY72" fmla="*/ 740939 h 1052854"/>
              <a:gd name="connsiteX73" fmla="*/ 117427 w 441881"/>
              <a:gd name="connsiteY73" fmla="*/ 726260 h 1052854"/>
              <a:gd name="connsiteX74" fmla="*/ 121097 w 441881"/>
              <a:gd name="connsiteY74" fmla="*/ 715252 h 1052854"/>
              <a:gd name="connsiteX75" fmla="*/ 128436 w 441881"/>
              <a:gd name="connsiteY75" fmla="*/ 704243 h 1052854"/>
              <a:gd name="connsiteX76" fmla="*/ 132106 w 441881"/>
              <a:gd name="connsiteY76" fmla="*/ 693234 h 1052854"/>
              <a:gd name="connsiteX77" fmla="*/ 135775 w 441881"/>
              <a:gd name="connsiteY77" fmla="*/ 678556 h 1052854"/>
              <a:gd name="connsiteX78" fmla="*/ 143114 w 441881"/>
              <a:gd name="connsiteY78" fmla="*/ 660208 h 1052854"/>
              <a:gd name="connsiteX79" fmla="*/ 150454 w 441881"/>
              <a:gd name="connsiteY79" fmla="*/ 645529 h 1052854"/>
              <a:gd name="connsiteX80" fmla="*/ 161462 w 441881"/>
              <a:gd name="connsiteY80" fmla="*/ 612503 h 1052854"/>
              <a:gd name="connsiteX81" fmla="*/ 172471 w 441881"/>
              <a:gd name="connsiteY81" fmla="*/ 575807 h 1052854"/>
              <a:gd name="connsiteX82" fmla="*/ 187150 w 441881"/>
              <a:gd name="connsiteY82" fmla="*/ 539111 h 1052854"/>
              <a:gd name="connsiteX83" fmla="*/ 201828 w 441881"/>
              <a:gd name="connsiteY83" fmla="*/ 502415 h 1052854"/>
              <a:gd name="connsiteX84" fmla="*/ 212837 w 441881"/>
              <a:gd name="connsiteY84" fmla="*/ 458380 h 1052854"/>
              <a:gd name="connsiteX85" fmla="*/ 223846 w 441881"/>
              <a:gd name="connsiteY85" fmla="*/ 414345 h 1052854"/>
              <a:gd name="connsiteX86" fmla="*/ 231185 w 441881"/>
              <a:gd name="connsiteY86" fmla="*/ 373979 h 1052854"/>
              <a:gd name="connsiteX87" fmla="*/ 245863 w 441881"/>
              <a:gd name="connsiteY87" fmla="*/ 326275 h 1052854"/>
              <a:gd name="connsiteX88" fmla="*/ 253202 w 441881"/>
              <a:gd name="connsiteY88" fmla="*/ 278570 h 1052854"/>
              <a:gd name="connsiteX89" fmla="*/ 260542 w 441881"/>
              <a:gd name="connsiteY89" fmla="*/ 238204 h 1052854"/>
              <a:gd name="connsiteX90" fmla="*/ 264211 w 441881"/>
              <a:gd name="connsiteY90" fmla="*/ 201508 h 1052854"/>
              <a:gd name="connsiteX91" fmla="*/ 267881 w 441881"/>
              <a:gd name="connsiteY91" fmla="*/ 183160 h 1052854"/>
              <a:gd name="connsiteX92" fmla="*/ 271550 w 441881"/>
              <a:gd name="connsiteY92" fmla="*/ 168482 h 1052854"/>
              <a:gd name="connsiteX93" fmla="*/ 271550 w 441881"/>
              <a:gd name="connsiteY93" fmla="*/ 150134 h 1052854"/>
              <a:gd name="connsiteX94" fmla="*/ 275220 w 441881"/>
              <a:gd name="connsiteY94" fmla="*/ 135456 h 1052854"/>
              <a:gd name="connsiteX95" fmla="*/ 275220 w 441881"/>
              <a:gd name="connsiteY95" fmla="*/ 120777 h 1052854"/>
              <a:gd name="connsiteX96" fmla="*/ 275220 w 441881"/>
              <a:gd name="connsiteY96" fmla="*/ 109768 h 1052854"/>
              <a:gd name="connsiteX97" fmla="*/ 275220 w 441881"/>
              <a:gd name="connsiteY97" fmla="*/ 98760 h 1052854"/>
              <a:gd name="connsiteX98" fmla="*/ 278890 w 441881"/>
              <a:gd name="connsiteY98" fmla="*/ 84081 h 1052854"/>
              <a:gd name="connsiteX99" fmla="*/ 278890 w 441881"/>
              <a:gd name="connsiteY99" fmla="*/ 76742 h 1052854"/>
              <a:gd name="connsiteX100" fmla="*/ 278890 w 441881"/>
              <a:gd name="connsiteY100" fmla="*/ 65733 h 1052854"/>
              <a:gd name="connsiteX101" fmla="*/ 278890 w 441881"/>
              <a:gd name="connsiteY101" fmla="*/ 51055 h 1052854"/>
              <a:gd name="connsiteX102" fmla="*/ 278890 w 441881"/>
              <a:gd name="connsiteY102" fmla="*/ 40046 h 1052854"/>
              <a:gd name="connsiteX103" fmla="*/ 278890 w 441881"/>
              <a:gd name="connsiteY103" fmla="*/ 21698 h 1052854"/>
              <a:gd name="connsiteX104" fmla="*/ 275220 w 441881"/>
              <a:gd name="connsiteY104" fmla="*/ 10689 h 1052854"/>
              <a:gd name="connsiteX105" fmla="*/ 275220 w 441881"/>
              <a:gd name="connsiteY105" fmla="*/ 3350 h 1052854"/>
              <a:gd name="connsiteX106" fmla="*/ 275220 w 441881"/>
              <a:gd name="connsiteY106" fmla="*/ 1730 h 1052854"/>
              <a:gd name="connsiteX107" fmla="*/ 288112 w 441881"/>
              <a:gd name="connsiteY107" fmla="*/ 0 h 105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441881" h="1052854">
                <a:moveTo>
                  <a:pt x="288112" y="0"/>
                </a:moveTo>
                <a:cubicBezTo>
                  <a:pt x="315092" y="0"/>
                  <a:pt x="363709" y="10713"/>
                  <a:pt x="392887" y="19050"/>
                </a:cubicBezTo>
                <a:cubicBezTo>
                  <a:pt x="402541" y="21808"/>
                  <a:pt x="412482" y="24085"/>
                  <a:pt x="421462" y="28575"/>
                </a:cubicBezTo>
                <a:lnTo>
                  <a:pt x="441881" y="42188"/>
                </a:lnTo>
                <a:lnTo>
                  <a:pt x="440352" y="43716"/>
                </a:lnTo>
                <a:lnTo>
                  <a:pt x="436682" y="54725"/>
                </a:lnTo>
                <a:lnTo>
                  <a:pt x="429343" y="62064"/>
                </a:lnTo>
                <a:lnTo>
                  <a:pt x="425674" y="73073"/>
                </a:lnTo>
                <a:lnTo>
                  <a:pt x="422004" y="87751"/>
                </a:lnTo>
                <a:lnTo>
                  <a:pt x="418334" y="106099"/>
                </a:lnTo>
                <a:lnTo>
                  <a:pt x="418334" y="120777"/>
                </a:lnTo>
                <a:lnTo>
                  <a:pt x="414665" y="135456"/>
                </a:lnTo>
                <a:lnTo>
                  <a:pt x="410995" y="153804"/>
                </a:lnTo>
                <a:lnTo>
                  <a:pt x="407326" y="179491"/>
                </a:lnTo>
                <a:lnTo>
                  <a:pt x="403656" y="201508"/>
                </a:lnTo>
                <a:lnTo>
                  <a:pt x="399986" y="227196"/>
                </a:lnTo>
                <a:lnTo>
                  <a:pt x="396317" y="252883"/>
                </a:lnTo>
                <a:lnTo>
                  <a:pt x="388978" y="304257"/>
                </a:lnTo>
                <a:lnTo>
                  <a:pt x="377969" y="359301"/>
                </a:lnTo>
                <a:lnTo>
                  <a:pt x="363290" y="410675"/>
                </a:lnTo>
                <a:lnTo>
                  <a:pt x="352282" y="469389"/>
                </a:lnTo>
                <a:lnTo>
                  <a:pt x="337603" y="524433"/>
                </a:lnTo>
                <a:lnTo>
                  <a:pt x="322925" y="579477"/>
                </a:lnTo>
                <a:lnTo>
                  <a:pt x="308246" y="634520"/>
                </a:lnTo>
                <a:lnTo>
                  <a:pt x="286229" y="689564"/>
                </a:lnTo>
                <a:lnTo>
                  <a:pt x="275220" y="715252"/>
                </a:lnTo>
                <a:lnTo>
                  <a:pt x="267881" y="740939"/>
                </a:lnTo>
                <a:lnTo>
                  <a:pt x="260542" y="766626"/>
                </a:lnTo>
                <a:lnTo>
                  <a:pt x="249533" y="788643"/>
                </a:lnTo>
                <a:lnTo>
                  <a:pt x="242194" y="814331"/>
                </a:lnTo>
                <a:lnTo>
                  <a:pt x="227515" y="836348"/>
                </a:lnTo>
                <a:lnTo>
                  <a:pt x="220176" y="854696"/>
                </a:lnTo>
                <a:lnTo>
                  <a:pt x="209167" y="876714"/>
                </a:lnTo>
                <a:lnTo>
                  <a:pt x="201828" y="891392"/>
                </a:lnTo>
                <a:lnTo>
                  <a:pt x="194489" y="906070"/>
                </a:lnTo>
                <a:lnTo>
                  <a:pt x="183480" y="920749"/>
                </a:lnTo>
                <a:lnTo>
                  <a:pt x="172471" y="939097"/>
                </a:lnTo>
                <a:lnTo>
                  <a:pt x="165132" y="950106"/>
                </a:lnTo>
                <a:lnTo>
                  <a:pt x="157793" y="961114"/>
                </a:lnTo>
                <a:lnTo>
                  <a:pt x="146784" y="972123"/>
                </a:lnTo>
                <a:lnTo>
                  <a:pt x="139445" y="979462"/>
                </a:lnTo>
                <a:lnTo>
                  <a:pt x="124766" y="997810"/>
                </a:lnTo>
                <a:lnTo>
                  <a:pt x="102749" y="1012489"/>
                </a:lnTo>
                <a:lnTo>
                  <a:pt x="88070" y="1027167"/>
                </a:lnTo>
                <a:lnTo>
                  <a:pt x="77062" y="1034506"/>
                </a:lnTo>
                <a:lnTo>
                  <a:pt x="62383" y="1041845"/>
                </a:lnTo>
                <a:lnTo>
                  <a:pt x="51374" y="1049185"/>
                </a:lnTo>
                <a:lnTo>
                  <a:pt x="36696" y="1052854"/>
                </a:lnTo>
                <a:lnTo>
                  <a:pt x="29357" y="1052854"/>
                </a:lnTo>
                <a:lnTo>
                  <a:pt x="18348" y="1049185"/>
                </a:lnTo>
                <a:lnTo>
                  <a:pt x="14678" y="1045515"/>
                </a:lnTo>
                <a:lnTo>
                  <a:pt x="7339" y="1038176"/>
                </a:lnTo>
                <a:lnTo>
                  <a:pt x="3670" y="1034506"/>
                </a:lnTo>
                <a:lnTo>
                  <a:pt x="3670" y="1023497"/>
                </a:lnTo>
                <a:lnTo>
                  <a:pt x="0" y="1012489"/>
                </a:lnTo>
                <a:lnTo>
                  <a:pt x="3670" y="997810"/>
                </a:lnTo>
                <a:lnTo>
                  <a:pt x="3670" y="979462"/>
                </a:lnTo>
                <a:lnTo>
                  <a:pt x="7339" y="964784"/>
                </a:lnTo>
                <a:lnTo>
                  <a:pt x="5064" y="955681"/>
                </a:lnTo>
                <a:lnTo>
                  <a:pt x="7057" y="951245"/>
                </a:lnTo>
                <a:cubicBezTo>
                  <a:pt x="8707" y="946508"/>
                  <a:pt x="10244" y="940844"/>
                  <a:pt x="11887" y="933450"/>
                </a:cubicBezTo>
                <a:cubicBezTo>
                  <a:pt x="16077" y="914597"/>
                  <a:pt x="17222" y="895153"/>
                  <a:pt x="21412" y="876300"/>
                </a:cubicBezTo>
                <a:cubicBezTo>
                  <a:pt x="30989" y="833206"/>
                  <a:pt x="29436" y="860251"/>
                  <a:pt x="49987" y="819150"/>
                </a:cubicBezTo>
                <a:lnTo>
                  <a:pt x="58933" y="792313"/>
                </a:lnTo>
                <a:lnTo>
                  <a:pt x="66053" y="792313"/>
                </a:lnTo>
                <a:lnTo>
                  <a:pt x="73392" y="788643"/>
                </a:lnTo>
                <a:lnTo>
                  <a:pt x="80731" y="784974"/>
                </a:lnTo>
                <a:lnTo>
                  <a:pt x="84401" y="781304"/>
                </a:lnTo>
                <a:lnTo>
                  <a:pt x="88070" y="773965"/>
                </a:lnTo>
                <a:lnTo>
                  <a:pt x="95410" y="762956"/>
                </a:lnTo>
                <a:lnTo>
                  <a:pt x="99079" y="755617"/>
                </a:lnTo>
                <a:lnTo>
                  <a:pt x="102749" y="748278"/>
                </a:lnTo>
                <a:lnTo>
                  <a:pt x="110088" y="740939"/>
                </a:lnTo>
                <a:lnTo>
                  <a:pt x="117427" y="726260"/>
                </a:lnTo>
                <a:lnTo>
                  <a:pt x="121097" y="715252"/>
                </a:lnTo>
                <a:lnTo>
                  <a:pt x="128436" y="704243"/>
                </a:lnTo>
                <a:lnTo>
                  <a:pt x="132106" y="693234"/>
                </a:lnTo>
                <a:lnTo>
                  <a:pt x="135775" y="678556"/>
                </a:lnTo>
                <a:lnTo>
                  <a:pt x="143114" y="660208"/>
                </a:lnTo>
                <a:lnTo>
                  <a:pt x="150454" y="645529"/>
                </a:lnTo>
                <a:lnTo>
                  <a:pt x="161462" y="612503"/>
                </a:lnTo>
                <a:lnTo>
                  <a:pt x="172471" y="575807"/>
                </a:lnTo>
                <a:lnTo>
                  <a:pt x="187150" y="539111"/>
                </a:lnTo>
                <a:lnTo>
                  <a:pt x="201828" y="502415"/>
                </a:lnTo>
                <a:lnTo>
                  <a:pt x="212837" y="458380"/>
                </a:lnTo>
                <a:lnTo>
                  <a:pt x="223846" y="414345"/>
                </a:lnTo>
                <a:lnTo>
                  <a:pt x="231185" y="373979"/>
                </a:lnTo>
                <a:lnTo>
                  <a:pt x="245863" y="326275"/>
                </a:lnTo>
                <a:lnTo>
                  <a:pt x="253202" y="278570"/>
                </a:lnTo>
                <a:lnTo>
                  <a:pt x="260542" y="238204"/>
                </a:lnTo>
                <a:lnTo>
                  <a:pt x="264211" y="201508"/>
                </a:lnTo>
                <a:lnTo>
                  <a:pt x="267881" y="183160"/>
                </a:lnTo>
                <a:lnTo>
                  <a:pt x="271550" y="168482"/>
                </a:lnTo>
                <a:lnTo>
                  <a:pt x="271550" y="150134"/>
                </a:lnTo>
                <a:lnTo>
                  <a:pt x="275220" y="135456"/>
                </a:lnTo>
                <a:lnTo>
                  <a:pt x="275220" y="120777"/>
                </a:lnTo>
                <a:lnTo>
                  <a:pt x="275220" y="109768"/>
                </a:lnTo>
                <a:lnTo>
                  <a:pt x="275220" y="98760"/>
                </a:lnTo>
                <a:lnTo>
                  <a:pt x="278890" y="84081"/>
                </a:lnTo>
                <a:lnTo>
                  <a:pt x="278890" y="76742"/>
                </a:lnTo>
                <a:lnTo>
                  <a:pt x="278890" y="65733"/>
                </a:lnTo>
                <a:lnTo>
                  <a:pt x="278890" y="51055"/>
                </a:lnTo>
                <a:lnTo>
                  <a:pt x="278890" y="40046"/>
                </a:lnTo>
                <a:lnTo>
                  <a:pt x="278890" y="21698"/>
                </a:lnTo>
                <a:lnTo>
                  <a:pt x="275220" y="10689"/>
                </a:lnTo>
                <a:lnTo>
                  <a:pt x="275220" y="3350"/>
                </a:lnTo>
                <a:lnTo>
                  <a:pt x="275220" y="1730"/>
                </a:lnTo>
                <a:lnTo>
                  <a:pt x="288112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654781" y="3482909"/>
            <a:ext cx="1986" cy="1963"/>
          </a:xfrm>
          <a:custGeom>
            <a:avLst/>
            <a:gdLst>
              <a:gd name="connsiteX0" fmla="*/ 746 w 1986"/>
              <a:gd name="connsiteY0" fmla="*/ 1252 h 1963"/>
              <a:gd name="connsiteX1" fmla="*/ 0 w 1986"/>
              <a:gd name="connsiteY1" fmla="*/ 1963 h 1963"/>
              <a:gd name="connsiteX2" fmla="*/ 514 w 1986"/>
              <a:gd name="connsiteY2" fmla="*/ 1416 h 1963"/>
              <a:gd name="connsiteX3" fmla="*/ 746 w 1986"/>
              <a:gd name="connsiteY3" fmla="*/ 1252 h 1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6" h="1963">
                <a:moveTo>
                  <a:pt x="746" y="1252"/>
                </a:moveTo>
                <a:lnTo>
                  <a:pt x="0" y="1963"/>
                </a:lnTo>
                <a:lnTo>
                  <a:pt x="514" y="1416"/>
                </a:lnTo>
                <a:cubicBezTo>
                  <a:pt x="2161" y="-223"/>
                  <a:pt x="2675" y="-642"/>
                  <a:pt x="746" y="1252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6300448" y="2140319"/>
            <a:ext cx="979783" cy="242193"/>
          </a:xfrm>
          <a:custGeom>
            <a:avLst/>
            <a:gdLst>
              <a:gd name="connsiteX0" fmla="*/ 781625 w 979783"/>
              <a:gd name="connsiteY0" fmla="*/ 0 h 242193"/>
              <a:gd name="connsiteX1" fmla="*/ 788964 w 979783"/>
              <a:gd name="connsiteY1" fmla="*/ 0 h 242193"/>
              <a:gd name="connsiteX2" fmla="*/ 796303 w 979783"/>
              <a:gd name="connsiteY2" fmla="*/ 3670 h 242193"/>
              <a:gd name="connsiteX3" fmla="*/ 807312 w 979783"/>
              <a:gd name="connsiteY3" fmla="*/ 7339 h 242193"/>
              <a:gd name="connsiteX4" fmla="*/ 818321 w 979783"/>
              <a:gd name="connsiteY4" fmla="*/ 14679 h 242193"/>
              <a:gd name="connsiteX5" fmla="*/ 829330 w 979783"/>
              <a:gd name="connsiteY5" fmla="*/ 22018 h 242193"/>
              <a:gd name="connsiteX6" fmla="*/ 844008 w 979783"/>
              <a:gd name="connsiteY6" fmla="*/ 29357 h 242193"/>
              <a:gd name="connsiteX7" fmla="*/ 855017 w 979783"/>
              <a:gd name="connsiteY7" fmla="*/ 40366 h 242193"/>
              <a:gd name="connsiteX8" fmla="*/ 877034 w 979783"/>
              <a:gd name="connsiteY8" fmla="*/ 51374 h 242193"/>
              <a:gd name="connsiteX9" fmla="*/ 891713 w 979783"/>
              <a:gd name="connsiteY9" fmla="*/ 66053 h 242193"/>
              <a:gd name="connsiteX10" fmla="*/ 913730 w 979783"/>
              <a:gd name="connsiteY10" fmla="*/ 80731 h 242193"/>
              <a:gd name="connsiteX11" fmla="*/ 932078 w 979783"/>
              <a:gd name="connsiteY11" fmla="*/ 95410 h 242193"/>
              <a:gd name="connsiteX12" fmla="*/ 946757 w 979783"/>
              <a:gd name="connsiteY12" fmla="*/ 106418 h 242193"/>
              <a:gd name="connsiteX13" fmla="*/ 957766 w 979783"/>
              <a:gd name="connsiteY13" fmla="*/ 113758 h 242193"/>
              <a:gd name="connsiteX14" fmla="*/ 968774 w 979783"/>
              <a:gd name="connsiteY14" fmla="*/ 128436 h 242193"/>
              <a:gd name="connsiteX15" fmla="*/ 972444 w 979783"/>
              <a:gd name="connsiteY15" fmla="*/ 132106 h 242193"/>
              <a:gd name="connsiteX16" fmla="*/ 976114 w 979783"/>
              <a:gd name="connsiteY16" fmla="*/ 139445 h 242193"/>
              <a:gd name="connsiteX17" fmla="*/ 979783 w 979783"/>
              <a:gd name="connsiteY17" fmla="*/ 143114 h 242193"/>
              <a:gd name="connsiteX18" fmla="*/ 976114 w 979783"/>
              <a:gd name="connsiteY18" fmla="*/ 154123 h 242193"/>
              <a:gd name="connsiteX19" fmla="*/ 972444 w 979783"/>
              <a:gd name="connsiteY19" fmla="*/ 165132 h 242193"/>
              <a:gd name="connsiteX20" fmla="*/ 965105 w 979783"/>
              <a:gd name="connsiteY20" fmla="*/ 176141 h 242193"/>
              <a:gd name="connsiteX21" fmla="*/ 954096 w 979783"/>
              <a:gd name="connsiteY21" fmla="*/ 183480 h 242193"/>
              <a:gd name="connsiteX22" fmla="*/ 950426 w 979783"/>
              <a:gd name="connsiteY22" fmla="*/ 183480 h 242193"/>
              <a:gd name="connsiteX23" fmla="*/ 946757 w 979783"/>
              <a:gd name="connsiteY23" fmla="*/ 187149 h 242193"/>
              <a:gd name="connsiteX24" fmla="*/ 939418 w 979783"/>
              <a:gd name="connsiteY24" fmla="*/ 198158 h 242193"/>
              <a:gd name="connsiteX25" fmla="*/ 937277 w 979783"/>
              <a:gd name="connsiteY25" fmla="*/ 200300 h 242193"/>
              <a:gd name="connsiteX26" fmla="*/ 916858 w 979783"/>
              <a:gd name="connsiteY26" fmla="*/ 186687 h 242193"/>
              <a:gd name="connsiteX27" fmla="*/ 888283 w 979783"/>
              <a:gd name="connsiteY27" fmla="*/ 177162 h 242193"/>
              <a:gd name="connsiteX28" fmla="*/ 783508 w 979783"/>
              <a:gd name="connsiteY28" fmla="*/ 158112 h 242193"/>
              <a:gd name="connsiteX29" fmla="*/ 770616 w 979783"/>
              <a:gd name="connsiteY29" fmla="*/ 159842 h 242193"/>
              <a:gd name="connsiteX30" fmla="*/ 770616 w 979783"/>
              <a:gd name="connsiteY30" fmla="*/ 154123 h 242193"/>
              <a:gd name="connsiteX31" fmla="*/ 766946 w 979783"/>
              <a:gd name="connsiteY31" fmla="*/ 146784 h 242193"/>
              <a:gd name="connsiteX32" fmla="*/ 763277 w 979783"/>
              <a:gd name="connsiteY32" fmla="*/ 143114 h 242193"/>
              <a:gd name="connsiteX33" fmla="*/ 759607 w 979783"/>
              <a:gd name="connsiteY33" fmla="*/ 139445 h 242193"/>
              <a:gd name="connsiteX34" fmla="*/ 755938 w 979783"/>
              <a:gd name="connsiteY34" fmla="*/ 139445 h 242193"/>
              <a:gd name="connsiteX35" fmla="*/ 748598 w 979783"/>
              <a:gd name="connsiteY35" fmla="*/ 135775 h 242193"/>
              <a:gd name="connsiteX36" fmla="*/ 741259 w 979783"/>
              <a:gd name="connsiteY36" fmla="*/ 135775 h 242193"/>
              <a:gd name="connsiteX37" fmla="*/ 722911 w 979783"/>
              <a:gd name="connsiteY37" fmla="*/ 135775 h 242193"/>
              <a:gd name="connsiteX38" fmla="*/ 704563 w 979783"/>
              <a:gd name="connsiteY38" fmla="*/ 135775 h 242193"/>
              <a:gd name="connsiteX39" fmla="*/ 697224 w 979783"/>
              <a:gd name="connsiteY39" fmla="*/ 135775 h 242193"/>
              <a:gd name="connsiteX40" fmla="*/ 689885 w 979783"/>
              <a:gd name="connsiteY40" fmla="*/ 135775 h 242193"/>
              <a:gd name="connsiteX41" fmla="*/ 678876 w 979783"/>
              <a:gd name="connsiteY41" fmla="*/ 135775 h 242193"/>
              <a:gd name="connsiteX42" fmla="*/ 664198 w 979783"/>
              <a:gd name="connsiteY42" fmla="*/ 135775 h 242193"/>
              <a:gd name="connsiteX43" fmla="*/ 653189 w 979783"/>
              <a:gd name="connsiteY43" fmla="*/ 139445 h 242193"/>
              <a:gd name="connsiteX44" fmla="*/ 638510 w 979783"/>
              <a:gd name="connsiteY44" fmla="*/ 143114 h 242193"/>
              <a:gd name="connsiteX45" fmla="*/ 620162 w 979783"/>
              <a:gd name="connsiteY45" fmla="*/ 143114 h 242193"/>
              <a:gd name="connsiteX46" fmla="*/ 598145 w 979783"/>
              <a:gd name="connsiteY46" fmla="*/ 146784 h 242193"/>
              <a:gd name="connsiteX47" fmla="*/ 579797 w 979783"/>
              <a:gd name="connsiteY47" fmla="*/ 150453 h 242193"/>
              <a:gd name="connsiteX48" fmla="*/ 557779 w 979783"/>
              <a:gd name="connsiteY48" fmla="*/ 154123 h 242193"/>
              <a:gd name="connsiteX49" fmla="*/ 532092 w 979783"/>
              <a:gd name="connsiteY49" fmla="*/ 157793 h 242193"/>
              <a:gd name="connsiteX50" fmla="*/ 506405 w 979783"/>
              <a:gd name="connsiteY50" fmla="*/ 165132 h 242193"/>
              <a:gd name="connsiteX51" fmla="*/ 477048 w 979783"/>
              <a:gd name="connsiteY51" fmla="*/ 168801 h 242193"/>
              <a:gd name="connsiteX52" fmla="*/ 451361 w 979783"/>
              <a:gd name="connsiteY52" fmla="*/ 176141 h 242193"/>
              <a:gd name="connsiteX53" fmla="*/ 422004 w 979783"/>
              <a:gd name="connsiteY53" fmla="*/ 183480 h 242193"/>
              <a:gd name="connsiteX54" fmla="*/ 385308 w 979783"/>
              <a:gd name="connsiteY54" fmla="*/ 194489 h 242193"/>
              <a:gd name="connsiteX55" fmla="*/ 355951 w 979783"/>
              <a:gd name="connsiteY55" fmla="*/ 201828 h 242193"/>
              <a:gd name="connsiteX56" fmla="*/ 322925 w 979783"/>
              <a:gd name="connsiteY56" fmla="*/ 209167 h 242193"/>
              <a:gd name="connsiteX57" fmla="*/ 297238 w 979783"/>
              <a:gd name="connsiteY57" fmla="*/ 212837 h 242193"/>
              <a:gd name="connsiteX58" fmla="*/ 267881 w 979783"/>
              <a:gd name="connsiteY58" fmla="*/ 220176 h 242193"/>
              <a:gd name="connsiteX59" fmla="*/ 242194 w 979783"/>
              <a:gd name="connsiteY59" fmla="*/ 223845 h 242193"/>
              <a:gd name="connsiteX60" fmla="*/ 216506 w 979783"/>
              <a:gd name="connsiteY60" fmla="*/ 227515 h 242193"/>
              <a:gd name="connsiteX61" fmla="*/ 198158 w 979783"/>
              <a:gd name="connsiteY61" fmla="*/ 231185 h 242193"/>
              <a:gd name="connsiteX62" fmla="*/ 179810 w 979783"/>
              <a:gd name="connsiteY62" fmla="*/ 234854 h 242193"/>
              <a:gd name="connsiteX63" fmla="*/ 161462 w 979783"/>
              <a:gd name="connsiteY63" fmla="*/ 238524 h 242193"/>
              <a:gd name="connsiteX64" fmla="*/ 143115 w 979783"/>
              <a:gd name="connsiteY64" fmla="*/ 238524 h 242193"/>
              <a:gd name="connsiteX65" fmla="*/ 132106 w 979783"/>
              <a:gd name="connsiteY65" fmla="*/ 242193 h 242193"/>
              <a:gd name="connsiteX66" fmla="*/ 121097 w 979783"/>
              <a:gd name="connsiteY66" fmla="*/ 242193 h 242193"/>
              <a:gd name="connsiteX67" fmla="*/ 110088 w 979783"/>
              <a:gd name="connsiteY67" fmla="*/ 242193 h 242193"/>
              <a:gd name="connsiteX68" fmla="*/ 102749 w 979783"/>
              <a:gd name="connsiteY68" fmla="*/ 242193 h 242193"/>
              <a:gd name="connsiteX69" fmla="*/ 99079 w 979783"/>
              <a:gd name="connsiteY69" fmla="*/ 242193 h 242193"/>
              <a:gd name="connsiteX70" fmla="*/ 91740 w 979783"/>
              <a:gd name="connsiteY70" fmla="*/ 242193 h 242193"/>
              <a:gd name="connsiteX71" fmla="*/ 84401 w 979783"/>
              <a:gd name="connsiteY71" fmla="*/ 238524 h 242193"/>
              <a:gd name="connsiteX72" fmla="*/ 77062 w 979783"/>
              <a:gd name="connsiteY72" fmla="*/ 238524 h 242193"/>
              <a:gd name="connsiteX73" fmla="*/ 69723 w 979783"/>
              <a:gd name="connsiteY73" fmla="*/ 234854 h 242193"/>
              <a:gd name="connsiteX74" fmla="*/ 62383 w 979783"/>
              <a:gd name="connsiteY74" fmla="*/ 231185 h 242193"/>
              <a:gd name="connsiteX75" fmla="*/ 55044 w 979783"/>
              <a:gd name="connsiteY75" fmla="*/ 223845 h 242193"/>
              <a:gd name="connsiteX76" fmla="*/ 47705 w 979783"/>
              <a:gd name="connsiteY76" fmla="*/ 216506 h 242193"/>
              <a:gd name="connsiteX77" fmla="*/ 36696 w 979783"/>
              <a:gd name="connsiteY77" fmla="*/ 209167 h 242193"/>
              <a:gd name="connsiteX78" fmla="*/ 25687 w 979783"/>
              <a:gd name="connsiteY78" fmla="*/ 201828 h 242193"/>
              <a:gd name="connsiteX79" fmla="*/ 18348 w 979783"/>
              <a:gd name="connsiteY79" fmla="*/ 194489 h 242193"/>
              <a:gd name="connsiteX80" fmla="*/ 11009 w 979783"/>
              <a:gd name="connsiteY80" fmla="*/ 183480 h 242193"/>
              <a:gd name="connsiteX81" fmla="*/ 3670 w 979783"/>
              <a:gd name="connsiteY81" fmla="*/ 176141 h 242193"/>
              <a:gd name="connsiteX82" fmla="*/ 0 w 979783"/>
              <a:gd name="connsiteY82" fmla="*/ 168801 h 242193"/>
              <a:gd name="connsiteX83" fmla="*/ 0 w 979783"/>
              <a:gd name="connsiteY83" fmla="*/ 165132 h 242193"/>
              <a:gd name="connsiteX84" fmla="*/ 0 w 979783"/>
              <a:gd name="connsiteY84" fmla="*/ 161462 h 242193"/>
              <a:gd name="connsiteX85" fmla="*/ 0 w 979783"/>
              <a:gd name="connsiteY85" fmla="*/ 157793 h 242193"/>
              <a:gd name="connsiteX86" fmla="*/ 3670 w 979783"/>
              <a:gd name="connsiteY86" fmla="*/ 154123 h 242193"/>
              <a:gd name="connsiteX87" fmla="*/ 7339 w 979783"/>
              <a:gd name="connsiteY87" fmla="*/ 154123 h 242193"/>
              <a:gd name="connsiteX88" fmla="*/ 14679 w 979783"/>
              <a:gd name="connsiteY88" fmla="*/ 150453 h 242193"/>
              <a:gd name="connsiteX89" fmla="*/ 25687 w 979783"/>
              <a:gd name="connsiteY89" fmla="*/ 150453 h 242193"/>
              <a:gd name="connsiteX90" fmla="*/ 44035 w 979783"/>
              <a:gd name="connsiteY90" fmla="*/ 150453 h 242193"/>
              <a:gd name="connsiteX91" fmla="*/ 58714 w 979783"/>
              <a:gd name="connsiteY91" fmla="*/ 146784 h 242193"/>
              <a:gd name="connsiteX92" fmla="*/ 80731 w 979783"/>
              <a:gd name="connsiteY92" fmla="*/ 146784 h 242193"/>
              <a:gd name="connsiteX93" fmla="*/ 106419 w 979783"/>
              <a:gd name="connsiteY93" fmla="*/ 143114 h 242193"/>
              <a:gd name="connsiteX94" fmla="*/ 128436 w 979783"/>
              <a:gd name="connsiteY94" fmla="*/ 139445 h 242193"/>
              <a:gd name="connsiteX95" fmla="*/ 150454 w 979783"/>
              <a:gd name="connsiteY95" fmla="*/ 135775 h 242193"/>
              <a:gd name="connsiteX96" fmla="*/ 179810 w 979783"/>
              <a:gd name="connsiteY96" fmla="*/ 132106 h 242193"/>
              <a:gd name="connsiteX97" fmla="*/ 205498 w 979783"/>
              <a:gd name="connsiteY97" fmla="*/ 128436 h 242193"/>
              <a:gd name="connsiteX98" fmla="*/ 238524 w 979783"/>
              <a:gd name="connsiteY98" fmla="*/ 121097 h 242193"/>
              <a:gd name="connsiteX99" fmla="*/ 267881 w 979783"/>
              <a:gd name="connsiteY99" fmla="*/ 117427 h 242193"/>
              <a:gd name="connsiteX100" fmla="*/ 300907 w 979783"/>
              <a:gd name="connsiteY100" fmla="*/ 113758 h 242193"/>
              <a:gd name="connsiteX101" fmla="*/ 333934 w 979783"/>
              <a:gd name="connsiteY101" fmla="*/ 106418 h 242193"/>
              <a:gd name="connsiteX102" fmla="*/ 399986 w 979783"/>
              <a:gd name="connsiteY102" fmla="*/ 95410 h 242193"/>
              <a:gd name="connsiteX103" fmla="*/ 466039 w 979783"/>
              <a:gd name="connsiteY103" fmla="*/ 84401 h 242193"/>
              <a:gd name="connsiteX104" fmla="*/ 532092 w 979783"/>
              <a:gd name="connsiteY104" fmla="*/ 73392 h 242193"/>
              <a:gd name="connsiteX105" fmla="*/ 601814 w 979783"/>
              <a:gd name="connsiteY105" fmla="*/ 55044 h 242193"/>
              <a:gd name="connsiteX106" fmla="*/ 631171 w 979783"/>
              <a:gd name="connsiteY106" fmla="*/ 51374 h 242193"/>
              <a:gd name="connsiteX107" fmla="*/ 656858 w 979783"/>
              <a:gd name="connsiteY107" fmla="*/ 47705 h 242193"/>
              <a:gd name="connsiteX108" fmla="*/ 686215 w 979783"/>
              <a:gd name="connsiteY108" fmla="*/ 44035 h 242193"/>
              <a:gd name="connsiteX109" fmla="*/ 704563 w 979783"/>
              <a:gd name="connsiteY109" fmla="*/ 40366 h 242193"/>
              <a:gd name="connsiteX110" fmla="*/ 719242 w 979783"/>
              <a:gd name="connsiteY110" fmla="*/ 33026 h 242193"/>
              <a:gd name="connsiteX111" fmla="*/ 730250 w 979783"/>
              <a:gd name="connsiteY111" fmla="*/ 29357 h 242193"/>
              <a:gd name="connsiteX112" fmla="*/ 741259 w 979783"/>
              <a:gd name="connsiteY112" fmla="*/ 25687 h 242193"/>
              <a:gd name="connsiteX113" fmla="*/ 744929 w 979783"/>
              <a:gd name="connsiteY113" fmla="*/ 22018 h 242193"/>
              <a:gd name="connsiteX114" fmla="*/ 744929 w 979783"/>
              <a:gd name="connsiteY114" fmla="*/ 18348 h 242193"/>
              <a:gd name="connsiteX115" fmla="*/ 748598 w 979783"/>
              <a:gd name="connsiteY115" fmla="*/ 18348 h 242193"/>
              <a:gd name="connsiteX116" fmla="*/ 755938 w 979783"/>
              <a:gd name="connsiteY116" fmla="*/ 11009 h 242193"/>
              <a:gd name="connsiteX117" fmla="*/ 763277 w 979783"/>
              <a:gd name="connsiteY117" fmla="*/ 7339 h 242193"/>
              <a:gd name="connsiteX118" fmla="*/ 766946 w 979783"/>
              <a:gd name="connsiteY118" fmla="*/ 3670 h 242193"/>
              <a:gd name="connsiteX119" fmla="*/ 774286 w 979783"/>
              <a:gd name="connsiteY119" fmla="*/ 3670 h 242193"/>
              <a:gd name="connsiteX120" fmla="*/ 781625 w 979783"/>
              <a:gd name="connsiteY120" fmla="*/ 0 h 24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979783" h="242193">
                <a:moveTo>
                  <a:pt x="781625" y="0"/>
                </a:moveTo>
                <a:lnTo>
                  <a:pt x="788964" y="0"/>
                </a:lnTo>
                <a:lnTo>
                  <a:pt x="796303" y="3670"/>
                </a:lnTo>
                <a:lnTo>
                  <a:pt x="807312" y="7339"/>
                </a:lnTo>
                <a:lnTo>
                  <a:pt x="818321" y="14679"/>
                </a:lnTo>
                <a:lnTo>
                  <a:pt x="829330" y="22018"/>
                </a:lnTo>
                <a:lnTo>
                  <a:pt x="844008" y="29357"/>
                </a:lnTo>
                <a:lnTo>
                  <a:pt x="855017" y="40366"/>
                </a:lnTo>
                <a:lnTo>
                  <a:pt x="877034" y="51374"/>
                </a:lnTo>
                <a:lnTo>
                  <a:pt x="891713" y="66053"/>
                </a:lnTo>
                <a:lnTo>
                  <a:pt x="913730" y="80731"/>
                </a:lnTo>
                <a:lnTo>
                  <a:pt x="932078" y="95410"/>
                </a:lnTo>
                <a:lnTo>
                  <a:pt x="946757" y="106418"/>
                </a:lnTo>
                <a:lnTo>
                  <a:pt x="957766" y="113758"/>
                </a:lnTo>
                <a:lnTo>
                  <a:pt x="968774" y="128436"/>
                </a:lnTo>
                <a:lnTo>
                  <a:pt x="972444" y="132106"/>
                </a:lnTo>
                <a:lnTo>
                  <a:pt x="976114" y="139445"/>
                </a:lnTo>
                <a:lnTo>
                  <a:pt x="979783" y="143114"/>
                </a:lnTo>
                <a:lnTo>
                  <a:pt x="976114" y="154123"/>
                </a:lnTo>
                <a:lnTo>
                  <a:pt x="972444" y="165132"/>
                </a:lnTo>
                <a:lnTo>
                  <a:pt x="965105" y="176141"/>
                </a:lnTo>
                <a:lnTo>
                  <a:pt x="954096" y="183480"/>
                </a:lnTo>
                <a:lnTo>
                  <a:pt x="950426" y="183480"/>
                </a:lnTo>
                <a:lnTo>
                  <a:pt x="946757" y="187149"/>
                </a:lnTo>
                <a:lnTo>
                  <a:pt x="939418" y="198158"/>
                </a:lnTo>
                <a:lnTo>
                  <a:pt x="937277" y="200300"/>
                </a:lnTo>
                <a:lnTo>
                  <a:pt x="916858" y="186687"/>
                </a:lnTo>
                <a:cubicBezTo>
                  <a:pt x="907878" y="182197"/>
                  <a:pt x="897937" y="179920"/>
                  <a:pt x="888283" y="177162"/>
                </a:cubicBezTo>
                <a:cubicBezTo>
                  <a:pt x="859105" y="168825"/>
                  <a:pt x="810488" y="158112"/>
                  <a:pt x="783508" y="158112"/>
                </a:cubicBezTo>
                <a:lnTo>
                  <a:pt x="770616" y="159842"/>
                </a:lnTo>
                <a:lnTo>
                  <a:pt x="770616" y="154123"/>
                </a:lnTo>
                <a:lnTo>
                  <a:pt x="766946" y="146784"/>
                </a:lnTo>
                <a:lnTo>
                  <a:pt x="763277" y="143114"/>
                </a:lnTo>
                <a:lnTo>
                  <a:pt x="759607" y="139445"/>
                </a:lnTo>
                <a:lnTo>
                  <a:pt x="755938" y="139445"/>
                </a:lnTo>
                <a:lnTo>
                  <a:pt x="748598" y="135775"/>
                </a:lnTo>
                <a:lnTo>
                  <a:pt x="741259" y="135775"/>
                </a:lnTo>
                <a:lnTo>
                  <a:pt x="722911" y="135775"/>
                </a:lnTo>
                <a:lnTo>
                  <a:pt x="704563" y="135775"/>
                </a:lnTo>
                <a:lnTo>
                  <a:pt x="697224" y="135775"/>
                </a:lnTo>
                <a:lnTo>
                  <a:pt x="689885" y="135775"/>
                </a:lnTo>
                <a:lnTo>
                  <a:pt x="678876" y="135775"/>
                </a:lnTo>
                <a:lnTo>
                  <a:pt x="664198" y="135775"/>
                </a:lnTo>
                <a:lnTo>
                  <a:pt x="653189" y="139445"/>
                </a:lnTo>
                <a:lnTo>
                  <a:pt x="638510" y="143114"/>
                </a:lnTo>
                <a:lnTo>
                  <a:pt x="620162" y="143114"/>
                </a:lnTo>
                <a:lnTo>
                  <a:pt x="598145" y="146784"/>
                </a:lnTo>
                <a:lnTo>
                  <a:pt x="579797" y="150453"/>
                </a:lnTo>
                <a:lnTo>
                  <a:pt x="557779" y="154123"/>
                </a:lnTo>
                <a:lnTo>
                  <a:pt x="532092" y="157793"/>
                </a:lnTo>
                <a:lnTo>
                  <a:pt x="506405" y="165132"/>
                </a:lnTo>
                <a:lnTo>
                  <a:pt x="477048" y="168801"/>
                </a:lnTo>
                <a:lnTo>
                  <a:pt x="451361" y="176141"/>
                </a:lnTo>
                <a:lnTo>
                  <a:pt x="422004" y="183480"/>
                </a:lnTo>
                <a:lnTo>
                  <a:pt x="385308" y="194489"/>
                </a:lnTo>
                <a:lnTo>
                  <a:pt x="355951" y="201828"/>
                </a:lnTo>
                <a:lnTo>
                  <a:pt x="322925" y="209167"/>
                </a:lnTo>
                <a:lnTo>
                  <a:pt x="297238" y="212837"/>
                </a:lnTo>
                <a:lnTo>
                  <a:pt x="267881" y="220176"/>
                </a:lnTo>
                <a:lnTo>
                  <a:pt x="242194" y="223845"/>
                </a:lnTo>
                <a:lnTo>
                  <a:pt x="216506" y="227515"/>
                </a:lnTo>
                <a:lnTo>
                  <a:pt x="198158" y="231185"/>
                </a:lnTo>
                <a:lnTo>
                  <a:pt x="179810" y="234854"/>
                </a:lnTo>
                <a:lnTo>
                  <a:pt x="161462" y="238524"/>
                </a:lnTo>
                <a:lnTo>
                  <a:pt x="143115" y="238524"/>
                </a:lnTo>
                <a:lnTo>
                  <a:pt x="132106" y="242193"/>
                </a:lnTo>
                <a:lnTo>
                  <a:pt x="121097" y="242193"/>
                </a:lnTo>
                <a:lnTo>
                  <a:pt x="110088" y="242193"/>
                </a:lnTo>
                <a:lnTo>
                  <a:pt x="102749" y="242193"/>
                </a:lnTo>
                <a:lnTo>
                  <a:pt x="99079" y="242193"/>
                </a:lnTo>
                <a:lnTo>
                  <a:pt x="91740" y="242193"/>
                </a:lnTo>
                <a:lnTo>
                  <a:pt x="84401" y="238524"/>
                </a:lnTo>
                <a:lnTo>
                  <a:pt x="77062" y="238524"/>
                </a:lnTo>
                <a:lnTo>
                  <a:pt x="69723" y="234854"/>
                </a:lnTo>
                <a:lnTo>
                  <a:pt x="62383" y="231185"/>
                </a:lnTo>
                <a:lnTo>
                  <a:pt x="55044" y="223845"/>
                </a:lnTo>
                <a:lnTo>
                  <a:pt x="47705" y="216506"/>
                </a:lnTo>
                <a:lnTo>
                  <a:pt x="36696" y="209167"/>
                </a:lnTo>
                <a:lnTo>
                  <a:pt x="25687" y="201828"/>
                </a:lnTo>
                <a:lnTo>
                  <a:pt x="18348" y="194489"/>
                </a:lnTo>
                <a:lnTo>
                  <a:pt x="11009" y="183480"/>
                </a:lnTo>
                <a:lnTo>
                  <a:pt x="3670" y="176141"/>
                </a:lnTo>
                <a:lnTo>
                  <a:pt x="0" y="168801"/>
                </a:lnTo>
                <a:lnTo>
                  <a:pt x="0" y="165132"/>
                </a:lnTo>
                <a:lnTo>
                  <a:pt x="0" y="161462"/>
                </a:lnTo>
                <a:lnTo>
                  <a:pt x="0" y="157793"/>
                </a:lnTo>
                <a:lnTo>
                  <a:pt x="3670" y="154123"/>
                </a:lnTo>
                <a:lnTo>
                  <a:pt x="7339" y="154123"/>
                </a:lnTo>
                <a:lnTo>
                  <a:pt x="14679" y="150453"/>
                </a:lnTo>
                <a:lnTo>
                  <a:pt x="25687" y="150453"/>
                </a:lnTo>
                <a:lnTo>
                  <a:pt x="44035" y="150453"/>
                </a:lnTo>
                <a:lnTo>
                  <a:pt x="58714" y="146784"/>
                </a:lnTo>
                <a:lnTo>
                  <a:pt x="80731" y="146784"/>
                </a:lnTo>
                <a:lnTo>
                  <a:pt x="106419" y="143114"/>
                </a:lnTo>
                <a:lnTo>
                  <a:pt x="128436" y="139445"/>
                </a:lnTo>
                <a:lnTo>
                  <a:pt x="150454" y="135775"/>
                </a:lnTo>
                <a:lnTo>
                  <a:pt x="179810" y="132106"/>
                </a:lnTo>
                <a:lnTo>
                  <a:pt x="205498" y="128436"/>
                </a:lnTo>
                <a:lnTo>
                  <a:pt x="238524" y="121097"/>
                </a:lnTo>
                <a:lnTo>
                  <a:pt x="267881" y="117427"/>
                </a:lnTo>
                <a:lnTo>
                  <a:pt x="300907" y="113758"/>
                </a:lnTo>
                <a:lnTo>
                  <a:pt x="333934" y="106418"/>
                </a:lnTo>
                <a:lnTo>
                  <a:pt x="399986" y="95410"/>
                </a:lnTo>
                <a:lnTo>
                  <a:pt x="466039" y="84401"/>
                </a:lnTo>
                <a:lnTo>
                  <a:pt x="532092" y="73392"/>
                </a:lnTo>
                <a:lnTo>
                  <a:pt x="601814" y="55044"/>
                </a:lnTo>
                <a:lnTo>
                  <a:pt x="631171" y="51374"/>
                </a:lnTo>
                <a:lnTo>
                  <a:pt x="656858" y="47705"/>
                </a:lnTo>
                <a:lnTo>
                  <a:pt x="686215" y="44035"/>
                </a:lnTo>
                <a:lnTo>
                  <a:pt x="704563" y="40366"/>
                </a:lnTo>
                <a:lnTo>
                  <a:pt x="719242" y="33026"/>
                </a:lnTo>
                <a:lnTo>
                  <a:pt x="730250" y="29357"/>
                </a:lnTo>
                <a:lnTo>
                  <a:pt x="741259" y="25687"/>
                </a:lnTo>
                <a:lnTo>
                  <a:pt x="744929" y="22018"/>
                </a:lnTo>
                <a:lnTo>
                  <a:pt x="744929" y="18348"/>
                </a:lnTo>
                <a:lnTo>
                  <a:pt x="748598" y="18348"/>
                </a:lnTo>
                <a:lnTo>
                  <a:pt x="755938" y="11009"/>
                </a:lnTo>
                <a:lnTo>
                  <a:pt x="763277" y="7339"/>
                </a:lnTo>
                <a:lnTo>
                  <a:pt x="766946" y="3670"/>
                </a:lnTo>
                <a:lnTo>
                  <a:pt x="774286" y="3670"/>
                </a:lnTo>
                <a:lnTo>
                  <a:pt x="781625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6671079" y="3043039"/>
            <a:ext cx="183699" cy="211073"/>
          </a:xfrm>
          <a:custGeom>
            <a:avLst/>
            <a:gdLst>
              <a:gd name="connsiteX0" fmla="*/ 3669 w 183699"/>
              <a:gd name="connsiteY0" fmla="*/ 0 h 211073"/>
              <a:gd name="connsiteX1" fmla="*/ 11008 w 183699"/>
              <a:gd name="connsiteY1" fmla="*/ 0 h 211073"/>
              <a:gd name="connsiteX2" fmla="*/ 18348 w 183699"/>
              <a:gd name="connsiteY2" fmla="*/ 0 h 211073"/>
              <a:gd name="connsiteX3" fmla="*/ 25687 w 183699"/>
              <a:gd name="connsiteY3" fmla="*/ 3670 h 211073"/>
              <a:gd name="connsiteX4" fmla="*/ 36696 w 183699"/>
              <a:gd name="connsiteY4" fmla="*/ 7339 h 211073"/>
              <a:gd name="connsiteX5" fmla="*/ 55044 w 183699"/>
              <a:gd name="connsiteY5" fmla="*/ 11009 h 211073"/>
              <a:gd name="connsiteX6" fmla="*/ 73392 w 183699"/>
              <a:gd name="connsiteY6" fmla="*/ 18348 h 211073"/>
              <a:gd name="connsiteX7" fmla="*/ 91740 w 183699"/>
              <a:gd name="connsiteY7" fmla="*/ 25687 h 211073"/>
              <a:gd name="connsiteX8" fmla="*/ 117427 w 183699"/>
              <a:gd name="connsiteY8" fmla="*/ 33027 h 211073"/>
              <a:gd name="connsiteX9" fmla="*/ 135775 w 183699"/>
              <a:gd name="connsiteY9" fmla="*/ 40366 h 211073"/>
              <a:gd name="connsiteX10" fmla="*/ 150453 w 183699"/>
              <a:gd name="connsiteY10" fmla="*/ 44035 h 211073"/>
              <a:gd name="connsiteX11" fmla="*/ 165132 w 183699"/>
              <a:gd name="connsiteY11" fmla="*/ 44035 h 211073"/>
              <a:gd name="connsiteX12" fmla="*/ 179810 w 183699"/>
              <a:gd name="connsiteY12" fmla="*/ 47705 h 211073"/>
              <a:gd name="connsiteX13" fmla="*/ 183699 w 183699"/>
              <a:gd name="connsiteY13" fmla="*/ 47705 h 211073"/>
              <a:gd name="connsiteX14" fmla="*/ 174753 w 183699"/>
              <a:gd name="connsiteY14" fmla="*/ 74542 h 211073"/>
              <a:gd name="connsiteX15" fmla="*/ 146178 w 183699"/>
              <a:gd name="connsiteY15" fmla="*/ 131692 h 211073"/>
              <a:gd name="connsiteX16" fmla="*/ 136653 w 183699"/>
              <a:gd name="connsiteY16" fmla="*/ 188842 h 211073"/>
              <a:gd name="connsiteX17" fmla="*/ 131823 w 183699"/>
              <a:gd name="connsiteY17" fmla="*/ 206637 h 211073"/>
              <a:gd name="connsiteX18" fmla="*/ 129830 w 183699"/>
              <a:gd name="connsiteY18" fmla="*/ 211073 h 211073"/>
              <a:gd name="connsiteX19" fmla="*/ 128436 w 183699"/>
              <a:gd name="connsiteY19" fmla="*/ 205498 h 211073"/>
              <a:gd name="connsiteX20" fmla="*/ 124766 w 183699"/>
              <a:gd name="connsiteY20" fmla="*/ 190819 h 211073"/>
              <a:gd name="connsiteX21" fmla="*/ 117427 w 183699"/>
              <a:gd name="connsiteY21" fmla="*/ 168802 h 211073"/>
              <a:gd name="connsiteX22" fmla="*/ 102748 w 183699"/>
              <a:gd name="connsiteY22" fmla="*/ 154123 h 211073"/>
              <a:gd name="connsiteX23" fmla="*/ 91740 w 183699"/>
              <a:gd name="connsiteY23" fmla="*/ 135775 h 211073"/>
              <a:gd name="connsiteX24" fmla="*/ 77061 w 183699"/>
              <a:gd name="connsiteY24" fmla="*/ 113758 h 211073"/>
              <a:gd name="connsiteX25" fmla="*/ 58713 w 183699"/>
              <a:gd name="connsiteY25" fmla="*/ 91740 h 211073"/>
              <a:gd name="connsiteX26" fmla="*/ 40365 w 183699"/>
              <a:gd name="connsiteY26" fmla="*/ 73392 h 211073"/>
              <a:gd name="connsiteX27" fmla="*/ 25687 w 183699"/>
              <a:gd name="connsiteY27" fmla="*/ 51375 h 211073"/>
              <a:gd name="connsiteX28" fmla="*/ 14678 w 183699"/>
              <a:gd name="connsiteY28" fmla="*/ 40366 h 211073"/>
              <a:gd name="connsiteX29" fmla="*/ 7339 w 183699"/>
              <a:gd name="connsiteY29" fmla="*/ 29357 h 211073"/>
              <a:gd name="connsiteX30" fmla="*/ 3669 w 183699"/>
              <a:gd name="connsiteY30" fmla="*/ 18348 h 211073"/>
              <a:gd name="connsiteX31" fmla="*/ 0 w 183699"/>
              <a:gd name="connsiteY31" fmla="*/ 11009 h 211073"/>
              <a:gd name="connsiteX32" fmla="*/ 0 w 183699"/>
              <a:gd name="connsiteY32" fmla="*/ 7339 h 211073"/>
              <a:gd name="connsiteX33" fmla="*/ 0 w 183699"/>
              <a:gd name="connsiteY33" fmla="*/ 3670 h 211073"/>
              <a:gd name="connsiteX34" fmla="*/ 3669 w 183699"/>
              <a:gd name="connsiteY34" fmla="*/ 0 h 21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83699" h="211073">
                <a:moveTo>
                  <a:pt x="3669" y="0"/>
                </a:moveTo>
                <a:lnTo>
                  <a:pt x="11008" y="0"/>
                </a:lnTo>
                <a:lnTo>
                  <a:pt x="18348" y="0"/>
                </a:lnTo>
                <a:lnTo>
                  <a:pt x="25687" y="3670"/>
                </a:lnTo>
                <a:lnTo>
                  <a:pt x="36696" y="7339"/>
                </a:lnTo>
                <a:lnTo>
                  <a:pt x="55044" y="11009"/>
                </a:lnTo>
                <a:lnTo>
                  <a:pt x="73392" y="18348"/>
                </a:lnTo>
                <a:lnTo>
                  <a:pt x="91740" y="25687"/>
                </a:lnTo>
                <a:lnTo>
                  <a:pt x="117427" y="33027"/>
                </a:lnTo>
                <a:lnTo>
                  <a:pt x="135775" y="40366"/>
                </a:lnTo>
                <a:lnTo>
                  <a:pt x="150453" y="44035"/>
                </a:lnTo>
                <a:lnTo>
                  <a:pt x="165132" y="44035"/>
                </a:lnTo>
                <a:lnTo>
                  <a:pt x="179810" y="47705"/>
                </a:lnTo>
                <a:lnTo>
                  <a:pt x="183699" y="47705"/>
                </a:lnTo>
                <a:lnTo>
                  <a:pt x="174753" y="74542"/>
                </a:lnTo>
                <a:cubicBezTo>
                  <a:pt x="154202" y="115643"/>
                  <a:pt x="155755" y="88598"/>
                  <a:pt x="146178" y="131692"/>
                </a:cubicBezTo>
                <a:cubicBezTo>
                  <a:pt x="141988" y="150545"/>
                  <a:pt x="140843" y="169989"/>
                  <a:pt x="136653" y="188842"/>
                </a:cubicBezTo>
                <a:cubicBezTo>
                  <a:pt x="135010" y="196236"/>
                  <a:pt x="133473" y="201900"/>
                  <a:pt x="131823" y="206637"/>
                </a:cubicBezTo>
                <a:lnTo>
                  <a:pt x="129830" y="211073"/>
                </a:lnTo>
                <a:lnTo>
                  <a:pt x="128436" y="205498"/>
                </a:lnTo>
                <a:lnTo>
                  <a:pt x="124766" y="190819"/>
                </a:lnTo>
                <a:lnTo>
                  <a:pt x="117427" y="168802"/>
                </a:lnTo>
                <a:lnTo>
                  <a:pt x="102748" y="154123"/>
                </a:lnTo>
                <a:lnTo>
                  <a:pt x="91740" y="135775"/>
                </a:lnTo>
                <a:lnTo>
                  <a:pt x="77061" y="113758"/>
                </a:lnTo>
                <a:lnTo>
                  <a:pt x="58713" y="91740"/>
                </a:lnTo>
                <a:lnTo>
                  <a:pt x="40365" y="73392"/>
                </a:lnTo>
                <a:lnTo>
                  <a:pt x="25687" y="51375"/>
                </a:lnTo>
                <a:lnTo>
                  <a:pt x="14678" y="40366"/>
                </a:lnTo>
                <a:lnTo>
                  <a:pt x="7339" y="29357"/>
                </a:lnTo>
                <a:lnTo>
                  <a:pt x="3669" y="18348"/>
                </a:lnTo>
                <a:lnTo>
                  <a:pt x="0" y="11009"/>
                </a:lnTo>
                <a:lnTo>
                  <a:pt x="0" y="7339"/>
                </a:lnTo>
                <a:lnTo>
                  <a:pt x="0" y="3670"/>
                </a:lnTo>
                <a:lnTo>
                  <a:pt x="3669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565012" y="2404942"/>
            <a:ext cx="416221" cy="147918"/>
          </a:xfrm>
          <a:custGeom>
            <a:avLst/>
            <a:gdLst>
              <a:gd name="connsiteX0" fmla="*/ 74948 w 416221"/>
              <a:gd name="connsiteY0" fmla="*/ 0 h 147918"/>
              <a:gd name="connsiteX1" fmla="*/ 74948 w 416221"/>
              <a:gd name="connsiteY1" fmla="*/ 2190 h 147918"/>
              <a:gd name="connsiteX2" fmla="*/ 78618 w 416221"/>
              <a:gd name="connsiteY2" fmla="*/ 2190 h 147918"/>
              <a:gd name="connsiteX3" fmla="*/ 85957 w 416221"/>
              <a:gd name="connsiteY3" fmla="*/ 5860 h 147918"/>
              <a:gd name="connsiteX4" fmla="*/ 93296 w 416221"/>
              <a:gd name="connsiteY4" fmla="*/ 9530 h 147918"/>
              <a:gd name="connsiteX5" fmla="*/ 104305 w 416221"/>
              <a:gd name="connsiteY5" fmla="*/ 9530 h 147918"/>
              <a:gd name="connsiteX6" fmla="*/ 122653 w 416221"/>
              <a:gd name="connsiteY6" fmla="*/ 13199 h 147918"/>
              <a:gd name="connsiteX7" fmla="*/ 141001 w 416221"/>
              <a:gd name="connsiteY7" fmla="*/ 13199 h 147918"/>
              <a:gd name="connsiteX8" fmla="*/ 159349 w 416221"/>
              <a:gd name="connsiteY8" fmla="*/ 16869 h 147918"/>
              <a:gd name="connsiteX9" fmla="*/ 185036 w 416221"/>
              <a:gd name="connsiteY9" fmla="*/ 16869 h 147918"/>
              <a:gd name="connsiteX10" fmla="*/ 207054 w 416221"/>
              <a:gd name="connsiteY10" fmla="*/ 16869 h 147918"/>
              <a:gd name="connsiteX11" fmla="*/ 232741 w 416221"/>
              <a:gd name="connsiteY11" fmla="*/ 20538 h 147918"/>
              <a:gd name="connsiteX12" fmla="*/ 265767 w 416221"/>
              <a:gd name="connsiteY12" fmla="*/ 20538 h 147918"/>
              <a:gd name="connsiteX13" fmla="*/ 302463 w 416221"/>
              <a:gd name="connsiteY13" fmla="*/ 20538 h 147918"/>
              <a:gd name="connsiteX14" fmla="*/ 335489 w 416221"/>
              <a:gd name="connsiteY14" fmla="*/ 20538 h 147918"/>
              <a:gd name="connsiteX15" fmla="*/ 375855 w 416221"/>
              <a:gd name="connsiteY15" fmla="*/ 20538 h 147918"/>
              <a:gd name="connsiteX16" fmla="*/ 416221 w 416221"/>
              <a:gd name="connsiteY16" fmla="*/ 20538 h 147918"/>
              <a:gd name="connsiteX17" fmla="*/ 416221 w 416221"/>
              <a:gd name="connsiteY17" fmla="*/ 71913 h 147918"/>
              <a:gd name="connsiteX18" fmla="*/ 390533 w 416221"/>
              <a:gd name="connsiteY18" fmla="*/ 75582 h 147918"/>
              <a:gd name="connsiteX19" fmla="*/ 368516 w 416221"/>
              <a:gd name="connsiteY19" fmla="*/ 79252 h 147918"/>
              <a:gd name="connsiteX20" fmla="*/ 342829 w 416221"/>
              <a:gd name="connsiteY20" fmla="*/ 79252 h 147918"/>
              <a:gd name="connsiteX21" fmla="*/ 320811 w 416221"/>
              <a:gd name="connsiteY21" fmla="*/ 82921 h 147918"/>
              <a:gd name="connsiteX22" fmla="*/ 295124 w 416221"/>
              <a:gd name="connsiteY22" fmla="*/ 86591 h 147918"/>
              <a:gd name="connsiteX23" fmla="*/ 276776 w 416221"/>
              <a:gd name="connsiteY23" fmla="*/ 86591 h 147918"/>
              <a:gd name="connsiteX24" fmla="*/ 258428 w 416221"/>
              <a:gd name="connsiteY24" fmla="*/ 90261 h 147918"/>
              <a:gd name="connsiteX25" fmla="*/ 240080 w 416221"/>
              <a:gd name="connsiteY25" fmla="*/ 90261 h 147918"/>
              <a:gd name="connsiteX26" fmla="*/ 221732 w 416221"/>
              <a:gd name="connsiteY26" fmla="*/ 93930 h 147918"/>
              <a:gd name="connsiteX27" fmla="*/ 203384 w 416221"/>
              <a:gd name="connsiteY27" fmla="*/ 93930 h 147918"/>
              <a:gd name="connsiteX28" fmla="*/ 192375 w 416221"/>
              <a:gd name="connsiteY28" fmla="*/ 97600 h 147918"/>
              <a:gd name="connsiteX29" fmla="*/ 177697 w 416221"/>
              <a:gd name="connsiteY29" fmla="*/ 97600 h 147918"/>
              <a:gd name="connsiteX30" fmla="*/ 163019 w 416221"/>
              <a:gd name="connsiteY30" fmla="*/ 97600 h 147918"/>
              <a:gd name="connsiteX31" fmla="*/ 152010 w 416221"/>
              <a:gd name="connsiteY31" fmla="*/ 101269 h 147918"/>
              <a:gd name="connsiteX32" fmla="*/ 144671 w 416221"/>
              <a:gd name="connsiteY32" fmla="*/ 101269 h 147918"/>
              <a:gd name="connsiteX33" fmla="*/ 133662 w 416221"/>
              <a:gd name="connsiteY33" fmla="*/ 104939 h 147918"/>
              <a:gd name="connsiteX34" fmla="*/ 104305 w 416221"/>
              <a:gd name="connsiteY34" fmla="*/ 108609 h 147918"/>
              <a:gd name="connsiteX35" fmla="*/ 78618 w 416221"/>
              <a:gd name="connsiteY35" fmla="*/ 115948 h 147918"/>
              <a:gd name="connsiteX36" fmla="*/ 52931 w 416221"/>
              <a:gd name="connsiteY36" fmla="*/ 123287 h 147918"/>
              <a:gd name="connsiteX37" fmla="*/ 30913 w 416221"/>
              <a:gd name="connsiteY37" fmla="*/ 130626 h 147918"/>
              <a:gd name="connsiteX38" fmla="*/ 23574 w 416221"/>
              <a:gd name="connsiteY38" fmla="*/ 137965 h 147918"/>
              <a:gd name="connsiteX39" fmla="*/ 12565 w 416221"/>
              <a:gd name="connsiteY39" fmla="*/ 141635 h 147918"/>
              <a:gd name="connsiteX40" fmla="*/ 5226 w 416221"/>
              <a:gd name="connsiteY40" fmla="*/ 145305 h 147918"/>
              <a:gd name="connsiteX41" fmla="*/ 0 w 416221"/>
              <a:gd name="connsiteY41" fmla="*/ 147918 h 147918"/>
              <a:gd name="connsiteX42" fmla="*/ 7370 w 416221"/>
              <a:gd name="connsiteY42" fmla="*/ 126247 h 147918"/>
              <a:gd name="connsiteX43" fmla="*/ 24260 w 416221"/>
              <a:gd name="connsiteY43" fmla="*/ 93930 h 147918"/>
              <a:gd name="connsiteX44" fmla="*/ 52835 w 416221"/>
              <a:gd name="connsiteY44" fmla="*/ 65355 h 147918"/>
              <a:gd name="connsiteX45" fmla="*/ 66863 w 416221"/>
              <a:gd name="connsiteY45" fmla="*/ 8065 h 147918"/>
              <a:gd name="connsiteX46" fmla="*/ 74948 w 416221"/>
              <a:gd name="connsiteY46" fmla="*/ 0 h 14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16221" h="147918">
                <a:moveTo>
                  <a:pt x="74948" y="0"/>
                </a:moveTo>
                <a:lnTo>
                  <a:pt x="74948" y="2190"/>
                </a:lnTo>
                <a:lnTo>
                  <a:pt x="78618" y="2190"/>
                </a:lnTo>
                <a:lnTo>
                  <a:pt x="85957" y="5860"/>
                </a:lnTo>
                <a:lnTo>
                  <a:pt x="93296" y="9530"/>
                </a:lnTo>
                <a:lnTo>
                  <a:pt x="104305" y="9530"/>
                </a:lnTo>
                <a:lnTo>
                  <a:pt x="122653" y="13199"/>
                </a:lnTo>
                <a:lnTo>
                  <a:pt x="141001" y="13199"/>
                </a:lnTo>
                <a:lnTo>
                  <a:pt x="159349" y="16869"/>
                </a:lnTo>
                <a:lnTo>
                  <a:pt x="185036" y="16869"/>
                </a:lnTo>
                <a:lnTo>
                  <a:pt x="207054" y="16869"/>
                </a:lnTo>
                <a:lnTo>
                  <a:pt x="232741" y="20538"/>
                </a:lnTo>
                <a:lnTo>
                  <a:pt x="265767" y="20538"/>
                </a:lnTo>
                <a:lnTo>
                  <a:pt x="302463" y="20538"/>
                </a:lnTo>
                <a:lnTo>
                  <a:pt x="335489" y="20538"/>
                </a:lnTo>
                <a:lnTo>
                  <a:pt x="375855" y="20538"/>
                </a:lnTo>
                <a:lnTo>
                  <a:pt x="416221" y="20538"/>
                </a:lnTo>
                <a:lnTo>
                  <a:pt x="416221" y="71913"/>
                </a:lnTo>
                <a:lnTo>
                  <a:pt x="390533" y="75582"/>
                </a:lnTo>
                <a:lnTo>
                  <a:pt x="368516" y="79252"/>
                </a:lnTo>
                <a:lnTo>
                  <a:pt x="342829" y="79252"/>
                </a:lnTo>
                <a:lnTo>
                  <a:pt x="320811" y="82921"/>
                </a:lnTo>
                <a:lnTo>
                  <a:pt x="295124" y="86591"/>
                </a:lnTo>
                <a:lnTo>
                  <a:pt x="276776" y="86591"/>
                </a:lnTo>
                <a:lnTo>
                  <a:pt x="258428" y="90261"/>
                </a:lnTo>
                <a:lnTo>
                  <a:pt x="240080" y="90261"/>
                </a:lnTo>
                <a:lnTo>
                  <a:pt x="221732" y="93930"/>
                </a:lnTo>
                <a:lnTo>
                  <a:pt x="203384" y="93930"/>
                </a:lnTo>
                <a:lnTo>
                  <a:pt x="192375" y="97600"/>
                </a:lnTo>
                <a:lnTo>
                  <a:pt x="177697" y="97600"/>
                </a:lnTo>
                <a:lnTo>
                  <a:pt x="163019" y="97600"/>
                </a:lnTo>
                <a:lnTo>
                  <a:pt x="152010" y="101269"/>
                </a:lnTo>
                <a:lnTo>
                  <a:pt x="144671" y="101269"/>
                </a:lnTo>
                <a:lnTo>
                  <a:pt x="133662" y="104939"/>
                </a:lnTo>
                <a:lnTo>
                  <a:pt x="104305" y="108609"/>
                </a:lnTo>
                <a:lnTo>
                  <a:pt x="78618" y="115948"/>
                </a:lnTo>
                <a:lnTo>
                  <a:pt x="52931" y="123287"/>
                </a:lnTo>
                <a:lnTo>
                  <a:pt x="30913" y="130626"/>
                </a:lnTo>
                <a:lnTo>
                  <a:pt x="23574" y="137965"/>
                </a:lnTo>
                <a:lnTo>
                  <a:pt x="12565" y="141635"/>
                </a:lnTo>
                <a:lnTo>
                  <a:pt x="5226" y="145305"/>
                </a:lnTo>
                <a:lnTo>
                  <a:pt x="0" y="147918"/>
                </a:lnTo>
                <a:lnTo>
                  <a:pt x="7370" y="126247"/>
                </a:lnTo>
                <a:cubicBezTo>
                  <a:pt x="11703" y="115068"/>
                  <a:pt x="16903" y="104229"/>
                  <a:pt x="24260" y="93930"/>
                </a:cubicBezTo>
                <a:cubicBezTo>
                  <a:pt x="32090" y="82969"/>
                  <a:pt x="45363" y="76563"/>
                  <a:pt x="52835" y="65355"/>
                </a:cubicBezTo>
                <a:cubicBezTo>
                  <a:pt x="74622" y="32675"/>
                  <a:pt x="50196" y="29019"/>
                  <a:pt x="66863" y="8065"/>
                </a:cubicBezTo>
                <a:lnTo>
                  <a:pt x="74948" y="0"/>
                </a:lnTo>
                <a:close/>
              </a:path>
            </a:pathLst>
          </a:custGeom>
          <a:solidFill>
            <a:srgbClr val="221DD3"/>
          </a:solidFill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5599100" y="2757817"/>
            <a:ext cx="645946" cy="348611"/>
          </a:xfrm>
          <a:custGeom>
            <a:avLst/>
            <a:gdLst>
              <a:gd name="connsiteX0" fmla="*/ 609250 w 645946"/>
              <a:gd name="connsiteY0" fmla="*/ 0 h 348611"/>
              <a:gd name="connsiteX1" fmla="*/ 627598 w 645946"/>
              <a:gd name="connsiteY1" fmla="*/ 36696 h 348611"/>
              <a:gd name="connsiteX2" fmla="*/ 645946 w 645946"/>
              <a:gd name="connsiteY2" fmla="*/ 69722 h 348611"/>
              <a:gd name="connsiteX3" fmla="*/ 576224 w 645946"/>
              <a:gd name="connsiteY3" fmla="*/ 99079 h 348611"/>
              <a:gd name="connsiteX4" fmla="*/ 502832 w 645946"/>
              <a:gd name="connsiteY4" fmla="*/ 124766 h 348611"/>
              <a:gd name="connsiteX5" fmla="*/ 429440 w 645946"/>
              <a:gd name="connsiteY5" fmla="*/ 157792 h 348611"/>
              <a:gd name="connsiteX6" fmla="*/ 352378 w 645946"/>
              <a:gd name="connsiteY6" fmla="*/ 187149 h 348611"/>
              <a:gd name="connsiteX7" fmla="*/ 334030 w 645946"/>
              <a:gd name="connsiteY7" fmla="*/ 194488 h 348611"/>
              <a:gd name="connsiteX8" fmla="*/ 315682 w 645946"/>
              <a:gd name="connsiteY8" fmla="*/ 201828 h 348611"/>
              <a:gd name="connsiteX9" fmla="*/ 275317 w 645946"/>
              <a:gd name="connsiteY9" fmla="*/ 220175 h 348611"/>
              <a:gd name="connsiteX10" fmla="*/ 245960 w 645946"/>
              <a:gd name="connsiteY10" fmla="*/ 234854 h 348611"/>
              <a:gd name="connsiteX11" fmla="*/ 216603 w 645946"/>
              <a:gd name="connsiteY11" fmla="*/ 245863 h 348611"/>
              <a:gd name="connsiteX12" fmla="*/ 190916 w 645946"/>
              <a:gd name="connsiteY12" fmla="*/ 260541 h 348611"/>
              <a:gd name="connsiteX13" fmla="*/ 172568 w 645946"/>
              <a:gd name="connsiteY13" fmla="*/ 271550 h 348611"/>
              <a:gd name="connsiteX14" fmla="*/ 150551 w 645946"/>
              <a:gd name="connsiteY14" fmla="*/ 286228 h 348611"/>
              <a:gd name="connsiteX15" fmla="*/ 139542 w 645946"/>
              <a:gd name="connsiteY15" fmla="*/ 297237 h 348611"/>
              <a:gd name="connsiteX16" fmla="*/ 124864 w 645946"/>
              <a:gd name="connsiteY16" fmla="*/ 308246 h 348611"/>
              <a:gd name="connsiteX17" fmla="*/ 117524 w 645946"/>
              <a:gd name="connsiteY17" fmla="*/ 315585 h 348611"/>
              <a:gd name="connsiteX18" fmla="*/ 106516 w 645946"/>
              <a:gd name="connsiteY18" fmla="*/ 326594 h 348611"/>
              <a:gd name="connsiteX19" fmla="*/ 91837 w 645946"/>
              <a:gd name="connsiteY19" fmla="*/ 330263 h 348611"/>
              <a:gd name="connsiteX20" fmla="*/ 84498 w 645946"/>
              <a:gd name="connsiteY20" fmla="*/ 337602 h 348611"/>
              <a:gd name="connsiteX21" fmla="*/ 77159 w 645946"/>
              <a:gd name="connsiteY21" fmla="*/ 341272 h 348611"/>
              <a:gd name="connsiteX22" fmla="*/ 69820 w 645946"/>
              <a:gd name="connsiteY22" fmla="*/ 341272 h 348611"/>
              <a:gd name="connsiteX23" fmla="*/ 62480 w 645946"/>
              <a:gd name="connsiteY23" fmla="*/ 348611 h 348611"/>
              <a:gd name="connsiteX24" fmla="*/ 55141 w 645946"/>
              <a:gd name="connsiteY24" fmla="*/ 341272 h 348611"/>
              <a:gd name="connsiteX25" fmla="*/ 47802 w 645946"/>
              <a:gd name="connsiteY25" fmla="*/ 341272 h 348611"/>
              <a:gd name="connsiteX26" fmla="*/ 36793 w 645946"/>
              <a:gd name="connsiteY26" fmla="*/ 337602 h 348611"/>
              <a:gd name="connsiteX27" fmla="*/ 29454 w 645946"/>
              <a:gd name="connsiteY27" fmla="*/ 330263 h 348611"/>
              <a:gd name="connsiteX28" fmla="*/ 22115 w 645946"/>
              <a:gd name="connsiteY28" fmla="*/ 322924 h 348611"/>
              <a:gd name="connsiteX29" fmla="*/ 11106 w 645946"/>
              <a:gd name="connsiteY29" fmla="*/ 315585 h 348611"/>
              <a:gd name="connsiteX30" fmla="*/ 3767 w 645946"/>
              <a:gd name="connsiteY30" fmla="*/ 300906 h 348611"/>
              <a:gd name="connsiteX31" fmla="*/ 0 w 645946"/>
              <a:gd name="connsiteY31" fmla="*/ 297140 h 348611"/>
              <a:gd name="connsiteX32" fmla="*/ 15758 w 645946"/>
              <a:gd name="connsiteY32" fmla="*/ 253336 h 348611"/>
              <a:gd name="connsiteX33" fmla="*/ 52663 w 645946"/>
              <a:gd name="connsiteY33" fmla="*/ 219153 h 348611"/>
              <a:gd name="connsiteX34" fmla="*/ 66331 w 645946"/>
              <a:gd name="connsiteY34" fmla="*/ 206141 h 348611"/>
              <a:gd name="connsiteX35" fmla="*/ 59809 w 645946"/>
              <a:gd name="connsiteY35" fmla="*/ 213071 h 348611"/>
              <a:gd name="connsiteX36" fmla="*/ 120478 w 645946"/>
              <a:gd name="connsiteY36" fmla="*/ 184667 h 348611"/>
              <a:gd name="connsiteX37" fmla="*/ 151380 w 645946"/>
              <a:gd name="connsiteY37" fmla="*/ 158239 h 348611"/>
              <a:gd name="connsiteX38" fmla="*/ 171168 w 645946"/>
              <a:gd name="connsiteY38" fmla="*/ 138745 h 348611"/>
              <a:gd name="connsiteX39" fmla="*/ 172568 w 645946"/>
              <a:gd name="connsiteY39" fmla="*/ 139445 h 348611"/>
              <a:gd name="connsiteX40" fmla="*/ 179907 w 645946"/>
              <a:gd name="connsiteY40" fmla="*/ 139445 h 348611"/>
              <a:gd name="connsiteX41" fmla="*/ 190916 w 645946"/>
              <a:gd name="connsiteY41" fmla="*/ 135775 h 348611"/>
              <a:gd name="connsiteX42" fmla="*/ 205595 w 645946"/>
              <a:gd name="connsiteY42" fmla="*/ 135775 h 348611"/>
              <a:gd name="connsiteX43" fmla="*/ 223943 w 645946"/>
              <a:gd name="connsiteY43" fmla="*/ 128436 h 348611"/>
              <a:gd name="connsiteX44" fmla="*/ 249630 w 645946"/>
              <a:gd name="connsiteY44" fmla="*/ 124766 h 348611"/>
              <a:gd name="connsiteX45" fmla="*/ 275317 w 645946"/>
              <a:gd name="connsiteY45" fmla="*/ 117427 h 348611"/>
              <a:gd name="connsiteX46" fmla="*/ 304674 w 645946"/>
              <a:gd name="connsiteY46" fmla="*/ 110088 h 348611"/>
              <a:gd name="connsiteX47" fmla="*/ 337700 w 645946"/>
              <a:gd name="connsiteY47" fmla="*/ 99079 h 348611"/>
              <a:gd name="connsiteX48" fmla="*/ 374396 w 645946"/>
              <a:gd name="connsiteY48" fmla="*/ 84401 h 348611"/>
              <a:gd name="connsiteX49" fmla="*/ 414761 w 645946"/>
              <a:gd name="connsiteY49" fmla="*/ 69722 h 348611"/>
              <a:gd name="connsiteX50" fmla="*/ 458797 w 645946"/>
              <a:gd name="connsiteY50" fmla="*/ 58714 h 348611"/>
              <a:gd name="connsiteX51" fmla="*/ 506501 w 645946"/>
              <a:gd name="connsiteY51" fmla="*/ 40366 h 348611"/>
              <a:gd name="connsiteX52" fmla="*/ 557876 w 645946"/>
              <a:gd name="connsiteY52" fmla="*/ 25687 h 348611"/>
              <a:gd name="connsiteX53" fmla="*/ 609250 w 645946"/>
              <a:gd name="connsiteY53" fmla="*/ 0 h 348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45946" h="348611">
                <a:moveTo>
                  <a:pt x="609250" y="0"/>
                </a:moveTo>
                <a:lnTo>
                  <a:pt x="627598" y="36696"/>
                </a:lnTo>
                <a:lnTo>
                  <a:pt x="645946" y="69722"/>
                </a:lnTo>
                <a:lnTo>
                  <a:pt x="576224" y="99079"/>
                </a:lnTo>
                <a:lnTo>
                  <a:pt x="502832" y="124766"/>
                </a:lnTo>
                <a:lnTo>
                  <a:pt x="429440" y="157792"/>
                </a:lnTo>
                <a:lnTo>
                  <a:pt x="352378" y="187149"/>
                </a:lnTo>
                <a:lnTo>
                  <a:pt x="334030" y="194488"/>
                </a:lnTo>
                <a:lnTo>
                  <a:pt x="315682" y="201828"/>
                </a:lnTo>
                <a:lnTo>
                  <a:pt x="275317" y="220175"/>
                </a:lnTo>
                <a:lnTo>
                  <a:pt x="245960" y="234854"/>
                </a:lnTo>
                <a:lnTo>
                  <a:pt x="216603" y="245863"/>
                </a:lnTo>
                <a:lnTo>
                  <a:pt x="190916" y="260541"/>
                </a:lnTo>
                <a:lnTo>
                  <a:pt x="172568" y="271550"/>
                </a:lnTo>
                <a:lnTo>
                  <a:pt x="150551" y="286228"/>
                </a:lnTo>
                <a:lnTo>
                  <a:pt x="139542" y="297237"/>
                </a:lnTo>
                <a:lnTo>
                  <a:pt x="124864" y="308246"/>
                </a:lnTo>
                <a:lnTo>
                  <a:pt x="117524" y="315585"/>
                </a:lnTo>
                <a:lnTo>
                  <a:pt x="106516" y="326594"/>
                </a:lnTo>
                <a:lnTo>
                  <a:pt x="91837" y="330263"/>
                </a:lnTo>
                <a:lnTo>
                  <a:pt x="84498" y="337602"/>
                </a:lnTo>
                <a:lnTo>
                  <a:pt x="77159" y="341272"/>
                </a:lnTo>
                <a:lnTo>
                  <a:pt x="69820" y="341272"/>
                </a:lnTo>
                <a:lnTo>
                  <a:pt x="62480" y="348611"/>
                </a:lnTo>
                <a:lnTo>
                  <a:pt x="55141" y="341272"/>
                </a:lnTo>
                <a:lnTo>
                  <a:pt x="47802" y="341272"/>
                </a:lnTo>
                <a:lnTo>
                  <a:pt x="36793" y="337602"/>
                </a:lnTo>
                <a:lnTo>
                  <a:pt x="29454" y="330263"/>
                </a:lnTo>
                <a:lnTo>
                  <a:pt x="22115" y="322924"/>
                </a:lnTo>
                <a:lnTo>
                  <a:pt x="11106" y="315585"/>
                </a:lnTo>
                <a:lnTo>
                  <a:pt x="3767" y="300906"/>
                </a:lnTo>
                <a:lnTo>
                  <a:pt x="0" y="297140"/>
                </a:lnTo>
                <a:lnTo>
                  <a:pt x="15758" y="253336"/>
                </a:lnTo>
                <a:cubicBezTo>
                  <a:pt x="32679" y="237802"/>
                  <a:pt x="44545" y="226773"/>
                  <a:pt x="52663" y="219153"/>
                </a:cubicBezTo>
                <a:lnTo>
                  <a:pt x="66331" y="206141"/>
                </a:lnTo>
                <a:lnTo>
                  <a:pt x="59809" y="213071"/>
                </a:lnTo>
                <a:cubicBezTo>
                  <a:pt x="49377" y="224996"/>
                  <a:pt x="41714" y="238898"/>
                  <a:pt x="120478" y="184667"/>
                </a:cubicBezTo>
                <a:cubicBezTo>
                  <a:pt x="131761" y="176898"/>
                  <a:pt x="141734" y="167742"/>
                  <a:pt x="151380" y="158239"/>
                </a:cubicBezTo>
                <a:lnTo>
                  <a:pt x="171168" y="138745"/>
                </a:lnTo>
                <a:lnTo>
                  <a:pt x="172568" y="139445"/>
                </a:lnTo>
                <a:lnTo>
                  <a:pt x="179907" y="139445"/>
                </a:lnTo>
                <a:lnTo>
                  <a:pt x="190916" y="135775"/>
                </a:lnTo>
                <a:lnTo>
                  <a:pt x="205595" y="135775"/>
                </a:lnTo>
                <a:lnTo>
                  <a:pt x="223943" y="128436"/>
                </a:lnTo>
                <a:lnTo>
                  <a:pt x="249630" y="124766"/>
                </a:lnTo>
                <a:lnTo>
                  <a:pt x="275317" y="117427"/>
                </a:lnTo>
                <a:lnTo>
                  <a:pt x="304674" y="110088"/>
                </a:lnTo>
                <a:lnTo>
                  <a:pt x="337700" y="99079"/>
                </a:lnTo>
                <a:lnTo>
                  <a:pt x="374396" y="84401"/>
                </a:lnTo>
                <a:lnTo>
                  <a:pt x="414761" y="69722"/>
                </a:lnTo>
                <a:lnTo>
                  <a:pt x="458797" y="58714"/>
                </a:lnTo>
                <a:lnTo>
                  <a:pt x="506501" y="40366"/>
                </a:lnTo>
                <a:lnTo>
                  <a:pt x="557876" y="25687"/>
                </a:lnTo>
                <a:lnTo>
                  <a:pt x="609250" y="0"/>
                </a:lnTo>
                <a:close/>
              </a:path>
            </a:pathLst>
          </a:custGeom>
          <a:solidFill>
            <a:srgbClr val="221DD3"/>
          </a:solidFill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5460149" y="1665874"/>
            <a:ext cx="579796" cy="888042"/>
          </a:xfrm>
          <a:custGeom>
            <a:avLst/>
            <a:gdLst>
              <a:gd name="connsiteX0" fmla="*/ 410995 w 579796"/>
              <a:gd name="connsiteY0" fmla="*/ 0 h 888042"/>
              <a:gd name="connsiteX1" fmla="*/ 418334 w 579796"/>
              <a:gd name="connsiteY1" fmla="*/ 0 h 888042"/>
              <a:gd name="connsiteX2" fmla="*/ 425673 w 579796"/>
              <a:gd name="connsiteY2" fmla="*/ 0 h 888042"/>
              <a:gd name="connsiteX3" fmla="*/ 433012 w 579796"/>
              <a:gd name="connsiteY3" fmla="*/ 3670 h 888042"/>
              <a:gd name="connsiteX4" fmla="*/ 444021 w 579796"/>
              <a:gd name="connsiteY4" fmla="*/ 3670 h 888042"/>
              <a:gd name="connsiteX5" fmla="*/ 455030 w 579796"/>
              <a:gd name="connsiteY5" fmla="*/ 7339 h 888042"/>
              <a:gd name="connsiteX6" fmla="*/ 473378 w 579796"/>
              <a:gd name="connsiteY6" fmla="*/ 14678 h 888042"/>
              <a:gd name="connsiteX7" fmla="*/ 488056 w 579796"/>
              <a:gd name="connsiteY7" fmla="*/ 22018 h 888042"/>
              <a:gd name="connsiteX8" fmla="*/ 499065 w 579796"/>
              <a:gd name="connsiteY8" fmla="*/ 29357 h 888042"/>
              <a:gd name="connsiteX9" fmla="*/ 513743 w 579796"/>
              <a:gd name="connsiteY9" fmla="*/ 40366 h 888042"/>
              <a:gd name="connsiteX10" fmla="*/ 524752 w 579796"/>
              <a:gd name="connsiteY10" fmla="*/ 47705 h 888042"/>
              <a:gd name="connsiteX11" fmla="*/ 546770 w 579796"/>
              <a:gd name="connsiteY11" fmla="*/ 62383 h 888042"/>
              <a:gd name="connsiteX12" fmla="*/ 565118 w 579796"/>
              <a:gd name="connsiteY12" fmla="*/ 80731 h 888042"/>
              <a:gd name="connsiteX13" fmla="*/ 572457 w 579796"/>
              <a:gd name="connsiteY13" fmla="*/ 88070 h 888042"/>
              <a:gd name="connsiteX14" fmla="*/ 576126 w 579796"/>
              <a:gd name="connsiteY14" fmla="*/ 102749 h 888042"/>
              <a:gd name="connsiteX15" fmla="*/ 576126 w 579796"/>
              <a:gd name="connsiteY15" fmla="*/ 110088 h 888042"/>
              <a:gd name="connsiteX16" fmla="*/ 579796 w 579796"/>
              <a:gd name="connsiteY16" fmla="*/ 121097 h 888042"/>
              <a:gd name="connsiteX17" fmla="*/ 576126 w 579796"/>
              <a:gd name="connsiteY17" fmla="*/ 128436 h 888042"/>
              <a:gd name="connsiteX18" fmla="*/ 576126 w 579796"/>
              <a:gd name="connsiteY18" fmla="*/ 139445 h 888042"/>
              <a:gd name="connsiteX19" fmla="*/ 572457 w 579796"/>
              <a:gd name="connsiteY19" fmla="*/ 146784 h 888042"/>
              <a:gd name="connsiteX20" fmla="*/ 565118 w 579796"/>
              <a:gd name="connsiteY20" fmla="*/ 154123 h 888042"/>
              <a:gd name="connsiteX21" fmla="*/ 561448 w 579796"/>
              <a:gd name="connsiteY21" fmla="*/ 168801 h 888042"/>
              <a:gd name="connsiteX22" fmla="*/ 554109 w 579796"/>
              <a:gd name="connsiteY22" fmla="*/ 183480 h 888042"/>
              <a:gd name="connsiteX23" fmla="*/ 543100 w 579796"/>
              <a:gd name="connsiteY23" fmla="*/ 198158 h 888042"/>
              <a:gd name="connsiteX24" fmla="*/ 539431 w 579796"/>
              <a:gd name="connsiteY24" fmla="*/ 209167 h 888042"/>
              <a:gd name="connsiteX25" fmla="*/ 528422 w 579796"/>
              <a:gd name="connsiteY25" fmla="*/ 220176 h 888042"/>
              <a:gd name="connsiteX26" fmla="*/ 521083 w 579796"/>
              <a:gd name="connsiteY26" fmla="*/ 234854 h 888042"/>
              <a:gd name="connsiteX27" fmla="*/ 513743 w 579796"/>
              <a:gd name="connsiteY27" fmla="*/ 249533 h 888042"/>
              <a:gd name="connsiteX28" fmla="*/ 506404 w 579796"/>
              <a:gd name="connsiteY28" fmla="*/ 260541 h 888042"/>
              <a:gd name="connsiteX29" fmla="*/ 495395 w 579796"/>
              <a:gd name="connsiteY29" fmla="*/ 275220 h 888042"/>
              <a:gd name="connsiteX30" fmla="*/ 488056 w 579796"/>
              <a:gd name="connsiteY30" fmla="*/ 293568 h 888042"/>
              <a:gd name="connsiteX31" fmla="*/ 477047 w 579796"/>
              <a:gd name="connsiteY31" fmla="*/ 311916 h 888042"/>
              <a:gd name="connsiteX32" fmla="*/ 462369 w 579796"/>
              <a:gd name="connsiteY32" fmla="*/ 330264 h 888042"/>
              <a:gd name="connsiteX33" fmla="*/ 455030 w 579796"/>
              <a:gd name="connsiteY33" fmla="*/ 348612 h 888042"/>
              <a:gd name="connsiteX34" fmla="*/ 429343 w 579796"/>
              <a:gd name="connsiteY34" fmla="*/ 388977 h 888042"/>
              <a:gd name="connsiteX35" fmla="*/ 407325 w 579796"/>
              <a:gd name="connsiteY35" fmla="*/ 429343 h 888042"/>
              <a:gd name="connsiteX36" fmla="*/ 381638 w 579796"/>
              <a:gd name="connsiteY36" fmla="*/ 462369 h 888042"/>
              <a:gd name="connsiteX37" fmla="*/ 359620 w 579796"/>
              <a:gd name="connsiteY37" fmla="*/ 499065 h 888042"/>
              <a:gd name="connsiteX38" fmla="*/ 333933 w 579796"/>
              <a:gd name="connsiteY38" fmla="*/ 532091 h 888042"/>
              <a:gd name="connsiteX39" fmla="*/ 311916 w 579796"/>
              <a:gd name="connsiteY39" fmla="*/ 565118 h 888042"/>
              <a:gd name="connsiteX40" fmla="*/ 289898 w 579796"/>
              <a:gd name="connsiteY40" fmla="*/ 590805 h 888042"/>
              <a:gd name="connsiteX41" fmla="*/ 264211 w 579796"/>
              <a:gd name="connsiteY41" fmla="*/ 620162 h 888042"/>
              <a:gd name="connsiteX42" fmla="*/ 245863 w 579796"/>
              <a:gd name="connsiteY42" fmla="*/ 642179 h 888042"/>
              <a:gd name="connsiteX43" fmla="*/ 227515 w 579796"/>
              <a:gd name="connsiteY43" fmla="*/ 660527 h 888042"/>
              <a:gd name="connsiteX44" fmla="*/ 209167 w 579796"/>
              <a:gd name="connsiteY44" fmla="*/ 682545 h 888042"/>
              <a:gd name="connsiteX45" fmla="*/ 198158 w 579796"/>
              <a:gd name="connsiteY45" fmla="*/ 697223 h 888042"/>
              <a:gd name="connsiteX46" fmla="*/ 190819 w 579796"/>
              <a:gd name="connsiteY46" fmla="*/ 711902 h 888042"/>
              <a:gd name="connsiteX47" fmla="*/ 183480 w 579796"/>
              <a:gd name="connsiteY47" fmla="*/ 722910 h 888042"/>
              <a:gd name="connsiteX48" fmla="*/ 179810 w 579796"/>
              <a:gd name="connsiteY48" fmla="*/ 730250 h 888042"/>
              <a:gd name="connsiteX49" fmla="*/ 179810 w 579796"/>
              <a:gd name="connsiteY49" fmla="*/ 733919 h 888042"/>
              <a:gd name="connsiteX50" fmla="*/ 179810 w 579796"/>
              <a:gd name="connsiteY50" fmla="*/ 739068 h 888042"/>
              <a:gd name="connsiteX51" fmla="*/ 171725 w 579796"/>
              <a:gd name="connsiteY51" fmla="*/ 747133 h 888042"/>
              <a:gd name="connsiteX52" fmla="*/ 157697 w 579796"/>
              <a:gd name="connsiteY52" fmla="*/ 804423 h 888042"/>
              <a:gd name="connsiteX53" fmla="*/ 129122 w 579796"/>
              <a:gd name="connsiteY53" fmla="*/ 832998 h 888042"/>
              <a:gd name="connsiteX54" fmla="*/ 112232 w 579796"/>
              <a:gd name="connsiteY54" fmla="*/ 865315 h 888042"/>
              <a:gd name="connsiteX55" fmla="*/ 104862 w 579796"/>
              <a:gd name="connsiteY55" fmla="*/ 886986 h 888042"/>
              <a:gd name="connsiteX56" fmla="*/ 102749 w 579796"/>
              <a:gd name="connsiteY56" fmla="*/ 888042 h 888042"/>
              <a:gd name="connsiteX57" fmla="*/ 95410 w 579796"/>
              <a:gd name="connsiteY57" fmla="*/ 888042 h 888042"/>
              <a:gd name="connsiteX58" fmla="*/ 88070 w 579796"/>
              <a:gd name="connsiteY58" fmla="*/ 888042 h 888042"/>
              <a:gd name="connsiteX59" fmla="*/ 80731 w 579796"/>
              <a:gd name="connsiteY59" fmla="*/ 888042 h 888042"/>
              <a:gd name="connsiteX60" fmla="*/ 77062 w 579796"/>
              <a:gd name="connsiteY60" fmla="*/ 888042 h 888042"/>
              <a:gd name="connsiteX61" fmla="*/ 69722 w 579796"/>
              <a:gd name="connsiteY61" fmla="*/ 884373 h 888042"/>
              <a:gd name="connsiteX62" fmla="*/ 62383 w 579796"/>
              <a:gd name="connsiteY62" fmla="*/ 884373 h 888042"/>
              <a:gd name="connsiteX63" fmla="*/ 58714 w 579796"/>
              <a:gd name="connsiteY63" fmla="*/ 880703 h 888042"/>
              <a:gd name="connsiteX64" fmla="*/ 51374 w 579796"/>
              <a:gd name="connsiteY64" fmla="*/ 877033 h 888042"/>
              <a:gd name="connsiteX65" fmla="*/ 44035 w 579796"/>
              <a:gd name="connsiteY65" fmla="*/ 869694 h 888042"/>
              <a:gd name="connsiteX66" fmla="*/ 40366 w 579796"/>
              <a:gd name="connsiteY66" fmla="*/ 858685 h 888042"/>
              <a:gd name="connsiteX67" fmla="*/ 33026 w 579796"/>
              <a:gd name="connsiteY67" fmla="*/ 851346 h 888042"/>
              <a:gd name="connsiteX68" fmla="*/ 25687 w 579796"/>
              <a:gd name="connsiteY68" fmla="*/ 844007 h 888042"/>
              <a:gd name="connsiteX69" fmla="*/ 14678 w 579796"/>
              <a:gd name="connsiteY69" fmla="*/ 825659 h 888042"/>
              <a:gd name="connsiteX70" fmla="*/ 3670 w 579796"/>
              <a:gd name="connsiteY70" fmla="*/ 810981 h 888042"/>
              <a:gd name="connsiteX71" fmla="*/ 0 w 579796"/>
              <a:gd name="connsiteY71" fmla="*/ 796302 h 888042"/>
              <a:gd name="connsiteX72" fmla="*/ 0 w 579796"/>
              <a:gd name="connsiteY72" fmla="*/ 785293 h 888042"/>
              <a:gd name="connsiteX73" fmla="*/ 0 w 579796"/>
              <a:gd name="connsiteY73" fmla="*/ 777954 h 888042"/>
              <a:gd name="connsiteX74" fmla="*/ 3670 w 579796"/>
              <a:gd name="connsiteY74" fmla="*/ 770615 h 888042"/>
              <a:gd name="connsiteX75" fmla="*/ 7339 w 579796"/>
              <a:gd name="connsiteY75" fmla="*/ 766946 h 888042"/>
              <a:gd name="connsiteX76" fmla="*/ 11009 w 579796"/>
              <a:gd name="connsiteY76" fmla="*/ 759606 h 888042"/>
              <a:gd name="connsiteX77" fmla="*/ 18348 w 579796"/>
              <a:gd name="connsiteY77" fmla="*/ 755937 h 888042"/>
              <a:gd name="connsiteX78" fmla="*/ 29357 w 579796"/>
              <a:gd name="connsiteY78" fmla="*/ 748598 h 888042"/>
              <a:gd name="connsiteX79" fmla="*/ 40366 w 579796"/>
              <a:gd name="connsiteY79" fmla="*/ 741258 h 888042"/>
              <a:gd name="connsiteX80" fmla="*/ 51374 w 579796"/>
              <a:gd name="connsiteY80" fmla="*/ 733919 h 888042"/>
              <a:gd name="connsiteX81" fmla="*/ 62383 w 579796"/>
              <a:gd name="connsiteY81" fmla="*/ 726580 h 888042"/>
              <a:gd name="connsiteX82" fmla="*/ 73392 w 579796"/>
              <a:gd name="connsiteY82" fmla="*/ 715571 h 888042"/>
              <a:gd name="connsiteX83" fmla="*/ 88070 w 579796"/>
              <a:gd name="connsiteY83" fmla="*/ 700893 h 888042"/>
              <a:gd name="connsiteX84" fmla="*/ 102749 w 579796"/>
              <a:gd name="connsiteY84" fmla="*/ 686214 h 888042"/>
              <a:gd name="connsiteX85" fmla="*/ 121097 w 579796"/>
              <a:gd name="connsiteY85" fmla="*/ 660527 h 888042"/>
              <a:gd name="connsiteX86" fmla="*/ 135775 w 579796"/>
              <a:gd name="connsiteY86" fmla="*/ 638510 h 888042"/>
              <a:gd name="connsiteX87" fmla="*/ 146784 w 579796"/>
              <a:gd name="connsiteY87" fmla="*/ 623831 h 888042"/>
              <a:gd name="connsiteX88" fmla="*/ 161462 w 579796"/>
              <a:gd name="connsiteY88" fmla="*/ 605483 h 888042"/>
              <a:gd name="connsiteX89" fmla="*/ 168801 w 579796"/>
              <a:gd name="connsiteY89" fmla="*/ 590805 h 888042"/>
              <a:gd name="connsiteX90" fmla="*/ 179810 w 579796"/>
              <a:gd name="connsiteY90" fmla="*/ 576127 h 888042"/>
              <a:gd name="connsiteX91" fmla="*/ 201828 w 579796"/>
              <a:gd name="connsiteY91" fmla="*/ 539431 h 888042"/>
              <a:gd name="connsiteX92" fmla="*/ 223845 w 579796"/>
              <a:gd name="connsiteY92" fmla="*/ 506404 h 888042"/>
              <a:gd name="connsiteX93" fmla="*/ 245863 w 579796"/>
              <a:gd name="connsiteY93" fmla="*/ 466039 h 888042"/>
              <a:gd name="connsiteX94" fmla="*/ 264211 w 579796"/>
              <a:gd name="connsiteY94" fmla="*/ 429343 h 888042"/>
              <a:gd name="connsiteX95" fmla="*/ 286228 w 579796"/>
              <a:gd name="connsiteY95" fmla="*/ 388977 h 888042"/>
              <a:gd name="connsiteX96" fmla="*/ 304576 w 579796"/>
              <a:gd name="connsiteY96" fmla="*/ 344942 h 888042"/>
              <a:gd name="connsiteX97" fmla="*/ 322924 w 579796"/>
              <a:gd name="connsiteY97" fmla="*/ 304577 h 888042"/>
              <a:gd name="connsiteX98" fmla="*/ 344942 w 579796"/>
              <a:gd name="connsiteY98" fmla="*/ 256872 h 888042"/>
              <a:gd name="connsiteX99" fmla="*/ 352281 w 579796"/>
              <a:gd name="connsiteY99" fmla="*/ 238524 h 888042"/>
              <a:gd name="connsiteX100" fmla="*/ 359620 w 579796"/>
              <a:gd name="connsiteY100" fmla="*/ 212837 h 888042"/>
              <a:gd name="connsiteX101" fmla="*/ 366960 w 579796"/>
              <a:gd name="connsiteY101" fmla="*/ 198158 h 888042"/>
              <a:gd name="connsiteX102" fmla="*/ 374299 w 579796"/>
              <a:gd name="connsiteY102" fmla="*/ 179810 h 888042"/>
              <a:gd name="connsiteX103" fmla="*/ 381638 w 579796"/>
              <a:gd name="connsiteY103" fmla="*/ 165132 h 888042"/>
              <a:gd name="connsiteX104" fmla="*/ 385308 w 579796"/>
              <a:gd name="connsiteY104" fmla="*/ 146784 h 888042"/>
              <a:gd name="connsiteX105" fmla="*/ 388977 w 579796"/>
              <a:gd name="connsiteY105" fmla="*/ 132105 h 888042"/>
              <a:gd name="connsiteX106" fmla="*/ 392647 w 579796"/>
              <a:gd name="connsiteY106" fmla="*/ 121097 h 888042"/>
              <a:gd name="connsiteX107" fmla="*/ 396316 w 579796"/>
              <a:gd name="connsiteY107" fmla="*/ 110088 h 888042"/>
              <a:gd name="connsiteX108" fmla="*/ 399986 w 579796"/>
              <a:gd name="connsiteY108" fmla="*/ 99079 h 888042"/>
              <a:gd name="connsiteX109" fmla="*/ 399986 w 579796"/>
              <a:gd name="connsiteY109" fmla="*/ 84401 h 888042"/>
              <a:gd name="connsiteX110" fmla="*/ 407325 w 579796"/>
              <a:gd name="connsiteY110" fmla="*/ 77062 h 888042"/>
              <a:gd name="connsiteX111" fmla="*/ 407325 w 579796"/>
              <a:gd name="connsiteY111" fmla="*/ 69722 h 888042"/>
              <a:gd name="connsiteX112" fmla="*/ 407325 w 579796"/>
              <a:gd name="connsiteY112" fmla="*/ 66053 h 888042"/>
              <a:gd name="connsiteX113" fmla="*/ 407325 w 579796"/>
              <a:gd name="connsiteY113" fmla="*/ 58714 h 888042"/>
              <a:gd name="connsiteX114" fmla="*/ 399986 w 579796"/>
              <a:gd name="connsiteY114" fmla="*/ 58714 h 888042"/>
              <a:gd name="connsiteX115" fmla="*/ 396316 w 579796"/>
              <a:gd name="connsiteY115" fmla="*/ 44035 h 888042"/>
              <a:gd name="connsiteX116" fmla="*/ 396316 w 579796"/>
              <a:gd name="connsiteY116" fmla="*/ 29357 h 888042"/>
              <a:gd name="connsiteX117" fmla="*/ 396316 w 579796"/>
              <a:gd name="connsiteY117" fmla="*/ 18348 h 888042"/>
              <a:gd name="connsiteX118" fmla="*/ 399986 w 579796"/>
              <a:gd name="connsiteY118" fmla="*/ 7339 h 888042"/>
              <a:gd name="connsiteX119" fmla="*/ 407325 w 579796"/>
              <a:gd name="connsiteY119" fmla="*/ 3670 h 888042"/>
              <a:gd name="connsiteX120" fmla="*/ 410995 w 579796"/>
              <a:gd name="connsiteY120" fmla="*/ 0 h 888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579796" h="888042">
                <a:moveTo>
                  <a:pt x="410995" y="0"/>
                </a:moveTo>
                <a:lnTo>
                  <a:pt x="418334" y="0"/>
                </a:lnTo>
                <a:lnTo>
                  <a:pt x="425673" y="0"/>
                </a:lnTo>
                <a:lnTo>
                  <a:pt x="433012" y="3670"/>
                </a:lnTo>
                <a:lnTo>
                  <a:pt x="444021" y="3670"/>
                </a:lnTo>
                <a:lnTo>
                  <a:pt x="455030" y="7339"/>
                </a:lnTo>
                <a:lnTo>
                  <a:pt x="473378" y="14678"/>
                </a:lnTo>
                <a:lnTo>
                  <a:pt x="488056" y="22018"/>
                </a:lnTo>
                <a:lnTo>
                  <a:pt x="499065" y="29357"/>
                </a:lnTo>
                <a:lnTo>
                  <a:pt x="513743" y="40366"/>
                </a:lnTo>
                <a:lnTo>
                  <a:pt x="524752" y="47705"/>
                </a:lnTo>
                <a:lnTo>
                  <a:pt x="546770" y="62383"/>
                </a:lnTo>
                <a:lnTo>
                  <a:pt x="565118" y="80731"/>
                </a:lnTo>
                <a:lnTo>
                  <a:pt x="572457" y="88070"/>
                </a:lnTo>
                <a:lnTo>
                  <a:pt x="576126" y="102749"/>
                </a:lnTo>
                <a:lnTo>
                  <a:pt x="576126" y="110088"/>
                </a:lnTo>
                <a:lnTo>
                  <a:pt x="579796" y="121097"/>
                </a:lnTo>
                <a:lnTo>
                  <a:pt x="576126" y="128436"/>
                </a:lnTo>
                <a:lnTo>
                  <a:pt x="576126" y="139445"/>
                </a:lnTo>
                <a:lnTo>
                  <a:pt x="572457" y="146784"/>
                </a:lnTo>
                <a:lnTo>
                  <a:pt x="565118" y="154123"/>
                </a:lnTo>
                <a:lnTo>
                  <a:pt x="561448" y="168801"/>
                </a:lnTo>
                <a:lnTo>
                  <a:pt x="554109" y="183480"/>
                </a:lnTo>
                <a:lnTo>
                  <a:pt x="543100" y="198158"/>
                </a:lnTo>
                <a:lnTo>
                  <a:pt x="539431" y="209167"/>
                </a:lnTo>
                <a:lnTo>
                  <a:pt x="528422" y="220176"/>
                </a:lnTo>
                <a:lnTo>
                  <a:pt x="521083" y="234854"/>
                </a:lnTo>
                <a:lnTo>
                  <a:pt x="513743" y="249533"/>
                </a:lnTo>
                <a:lnTo>
                  <a:pt x="506404" y="260541"/>
                </a:lnTo>
                <a:lnTo>
                  <a:pt x="495395" y="275220"/>
                </a:lnTo>
                <a:lnTo>
                  <a:pt x="488056" y="293568"/>
                </a:lnTo>
                <a:lnTo>
                  <a:pt x="477047" y="311916"/>
                </a:lnTo>
                <a:lnTo>
                  <a:pt x="462369" y="330264"/>
                </a:lnTo>
                <a:lnTo>
                  <a:pt x="455030" y="348612"/>
                </a:lnTo>
                <a:lnTo>
                  <a:pt x="429343" y="388977"/>
                </a:lnTo>
                <a:lnTo>
                  <a:pt x="407325" y="429343"/>
                </a:lnTo>
                <a:lnTo>
                  <a:pt x="381638" y="462369"/>
                </a:lnTo>
                <a:lnTo>
                  <a:pt x="359620" y="499065"/>
                </a:lnTo>
                <a:lnTo>
                  <a:pt x="333933" y="532091"/>
                </a:lnTo>
                <a:lnTo>
                  <a:pt x="311916" y="565118"/>
                </a:lnTo>
                <a:lnTo>
                  <a:pt x="289898" y="590805"/>
                </a:lnTo>
                <a:lnTo>
                  <a:pt x="264211" y="620162"/>
                </a:lnTo>
                <a:lnTo>
                  <a:pt x="245863" y="642179"/>
                </a:lnTo>
                <a:lnTo>
                  <a:pt x="227515" y="660527"/>
                </a:lnTo>
                <a:lnTo>
                  <a:pt x="209167" y="682545"/>
                </a:lnTo>
                <a:lnTo>
                  <a:pt x="198158" y="697223"/>
                </a:lnTo>
                <a:lnTo>
                  <a:pt x="190819" y="711902"/>
                </a:lnTo>
                <a:lnTo>
                  <a:pt x="183480" y="722910"/>
                </a:lnTo>
                <a:lnTo>
                  <a:pt x="179810" y="730250"/>
                </a:lnTo>
                <a:lnTo>
                  <a:pt x="179810" y="733919"/>
                </a:lnTo>
                <a:lnTo>
                  <a:pt x="179810" y="739068"/>
                </a:lnTo>
                <a:lnTo>
                  <a:pt x="171725" y="747133"/>
                </a:lnTo>
                <a:cubicBezTo>
                  <a:pt x="155058" y="768087"/>
                  <a:pt x="179484" y="771743"/>
                  <a:pt x="157697" y="804423"/>
                </a:cubicBezTo>
                <a:cubicBezTo>
                  <a:pt x="150225" y="815631"/>
                  <a:pt x="136952" y="822037"/>
                  <a:pt x="129122" y="832998"/>
                </a:cubicBezTo>
                <a:cubicBezTo>
                  <a:pt x="121765" y="843297"/>
                  <a:pt x="116565" y="854136"/>
                  <a:pt x="112232" y="865315"/>
                </a:cubicBezTo>
                <a:lnTo>
                  <a:pt x="104862" y="886986"/>
                </a:lnTo>
                <a:lnTo>
                  <a:pt x="102749" y="888042"/>
                </a:lnTo>
                <a:lnTo>
                  <a:pt x="95410" y="888042"/>
                </a:lnTo>
                <a:lnTo>
                  <a:pt x="88070" y="888042"/>
                </a:lnTo>
                <a:lnTo>
                  <a:pt x="80731" y="888042"/>
                </a:lnTo>
                <a:lnTo>
                  <a:pt x="77062" y="888042"/>
                </a:lnTo>
                <a:lnTo>
                  <a:pt x="69722" y="884373"/>
                </a:lnTo>
                <a:lnTo>
                  <a:pt x="62383" y="884373"/>
                </a:lnTo>
                <a:lnTo>
                  <a:pt x="58714" y="880703"/>
                </a:lnTo>
                <a:lnTo>
                  <a:pt x="51374" y="877033"/>
                </a:lnTo>
                <a:lnTo>
                  <a:pt x="44035" y="869694"/>
                </a:lnTo>
                <a:lnTo>
                  <a:pt x="40366" y="858685"/>
                </a:lnTo>
                <a:lnTo>
                  <a:pt x="33026" y="851346"/>
                </a:lnTo>
                <a:lnTo>
                  <a:pt x="25687" y="844007"/>
                </a:lnTo>
                <a:lnTo>
                  <a:pt x="14678" y="825659"/>
                </a:lnTo>
                <a:lnTo>
                  <a:pt x="3670" y="810981"/>
                </a:lnTo>
                <a:lnTo>
                  <a:pt x="0" y="796302"/>
                </a:lnTo>
                <a:lnTo>
                  <a:pt x="0" y="785293"/>
                </a:lnTo>
                <a:lnTo>
                  <a:pt x="0" y="777954"/>
                </a:lnTo>
                <a:lnTo>
                  <a:pt x="3670" y="770615"/>
                </a:lnTo>
                <a:lnTo>
                  <a:pt x="7339" y="766946"/>
                </a:lnTo>
                <a:lnTo>
                  <a:pt x="11009" y="759606"/>
                </a:lnTo>
                <a:lnTo>
                  <a:pt x="18348" y="755937"/>
                </a:lnTo>
                <a:lnTo>
                  <a:pt x="29357" y="748598"/>
                </a:lnTo>
                <a:lnTo>
                  <a:pt x="40366" y="741258"/>
                </a:lnTo>
                <a:lnTo>
                  <a:pt x="51374" y="733919"/>
                </a:lnTo>
                <a:lnTo>
                  <a:pt x="62383" y="726580"/>
                </a:lnTo>
                <a:lnTo>
                  <a:pt x="73392" y="715571"/>
                </a:lnTo>
                <a:lnTo>
                  <a:pt x="88070" y="700893"/>
                </a:lnTo>
                <a:lnTo>
                  <a:pt x="102749" y="686214"/>
                </a:lnTo>
                <a:lnTo>
                  <a:pt x="121097" y="660527"/>
                </a:lnTo>
                <a:lnTo>
                  <a:pt x="135775" y="638510"/>
                </a:lnTo>
                <a:lnTo>
                  <a:pt x="146784" y="623831"/>
                </a:lnTo>
                <a:lnTo>
                  <a:pt x="161462" y="605483"/>
                </a:lnTo>
                <a:lnTo>
                  <a:pt x="168801" y="590805"/>
                </a:lnTo>
                <a:lnTo>
                  <a:pt x="179810" y="576127"/>
                </a:lnTo>
                <a:lnTo>
                  <a:pt x="201828" y="539431"/>
                </a:lnTo>
                <a:lnTo>
                  <a:pt x="223845" y="506404"/>
                </a:lnTo>
                <a:lnTo>
                  <a:pt x="245863" y="466039"/>
                </a:lnTo>
                <a:lnTo>
                  <a:pt x="264211" y="429343"/>
                </a:lnTo>
                <a:lnTo>
                  <a:pt x="286228" y="388977"/>
                </a:lnTo>
                <a:lnTo>
                  <a:pt x="304576" y="344942"/>
                </a:lnTo>
                <a:lnTo>
                  <a:pt x="322924" y="304577"/>
                </a:lnTo>
                <a:lnTo>
                  <a:pt x="344942" y="256872"/>
                </a:lnTo>
                <a:lnTo>
                  <a:pt x="352281" y="238524"/>
                </a:lnTo>
                <a:lnTo>
                  <a:pt x="359620" y="212837"/>
                </a:lnTo>
                <a:lnTo>
                  <a:pt x="366960" y="198158"/>
                </a:lnTo>
                <a:lnTo>
                  <a:pt x="374299" y="179810"/>
                </a:lnTo>
                <a:lnTo>
                  <a:pt x="381638" y="165132"/>
                </a:lnTo>
                <a:lnTo>
                  <a:pt x="385308" y="146784"/>
                </a:lnTo>
                <a:lnTo>
                  <a:pt x="388977" y="132105"/>
                </a:lnTo>
                <a:lnTo>
                  <a:pt x="392647" y="121097"/>
                </a:lnTo>
                <a:lnTo>
                  <a:pt x="396316" y="110088"/>
                </a:lnTo>
                <a:lnTo>
                  <a:pt x="399986" y="99079"/>
                </a:lnTo>
                <a:lnTo>
                  <a:pt x="399986" y="84401"/>
                </a:lnTo>
                <a:lnTo>
                  <a:pt x="407325" y="77062"/>
                </a:lnTo>
                <a:lnTo>
                  <a:pt x="407325" y="69722"/>
                </a:lnTo>
                <a:lnTo>
                  <a:pt x="407325" y="66053"/>
                </a:lnTo>
                <a:lnTo>
                  <a:pt x="407325" y="58714"/>
                </a:lnTo>
                <a:lnTo>
                  <a:pt x="399986" y="58714"/>
                </a:lnTo>
                <a:lnTo>
                  <a:pt x="396316" y="44035"/>
                </a:lnTo>
                <a:lnTo>
                  <a:pt x="396316" y="29357"/>
                </a:lnTo>
                <a:lnTo>
                  <a:pt x="396316" y="18348"/>
                </a:lnTo>
                <a:lnTo>
                  <a:pt x="399986" y="7339"/>
                </a:lnTo>
                <a:lnTo>
                  <a:pt x="407325" y="3670"/>
                </a:lnTo>
                <a:lnTo>
                  <a:pt x="410995" y="0"/>
                </a:lnTo>
                <a:close/>
              </a:path>
            </a:pathLst>
          </a:custGeom>
          <a:solidFill>
            <a:srgbClr val="221DD3"/>
          </a:solidFill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5535696" y="2039116"/>
            <a:ext cx="748597" cy="1023719"/>
          </a:xfrm>
          <a:custGeom>
            <a:avLst/>
            <a:gdLst>
              <a:gd name="connsiteX0" fmla="*/ 590805 w 748597"/>
              <a:gd name="connsiteY0" fmla="*/ 0 h 1023719"/>
              <a:gd name="connsiteX1" fmla="*/ 598144 w 748597"/>
              <a:gd name="connsiteY1" fmla="*/ 0 h 1023719"/>
              <a:gd name="connsiteX2" fmla="*/ 609153 w 748597"/>
              <a:gd name="connsiteY2" fmla="*/ 0 h 1023719"/>
              <a:gd name="connsiteX3" fmla="*/ 616492 w 748597"/>
              <a:gd name="connsiteY3" fmla="*/ 0 h 1023719"/>
              <a:gd name="connsiteX4" fmla="*/ 627501 w 748597"/>
              <a:gd name="connsiteY4" fmla="*/ 3670 h 1023719"/>
              <a:gd name="connsiteX5" fmla="*/ 638509 w 748597"/>
              <a:gd name="connsiteY5" fmla="*/ 11009 h 1023719"/>
              <a:gd name="connsiteX6" fmla="*/ 649518 w 748597"/>
              <a:gd name="connsiteY6" fmla="*/ 14678 h 1023719"/>
              <a:gd name="connsiteX7" fmla="*/ 660527 w 748597"/>
              <a:gd name="connsiteY7" fmla="*/ 25687 h 1023719"/>
              <a:gd name="connsiteX8" fmla="*/ 678875 w 748597"/>
              <a:gd name="connsiteY8" fmla="*/ 33026 h 1023719"/>
              <a:gd name="connsiteX9" fmla="*/ 693553 w 748597"/>
              <a:gd name="connsiteY9" fmla="*/ 40366 h 1023719"/>
              <a:gd name="connsiteX10" fmla="*/ 704562 w 748597"/>
              <a:gd name="connsiteY10" fmla="*/ 55044 h 1023719"/>
              <a:gd name="connsiteX11" fmla="*/ 715571 w 748597"/>
              <a:gd name="connsiteY11" fmla="*/ 62383 h 1023719"/>
              <a:gd name="connsiteX12" fmla="*/ 722910 w 748597"/>
              <a:gd name="connsiteY12" fmla="*/ 73392 h 1023719"/>
              <a:gd name="connsiteX13" fmla="*/ 733919 w 748597"/>
              <a:gd name="connsiteY13" fmla="*/ 80731 h 1023719"/>
              <a:gd name="connsiteX14" fmla="*/ 741258 w 748597"/>
              <a:gd name="connsiteY14" fmla="*/ 88070 h 1023719"/>
              <a:gd name="connsiteX15" fmla="*/ 744928 w 748597"/>
              <a:gd name="connsiteY15" fmla="*/ 99079 h 1023719"/>
              <a:gd name="connsiteX16" fmla="*/ 748597 w 748597"/>
              <a:gd name="connsiteY16" fmla="*/ 110088 h 1023719"/>
              <a:gd name="connsiteX17" fmla="*/ 748597 w 748597"/>
              <a:gd name="connsiteY17" fmla="*/ 121097 h 1023719"/>
              <a:gd name="connsiteX18" fmla="*/ 744928 w 748597"/>
              <a:gd name="connsiteY18" fmla="*/ 128436 h 1023719"/>
              <a:gd name="connsiteX19" fmla="*/ 741258 w 748597"/>
              <a:gd name="connsiteY19" fmla="*/ 139445 h 1023719"/>
              <a:gd name="connsiteX20" fmla="*/ 737588 w 748597"/>
              <a:gd name="connsiteY20" fmla="*/ 146784 h 1023719"/>
              <a:gd name="connsiteX21" fmla="*/ 726580 w 748597"/>
              <a:gd name="connsiteY21" fmla="*/ 157793 h 1023719"/>
              <a:gd name="connsiteX22" fmla="*/ 719240 w 748597"/>
              <a:gd name="connsiteY22" fmla="*/ 176140 h 1023719"/>
              <a:gd name="connsiteX23" fmla="*/ 711901 w 748597"/>
              <a:gd name="connsiteY23" fmla="*/ 187149 h 1023719"/>
              <a:gd name="connsiteX24" fmla="*/ 704562 w 748597"/>
              <a:gd name="connsiteY24" fmla="*/ 201828 h 1023719"/>
              <a:gd name="connsiteX25" fmla="*/ 693553 w 748597"/>
              <a:gd name="connsiteY25" fmla="*/ 216506 h 1023719"/>
              <a:gd name="connsiteX26" fmla="*/ 682544 w 748597"/>
              <a:gd name="connsiteY26" fmla="*/ 238524 h 1023719"/>
              <a:gd name="connsiteX27" fmla="*/ 664197 w 748597"/>
              <a:gd name="connsiteY27" fmla="*/ 260541 h 1023719"/>
              <a:gd name="connsiteX28" fmla="*/ 649518 w 748597"/>
              <a:gd name="connsiteY28" fmla="*/ 282559 h 1023719"/>
              <a:gd name="connsiteX29" fmla="*/ 631170 w 748597"/>
              <a:gd name="connsiteY29" fmla="*/ 311915 h 1023719"/>
              <a:gd name="connsiteX30" fmla="*/ 612822 w 748597"/>
              <a:gd name="connsiteY30" fmla="*/ 337602 h 1023719"/>
              <a:gd name="connsiteX31" fmla="*/ 587135 w 748597"/>
              <a:gd name="connsiteY31" fmla="*/ 370629 h 1023719"/>
              <a:gd name="connsiteX32" fmla="*/ 568787 w 748597"/>
              <a:gd name="connsiteY32" fmla="*/ 403655 h 1023719"/>
              <a:gd name="connsiteX33" fmla="*/ 543100 w 748597"/>
              <a:gd name="connsiteY33" fmla="*/ 440351 h 1023719"/>
              <a:gd name="connsiteX34" fmla="*/ 513743 w 748597"/>
              <a:gd name="connsiteY34" fmla="*/ 477047 h 1023719"/>
              <a:gd name="connsiteX35" fmla="*/ 458699 w 748597"/>
              <a:gd name="connsiteY35" fmla="*/ 550439 h 1023719"/>
              <a:gd name="connsiteX36" fmla="*/ 399986 w 748597"/>
              <a:gd name="connsiteY36" fmla="*/ 627500 h 1023719"/>
              <a:gd name="connsiteX37" fmla="*/ 341272 w 748597"/>
              <a:gd name="connsiteY37" fmla="*/ 697222 h 1023719"/>
              <a:gd name="connsiteX38" fmla="*/ 315585 w 748597"/>
              <a:gd name="connsiteY38" fmla="*/ 726579 h 1023719"/>
              <a:gd name="connsiteX39" fmla="*/ 300907 w 748597"/>
              <a:gd name="connsiteY39" fmla="*/ 741257 h 1023719"/>
              <a:gd name="connsiteX40" fmla="*/ 289898 w 748597"/>
              <a:gd name="connsiteY40" fmla="*/ 759605 h 1023719"/>
              <a:gd name="connsiteX41" fmla="*/ 275220 w 748597"/>
              <a:gd name="connsiteY41" fmla="*/ 774284 h 1023719"/>
              <a:gd name="connsiteX42" fmla="*/ 264211 w 748597"/>
              <a:gd name="connsiteY42" fmla="*/ 785293 h 1023719"/>
              <a:gd name="connsiteX43" fmla="*/ 256872 w 748597"/>
              <a:gd name="connsiteY43" fmla="*/ 796301 h 1023719"/>
              <a:gd name="connsiteX44" fmla="*/ 249532 w 748597"/>
              <a:gd name="connsiteY44" fmla="*/ 807310 h 1023719"/>
              <a:gd name="connsiteX45" fmla="*/ 242193 w 748597"/>
              <a:gd name="connsiteY45" fmla="*/ 818319 h 1023719"/>
              <a:gd name="connsiteX46" fmla="*/ 234854 w 748597"/>
              <a:gd name="connsiteY46" fmla="*/ 829328 h 1023719"/>
              <a:gd name="connsiteX47" fmla="*/ 231184 w 748597"/>
              <a:gd name="connsiteY47" fmla="*/ 836667 h 1023719"/>
              <a:gd name="connsiteX48" fmla="*/ 223845 w 748597"/>
              <a:gd name="connsiteY48" fmla="*/ 844006 h 1023719"/>
              <a:gd name="connsiteX49" fmla="*/ 216506 w 748597"/>
              <a:gd name="connsiteY49" fmla="*/ 847676 h 1023719"/>
              <a:gd name="connsiteX50" fmla="*/ 216506 w 748597"/>
              <a:gd name="connsiteY50" fmla="*/ 855015 h 1023719"/>
              <a:gd name="connsiteX51" fmla="*/ 212836 w 748597"/>
              <a:gd name="connsiteY51" fmla="*/ 858684 h 1023719"/>
              <a:gd name="connsiteX52" fmla="*/ 212836 w 748597"/>
              <a:gd name="connsiteY52" fmla="*/ 862354 h 1023719"/>
              <a:gd name="connsiteX53" fmla="*/ 216506 w 748597"/>
              <a:gd name="connsiteY53" fmla="*/ 862354 h 1023719"/>
              <a:gd name="connsiteX54" fmla="*/ 222445 w 748597"/>
              <a:gd name="connsiteY54" fmla="*/ 865324 h 1023719"/>
              <a:gd name="connsiteX55" fmla="*/ 202657 w 748597"/>
              <a:gd name="connsiteY55" fmla="*/ 884818 h 1023719"/>
              <a:gd name="connsiteX56" fmla="*/ 171755 w 748597"/>
              <a:gd name="connsiteY56" fmla="*/ 911246 h 1023719"/>
              <a:gd name="connsiteX57" fmla="*/ 111086 w 748597"/>
              <a:gd name="connsiteY57" fmla="*/ 939650 h 1023719"/>
              <a:gd name="connsiteX58" fmla="*/ 117608 w 748597"/>
              <a:gd name="connsiteY58" fmla="*/ 932720 h 1023719"/>
              <a:gd name="connsiteX59" fmla="*/ 118354 w 748597"/>
              <a:gd name="connsiteY59" fmla="*/ 932009 h 1023719"/>
              <a:gd name="connsiteX60" fmla="*/ 118122 w 748597"/>
              <a:gd name="connsiteY60" fmla="*/ 932173 h 1023719"/>
              <a:gd name="connsiteX61" fmla="*/ 117608 w 748597"/>
              <a:gd name="connsiteY61" fmla="*/ 932720 h 1023719"/>
              <a:gd name="connsiteX62" fmla="*/ 103940 w 748597"/>
              <a:gd name="connsiteY62" fmla="*/ 945732 h 1023719"/>
              <a:gd name="connsiteX63" fmla="*/ 67035 w 748597"/>
              <a:gd name="connsiteY63" fmla="*/ 979915 h 1023719"/>
              <a:gd name="connsiteX64" fmla="*/ 51277 w 748597"/>
              <a:gd name="connsiteY64" fmla="*/ 1023719 h 1023719"/>
              <a:gd name="connsiteX65" fmla="*/ 44035 w 748597"/>
              <a:gd name="connsiteY65" fmla="*/ 1016477 h 1023719"/>
              <a:gd name="connsiteX66" fmla="*/ 36696 w 748597"/>
              <a:gd name="connsiteY66" fmla="*/ 998129 h 1023719"/>
              <a:gd name="connsiteX67" fmla="*/ 29357 w 748597"/>
              <a:gd name="connsiteY67" fmla="*/ 983450 h 1023719"/>
              <a:gd name="connsiteX68" fmla="*/ 18348 w 748597"/>
              <a:gd name="connsiteY68" fmla="*/ 972442 h 1023719"/>
              <a:gd name="connsiteX69" fmla="*/ 11009 w 748597"/>
              <a:gd name="connsiteY69" fmla="*/ 961433 h 1023719"/>
              <a:gd name="connsiteX70" fmla="*/ 7339 w 748597"/>
              <a:gd name="connsiteY70" fmla="*/ 950424 h 1023719"/>
              <a:gd name="connsiteX71" fmla="*/ 3670 w 748597"/>
              <a:gd name="connsiteY71" fmla="*/ 939415 h 1023719"/>
              <a:gd name="connsiteX72" fmla="*/ 0 w 748597"/>
              <a:gd name="connsiteY72" fmla="*/ 928407 h 1023719"/>
              <a:gd name="connsiteX73" fmla="*/ 0 w 748597"/>
              <a:gd name="connsiteY73" fmla="*/ 921067 h 1023719"/>
              <a:gd name="connsiteX74" fmla="*/ 0 w 748597"/>
              <a:gd name="connsiteY74" fmla="*/ 913728 h 1023719"/>
              <a:gd name="connsiteX75" fmla="*/ 3670 w 748597"/>
              <a:gd name="connsiteY75" fmla="*/ 910059 h 1023719"/>
              <a:gd name="connsiteX76" fmla="*/ 7339 w 748597"/>
              <a:gd name="connsiteY76" fmla="*/ 902719 h 1023719"/>
              <a:gd name="connsiteX77" fmla="*/ 14678 w 748597"/>
              <a:gd name="connsiteY77" fmla="*/ 895380 h 1023719"/>
              <a:gd name="connsiteX78" fmla="*/ 22018 w 748597"/>
              <a:gd name="connsiteY78" fmla="*/ 888041 h 1023719"/>
              <a:gd name="connsiteX79" fmla="*/ 36696 w 748597"/>
              <a:gd name="connsiteY79" fmla="*/ 880702 h 1023719"/>
              <a:gd name="connsiteX80" fmla="*/ 47705 w 748597"/>
              <a:gd name="connsiteY80" fmla="*/ 869693 h 1023719"/>
              <a:gd name="connsiteX81" fmla="*/ 62383 w 748597"/>
              <a:gd name="connsiteY81" fmla="*/ 862354 h 1023719"/>
              <a:gd name="connsiteX82" fmla="*/ 69722 w 748597"/>
              <a:gd name="connsiteY82" fmla="*/ 858684 h 1023719"/>
              <a:gd name="connsiteX83" fmla="*/ 77062 w 748597"/>
              <a:gd name="connsiteY83" fmla="*/ 851345 h 1023719"/>
              <a:gd name="connsiteX84" fmla="*/ 88070 w 748597"/>
              <a:gd name="connsiteY84" fmla="*/ 847676 h 1023719"/>
              <a:gd name="connsiteX85" fmla="*/ 102749 w 748597"/>
              <a:gd name="connsiteY85" fmla="*/ 836667 h 1023719"/>
              <a:gd name="connsiteX86" fmla="*/ 113757 w 748597"/>
              <a:gd name="connsiteY86" fmla="*/ 829328 h 1023719"/>
              <a:gd name="connsiteX87" fmla="*/ 124766 w 748597"/>
              <a:gd name="connsiteY87" fmla="*/ 818319 h 1023719"/>
              <a:gd name="connsiteX88" fmla="*/ 135775 w 748597"/>
              <a:gd name="connsiteY88" fmla="*/ 799971 h 1023719"/>
              <a:gd name="connsiteX89" fmla="*/ 150453 w 748597"/>
              <a:gd name="connsiteY89" fmla="*/ 785293 h 1023719"/>
              <a:gd name="connsiteX90" fmla="*/ 168801 w 748597"/>
              <a:gd name="connsiteY90" fmla="*/ 770614 h 1023719"/>
              <a:gd name="connsiteX91" fmla="*/ 183480 w 748597"/>
              <a:gd name="connsiteY91" fmla="*/ 752266 h 1023719"/>
              <a:gd name="connsiteX92" fmla="*/ 198158 w 748597"/>
              <a:gd name="connsiteY92" fmla="*/ 730249 h 1023719"/>
              <a:gd name="connsiteX93" fmla="*/ 212836 w 748597"/>
              <a:gd name="connsiteY93" fmla="*/ 708231 h 1023719"/>
              <a:gd name="connsiteX94" fmla="*/ 234854 w 748597"/>
              <a:gd name="connsiteY94" fmla="*/ 682544 h 1023719"/>
              <a:gd name="connsiteX95" fmla="*/ 253202 w 748597"/>
              <a:gd name="connsiteY95" fmla="*/ 660526 h 1023719"/>
              <a:gd name="connsiteX96" fmla="*/ 271550 w 748597"/>
              <a:gd name="connsiteY96" fmla="*/ 634839 h 1023719"/>
              <a:gd name="connsiteX97" fmla="*/ 293568 w 748597"/>
              <a:gd name="connsiteY97" fmla="*/ 601813 h 1023719"/>
              <a:gd name="connsiteX98" fmla="*/ 330263 w 748597"/>
              <a:gd name="connsiteY98" fmla="*/ 543100 h 1023719"/>
              <a:gd name="connsiteX99" fmla="*/ 370629 w 748597"/>
              <a:gd name="connsiteY99" fmla="*/ 488056 h 1023719"/>
              <a:gd name="connsiteX100" fmla="*/ 403655 w 748597"/>
              <a:gd name="connsiteY100" fmla="*/ 440351 h 1023719"/>
              <a:gd name="connsiteX101" fmla="*/ 440351 w 748597"/>
              <a:gd name="connsiteY101" fmla="*/ 388977 h 1023719"/>
              <a:gd name="connsiteX102" fmla="*/ 469708 w 748597"/>
              <a:gd name="connsiteY102" fmla="*/ 341272 h 1023719"/>
              <a:gd name="connsiteX103" fmla="*/ 499065 w 748597"/>
              <a:gd name="connsiteY103" fmla="*/ 297237 h 1023719"/>
              <a:gd name="connsiteX104" fmla="*/ 521082 w 748597"/>
              <a:gd name="connsiteY104" fmla="*/ 256871 h 1023719"/>
              <a:gd name="connsiteX105" fmla="*/ 543100 w 748597"/>
              <a:gd name="connsiteY105" fmla="*/ 216506 h 1023719"/>
              <a:gd name="connsiteX106" fmla="*/ 550439 w 748597"/>
              <a:gd name="connsiteY106" fmla="*/ 201828 h 1023719"/>
              <a:gd name="connsiteX107" fmla="*/ 557778 w 748597"/>
              <a:gd name="connsiteY107" fmla="*/ 183480 h 1023719"/>
              <a:gd name="connsiteX108" fmla="*/ 561448 w 748597"/>
              <a:gd name="connsiteY108" fmla="*/ 165132 h 1023719"/>
              <a:gd name="connsiteX109" fmla="*/ 568787 w 748597"/>
              <a:gd name="connsiteY109" fmla="*/ 150453 h 1023719"/>
              <a:gd name="connsiteX110" fmla="*/ 572457 w 748597"/>
              <a:gd name="connsiteY110" fmla="*/ 135775 h 1023719"/>
              <a:gd name="connsiteX111" fmla="*/ 576126 w 748597"/>
              <a:gd name="connsiteY111" fmla="*/ 124766 h 1023719"/>
              <a:gd name="connsiteX112" fmla="*/ 579796 w 748597"/>
              <a:gd name="connsiteY112" fmla="*/ 113757 h 1023719"/>
              <a:gd name="connsiteX113" fmla="*/ 583465 w 748597"/>
              <a:gd name="connsiteY113" fmla="*/ 99079 h 1023719"/>
              <a:gd name="connsiteX114" fmla="*/ 587135 w 748597"/>
              <a:gd name="connsiteY114" fmla="*/ 88070 h 1023719"/>
              <a:gd name="connsiteX115" fmla="*/ 587135 w 748597"/>
              <a:gd name="connsiteY115" fmla="*/ 77062 h 1023719"/>
              <a:gd name="connsiteX116" fmla="*/ 590805 w 748597"/>
              <a:gd name="connsiteY116" fmla="*/ 69722 h 1023719"/>
              <a:gd name="connsiteX117" fmla="*/ 590805 w 748597"/>
              <a:gd name="connsiteY117" fmla="*/ 62383 h 1023719"/>
              <a:gd name="connsiteX118" fmla="*/ 587135 w 748597"/>
              <a:gd name="connsiteY118" fmla="*/ 51374 h 1023719"/>
              <a:gd name="connsiteX119" fmla="*/ 583465 w 748597"/>
              <a:gd name="connsiteY119" fmla="*/ 40366 h 1023719"/>
              <a:gd name="connsiteX120" fmla="*/ 579796 w 748597"/>
              <a:gd name="connsiteY120" fmla="*/ 33026 h 1023719"/>
              <a:gd name="connsiteX121" fmla="*/ 576126 w 748597"/>
              <a:gd name="connsiteY121" fmla="*/ 29357 h 1023719"/>
              <a:gd name="connsiteX122" fmla="*/ 572457 w 748597"/>
              <a:gd name="connsiteY122" fmla="*/ 22018 h 1023719"/>
              <a:gd name="connsiteX123" fmla="*/ 572457 w 748597"/>
              <a:gd name="connsiteY123" fmla="*/ 18348 h 1023719"/>
              <a:gd name="connsiteX124" fmla="*/ 576126 w 748597"/>
              <a:gd name="connsiteY124" fmla="*/ 14678 h 1023719"/>
              <a:gd name="connsiteX125" fmla="*/ 579796 w 748597"/>
              <a:gd name="connsiteY125" fmla="*/ 7339 h 1023719"/>
              <a:gd name="connsiteX126" fmla="*/ 583465 w 748597"/>
              <a:gd name="connsiteY126" fmla="*/ 3670 h 1023719"/>
              <a:gd name="connsiteX127" fmla="*/ 590805 w 748597"/>
              <a:gd name="connsiteY127" fmla="*/ 0 h 102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748597" h="1023719">
                <a:moveTo>
                  <a:pt x="590805" y="0"/>
                </a:moveTo>
                <a:lnTo>
                  <a:pt x="598144" y="0"/>
                </a:lnTo>
                <a:lnTo>
                  <a:pt x="609153" y="0"/>
                </a:lnTo>
                <a:lnTo>
                  <a:pt x="616492" y="0"/>
                </a:lnTo>
                <a:lnTo>
                  <a:pt x="627501" y="3670"/>
                </a:lnTo>
                <a:lnTo>
                  <a:pt x="638509" y="11009"/>
                </a:lnTo>
                <a:lnTo>
                  <a:pt x="649518" y="14678"/>
                </a:lnTo>
                <a:lnTo>
                  <a:pt x="660527" y="25687"/>
                </a:lnTo>
                <a:lnTo>
                  <a:pt x="678875" y="33026"/>
                </a:lnTo>
                <a:lnTo>
                  <a:pt x="693553" y="40366"/>
                </a:lnTo>
                <a:lnTo>
                  <a:pt x="704562" y="55044"/>
                </a:lnTo>
                <a:lnTo>
                  <a:pt x="715571" y="62383"/>
                </a:lnTo>
                <a:lnTo>
                  <a:pt x="722910" y="73392"/>
                </a:lnTo>
                <a:lnTo>
                  <a:pt x="733919" y="80731"/>
                </a:lnTo>
                <a:lnTo>
                  <a:pt x="741258" y="88070"/>
                </a:lnTo>
                <a:lnTo>
                  <a:pt x="744928" y="99079"/>
                </a:lnTo>
                <a:lnTo>
                  <a:pt x="748597" y="110088"/>
                </a:lnTo>
                <a:lnTo>
                  <a:pt x="748597" y="121097"/>
                </a:lnTo>
                <a:lnTo>
                  <a:pt x="744928" y="128436"/>
                </a:lnTo>
                <a:lnTo>
                  <a:pt x="741258" y="139445"/>
                </a:lnTo>
                <a:lnTo>
                  <a:pt x="737588" y="146784"/>
                </a:lnTo>
                <a:lnTo>
                  <a:pt x="726580" y="157793"/>
                </a:lnTo>
                <a:lnTo>
                  <a:pt x="719240" y="176140"/>
                </a:lnTo>
                <a:lnTo>
                  <a:pt x="711901" y="187149"/>
                </a:lnTo>
                <a:lnTo>
                  <a:pt x="704562" y="201828"/>
                </a:lnTo>
                <a:lnTo>
                  <a:pt x="693553" y="216506"/>
                </a:lnTo>
                <a:lnTo>
                  <a:pt x="682544" y="238524"/>
                </a:lnTo>
                <a:lnTo>
                  <a:pt x="664197" y="260541"/>
                </a:lnTo>
                <a:lnTo>
                  <a:pt x="649518" y="282559"/>
                </a:lnTo>
                <a:lnTo>
                  <a:pt x="631170" y="311915"/>
                </a:lnTo>
                <a:lnTo>
                  <a:pt x="612822" y="337602"/>
                </a:lnTo>
                <a:lnTo>
                  <a:pt x="587135" y="370629"/>
                </a:lnTo>
                <a:lnTo>
                  <a:pt x="568787" y="403655"/>
                </a:lnTo>
                <a:lnTo>
                  <a:pt x="543100" y="440351"/>
                </a:lnTo>
                <a:lnTo>
                  <a:pt x="513743" y="477047"/>
                </a:lnTo>
                <a:lnTo>
                  <a:pt x="458699" y="550439"/>
                </a:lnTo>
                <a:lnTo>
                  <a:pt x="399986" y="627500"/>
                </a:lnTo>
                <a:lnTo>
                  <a:pt x="341272" y="697222"/>
                </a:lnTo>
                <a:lnTo>
                  <a:pt x="315585" y="726579"/>
                </a:lnTo>
                <a:lnTo>
                  <a:pt x="300907" y="741257"/>
                </a:lnTo>
                <a:lnTo>
                  <a:pt x="289898" y="759605"/>
                </a:lnTo>
                <a:lnTo>
                  <a:pt x="275220" y="774284"/>
                </a:lnTo>
                <a:lnTo>
                  <a:pt x="264211" y="785293"/>
                </a:lnTo>
                <a:lnTo>
                  <a:pt x="256872" y="796301"/>
                </a:lnTo>
                <a:lnTo>
                  <a:pt x="249532" y="807310"/>
                </a:lnTo>
                <a:lnTo>
                  <a:pt x="242193" y="818319"/>
                </a:lnTo>
                <a:lnTo>
                  <a:pt x="234854" y="829328"/>
                </a:lnTo>
                <a:lnTo>
                  <a:pt x="231184" y="836667"/>
                </a:lnTo>
                <a:lnTo>
                  <a:pt x="223845" y="844006"/>
                </a:lnTo>
                <a:lnTo>
                  <a:pt x="216506" y="847676"/>
                </a:lnTo>
                <a:lnTo>
                  <a:pt x="216506" y="855015"/>
                </a:lnTo>
                <a:lnTo>
                  <a:pt x="212836" y="858684"/>
                </a:lnTo>
                <a:lnTo>
                  <a:pt x="212836" y="862354"/>
                </a:lnTo>
                <a:lnTo>
                  <a:pt x="216506" y="862354"/>
                </a:lnTo>
                <a:lnTo>
                  <a:pt x="222445" y="865324"/>
                </a:lnTo>
                <a:lnTo>
                  <a:pt x="202657" y="884818"/>
                </a:lnTo>
                <a:cubicBezTo>
                  <a:pt x="193011" y="894321"/>
                  <a:pt x="183038" y="903477"/>
                  <a:pt x="171755" y="911246"/>
                </a:cubicBezTo>
                <a:cubicBezTo>
                  <a:pt x="92991" y="965477"/>
                  <a:pt x="100654" y="951575"/>
                  <a:pt x="111086" y="939650"/>
                </a:cubicBezTo>
                <a:lnTo>
                  <a:pt x="117608" y="932720"/>
                </a:lnTo>
                <a:lnTo>
                  <a:pt x="118354" y="932009"/>
                </a:lnTo>
                <a:cubicBezTo>
                  <a:pt x="120283" y="930115"/>
                  <a:pt x="119769" y="930534"/>
                  <a:pt x="118122" y="932173"/>
                </a:cubicBezTo>
                <a:lnTo>
                  <a:pt x="117608" y="932720"/>
                </a:lnTo>
                <a:lnTo>
                  <a:pt x="103940" y="945732"/>
                </a:lnTo>
                <a:cubicBezTo>
                  <a:pt x="95822" y="953352"/>
                  <a:pt x="83956" y="964381"/>
                  <a:pt x="67035" y="979915"/>
                </a:cubicBezTo>
                <a:lnTo>
                  <a:pt x="51277" y="1023719"/>
                </a:lnTo>
                <a:lnTo>
                  <a:pt x="44035" y="1016477"/>
                </a:lnTo>
                <a:lnTo>
                  <a:pt x="36696" y="998129"/>
                </a:lnTo>
                <a:lnTo>
                  <a:pt x="29357" y="983450"/>
                </a:lnTo>
                <a:lnTo>
                  <a:pt x="18348" y="972442"/>
                </a:lnTo>
                <a:lnTo>
                  <a:pt x="11009" y="961433"/>
                </a:lnTo>
                <a:lnTo>
                  <a:pt x="7339" y="950424"/>
                </a:lnTo>
                <a:lnTo>
                  <a:pt x="3670" y="939415"/>
                </a:lnTo>
                <a:lnTo>
                  <a:pt x="0" y="928407"/>
                </a:lnTo>
                <a:lnTo>
                  <a:pt x="0" y="921067"/>
                </a:lnTo>
                <a:lnTo>
                  <a:pt x="0" y="913728"/>
                </a:lnTo>
                <a:lnTo>
                  <a:pt x="3670" y="910059"/>
                </a:lnTo>
                <a:lnTo>
                  <a:pt x="7339" y="902719"/>
                </a:lnTo>
                <a:lnTo>
                  <a:pt x="14678" y="895380"/>
                </a:lnTo>
                <a:lnTo>
                  <a:pt x="22018" y="888041"/>
                </a:lnTo>
                <a:lnTo>
                  <a:pt x="36696" y="880702"/>
                </a:lnTo>
                <a:lnTo>
                  <a:pt x="47705" y="869693"/>
                </a:lnTo>
                <a:lnTo>
                  <a:pt x="62383" y="862354"/>
                </a:lnTo>
                <a:lnTo>
                  <a:pt x="69722" y="858684"/>
                </a:lnTo>
                <a:lnTo>
                  <a:pt x="77062" y="851345"/>
                </a:lnTo>
                <a:lnTo>
                  <a:pt x="88070" y="847676"/>
                </a:lnTo>
                <a:lnTo>
                  <a:pt x="102749" y="836667"/>
                </a:lnTo>
                <a:lnTo>
                  <a:pt x="113757" y="829328"/>
                </a:lnTo>
                <a:lnTo>
                  <a:pt x="124766" y="818319"/>
                </a:lnTo>
                <a:lnTo>
                  <a:pt x="135775" y="799971"/>
                </a:lnTo>
                <a:lnTo>
                  <a:pt x="150453" y="785293"/>
                </a:lnTo>
                <a:lnTo>
                  <a:pt x="168801" y="770614"/>
                </a:lnTo>
                <a:lnTo>
                  <a:pt x="183480" y="752266"/>
                </a:lnTo>
                <a:lnTo>
                  <a:pt x="198158" y="730249"/>
                </a:lnTo>
                <a:lnTo>
                  <a:pt x="212836" y="708231"/>
                </a:lnTo>
                <a:lnTo>
                  <a:pt x="234854" y="682544"/>
                </a:lnTo>
                <a:lnTo>
                  <a:pt x="253202" y="660526"/>
                </a:lnTo>
                <a:lnTo>
                  <a:pt x="271550" y="634839"/>
                </a:lnTo>
                <a:lnTo>
                  <a:pt x="293568" y="601813"/>
                </a:lnTo>
                <a:lnTo>
                  <a:pt x="330263" y="543100"/>
                </a:lnTo>
                <a:lnTo>
                  <a:pt x="370629" y="488056"/>
                </a:lnTo>
                <a:lnTo>
                  <a:pt x="403655" y="440351"/>
                </a:lnTo>
                <a:lnTo>
                  <a:pt x="440351" y="388977"/>
                </a:lnTo>
                <a:lnTo>
                  <a:pt x="469708" y="341272"/>
                </a:lnTo>
                <a:lnTo>
                  <a:pt x="499065" y="297237"/>
                </a:lnTo>
                <a:lnTo>
                  <a:pt x="521082" y="256871"/>
                </a:lnTo>
                <a:lnTo>
                  <a:pt x="543100" y="216506"/>
                </a:lnTo>
                <a:lnTo>
                  <a:pt x="550439" y="201828"/>
                </a:lnTo>
                <a:lnTo>
                  <a:pt x="557778" y="183480"/>
                </a:lnTo>
                <a:lnTo>
                  <a:pt x="561448" y="165132"/>
                </a:lnTo>
                <a:lnTo>
                  <a:pt x="568787" y="150453"/>
                </a:lnTo>
                <a:lnTo>
                  <a:pt x="572457" y="135775"/>
                </a:lnTo>
                <a:lnTo>
                  <a:pt x="576126" y="124766"/>
                </a:lnTo>
                <a:lnTo>
                  <a:pt x="579796" y="113757"/>
                </a:lnTo>
                <a:lnTo>
                  <a:pt x="583465" y="99079"/>
                </a:lnTo>
                <a:lnTo>
                  <a:pt x="587135" y="88070"/>
                </a:lnTo>
                <a:lnTo>
                  <a:pt x="587135" y="77062"/>
                </a:lnTo>
                <a:lnTo>
                  <a:pt x="590805" y="69722"/>
                </a:lnTo>
                <a:lnTo>
                  <a:pt x="590805" y="62383"/>
                </a:lnTo>
                <a:lnTo>
                  <a:pt x="587135" y="51374"/>
                </a:lnTo>
                <a:lnTo>
                  <a:pt x="583465" y="40366"/>
                </a:lnTo>
                <a:lnTo>
                  <a:pt x="579796" y="33026"/>
                </a:lnTo>
                <a:lnTo>
                  <a:pt x="576126" y="29357"/>
                </a:lnTo>
                <a:lnTo>
                  <a:pt x="572457" y="22018"/>
                </a:lnTo>
                <a:lnTo>
                  <a:pt x="572457" y="18348"/>
                </a:lnTo>
                <a:lnTo>
                  <a:pt x="576126" y="14678"/>
                </a:lnTo>
                <a:lnTo>
                  <a:pt x="579796" y="7339"/>
                </a:lnTo>
                <a:lnTo>
                  <a:pt x="583465" y="3670"/>
                </a:lnTo>
                <a:lnTo>
                  <a:pt x="590805" y="0"/>
                </a:lnTo>
                <a:close/>
              </a:path>
            </a:pathLst>
          </a:custGeom>
          <a:solidFill>
            <a:srgbClr val="221DD3"/>
          </a:solidFill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24"/>
          <p:cNvSpPr txBox="1"/>
          <p:nvPr/>
        </p:nvSpPr>
        <p:spPr>
          <a:xfrm>
            <a:off x="5654781" y="411510"/>
            <a:ext cx="1420495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yòu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15888" y="3777883"/>
            <a:ext cx="3888560" cy="954107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第一个撇折较平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第二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个撇折向右上倾斜。</a:t>
            </a:r>
            <a:endParaRPr lang="zh-CN" altLang="en-US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5" name="Freeform 99"/>
          <p:cNvSpPr/>
          <p:nvPr/>
        </p:nvSpPr>
        <p:spPr bwMode="auto">
          <a:xfrm>
            <a:off x="6098619" y="2617367"/>
            <a:ext cx="223846" cy="311914"/>
          </a:xfrm>
          <a:custGeom>
            <a:avLst/>
            <a:gdLst>
              <a:gd name="T0" fmla="*/ 35 w 61"/>
              <a:gd name="T1" fmla="*/ 14 h 85"/>
              <a:gd name="T2" fmla="*/ 43 w 61"/>
              <a:gd name="T3" fmla="*/ 20 h 85"/>
              <a:gd name="T4" fmla="*/ 51 w 61"/>
              <a:gd name="T5" fmla="*/ 26 h 85"/>
              <a:gd name="T6" fmla="*/ 56 w 61"/>
              <a:gd name="T7" fmla="*/ 35 h 85"/>
              <a:gd name="T8" fmla="*/ 59 w 61"/>
              <a:gd name="T9" fmla="*/ 43 h 85"/>
              <a:gd name="T10" fmla="*/ 61 w 61"/>
              <a:gd name="T11" fmla="*/ 53 h 85"/>
              <a:gd name="T12" fmla="*/ 61 w 61"/>
              <a:gd name="T13" fmla="*/ 61 h 85"/>
              <a:gd name="T14" fmla="*/ 59 w 61"/>
              <a:gd name="T15" fmla="*/ 68 h 85"/>
              <a:gd name="T16" fmla="*/ 55 w 61"/>
              <a:gd name="T17" fmla="*/ 74 h 85"/>
              <a:gd name="T18" fmla="*/ 51 w 61"/>
              <a:gd name="T19" fmla="*/ 78 h 85"/>
              <a:gd name="T20" fmla="*/ 48 w 61"/>
              <a:gd name="T21" fmla="*/ 83 h 85"/>
              <a:gd name="T22" fmla="*/ 44 w 61"/>
              <a:gd name="T23" fmla="*/ 84 h 85"/>
              <a:gd name="T24" fmla="*/ 43 w 61"/>
              <a:gd name="T25" fmla="*/ 85 h 85"/>
              <a:gd name="T26" fmla="*/ 41 w 61"/>
              <a:gd name="T27" fmla="*/ 84 h 85"/>
              <a:gd name="T28" fmla="*/ 39 w 61"/>
              <a:gd name="T29" fmla="*/ 82 h 85"/>
              <a:gd name="T30" fmla="*/ 37 w 61"/>
              <a:gd name="T31" fmla="*/ 78 h 85"/>
              <a:gd name="T32" fmla="*/ 34 w 61"/>
              <a:gd name="T33" fmla="*/ 73 h 85"/>
              <a:gd name="T34" fmla="*/ 30 w 61"/>
              <a:gd name="T35" fmla="*/ 67 h 85"/>
              <a:gd name="T36" fmla="*/ 25 w 61"/>
              <a:gd name="T37" fmla="*/ 58 h 85"/>
              <a:gd name="T38" fmla="*/ 20 w 61"/>
              <a:gd name="T39" fmla="*/ 49 h 85"/>
              <a:gd name="T40" fmla="*/ 15 w 61"/>
              <a:gd name="T41" fmla="*/ 38 h 85"/>
              <a:gd name="T42" fmla="*/ 10 w 61"/>
              <a:gd name="T43" fmla="*/ 30 h 85"/>
              <a:gd name="T44" fmla="*/ 6 w 61"/>
              <a:gd name="T45" fmla="*/ 21 h 85"/>
              <a:gd name="T46" fmla="*/ 3 w 61"/>
              <a:gd name="T47" fmla="*/ 15 h 85"/>
              <a:gd name="T48" fmla="*/ 1 w 61"/>
              <a:gd name="T49" fmla="*/ 10 h 85"/>
              <a:gd name="T50" fmla="*/ 0 w 61"/>
              <a:gd name="T51" fmla="*/ 5 h 85"/>
              <a:gd name="T52" fmla="*/ 0 w 61"/>
              <a:gd name="T53" fmla="*/ 2 h 85"/>
              <a:gd name="T54" fmla="*/ 1 w 61"/>
              <a:gd name="T55" fmla="*/ 0 h 85"/>
              <a:gd name="T56" fmla="*/ 3 w 61"/>
              <a:gd name="T57" fmla="*/ 0 h 85"/>
              <a:gd name="T58" fmla="*/ 8 w 61"/>
              <a:gd name="T59" fmla="*/ 2 h 85"/>
              <a:gd name="T60" fmla="*/ 16 w 61"/>
              <a:gd name="T61" fmla="*/ 4 h 85"/>
              <a:gd name="T62" fmla="*/ 24 w 61"/>
              <a:gd name="T63" fmla="*/ 8 h 85"/>
              <a:gd name="T64" fmla="*/ 30 w 61"/>
              <a:gd name="T65" fmla="*/ 1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" h="85">
                <a:moveTo>
                  <a:pt x="30" y="12"/>
                </a:moveTo>
                <a:lnTo>
                  <a:pt x="35" y="14"/>
                </a:lnTo>
                <a:lnTo>
                  <a:pt x="39" y="17"/>
                </a:lnTo>
                <a:lnTo>
                  <a:pt x="43" y="20"/>
                </a:lnTo>
                <a:lnTo>
                  <a:pt x="48" y="23"/>
                </a:lnTo>
                <a:lnTo>
                  <a:pt x="51" y="26"/>
                </a:lnTo>
                <a:lnTo>
                  <a:pt x="53" y="31"/>
                </a:lnTo>
                <a:lnTo>
                  <a:pt x="56" y="35"/>
                </a:lnTo>
                <a:lnTo>
                  <a:pt x="58" y="38"/>
                </a:lnTo>
                <a:lnTo>
                  <a:pt x="59" y="43"/>
                </a:lnTo>
                <a:lnTo>
                  <a:pt x="60" y="49"/>
                </a:lnTo>
                <a:lnTo>
                  <a:pt x="61" y="53"/>
                </a:lnTo>
                <a:lnTo>
                  <a:pt x="61" y="57"/>
                </a:lnTo>
                <a:lnTo>
                  <a:pt x="61" y="61"/>
                </a:lnTo>
                <a:lnTo>
                  <a:pt x="60" y="65"/>
                </a:lnTo>
                <a:lnTo>
                  <a:pt x="59" y="68"/>
                </a:lnTo>
                <a:lnTo>
                  <a:pt x="58" y="71"/>
                </a:lnTo>
                <a:lnTo>
                  <a:pt x="55" y="74"/>
                </a:lnTo>
                <a:lnTo>
                  <a:pt x="53" y="76"/>
                </a:lnTo>
                <a:lnTo>
                  <a:pt x="51" y="78"/>
                </a:lnTo>
                <a:lnTo>
                  <a:pt x="49" y="81"/>
                </a:lnTo>
                <a:lnTo>
                  <a:pt x="48" y="83"/>
                </a:lnTo>
                <a:lnTo>
                  <a:pt x="45" y="84"/>
                </a:lnTo>
                <a:lnTo>
                  <a:pt x="44" y="84"/>
                </a:lnTo>
                <a:lnTo>
                  <a:pt x="43" y="84"/>
                </a:lnTo>
                <a:lnTo>
                  <a:pt x="43" y="85"/>
                </a:lnTo>
                <a:lnTo>
                  <a:pt x="42" y="85"/>
                </a:lnTo>
                <a:lnTo>
                  <a:pt x="41" y="84"/>
                </a:lnTo>
                <a:lnTo>
                  <a:pt x="40" y="83"/>
                </a:lnTo>
                <a:lnTo>
                  <a:pt x="39" y="82"/>
                </a:lnTo>
                <a:lnTo>
                  <a:pt x="38" y="81"/>
                </a:lnTo>
                <a:lnTo>
                  <a:pt x="37" y="78"/>
                </a:lnTo>
                <a:lnTo>
                  <a:pt x="35" y="75"/>
                </a:lnTo>
                <a:lnTo>
                  <a:pt x="34" y="73"/>
                </a:lnTo>
                <a:lnTo>
                  <a:pt x="32" y="70"/>
                </a:lnTo>
                <a:lnTo>
                  <a:pt x="30" y="67"/>
                </a:lnTo>
                <a:lnTo>
                  <a:pt x="27" y="63"/>
                </a:lnTo>
                <a:lnTo>
                  <a:pt x="25" y="58"/>
                </a:lnTo>
                <a:lnTo>
                  <a:pt x="23" y="54"/>
                </a:lnTo>
                <a:lnTo>
                  <a:pt x="20" y="49"/>
                </a:lnTo>
                <a:lnTo>
                  <a:pt x="18" y="43"/>
                </a:lnTo>
                <a:lnTo>
                  <a:pt x="15" y="38"/>
                </a:lnTo>
                <a:lnTo>
                  <a:pt x="13" y="34"/>
                </a:lnTo>
                <a:lnTo>
                  <a:pt x="10" y="30"/>
                </a:lnTo>
                <a:lnTo>
                  <a:pt x="8" y="25"/>
                </a:lnTo>
                <a:lnTo>
                  <a:pt x="6" y="21"/>
                </a:lnTo>
                <a:lnTo>
                  <a:pt x="4" y="18"/>
                </a:lnTo>
                <a:lnTo>
                  <a:pt x="3" y="15"/>
                </a:lnTo>
                <a:lnTo>
                  <a:pt x="2" y="12"/>
                </a:lnTo>
                <a:lnTo>
                  <a:pt x="1" y="10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lnTo>
                  <a:pt x="3" y="0"/>
                </a:lnTo>
                <a:lnTo>
                  <a:pt x="6" y="1"/>
                </a:lnTo>
                <a:lnTo>
                  <a:pt x="8" y="2"/>
                </a:lnTo>
                <a:lnTo>
                  <a:pt x="13" y="3"/>
                </a:lnTo>
                <a:lnTo>
                  <a:pt x="16" y="4"/>
                </a:lnTo>
                <a:lnTo>
                  <a:pt x="20" y="6"/>
                </a:lnTo>
                <a:lnTo>
                  <a:pt x="24" y="8"/>
                </a:lnTo>
                <a:lnTo>
                  <a:pt x="30" y="12"/>
                </a:lnTo>
                <a:lnTo>
                  <a:pt x="30" y="1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54" grpId="0" animBg="1"/>
      <p:bldP spid="56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9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2858383"/>
            <a:ext cx="58813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在文中是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张开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伸开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的意思。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42978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zhā</a:t>
            </a:r>
            <a:r>
              <a:rPr lang="en-US" altLang="zh-CN" sz="2800" dirty="0" smtClean="0">
                <a:solidFill>
                  <a:srgbClr val="FF0000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shā</a:t>
            </a:r>
            <a:endParaRPr lang="zh-CN" altLang="en-US" sz="2800" dirty="0">
              <a:solidFill>
                <a:srgbClr val="FF0000"/>
              </a:solidFill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pic>
        <p:nvPicPr>
          <p:cNvPr id="8" name="Picture 2" descr="http://pic.51yuansu.com/pic3/cover/02/53/88/59e77e1f10afb_61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6" t="22189" r="24207" b="30246"/>
          <a:stretch>
            <a:fillRect/>
          </a:stretch>
        </p:blipFill>
        <p:spPr bwMode="auto">
          <a:xfrm>
            <a:off x="152015" y="1560868"/>
            <a:ext cx="2648332" cy="21761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771800" y="1851670"/>
            <a:ext cx="1107996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lnSpc>
                <a:spcPct val="150000"/>
              </a:lnSpc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挓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挲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735236" y="485259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词语解释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205" y="595749"/>
            <a:ext cx="433956" cy="535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KSO_WPP_MARK_KEY" val="d8dbb9f0-d95b-4477-b589-055afafc9be4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333339292"/>
</p:tagLst>
</file>

<file path=ppt/tags/tag8.xml><?xml version="1.0" encoding="utf-8"?>
<p:tagLst xmlns:p="http://schemas.openxmlformats.org/presentationml/2006/main">
  <p:tag name="REFSHAPE" val="333339428"/>
</p:tagLst>
</file>

<file path=ppt/tags/tag9.xml><?xml version="1.0" encoding="utf-8"?>
<p:tagLst xmlns:p="http://schemas.openxmlformats.org/presentationml/2006/main">
  <p:tag name="REFSHAPE" val="33333956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2659</Words>
  <Application>WPS 演示</Application>
  <PresentationFormat>全屏显示(16:9)</PresentationFormat>
  <Paragraphs>413</Paragraphs>
  <Slides>38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Arial</vt:lpstr>
      <vt:lpstr>宋体</vt:lpstr>
      <vt:lpstr>Wingdings</vt:lpstr>
      <vt:lpstr>黑体</vt:lpstr>
      <vt:lpstr>楷体</vt:lpstr>
      <vt:lpstr>汉语拼音</vt:lpstr>
      <vt:lpstr>微软雅黑</vt:lpstr>
      <vt:lpstr>华文新魏</vt:lpstr>
      <vt:lpstr>Times New Roman</vt:lpstr>
      <vt:lpstr>Kaiti SC</vt:lpstr>
      <vt:lpstr>Calibri</vt:lpstr>
      <vt:lpstr>Times New Roman</vt:lpstr>
      <vt:lpstr>Arial Unicode MS</vt:lpstr>
      <vt:lpstr>仿宋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80</cp:revision>
  <dcterms:created xsi:type="dcterms:W3CDTF">2021-04-06T01:24:00Z</dcterms:created>
  <dcterms:modified xsi:type="dcterms:W3CDTF">2022-11-30T10:39:14Z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F5B5D10A35FD4505A7B3F3DBB67B2D94</vt:lpwstr>
  </property>
  <property fmtid="{D5CDD505-2E9C-101B-9397-08002B2CF9AE}" pid="3" name="KSOProductBuildVer">
    <vt:lpwstr>2052-11.1.0.12763</vt:lpwstr>
  </property>
</Properties>
</file>