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7" r:id="rId3"/>
  </p:sldMasterIdLst>
  <p:sldIdLst>
    <p:sldId id="262" r:id="rId4"/>
    <p:sldId id="256" r:id="rId5"/>
    <p:sldId id="257" r:id="rId6"/>
    <p:sldId id="268" r:id="rId7"/>
    <p:sldId id="316" r:id="rId8"/>
    <p:sldId id="280" r:id="rId9"/>
    <p:sldId id="281" r:id="rId10"/>
    <p:sldId id="282" r:id="rId11"/>
    <p:sldId id="283" r:id="rId12"/>
    <p:sldId id="270" r:id="rId13"/>
    <p:sldId id="271" r:id="rId14"/>
    <p:sldId id="258" r:id="rId15"/>
    <p:sldId id="259" r:id="rId16"/>
    <p:sldId id="311" r:id="rId17"/>
    <p:sldId id="274" r:id="rId18"/>
    <p:sldId id="276" r:id="rId19"/>
    <p:sldId id="277" r:id="rId20"/>
    <p:sldId id="260" r:id="rId21"/>
    <p:sldId id="265" r:id="rId22"/>
    <p:sldId id="266" r:id="rId23"/>
    <p:sldId id="312" r:id="rId24"/>
    <p:sldId id="285" r:id="rId25"/>
    <p:sldId id="284" r:id="rId26"/>
    <p:sldId id="267" r:id="rId27"/>
    <p:sldId id="286" r:id="rId28"/>
    <p:sldId id="287" r:id="rId29"/>
    <p:sldId id="288" r:id="rId30"/>
    <p:sldId id="289" r:id="rId31"/>
    <p:sldId id="290" r:id="rId32"/>
    <p:sldId id="291" r:id="rId33"/>
    <p:sldId id="314" r:id="rId34"/>
    <p:sldId id="292" r:id="rId35"/>
    <p:sldId id="313" r:id="rId36"/>
    <p:sldId id="293" r:id="rId37"/>
    <p:sldId id="294" r:id="rId38"/>
    <p:sldId id="317" r:id="rId39"/>
    <p:sldId id="318" r:id="rId40"/>
    <p:sldId id="299" r:id="rId41"/>
    <p:sldId id="300" r:id="rId42"/>
    <p:sldId id="301" r:id="rId43"/>
    <p:sldId id="302" r:id="rId44"/>
    <p:sldId id="303" r:id="rId45"/>
    <p:sldId id="306" r:id="rId46"/>
    <p:sldId id="307" r:id="rId47"/>
    <p:sldId id="308" r:id="rId48"/>
    <p:sldId id="309" r:id="rId4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汉语拼音" panose="020B0604020202020204" pitchFamily="34" charset="0"/>
      <p:regular r:id="rId55"/>
    </p:embeddedFont>
    <p:embeddedFont>
      <p:font typeface="MS PGothic" panose="020B0600070205080204" pitchFamily="34" charset="-128"/>
      <p:regular r:id="rId56"/>
    </p:embeddedFont>
    <p:embeddedFont>
      <p:font typeface="微软雅黑" panose="020B0503020204020204" charset="-122"/>
      <p:regular r:id="rId57"/>
    </p:embeddedFont>
    <p:embeddedFont>
      <p:font typeface="Calibri" panose="020F0502020204030204" charset="0"/>
      <p:regular r:id="rId58"/>
      <p:bold r:id="rId59"/>
      <p:italic r:id="rId60"/>
      <p:boldItalic r:id="rId61"/>
    </p:embeddedFont>
    <p:embeddedFont>
      <p:font typeface="仿宋" panose="02010609060101010101" pitchFamily="49" charset="-122"/>
      <p:regular r:id="rId62"/>
    </p:embeddedFont>
    <p:embeddedFont>
      <p:font typeface="Tahoma" panose="020B0604030504040204" pitchFamily="34" charset="0"/>
      <p:regular r:id="rId63"/>
      <p:bold r:id="rId64"/>
    </p:embeddedFont>
  </p:embeddedFontLst>
  <p:custDataLst>
    <p:tags r:id="rId6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26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gs" Target="tags/tag4.xml"/><Relationship Id="rId64" Type="http://schemas.openxmlformats.org/officeDocument/2006/relationships/font" Target="fonts/font12.fntdata"/><Relationship Id="rId63" Type="http://schemas.openxmlformats.org/officeDocument/2006/relationships/font" Target="fonts/font11.fntdata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slide" Target="slides/slide3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.jpe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18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7575;.mp4" TargetMode="External"/><Relationship Id="rId8" Type="http://schemas.openxmlformats.org/officeDocument/2006/relationships/hyperlink" Target="&#36164;&#26009;&#38142;&#25509;/&#35270;&#39057;/&#36867;.mp4" TargetMode="External"/><Relationship Id="rId7" Type="http://schemas.openxmlformats.org/officeDocument/2006/relationships/hyperlink" Target="&#36164;&#26009;&#38142;&#25509;/&#35270;&#39057;/&#35044;.mp4" TargetMode="External"/><Relationship Id="rId6" Type="http://schemas.openxmlformats.org/officeDocument/2006/relationships/hyperlink" Target="&#36164;&#26009;&#38142;&#25509;/&#35270;&#39057;/&#22871;.mp4" TargetMode="External"/><Relationship Id="rId5" Type="http://schemas.openxmlformats.org/officeDocument/2006/relationships/hyperlink" Target="&#36164;&#26009;&#38142;&#25509;/&#35270;&#39057;/&#32451;.mp4" TargetMode="External"/><Relationship Id="rId4" Type="http://schemas.openxmlformats.org/officeDocument/2006/relationships/hyperlink" Target="&#36164;&#26009;&#38142;&#25509;/&#35270;&#39057;/&#20457;.mp4" TargetMode="External"/><Relationship Id="rId3" Type="http://schemas.openxmlformats.org/officeDocument/2006/relationships/image" Target="../media/image14.png"/><Relationship Id="rId2" Type="http://schemas.openxmlformats.org/officeDocument/2006/relationships/hyperlink" Target="&#36164;&#26009;&#38142;&#25509;/&#35270;&#39057;/&#27573;.mp4" TargetMode="External"/><Relationship Id="rId17" Type="http://schemas.openxmlformats.org/officeDocument/2006/relationships/slideLayout" Target="../slideLayouts/slideLayout2.xml"/><Relationship Id="rId16" Type="http://schemas.openxmlformats.org/officeDocument/2006/relationships/hyperlink" Target="&#36164;&#26009;&#38142;&#25509;/&#35270;&#39057;/&#29677;.mp4" TargetMode="External"/><Relationship Id="rId15" Type="http://schemas.openxmlformats.org/officeDocument/2006/relationships/hyperlink" Target="&#36164;&#26009;&#38142;&#25509;/&#35270;&#39057;/&#38149;.mp4" TargetMode="External"/><Relationship Id="rId14" Type="http://schemas.openxmlformats.org/officeDocument/2006/relationships/hyperlink" Target="&#36164;&#26009;&#38142;&#25509;/&#35270;&#39057;/&#30776;.mp4" TargetMode="External"/><Relationship Id="rId13" Type="http://schemas.openxmlformats.org/officeDocument/2006/relationships/hyperlink" Target="&#36164;&#26009;&#38142;&#25509;/&#35270;&#39057;/&#22530;.mp4" TargetMode="External"/><Relationship Id="rId12" Type="http://schemas.openxmlformats.org/officeDocument/2006/relationships/hyperlink" Target="&#36164;&#26009;&#38142;&#25509;/&#35270;&#39057;/&#25764;.mp4" TargetMode="External"/><Relationship Id="rId11" Type="http://schemas.openxmlformats.org/officeDocument/2006/relationships/hyperlink" Target="&#36164;&#26009;&#38142;&#25509;/&#35270;&#39057;/&#25366;.mp4" TargetMode="External"/><Relationship Id="rId10" Type="http://schemas.openxmlformats.org/officeDocument/2006/relationships/hyperlink" Target="&#36164;&#26009;&#38142;&#25509;/&#35270;&#39057;/&#20111;.mp4" TargetMode="Externa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34.wdp"/><Relationship Id="rId5" Type="http://schemas.openxmlformats.org/officeDocument/2006/relationships/image" Target="../media/image33.png"/><Relationship Id="rId4" Type="http://schemas.openxmlformats.org/officeDocument/2006/relationships/image" Target="../media/image29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38.wdp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microsoft.com/office/2007/relationships/hdphoto" Target="../media/image42.wdp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emf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GIF"/><Relationship Id="rId6" Type="http://schemas.openxmlformats.org/officeDocument/2006/relationships/image" Target="../media/image10.png"/><Relationship Id="rId5" Type="http://schemas.openxmlformats.org/officeDocument/2006/relationships/hyperlink" Target="&#36164;&#26009;&#38142;&#25509;/&#35270;&#39057;/&#19971;&#24425;-&#35838;&#25991;&#26391;&#35835;-&#22235;&#19978;-19.&#19968;&#21482;&#31389;&#22218;&#30340;&#22823;&#32769;&#34382;.mp4" TargetMode="External"/><Relationship Id="rId4" Type="http://schemas.openxmlformats.org/officeDocument/2006/relationships/image" Target="../media/image9.emf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43608" y="944819"/>
            <a:ext cx="6624736" cy="82806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75087" y="879416"/>
            <a:ext cx="5777760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只窝囊的大老虎</a:t>
            </a:r>
            <a:endParaRPr lang="zh-CN" altLang="en-US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15616" y="944818"/>
            <a:ext cx="807171" cy="834843"/>
            <a:chOff x="1683888" y="851414"/>
            <a:chExt cx="975013" cy="100025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7" name="文本框 6"/>
            <p:cNvSpPr txBox="1"/>
            <p:nvPr/>
          </p:nvSpPr>
          <p:spPr>
            <a:xfrm>
              <a:off x="1683888" y="851414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3275856" y="314781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+mn-ea"/>
              </a:rPr>
              <a:t>第一课时</a:t>
            </a:r>
            <a:endParaRPr kumimoji="1"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5675191" y="33307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3141397" y="333076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3268830" y="3813479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chemeClr val="bg1"/>
                </a:solidFill>
                <a:latin typeface="+mn-ea"/>
              </a:rPr>
              <a:t>第</a:t>
            </a:r>
            <a:r>
              <a:rPr kumimoji="1" lang="zh-CN" altLang="en-US" sz="3600" b="1" dirty="0">
                <a:solidFill>
                  <a:schemeClr val="bg1"/>
                </a:solidFill>
                <a:latin typeface="+mn-ea"/>
              </a:rPr>
              <a:t>二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+mn-ea"/>
              </a:rPr>
              <a:t>课时</a:t>
            </a:r>
            <a:endParaRPr kumimoji="1"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5675191" y="398057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3141397" y="398057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540503" y="1212090"/>
            <a:ext cx="1029163" cy="1088572"/>
            <a:chOff x="2437" y="2032"/>
            <a:chExt cx="1244" cy="1264"/>
          </a:xfrm>
        </p:grpSpPr>
        <p:sp>
          <p:nvSpPr>
            <p:cNvPr id="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" name="组合 7"/>
          <p:cNvGrpSpPr/>
          <p:nvPr/>
        </p:nvGrpSpPr>
        <p:grpSpPr>
          <a:xfrm>
            <a:off x="3626413" y="1207298"/>
            <a:ext cx="1029163" cy="1085656"/>
            <a:chOff x="2437" y="2032"/>
            <a:chExt cx="1244" cy="1264"/>
          </a:xfrm>
        </p:grpSpPr>
        <p:sp>
          <p:nvSpPr>
            <p:cNvPr id="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" name="文本框 64"/>
          <p:cNvSpPr txBox="1"/>
          <p:nvPr/>
        </p:nvSpPr>
        <p:spPr>
          <a:xfrm>
            <a:off x="3626413" y="121283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7"/>
          <p:cNvGrpSpPr/>
          <p:nvPr/>
        </p:nvGrpSpPr>
        <p:grpSpPr>
          <a:xfrm>
            <a:off x="4684083" y="1207298"/>
            <a:ext cx="1029163" cy="1085656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" name="组合 7"/>
          <p:cNvGrpSpPr/>
          <p:nvPr/>
        </p:nvGrpSpPr>
        <p:grpSpPr>
          <a:xfrm>
            <a:off x="5764203" y="1207298"/>
            <a:ext cx="1029163" cy="1085656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5" name="文本框 64"/>
          <p:cNvSpPr txBox="1"/>
          <p:nvPr/>
        </p:nvSpPr>
        <p:spPr>
          <a:xfrm>
            <a:off x="5766615" y="120359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2540503" y="121283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64"/>
          <p:cNvSpPr txBox="1"/>
          <p:nvPr/>
        </p:nvSpPr>
        <p:spPr>
          <a:xfrm>
            <a:off x="4723235" y="121283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7"/>
          <p:cNvGrpSpPr/>
          <p:nvPr/>
        </p:nvGrpSpPr>
        <p:grpSpPr>
          <a:xfrm>
            <a:off x="1381156" y="3308261"/>
            <a:ext cx="1029163" cy="1085656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" name="文本框 64"/>
          <p:cNvSpPr txBox="1"/>
          <p:nvPr/>
        </p:nvSpPr>
        <p:spPr>
          <a:xfrm>
            <a:off x="1403648" y="3313797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7"/>
          <p:cNvGrpSpPr/>
          <p:nvPr/>
        </p:nvGrpSpPr>
        <p:grpSpPr>
          <a:xfrm>
            <a:off x="6746191" y="1207298"/>
            <a:ext cx="1029163" cy="1085656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7" name="文本框 64"/>
          <p:cNvSpPr txBox="1"/>
          <p:nvPr/>
        </p:nvSpPr>
        <p:spPr>
          <a:xfrm>
            <a:off x="6746191" y="121283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7"/>
          <p:cNvGrpSpPr/>
          <p:nvPr/>
        </p:nvGrpSpPr>
        <p:grpSpPr>
          <a:xfrm>
            <a:off x="7803861" y="1207298"/>
            <a:ext cx="1029163" cy="1085656"/>
            <a:chOff x="2437" y="2032"/>
            <a:chExt cx="1244" cy="1264"/>
          </a:xfrm>
        </p:grpSpPr>
        <p:sp>
          <p:nvSpPr>
            <p:cNvPr id="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2" name="组合 7"/>
          <p:cNvGrpSpPr/>
          <p:nvPr/>
        </p:nvGrpSpPr>
        <p:grpSpPr>
          <a:xfrm>
            <a:off x="1395149" y="1202007"/>
            <a:ext cx="1029163" cy="1085656"/>
            <a:chOff x="2437" y="2032"/>
            <a:chExt cx="1244" cy="1264"/>
          </a:xfrm>
        </p:grpSpPr>
        <p:sp>
          <p:nvSpPr>
            <p:cNvPr id="4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6" name="文本框 64"/>
          <p:cNvSpPr txBox="1"/>
          <p:nvPr/>
        </p:nvSpPr>
        <p:spPr>
          <a:xfrm>
            <a:off x="1397561" y="119830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7875869" y="121283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7"/>
          <p:cNvGrpSpPr/>
          <p:nvPr/>
        </p:nvGrpSpPr>
        <p:grpSpPr>
          <a:xfrm>
            <a:off x="2471216" y="3306878"/>
            <a:ext cx="1029163" cy="1085656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2" name="组合 7"/>
          <p:cNvGrpSpPr/>
          <p:nvPr/>
        </p:nvGrpSpPr>
        <p:grpSpPr>
          <a:xfrm>
            <a:off x="3551336" y="3306878"/>
            <a:ext cx="1029163" cy="1085656"/>
            <a:chOff x="2437" y="2032"/>
            <a:chExt cx="1244" cy="1264"/>
          </a:xfrm>
        </p:grpSpPr>
        <p:sp>
          <p:nvSpPr>
            <p:cNvPr id="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6" name="文本框 64"/>
          <p:cNvSpPr txBox="1"/>
          <p:nvPr/>
        </p:nvSpPr>
        <p:spPr>
          <a:xfrm>
            <a:off x="3553748" y="330317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2517346" y="330378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7"/>
          <p:cNvGrpSpPr/>
          <p:nvPr/>
        </p:nvGrpSpPr>
        <p:grpSpPr>
          <a:xfrm>
            <a:off x="4533324" y="3306878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文本框 64"/>
          <p:cNvSpPr txBox="1"/>
          <p:nvPr/>
        </p:nvSpPr>
        <p:spPr>
          <a:xfrm>
            <a:off x="4644008" y="3298572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5590994" y="3306878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7" name="组合 7"/>
          <p:cNvGrpSpPr/>
          <p:nvPr/>
        </p:nvGrpSpPr>
        <p:grpSpPr>
          <a:xfrm>
            <a:off x="6671114" y="3306878"/>
            <a:ext cx="1029163" cy="1085656"/>
            <a:chOff x="2437" y="2032"/>
            <a:chExt cx="1244" cy="1264"/>
          </a:xfrm>
        </p:grpSpPr>
        <p:sp>
          <p:nvSpPr>
            <p:cNvPr id="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1" name="文本框 64"/>
          <p:cNvSpPr txBox="1"/>
          <p:nvPr/>
        </p:nvSpPr>
        <p:spPr>
          <a:xfrm>
            <a:off x="6673526" y="330317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64"/>
          <p:cNvSpPr txBox="1"/>
          <p:nvPr/>
        </p:nvSpPr>
        <p:spPr>
          <a:xfrm>
            <a:off x="5663002" y="331241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15"/>
          <p:cNvSpPr txBox="1"/>
          <p:nvPr/>
        </p:nvSpPr>
        <p:spPr>
          <a:xfrm>
            <a:off x="568720" y="5147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51470"/>
            <a:ext cx="864096" cy="819783"/>
          </a:xfrm>
          <a:prstGeom prst="rect">
            <a:avLst/>
          </a:prstGeom>
        </p:spPr>
      </p:pic>
      <p:pic>
        <p:nvPicPr>
          <p:cNvPr id="88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381" y="230152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961" y="228372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217" y="22988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751" y="228372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739" y="228371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995" y="2283718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283" y="229359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75" y="437621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755" y="437869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884" y="437988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872" y="437869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051" y="437869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248" y="437869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" name="拼音开关"/>
          <p:cNvGrpSpPr/>
          <p:nvPr/>
        </p:nvGrpSpPr>
        <p:grpSpPr>
          <a:xfrm>
            <a:off x="6308745" y="51470"/>
            <a:ext cx="1276472" cy="576064"/>
            <a:chOff x="7236296" y="555526"/>
            <a:chExt cx="1276472" cy="576064"/>
          </a:xfrm>
        </p:grpSpPr>
        <p:sp>
          <p:nvSpPr>
            <p:cNvPr id="83" name="椭圆 82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2536243" y="700560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duàn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867432" y="716758"/>
            <a:ext cx="71178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liǎ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870032" y="699542"/>
            <a:ext cx="93332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liàn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875363" y="699542"/>
            <a:ext cx="836359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tào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955483" y="699542"/>
            <a:ext cx="58944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kù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963595" y="706660"/>
            <a:ext cx="8139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táo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573082" y="694251"/>
            <a:ext cx="773889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yīn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566943" y="2795214"/>
            <a:ext cx="70080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kuī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675904" y="2787774"/>
            <a:ext cx="7439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wā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3635896" y="2797777"/>
            <a:ext cx="862379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chè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581326" y="2776653"/>
            <a:ext cx="10096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táng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774316" y="2786624"/>
            <a:ext cx="8139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zá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799524" y="2793831"/>
            <a:ext cx="8139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guō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14" name="组合 7"/>
          <p:cNvGrpSpPr/>
          <p:nvPr/>
        </p:nvGrpSpPr>
        <p:grpSpPr>
          <a:xfrm>
            <a:off x="251520" y="1199130"/>
            <a:ext cx="1029163" cy="1085656"/>
            <a:chOff x="2437" y="2032"/>
            <a:chExt cx="1244" cy="1264"/>
          </a:xfrm>
        </p:grpSpPr>
        <p:sp>
          <p:nvSpPr>
            <p:cNvPr id="1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8" name="文本框 64"/>
          <p:cNvSpPr txBox="1"/>
          <p:nvPr/>
        </p:nvSpPr>
        <p:spPr>
          <a:xfrm>
            <a:off x="297650" y="119604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9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59" y="227094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矩形 119"/>
          <p:cNvSpPr/>
          <p:nvPr/>
        </p:nvSpPr>
        <p:spPr>
          <a:xfrm>
            <a:off x="395536" y="680026"/>
            <a:ext cx="82530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bān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</p:childTnLst>
        </p:cTn>
      </p:par>
    </p:tnLst>
    <p:bldLst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20" grpId="0"/>
      <p:bldP spid="1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13"/>
          <p:cNvSpPr txBox="1"/>
          <p:nvPr/>
        </p:nvSpPr>
        <p:spPr>
          <a:xfrm>
            <a:off x="1821898" y="843558"/>
            <a:ext cx="162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4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liàn</a:t>
            </a:r>
            <a:r>
              <a:rPr lang="en-US" altLang="zh-CN" sz="2400" dirty="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2815" y="4136667"/>
            <a:ext cx="3193325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右边不要写成“东”。</a:t>
            </a:r>
            <a:endParaRPr lang="zh-CN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6" name="文本框 13"/>
          <p:cNvSpPr txBox="1"/>
          <p:nvPr/>
        </p:nvSpPr>
        <p:spPr>
          <a:xfrm>
            <a:off x="5954763" y="843558"/>
            <a:ext cx="12815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4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kuī</a:t>
            </a:r>
            <a:r>
              <a:rPr lang="en-US" altLang="zh-CN" sz="2400" dirty="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72000" y="4045009"/>
            <a:ext cx="388843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第二横略长，最后一笔起笔稍靠左，收笔在竖中线上。</a:t>
            </a:r>
            <a:endParaRPr lang="zh-CN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0" name="文本框 15"/>
          <p:cNvSpPr txBox="1"/>
          <p:nvPr/>
        </p:nvSpPr>
        <p:spPr>
          <a:xfrm>
            <a:off x="2699792" y="269235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73333" y="1613233"/>
            <a:ext cx="2318547" cy="2326669"/>
            <a:chOff x="5534807" y="1672548"/>
            <a:chExt cx="2318547" cy="2326669"/>
          </a:xfrm>
        </p:grpSpPr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445170" y="1861583"/>
            <a:ext cx="1774872" cy="1829968"/>
            <a:chOff x="5029200" y="2670175"/>
            <a:chExt cx="715963" cy="738188"/>
          </a:xfrm>
        </p:grpSpPr>
        <p:sp>
          <p:nvSpPr>
            <p:cNvPr id="24" name="Freeform 279"/>
            <p:cNvSpPr/>
            <p:nvPr/>
          </p:nvSpPr>
          <p:spPr bwMode="auto">
            <a:xfrm>
              <a:off x="5065713" y="2697163"/>
              <a:ext cx="193675" cy="285750"/>
            </a:xfrm>
            <a:custGeom>
              <a:avLst/>
              <a:gdLst>
                <a:gd name="T0" fmla="*/ 218 w 243"/>
                <a:gd name="T1" fmla="*/ 321 h 360"/>
                <a:gd name="T2" fmla="*/ 170 w 243"/>
                <a:gd name="T3" fmla="*/ 327 h 360"/>
                <a:gd name="T4" fmla="*/ 132 w 243"/>
                <a:gd name="T5" fmla="*/ 331 h 360"/>
                <a:gd name="T6" fmla="*/ 102 w 243"/>
                <a:gd name="T7" fmla="*/ 335 h 360"/>
                <a:gd name="T8" fmla="*/ 79 w 243"/>
                <a:gd name="T9" fmla="*/ 341 h 360"/>
                <a:gd name="T10" fmla="*/ 63 w 243"/>
                <a:gd name="T11" fmla="*/ 344 h 360"/>
                <a:gd name="T12" fmla="*/ 52 w 243"/>
                <a:gd name="T13" fmla="*/ 354 h 360"/>
                <a:gd name="T14" fmla="*/ 40 w 243"/>
                <a:gd name="T15" fmla="*/ 360 h 360"/>
                <a:gd name="T16" fmla="*/ 33 w 243"/>
                <a:gd name="T17" fmla="*/ 360 h 360"/>
                <a:gd name="T18" fmla="*/ 21 w 243"/>
                <a:gd name="T19" fmla="*/ 348 h 360"/>
                <a:gd name="T20" fmla="*/ 13 w 243"/>
                <a:gd name="T21" fmla="*/ 335 h 360"/>
                <a:gd name="T22" fmla="*/ 2 w 243"/>
                <a:gd name="T23" fmla="*/ 312 h 360"/>
                <a:gd name="T24" fmla="*/ 0 w 243"/>
                <a:gd name="T25" fmla="*/ 295 h 360"/>
                <a:gd name="T26" fmla="*/ 6 w 243"/>
                <a:gd name="T27" fmla="*/ 287 h 360"/>
                <a:gd name="T28" fmla="*/ 19 w 243"/>
                <a:gd name="T29" fmla="*/ 279 h 360"/>
                <a:gd name="T30" fmla="*/ 35 w 243"/>
                <a:gd name="T31" fmla="*/ 266 h 360"/>
                <a:gd name="T32" fmla="*/ 57 w 243"/>
                <a:gd name="T33" fmla="*/ 241 h 360"/>
                <a:gd name="T34" fmla="*/ 86 w 243"/>
                <a:gd name="T35" fmla="*/ 201 h 360"/>
                <a:gd name="T36" fmla="*/ 134 w 243"/>
                <a:gd name="T37" fmla="*/ 119 h 360"/>
                <a:gd name="T38" fmla="*/ 155 w 243"/>
                <a:gd name="T39" fmla="*/ 69 h 360"/>
                <a:gd name="T40" fmla="*/ 161 w 243"/>
                <a:gd name="T41" fmla="*/ 40 h 360"/>
                <a:gd name="T42" fmla="*/ 161 w 243"/>
                <a:gd name="T43" fmla="*/ 21 h 360"/>
                <a:gd name="T44" fmla="*/ 155 w 243"/>
                <a:gd name="T45" fmla="*/ 11 h 360"/>
                <a:gd name="T46" fmla="*/ 157 w 243"/>
                <a:gd name="T47" fmla="*/ 4 h 360"/>
                <a:gd name="T48" fmla="*/ 168 w 243"/>
                <a:gd name="T49" fmla="*/ 0 h 360"/>
                <a:gd name="T50" fmla="*/ 182 w 243"/>
                <a:gd name="T51" fmla="*/ 2 h 360"/>
                <a:gd name="T52" fmla="*/ 203 w 243"/>
                <a:gd name="T53" fmla="*/ 13 h 360"/>
                <a:gd name="T54" fmla="*/ 224 w 243"/>
                <a:gd name="T55" fmla="*/ 27 h 360"/>
                <a:gd name="T56" fmla="*/ 235 w 243"/>
                <a:gd name="T57" fmla="*/ 40 h 360"/>
                <a:gd name="T58" fmla="*/ 243 w 243"/>
                <a:gd name="T59" fmla="*/ 52 h 360"/>
                <a:gd name="T60" fmla="*/ 239 w 243"/>
                <a:gd name="T61" fmla="*/ 65 h 360"/>
                <a:gd name="T62" fmla="*/ 232 w 243"/>
                <a:gd name="T63" fmla="*/ 80 h 360"/>
                <a:gd name="T64" fmla="*/ 209 w 243"/>
                <a:gd name="T65" fmla="*/ 111 h 360"/>
                <a:gd name="T66" fmla="*/ 178 w 243"/>
                <a:gd name="T67" fmla="*/ 147 h 360"/>
                <a:gd name="T68" fmla="*/ 147 w 243"/>
                <a:gd name="T69" fmla="*/ 191 h 360"/>
                <a:gd name="T70" fmla="*/ 124 w 243"/>
                <a:gd name="T71" fmla="*/ 220 h 360"/>
                <a:gd name="T72" fmla="*/ 107 w 243"/>
                <a:gd name="T73" fmla="*/ 243 h 360"/>
                <a:gd name="T74" fmla="*/ 94 w 243"/>
                <a:gd name="T75" fmla="*/ 262 h 360"/>
                <a:gd name="T76" fmla="*/ 86 w 243"/>
                <a:gd name="T77" fmla="*/ 274 h 360"/>
                <a:gd name="T78" fmla="*/ 82 w 243"/>
                <a:gd name="T79" fmla="*/ 281 h 360"/>
                <a:gd name="T80" fmla="*/ 84 w 243"/>
                <a:gd name="T81" fmla="*/ 285 h 360"/>
                <a:gd name="T82" fmla="*/ 98 w 243"/>
                <a:gd name="T83" fmla="*/ 291 h 360"/>
                <a:gd name="T84" fmla="*/ 121 w 243"/>
                <a:gd name="T85" fmla="*/ 29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3" h="360">
                  <a:moveTo>
                    <a:pt x="132" y="297"/>
                  </a:moveTo>
                  <a:lnTo>
                    <a:pt x="218" y="297"/>
                  </a:lnTo>
                  <a:lnTo>
                    <a:pt x="218" y="321"/>
                  </a:lnTo>
                  <a:lnTo>
                    <a:pt x="201" y="323"/>
                  </a:lnTo>
                  <a:lnTo>
                    <a:pt x="186" y="325"/>
                  </a:lnTo>
                  <a:lnTo>
                    <a:pt x="170" y="327"/>
                  </a:lnTo>
                  <a:lnTo>
                    <a:pt x="157" y="327"/>
                  </a:lnTo>
                  <a:lnTo>
                    <a:pt x="144" y="329"/>
                  </a:lnTo>
                  <a:lnTo>
                    <a:pt x="132" y="331"/>
                  </a:lnTo>
                  <a:lnTo>
                    <a:pt x="121" y="333"/>
                  </a:lnTo>
                  <a:lnTo>
                    <a:pt x="111" y="335"/>
                  </a:lnTo>
                  <a:lnTo>
                    <a:pt x="102" y="335"/>
                  </a:lnTo>
                  <a:lnTo>
                    <a:pt x="92" y="337"/>
                  </a:lnTo>
                  <a:lnTo>
                    <a:pt x="84" y="339"/>
                  </a:lnTo>
                  <a:lnTo>
                    <a:pt x="79" y="341"/>
                  </a:lnTo>
                  <a:lnTo>
                    <a:pt x="73" y="342"/>
                  </a:lnTo>
                  <a:lnTo>
                    <a:pt x="67" y="344"/>
                  </a:lnTo>
                  <a:lnTo>
                    <a:pt x="63" y="344"/>
                  </a:lnTo>
                  <a:lnTo>
                    <a:pt x="61" y="346"/>
                  </a:lnTo>
                  <a:lnTo>
                    <a:pt x="57" y="350"/>
                  </a:lnTo>
                  <a:lnTo>
                    <a:pt x="52" y="354"/>
                  </a:lnTo>
                  <a:lnTo>
                    <a:pt x="48" y="358"/>
                  </a:lnTo>
                  <a:lnTo>
                    <a:pt x="44" y="360"/>
                  </a:lnTo>
                  <a:lnTo>
                    <a:pt x="40" y="360"/>
                  </a:lnTo>
                  <a:lnTo>
                    <a:pt x="36" y="360"/>
                  </a:lnTo>
                  <a:lnTo>
                    <a:pt x="35" y="360"/>
                  </a:lnTo>
                  <a:lnTo>
                    <a:pt x="33" y="360"/>
                  </a:lnTo>
                  <a:lnTo>
                    <a:pt x="27" y="356"/>
                  </a:lnTo>
                  <a:lnTo>
                    <a:pt x="23" y="352"/>
                  </a:lnTo>
                  <a:lnTo>
                    <a:pt x="21" y="348"/>
                  </a:lnTo>
                  <a:lnTo>
                    <a:pt x="17" y="344"/>
                  </a:lnTo>
                  <a:lnTo>
                    <a:pt x="15" y="341"/>
                  </a:lnTo>
                  <a:lnTo>
                    <a:pt x="13" y="335"/>
                  </a:lnTo>
                  <a:lnTo>
                    <a:pt x="12" y="329"/>
                  </a:lnTo>
                  <a:lnTo>
                    <a:pt x="6" y="321"/>
                  </a:lnTo>
                  <a:lnTo>
                    <a:pt x="2" y="312"/>
                  </a:lnTo>
                  <a:lnTo>
                    <a:pt x="0" y="304"/>
                  </a:lnTo>
                  <a:lnTo>
                    <a:pt x="0" y="297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2" y="291"/>
                  </a:lnTo>
                  <a:lnTo>
                    <a:pt x="6" y="287"/>
                  </a:lnTo>
                  <a:lnTo>
                    <a:pt x="10" y="285"/>
                  </a:lnTo>
                  <a:lnTo>
                    <a:pt x="13" y="281"/>
                  </a:lnTo>
                  <a:lnTo>
                    <a:pt x="19" y="279"/>
                  </a:lnTo>
                  <a:lnTo>
                    <a:pt x="25" y="275"/>
                  </a:lnTo>
                  <a:lnTo>
                    <a:pt x="29" y="272"/>
                  </a:lnTo>
                  <a:lnTo>
                    <a:pt x="35" y="266"/>
                  </a:lnTo>
                  <a:lnTo>
                    <a:pt x="42" y="260"/>
                  </a:lnTo>
                  <a:lnTo>
                    <a:pt x="50" y="251"/>
                  </a:lnTo>
                  <a:lnTo>
                    <a:pt x="57" y="241"/>
                  </a:lnTo>
                  <a:lnTo>
                    <a:pt x="65" y="230"/>
                  </a:lnTo>
                  <a:lnTo>
                    <a:pt x="77" y="216"/>
                  </a:lnTo>
                  <a:lnTo>
                    <a:pt x="86" y="201"/>
                  </a:lnTo>
                  <a:lnTo>
                    <a:pt x="103" y="172"/>
                  </a:lnTo>
                  <a:lnTo>
                    <a:pt x="121" y="145"/>
                  </a:lnTo>
                  <a:lnTo>
                    <a:pt x="134" y="119"/>
                  </a:lnTo>
                  <a:lnTo>
                    <a:pt x="147" y="92"/>
                  </a:lnTo>
                  <a:lnTo>
                    <a:pt x="151" y="80"/>
                  </a:lnTo>
                  <a:lnTo>
                    <a:pt x="155" y="69"/>
                  </a:lnTo>
                  <a:lnTo>
                    <a:pt x="159" y="59"/>
                  </a:lnTo>
                  <a:lnTo>
                    <a:pt x="161" y="50"/>
                  </a:lnTo>
                  <a:lnTo>
                    <a:pt x="161" y="40"/>
                  </a:lnTo>
                  <a:lnTo>
                    <a:pt x="163" y="32"/>
                  </a:lnTo>
                  <a:lnTo>
                    <a:pt x="161" y="27"/>
                  </a:lnTo>
                  <a:lnTo>
                    <a:pt x="161" y="21"/>
                  </a:lnTo>
                  <a:lnTo>
                    <a:pt x="157" y="17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55" y="8"/>
                  </a:lnTo>
                  <a:lnTo>
                    <a:pt x="155" y="6"/>
                  </a:lnTo>
                  <a:lnTo>
                    <a:pt x="157" y="4"/>
                  </a:lnTo>
                  <a:lnTo>
                    <a:pt x="161" y="2"/>
                  </a:lnTo>
                  <a:lnTo>
                    <a:pt x="165" y="0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82" y="2"/>
                  </a:lnTo>
                  <a:lnTo>
                    <a:pt x="190" y="6"/>
                  </a:lnTo>
                  <a:lnTo>
                    <a:pt x="195" y="9"/>
                  </a:lnTo>
                  <a:lnTo>
                    <a:pt x="203" y="13"/>
                  </a:lnTo>
                  <a:lnTo>
                    <a:pt x="211" y="17"/>
                  </a:lnTo>
                  <a:lnTo>
                    <a:pt x="216" y="23"/>
                  </a:lnTo>
                  <a:lnTo>
                    <a:pt x="224" y="27"/>
                  </a:lnTo>
                  <a:lnTo>
                    <a:pt x="228" y="31"/>
                  </a:lnTo>
                  <a:lnTo>
                    <a:pt x="234" y="36"/>
                  </a:lnTo>
                  <a:lnTo>
                    <a:pt x="235" y="40"/>
                  </a:lnTo>
                  <a:lnTo>
                    <a:pt x="239" y="44"/>
                  </a:lnTo>
                  <a:lnTo>
                    <a:pt x="241" y="48"/>
                  </a:lnTo>
                  <a:lnTo>
                    <a:pt x="243" y="52"/>
                  </a:lnTo>
                  <a:lnTo>
                    <a:pt x="243" y="55"/>
                  </a:lnTo>
                  <a:lnTo>
                    <a:pt x="241" y="61"/>
                  </a:lnTo>
                  <a:lnTo>
                    <a:pt x="239" y="65"/>
                  </a:lnTo>
                  <a:lnTo>
                    <a:pt x="237" y="71"/>
                  </a:lnTo>
                  <a:lnTo>
                    <a:pt x="234" y="75"/>
                  </a:lnTo>
                  <a:lnTo>
                    <a:pt x="232" y="80"/>
                  </a:lnTo>
                  <a:lnTo>
                    <a:pt x="222" y="92"/>
                  </a:lnTo>
                  <a:lnTo>
                    <a:pt x="216" y="101"/>
                  </a:lnTo>
                  <a:lnTo>
                    <a:pt x="209" y="111"/>
                  </a:lnTo>
                  <a:lnTo>
                    <a:pt x="199" y="122"/>
                  </a:lnTo>
                  <a:lnTo>
                    <a:pt x="190" y="134"/>
                  </a:lnTo>
                  <a:lnTo>
                    <a:pt x="178" y="147"/>
                  </a:lnTo>
                  <a:lnTo>
                    <a:pt x="167" y="164"/>
                  </a:lnTo>
                  <a:lnTo>
                    <a:pt x="153" y="182"/>
                  </a:lnTo>
                  <a:lnTo>
                    <a:pt x="147" y="191"/>
                  </a:lnTo>
                  <a:lnTo>
                    <a:pt x="140" y="201"/>
                  </a:lnTo>
                  <a:lnTo>
                    <a:pt x="132" y="210"/>
                  </a:lnTo>
                  <a:lnTo>
                    <a:pt x="124" y="220"/>
                  </a:lnTo>
                  <a:lnTo>
                    <a:pt x="119" y="228"/>
                  </a:lnTo>
                  <a:lnTo>
                    <a:pt x="113" y="235"/>
                  </a:lnTo>
                  <a:lnTo>
                    <a:pt x="107" y="243"/>
                  </a:lnTo>
                  <a:lnTo>
                    <a:pt x="102" y="251"/>
                  </a:lnTo>
                  <a:lnTo>
                    <a:pt x="98" y="256"/>
                  </a:lnTo>
                  <a:lnTo>
                    <a:pt x="94" y="262"/>
                  </a:lnTo>
                  <a:lnTo>
                    <a:pt x="90" y="266"/>
                  </a:lnTo>
                  <a:lnTo>
                    <a:pt x="88" y="270"/>
                  </a:lnTo>
                  <a:lnTo>
                    <a:pt x="86" y="274"/>
                  </a:lnTo>
                  <a:lnTo>
                    <a:pt x="84" y="277"/>
                  </a:lnTo>
                  <a:lnTo>
                    <a:pt x="82" y="279"/>
                  </a:lnTo>
                  <a:lnTo>
                    <a:pt x="82" y="281"/>
                  </a:lnTo>
                  <a:lnTo>
                    <a:pt x="82" y="283"/>
                  </a:lnTo>
                  <a:lnTo>
                    <a:pt x="82" y="283"/>
                  </a:lnTo>
                  <a:lnTo>
                    <a:pt x="84" y="285"/>
                  </a:lnTo>
                  <a:lnTo>
                    <a:pt x="88" y="287"/>
                  </a:lnTo>
                  <a:lnTo>
                    <a:pt x="92" y="289"/>
                  </a:lnTo>
                  <a:lnTo>
                    <a:pt x="98" y="291"/>
                  </a:lnTo>
                  <a:lnTo>
                    <a:pt x="103" y="293"/>
                  </a:lnTo>
                  <a:lnTo>
                    <a:pt x="113" y="293"/>
                  </a:lnTo>
                  <a:lnTo>
                    <a:pt x="121" y="295"/>
                  </a:lnTo>
                  <a:lnTo>
                    <a:pt x="132" y="297"/>
                  </a:lnTo>
                  <a:lnTo>
                    <a:pt x="132" y="2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80"/>
            <p:cNvSpPr/>
            <p:nvPr/>
          </p:nvSpPr>
          <p:spPr bwMode="auto">
            <a:xfrm>
              <a:off x="5087938" y="2817813"/>
              <a:ext cx="249238" cy="322263"/>
            </a:xfrm>
            <a:custGeom>
              <a:avLst/>
              <a:gdLst>
                <a:gd name="T0" fmla="*/ 304 w 314"/>
                <a:gd name="T1" fmla="*/ 42 h 408"/>
                <a:gd name="T2" fmla="*/ 312 w 314"/>
                <a:gd name="T3" fmla="*/ 56 h 408"/>
                <a:gd name="T4" fmla="*/ 310 w 314"/>
                <a:gd name="T5" fmla="*/ 67 h 408"/>
                <a:gd name="T6" fmla="*/ 295 w 314"/>
                <a:gd name="T7" fmla="*/ 92 h 408"/>
                <a:gd name="T8" fmla="*/ 268 w 314"/>
                <a:gd name="T9" fmla="*/ 123 h 408"/>
                <a:gd name="T10" fmla="*/ 247 w 314"/>
                <a:gd name="T11" fmla="*/ 146 h 408"/>
                <a:gd name="T12" fmla="*/ 203 w 314"/>
                <a:gd name="T13" fmla="*/ 193 h 408"/>
                <a:gd name="T14" fmla="*/ 161 w 314"/>
                <a:gd name="T15" fmla="*/ 235 h 408"/>
                <a:gd name="T16" fmla="*/ 128 w 314"/>
                <a:gd name="T17" fmla="*/ 270 h 408"/>
                <a:gd name="T18" fmla="*/ 103 w 314"/>
                <a:gd name="T19" fmla="*/ 297 h 408"/>
                <a:gd name="T20" fmla="*/ 92 w 314"/>
                <a:gd name="T21" fmla="*/ 308 h 408"/>
                <a:gd name="T22" fmla="*/ 86 w 314"/>
                <a:gd name="T23" fmla="*/ 316 h 408"/>
                <a:gd name="T24" fmla="*/ 86 w 314"/>
                <a:gd name="T25" fmla="*/ 320 h 408"/>
                <a:gd name="T26" fmla="*/ 90 w 314"/>
                <a:gd name="T27" fmla="*/ 322 h 408"/>
                <a:gd name="T28" fmla="*/ 97 w 314"/>
                <a:gd name="T29" fmla="*/ 322 h 408"/>
                <a:gd name="T30" fmla="*/ 115 w 314"/>
                <a:gd name="T31" fmla="*/ 320 h 408"/>
                <a:gd name="T32" fmla="*/ 136 w 314"/>
                <a:gd name="T33" fmla="*/ 316 h 408"/>
                <a:gd name="T34" fmla="*/ 162 w 314"/>
                <a:gd name="T35" fmla="*/ 310 h 408"/>
                <a:gd name="T36" fmla="*/ 197 w 314"/>
                <a:gd name="T37" fmla="*/ 301 h 408"/>
                <a:gd name="T38" fmla="*/ 226 w 314"/>
                <a:gd name="T39" fmla="*/ 293 h 408"/>
                <a:gd name="T40" fmla="*/ 251 w 314"/>
                <a:gd name="T41" fmla="*/ 289 h 408"/>
                <a:gd name="T42" fmla="*/ 268 w 314"/>
                <a:gd name="T43" fmla="*/ 287 h 408"/>
                <a:gd name="T44" fmla="*/ 279 w 314"/>
                <a:gd name="T45" fmla="*/ 287 h 408"/>
                <a:gd name="T46" fmla="*/ 285 w 314"/>
                <a:gd name="T47" fmla="*/ 291 h 408"/>
                <a:gd name="T48" fmla="*/ 283 w 314"/>
                <a:gd name="T49" fmla="*/ 297 h 408"/>
                <a:gd name="T50" fmla="*/ 273 w 314"/>
                <a:gd name="T51" fmla="*/ 304 h 408"/>
                <a:gd name="T52" fmla="*/ 256 w 314"/>
                <a:gd name="T53" fmla="*/ 314 h 408"/>
                <a:gd name="T54" fmla="*/ 233 w 314"/>
                <a:gd name="T55" fmla="*/ 324 h 408"/>
                <a:gd name="T56" fmla="*/ 201 w 314"/>
                <a:gd name="T57" fmla="*/ 337 h 408"/>
                <a:gd name="T58" fmla="*/ 164 w 314"/>
                <a:gd name="T59" fmla="*/ 350 h 408"/>
                <a:gd name="T60" fmla="*/ 132 w 314"/>
                <a:gd name="T61" fmla="*/ 362 h 408"/>
                <a:gd name="T62" fmla="*/ 105 w 314"/>
                <a:gd name="T63" fmla="*/ 373 h 408"/>
                <a:gd name="T64" fmla="*/ 86 w 314"/>
                <a:gd name="T65" fmla="*/ 381 h 408"/>
                <a:gd name="T66" fmla="*/ 71 w 314"/>
                <a:gd name="T67" fmla="*/ 389 h 408"/>
                <a:gd name="T68" fmla="*/ 59 w 314"/>
                <a:gd name="T69" fmla="*/ 396 h 408"/>
                <a:gd name="T70" fmla="*/ 44 w 314"/>
                <a:gd name="T71" fmla="*/ 404 h 408"/>
                <a:gd name="T72" fmla="*/ 34 w 314"/>
                <a:gd name="T73" fmla="*/ 408 h 408"/>
                <a:gd name="T74" fmla="*/ 28 w 314"/>
                <a:gd name="T75" fmla="*/ 406 h 408"/>
                <a:gd name="T76" fmla="*/ 21 w 314"/>
                <a:gd name="T77" fmla="*/ 400 h 408"/>
                <a:gd name="T78" fmla="*/ 11 w 314"/>
                <a:gd name="T79" fmla="*/ 387 h 408"/>
                <a:gd name="T80" fmla="*/ 0 w 314"/>
                <a:gd name="T81" fmla="*/ 360 h 408"/>
                <a:gd name="T82" fmla="*/ 2 w 314"/>
                <a:gd name="T83" fmla="*/ 343 h 408"/>
                <a:gd name="T84" fmla="*/ 7 w 314"/>
                <a:gd name="T85" fmla="*/ 335 h 408"/>
                <a:gd name="T86" fmla="*/ 21 w 314"/>
                <a:gd name="T87" fmla="*/ 329 h 408"/>
                <a:gd name="T88" fmla="*/ 28 w 314"/>
                <a:gd name="T89" fmla="*/ 324 h 408"/>
                <a:gd name="T90" fmla="*/ 40 w 314"/>
                <a:gd name="T91" fmla="*/ 314 h 408"/>
                <a:gd name="T92" fmla="*/ 55 w 314"/>
                <a:gd name="T93" fmla="*/ 301 h 408"/>
                <a:gd name="T94" fmla="*/ 86 w 314"/>
                <a:gd name="T95" fmla="*/ 266 h 408"/>
                <a:gd name="T96" fmla="*/ 153 w 314"/>
                <a:gd name="T97" fmla="*/ 180 h 408"/>
                <a:gd name="T98" fmla="*/ 191 w 314"/>
                <a:gd name="T99" fmla="*/ 126 h 408"/>
                <a:gd name="T100" fmla="*/ 220 w 314"/>
                <a:gd name="T101" fmla="*/ 77 h 408"/>
                <a:gd name="T102" fmla="*/ 237 w 314"/>
                <a:gd name="T103" fmla="*/ 38 h 408"/>
                <a:gd name="T104" fmla="*/ 239 w 314"/>
                <a:gd name="T105" fmla="*/ 19 h 408"/>
                <a:gd name="T106" fmla="*/ 235 w 314"/>
                <a:gd name="T107" fmla="*/ 8 h 408"/>
                <a:gd name="T108" fmla="*/ 237 w 314"/>
                <a:gd name="T109" fmla="*/ 2 h 408"/>
                <a:gd name="T110" fmla="*/ 251 w 314"/>
                <a:gd name="T111" fmla="*/ 0 h 408"/>
                <a:gd name="T112" fmla="*/ 266 w 314"/>
                <a:gd name="T113" fmla="*/ 4 h 408"/>
                <a:gd name="T114" fmla="*/ 283 w 314"/>
                <a:gd name="T115" fmla="*/ 13 h 408"/>
                <a:gd name="T116" fmla="*/ 293 w 314"/>
                <a:gd name="T117" fmla="*/ 25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408">
                  <a:moveTo>
                    <a:pt x="293" y="25"/>
                  </a:moveTo>
                  <a:lnTo>
                    <a:pt x="300" y="36"/>
                  </a:lnTo>
                  <a:lnTo>
                    <a:pt x="304" y="42"/>
                  </a:lnTo>
                  <a:lnTo>
                    <a:pt x="308" y="46"/>
                  </a:lnTo>
                  <a:lnTo>
                    <a:pt x="310" y="52"/>
                  </a:lnTo>
                  <a:lnTo>
                    <a:pt x="312" y="56"/>
                  </a:lnTo>
                  <a:lnTo>
                    <a:pt x="312" y="59"/>
                  </a:lnTo>
                  <a:lnTo>
                    <a:pt x="314" y="63"/>
                  </a:lnTo>
                  <a:lnTo>
                    <a:pt x="310" y="67"/>
                  </a:lnTo>
                  <a:lnTo>
                    <a:pt x="306" y="75"/>
                  </a:lnTo>
                  <a:lnTo>
                    <a:pt x="300" y="82"/>
                  </a:lnTo>
                  <a:lnTo>
                    <a:pt x="295" y="92"/>
                  </a:lnTo>
                  <a:lnTo>
                    <a:pt x="285" y="102"/>
                  </a:lnTo>
                  <a:lnTo>
                    <a:pt x="273" y="115"/>
                  </a:lnTo>
                  <a:lnTo>
                    <a:pt x="268" y="123"/>
                  </a:lnTo>
                  <a:lnTo>
                    <a:pt x="262" y="128"/>
                  </a:lnTo>
                  <a:lnTo>
                    <a:pt x="254" y="138"/>
                  </a:lnTo>
                  <a:lnTo>
                    <a:pt x="247" y="146"/>
                  </a:lnTo>
                  <a:lnTo>
                    <a:pt x="231" y="163"/>
                  </a:lnTo>
                  <a:lnTo>
                    <a:pt x="216" y="178"/>
                  </a:lnTo>
                  <a:lnTo>
                    <a:pt x="203" y="193"/>
                  </a:lnTo>
                  <a:lnTo>
                    <a:pt x="187" y="209"/>
                  </a:lnTo>
                  <a:lnTo>
                    <a:pt x="174" y="222"/>
                  </a:lnTo>
                  <a:lnTo>
                    <a:pt x="161" y="235"/>
                  </a:lnTo>
                  <a:lnTo>
                    <a:pt x="147" y="249"/>
                  </a:lnTo>
                  <a:lnTo>
                    <a:pt x="136" y="262"/>
                  </a:lnTo>
                  <a:lnTo>
                    <a:pt x="128" y="270"/>
                  </a:lnTo>
                  <a:lnTo>
                    <a:pt x="122" y="276"/>
                  </a:lnTo>
                  <a:lnTo>
                    <a:pt x="111" y="287"/>
                  </a:lnTo>
                  <a:lnTo>
                    <a:pt x="103" y="297"/>
                  </a:lnTo>
                  <a:lnTo>
                    <a:pt x="99" y="301"/>
                  </a:lnTo>
                  <a:lnTo>
                    <a:pt x="95" y="304"/>
                  </a:lnTo>
                  <a:lnTo>
                    <a:pt x="92" y="308"/>
                  </a:lnTo>
                  <a:lnTo>
                    <a:pt x="90" y="310"/>
                  </a:lnTo>
                  <a:lnTo>
                    <a:pt x="88" y="312"/>
                  </a:lnTo>
                  <a:lnTo>
                    <a:pt x="86" y="316"/>
                  </a:lnTo>
                  <a:lnTo>
                    <a:pt x="86" y="316"/>
                  </a:lnTo>
                  <a:lnTo>
                    <a:pt x="86" y="318"/>
                  </a:lnTo>
                  <a:lnTo>
                    <a:pt x="86" y="320"/>
                  </a:lnTo>
                  <a:lnTo>
                    <a:pt x="86" y="320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2" y="322"/>
                  </a:lnTo>
                  <a:lnTo>
                    <a:pt x="94" y="322"/>
                  </a:lnTo>
                  <a:lnTo>
                    <a:pt x="97" y="322"/>
                  </a:lnTo>
                  <a:lnTo>
                    <a:pt x="103" y="322"/>
                  </a:lnTo>
                  <a:lnTo>
                    <a:pt x="109" y="322"/>
                  </a:lnTo>
                  <a:lnTo>
                    <a:pt x="115" y="320"/>
                  </a:lnTo>
                  <a:lnTo>
                    <a:pt x="120" y="320"/>
                  </a:lnTo>
                  <a:lnTo>
                    <a:pt x="128" y="318"/>
                  </a:lnTo>
                  <a:lnTo>
                    <a:pt x="136" y="316"/>
                  </a:lnTo>
                  <a:lnTo>
                    <a:pt x="143" y="314"/>
                  </a:lnTo>
                  <a:lnTo>
                    <a:pt x="153" y="312"/>
                  </a:lnTo>
                  <a:lnTo>
                    <a:pt x="162" y="310"/>
                  </a:lnTo>
                  <a:lnTo>
                    <a:pt x="174" y="306"/>
                  </a:lnTo>
                  <a:lnTo>
                    <a:pt x="185" y="304"/>
                  </a:lnTo>
                  <a:lnTo>
                    <a:pt x="197" y="301"/>
                  </a:lnTo>
                  <a:lnTo>
                    <a:pt x="206" y="299"/>
                  </a:lnTo>
                  <a:lnTo>
                    <a:pt x="216" y="295"/>
                  </a:lnTo>
                  <a:lnTo>
                    <a:pt x="226" y="293"/>
                  </a:lnTo>
                  <a:lnTo>
                    <a:pt x="235" y="291"/>
                  </a:lnTo>
                  <a:lnTo>
                    <a:pt x="243" y="291"/>
                  </a:lnTo>
                  <a:lnTo>
                    <a:pt x="251" y="289"/>
                  </a:lnTo>
                  <a:lnTo>
                    <a:pt x="256" y="289"/>
                  </a:lnTo>
                  <a:lnTo>
                    <a:pt x="262" y="287"/>
                  </a:lnTo>
                  <a:lnTo>
                    <a:pt x="268" y="287"/>
                  </a:lnTo>
                  <a:lnTo>
                    <a:pt x="272" y="287"/>
                  </a:lnTo>
                  <a:lnTo>
                    <a:pt x="275" y="287"/>
                  </a:lnTo>
                  <a:lnTo>
                    <a:pt x="279" y="287"/>
                  </a:lnTo>
                  <a:lnTo>
                    <a:pt x="281" y="289"/>
                  </a:lnTo>
                  <a:lnTo>
                    <a:pt x="283" y="289"/>
                  </a:lnTo>
                  <a:lnTo>
                    <a:pt x="285" y="291"/>
                  </a:lnTo>
                  <a:lnTo>
                    <a:pt x="285" y="293"/>
                  </a:lnTo>
                  <a:lnTo>
                    <a:pt x="283" y="295"/>
                  </a:lnTo>
                  <a:lnTo>
                    <a:pt x="283" y="297"/>
                  </a:lnTo>
                  <a:lnTo>
                    <a:pt x="281" y="299"/>
                  </a:lnTo>
                  <a:lnTo>
                    <a:pt x="277" y="301"/>
                  </a:lnTo>
                  <a:lnTo>
                    <a:pt x="273" y="304"/>
                  </a:lnTo>
                  <a:lnTo>
                    <a:pt x="268" y="306"/>
                  </a:lnTo>
                  <a:lnTo>
                    <a:pt x="262" y="310"/>
                  </a:lnTo>
                  <a:lnTo>
                    <a:pt x="256" y="314"/>
                  </a:lnTo>
                  <a:lnTo>
                    <a:pt x="249" y="316"/>
                  </a:lnTo>
                  <a:lnTo>
                    <a:pt x="241" y="320"/>
                  </a:lnTo>
                  <a:lnTo>
                    <a:pt x="233" y="324"/>
                  </a:lnTo>
                  <a:lnTo>
                    <a:pt x="224" y="327"/>
                  </a:lnTo>
                  <a:lnTo>
                    <a:pt x="212" y="333"/>
                  </a:lnTo>
                  <a:lnTo>
                    <a:pt x="201" y="337"/>
                  </a:lnTo>
                  <a:lnTo>
                    <a:pt x="189" y="341"/>
                  </a:lnTo>
                  <a:lnTo>
                    <a:pt x="176" y="346"/>
                  </a:lnTo>
                  <a:lnTo>
                    <a:pt x="164" y="350"/>
                  </a:lnTo>
                  <a:lnTo>
                    <a:pt x="153" y="354"/>
                  </a:lnTo>
                  <a:lnTo>
                    <a:pt x="141" y="358"/>
                  </a:lnTo>
                  <a:lnTo>
                    <a:pt x="132" y="362"/>
                  </a:lnTo>
                  <a:lnTo>
                    <a:pt x="122" y="366"/>
                  </a:lnTo>
                  <a:lnTo>
                    <a:pt x="115" y="369"/>
                  </a:lnTo>
                  <a:lnTo>
                    <a:pt x="105" y="373"/>
                  </a:lnTo>
                  <a:lnTo>
                    <a:pt x="97" y="375"/>
                  </a:lnTo>
                  <a:lnTo>
                    <a:pt x="92" y="379"/>
                  </a:lnTo>
                  <a:lnTo>
                    <a:pt x="86" y="381"/>
                  </a:lnTo>
                  <a:lnTo>
                    <a:pt x="80" y="383"/>
                  </a:lnTo>
                  <a:lnTo>
                    <a:pt x="74" y="387"/>
                  </a:lnTo>
                  <a:lnTo>
                    <a:pt x="71" y="389"/>
                  </a:lnTo>
                  <a:lnTo>
                    <a:pt x="69" y="391"/>
                  </a:lnTo>
                  <a:lnTo>
                    <a:pt x="65" y="391"/>
                  </a:lnTo>
                  <a:lnTo>
                    <a:pt x="59" y="396"/>
                  </a:lnTo>
                  <a:lnTo>
                    <a:pt x="53" y="400"/>
                  </a:lnTo>
                  <a:lnTo>
                    <a:pt x="50" y="402"/>
                  </a:lnTo>
                  <a:lnTo>
                    <a:pt x="44" y="404"/>
                  </a:lnTo>
                  <a:lnTo>
                    <a:pt x="40" y="406"/>
                  </a:lnTo>
                  <a:lnTo>
                    <a:pt x="36" y="408"/>
                  </a:lnTo>
                  <a:lnTo>
                    <a:pt x="34" y="408"/>
                  </a:lnTo>
                  <a:lnTo>
                    <a:pt x="32" y="408"/>
                  </a:lnTo>
                  <a:lnTo>
                    <a:pt x="30" y="408"/>
                  </a:lnTo>
                  <a:lnTo>
                    <a:pt x="28" y="406"/>
                  </a:lnTo>
                  <a:lnTo>
                    <a:pt x="27" y="404"/>
                  </a:lnTo>
                  <a:lnTo>
                    <a:pt x="23" y="402"/>
                  </a:lnTo>
                  <a:lnTo>
                    <a:pt x="21" y="400"/>
                  </a:lnTo>
                  <a:lnTo>
                    <a:pt x="17" y="396"/>
                  </a:lnTo>
                  <a:lnTo>
                    <a:pt x="15" y="392"/>
                  </a:lnTo>
                  <a:lnTo>
                    <a:pt x="11" y="387"/>
                  </a:lnTo>
                  <a:lnTo>
                    <a:pt x="6" y="377"/>
                  </a:lnTo>
                  <a:lnTo>
                    <a:pt x="2" y="368"/>
                  </a:lnTo>
                  <a:lnTo>
                    <a:pt x="0" y="360"/>
                  </a:lnTo>
                  <a:lnTo>
                    <a:pt x="0" y="350"/>
                  </a:lnTo>
                  <a:lnTo>
                    <a:pt x="0" y="346"/>
                  </a:lnTo>
                  <a:lnTo>
                    <a:pt x="2" y="343"/>
                  </a:lnTo>
                  <a:lnTo>
                    <a:pt x="2" y="341"/>
                  </a:lnTo>
                  <a:lnTo>
                    <a:pt x="6" y="337"/>
                  </a:lnTo>
                  <a:lnTo>
                    <a:pt x="7" y="335"/>
                  </a:lnTo>
                  <a:lnTo>
                    <a:pt x="11" y="333"/>
                  </a:lnTo>
                  <a:lnTo>
                    <a:pt x="15" y="331"/>
                  </a:lnTo>
                  <a:lnTo>
                    <a:pt x="21" y="329"/>
                  </a:lnTo>
                  <a:lnTo>
                    <a:pt x="23" y="327"/>
                  </a:lnTo>
                  <a:lnTo>
                    <a:pt x="25" y="325"/>
                  </a:lnTo>
                  <a:lnTo>
                    <a:pt x="28" y="324"/>
                  </a:lnTo>
                  <a:lnTo>
                    <a:pt x="32" y="322"/>
                  </a:lnTo>
                  <a:lnTo>
                    <a:pt x="36" y="318"/>
                  </a:lnTo>
                  <a:lnTo>
                    <a:pt x="40" y="314"/>
                  </a:lnTo>
                  <a:lnTo>
                    <a:pt x="46" y="310"/>
                  </a:lnTo>
                  <a:lnTo>
                    <a:pt x="50" y="304"/>
                  </a:lnTo>
                  <a:lnTo>
                    <a:pt x="55" y="301"/>
                  </a:lnTo>
                  <a:lnTo>
                    <a:pt x="61" y="293"/>
                  </a:lnTo>
                  <a:lnTo>
                    <a:pt x="73" y="281"/>
                  </a:lnTo>
                  <a:lnTo>
                    <a:pt x="86" y="266"/>
                  </a:lnTo>
                  <a:lnTo>
                    <a:pt x="99" y="249"/>
                  </a:lnTo>
                  <a:lnTo>
                    <a:pt x="126" y="214"/>
                  </a:lnTo>
                  <a:lnTo>
                    <a:pt x="153" y="180"/>
                  </a:lnTo>
                  <a:lnTo>
                    <a:pt x="166" y="163"/>
                  </a:lnTo>
                  <a:lnTo>
                    <a:pt x="178" y="146"/>
                  </a:lnTo>
                  <a:lnTo>
                    <a:pt x="191" y="126"/>
                  </a:lnTo>
                  <a:lnTo>
                    <a:pt x="201" y="107"/>
                  </a:lnTo>
                  <a:lnTo>
                    <a:pt x="212" y="92"/>
                  </a:lnTo>
                  <a:lnTo>
                    <a:pt x="220" y="77"/>
                  </a:lnTo>
                  <a:lnTo>
                    <a:pt x="228" y="61"/>
                  </a:lnTo>
                  <a:lnTo>
                    <a:pt x="233" y="50"/>
                  </a:lnTo>
                  <a:lnTo>
                    <a:pt x="237" y="38"/>
                  </a:lnTo>
                  <a:lnTo>
                    <a:pt x="239" y="29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39" y="17"/>
                  </a:lnTo>
                  <a:lnTo>
                    <a:pt x="237" y="12"/>
                  </a:lnTo>
                  <a:lnTo>
                    <a:pt x="235" y="8"/>
                  </a:lnTo>
                  <a:lnTo>
                    <a:pt x="235" y="6"/>
                  </a:lnTo>
                  <a:lnTo>
                    <a:pt x="235" y="4"/>
                  </a:lnTo>
                  <a:lnTo>
                    <a:pt x="237" y="2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6" y="0"/>
                  </a:lnTo>
                  <a:lnTo>
                    <a:pt x="260" y="2"/>
                  </a:lnTo>
                  <a:lnTo>
                    <a:pt x="266" y="4"/>
                  </a:lnTo>
                  <a:lnTo>
                    <a:pt x="272" y="6"/>
                  </a:lnTo>
                  <a:lnTo>
                    <a:pt x="277" y="10"/>
                  </a:lnTo>
                  <a:lnTo>
                    <a:pt x="283" y="13"/>
                  </a:lnTo>
                  <a:lnTo>
                    <a:pt x="287" y="19"/>
                  </a:lnTo>
                  <a:lnTo>
                    <a:pt x="293" y="25"/>
                  </a:lnTo>
                  <a:lnTo>
                    <a:pt x="293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1"/>
            <p:cNvSpPr/>
            <p:nvPr/>
          </p:nvSpPr>
          <p:spPr bwMode="auto">
            <a:xfrm>
              <a:off x="5354638" y="2822575"/>
              <a:ext cx="339725" cy="84138"/>
            </a:xfrm>
            <a:custGeom>
              <a:avLst/>
              <a:gdLst>
                <a:gd name="T0" fmla="*/ 409 w 428"/>
                <a:gd name="T1" fmla="*/ 51 h 105"/>
                <a:gd name="T2" fmla="*/ 400 w 428"/>
                <a:gd name="T3" fmla="*/ 53 h 105"/>
                <a:gd name="T4" fmla="*/ 386 w 428"/>
                <a:gd name="T5" fmla="*/ 55 h 105"/>
                <a:gd name="T6" fmla="*/ 369 w 428"/>
                <a:gd name="T7" fmla="*/ 59 h 105"/>
                <a:gd name="T8" fmla="*/ 348 w 428"/>
                <a:gd name="T9" fmla="*/ 61 h 105"/>
                <a:gd name="T10" fmla="*/ 321 w 428"/>
                <a:gd name="T11" fmla="*/ 67 h 105"/>
                <a:gd name="T12" fmla="*/ 291 w 428"/>
                <a:gd name="T13" fmla="*/ 71 h 105"/>
                <a:gd name="T14" fmla="*/ 256 w 428"/>
                <a:gd name="T15" fmla="*/ 76 h 105"/>
                <a:gd name="T16" fmla="*/ 218 w 428"/>
                <a:gd name="T17" fmla="*/ 84 h 105"/>
                <a:gd name="T18" fmla="*/ 183 w 428"/>
                <a:gd name="T19" fmla="*/ 90 h 105"/>
                <a:gd name="T20" fmla="*/ 151 w 428"/>
                <a:gd name="T21" fmla="*/ 95 h 105"/>
                <a:gd name="T22" fmla="*/ 124 w 428"/>
                <a:gd name="T23" fmla="*/ 99 h 105"/>
                <a:gd name="T24" fmla="*/ 101 w 428"/>
                <a:gd name="T25" fmla="*/ 103 h 105"/>
                <a:gd name="T26" fmla="*/ 82 w 428"/>
                <a:gd name="T27" fmla="*/ 105 h 105"/>
                <a:gd name="T28" fmla="*/ 69 w 428"/>
                <a:gd name="T29" fmla="*/ 105 h 105"/>
                <a:gd name="T30" fmla="*/ 59 w 428"/>
                <a:gd name="T31" fmla="*/ 105 h 105"/>
                <a:gd name="T32" fmla="*/ 46 w 428"/>
                <a:gd name="T33" fmla="*/ 101 h 105"/>
                <a:gd name="T34" fmla="*/ 25 w 428"/>
                <a:gd name="T35" fmla="*/ 94 h 105"/>
                <a:gd name="T36" fmla="*/ 11 w 428"/>
                <a:gd name="T37" fmla="*/ 86 h 105"/>
                <a:gd name="T38" fmla="*/ 5 w 428"/>
                <a:gd name="T39" fmla="*/ 82 h 105"/>
                <a:gd name="T40" fmla="*/ 2 w 428"/>
                <a:gd name="T41" fmla="*/ 76 h 105"/>
                <a:gd name="T42" fmla="*/ 0 w 428"/>
                <a:gd name="T43" fmla="*/ 71 h 105"/>
                <a:gd name="T44" fmla="*/ 5 w 428"/>
                <a:gd name="T45" fmla="*/ 67 h 105"/>
                <a:gd name="T46" fmla="*/ 19 w 428"/>
                <a:gd name="T47" fmla="*/ 65 h 105"/>
                <a:gd name="T48" fmla="*/ 36 w 428"/>
                <a:gd name="T49" fmla="*/ 63 h 105"/>
                <a:gd name="T50" fmla="*/ 57 w 428"/>
                <a:gd name="T51" fmla="*/ 59 h 105"/>
                <a:gd name="T52" fmla="*/ 82 w 428"/>
                <a:gd name="T53" fmla="*/ 55 h 105"/>
                <a:gd name="T54" fmla="*/ 109 w 428"/>
                <a:gd name="T55" fmla="*/ 51 h 105"/>
                <a:gd name="T56" fmla="*/ 141 w 428"/>
                <a:gd name="T57" fmla="*/ 44 h 105"/>
                <a:gd name="T58" fmla="*/ 174 w 428"/>
                <a:gd name="T59" fmla="*/ 38 h 105"/>
                <a:gd name="T60" fmla="*/ 210 w 428"/>
                <a:gd name="T61" fmla="*/ 30 h 105"/>
                <a:gd name="T62" fmla="*/ 245 w 428"/>
                <a:gd name="T63" fmla="*/ 23 h 105"/>
                <a:gd name="T64" fmla="*/ 273 w 428"/>
                <a:gd name="T65" fmla="*/ 17 h 105"/>
                <a:gd name="T66" fmla="*/ 298 w 428"/>
                <a:gd name="T67" fmla="*/ 11 h 105"/>
                <a:gd name="T68" fmla="*/ 319 w 428"/>
                <a:gd name="T69" fmla="*/ 7 h 105"/>
                <a:gd name="T70" fmla="*/ 337 w 428"/>
                <a:gd name="T71" fmla="*/ 4 h 105"/>
                <a:gd name="T72" fmla="*/ 350 w 428"/>
                <a:gd name="T73" fmla="*/ 2 h 105"/>
                <a:gd name="T74" fmla="*/ 360 w 428"/>
                <a:gd name="T75" fmla="*/ 0 h 105"/>
                <a:gd name="T76" fmla="*/ 373 w 428"/>
                <a:gd name="T77" fmla="*/ 2 h 105"/>
                <a:gd name="T78" fmla="*/ 396 w 428"/>
                <a:gd name="T79" fmla="*/ 5 h 105"/>
                <a:gd name="T80" fmla="*/ 411 w 428"/>
                <a:gd name="T81" fmla="*/ 11 h 105"/>
                <a:gd name="T82" fmla="*/ 419 w 428"/>
                <a:gd name="T83" fmla="*/ 17 h 105"/>
                <a:gd name="T84" fmla="*/ 425 w 428"/>
                <a:gd name="T85" fmla="*/ 23 h 105"/>
                <a:gd name="T86" fmla="*/ 428 w 428"/>
                <a:gd name="T87" fmla="*/ 27 h 105"/>
                <a:gd name="T88" fmla="*/ 428 w 428"/>
                <a:gd name="T89" fmla="*/ 32 h 105"/>
                <a:gd name="T90" fmla="*/ 427 w 428"/>
                <a:gd name="T91" fmla="*/ 38 h 105"/>
                <a:gd name="T92" fmla="*/ 423 w 428"/>
                <a:gd name="T93" fmla="*/ 44 h 105"/>
                <a:gd name="T94" fmla="*/ 415 w 428"/>
                <a:gd name="T95" fmla="*/ 48 h 105"/>
                <a:gd name="T96" fmla="*/ 411 w 428"/>
                <a:gd name="T97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8" h="105">
                  <a:moveTo>
                    <a:pt x="411" y="49"/>
                  </a:moveTo>
                  <a:lnTo>
                    <a:pt x="409" y="51"/>
                  </a:lnTo>
                  <a:lnTo>
                    <a:pt x="406" y="51"/>
                  </a:lnTo>
                  <a:lnTo>
                    <a:pt x="400" y="53"/>
                  </a:lnTo>
                  <a:lnTo>
                    <a:pt x="394" y="53"/>
                  </a:lnTo>
                  <a:lnTo>
                    <a:pt x="386" y="55"/>
                  </a:lnTo>
                  <a:lnTo>
                    <a:pt x="379" y="57"/>
                  </a:lnTo>
                  <a:lnTo>
                    <a:pt x="369" y="59"/>
                  </a:lnTo>
                  <a:lnTo>
                    <a:pt x="360" y="59"/>
                  </a:lnTo>
                  <a:lnTo>
                    <a:pt x="348" y="61"/>
                  </a:lnTo>
                  <a:lnTo>
                    <a:pt x="335" y="63"/>
                  </a:lnTo>
                  <a:lnTo>
                    <a:pt x="321" y="67"/>
                  </a:lnTo>
                  <a:lnTo>
                    <a:pt x="308" y="69"/>
                  </a:lnTo>
                  <a:lnTo>
                    <a:pt x="291" y="71"/>
                  </a:lnTo>
                  <a:lnTo>
                    <a:pt x="275" y="72"/>
                  </a:lnTo>
                  <a:lnTo>
                    <a:pt x="256" y="76"/>
                  </a:lnTo>
                  <a:lnTo>
                    <a:pt x="239" y="80"/>
                  </a:lnTo>
                  <a:lnTo>
                    <a:pt x="218" y="84"/>
                  </a:lnTo>
                  <a:lnTo>
                    <a:pt x="201" y="86"/>
                  </a:lnTo>
                  <a:lnTo>
                    <a:pt x="183" y="90"/>
                  </a:lnTo>
                  <a:lnTo>
                    <a:pt x="166" y="94"/>
                  </a:lnTo>
                  <a:lnTo>
                    <a:pt x="151" y="95"/>
                  </a:lnTo>
                  <a:lnTo>
                    <a:pt x="138" y="97"/>
                  </a:lnTo>
                  <a:lnTo>
                    <a:pt x="124" y="99"/>
                  </a:lnTo>
                  <a:lnTo>
                    <a:pt x="113" y="101"/>
                  </a:lnTo>
                  <a:lnTo>
                    <a:pt x="101" y="103"/>
                  </a:lnTo>
                  <a:lnTo>
                    <a:pt x="92" y="103"/>
                  </a:lnTo>
                  <a:lnTo>
                    <a:pt x="82" y="105"/>
                  </a:lnTo>
                  <a:lnTo>
                    <a:pt x="74" y="105"/>
                  </a:lnTo>
                  <a:lnTo>
                    <a:pt x="69" y="105"/>
                  </a:lnTo>
                  <a:lnTo>
                    <a:pt x="63" y="105"/>
                  </a:lnTo>
                  <a:lnTo>
                    <a:pt x="59" y="105"/>
                  </a:lnTo>
                  <a:lnTo>
                    <a:pt x="57" y="105"/>
                  </a:lnTo>
                  <a:lnTo>
                    <a:pt x="46" y="101"/>
                  </a:lnTo>
                  <a:lnTo>
                    <a:pt x="34" y="97"/>
                  </a:lnTo>
                  <a:lnTo>
                    <a:pt x="25" y="94"/>
                  </a:lnTo>
                  <a:lnTo>
                    <a:pt x="15" y="88"/>
                  </a:lnTo>
                  <a:lnTo>
                    <a:pt x="11" y="86"/>
                  </a:lnTo>
                  <a:lnTo>
                    <a:pt x="7" y="84"/>
                  </a:lnTo>
                  <a:lnTo>
                    <a:pt x="5" y="82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5" y="67"/>
                  </a:lnTo>
                  <a:lnTo>
                    <a:pt x="11" y="67"/>
                  </a:lnTo>
                  <a:lnTo>
                    <a:pt x="19" y="65"/>
                  </a:lnTo>
                  <a:lnTo>
                    <a:pt x="27" y="65"/>
                  </a:lnTo>
                  <a:lnTo>
                    <a:pt x="36" y="63"/>
                  </a:lnTo>
                  <a:lnTo>
                    <a:pt x="48" y="61"/>
                  </a:lnTo>
                  <a:lnTo>
                    <a:pt x="57" y="59"/>
                  </a:lnTo>
                  <a:lnTo>
                    <a:pt x="69" y="57"/>
                  </a:lnTo>
                  <a:lnTo>
                    <a:pt x="82" y="55"/>
                  </a:lnTo>
                  <a:lnTo>
                    <a:pt x="95" y="53"/>
                  </a:lnTo>
                  <a:lnTo>
                    <a:pt x="109" y="51"/>
                  </a:lnTo>
                  <a:lnTo>
                    <a:pt x="124" y="48"/>
                  </a:lnTo>
                  <a:lnTo>
                    <a:pt x="141" y="44"/>
                  </a:lnTo>
                  <a:lnTo>
                    <a:pt x="157" y="40"/>
                  </a:lnTo>
                  <a:lnTo>
                    <a:pt x="174" y="38"/>
                  </a:lnTo>
                  <a:lnTo>
                    <a:pt x="193" y="34"/>
                  </a:lnTo>
                  <a:lnTo>
                    <a:pt x="210" y="30"/>
                  </a:lnTo>
                  <a:lnTo>
                    <a:pt x="227" y="27"/>
                  </a:lnTo>
                  <a:lnTo>
                    <a:pt x="245" y="23"/>
                  </a:lnTo>
                  <a:lnTo>
                    <a:pt x="260" y="19"/>
                  </a:lnTo>
                  <a:lnTo>
                    <a:pt x="273" y="17"/>
                  </a:lnTo>
                  <a:lnTo>
                    <a:pt x="287" y="13"/>
                  </a:lnTo>
                  <a:lnTo>
                    <a:pt x="298" y="11"/>
                  </a:lnTo>
                  <a:lnTo>
                    <a:pt x="310" y="9"/>
                  </a:lnTo>
                  <a:lnTo>
                    <a:pt x="319" y="7"/>
                  </a:lnTo>
                  <a:lnTo>
                    <a:pt x="329" y="5"/>
                  </a:lnTo>
                  <a:lnTo>
                    <a:pt x="337" y="4"/>
                  </a:lnTo>
                  <a:lnTo>
                    <a:pt x="344" y="2"/>
                  </a:lnTo>
                  <a:lnTo>
                    <a:pt x="350" y="2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1" y="0"/>
                  </a:lnTo>
                  <a:lnTo>
                    <a:pt x="373" y="2"/>
                  </a:lnTo>
                  <a:lnTo>
                    <a:pt x="383" y="2"/>
                  </a:lnTo>
                  <a:lnTo>
                    <a:pt x="396" y="5"/>
                  </a:lnTo>
                  <a:lnTo>
                    <a:pt x="407" y="9"/>
                  </a:lnTo>
                  <a:lnTo>
                    <a:pt x="411" y="11"/>
                  </a:lnTo>
                  <a:lnTo>
                    <a:pt x="415" y="15"/>
                  </a:lnTo>
                  <a:lnTo>
                    <a:pt x="419" y="17"/>
                  </a:lnTo>
                  <a:lnTo>
                    <a:pt x="423" y="21"/>
                  </a:lnTo>
                  <a:lnTo>
                    <a:pt x="425" y="23"/>
                  </a:lnTo>
                  <a:lnTo>
                    <a:pt x="427" y="25"/>
                  </a:lnTo>
                  <a:lnTo>
                    <a:pt x="428" y="27"/>
                  </a:lnTo>
                  <a:lnTo>
                    <a:pt x="428" y="28"/>
                  </a:lnTo>
                  <a:lnTo>
                    <a:pt x="428" y="32"/>
                  </a:lnTo>
                  <a:lnTo>
                    <a:pt x="427" y="36"/>
                  </a:lnTo>
                  <a:lnTo>
                    <a:pt x="427" y="38"/>
                  </a:lnTo>
                  <a:lnTo>
                    <a:pt x="425" y="42"/>
                  </a:lnTo>
                  <a:lnTo>
                    <a:pt x="423" y="44"/>
                  </a:lnTo>
                  <a:lnTo>
                    <a:pt x="419" y="46"/>
                  </a:lnTo>
                  <a:lnTo>
                    <a:pt x="415" y="48"/>
                  </a:lnTo>
                  <a:lnTo>
                    <a:pt x="411" y="49"/>
                  </a:lnTo>
                  <a:lnTo>
                    <a:pt x="411" y="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2"/>
            <p:cNvSpPr/>
            <p:nvPr/>
          </p:nvSpPr>
          <p:spPr bwMode="auto">
            <a:xfrm>
              <a:off x="5324475" y="2670175"/>
              <a:ext cx="400050" cy="481013"/>
            </a:xfrm>
            <a:custGeom>
              <a:avLst/>
              <a:gdLst>
                <a:gd name="T0" fmla="*/ 4 w 506"/>
                <a:gd name="T1" fmla="*/ 548 h 607"/>
                <a:gd name="T2" fmla="*/ 18 w 506"/>
                <a:gd name="T3" fmla="*/ 534 h 607"/>
                <a:gd name="T4" fmla="*/ 29 w 506"/>
                <a:gd name="T5" fmla="*/ 523 h 607"/>
                <a:gd name="T6" fmla="*/ 43 w 506"/>
                <a:gd name="T7" fmla="*/ 504 h 607"/>
                <a:gd name="T8" fmla="*/ 62 w 506"/>
                <a:gd name="T9" fmla="*/ 471 h 607"/>
                <a:gd name="T10" fmla="*/ 85 w 506"/>
                <a:gd name="T11" fmla="*/ 427 h 607"/>
                <a:gd name="T12" fmla="*/ 131 w 506"/>
                <a:gd name="T13" fmla="*/ 337 h 607"/>
                <a:gd name="T14" fmla="*/ 173 w 506"/>
                <a:gd name="T15" fmla="*/ 230 h 607"/>
                <a:gd name="T16" fmla="*/ 196 w 506"/>
                <a:gd name="T17" fmla="*/ 165 h 607"/>
                <a:gd name="T18" fmla="*/ 209 w 506"/>
                <a:gd name="T19" fmla="*/ 123 h 607"/>
                <a:gd name="T20" fmla="*/ 221 w 506"/>
                <a:gd name="T21" fmla="*/ 92 h 607"/>
                <a:gd name="T22" fmla="*/ 226 w 506"/>
                <a:gd name="T23" fmla="*/ 69 h 607"/>
                <a:gd name="T24" fmla="*/ 230 w 506"/>
                <a:gd name="T25" fmla="*/ 48 h 607"/>
                <a:gd name="T26" fmla="*/ 221 w 506"/>
                <a:gd name="T27" fmla="*/ 20 h 607"/>
                <a:gd name="T28" fmla="*/ 219 w 506"/>
                <a:gd name="T29" fmla="*/ 8 h 607"/>
                <a:gd name="T30" fmla="*/ 226 w 506"/>
                <a:gd name="T31" fmla="*/ 0 h 607"/>
                <a:gd name="T32" fmla="*/ 247 w 506"/>
                <a:gd name="T33" fmla="*/ 6 h 607"/>
                <a:gd name="T34" fmla="*/ 276 w 506"/>
                <a:gd name="T35" fmla="*/ 23 h 607"/>
                <a:gd name="T36" fmla="*/ 297 w 506"/>
                <a:gd name="T37" fmla="*/ 41 h 607"/>
                <a:gd name="T38" fmla="*/ 301 w 506"/>
                <a:gd name="T39" fmla="*/ 56 h 607"/>
                <a:gd name="T40" fmla="*/ 295 w 506"/>
                <a:gd name="T41" fmla="*/ 77 h 607"/>
                <a:gd name="T42" fmla="*/ 284 w 506"/>
                <a:gd name="T43" fmla="*/ 102 h 607"/>
                <a:gd name="T44" fmla="*/ 272 w 506"/>
                <a:gd name="T45" fmla="*/ 125 h 607"/>
                <a:gd name="T46" fmla="*/ 257 w 506"/>
                <a:gd name="T47" fmla="*/ 157 h 607"/>
                <a:gd name="T48" fmla="*/ 238 w 506"/>
                <a:gd name="T49" fmla="*/ 198 h 607"/>
                <a:gd name="T50" fmla="*/ 213 w 506"/>
                <a:gd name="T51" fmla="*/ 263 h 607"/>
                <a:gd name="T52" fmla="*/ 125 w 506"/>
                <a:gd name="T53" fmla="*/ 435 h 607"/>
                <a:gd name="T54" fmla="*/ 102 w 506"/>
                <a:gd name="T55" fmla="*/ 477 h 607"/>
                <a:gd name="T56" fmla="*/ 87 w 506"/>
                <a:gd name="T57" fmla="*/ 506 h 607"/>
                <a:gd name="T58" fmla="*/ 79 w 506"/>
                <a:gd name="T59" fmla="*/ 523 h 607"/>
                <a:gd name="T60" fmla="*/ 79 w 506"/>
                <a:gd name="T61" fmla="*/ 532 h 607"/>
                <a:gd name="T62" fmla="*/ 88 w 506"/>
                <a:gd name="T63" fmla="*/ 534 h 607"/>
                <a:gd name="T64" fmla="*/ 108 w 506"/>
                <a:gd name="T65" fmla="*/ 534 h 607"/>
                <a:gd name="T66" fmla="*/ 140 w 506"/>
                <a:gd name="T67" fmla="*/ 531 h 607"/>
                <a:gd name="T68" fmla="*/ 186 w 506"/>
                <a:gd name="T69" fmla="*/ 523 h 607"/>
                <a:gd name="T70" fmla="*/ 282 w 506"/>
                <a:gd name="T71" fmla="*/ 506 h 607"/>
                <a:gd name="T72" fmla="*/ 360 w 506"/>
                <a:gd name="T73" fmla="*/ 490 h 607"/>
                <a:gd name="T74" fmla="*/ 402 w 506"/>
                <a:gd name="T75" fmla="*/ 479 h 607"/>
                <a:gd name="T76" fmla="*/ 435 w 506"/>
                <a:gd name="T77" fmla="*/ 473 h 607"/>
                <a:gd name="T78" fmla="*/ 462 w 506"/>
                <a:gd name="T79" fmla="*/ 475 h 607"/>
                <a:gd name="T80" fmla="*/ 485 w 506"/>
                <a:gd name="T81" fmla="*/ 485 h 607"/>
                <a:gd name="T82" fmla="*/ 504 w 506"/>
                <a:gd name="T83" fmla="*/ 511 h 607"/>
                <a:gd name="T84" fmla="*/ 506 w 506"/>
                <a:gd name="T85" fmla="*/ 525 h 607"/>
                <a:gd name="T86" fmla="*/ 490 w 506"/>
                <a:gd name="T87" fmla="*/ 532 h 607"/>
                <a:gd name="T88" fmla="*/ 462 w 506"/>
                <a:gd name="T89" fmla="*/ 538 h 607"/>
                <a:gd name="T90" fmla="*/ 412 w 506"/>
                <a:gd name="T91" fmla="*/ 534 h 607"/>
                <a:gd name="T92" fmla="*/ 343 w 506"/>
                <a:gd name="T93" fmla="*/ 536 h 607"/>
                <a:gd name="T94" fmla="*/ 240 w 506"/>
                <a:gd name="T95" fmla="*/ 554 h 607"/>
                <a:gd name="T96" fmla="*/ 167 w 506"/>
                <a:gd name="T97" fmla="*/ 565 h 607"/>
                <a:gd name="T98" fmla="*/ 87 w 506"/>
                <a:gd name="T99" fmla="*/ 592 h 607"/>
                <a:gd name="T100" fmla="*/ 50 w 506"/>
                <a:gd name="T101" fmla="*/ 607 h 607"/>
                <a:gd name="T102" fmla="*/ 35 w 506"/>
                <a:gd name="T103" fmla="*/ 605 h 607"/>
                <a:gd name="T104" fmla="*/ 22 w 506"/>
                <a:gd name="T105" fmla="*/ 598 h 607"/>
                <a:gd name="T106" fmla="*/ 8 w 506"/>
                <a:gd name="T107" fmla="*/ 577 h 607"/>
                <a:gd name="T108" fmla="*/ 0 w 506"/>
                <a:gd name="T109" fmla="*/ 559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6" h="607">
                  <a:moveTo>
                    <a:pt x="0" y="557"/>
                  </a:moveTo>
                  <a:lnTo>
                    <a:pt x="0" y="554"/>
                  </a:lnTo>
                  <a:lnTo>
                    <a:pt x="2" y="550"/>
                  </a:lnTo>
                  <a:lnTo>
                    <a:pt x="4" y="548"/>
                  </a:lnTo>
                  <a:lnTo>
                    <a:pt x="6" y="544"/>
                  </a:lnTo>
                  <a:lnTo>
                    <a:pt x="10" y="540"/>
                  </a:lnTo>
                  <a:lnTo>
                    <a:pt x="12" y="538"/>
                  </a:lnTo>
                  <a:lnTo>
                    <a:pt x="18" y="534"/>
                  </a:lnTo>
                  <a:lnTo>
                    <a:pt x="22" y="532"/>
                  </a:lnTo>
                  <a:lnTo>
                    <a:pt x="23" y="531"/>
                  </a:lnTo>
                  <a:lnTo>
                    <a:pt x="27" y="527"/>
                  </a:lnTo>
                  <a:lnTo>
                    <a:pt x="29" y="523"/>
                  </a:lnTo>
                  <a:lnTo>
                    <a:pt x="33" y="519"/>
                  </a:lnTo>
                  <a:lnTo>
                    <a:pt x="35" y="515"/>
                  </a:lnTo>
                  <a:lnTo>
                    <a:pt x="39" y="510"/>
                  </a:lnTo>
                  <a:lnTo>
                    <a:pt x="43" y="504"/>
                  </a:lnTo>
                  <a:lnTo>
                    <a:pt x="46" y="496"/>
                  </a:lnTo>
                  <a:lnTo>
                    <a:pt x="52" y="488"/>
                  </a:lnTo>
                  <a:lnTo>
                    <a:pt x="56" y="481"/>
                  </a:lnTo>
                  <a:lnTo>
                    <a:pt x="62" y="471"/>
                  </a:lnTo>
                  <a:lnTo>
                    <a:pt x="67" y="462"/>
                  </a:lnTo>
                  <a:lnTo>
                    <a:pt x="73" y="452"/>
                  </a:lnTo>
                  <a:lnTo>
                    <a:pt x="79" y="441"/>
                  </a:lnTo>
                  <a:lnTo>
                    <a:pt x="85" y="427"/>
                  </a:lnTo>
                  <a:lnTo>
                    <a:pt x="92" y="416"/>
                  </a:lnTo>
                  <a:lnTo>
                    <a:pt x="106" y="389"/>
                  </a:lnTo>
                  <a:lnTo>
                    <a:pt x="117" y="364"/>
                  </a:lnTo>
                  <a:lnTo>
                    <a:pt x="131" y="337"/>
                  </a:lnTo>
                  <a:lnTo>
                    <a:pt x="142" y="312"/>
                  </a:lnTo>
                  <a:lnTo>
                    <a:pt x="152" y="286"/>
                  </a:lnTo>
                  <a:lnTo>
                    <a:pt x="163" y="259"/>
                  </a:lnTo>
                  <a:lnTo>
                    <a:pt x="173" y="230"/>
                  </a:lnTo>
                  <a:lnTo>
                    <a:pt x="182" y="203"/>
                  </a:lnTo>
                  <a:lnTo>
                    <a:pt x="186" y="190"/>
                  </a:lnTo>
                  <a:lnTo>
                    <a:pt x="192" y="177"/>
                  </a:lnTo>
                  <a:lnTo>
                    <a:pt x="196" y="165"/>
                  </a:lnTo>
                  <a:lnTo>
                    <a:pt x="200" y="154"/>
                  </a:lnTo>
                  <a:lnTo>
                    <a:pt x="203" y="144"/>
                  </a:lnTo>
                  <a:lnTo>
                    <a:pt x="207" y="132"/>
                  </a:lnTo>
                  <a:lnTo>
                    <a:pt x="209" y="123"/>
                  </a:lnTo>
                  <a:lnTo>
                    <a:pt x="213" y="115"/>
                  </a:lnTo>
                  <a:lnTo>
                    <a:pt x="215" y="106"/>
                  </a:lnTo>
                  <a:lnTo>
                    <a:pt x="219" y="98"/>
                  </a:lnTo>
                  <a:lnTo>
                    <a:pt x="221" y="92"/>
                  </a:lnTo>
                  <a:lnTo>
                    <a:pt x="222" y="85"/>
                  </a:lnTo>
                  <a:lnTo>
                    <a:pt x="224" y="79"/>
                  </a:lnTo>
                  <a:lnTo>
                    <a:pt x="226" y="73"/>
                  </a:lnTo>
                  <a:lnTo>
                    <a:pt x="226" y="69"/>
                  </a:lnTo>
                  <a:lnTo>
                    <a:pt x="228" y="66"/>
                  </a:lnTo>
                  <a:lnTo>
                    <a:pt x="228" y="60"/>
                  </a:lnTo>
                  <a:lnTo>
                    <a:pt x="230" y="54"/>
                  </a:lnTo>
                  <a:lnTo>
                    <a:pt x="230" y="48"/>
                  </a:lnTo>
                  <a:lnTo>
                    <a:pt x="228" y="43"/>
                  </a:lnTo>
                  <a:lnTo>
                    <a:pt x="226" y="33"/>
                  </a:lnTo>
                  <a:lnTo>
                    <a:pt x="224" y="23"/>
                  </a:lnTo>
                  <a:lnTo>
                    <a:pt x="221" y="20"/>
                  </a:lnTo>
                  <a:lnTo>
                    <a:pt x="219" y="18"/>
                  </a:lnTo>
                  <a:lnTo>
                    <a:pt x="219" y="14"/>
                  </a:lnTo>
                  <a:lnTo>
                    <a:pt x="217" y="12"/>
                  </a:lnTo>
                  <a:lnTo>
                    <a:pt x="219" y="8"/>
                  </a:lnTo>
                  <a:lnTo>
                    <a:pt x="219" y="6"/>
                  </a:lnTo>
                  <a:lnTo>
                    <a:pt x="221" y="4"/>
                  </a:lnTo>
                  <a:lnTo>
                    <a:pt x="224" y="2"/>
                  </a:lnTo>
                  <a:lnTo>
                    <a:pt x="226" y="0"/>
                  </a:lnTo>
                  <a:lnTo>
                    <a:pt x="232" y="2"/>
                  </a:lnTo>
                  <a:lnTo>
                    <a:pt x="236" y="2"/>
                  </a:lnTo>
                  <a:lnTo>
                    <a:pt x="242" y="4"/>
                  </a:lnTo>
                  <a:lnTo>
                    <a:pt x="247" y="6"/>
                  </a:lnTo>
                  <a:lnTo>
                    <a:pt x="255" y="10"/>
                  </a:lnTo>
                  <a:lnTo>
                    <a:pt x="261" y="14"/>
                  </a:lnTo>
                  <a:lnTo>
                    <a:pt x="268" y="20"/>
                  </a:lnTo>
                  <a:lnTo>
                    <a:pt x="276" y="23"/>
                  </a:lnTo>
                  <a:lnTo>
                    <a:pt x="284" y="29"/>
                  </a:lnTo>
                  <a:lnTo>
                    <a:pt x="288" y="33"/>
                  </a:lnTo>
                  <a:lnTo>
                    <a:pt x="293" y="37"/>
                  </a:lnTo>
                  <a:lnTo>
                    <a:pt x="297" y="41"/>
                  </a:lnTo>
                  <a:lnTo>
                    <a:pt x="299" y="46"/>
                  </a:lnTo>
                  <a:lnTo>
                    <a:pt x="301" y="48"/>
                  </a:lnTo>
                  <a:lnTo>
                    <a:pt x="303" y="52"/>
                  </a:lnTo>
                  <a:lnTo>
                    <a:pt x="301" y="56"/>
                  </a:lnTo>
                  <a:lnTo>
                    <a:pt x="301" y="60"/>
                  </a:lnTo>
                  <a:lnTo>
                    <a:pt x="299" y="66"/>
                  </a:lnTo>
                  <a:lnTo>
                    <a:pt x="299" y="71"/>
                  </a:lnTo>
                  <a:lnTo>
                    <a:pt x="295" y="77"/>
                  </a:lnTo>
                  <a:lnTo>
                    <a:pt x="293" y="83"/>
                  </a:lnTo>
                  <a:lnTo>
                    <a:pt x="289" y="90"/>
                  </a:lnTo>
                  <a:lnTo>
                    <a:pt x="286" y="98"/>
                  </a:lnTo>
                  <a:lnTo>
                    <a:pt x="284" y="102"/>
                  </a:lnTo>
                  <a:lnTo>
                    <a:pt x="280" y="108"/>
                  </a:lnTo>
                  <a:lnTo>
                    <a:pt x="278" y="113"/>
                  </a:lnTo>
                  <a:lnTo>
                    <a:pt x="274" y="119"/>
                  </a:lnTo>
                  <a:lnTo>
                    <a:pt x="272" y="125"/>
                  </a:lnTo>
                  <a:lnTo>
                    <a:pt x="268" y="132"/>
                  </a:lnTo>
                  <a:lnTo>
                    <a:pt x="265" y="140"/>
                  </a:lnTo>
                  <a:lnTo>
                    <a:pt x="261" y="148"/>
                  </a:lnTo>
                  <a:lnTo>
                    <a:pt x="257" y="157"/>
                  </a:lnTo>
                  <a:lnTo>
                    <a:pt x="253" y="167"/>
                  </a:lnTo>
                  <a:lnTo>
                    <a:pt x="247" y="177"/>
                  </a:lnTo>
                  <a:lnTo>
                    <a:pt x="244" y="188"/>
                  </a:lnTo>
                  <a:lnTo>
                    <a:pt x="238" y="198"/>
                  </a:lnTo>
                  <a:lnTo>
                    <a:pt x="234" y="211"/>
                  </a:lnTo>
                  <a:lnTo>
                    <a:pt x="228" y="222"/>
                  </a:lnTo>
                  <a:lnTo>
                    <a:pt x="224" y="236"/>
                  </a:lnTo>
                  <a:lnTo>
                    <a:pt x="213" y="263"/>
                  </a:lnTo>
                  <a:lnTo>
                    <a:pt x="201" y="288"/>
                  </a:lnTo>
                  <a:lnTo>
                    <a:pt x="177" y="339"/>
                  </a:lnTo>
                  <a:lnTo>
                    <a:pt x="152" y="387"/>
                  </a:lnTo>
                  <a:lnTo>
                    <a:pt x="125" y="435"/>
                  </a:lnTo>
                  <a:lnTo>
                    <a:pt x="117" y="446"/>
                  </a:lnTo>
                  <a:lnTo>
                    <a:pt x="111" y="458"/>
                  </a:lnTo>
                  <a:lnTo>
                    <a:pt x="106" y="467"/>
                  </a:lnTo>
                  <a:lnTo>
                    <a:pt x="102" y="477"/>
                  </a:lnTo>
                  <a:lnTo>
                    <a:pt x="96" y="485"/>
                  </a:lnTo>
                  <a:lnTo>
                    <a:pt x="92" y="492"/>
                  </a:lnTo>
                  <a:lnTo>
                    <a:pt x="88" y="500"/>
                  </a:lnTo>
                  <a:lnTo>
                    <a:pt x="87" y="506"/>
                  </a:lnTo>
                  <a:lnTo>
                    <a:pt x="85" y="511"/>
                  </a:lnTo>
                  <a:lnTo>
                    <a:pt x="83" y="515"/>
                  </a:lnTo>
                  <a:lnTo>
                    <a:pt x="81" y="521"/>
                  </a:lnTo>
                  <a:lnTo>
                    <a:pt x="79" y="523"/>
                  </a:lnTo>
                  <a:lnTo>
                    <a:pt x="79" y="527"/>
                  </a:lnTo>
                  <a:lnTo>
                    <a:pt x="79" y="529"/>
                  </a:lnTo>
                  <a:lnTo>
                    <a:pt x="79" y="531"/>
                  </a:lnTo>
                  <a:lnTo>
                    <a:pt x="79" y="532"/>
                  </a:lnTo>
                  <a:lnTo>
                    <a:pt x="81" y="532"/>
                  </a:lnTo>
                  <a:lnTo>
                    <a:pt x="83" y="532"/>
                  </a:lnTo>
                  <a:lnTo>
                    <a:pt x="85" y="532"/>
                  </a:lnTo>
                  <a:lnTo>
                    <a:pt x="88" y="534"/>
                  </a:lnTo>
                  <a:lnTo>
                    <a:pt x="92" y="534"/>
                  </a:lnTo>
                  <a:lnTo>
                    <a:pt x="96" y="534"/>
                  </a:lnTo>
                  <a:lnTo>
                    <a:pt x="102" y="534"/>
                  </a:lnTo>
                  <a:lnTo>
                    <a:pt x="108" y="534"/>
                  </a:lnTo>
                  <a:lnTo>
                    <a:pt x="115" y="532"/>
                  </a:lnTo>
                  <a:lnTo>
                    <a:pt x="123" y="532"/>
                  </a:lnTo>
                  <a:lnTo>
                    <a:pt x="131" y="532"/>
                  </a:lnTo>
                  <a:lnTo>
                    <a:pt x="140" y="531"/>
                  </a:lnTo>
                  <a:lnTo>
                    <a:pt x="152" y="529"/>
                  </a:lnTo>
                  <a:lnTo>
                    <a:pt x="161" y="527"/>
                  </a:lnTo>
                  <a:lnTo>
                    <a:pt x="175" y="525"/>
                  </a:lnTo>
                  <a:lnTo>
                    <a:pt x="186" y="523"/>
                  </a:lnTo>
                  <a:lnTo>
                    <a:pt x="213" y="519"/>
                  </a:lnTo>
                  <a:lnTo>
                    <a:pt x="236" y="515"/>
                  </a:lnTo>
                  <a:lnTo>
                    <a:pt x="261" y="510"/>
                  </a:lnTo>
                  <a:lnTo>
                    <a:pt x="282" y="506"/>
                  </a:lnTo>
                  <a:lnTo>
                    <a:pt x="303" y="502"/>
                  </a:lnTo>
                  <a:lnTo>
                    <a:pt x="324" y="498"/>
                  </a:lnTo>
                  <a:lnTo>
                    <a:pt x="343" y="494"/>
                  </a:lnTo>
                  <a:lnTo>
                    <a:pt x="360" y="490"/>
                  </a:lnTo>
                  <a:lnTo>
                    <a:pt x="368" y="488"/>
                  </a:lnTo>
                  <a:lnTo>
                    <a:pt x="376" y="485"/>
                  </a:lnTo>
                  <a:lnTo>
                    <a:pt x="391" y="483"/>
                  </a:lnTo>
                  <a:lnTo>
                    <a:pt x="402" y="479"/>
                  </a:lnTo>
                  <a:lnTo>
                    <a:pt x="414" y="477"/>
                  </a:lnTo>
                  <a:lnTo>
                    <a:pt x="422" y="475"/>
                  </a:lnTo>
                  <a:lnTo>
                    <a:pt x="429" y="473"/>
                  </a:lnTo>
                  <a:lnTo>
                    <a:pt x="435" y="473"/>
                  </a:lnTo>
                  <a:lnTo>
                    <a:pt x="439" y="473"/>
                  </a:lnTo>
                  <a:lnTo>
                    <a:pt x="445" y="473"/>
                  </a:lnTo>
                  <a:lnTo>
                    <a:pt x="454" y="473"/>
                  </a:lnTo>
                  <a:lnTo>
                    <a:pt x="462" y="475"/>
                  </a:lnTo>
                  <a:lnTo>
                    <a:pt x="471" y="477"/>
                  </a:lnTo>
                  <a:lnTo>
                    <a:pt x="475" y="479"/>
                  </a:lnTo>
                  <a:lnTo>
                    <a:pt x="481" y="483"/>
                  </a:lnTo>
                  <a:lnTo>
                    <a:pt x="485" y="485"/>
                  </a:lnTo>
                  <a:lnTo>
                    <a:pt x="487" y="488"/>
                  </a:lnTo>
                  <a:lnTo>
                    <a:pt x="494" y="498"/>
                  </a:lnTo>
                  <a:lnTo>
                    <a:pt x="500" y="506"/>
                  </a:lnTo>
                  <a:lnTo>
                    <a:pt x="504" y="511"/>
                  </a:lnTo>
                  <a:lnTo>
                    <a:pt x="506" y="515"/>
                  </a:lnTo>
                  <a:lnTo>
                    <a:pt x="506" y="519"/>
                  </a:lnTo>
                  <a:lnTo>
                    <a:pt x="506" y="523"/>
                  </a:lnTo>
                  <a:lnTo>
                    <a:pt x="506" y="525"/>
                  </a:lnTo>
                  <a:lnTo>
                    <a:pt x="504" y="527"/>
                  </a:lnTo>
                  <a:lnTo>
                    <a:pt x="500" y="531"/>
                  </a:lnTo>
                  <a:lnTo>
                    <a:pt x="496" y="532"/>
                  </a:lnTo>
                  <a:lnTo>
                    <a:pt x="490" y="532"/>
                  </a:lnTo>
                  <a:lnTo>
                    <a:pt x="485" y="534"/>
                  </a:lnTo>
                  <a:lnTo>
                    <a:pt x="479" y="536"/>
                  </a:lnTo>
                  <a:lnTo>
                    <a:pt x="469" y="536"/>
                  </a:lnTo>
                  <a:lnTo>
                    <a:pt x="462" y="538"/>
                  </a:lnTo>
                  <a:lnTo>
                    <a:pt x="450" y="538"/>
                  </a:lnTo>
                  <a:lnTo>
                    <a:pt x="439" y="536"/>
                  </a:lnTo>
                  <a:lnTo>
                    <a:pt x="425" y="536"/>
                  </a:lnTo>
                  <a:lnTo>
                    <a:pt x="412" y="534"/>
                  </a:lnTo>
                  <a:lnTo>
                    <a:pt x="399" y="534"/>
                  </a:lnTo>
                  <a:lnTo>
                    <a:pt x="385" y="534"/>
                  </a:lnTo>
                  <a:lnTo>
                    <a:pt x="370" y="534"/>
                  </a:lnTo>
                  <a:lnTo>
                    <a:pt x="343" y="536"/>
                  </a:lnTo>
                  <a:lnTo>
                    <a:pt x="318" y="540"/>
                  </a:lnTo>
                  <a:lnTo>
                    <a:pt x="293" y="544"/>
                  </a:lnTo>
                  <a:lnTo>
                    <a:pt x="266" y="548"/>
                  </a:lnTo>
                  <a:lnTo>
                    <a:pt x="240" y="554"/>
                  </a:lnTo>
                  <a:lnTo>
                    <a:pt x="211" y="557"/>
                  </a:lnTo>
                  <a:lnTo>
                    <a:pt x="196" y="559"/>
                  </a:lnTo>
                  <a:lnTo>
                    <a:pt x="180" y="561"/>
                  </a:lnTo>
                  <a:lnTo>
                    <a:pt x="167" y="565"/>
                  </a:lnTo>
                  <a:lnTo>
                    <a:pt x="152" y="569"/>
                  </a:lnTo>
                  <a:lnTo>
                    <a:pt x="125" y="577"/>
                  </a:lnTo>
                  <a:lnTo>
                    <a:pt x="100" y="586"/>
                  </a:lnTo>
                  <a:lnTo>
                    <a:pt x="87" y="592"/>
                  </a:lnTo>
                  <a:lnTo>
                    <a:pt x="75" y="598"/>
                  </a:lnTo>
                  <a:lnTo>
                    <a:pt x="66" y="601"/>
                  </a:lnTo>
                  <a:lnTo>
                    <a:pt x="56" y="603"/>
                  </a:lnTo>
                  <a:lnTo>
                    <a:pt x="50" y="607"/>
                  </a:lnTo>
                  <a:lnTo>
                    <a:pt x="44" y="607"/>
                  </a:lnTo>
                  <a:lnTo>
                    <a:pt x="41" y="607"/>
                  </a:lnTo>
                  <a:lnTo>
                    <a:pt x="39" y="607"/>
                  </a:lnTo>
                  <a:lnTo>
                    <a:pt x="35" y="605"/>
                  </a:lnTo>
                  <a:lnTo>
                    <a:pt x="31" y="605"/>
                  </a:lnTo>
                  <a:lnTo>
                    <a:pt x="29" y="603"/>
                  </a:lnTo>
                  <a:lnTo>
                    <a:pt x="25" y="601"/>
                  </a:lnTo>
                  <a:lnTo>
                    <a:pt x="22" y="598"/>
                  </a:lnTo>
                  <a:lnTo>
                    <a:pt x="20" y="594"/>
                  </a:lnTo>
                  <a:lnTo>
                    <a:pt x="16" y="590"/>
                  </a:lnTo>
                  <a:lnTo>
                    <a:pt x="14" y="586"/>
                  </a:lnTo>
                  <a:lnTo>
                    <a:pt x="8" y="577"/>
                  </a:lnTo>
                  <a:lnTo>
                    <a:pt x="4" y="569"/>
                  </a:lnTo>
                  <a:lnTo>
                    <a:pt x="2" y="565"/>
                  </a:lnTo>
                  <a:lnTo>
                    <a:pt x="0" y="561"/>
                  </a:lnTo>
                  <a:lnTo>
                    <a:pt x="0" y="559"/>
                  </a:lnTo>
                  <a:lnTo>
                    <a:pt x="0" y="557"/>
                  </a:lnTo>
                  <a:lnTo>
                    <a:pt x="0" y="5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3"/>
            <p:cNvSpPr/>
            <p:nvPr/>
          </p:nvSpPr>
          <p:spPr bwMode="auto">
            <a:xfrm>
              <a:off x="5354638" y="2952750"/>
              <a:ext cx="215900" cy="455613"/>
            </a:xfrm>
            <a:custGeom>
              <a:avLst/>
              <a:gdLst>
                <a:gd name="T0" fmla="*/ 44 w 272"/>
                <a:gd name="T1" fmla="*/ 77 h 575"/>
                <a:gd name="T2" fmla="*/ 23 w 272"/>
                <a:gd name="T3" fmla="*/ 69 h 575"/>
                <a:gd name="T4" fmla="*/ 11 w 272"/>
                <a:gd name="T5" fmla="*/ 62 h 575"/>
                <a:gd name="T6" fmla="*/ 2 w 272"/>
                <a:gd name="T7" fmla="*/ 44 h 575"/>
                <a:gd name="T8" fmla="*/ 40 w 272"/>
                <a:gd name="T9" fmla="*/ 37 h 575"/>
                <a:gd name="T10" fmla="*/ 92 w 272"/>
                <a:gd name="T11" fmla="*/ 35 h 575"/>
                <a:gd name="T12" fmla="*/ 132 w 272"/>
                <a:gd name="T13" fmla="*/ 29 h 575"/>
                <a:gd name="T14" fmla="*/ 159 w 272"/>
                <a:gd name="T15" fmla="*/ 23 h 575"/>
                <a:gd name="T16" fmla="*/ 176 w 272"/>
                <a:gd name="T17" fmla="*/ 16 h 575"/>
                <a:gd name="T18" fmla="*/ 191 w 272"/>
                <a:gd name="T19" fmla="*/ 6 h 575"/>
                <a:gd name="T20" fmla="*/ 214 w 272"/>
                <a:gd name="T21" fmla="*/ 0 h 575"/>
                <a:gd name="T22" fmla="*/ 233 w 272"/>
                <a:gd name="T23" fmla="*/ 10 h 575"/>
                <a:gd name="T24" fmla="*/ 250 w 272"/>
                <a:gd name="T25" fmla="*/ 21 h 575"/>
                <a:gd name="T26" fmla="*/ 262 w 272"/>
                <a:gd name="T27" fmla="*/ 33 h 575"/>
                <a:gd name="T28" fmla="*/ 270 w 272"/>
                <a:gd name="T29" fmla="*/ 43 h 575"/>
                <a:gd name="T30" fmla="*/ 272 w 272"/>
                <a:gd name="T31" fmla="*/ 52 h 575"/>
                <a:gd name="T32" fmla="*/ 264 w 272"/>
                <a:gd name="T33" fmla="*/ 67 h 575"/>
                <a:gd name="T34" fmla="*/ 260 w 272"/>
                <a:gd name="T35" fmla="*/ 79 h 575"/>
                <a:gd name="T36" fmla="*/ 256 w 272"/>
                <a:gd name="T37" fmla="*/ 102 h 575"/>
                <a:gd name="T38" fmla="*/ 256 w 272"/>
                <a:gd name="T39" fmla="*/ 136 h 575"/>
                <a:gd name="T40" fmla="*/ 256 w 272"/>
                <a:gd name="T41" fmla="*/ 182 h 575"/>
                <a:gd name="T42" fmla="*/ 258 w 272"/>
                <a:gd name="T43" fmla="*/ 242 h 575"/>
                <a:gd name="T44" fmla="*/ 260 w 272"/>
                <a:gd name="T45" fmla="*/ 307 h 575"/>
                <a:gd name="T46" fmla="*/ 262 w 272"/>
                <a:gd name="T47" fmla="*/ 362 h 575"/>
                <a:gd name="T48" fmla="*/ 262 w 272"/>
                <a:gd name="T49" fmla="*/ 410 h 575"/>
                <a:gd name="T50" fmla="*/ 262 w 272"/>
                <a:gd name="T51" fmla="*/ 446 h 575"/>
                <a:gd name="T52" fmla="*/ 260 w 272"/>
                <a:gd name="T53" fmla="*/ 475 h 575"/>
                <a:gd name="T54" fmla="*/ 254 w 272"/>
                <a:gd name="T55" fmla="*/ 506 h 575"/>
                <a:gd name="T56" fmla="*/ 233 w 272"/>
                <a:gd name="T57" fmla="*/ 550 h 575"/>
                <a:gd name="T58" fmla="*/ 214 w 272"/>
                <a:gd name="T59" fmla="*/ 571 h 575"/>
                <a:gd name="T60" fmla="*/ 203 w 272"/>
                <a:gd name="T61" fmla="*/ 575 h 575"/>
                <a:gd name="T62" fmla="*/ 195 w 272"/>
                <a:gd name="T63" fmla="*/ 565 h 575"/>
                <a:gd name="T64" fmla="*/ 189 w 272"/>
                <a:gd name="T65" fmla="*/ 546 h 575"/>
                <a:gd name="T66" fmla="*/ 178 w 272"/>
                <a:gd name="T67" fmla="*/ 525 h 575"/>
                <a:gd name="T68" fmla="*/ 155 w 272"/>
                <a:gd name="T69" fmla="*/ 504 h 575"/>
                <a:gd name="T70" fmla="*/ 124 w 272"/>
                <a:gd name="T71" fmla="*/ 481 h 575"/>
                <a:gd name="T72" fmla="*/ 99 w 272"/>
                <a:gd name="T73" fmla="*/ 464 h 575"/>
                <a:gd name="T74" fmla="*/ 90 w 272"/>
                <a:gd name="T75" fmla="*/ 452 h 575"/>
                <a:gd name="T76" fmla="*/ 92 w 272"/>
                <a:gd name="T77" fmla="*/ 448 h 575"/>
                <a:gd name="T78" fmla="*/ 103 w 272"/>
                <a:gd name="T79" fmla="*/ 446 h 575"/>
                <a:gd name="T80" fmla="*/ 124 w 272"/>
                <a:gd name="T81" fmla="*/ 448 h 575"/>
                <a:gd name="T82" fmla="*/ 153 w 272"/>
                <a:gd name="T83" fmla="*/ 456 h 575"/>
                <a:gd name="T84" fmla="*/ 172 w 272"/>
                <a:gd name="T85" fmla="*/ 460 h 575"/>
                <a:gd name="T86" fmla="*/ 185 w 272"/>
                <a:gd name="T87" fmla="*/ 460 h 575"/>
                <a:gd name="T88" fmla="*/ 197 w 272"/>
                <a:gd name="T89" fmla="*/ 443 h 575"/>
                <a:gd name="T90" fmla="*/ 203 w 272"/>
                <a:gd name="T91" fmla="*/ 427 h 575"/>
                <a:gd name="T92" fmla="*/ 205 w 272"/>
                <a:gd name="T93" fmla="*/ 408 h 575"/>
                <a:gd name="T94" fmla="*/ 205 w 272"/>
                <a:gd name="T95" fmla="*/ 379 h 575"/>
                <a:gd name="T96" fmla="*/ 205 w 272"/>
                <a:gd name="T97" fmla="*/ 341 h 575"/>
                <a:gd name="T98" fmla="*/ 205 w 272"/>
                <a:gd name="T99" fmla="*/ 289 h 575"/>
                <a:gd name="T100" fmla="*/ 205 w 272"/>
                <a:gd name="T101" fmla="*/ 230 h 575"/>
                <a:gd name="T102" fmla="*/ 205 w 272"/>
                <a:gd name="T103" fmla="*/ 176 h 575"/>
                <a:gd name="T104" fmla="*/ 203 w 272"/>
                <a:gd name="T105" fmla="*/ 134 h 575"/>
                <a:gd name="T106" fmla="*/ 201 w 272"/>
                <a:gd name="T107" fmla="*/ 102 h 575"/>
                <a:gd name="T108" fmla="*/ 199 w 272"/>
                <a:gd name="T109" fmla="*/ 81 h 575"/>
                <a:gd name="T110" fmla="*/ 197 w 272"/>
                <a:gd name="T111" fmla="*/ 71 h 575"/>
                <a:gd name="T112" fmla="*/ 182 w 272"/>
                <a:gd name="T113" fmla="*/ 65 h 575"/>
                <a:gd name="T114" fmla="*/ 155 w 272"/>
                <a:gd name="T115" fmla="*/ 65 h 575"/>
                <a:gd name="T116" fmla="*/ 118 w 272"/>
                <a:gd name="T117" fmla="*/ 69 h 575"/>
                <a:gd name="T118" fmla="*/ 84 w 272"/>
                <a:gd name="T119" fmla="*/ 77 h 575"/>
                <a:gd name="T120" fmla="*/ 61 w 272"/>
                <a:gd name="T121" fmla="*/ 7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" h="575">
                  <a:moveTo>
                    <a:pt x="57" y="79"/>
                  </a:moveTo>
                  <a:lnTo>
                    <a:pt x="49" y="79"/>
                  </a:lnTo>
                  <a:lnTo>
                    <a:pt x="44" y="77"/>
                  </a:lnTo>
                  <a:lnTo>
                    <a:pt x="36" y="75"/>
                  </a:lnTo>
                  <a:lnTo>
                    <a:pt x="28" y="71"/>
                  </a:lnTo>
                  <a:lnTo>
                    <a:pt x="23" y="69"/>
                  </a:lnTo>
                  <a:lnTo>
                    <a:pt x="19" y="67"/>
                  </a:lnTo>
                  <a:lnTo>
                    <a:pt x="15" y="64"/>
                  </a:lnTo>
                  <a:lnTo>
                    <a:pt x="11" y="62"/>
                  </a:lnTo>
                  <a:lnTo>
                    <a:pt x="7" y="56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0" y="39"/>
                  </a:lnTo>
                  <a:lnTo>
                    <a:pt x="21" y="39"/>
                  </a:lnTo>
                  <a:lnTo>
                    <a:pt x="40" y="37"/>
                  </a:lnTo>
                  <a:lnTo>
                    <a:pt x="59" y="37"/>
                  </a:lnTo>
                  <a:lnTo>
                    <a:pt x="76" y="35"/>
                  </a:lnTo>
                  <a:lnTo>
                    <a:pt x="92" y="35"/>
                  </a:lnTo>
                  <a:lnTo>
                    <a:pt x="107" y="33"/>
                  </a:lnTo>
                  <a:lnTo>
                    <a:pt x="118" y="31"/>
                  </a:lnTo>
                  <a:lnTo>
                    <a:pt x="132" y="29"/>
                  </a:lnTo>
                  <a:lnTo>
                    <a:pt x="141" y="27"/>
                  </a:lnTo>
                  <a:lnTo>
                    <a:pt x="151" y="25"/>
                  </a:lnTo>
                  <a:lnTo>
                    <a:pt x="159" y="23"/>
                  </a:lnTo>
                  <a:lnTo>
                    <a:pt x="166" y="21"/>
                  </a:lnTo>
                  <a:lnTo>
                    <a:pt x="172" y="18"/>
                  </a:lnTo>
                  <a:lnTo>
                    <a:pt x="176" y="16"/>
                  </a:lnTo>
                  <a:lnTo>
                    <a:pt x="182" y="12"/>
                  </a:lnTo>
                  <a:lnTo>
                    <a:pt x="185" y="8"/>
                  </a:lnTo>
                  <a:lnTo>
                    <a:pt x="191" y="6"/>
                  </a:lnTo>
                  <a:lnTo>
                    <a:pt x="197" y="2"/>
                  </a:lnTo>
                  <a:lnTo>
                    <a:pt x="205" y="0"/>
                  </a:lnTo>
                  <a:lnTo>
                    <a:pt x="214" y="0"/>
                  </a:lnTo>
                  <a:lnTo>
                    <a:pt x="220" y="4"/>
                  </a:lnTo>
                  <a:lnTo>
                    <a:pt x="229" y="8"/>
                  </a:lnTo>
                  <a:lnTo>
                    <a:pt x="233" y="10"/>
                  </a:lnTo>
                  <a:lnTo>
                    <a:pt x="239" y="14"/>
                  </a:lnTo>
                  <a:lnTo>
                    <a:pt x="245" y="18"/>
                  </a:lnTo>
                  <a:lnTo>
                    <a:pt x="250" y="21"/>
                  </a:lnTo>
                  <a:lnTo>
                    <a:pt x="254" y="25"/>
                  </a:lnTo>
                  <a:lnTo>
                    <a:pt x="258" y="29"/>
                  </a:lnTo>
                  <a:lnTo>
                    <a:pt x="262" y="33"/>
                  </a:lnTo>
                  <a:lnTo>
                    <a:pt x="266" y="37"/>
                  </a:lnTo>
                  <a:lnTo>
                    <a:pt x="268" y="41"/>
                  </a:lnTo>
                  <a:lnTo>
                    <a:pt x="270" y="43"/>
                  </a:lnTo>
                  <a:lnTo>
                    <a:pt x="272" y="44"/>
                  </a:lnTo>
                  <a:lnTo>
                    <a:pt x="272" y="46"/>
                  </a:lnTo>
                  <a:lnTo>
                    <a:pt x="272" y="52"/>
                  </a:lnTo>
                  <a:lnTo>
                    <a:pt x="270" y="58"/>
                  </a:lnTo>
                  <a:lnTo>
                    <a:pt x="266" y="64"/>
                  </a:lnTo>
                  <a:lnTo>
                    <a:pt x="264" y="67"/>
                  </a:lnTo>
                  <a:lnTo>
                    <a:pt x="262" y="69"/>
                  </a:lnTo>
                  <a:lnTo>
                    <a:pt x="260" y="73"/>
                  </a:lnTo>
                  <a:lnTo>
                    <a:pt x="260" y="79"/>
                  </a:lnTo>
                  <a:lnTo>
                    <a:pt x="258" y="85"/>
                  </a:lnTo>
                  <a:lnTo>
                    <a:pt x="258" y="92"/>
                  </a:lnTo>
                  <a:lnTo>
                    <a:pt x="256" y="102"/>
                  </a:lnTo>
                  <a:lnTo>
                    <a:pt x="256" y="111"/>
                  </a:lnTo>
                  <a:lnTo>
                    <a:pt x="256" y="123"/>
                  </a:lnTo>
                  <a:lnTo>
                    <a:pt x="256" y="136"/>
                  </a:lnTo>
                  <a:lnTo>
                    <a:pt x="256" y="150"/>
                  </a:lnTo>
                  <a:lnTo>
                    <a:pt x="256" y="165"/>
                  </a:lnTo>
                  <a:lnTo>
                    <a:pt x="256" y="182"/>
                  </a:lnTo>
                  <a:lnTo>
                    <a:pt x="256" y="201"/>
                  </a:lnTo>
                  <a:lnTo>
                    <a:pt x="258" y="221"/>
                  </a:lnTo>
                  <a:lnTo>
                    <a:pt x="258" y="242"/>
                  </a:lnTo>
                  <a:lnTo>
                    <a:pt x="258" y="263"/>
                  </a:lnTo>
                  <a:lnTo>
                    <a:pt x="260" y="286"/>
                  </a:lnTo>
                  <a:lnTo>
                    <a:pt x="260" y="307"/>
                  </a:lnTo>
                  <a:lnTo>
                    <a:pt x="260" y="326"/>
                  </a:lnTo>
                  <a:lnTo>
                    <a:pt x="262" y="345"/>
                  </a:lnTo>
                  <a:lnTo>
                    <a:pt x="262" y="362"/>
                  </a:lnTo>
                  <a:lnTo>
                    <a:pt x="262" y="379"/>
                  </a:lnTo>
                  <a:lnTo>
                    <a:pt x="262" y="395"/>
                  </a:lnTo>
                  <a:lnTo>
                    <a:pt x="262" y="410"/>
                  </a:lnTo>
                  <a:lnTo>
                    <a:pt x="262" y="423"/>
                  </a:lnTo>
                  <a:lnTo>
                    <a:pt x="262" y="437"/>
                  </a:lnTo>
                  <a:lnTo>
                    <a:pt x="262" y="446"/>
                  </a:lnTo>
                  <a:lnTo>
                    <a:pt x="262" y="458"/>
                  </a:lnTo>
                  <a:lnTo>
                    <a:pt x="260" y="467"/>
                  </a:lnTo>
                  <a:lnTo>
                    <a:pt x="260" y="475"/>
                  </a:lnTo>
                  <a:lnTo>
                    <a:pt x="260" y="483"/>
                  </a:lnTo>
                  <a:lnTo>
                    <a:pt x="258" y="488"/>
                  </a:lnTo>
                  <a:lnTo>
                    <a:pt x="254" y="506"/>
                  </a:lnTo>
                  <a:lnTo>
                    <a:pt x="249" y="523"/>
                  </a:lnTo>
                  <a:lnTo>
                    <a:pt x="243" y="536"/>
                  </a:lnTo>
                  <a:lnTo>
                    <a:pt x="233" y="550"/>
                  </a:lnTo>
                  <a:lnTo>
                    <a:pt x="226" y="559"/>
                  </a:lnTo>
                  <a:lnTo>
                    <a:pt x="218" y="567"/>
                  </a:lnTo>
                  <a:lnTo>
                    <a:pt x="214" y="571"/>
                  </a:lnTo>
                  <a:lnTo>
                    <a:pt x="210" y="575"/>
                  </a:lnTo>
                  <a:lnTo>
                    <a:pt x="206" y="575"/>
                  </a:lnTo>
                  <a:lnTo>
                    <a:pt x="203" y="575"/>
                  </a:lnTo>
                  <a:lnTo>
                    <a:pt x="201" y="571"/>
                  </a:lnTo>
                  <a:lnTo>
                    <a:pt x="197" y="569"/>
                  </a:lnTo>
                  <a:lnTo>
                    <a:pt x="195" y="565"/>
                  </a:lnTo>
                  <a:lnTo>
                    <a:pt x="193" y="559"/>
                  </a:lnTo>
                  <a:lnTo>
                    <a:pt x="191" y="554"/>
                  </a:lnTo>
                  <a:lnTo>
                    <a:pt x="189" y="546"/>
                  </a:lnTo>
                  <a:lnTo>
                    <a:pt x="187" y="538"/>
                  </a:lnTo>
                  <a:lnTo>
                    <a:pt x="183" y="531"/>
                  </a:lnTo>
                  <a:lnTo>
                    <a:pt x="178" y="525"/>
                  </a:lnTo>
                  <a:lnTo>
                    <a:pt x="172" y="517"/>
                  </a:lnTo>
                  <a:lnTo>
                    <a:pt x="164" y="509"/>
                  </a:lnTo>
                  <a:lnTo>
                    <a:pt x="155" y="504"/>
                  </a:lnTo>
                  <a:lnTo>
                    <a:pt x="145" y="496"/>
                  </a:lnTo>
                  <a:lnTo>
                    <a:pt x="136" y="488"/>
                  </a:lnTo>
                  <a:lnTo>
                    <a:pt x="124" y="481"/>
                  </a:lnTo>
                  <a:lnTo>
                    <a:pt x="113" y="473"/>
                  </a:lnTo>
                  <a:lnTo>
                    <a:pt x="105" y="467"/>
                  </a:lnTo>
                  <a:lnTo>
                    <a:pt x="99" y="464"/>
                  </a:lnTo>
                  <a:lnTo>
                    <a:pt x="94" y="458"/>
                  </a:lnTo>
                  <a:lnTo>
                    <a:pt x="90" y="456"/>
                  </a:lnTo>
                  <a:lnTo>
                    <a:pt x="90" y="452"/>
                  </a:lnTo>
                  <a:lnTo>
                    <a:pt x="90" y="452"/>
                  </a:lnTo>
                  <a:lnTo>
                    <a:pt x="90" y="450"/>
                  </a:lnTo>
                  <a:lnTo>
                    <a:pt x="92" y="448"/>
                  </a:lnTo>
                  <a:lnTo>
                    <a:pt x="94" y="448"/>
                  </a:lnTo>
                  <a:lnTo>
                    <a:pt x="97" y="448"/>
                  </a:lnTo>
                  <a:lnTo>
                    <a:pt x="103" y="446"/>
                  </a:lnTo>
                  <a:lnTo>
                    <a:pt x="109" y="448"/>
                  </a:lnTo>
                  <a:lnTo>
                    <a:pt x="116" y="448"/>
                  </a:lnTo>
                  <a:lnTo>
                    <a:pt x="124" y="448"/>
                  </a:lnTo>
                  <a:lnTo>
                    <a:pt x="136" y="450"/>
                  </a:lnTo>
                  <a:lnTo>
                    <a:pt x="143" y="454"/>
                  </a:lnTo>
                  <a:lnTo>
                    <a:pt x="153" y="456"/>
                  </a:lnTo>
                  <a:lnTo>
                    <a:pt x="159" y="458"/>
                  </a:lnTo>
                  <a:lnTo>
                    <a:pt x="166" y="460"/>
                  </a:lnTo>
                  <a:lnTo>
                    <a:pt x="172" y="460"/>
                  </a:lnTo>
                  <a:lnTo>
                    <a:pt x="176" y="460"/>
                  </a:lnTo>
                  <a:lnTo>
                    <a:pt x="182" y="460"/>
                  </a:lnTo>
                  <a:lnTo>
                    <a:pt x="185" y="460"/>
                  </a:lnTo>
                  <a:lnTo>
                    <a:pt x="187" y="454"/>
                  </a:lnTo>
                  <a:lnTo>
                    <a:pt x="193" y="450"/>
                  </a:lnTo>
                  <a:lnTo>
                    <a:pt x="197" y="443"/>
                  </a:lnTo>
                  <a:lnTo>
                    <a:pt x="201" y="433"/>
                  </a:lnTo>
                  <a:lnTo>
                    <a:pt x="203" y="431"/>
                  </a:lnTo>
                  <a:lnTo>
                    <a:pt x="203" y="427"/>
                  </a:lnTo>
                  <a:lnTo>
                    <a:pt x="203" y="421"/>
                  </a:lnTo>
                  <a:lnTo>
                    <a:pt x="203" y="416"/>
                  </a:lnTo>
                  <a:lnTo>
                    <a:pt x="205" y="408"/>
                  </a:lnTo>
                  <a:lnTo>
                    <a:pt x="205" y="400"/>
                  </a:lnTo>
                  <a:lnTo>
                    <a:pt x="205" y="391"/>
                  </a:lnTo>
                  <a:lnTo>
                    <a:pt x="205" y="379"/>
                  </a:lnTo>
                  <a:lnTo>
                    <a:pt x="205" y="368"/>
                  </a:lnTo>
                  <a:lnTo>
                    <a:pt x="205" y="354"/>
                  </a:lnTo>
                  <a:lnTo>
                    <a:pt x="205" y="341"/>
                  </a:lnTo>
                  <a:lnTo>
                    <a:pt x="205" y="326"/>
                  </a:lnTo>
                  <a:lnTo>
                    <a:pt x="205" y="309"/>
                  </a:lnTo>
                  <a:lnTo>
                    <a:pt x="205" y="289"/>
                  </a:lnTo>
                  <a:lnTo>
                    <a:pt x="205" y="270"/>
                  </a:lnTo>
                  <a:lnTo>
                    <a:pt x="205" y="251"/>
                  </a:lnTo>
                  <a:lnTo>
                    <a:pt x="205" y="230"/>
                  </a:lnTo>
                  <a:lnTo>
                    <a:pt x="205" y="211"/>
                  </a:lnTo>
                  <a:lnTo>
                    <a:pt x="205" y="194"/>
                  </a:lnTo>
                  <a:lnTo>
                    <a:pt x="205" y="176"/>
                  </a:lnTo>
                  <a:lnTo>
                    <a:pt x="205" y="161"/>
                  </a:lnTo>
                  <a:lnTo>
                    <a:pt x="203" y="146"/>
                  </a:lnTo>
                  <a:lnTo>
                    <a:pt x="203" y="134"/>
                  </a:lnTo>
                  <a:lnTo>
                    <a:pt x="203" y="121"/>
                  </a:lnTo>
                  <a:lnTo>
                    <a:pt x="203" y="111"/>
                  </a:lnTo>
                  <a:lnTo>
                    <a:pt x="201" y="102"/>
                  </a:lnTo>
                  <a:lnTo>
                    <a:pt x="201" y="94"/>
                  </a:lnTo>
                  <a:lnTo>
                    <a:pt x="201" y="87"/>
                  </a:lnTo>
                  <a:lnTo>
                    <a:pt x="199" y="81"/>
                  </a:lnTo>
                  <a:lnTo>
                    <a:pt x="199" y="77"/>
                  </a:lnTo>
                  <a:lnTo>
                    <a:pt x="197" y="73"/>
                  </a:lnTo>
                  <a:lnTo>
                    <a:pt x="197" y="71"/>
                  </a:lnTo>
                  <a:lnTo>
                    <a:pt x="193" y="69"/>
                  </a:lnTo>
                  <a:lnTo>
                    <a:pt x="189" y="67"/>
                  </a:lnTo>
                  <a:lnTo>
                    <a:pt x="182" y="65"/>
                  </a:lnTo>
                  <a:lnTo>
                    <a:pt x="174" y="64"/>
                  </a:lnTo>
                  <a:lnTo>
                    <a:pt x="166" y="64"/>
                  </a:lnTo>
                  <a:lnTo>
                    <a:pt x="155" y="65"/>
                  </a:lnTo>
                  <a:lnTo>
                    <a:pt x="143" y="65"/>
                  </a:lnTo>
                  <a:lnTo>
                    <a:pt x="132" y="67"/>
                  </a:lnTo>
                  <a:lnTo>
                    <a:pt x="118" y="69"/>
                  </a:lnTo>
                  <a:lnTo>
                    <a:pt x="105" y="73"/>
                  </a:lnTo>
                  <a:lnTo>
                    <a:pt x="94" y="75"/>
                  </a:lnTo>
                  <a:lnTo>
                    <a:pt x="84" y="77"/>
                  </a:lnTo>
                  <a:lnTo>
                    <a:pt x="76" y="77"/>
                  </a:lnTo>
                  <a:lnTo>
                    <a:pt x="69" y="79"/>
                  </a:lnTo>
                  <a:lnTo>
                    <a:pt x="61" y="79"/>
                  </a:lnTo>
                  <a:lnTo>
                    <a:pt x="57" y="79"/>
                  </a:lnTo>
                  <a:lnTo>
                    <a:pt x="57" y="7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84"/>
            <p:cNvSpPr/>
            <p:nvPr/>
          </p:nvSpPr>
          <p:spPr bwMode="auto">
            <a:xfrm>
              <a:off x="5029200" y="3173413"/>
              <a:ext cx="288925" cy="142875"/>
            </a:xfrm>
            <a:custGeom>
              <a:avLst/>
              <a:gdLst>
                <a:gd name="T0" fmla="*/ 65 w 364"/>
                <a:gd name="T1" fmla="*/ 178 h 180"/>
                <a:gd name="T2" fmla="*/ 56 w 364"/>
                <a:gd name="T3" fmla="*/ 176 h 180"/>
                <a:gd name="T4" fmla="*/ 46 w 364"/>
                <a:gd name="T5" fmla="*/ 168 h 180"/>
                <a:gd name="T6" fmla="*/ 35 w 364"/>
                <a:gd name="T7" fmla="*/ 157 h 180"/>
                <a:gd name="T8" fmla="*/ 21 w 364"/>
                <a:gd name="T9" fmla="*/ 141 h 180"/>
                <a:gd name="T10" fmla="*/ 12 w 364"/>
                <a:gd name="T11" fmla="*/ 130 h 180"/>
                <a:gd name="T12" fmla="*/ 4 w 364"/>
                <a:gd name="T13" fmla="*/ 118 h 180"/>
                <a:gd name="T14" fmla="*/ 0 w 364"/>
                <a:gd name="T15" fmla="*/ 111 h 180"/>
                <a:gd name="T16" fmla="*/ 0 w 364"/>
                <a:gd name="T17" fmla="*/ 107 h 180"/>
                <a:gd name="T18" fmla="*/ 4 w 364"/>
                <a:gd name="T19" fmla="*/ 103 h 180"/>
                <a:gd name="T20" fmla="*/ 10 w 364"/>
                <a:gd name="T21" fmla="*/ 101 h 180"/>
                <a:gd name="T22" fmla="*/ 19 w 364"/>
                <a:gd name="T23" fmla="*/ 103 h 180"/>
                <a:gd name="T24" fmla="*/ 31 w 364"/>
                <a:gd name="T25" fmla="*/ 105 h 180"/>
                <a:gd name="T26" fmla="*/ 42 w 364"/>
                <a:gd name="T27" fmla="*/ 107 h 180"/>
                <a:gd name="T28" fmla="*/ 50 w 364"/>
                <a:gd name="T29" fmla="*/ 107 h 180"/>
                <a:gd name="T30" fmla="*/ 56 w 364"/>
                <a:gd name="T31" fmla="*/ 105 h 180"/>
                <a:gd name="T32" fmla="*/ 59 w 364"/>
                <a:gd name="T33" fmla="*/ 103 h 180"/>
                <a:gd name="T34" fmla="*/ 65 w 364"/>
                <a:gd name="T35" fmla="*/ 101 h 180"/>
                <a:gd name="T36" fmla="*/ 73 w 364"/>
                <a:gd name="T37" fmla="*/ 99 h 180"/>
                <a:gd name="T38" fmla="*/ 86 w 364"/>
                <a:gd name="T39" fmla="*/ 94 h 180"/>
                <a:gd name="T40" fmla="*/ 103 w 364"/>
                <a:gd name="T41" fmla="*/ 88 h 180"/>
                <a:gd name="T42" fmla="*/ 125 w 364"/>
                <a:gd name="T43" fmla="*/ 78 h 180"/>
                <a:gd name="T44" fmla="*/ 149 w 364"/>
                <a:gd name="T45" fmla="*/ 69 h 180"/>
                <a:gd name="T46" fmla="*/ 178 w 364"/>
                <a:gd name="T47" fmla="*/ 57 h 180"/>
                <a:gd name="T48" fmla="*/ 209 w 364"/>
                <a:gd name="T49" fmla="*/ 44 h 180"/>
                <a:gd name="T50" fmla="*/ 237 w 364"/>
                <a:gd name="T51" fmla="*/ 32 h 180"/>
                <a:gd name="T52" fmla="*/ 262 w 364"/>
                <a:gd name="T53" fmla="*/ 23 h 180"/>
                <a:gd name="T54" fmla="*/ 283 w 364"/>
                <a:gd name="T55" fmla="*/ 15 h 180"/>
                <a:gd name="T56" fmla="*/ 303 w 364"/>
                <a:gd name="T57" fmla="*/ 9 h 180"/>
                <a:gd name="T58" fmla="*/ 318 w 364"/>
                <a:gd name="T59" fmla="*/ 4 h 180"/>
                <a:gd name="T60" fmla="*/ 329 w 364"/>
                <a:gd name="T61" fmla="*/ 2 h 180"/>
                <a:gd name="T62" fmla="*/ 339 w 364"/>
                <a:gd name="T63" fmla="*/ 0 h 180"/>
                <a:gd name="T64" fmla="*/ 347 w 364"/>
                <a:gd name="T65" fmla="*/ 0 h 180"/>
                <a:gd name="T66" fmla="*/ 354 w 364"/>
                <a:gd name="T67" fmla="*/ 0 h 180"/>
                <a:gd name="T68" fmla="*/ 360 w 364"/>
                <a:gd name="T69" fmla="*/ 0 h 180"/>
                <a:gd name="T70" fmla="*/ 364 w 364"/>
                <a:gd name="T71" fmla="*/ 2 h 180"/>
                <a:gd name="T72" fmla="*/ 362 w 364"/>
                <a:gd name="T73" fmla="*/ 6 h 180"/>
                <a:gd name="T74" fmla="*/ 358 w 364"/>
                <a:gd name="T75" fmla="*/ 9 h 180"/>
                <a:gd name="T76" fmla="*/ 350 w 364"/>
                <a:gd name="T77" fmla="*/ 15 h 180"/>
                <a:gd name="T78" fmla="*/ 337 w 364"/>
                <a:gd name="T79" fmla="*/ 25 h 180"/>
                <a:gd name="T80" fmla="*/ 320 w 364"/>
                <a:gd name="T81" fmla="*/ 36 h 180"/>
                <a:gd name="T82" fmla="*/ 299 w 364"/>
                <a:gd name="T83" fmla="*/ 52 h 180"/>
                <a:gd name="T84" fmla="*/ 274 w 364"/>
                <a:gd name="T85" fmla="*/ 67 h 180"/>
                <a:gd name="T86" fmla="*/ 243 w 364"/>
                <a:gd name="T87" fmla="*/ 86 h 180"/>
                <a:gd name="T88" fmla="*/ 211 w 364"/>
                <a:gd name="T89" fmla="*/ 105 h 180"/>
                <a:gd name="T90" fmla="*/ 180 w 364"/>
                <a:gd name="T91" fmla="*/ 124 h 180"/>
                <a:gd name="T92" fmla="*/ 153 w 364"/>
                <a:gd name="T93" fmla="*/ 140 h 180"/>
                <a:gd name="T94" fmla="*/ 130 w 364"/>
                <a:gd name="T95" fmla="*/ 153 h 180"/>
                <a:gd name="T96" fmla="*/ 109 w 364"/>
                <a:gd name="T97" fmla="*/ 163 h 180"/>
                <a:gd name="T98" fmla="*/ 94 w 364"/>
                <a:gd name="T99" fmla="*/ 170 h 180"/>
                <a:gd name="T100" fmla="*/ 81 w 364"/>
                <a:gd name="T101" fmla="*/ 176 h 180"/>
                <a:gd name="T102" fmla="*/ 73 w 364"/>
                <a:gd name="T103" fmla="*/ 178 h 180"/>
                <a:gd name="T104" fmla="*/ 71 w 364"/>
                <a:gd name="T10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180">
                  <a:moveTo>
                    <a:pt x="71" y="180"/>
                  </a:moveTo>
                  <a:lnTo>
                    <a:pt x="65" y="178"/>
                  </a:lnTo>
                  <a:lnTo>
                    <a:pt x="61" y="178"/>
                  </a:lnTo>
                  <a:lnTo>
                    <a:pt x="56" y="176"/>
                  </a:lnTo>
                  <a:lnTo>
                    <a:pt x="52" y="172"/>
                  </a:lnTo>
                  <a:lnTo>
                    <a:pt x="46" y="168"/>
                  </a:lnTo>
                  <a:lnTo>
                    <a:pt x="40" y="163"/>
                  </a:lnTo>
                  <a:lnTo>
                    <a:pt x="35" y="157"/>
                  </a:lnTo>
                  <a:lnTo>
                    <a:pt x="29" y="149"/>
                  </a:lnTo>
                  <a:lnTo>
                    <a:pt x="21" y="141"/>
                  </a:lnTo>
                  <a:lnTo>
                    <a:pt x="15" y="136"/>
                  </a:lnTo>
                  <a:lnTo>
                    <a:pt x="12" y="130"/>
                  </a:lnTo>
                  <a:lnTo>
                    <a:pt x="6" y="124"/>
                  </a:lnTo>
                  <a:lnTo>
                    <a:pt x="4" y="118"/>
                  </a:lnTo>
                  <a:lnTo>
                    <a:pt x="2" y="115"/>
                  </a:lnTo>
                  <a:lnTo>
                    <a:pt x="0" y="111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2" y="105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10" y="101"/>
                  </a:lnTo>
                  <a:lnTo>
                    <a:pt x="14" y="101"/>
                  </a:lnTo>
                  <a:lnTo>
                    <a:pt x="19" y="103"/>
                  </a:lnTo>
                  <a:lnTo>
                    <a:pt x="25" y="103"/>
                  </a:lnTo>
                  <a:lnTo>
                    <a:pt x="31" y="105"/>
                  </a:lnTo>
                  <a:lnTo>
                    <a:pt x="36" y="107"/>
                  </a:lnTo>
                  <a:lnTo>
                    <a:pt x="42" y="107"/>
                  </a:lnTo>
                  <a:lnTo>
                    <a:pt x="46" y="107"/>
                  </a:lnTo>
                  <a:lnTo>
                    <a:pt x="50" y="107"/>
                  </a:lnTo>
                  <a:lnTo>
                    <a:pt x="54" y="107"/>
                  </a:lnTo>
                  <a:lnTo>
                    <a:pt x="56" y="105"/>
                  </a:lnTo>
                  <a:lnTo>
                    <a:pt x="58" y="103"/>
                  </a:lnTo>
                  <a:lnTo>
                    <a:pt x="59" y="103"/>
                  </a:lnTo>
                  <a:lnTo>
                    <a:pt x="61" y="103"/>
                  </a:lnTo>
                  <a:lnTo>
                    <a:pt x="65" y="101"/>
                  </a:lnTo>
                  <a:lnTo>
                    <a:pt x="69" y="101"/>
                  </a:lnTo>
                  <a:lnTo>
                    <a:pt x="73" y="99"/>
                  </a:lnTo>
                  <a:lnTo>
                    <a:pt x="81" y="97"/>
                  </a:lnTo>
                  <a:lnTo>
                    <a:pt x="86" y="94"/>
                  </a:lnTo>
                  <a:lnTo>
                    <a:pt x="96" y="92"/>
                  </a:lnTo>
                  <a:lnTo>
                    <a:pt x="103" y="88"/>
                  </a:lnTo>
                  <a:lnTo>
                    <a:pt x="113" y="84"/>
                  </a:lnTo>
                  <a:lnTo>
                    <a:pt x="125" y="78"/>
                  </a:lnTo>
                  <a:lnTo>
                    <a:pt x="136" y="74"/>
                  </a:lnTo>
                  <a:lnTo>
                    <a:pt x="149" y="69"/>
                  </a:lnTo>
                  <a:lnTo>
                    <a:pt x="163" y="63"/>
                  </a:lnTo>
                  <a:lnTo>
                    <a:pt x="178" y="57"/>
                  </a:lnTo>
                  <a:lnTo>
                    <a:pt x="193" y="50"/>
                  </a:lnTo>
                  <a:lnTo>
                    <a:pt x="209" y="44"/>
                  </a:lnTo>
                  <a:lnTo>
                    <a:pt x="224" y="38"/>
                  </a:lnTo>
                  <a:lnTo>
                    <a:pt x="237" y="32"/>
                  </a:lnTo>
                  <a:lnTo>
                    <a:pt x="249" y="27"/>
                  </a:lnTo>
                  <a:lnTo>
                    <a:pt x="262" y="23"/>
                  </a:lnTo>
                  <a:lnTo>
                    <a:pt x="274" y="19"/>
                  </a:lnTo>
                  <a:lnTo>
                    <a:pt x="283" y="15"/>
                  </a:lnTo>
                  <a:lnTo>
                    <a:pt x="293" y="11"/>
                  </a:lnTo>
                  <a:lnTo>
                    <a:pt x="303" y="9"/>
                  </a:lnTo>
                  <a:lnTo>
                    <a:pt x="310" y="6"/>
                  </a:lnTo>
                  <a:lnTo>
                    <a:pt x="318" y="4"/>
                  </a:lnTo>
                  <a:lnTo>
                    <a:pt x="324" y="2"/>
                  </a:lnTo>
                  <a:lnTo>
                    <a:pt x="329" y="2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0" y="0"/>
                  </a:lnTo>
                  <a:lnTo>
                    <a:pt x="354" y="0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4" y="2"/>
                  </a:lnTo>
                  <a:lnTo>
                    <a:pt x="364" y="4"/>
                  </a:lnTo>
                  <a:lnTo>
                    <a:pt x="362" y="6"/>
                  </a:lnTo>
                  <a:lnTo>
                    <a:pt x="362" y="7"/>
                  </a:lnTo>
                  <a:lnTo>
                    <a:pt x="358" y="9"/>
                  </a:lnTo>
                  <a:lnTo>
                    <a:pt x="354" y="11"/>
                  </a:lnTo>
                  <a:lnTo>
                    <a:pt x="350" y="15"/>
                  </a:lnTo>
                  <a:lnTo>
                    <a:pt x="345" y="21"/>
                  </a:lnTo>
                  <a:lnTo>
                    <a:pt x="337" y="25"/>
                  </a:lnTo>
                  <a:lnTo>
                    <a:pt x="329" y="30"/>
                  </a:lnTo>
                  <a:lnTo>
                    <a:pt x="320" y="36"/>
                  </a:lnTo>
                  <a:lnTo>
                    <a:pt x="310" y="44"/>
                  </a:lnTo>
                  <a:lnTo>
                    <a:pt x="299" y="52"/>
                  </a:lnTo>
                  <a:lnTo>
                    <a:pt x="287" y="59"/>
                  </a:lnTo>
                  <a:lnTo>
                    <a:pt x="274" y="67"/>
                  </a:lnTo>
                  <a:lnTo>
                    <a:pt x="259" y="76"/>
                  </a:lnTo>
                  <a:lnTo>
                    <a:pt x="243" y="86"/>
                  </a:lnTo>
                  <a:lnTo>
                    <a:pt x="228" y="96"/>
                  </a:lnTo>
                  <a:lnTo>
                    <a:pt x="211" y="105"/>
                  </a:lnTo>
                  <a:lnTo>
                    <a:pt x="195" y="115"/>
                  </a:lnTo>
                  <a:lnTo>
                    <a:pt x="180" y="124"/>
                  </a:lnTo>
                  <a:lnTo>
                    <a:pt x="167" y="132"/>
                  </a:lnTo>
                  <a:lnTo>
                    <a:pt x="153" y="140"/>
                  </a:lnTo>
                  <a:lnTo>
                    <a:pt x="142" y="145"/>
                  </a:lnTo>
                  <a:lnTo>
                    <a:pt x="130" y="153"/>
                  </a:lnTo>
                  <a:lnTo>
                    <a:pt x="119" y="159"/>
                  </a:lnTo>
                  <a:lnTo>
                    <a:pt x="109" y="163"/>
                  </a:lnTo>
                  <a:lnTo>
                    <a:pt x="102" y="166"/>
                  </a:lnTo>
                  <a:lnTo>
                    <a:pt x="94" y="170"/>
                  </a:lnTo>
                  <a:lnTo>
                    <a:pt x="86" y="174"/>
                  </a:lnTo>
                  <a:lnTo>
                    <a:pt x="81" y="176"/>
                  </a:lnTo>
                  <a:lnTo>
                    <a:pt x="77" y="178"/>
                  </a:lnTo>
                  <a:lnTo>
                    <a:pt x="73" y="178"/>
                  </a:lnTo>
                  <a:lnTo>
                    <a:pt x="71" y="180"/>
                  </a:lnTo>
                  <a:lnTo>
                    <a:pt x="71" y="1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5"/>
            <p:cNvSpPr/>
            <p:nvPr/>
          </p:nvSpPr>
          <p:spPr bwMode="auto">
            <a:xfrm>
              <a:off x="5607050" y="3173413"/>
              <a:ext cx="138113" cy="146050"/>
            </a:xfrm>
            <a:custGeom>
              <a:avLst/>
              <a:gdLst>
                <a:gd name="T0" fmla="*/ 161 w 175"/>
                <a:gd name="T1" fmla="*/ 109 h 184"/>
                <a:gd name="T2" fmla="*/ 165 w 175"/>
                <a:gd name="T3" fmla="*/ 117 h 184"/>
                <a:gd name="T4" fmla="*/ 169 w 175"/>
                <a:gd name="T5" fmla="*/ 126 h 184"/>
                <a:gd name="T6" fmla="*/ 171 w 175"/>
                <a:gd name="T7" fmla="*/ 134 h 184"/>
                <a:gd name="T8" fmla="*/ 173 w 175"/>
                <a:gd name="T9" fmla="*/ 141 h 184"/>
                <a:gd name="T10" fmla="*/ 175 w 175"/>
                <a:gd name="T11" fmla="*/ 149 h 184"/>
                <a:gd name="T12" fmla="*/ 175 w 175"/>
                <a:gd name="T13" fmla="*/ 155 h 184"/>
                <a:gd name="T14" fmla="*/ 175 w 175"/>
                <a:gd name="T15" fmla="*/ 161 h 184"/>
                <a:gd name="T16" fmla="*/ 173 w 175"/>
                <a:gd name="T17" fmla="*/ 166 h 184"/>
                <a:gd name="T18" fmla="*/ 171 w 175"/>
                <a:gd name="T19" fmla="*/ 170 h 184"/>
                <a:gd name="T20" fmla="*/ 169 w 175"/>
                <a:gd name="T21" fmla="*/ 174 h 184"/>
                <a:gd name="T22" fmla="*/ 165 w 175"/>
                <a:gd name="T23" fmla="*/ 178 h 184"/>
                <a:gd name="T24" fmla="*/ 161 w 175"/>
                <a:gd name="T25" fmla="*/ 182 h 184"/>
                <a:gd name="T26" fmla="*/ 157 w 175"/>
                <a:gd name="T27" fmla="*/ 184 h 184"/>
                <a:gd name="T28" fmla="*/ 154 w 175"/>
                <a:gd name="T29" fmla="*/ 184 h 184"/>
                <a:gd name="T30" fmla="*/ 150 w 175"/>
                <a:gd name="T31" fmla="*/ 184 h 184"/>
                <a:gd name="T32" fmla="*/ 144 w 175"/>
                <a:gd name="T33" fmla="*/ 184 h 184"/>
                <a:gd name="T34" fmla="*/ 133 w 175"/>
                <a:gd name="T35" fmla="*/ 180 h 184"/>
                <a:gd name="T36" fmla="*/ 121 w 175"/>
                <a:gd name="T37" fmla="*/ 174 h 184"/>
                <a:gd name="T38" fmla="*/ 111 w 175"/>
                <a:gd name="T39" fmla="*/ 166 h 184"/>
                <a:gd name="T40" fmla="*/ 104 w 175"/>
                <a:gd name="T41" fmla="*/ 159 h 184"/>
                <a:gd name="T42" fmla="*/ 98 w 175"/>
                <a:gd name="T43" fmla="*/ 153 h 184"/>
                <a:gd name="T44" fmla="*/ 92 w 175"/>
                <a:gd name="T45" fmla="*/ 145 h 184"/>
                <a:gd name="T46" fmla="*/ 87 w 175"/>
                <a:gd name="T47" fmla="*/ 140 h 184"/>
                <a:gd name="T48" fmla="*/ 79 w 175"/>
                <a:gd name="T49" fmla="*/ 130 h 184"/>
                <a:gd name="T50" fmla="*/ 71 w 175"/>
                <a:gd name="T51" fmla="*/ 120 h 184"/>
                <a:gd name="T52" fmla="*/ 64 w 175"/>
                <a:gd name="T53" fmla="*/ 109 h 184"/>
                <a:gd name="T54" fmla="*/ 54 w 175"/>
                <a:gd name="T55" fmla="*/ 97 h 184"/>
                <a:gd name="T56" fmla="*/ 44 w 175"/>
                <a:gd name="T57" fmla="*/ 84 h 184"/>
                <a:gd name="T58" fmla="*/ 37 w 175"/>
                <a:gd name="T59" fmla="*/ 71 h 184"/>
                <a:gd name="T60" fmla="*/ 29 w 175"/>
                <a:gd name="T61" fmla="*/ 59 h 184"/>
                <a:gd name="T62" fmla="*/ 22 w 175"/>
                <a:gd name="T63" fmla="*/ 48 h 184"/>
                <a:gd name="T64" fmla="*/ 14 w 175"/>
                <a:gd name="T65" fmla="*/ 36 h 184"/>
                <a:gd name="T66" fmla="*/ 10 w 175"/>
                <a:gd name="T67" fmla="*/ 27 h 184"/>
                <a:gd name="T68" fmla="*/ 4 w 175"/>
                <a:gd name="T69" fmla="*/ 17 h 184"/>
                <a:gd name="T70" fmla="*/ 2 w 175"/>
                <a:gd name="T71" fmla="*/ 7 h 184"/>
                <a:gd name="T72" fmla="*/ 0 w 175"/>
                <a:gd name="T73" fmla="*/ 0 h 184"/>
                <a:gd name="T74" fmla="*/ 20 w 175"/>
                <a:gd name="T75" fmla="*/ 6 h 184"/>
                <a:gd name="T76" fmla="*/ 39 w 175"/>
                <a:gd name="T77" fmla="*/ 11 h 184"/>
                <a:gd name="T78" fmla="*/ 56 w 175"/>
                <a:gd name="T79" fmla="*/ 19 h 184"/>
                <a:gd name="T80" fmla="*/ 71 w 175"/>
                <a:gd name="T81" fmla="*/ 25 h 184"/>
                <a:gd name="T82" fmla="*/ 85 w 175"/>
                <a:gd name="T83" fmla="*/ 30 h 184"/>
                <a:gd name="T84" fmla="*/ 96 w 175"/>
                <a:gd name="T85" fmla="*/ 36 h 184"/>
                <a:gd name="T86" fmla="*/ 108 w 175"/>
                <a:gd name="T87" fmla="*/ 40 h 184"/>
                <a:gd name="T88" fmla="*/ 115 w 175"/>
                <a:gd name="T89" fmla="*/ 46 h 184"/>
                <a:gd name="T90" fmla="*/ 123 w 175"/>
                <a:gd name="T91" fmla="*/ 52 h 184"/>
                <a:gd name="T92" fmla="*/ 129 w 175"/>
                <a:gd name="T93" fmla="*/ 59 h 184"/>
                <a:gd name="T94" fmla="*/ 136 w 175"/>
                <a:gd name="T95" fmla="*/ 67 h 184"/>
                <a:gd name="T96" fmla="*/ 140 w 175"/>
                <a:gd name="T97" fmla="*/ 74 h 184"/>
                <a:gd name="T98" fmla="*/ 152 w 175"/>
                <a:gd name="T99" fmla="*/ 90 h 184"/>
                <a:gd name="T100" fmla="*/ 161 w 175"/>
                <a:gd name="T101" fmla="*/ 109 h 184"/>
                <a:gd name="T102" fmla="*/ 161 w 175"/>
                <a:gd name="T103" fmla="*/ 10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5" h="184">
                  <a:moveTo>
                    <a:pt x="161" y="109"/>
                  </a:moveTo>
                  <a:lnTo>
                    <a:pt x="165" y="117"/>
                  </a:lnTo>
                  <a:lnTo>
                    <a:pt x="169" y="126"/>
                  </a:lnTo>
                  <a:lnTo>
                    <a:pt x="171" y="134"/>
                  </a:lnTo>
                  <a:lnTo>
                    <a:pt x="173" y="141"/>
                  </a:lnTo>
                  <a:lnTo>
                    <a:pt x="175" y="149"/>
                  </a:lnTo>
                  <a:lnTo>
                    <a:pt x="175" y="155"/>
                  </a:lnTo>
                  <a:lnTo>
                    <a:pt x="175" y="161"/>
                  </a:lnTo>
                  <a:lnTo>
                    <a:pt x="173" y="166"/>
                  </a:lnTo>
                  <a:lnTo>
                    <a:pt x="171" y="170"/>
                  </a:lnTo>
                  <a:lnTo>
                    <a:pt x="169" y="174"/>
                  </a:lnTo>
                  <a:lnTo>
                    <a:pt x="165" y="178"/>
                  </a:lnTo>
                  <a:lnTo>
                    <a:pt x="161" y="182"/>
                  </a:lnTo>
                  <a:lnTo>
                    <a:pt x="157" y="184"/>
                  </a:lnTo>
                  <a:lnTo>
                    <a:pt x="154" y="184"/>
                  </a:lnTo>
                  <a:lnTo>
                    <a:pt x="150" y="184"/>
                  </a:lnTo>
                  <a:lnTo>
                    <a:pt x="144" y="184"/>
                  </a:lnTo>
                  <a:lnTo>
                    <a:pt x="133" y="180"/>
                  </a:lnTo>
                  <a:lnTo>
                    <a:pt x="121" y="174"/>
                  </a:lnTo>
                  <a:lnTo>
                    <a:pt x="111" y="166"/>
                  </a:lnTo>
                  <a:lnTo>
                    <a:pt x="104" y="159"/>
                  </a:lnTo>
                  <a:lnTo>
                    <a:pt x="98" y="153"/>
                  </a:lnTo>
                  <a:lnTo>
                    <a:pt x="92" y="145"/>
                  </a:lnTo>
                  <a:lnTo>
                    <a:pt x="87" y="140"/>
                  </a:lnTo>
                  <a:lnTo>
                    <a:pt x="79" y="130"/>
                  </a:lnTo>
                  <a:lnTo>
                    <a:pt x="71" y="120"/>
                  </a:lnTo>
                  <a:lnTo>
                    <a:pt x="64" y="109"/>
                  </a:lnTo>
                  <a:lnTo>
                    <a:pt x="54" y="97"/>
                  </a:lnTo>
                  <a:lnTo>
                    <a:pt x="44" y="84"/>
                  </a:lnTo>
                  <a:lnTo>
                    <a:pt x="37" y="71"/>
                  </a:lnTo>
                  <a:lnTo>
                    <a:pt x="29" y="59"/>
                  </a:lnTo>
                  <a:lnTo>
                    <a:pt x="22" y="48"/>
                  </a:lnTo>
                  <a:lnTo>
                    <a:pt x="14" y="36"/>
                  </a:lnTo>
                  <a:lnTo>
                    <a:pt x="10" y="27"/>
                  </a:lnTo>
                  <a:lnTo>
                    <a:pt x="4" y="17"/>
                  </a:lnTo>
                  <a:lnTo>
                    <a:pt x="2" y="7"/>
                  </a:lnTo>
                  <a:lnTo>
                    <a:pt x="0" y="0"/>
                  </a:lnTo>
                  <a:lnTo>
                    <a:pt x="20" y="6"/>
                  </a:lnTo>
                  <a:lnTo>
                    <a:pt x="39" y="11"/>
                  </a:lnTo>
                  <a:lnTo>
                    <a:pt x="56" y="19"/>
                  </a:lnTo>
                  <a:lnTo>
                    <a:pt x="71" y="25"/>
                  </a:lnTo>
                  <a:lnTo>
                    <a:pt x="85" y="30"/>
                  </a:lnTo>
                  <a:lnTo>
                    <a:pt x="96" y="36"/>
                  </a:lnTo>
                  <a:lnTo>
                    <a:pt x="108" y="40"/>
                  </a:lnTo>
                  <a:lnTo>
                    <a:pt x="115" y="46"/>
                  </a:lnTo>
                  <a:lnTo>
                    <a:pt x="123" y="52"/>
                  </a:lnTo>
                  <a:lnTo>
                    <a:pt x="129" y="59"/>
                  </a:lnTo>
                  <a:lnTo>
                    <a:pt x="136" y="67"/>
                  </a:lnTo>
                  <a:lnTo>
                    <a:pt x="140" y="74"/>
                  </a:lnTo>
                  <a:lnTo>
                    <a:pt x="152" y="90"/>
                  </a:lnTo>
                  <a:lnTo>
                    <a:pt x="161" y="109"/>
                  </a:lnTo>
                  <a:lnTo>
                    <a:pt x="161" y="10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6"/>
            <p:cNvSpPr/>
            <p:nvPr/>
          </p:nvSpPr>
          <p:spPr bwMode="auto">
            <a:xfrm>
              <a:off x="5322888" y="3173413"/>
              <a:ext cx="85725" cy="173038"/>
            </a:xfrm>
            <a:custGeom>
              <a:avLst/>
              <a:gdLst>
                <a:gd name="T0" fmla="*/ 19 w 109"/>
                <a:gd name="T1" fmla="*/ 212 h 216"/>
                <a:gd name="T2" fmla="*/ 15 w 109"/>
                <a:gd name="T3" fmla="*/ 207 h 216"/>
                <a:gd name="T4" fmla="*/ 9 w 109"/>
                <a:gd name="T5" fmla="*/ 199 h 216"/>
                <a:gd name="T6" fmla="*/ 5 w 109"/>
                <a:gd name="T7" fmla="*/ 187 h 216"/>
                <a:gd name="T8" fmla="*/ 1 w 109"/>
                <a:gd name="T9" fmla="*/ 164 h 216"/>
                <a:gd name="T10" fmla="*/ 0 w 109"/>
                <a:gd name="T11" fmla="*/ 157 h 216"/>
                <a:gd name="T12" fmla="*/ 1 w 109"/>
                <a:gd name="T13" fmla="*/ 149 h 216"/>
                <a:gd name="T14" fmla="*/ 3 w 109"/>
                <a:gd name="T15" fmla="*/ 145 h 216"/>
                <a:gd name="T16" fmla="*/ 7 w 109"/>
                <a:gd name="T17" fmla="*/ 138 h 216"/>
                <a:gd name="T18" fmla="*/ 15 w 109"/>
                <a:gd name="T19" fmla="*/ 126 h 216"/>
                <a:gd name="T20" fmla="*/ 26 w 109"/>
                <a:gd name="T21" fmla="*/ 113 h 216"/>
                <a:gd name="T22" fmla="*/ 32 w 109"/>
                <a:gd name="T23" fmla="*/ 105 h 216"/>
                <a:gd name="T24" fmla="*/ 40 w 109"/>
                <a:gd name="T25" fmla="*/ 96 h 216"/>
                <a:gd name="T26" fmla="*/ 47 w 109"/>
                <a:gd name="T27" fmla="*/ 84 h 216"/>
                <a:gd name="T28" fmla="*/ 53 w 109"/>
                <a:gd name="T29" fmla="*/ 71 h 216"/>
                <a:gd name="T30" fmla="*/ 61 w 109"/>
                <a:gd name="T31" fmla="*/ 57 h 216"/>
                <a:gd name="T32" fmla="*/ 68 w 109"/>
                <a:gd name="T33" fmla="*/ 40 h 216"/>
                <a:gd name="T34" fmla="*/ 76 w 109"/>
                <a:gd name="T35" fmla="*/ 21 h 216"/>
                <a:gd name="T36" fmla="*/ 84 w 109"/>
                <a:gd name="T37" fmla="*/ 0 h 216"/>
                <a:gd name="T38" fmla="*/ 99 w 109"/>
                <a:gd name="T39" fmla="*/ 30 h 216"/>
                <a:gd name="T40" fmla="*/ 105 w 109"/>
                <a:gd name="T41" fmla="*/ 44 h 216"/>
                <a:gd name="T42" fmla="*/ 109 w 109"/>
                <a:gd name="T43" fmla="*/ 53 h 216"/>
                <a:gd name="T44" fmla="*/ 109 w 109"/>
                <a:gd name="T45" fmla="*/ 67 h 216"/>
                <a:gd name="T46" fmla="*/ 105 w 109"/>
                <a:gd name="T47" fmla="*/ 82 h 216"/>
                <a:gd name="T48" fmla="*/ 101 w 109"/>
                <a:gd name="T49" fmla="*/ 99 h 216"/>
                <a:gd name="T50" fmla="*/ 93 w 109"/>
                <a:gd name="T51" fmla="*/ 120 h 216"/>
                <a:gd name="T52" fmla="*/ 84 w 109"/>
                <a:gd name="T53" fmla="*/ 141 h 216"/>
                <a:gd name="T54" fmla="*/ 74 w 109"/>
                <a:gd name="T55" fmla="*/ 161 h 216"/>
                <a:gd name="T56" fmla="*/ 65 w 109"/>
                <a:gd name="T57" fmla="*/ 178 h 216"/>
                <a:gd name="T58" fmla="*/ 55 w 109"/>
                <a:gd name="T59" fmla="*/ 191 h 216"/>
                <a:gd name="T60" fmla="*/ 45 w 109"/>
                <a:gd name="T61" fmla="*/ 203 h 216"/>
                <a:gd name="T62" fmla="*/ 38 w 109"/>
                <a:gd name="T63" fmla="*/ 210 h 216"/>
                <a:gd name="T64" fmla="*/ 28 w 109"/>
                <a:gd name="T65" fmla="*/ 214 h 216"/>
                <a:gd name="T66" fmla="*/ 23 w 109"/>
                <a:gd name="T67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216">
                  <a:moveTo>
                    <a:pt x="23" y="216"/>
                  </a:moveTo>
                  <a:lnTo>
                    <a:pt x="19" y="212"/>
                  </a:lnTo>
                  <a:lnTo>
                    <a:pt x="17" y="210"/>
                  </a:lnTo>
                  <a:lnTo>
                    <a:pt x="15" y="207"/>
                  </a:lnTo>
                  <a:lnTo>
                    <a:pt x="11" y="203"/>
                  </a:lnTo>
                  <a:lnTo>
                    <a:pt x="9" y="199"/>
                  </a:lnTo>
                  <a:lnTo>
                    <a:pt x="7" y="193"/>
                  </a:lnTo>
                  <a:lnTo>
                    <a:pt x="5" y="187"/>
                  </a:lnTo>
                  <a:lnTo>
                    <a:pt x="3" y="176"/>
                  </a:lnTo>
                  <a:lnTo>
                    <a:pt x="1" y="164"/>
                  </a:lnTo>
                  <a:lnTo>
                    <a:pt x="0" y="161"/>
                  </a:lnTo>
                  <a:lnTo>
                    <a:pt x="0" y="157"/>
                  </a:lnTo>
                  <a:lnTo>
                    <a:pt x="0" y="153"/>
                  </a:lnTo>
                  <a:lnTo>
                    <a:pt x="1" y="149"/>
                  </a:lnTo>
                  <a:lnTo>
                    <a:pt x="1" y="147"/>
                  </a:lnTo>
                  <a:lnTo>
                    <a:pt x="3" y="145"/>
                  </a:lnTo>
                  <a:lnTo>
                    <a:pt x="5" y="141"/>
                  </a:lnTo>
                  <a:lnTo>
                    <a:pt x="7" y="138"/>
                  </a:lnTo>
                  <a:lnTo>
                    <a:pt x="11" y="132"/>
                  </a:lnTo>
                  <a:lnTo>
                    <a:pt x="15" y="126"/>
                  </a:lnTo>
                  <a:lnTo>
                    <a:pt x="21" y="120"/>
                  </a:lnTo>
                  <a:lnTo>
                    <a:pt x="26" y="113"/>
                  </a:lnTo>
                  <a:lnTo>
                    <a:pt x="30" y="109"/>
                  </a:lnTo>
                  <a:lnTo>
                    <a:pt x="32" y="105"/>
                  </a:lnTo>
                  <a:lnTo>
                    <a:pt x="36" y="101"/>
                  </a:lnTo>
                  <a:lnTo>
                    <a:pt x="40" y="96"/>
                  </a:lnTo>
                  <a:lnTo>
                    <a:pt x="44" y="90"/>
                  </a:lnTo>
                  <a:lnTo>
                    <a:pt x="47" y="84"/>
                  </a:lnTo>
                  <a:lnTo>
                    <a:pt x="49" y="78"/>
                  </a:lnTo>
                  <a:lnTo>
                    <a:pt x="53" y="71"/>
                  </a:lnTo>
                  <a:lnTo>
                    <a:pt x="57" y="65"/>
                  </a:lnTo>
                  <a:lnTo>
                    <a:pt x="61" y="57"/>
                  </a:lnTo>
                  <a:lnTo>
                    <a:pt x="65" y="48"/>
                  </a:lnTo>
                  <a:lnTo>
                    <a:pt x="68" y="40"/>
                  </a:lnTo>
                  <a:lnTo>
                    <a:pt x="72" y="30"/>
                  </a:lnTo>
                  <a:lnTo>
                    <a:pt x="76" y="21"/>
                  </a:lnTo>
                  <a:lnTo>
                    <a:pt x="80" y="11"/>
                  </a:lnTo>
                  <a:lnTo>
                    <a:pt x="84" y="0"/>
                  </a:lnTo>
                  <a:lnTo>
                    <a:pt x="93" y="15"/>
                  </a:lnTo>
                  <a:lnTo>
                    <a:pt x="99" y="30"/>
                  </a:lnTo>
                  <a:lnTo>
                    <a:pt x="103" y="36"/>
                  </a:lnTo>
                  <a:lnTo>
                    <a:pt x="105" y="44"/>
                  </a:lnTo>
                  <a:lnTo>
                    <a:pt x="107" y="50"/>
                  </a:lnTo>
                  <a:lnTo>
                    <a:pt x="109" y="53"/>
                  </a:lnTo>
                  <a:lnTo>
                    <a:pt x="109" y="61"/>
                  </a:lnTo>
                  <a:lnTo>
                    <a:pt x="109" y="67"/>
                  </a:lnTo>
                  <a:lnTo>
                    <a:pt x="107" y="74"/>
                  </a:lnTo>
                  <a:lnTo>
                    <a:pt x="105" y="82"/>
                  </a:lnTo>
                  <a:lnTo>
                    <a:pt x="103" y="92"/>
                  </a:lnTo>
                  <a:lnTo>
                    <a:pt x="101" y="99"/>
                  </a:lnTo>
                  <a:lnTo>
                    <a:pt x="97" y="111"/>
                  </a:lnTo>
                  <a:lnTo>
                    <a:pt x="93" y="120"/>
                  </a:lnTo>
                  <a:lnTo>
                    <a:pt x="88" y="132"/>
                  </a:lnTo>
                  <a:lnTo>
                    <a:pt x="84" y="141"/>
                  </a:lnTo>
                  <a:lnTo>
                    <a:pt x="78" y="151"/>
                  </a:lnTo>
                  <a:lnTo>
                    <a:pt x="74" y="161"/>
                  </a:lnTo>
                  <a:lnTo>
                    <a:pt x="68" y="168"/>
                  </a:lnTo>
                  <a:lnTo>
                    <a:pt x="65" y="178"/>
                  </a:lnTo>
                  <a:lnTo>
                    <a:pt x="61" y="185"/>
                  </a:lnTo>
                  <a:lnTo>
                    <a:pt x="55" y="191"/>
                  </a:lnTo>
                  <a:lnTo>
                    <a:pt x="51" y="197"/>
                  </a:lnTo>
                  <a:lnTo>
                    <a:pt x="45" y="203"/>
                  </a:lnTo>
                  <a:lnTo>
                    <a:pt x="42" y="207"/>
                  </a:lnTo>
                  <a:lnTo>
                    <a:pt x="38" y="210"/>
                  </a:lnTo>
                  <a:lnTo>
                    <a:pt x="34" y="212"/>
                  </a:lnTo>
                  <a:lnTo>
                    <a:pt x="28" y="214"/>
                  </a:lnTo>
                  <a:lnTo>
                    <a:pt x="26" y="216"/>
                  </a:lnTo>
                  <a:lnTo>
                    <a:pt x="23" y="216"/>
                  </a:lnTo>
                  <a:lnTo>
                    <a:pt x="23" y="2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Freeform 281"/>
          <p:cNvSpPr/>
          <p:nvPr/>
        </p:nvSpPr>
        <p:spPr bwMode="auto">
          <a:xfrm>
            <a:off x="2251931" y="2239383"/>
            <a:ext cx="842178" cy="208578"/>
          </a:xfrm>
          <a:custGeom>
            <a:avLst/>
            <a:gdLst>
              <a:gd name="T0" fmla="*/ 409 w 428"/>
              <a:gd name="T1" fmla="*/ 51 h 105"/>
              <a:gd name="T2" fmla="*/ 400 w 428"/>
              <a:gd name="T3" fmla="*/ 53 h 105"/>
              <a:gd name="T4" fmla="*/ 386 w 428"/>
              <a:gd name="T5" fmla="*/ 55 h 105"/>
              <a:gd name="T6" fmla="*/ 369 w 428"/>
              <a:gd name="T7" fmla="*/ 59 h 105"/>
              <a:gd name="T8" fmla="*/ 348 w 428"/>
              <a:gd name="T9" fmla="*/ 61 h 105"/>
              <a:gd name="T10" fmla="*/ 321 w 428"/>
              <a:gd name="T11" fmla="*/ 67 h 105"/>
              <a:gd name="T12" fmla="*/ 291 w 428"/>
              <a:gd name="T13" fmla="*/ 71 h 105"/>
              <a:gd name="T14" fmla="*/ 256 w 428"/>
              <a:gd name="T15" fmla="*/ 76 h 105"/>
              <a:gd name="T16" fmla="*/ 218 w 428"/>
              <a:gd name="T17" fmla="*/ 84 h 105"/>
              <a:gd name="T18" fmla="*/ 183 w 428"/>
              <a:gd name="T19" fmla="*/ 90 h 105"/>
              <a:gd name="T20" fmla="*/ 151 w 428"/>
              <a:gd name="T21" fmla="*/ 95 h 105"/>
              <a:gd name="T22" fmla="*/ 124 w 428"/>
              <a:gd name="T23" fmla="*/ 99 h 105"/>
              <a:gd name="T24" fmla="*/ 101 w 428"/>
              <a:gd name="T25" fmla="*/ 103 h 105"/>
              <a:gd name="T26" fmla="*/ 82 w 428"/>
              <a:gd name="T27" fmla="*/ 105 h 105"/>
              <a:gd name="T28" fmla="*/ 69 w 428"/>
              <a:gd name="T29" fmla="*/ 105 h 105"/>
              <a:gd name="T30" fmla="*/ 59 w 428"/>
              <a:gd name="T31" fmla="*/ 105 h 105"/>
              <a:gd name="T32" fmla="*/ 46 w 428"/>
              <a:gd name="T33" fmla="*/ 101 h 105"/>
              <a:gd name="T34" fmla="*/ 25 w 428"/>
              <a:gd name="T35" fmla="*/ 94 h 105"/>
              <a:gd name="T36" fmla="*/ 11 w 428"/>
              <a:gd name="T37" fmla="*/ 86 h 105"/>
              <a:gd name="T38" fmla="*/ 5 w 428"/>
              <a:gd name="T39" fmla="*/ 82 h 105"/>
              <a:gd name="T40" fmla="*/ 2 w 428"/>
              <a:gd name="T41" fmla="*/ 76 h 105"/>
              <a:gd name="T42" fmla="*/ 0 w 428"/>
              <a:gd name="T43" fmla="*/ 71 h 105"/>
              <a:gd name="T44" fmla="*/ 5 w 428"/>
              <a:gd name="T45" fmla="*/ 67 h 105"/>
              <a:gd name="T46" fmla="*/ 19 w 428"/>
              <a:gd name="T47" fmla="*/ 65 h 105"/>
              <a:gd name="T48" fmla="*/ 36 w 428"/>
              <a:gd name="T49" fmla="*/ 63 h 105"/>
              <a:gd name="T50" fmla="*/ 57 w 428"/>
              <a:gd name="T51" fmla="*/ 59 h 105"/>
              <a:gd name="T52" fmla="*/ 82 w 428"/>
              <a:gd name="T53" fmla="*/ 55 h 105"/>
              <a:gd name="T54" fmla="*/ 109 w 428"/>
              <a:gd name="T55" fmla="*/ 51 h 105"/>
              <a:gd name="T56" fmla="*/ 141 w 428"/>
              <a:gd name="T57" fmla="*/ 44 h 105"/>
              <a:gd name="T58" fmla="*/ 174 w 428"/>
              <a:gd name="T59" fmla="*/ 38 h 105"/>
              <a:gd name="T60" fmla="*/ 210 w 428"/>
              <a:gd name="T61" fmla="*/ 30 h 105"/>
              <a:gd name="T62" fmla="*/ 245 w 428"/>
              <a:gd name="T63" fmla="*/ 23 h 105"/>
              <a:gd name="T64" fmla="*/ 273 w 428"/>
              <a:gd name="T65" fmla="*/ 17 h 105"/>
              <a:gd name="T66" fmla="*/ 298 w 428"/>
              <a:gd name="T67" fmla="*/ 11 h 105"/>
              <a:gd name="T68" fmla="*/ 319 w 428"/>
              <a:gd name="T69" fmla="*/ 7 h 105"/>
              <a:gd name="T70" fmla="*/ 337 w 428"/>
              <a:gd name="T71" fmla="*/ 4 h 105"/>
              <a:gd name="T72" fmla="*/ 350 w 428"/>
              <a:gd name="T73" fmla="*/ 2 h 105"/>
              <a:gd name="T74" fmla="*/ 360 w 428"/>
              <a:gd name="T75" fmla="*/ 0 h 105"/>
              <a:gd name="T76" fmla="*/ 373 w 428"/>
              <a:gd name="T77" fmla="*/ 2 h 105"/>
              <a:gd name="T78" fmla="*/ 396 w 428"/>
              <a:gd name="T79" fmla="*/ 5 h 105"/>
              <a:gd name="T80" fmla="*/ 411 w 428"/>
              <a:gd name="T81" fmla="*/ 11 h 105"/>
              <a:gd name="T82" fmla="*/ 419 w 428"/>
              <a:gd name="T83" fmla="*/ 17 h 105"/>
              <a:gd name="T84" fmla="*/ 425 w 428"/>
              <a:gd name="T85" fmla="*/ 23 h 105"/>
              <a:gd name="T86" fmla="*/ 428 w 428"/>
              <a:gd name="T87" fmla="*/ 27 h 105"/>
              <a:gd name="T88" fmla="*/ 428 w 428"/>
              <a:gd name="T89" fmla="*/ 32 h 105"/>
              <a:gd name="T90" fmla="*/ 427 w 428"/>
              <a:gd name="T91" fmla="*/ 38 h 105"/>
              <a:gd name="T92" fmla="*/ 423 w 428"/>
              <a:gd name="T93" fmla="*/ 44 h 105"/>
              <a:gd name="T94" fmla="*/ 415 w 428"/>
              <a:gd name="T95" fmla="*/ 48 h 105"/>
              <a:gd name="T96" fmla="*/ 411 w 428"/>
              <a:gd name="T97" fmla="*/ 4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8" h="105">
                <a:moveTo>
                  <a:pt x="411" y="49"/>
                </a:moveTo>
                <a:lnTo>
                  <a:pt x="409" y="51"/>
                </a:lnTo>
                <a:lnTo>
                  <a:pt x="406" y="51"/>
                </a:lnTo>
                <a:lnTo>
                  <a:pt x="400" y="53"/>
                </a:lnTo>
                <a:lnTo>
                  <a:pt x="394" y="53"/>
                </a:lnTo>
                <a:lnTo>
                  <a:pt x="386" y="55"/>
                </a:lnTo>
                <a:lnTo>
                  <a:pt x="379" y="57"/>
                </a:lnTo>
                <a:lnTo>
                  <a:pt x="369" y="59"/>
                </a:lnTo>
                <a:lnTo>
                  <a:pt x="360" y="59"/>
                </a:lnTo>
                <a:lnTo>
                  <a:pt x="348" y="61"/>
                </a:lnTo>
                <a:lnTo>
                  <a:pt x="335" y="63"/>
                </a:lnTo>
                <a:lnTo>
                  <a:pt x="321" y="67"/>
                </a:lnTo>
                <a:lnTo>
                  <a:pt x="308" y="69"/>
                </a:lnTo>
                <a:lnTo>
                  <a:pt x="291" y="71"/>
                </a:lnTo>
                <a:lnTo>
                  <a:pt x="275" y="72"/>
                </a:lnTo>
                <a:lnTo>
                  <a:pt x="256" y="76"/>
                </a:lnTo>
                <a:lnTo>
                  <a:pt x="239" y="80"/>
                </a:lnTo>
                <a:lnTo>
                  <a:pt x="218" y="84"/>
                </a:lnTo>
                <a:lnTo>
                  <a:pt x="201" y="86"/>
                </a:lnTo>
                <a:lnTo>
                  <a:pt x="183" y="90"/>
                </a:lnTo>
                <a:lnTo>
                  <a:pt x="166" y="94"/>
                </a:lnTo>
                <a:lnTo>
                  <a:pt x="151" y="95"/>
                </a:lnTo>
                <a:lnTo>
                  <a:pt x="138" y="97"/>
                </a:lnTo>
                <a:lnTo>
                  <a:pt x="124" y="99"/>
                </a:lnTo>
                <a:lnTo>
                  <a:pt x="113" y="101"/>
                </a:lnTo>
                <a:lnTo>
                  <a:pt x="101" y="103"/>
                </a:lnTo>
                <a:lnTo>
                  <a:pt x="92" y="103"/>
                </a:lnTo>
                <a:lnTo>
                  <a:pt x="82" y="105"/>
                </a:lnTo>
                <a:lnTo>
                  <a:pt x="74" y="105"/>
                </a:lnTo>
                <a:lnTo>
                  <a:pt x="69" y="105"/>
                </a:lnTo>
                <a:lnTo>
                  <a:pt x="63" y="105"/>
                </a:lnTo>
                <a:lnTo>
                  <a:pt x="59" y="105"/>
                </a:lnTo>
                <a:lnTo>
                  <a:pt x="57" y="105"/>
                </a:lnTo>
                <a:lnTo>
                  <a:pt x="46" y="101"/>
                </a:lnTo>
                <a:lnTo>
                  <a:pt x="34" y="97"/>
                </a:lnTo>
                <a:lnTo>
                  <a:pt x="25" y="94"/>
                </a:lnTo>
                <a:lnTo>
                  <a:pt x="15" y="88"/>
                </a:lnTo>
                <a:lnTo>
                  <a:pt x="11" y="86"/>
                </a:lnTo>
                <a:lnTo>
                  <a:pt x="7" y="84"/>
                </a:lnTo>
                <a:lnTo>
                  <a:pt x="5" y="82"/>
                </a:lnTo>
                <a:lnTo>
                  <a:pt x="2" y="78"/>
                </a:lnTo>
                <a:lnTo>
                  <a:pt x="2" y="76"/>
                </a:lnTo>
                <a:lnTo>
                  <a:pt x="0" y="72"/>
                </a:lnTo>
                <a:lnTo>
                  <a:pt x="0" y="71"/>
                </a:lnTo>
                <a:lnTo>
                  <a:pt x="0" y="67"/>
                </a:lnTo>
                <a:lnTo>
                  <a:pt x="5" y="67"/>
                </a:lnTo>
                <a:lnTo>
                  <a:pt x="11" y="67"/>
                </a:lnTo>
                <a:lnTo>
                  <a:pt x="19" y="65"/>
                </a:lnTo>
                <a:lnTo>
                  <a:pt x="27" y="65"/>
                </a:lnTo>
                <a:lnTo>
                  <a:pt x="36" y="63"/>
                </a:lnTo>
                <a:lnTo>
                  <a:pt x="48" y="61"/>
                </a:lnTo>
                <a:lnTo>
                  <a:pt x="57" y="59"/>
                </a:lnTo>
                <a:lnTo>
                  <a:pt x="69" y="57"/>
                </a:lnTo>
                <a:lnTo>
                  <a:pt x="82" y="55"/>
                </a:lnTo>
                <a:lnTo>
                  <a:pt x="95" y="53"/>
                </a:lnTo>
                <a:lnTo>
                  <a:pt x="109" y="51"/>
                </a:lnTo>
                <a:lnTo>
                  <a:pt x="124" y="48"/>
                </a:lnTo>
                <a:lnTo>
                  <a:pt x="141" y="44"/>
                </a:lnTo>
                <a:lnTo>
                  <a:pt x="157" y="40"/>
                </a:lnTo>
                <a:lnTo>
                  <a:pt x="174" y="38"/>
                </a:lnTo>
                <a:lnTo>
                  <a:pt x="193" y="34"/>
                </a:lnTo>
                <a:lnTo>
                  <a:pt x="210" y="30"/>
                </a:lnTo>
                <a:lnTo>
                  <a:pt x="227" y="27"/>
                </a:lnTo>
                <a:lnTo>
                  <a:pt x="245" y="23"/>
                </a:lnTo>
                <a:lnTo>
                  <a:pt x="260" y="19"/>
                </a:lnTo>
                <a:lnTo>
                  <a:pt x="273" y="17"/>
                </a:lnTo>
                <a:lnTo>
                  <a:pt x="287" y="13"/>
                </a:lnTo>
                <a:lnTo>
                  <a:pt x="298" y="11"/>
                </a:lnTo>
                <a:lnTo>
                  <a:pt x="310" y="9"/>
                </a:lnTo>
                <a:lnTo>
                  <a:pt x="319" y="7"/>
                </a:lnTo>
                <a:lnTo>
                  <a:pt x="329" y="5"/>
                </a:lnTo>
                <a:lnTo>
                  <a:pt x="337" y="4"/>
                </a:lnTo>
                <a:lnTo>
                  <a:pt x="344" y="2"/>
                </a:lnTo>
                <a:lnTo>
                  <a:pt x="350" y="2"/>
                </a:lnTo>
                <a:lnTo>
                  <a:pt x="356" y="0"/>
                </a:lnTo>
                <a:lnTo>
                  <a:pt x="360" y="0"/>
                </a:lnTo>
                <a:lnTo>
                  <a:pt x="361" y="0"/>
                </a:lnTo>
                <a:lnTo>
                  <a:pt x="373" y="2"/>
                </a:lnTo>
                <a:lnTo>
                  <a:pt x="383" y="2"/>
                </a:lnTo>
                <a:lnTo>
                  <a:pt x="396" y="5"/>
                </a:lnTo>
                <a:lnTo>
                  <a:pt x="407" y="9"/>
                </a:lnTo>
                <a:lnTo>
                  <a:pt x="411" y="11"/>
                </a:lnTo>
                <a:lnTo>
                  <a:pt x="415" y="15"/>
                </a:lnTo>
                <a:lnTo>
                  <a:pt x="419" y="17"/>
                </a:lnTo>
                <a:lnTo>
                  <a:pt x="423" y="21"/>
                </a:lnTo>
                <a:lnTo>
                  <a:pt x="425" y="23"/>
                </a:lnTo>
                <a:lnTo>
                  <a:pt x="427" y="25"/>
                </a:lnTo>
                <a:lnTo>
                  <a:pt x="428" y="27"/>
                </a:lnTo>
                <a:lnTo>
                  <a:pt x="428" y="28"/>
                </a:lnTo>
                <a:lnTo>
                  <a:pt x="428" y="32"/>
                </a:lnTo>
                <a:lnTo>
                  <a:pt x="427" y="36"/>
                </a:lnTo>
                <a:lnTo>
                  <a:pt x="427" y="38"/>
                </a:lnTo>
                <a:lnTo>
                  <a:pt x="425" y="42"/>
                </a:lnTo>
                <a:lnTo>
                  <a:pt x="423" y="44"/>
                </a:lnTo>
                <a:lnTo>
                  <a:pt x="419" y="46"/>
                </a:lnTo>
                <a:lnTo>
                  <a:pt x="415" y="48"/>
                </a:lnTo>
                <a:lnTo>
                  <a:pt x="411" y="49"/>
                </a:lnTo>
                <a:lnTo>
                  <a:pt x="411" y="4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85"/>
          <p:cNvSpPr/>
          <p:nvPr/>
        </p:nvSpPr>
        <p:spPr bwMode="auto">
          <a:xfrm>
            <a:off x="2877660" y="3109110"/>
            <a:ext cx="342382" cy="362058"/>
          </a:xfrm>
          <a:custGeom>
            <a:avLst/>
            <a:gdLst>
              <a:gd name="T0" fmla="*/ 161 w 175"/>
              <a:gd name="T1" fmla="*/ 109 h 184"/>
              <a:gd name="T2" fmla="*/ 165 w 175"/>
              <a:gd name="T3" fmla="*/ 117 h 184"/>
              <a:gd name="T4" fmla="*/ 169 w 175"/>
              <a:gd name="T5" fmla="*/ 126 h 184"/>
              <a:gd name="T6" fmla="*/ 171 w 175"/>
              <a:gd name="T7" fmla="*/ 134 h 184"/>
              <a:gd name="T8" fmla="*/ 173 w 175"/>
              <a:gd name="T9" fmla="*/ 141 h 184"/>
              <a:gd name="T10" fmla="*/ 175 w 175"/>
              <a:gd name="T11" fmla="*/ 149 h 184"/>
              <a:gd name="T12" fmla="*/ 175 w 175"/>
              <a:gd name="T13" fmla="*/ 155 h 184"/>
              <a:gd name="T14" fmla="*/ 175 w 175"/>
              <a:gd name="T15" fmla="*/ 161 h 184"/>
              <a:gd name="T16" fmla="*/ 173 w 175"/>
              <a:gd name="T17" fmla="*/ 166 h 184"/>
              <a:gd name="T18" fmla="*/ 171 w 175"/>
              <a:gd name="T19" fmla="*/ 170 h 184"/>
              <a:gd name="T20" fmla="*/ 169 w 175"/>
              <a:gd name="T21" fmla="*/ 174 h 184"/>
              <a:gd name="T22" fmla="*/ 165 w 175"/>
              <a:gd name="T23" fmla="*/ 178 h 184"/>
              <a:gd name="T24" fmla="*/ 161 w 175"/>
              <a:gd name="T25" fmla="*/ 182 h 184"/>
              <a:gd name="T26" fmla="*/ 157 w 175"/>
              <a:gd name="T27" fmla="*/ 184 h 184"/>
              <a:gd name="T28" fmla="*/ 154 w 175"/>
              <a:gd name="T29" fmla="*/ 184 h 184"/>
              <a:gd name="T30" fmla="*/ 150 w 175"/>
              <a:gd name="T31" fmla="*/ 184 h 184"/>
              <a:gd name="T32" fmla="*/ 144 w 175"/>
              <a:gd name="T33" fmla="*/ 184 h 184"/>
              <a:gd name="T34" fmla="*/ 133 w 175"/>
              <a:gd name="T35" fmla="*/ 180 h 184"/>
              <a:gd name="T36" fmla="*/ 121 w 175"/>
              <a:gd name="T37" fmla="*/ 174 h 184"/>
              <a:gd name="T38" fmla="*/ 111 w 175"/>
              <a:gd name="T39" fmla="*/ 166 h 184"/>
              <a:gd name="T40" fmla="*/ 104 w 175"/>
              <a:gd name="T41" fmla="*/ 159 h 184"/>
              <a:gd name="T42" fmla="*/ 98 w 175"/>
              <a:gd name="T43" fmla="*/ 153 h 184"/>
              <a:gd name="T44" fmla="*/ 92 w 175"/>
              <a:gd name="T45" fmla="*/ 145 h 184"/>
              <a:gd name="T46" fmla="*/ 87 w 175"/>
              <a:gd name="T47" fmla="*/ 140 h 184"/>
              <a:gd name="T48" fmla="*/ 79 w 175"/>
              <a:gd name="T49" fmla="*/ 130 h 184"/>
              <a:gd name="T50" fmla="*/ 71 w 175"/>
              <a:gd name="T51" fmla="*/ 120 h 184"/>
              <a:gd name="T52" fmla="*/ 64 w 175"/>
              <a:gd name="T53" fmla="*/ 109 h 184"/>
              <a:gd name="T54" fmla="*/ 54 w 175"/>
              <a:gd name="T55" fmla="*/ 97 h 184"/>
              <a:gd name="T56" fmla="*/ 44 w 175"/>
              <a:gd name="T57" fmla="*/ 84 h 184"/>
              <a:gd name="T58" fmla="*/ 37 w 175"/>
              <a:gd name="T59" fmla="*/ 71 h 184"/>
              <a:gd name="T60" fmla="*/ 29 w 175"/>
              <a:gd name="T61" fmla="*/ 59 h 184"/>
              <a:gd name="T62" fmla="*/ 22 w 175"/>
              <a:gd name="T63" fmla="*/ 48 h 184"/>
              <a:gd name="T64" fmla="*/ 14 w 175"/>
              <a:gd name="T65" fmla="*/ 36 h 184"/>
              <a:gd name="T66" fmla="*/ 10 w 175"/>
              <a:gd name="T67" fmla="*/ 27 h 184"/>
              <a:gd name="T68" fmla="*/ 4 w 175"/>
              <a:gd name="T69" fmla="*/ 17 h 184"/>
              <a:gd name="T70" fmla="*/ 2 w 175"/>
              <a:gd name="T71" fmla="*/ 7 h 184"/>
              <a:gd name="T72" fmla="*/ 0 w 175"/>
              <a:gd name="T73" fmla="*/ 0 h 184"/>
              <a:gd name="T74" fmla="*/ 20 w 175"/>
              <a:gd name="T75" fmla="*/ 6 h 184"/>
              <a:gd name="T76" fmla="*/ 39 w 175"/>
              <a:gd name="T77" fmla="*/ 11 h 184"/>
              <a:gd name="T78" fmla="*/ 56 w 175"/>
              <a:gd name="T79" fmla="*/ 19 h 184"/>
              <a:gd name="T80" fmla="*/ 71 w 175"/>
              <a:gd name="T81" fmla="*/ 25 h 184"/>
              <a:gd name="T82" fmla="*/ 85 w 175"/>
              <a:gd name="T83" fmla="*/ 30 h 184"/>
              <a:gd name="T84" fmla="*/ 96 w 175"/>
              <a:gd name="T85" fmla="*/ 36 h 184"/>
              <a:gd name="T86" fmla="*/ 108 w 175"/>
              <a:gd name="T87" fmla="*/ 40 h 184"/>
              <a:gd name="T88" fmla="*/ 115 w 175"/>
              <a:gd name="T89" fmla="*/ 46 h 184"/>
              <a:gd name="T90" fmla="*/ 123 w 175"/>
              <a:gd name="T91" fmla="*/ 52 h 184"/>
              <a:gd name="T92" fmla="*/ 129 w 175"/>
              <a:gd name="T93" fmla="*/ 59 h 184"/>
              <a:gd name="T94" fmla="*/ 136 w 175"/>
              <a:gd name="T95" fmla="*/ 67 h 184"/>
              <a:gd name="T96" fmla="*/ 140 w 175"/>
              <a:gd name="T97" fmla="*/ 74 h 184"/>
              <a:gd name="T98" fmla="*/ 152 w 175"/>
              <a:gd name="T99" fmla="*/ 90 h 184"/>
              <a:gd name="T100" fmla="*/ 161 w 175"/>
              <a:gd name="T101" fmla="*/ 109 h 184"/>
              <a:gd name="T102" fmla="*/ 161 w 175"/>
              <a:gd name="T103" fmla="*/ 10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5" h="184">
                <a:moveTo>
                  <a:pt x="161" y="109"/>
                </a:moveTo>
                <a:lnTo>
                  <a:pt x="165" y="117"/>
                </a:lnTo>
                <a:lnTo>
                  <a:pt x="169" y="126"/>
                </a:lnTo>
                <a:lnTo>
                  <a:pt x="171" y="134"/>
                </a:lnTo>
                <a:lnTo>
                  <a:pt x="173" y="141"/>
                </a:lnTo>
                <a:lnTo>
                  <a:pt x="175" y="149"/>
                </a:lnTo>
                <a:lnTo>
                  <a:pt x="175" y="155"/>
                </a:lnTo>
                <a:lnTo>
                  <a:pt x="175" y="161"/>
                </a:lnTo>
                <a:lnTo>
                  <a:pt x="173" y="166"/>
                </a:lnTo>
                <a:lnTo>
                  <a:pt x="171" y="170"/>
                </a:lnTo>
                <a:lnTo>
                  <a:pt x="169" y="174"/>
                </a:lnTo>
                <a:lnTo>
                  <a:pt x="165" y="178"/>
                </a:lnTo>
                <a:lnTo>
                  <a:pt x="161" y="182"/>
                </a:lnTo>
                <a:lnTo>
                  <a:pt x="157" y="184"/>
                </a:lnTo>
                <a:lnTo>
                  <a:pt x="154" y="184"/>
                </a:lnTo>
                <a:lnTo>
                  <a:pt x="150" y="184"/>
                </a:lnTo>
                <a:lnTo>
                  <a:pt x="144" y="184"/>
                </a:lnTo>
                <a:lnTo>
                  <a:pt x="133" y="180"/>
                </a:lnTo>
                <a:lnTo>
                  <a:pt x="121" y="174"/>
                </a:lnTo>
                <a:lnTo>
                  <a:pt x="111" y="166"/>
                </a:lnTo>
                <a:lnTo>
                  <a:pt x="104" y="159"/>
                </a:lnTo>
                <a:lnTo>
                  <a:pt x="98" y="153"/>
                </a:lnTo>
                <a:lnTo>
                  <a:pt x="92" y="145"/>
                </a:lnTo>
                <a:lnTo>
                  <a:pt x="87" y="140"/>
                </a:lnTo>
                <a:lnTo>
                  <a:pt x="79" y="130"/>
                </a:lnTo>
                <a:lnTo>
                  <a:pt x="71" y="120"/>
                </a:lnTo>
                <a:lnTo>
                  <a:pt x="64" y="109"/>
                </a:lnTo>
                <a:lnTo>
                  <a:pt x="54" y="97"/>
                </a:lnTo>
                <a:lnTo>
                  <a:pt x="44" y="84"/>
                </a:lnTo>
                <a:lnTo>
                  <a:pt x="37" y="71"/>
                </a:lnTo>
                <a:lnTo>
                  <a:pt x="29" y="59"/>
                </a:lnTo>
                <a:lnTo>
                  <a:pt x="22" y="48"/>
                </a:lnTo>
                <a:lnTo>
                  <a:pt x="14" y="36"/>
                </a:lnTo>
                <a:lnTo>
                  <a:pt x="10" y="27"/>
                </a:lnTo>
                <a:lnTo>
                  <a:pt x="4" y="17"/>
                </a:lnTo>
                <a:lnTo>
                  <a:pt x="2" y="7"/>
                </a:lnTo>
                <a:lnTo>
                  <a:pt x="0" y="0"/>
                </a:lnTo>
                <a:lnTo>
                  <a:pt x="20" y="6"/>
                </a:lnTo>
                <a:lnTo>
                  <a:pt x="39" y="11"/>
                </a:lnTo>
                <a:lnTo>
                  <a:pt x="56" y="19"/>
                </a:lnTo>
                <a:lnTo>
                  <a:pt x="71" y="25"/>
                </a:lnTo>
                <a:lnTo>
                  <a:pt x="85" y="30"/>
                </a:lnTo>
                <a:lnTo>
                  <a:pt x="96" y="36"/>
                </a:lnTo>
                <a:lnTo>
                  <a:pt x="108" y="40"/>
                </a:lnTo>
                <a:lnTo>
                  <a:pt x="115" y="46"/>
                </a:lnTo>
                <a:lnTo>
                  <a:pt x="123" y="52"/>
                </a:lnTo>
                <a:lnTo>
                  <a:pt x="129" y="59"/>
                </a:lnTo>
                <a:lnTo>
                  <a:pt x="136" y="67"/>
                </a:lnTo>
                <a:lnTo>
                  <a:pt x="140" y="74"/>
                </a:lnTo>
                <a:lnTo>
                  <a:pt x="152" y="90"/>
                </a:lnTo>
                <a:lnTo>
                  <a:pt x="161" y="109"/>
                </a:lnTo>
                <a:lnTo>
                  <a:pt x="161" y="10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86"/>
          <p:cNvSpPr/>
          <p:nvPr/>
        </p:nvSpPr>
        <p:spPr bwMode="auto">
          <a:xfrm>
            <a:off x="2173222" y="3109110"/>
            <a:ext cx="212512" cy="428961"/>
          </a:xfrm>
          <a:custGeom>
            <a:avLst/>
            <a:gdLst>
              <a:gd name="T0" fmla="*/ 19 w 109"/>
              <a:gd name="T1" fmla="*/ 212 h 216"/>
              <a:gd name="T2" fmla="*/ 15 w 109"/>
              <a:gd name="T3" fmla="*/ 207 h 216"/>
              <a:gd name="T4" fmla="*/ 9 w 109"/>
              <a:gd name="T5" fmla="*/ 199 h 216"/>
              <a:gd name="T6" fmla="*/ 5 w 109"/>
              <a:gd name="T7" fmla="*/ 187 h 216"/>
              <a:gd name="T8" fmla="*/ 1 w 109"/>
              <a:gd name="T9" fmla="*/ 164 h 216"/>
              <a:gd name="T10" fmla="*/ 0 w 109"/>
              <a:gd name="T11" fmla="*/ 157 h 216"/>
              <a:gd name="T12" fmla="*/ 1 w 109"/>
              <a:gd name="T13" fmla="*/ 149 h 216"/>
              <a:gd name="T14" fmla="*/ 3 w 109"/>
              <a:gd name="T15" fmla="*/ 145 h 216"/>
              <a:gd name="T16" fmla="*/ 7 w 109"/>
              <a:gd name="T17" fmla="*/ 138 h 216"/>
              <a:gd name="T18" fmla="*/ 15 w 109"/>
              <a:gd name="T19" fmla="*/ 126 h 216"/>
              <a:gd name="T20" fmla="*/ 26 w 109"/>
              <a:gd name="T21" fmla="*/ 113 h 216"/>
              <a:gd name="T22" fmla="*/ 32 w 109"/>
              <a:gd name="T23" fmla="*/ 105 h 216"/>
              <a:gd name="T24" fmla="*/ 40 w 109"/>
              <a:gd name="T25" fmla="*/ 96 h 216"/>
              <a:gd name="T26" fmla="*/ 47 w 109"/>
              <a:gd name="T27" fmla="*/ 84 h 216"/>
              <a:gd name="T28" fmla="*/ 53 w 109"/>
              <a:gd name="T29" fmla="*/ 71 h 216"/>
              <a:gd name="T30" fmla="*/ 61 w 109"/>
              <a:gd name="T31" fmla="*/ 57 h 216"/>
              <a:gd name="T32" fmla="*/ 68 w 109"/>
              <a:gd name="T33" fmla="*/ 40 h 216"/>
              <a:gd name="T34" fmla="*/ 76 w 109"/>
              <a:gd name="T35" fmla="*/ 21 h 216"/>
              <a:gd name="T36" fmla="*/ 84 w 109"/>
              <a:gd name="T37" fmla="*/ 0 h 216"/>
              <a:gd name="T38" fmla="*/ 99 w 109"/>
              <a:gd name="T39" fmla="*/ 30 h 216"/>
              <a:gd name="T40" fmla="*/ 105 w 109"/>
              <a:gd name="T41" fmla="*/ 44 h 216"/>
              <a:gd name="T42" fmla="*/ 109 w 109"/>
              <a:gd name="T43" fmla="*/ 53 h 216"/>
              <a:gd name="T44" fmla="*/ 109 w 109"/>
              <a:gd name="T45" fmla="*/ 67 h 216"/>
              <a:gd name="T46" fmla="*/ 105 w 109"/>
              <a:gd name="T47" fmla="*/ 82 h 216"/>
              <a:gd name="T48" fmla="*/ 101 w 109"/>
              <a:gd name="T49" fmla="*/ 99 h 216"/>
              <a:gd name="T50" fmla="*/ 93 w 109"/>
              <a:gd name="T51" fmla="*/ 120 h 216"/>
              <a:gd name="T52" fmla="*/ 84 w 109"/>
              <a:gd name="T53" fmla="*/ 141 h 216"/>
              <a:gd name="T54" fmla="*/ 74 w 109"/>
              <a:gd name="T55" fmla="*/ 161 h 216"/>
              <a:gd name="T56" fmla="*/ 65 w 109"/>
              <a:gd name="T57" fmla="*/ 178 h 216"/>
              <a:gd name="T58" fmla="*/ 55 w 109"/>
              <a:gd name="T59" fmla="*/ 191 h 216"/>
              <a:gd name="T60" fmla="*/ 45 w 109"/>
              <a:gd name="T61" fmla="*/ 203 h 216"/>
              <a:gd name="T62" fmla="*/ 38 w 109"/>
              <a:gd name="T63" fmla="*/ 210 h 216"/>
              <a:gd name="T64" fmla="*/ 28 w 109"/>
              <a:gd name="T65" fmla="*/ 214 h 216"/>
              <a:gd name="T66" fmla="*/ 23 w 109"/>
              <a:gd name="T6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216">
                <a:moveTo>
                  <a:pt x="23" y="216"/>
                </a:moveTo>
                <a:lnTo>
                  <a:pt x="19" y="212"/>
                </a:lnTo>
                <a:lnTo>
                  <a:pt x="17" y="210"/>
                </a:lnTo>
                <a:lnTo>
                  <a:pt x="15" y="207"/>
                </a:lnTo>
                <a:lnTo>
                  <a:pt x="11" y="203"/>
                </a:lnTo>
                <a:lnTo>
                  <a:pt x="9" y="199"/>
                </a:lnTo>
                <a:lnTo>
                  <a:pt x="7" y="193"/>
                </a:lnTo>
                <a:lnTo>
                  <a:pt x="5" y="187"/>
                </a:lnTo>
                <a:lnTo>
                  <a:pt x="3" y="176"/>
                </a:lnTo>
                <a:lnTo>
                  <a:pt x="1" y="164"/>
                </a:lnTo>
                <a:lnTo>
                  <a:pt x="0" y="161"/>
                </a:lnTo>
                <a:lnTo>
                  <a:pt x="0" y="157"/>
                </a:lnTo>
                <a:lnTo>
                  <a:pt x="0" y="153"/>
                </a:lnTo>
                <a:lnTo>
                  <a:pt x="1" y="149"/>
                </a:lnTo>
                <a:lnTo>
                  <a:pt x="1" y="147"/>
                </a:lnTo>
                <a:lnTo>
                  <a:pt x="3" y="145"/>
                </a:lnTo>
                <a:lnTo>
                  <a:pt x="5" y="141"/>
                </a:lnTo>
                <a:lnTo>
                  <a:pt x="7" y="138"/>
                </a:lnTo>
                <a:lnTo>
                  <a:pt x="11" y="132"/>
                </a:lnTo>
                <a:lnTo>
                  <a:pt x="15" y="126"/>
                </a:lnTo>
                <a:lnTo>
                  <a:pt x="21" y="120"/>
                </a:lnTo>
                <a:lnTo>
                  <a:pt x="26" y="113"/>
                </a:lnTo>
                <a:lnTo>
                  <a:pt x="30" y="109"/>
                </a:lnTo>
                <a:lnTo>
                  <a:pt x="32" y="105"/>
                </a:lnTo>
                <a:lnTo>
                  <a:pt x="36" y="101"/>
                </a:lnTo>
                <a:lnTo>
                  <a:pt x="40" y="96"/>
                </a:lnTo>
                <a:lnTo>
                  <a:pt x="44" y="90"/>
                </a:lnTo>
                <a:lnTo>
                  <a:pt x="47" y="84"/>
                </a:lnTo>
                <a:lnTo>
                  <a:pt x="49" y="78"/>
                </a:lnTo>
                <a:lnTo>
                  <a:pt x="53" y="71"/>
                </a:lnTo>
                <a:lnTo>
                  <a:pt x="57" y="65"/>
                </a:lnTo>
                <a:lnTo>
                  <a:pt x="61" y="57"/>
                </a:lnTo>
                <a:lnTo>
                  <a:pt x="65" y="48"/>
                </a:lnTo>
                <a:lnTo>
                  <a:pt x="68" y="40"/>
                </a:lnTo>
                <a:lnTo>
                  <a:pt x="72" y="30"/>
                </a:lnTo>
                <a:lnTo>
                  <a:pt x="76" y="21"/>
                </a:lnTo>
                <a:lnTo>
                  <a:pt x="80" y="11"/>
                </a:lnTo>
                <a:lnTo>
                  <a:pt x="84" y="0"/>
                </a:lnTo>
                <a:lnTo>
                  <a:pt x="93" y="15"/>
                </a:lnTo>
                <a:lnTo>
                  <a:pt x="99" y="30"/>
                </a:lnTo>
                <a:lnTo>
                  <a:pt x="103" y="36"/>
                </a:lnTo>
                <a:lnTo>
                  <a:pt x="105" y="44"/>
                </a:lnTo>
                <a:lnTo>
                  <a:pt x="107" y="50"/>
                </a:lnTo>
                <a:lnTo>
                  <a:pt x="109" y="53"/>
                </a:lnTo>
                <a:lnTo>
                  <a:pt x="109" y="61"/>
                </a:lnTo>
                <a:lnTo>
                  <a:pt x="109" y="67"/>
                </a:lnTo>
                <a:lnTo>
                  <a:pt x="107" y="74"/>
                </a:lnTo>
                <a:lnTo>
                  <a:pt x="105" y="82"/>
                </a:lnTo>
                <a:lnTo>
                  <a:pt x="103" y="92"/>
                </a:lnTo>
                <a:lnTo>
                  <a:pt x="101" y="99"/>
                </a:lnTo>
                <a:lnTo>
                  <a:pt x="97" y="111"/>
                </a:lnTo>
                <a:lnTo>
                  <a:pt x="93" y="120"/>
                </a:lnTo>
                <a:lnTo>
                  <a:pt x="88" y="132"/>
                </a:lnTo>
                <a:lnTo>
                  <a:pt x="84" y="141"/>
                </a:lnTo>
                <a:lnTo>
                  <a:pt x="78" y="151"/>
                </a:lnTo>
                <a:lnTo>
                  <a:pt x="74" y="161"/>
                </a:lnTo>
                <a:lnTo>
                  <a:pt x="68" y="168"/>
                </a:lnTo>
                <a:lnTo>
                  <a:pt x="65" y="178"/>
                </a:lnTo>
                <a:lnTo>
                  <a:pt x="61" y="185"/>
                </a:lnTo>
                <a:lnTo>
                  <a:pt x="55" y="191"/>
                </a:lnTo>
                <a:lnTo>
                  <a:pt x="51" y="197"/>
                </a:lnTo>
                <a:lnTo>
                  <a:pt x="45" y="203"/>
                </a:lnTo>
                <a:lnTo>
                  <a:pt x="42" y="207"/>
                </a:lnTo>
                <a:lnTo>
                  <a:pt x="38" y="210"/>
                </a:lnTo>
                <a:lnTo>
                  <a:pt x="34" y="212"/>
                </a:lnTo>
                <a:lnTo>
                  <a:pt x="28" y="214"/>
                </a:lnTo>
                <a:lnTo>
                  <a:pt x="26" y="216"/>
                </a:lnTo>
                <a:lnTo>
                  <a:pt x="23" y="216"/>
                </a:lnTo>
                <a:lnTo>
                  <a:pt x="23" y="21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2324947" y="2790776"/>
            <a:ext cx="843934" cy="236042"/>
          </a:xfrm>
          <a:custGeom>
            <a:avLst/>
            <a:gdLst>
              <a:gd name="connsiteX0" fmla="*/ 693020 w 843934"/>
              <a:gd name="connsiteY0" fmla="*/ 0 h 236042"/>
              <a:gd name="connsiteX1" fmla="*/ 704779 w 843934"/>
              <a:gd name="connsiteY1" fmla="*/ 0 h 236042"/>
              <a:gd name="connsiteX2" fmla="*/ 712619 w 843934"/>
              <a:gd name="connsiteY2" fmla="*/ 0 h 236042"/>
              <a:gd name="connsiteX3" fmla="*/ 724378 w 843934"/>
              <a:gd name="connsiteY3" fmla="*/ 0 h 236042"/>
              <a:gd name="connsiteX4" fmla="*/ 742018 w 843934"/>
              <a:gd name="connsiteY4" fmla="*/ 0 h 236042"/>
              <a:gd name="connsiteX5" fmla="*/ 757697 w 843934"/>
              <a:gd name="connsiteY5" fmla="*/ 3929 h 236042"/>
              <a:gd name="connsiteX6" fmla="*/ 775337 w 843934"/>
              <a:gd name="connsiteY6" fmla="*/ 7858 h 236042"/>
              <a:gd name="connsiteX7" fmla="*/ 783176 w 843934"/>
              <a:gd name="connsiteY7" fmla="*/ 11786 h 236042"/>
              <a:gd name="connsiteX8" fmla="*/ 794936 w 843934"/>
              <a:gd name="connsiteY8" fmla="*/ 19644 h 236042"/>
              <a:gd name="connsiteX9" fmla="*/ 802776 w 843934"/>
              <a:gd name="connsiteY9" fmla="*/ 23573 h 236042"/>
              <a:gd name="connsiteX10" fmla="*/ 806696 w 843934"/>
              <a:gd name="connsiteY10" fmla="*/ 29467 h 236042"/>
              <a:gd name="connsiteX11" fmla="*/ 820415 w 843934"/>
              <a:gd name="connsiteY11" fmla="*/ 49111 h 236042"/>
              <a:gd name="connsiteX12" fmla="*/ 832175 w 843934"/>
              <a:gd name="connsiteY12" fmla="*/ 64827 h 236042"/>
              <a:gd name="connsiteX13" fmla="*/ 840014 w 843934"/>
              <a:gd name="connsiteY13" fmla="*/ 74649 h 236042"/>
              <a:gd name="connsiteX14" fmla="*/ 843934 w 843934"/>
              <a:gd name="connsiteY14" fmla="*/ 82507 h 236042"/>
              <a:gd name="connsiteX15" fmla="*/ 843934 w 843934"/>
              <a:gd name="connsiteY15" fmla="*/ 90365 h 236042"/>
              <a:gd name="connsiteX16" fmla="*/ 843934 w 843934"/>
              <a:gd name="connsiteY16" fmla="*/ 98223 h 236042"/>
              <a:gd name="connsiteX17" fmla="*/ 843934 w 843934"/>
              <a:gd name="connsiteY17" fmla="*/ 102152 h 236042"/>
              <a:gd name="connsiteX18" fmla="*/ 840014 w 843934"/>
              <a:gd name="connsiteY18" fmla="*/ 106081 h 236042"/>
              <a:gd name="connsiteX19" fmla="*/ 832175 w 843934"/>
              <a:gd name="connsiteY19" fmla="*/ 113939 h 236042"/>
              <a:gd name="connsiteX20" fmla="*/ 824335 w 843934"/>
              <a:gd name="connsiteY20" fmla="*/ 115903 h 236042"/>
              <a:gd name="connsiteX21" fmla="*/ 812575 w 843934"/>
              <a:gd name="connsiteY21" fmla="*/ 115903 h 236042"/>
              <a:gd name="connsiteX22" fmla="*/ 802776 w 843934"/>
              <a:gd name="connsiteY22" fmla="*/ 119832 h 236042"/>
              <a:gd name="connsiteX23" fmla="*/ 791016 w 843934"/>
              <a:gd name="connsiteY23" fmla="*/ 123761 h 236042"/>
              <a:gd name="connsiteX24" fmla="*/ 771417 w 843934"/>
              <a:gd name="connsiteY24" fmla="*/ 123761 h 236042"/>
              <a:gd name="connsiteX25" fmla="*/ 757697 w 843934"/>
              <a:gd name="connsiteY25" fmla="*/ 127690 h 236042"/>
              <a:gd name="connsiteX26" fmla="*/ 734178 w 843934"/>
              <a:gd name="connsiteY26" fmla="*/ 127690 h 236042"/>
              <a:gd name="connsiteX27" fmla="*/ 712619 w 843934"/>
              <a:gd name="connsiteY27" fmla="*/ 123761 h 236042"/>
              <a:gd name="connsiteX28" fmla="*/ 685180 w 843934"/>
              <a:gd name="connsiteY28" fmla="*/ 123761 h 236042"/>
              <a:gd name="connsiteX29" fmla="*/ 659701 w 843934"/>
              <a:gd name="connsiteY29" fmla="*/ 119832 h 236042"/>
              <a:gd name="connsiteX30" fmla="*/ 634222 w 843934"/>
              <a:gd name="connsiteY30" fmla="*/ 119832 h 236042"/>
              <a:gd name="connsiteX31" fmla="*/ 606783 w 843934"/>
              <a:gd name="connsiteY31" fmla="*/ 119832 h 236042"/>
              <a:gd name="connsiteX32" fmla="*/ 577384 w 843934"/>
              <a:gd name="connsiteY32" fmla="*/ 119832 h 236042"/>
              <a:gd name="connsiteX33" fmla="*/ 524466 w 843934"/>
              <a:gd name="connsiteY33" fmla="*/ 123761 h 236042"/>
              <a:gd name="connsiteX34" fmla="*/ 475468 w 843934"/>
              <a:gd name="connsiteY34" fmla="*/ 131619 h 236042"/>
              <a:gd name="connsiteX35" fmla="*/ 426469 w 843934"/>
              <a:gd name="connsiteY35" fmla="*/ 139477 h 236042"/>
              <a:gd name="connsiteX36" fmla="*/ 373551 w 843934"/>
              <a:gd name="connsiteY36" fmla="*/ 147335 h 236042"/>
              <a:gd name="connsiteX37" fmla="*/ 322593 w 843934"/>
              <a:gd name="connsiteY37" fmla="*/ 159121 h 236042"/>
              <a:gd name="connsiteX38" fmla="*/ 265755 w 843934"/>
              <a:gd name="connsiteY38" fmla="*/ 165015 h 236042"/>
              <a:gd name="connsiteX39" fmla="*/ 236356 w 843934"/>
              <a:gd name="connsiteY39" fmla="*/ 168944 h 236042"/>
              <a:gd name="connsiteX40" fmla="*/ 204997 w 843934"/>
              <a:gd name="connsiteY40" fmla="*/ 172873 h 236042"/>
              <a:gd name="connsiteX41" fmla="*/ 179518 w 843934"/>
              <a:gd name="connsiteY41" fmla="*/ 180731 h 236042"/>
              <a:gd name="connsiteX42" fmla="*/ 150119 w 843934"/>
              <a:gd name="connsiteY42" fmla="*/ 188588 h 236042"/>
              <a:gd name="connsiteX43" fmla="*/ 97201 w 843934"/>
              <a:gd name="connsiteY43" fmla="*/ 204304 h 236042"/>
              <a:gd name="connsiteX44" fmla="*/ 48203 w 843934"/>
              <a:gd name="connsiteY44" fmla="*/ 221984 h 236042"/>
              <a:gd name="connsiteX45" fmla="*/ 22724 w 843934"/>
              <a:gd name="connsiteY45" fmla="*/ 233771 h 236042"/>
              <a:gd name="connsiteX46" fmla="*/ 18193 w 843934"/>
              <a:gd name="connsiteY46" fmla="*/ 236042 h 236042"/>
              <a:gd name="connsiteX47" fmla="*/ 14031 w 843934"/>
              <a:gd name="connsiteY47" fmla="*/ 223966 h 236042"/>
              <a:gd name="connsiteX48" fmla="*/ 14031 w 843934"/>
              <a:gd name="connsiteY48" fmla="*/ 131321 h 236042"/>
              <a:gd name="connsiteX49" fmla="*/ 27882 w 843934"/>
              <a:gd name="connsiteY49" fmla="*/ 119832 h 236042"/>
              <a:gd name="connsiteX50" fmla="*/ 32524 w 843934"/>
              <a:gd name="connsiteY50" fmla="*/ 119832 h 236042"/>
              <a:gd name="connsiteX51" fmla="*/ 40363 w 843934"/>
              <a:gd name="connsiteY51" fmla="*/ 119832 h 236042"/>
              <a:gd name="connsiteX52" fmla="*/ 52123 w 843934"/>
              <a:gd name="connsiteY52" fmla="*/ 119832 h 236042"/>
              <a:gd name="connsiteX53" fmla="*/ 63882 w 843934"/>
              <a:gd name="connsiteY53" fmla="*/ 119832 h 236042"/>
              <a:gd name="connsiteX54" fmla="*/ 77602 w 843934"/>
              <a:gd name="connsiteY54" fmla="*/ 115903 h 236042"/>
              <a:gd name="connsiteX55" fmla="*/ 93281 w 843934"/>
              <a:gd name="connsiteY55" fmla="*/ 115903 h 236042"/>
              <a:gd name="connsiteX56" fmla="*/ 108961 w 843934"/>
              <a:gd name="connsiteY56" fmla="*/ 115903 h 236042"/>
              <a:gd name="connsiteX57" fmla="*/ 126600 w 843934"/>
              <a:gd name="connsiteY57" fmla="*/ 113939 h 236042"/>
              <a:gd name="connsiteX58" fmla="*/ 150119 w 843934"/>
              <a:gd name="connsiteY58" fmla="*/ 110010 h 236042"/>
              <a:gd name="connsiteX59" fmla="*/ 167759 w 843934"/>
              <a:gd name="connsiteY59" fmla="*/ 106081 h 236042"/>
              <a:gd name="connsiteX60" fmla="*/ 195198 w 843934"/>
              <a:gd name="connsiteY60" fmla="*/ 102152 h 236042"/>
              <a:gd name="connsiteX61" fmla="*/ 216757 w 843934"/>
              <a:gd name="connsiteY61" fmla="*/ 98223 h 236042"/>
              <a:gd name="connsiteX62" fmla="*/ 269675 w 843934"/>
              <a:gd name="connsiteY62" fmla="*/ 90365 h 236042"/>
              <a:gd name="connsiteX63" fmla="*/ 314753 w 843934"/>
              <a:gd name="connsiteY63" fmla="*/ 82507 h 236042"/>
              <a:gd name="connsiteX64" fmla="*/ 363752 w 843934"/>
              <a:gd name="connsiteY64" fmla="*/ 72685 h 236042"/>
              <a:gd name="connsiteX65" fmla="*/ 404910 w 843934"/>
              <a:gd name="connsiteY65" fmla="*/ 64827 h 236042"/>
              <a:gd name="connsiteX66" fmla="*/ 446069 w 843934"/>
              <a:gd name="connsiteY66" fmla="*/ 56969 h 236042"/>
              <a:gd name="connsiteX67" fmla="*/ 487227 w 843934"/>
              <a:gd name="connsiteY67" fmla="*/ 49111 h 236042"/>
              <a:gd name="connsiteX68" fmla="*/ 524466 w 843934"/>
              <a:gd name="connsiteY68" fmla="*/ 41253 h 236042"/>
              <a:gd name="connsiteX69" fmla="*/ 557785 w 843934"/>
              <a:gd name="connsiteY69" fmla="*/ 33396 h 236042"/>
              <a:gd name="connsiteX70" fmla="*/ 573464 w 843934"/>
              <a:gd name="connsiteY70" fmla="*/ 29467 h 236042"/>
              <a:gd name="connsiteX71" fmla="*/ 589143 w 843934"/>
              <a:gd name="connsiteY71" fmla="*/ 23573 h 236042"/>
              <a:gd name="connsiteX72" fmla="*/ 618542 w 843934"/>
              <a:gd name="connsiteY72" fmla="*/ 19644 h 236042"/>
              <a:gd name="connsiteX73" fmla="*/ 640102 w 843934"/>
              <a:gd name="connsiteY73" fmla="*/ 11786 h 236042"/>
              <a:gd name="connsiteX74" fmla="*/ 663621 w 843934"/>
              <a:gd name="connsiteY74" fmla="*/ 7858 h 236042"/>
              <a:gd name="connsiteX75" fmla="*/ 679300 w 843934"/>
              <a:gd name="connsiteY75" fmla="*/ 3929 h 236042"/>
              <a:gd name="connsiteX76" fmla="*/ 693020 w 843934"/>
              <a:gd name="connsiteY76" fmla="*/ 0 h 23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843934" h="236042">
                <a:moveTo>
                  <a:pt x="693020" y="0"/>
                </a:moveTo>
                <a:lnTo>
                  <a:pt x="704779" y="0"/>
                </a:lnTo>
                <a:lnTo>
                  <a:pt x="712619" y="0"/>
                </a:lnTo>
                <a:lnTo>
                  <a:pt x="724378" y="0"/>
                </a:lnTo>
                <a:lnTo>
                  <a:pt x="742018" y="0"/>
                </a:lnTo>
                <a:lnTo>
                  <a:pt x="757697" y="3929"/>
                </a:lnTo>
                <a:lnTo>
                  <a:pt x="775337" y="7858"/>
                </a:lnTo>
                <a:lnTo>
                  <a:pt x="783176" y="11786"/>
                </a:lnTo>
                <a:lnTo>
                  <a:pt x="794936" y="19644"/>
                </a:lnTo>
                <a:lnTo>
                  <a:pt x="802776" y="23573"/>
                </a:lnTo>
                <a:lnTo>
                  <a:pt x="806696" y="29467"/>
                </a:lnTo>
                <a:lnTo>
                  <a:pt x="820415" y="49111"/>
                </a:lnTo>
                <a:lnTo>
                  <a:pt x="832175" y="64827"/>
                </a:lnTo>
                <a:lnTo>
                  <a:pt x="840014" y="74649"/>
                </a:lnTo>
                <a:lnTo>
                  <a:pt x="843934" y="82507"/>
                </a:lnTo>
                <a:lnTo>
                  <a:pt x="843934" y="90365"/>
                </a:lnTo>
                <a:lnTo>
                  <a:pt x="843934" y="98223"/>
                </a:lnTo>
                <a:lnTo>
                  <a:pt x="843934" y="102152"/>
                </a:lnTo>
                <a:lnTo>
                  <a:pt x="840014" y="106081"/>
                </a:lnTo>
                <a:lnTo>
                  <a:pt x="832175" y="113939"/>
                </a:lnTo>
                <a:lnTo>
                  <a:pt x="824335" y="115903"/>
                </a:lnTo>
                <a:lnTo>
                  <a:pt x="812575" y="115903"/>
                </a:lnTo>
                <a:lnTo>
                  <a:pt x="802776" y="119832"/>
                </a:lnTo>
                <a:lnTo>
                  <a:pt x="791016" y="123761"/>
                </a:lnTo>
                <a:lnTo>
                  <a:pt x="771417" y="123761"/>
                </a:lnTo>
                <a:lnTo>
                  <a:pt x="757697" y="127690"/>
                </a:lnTo>
                <a:lnTo>
                  <a:pt x="734178" y="127690"/>
                </a:lnTo>
                <a:lnTo>
                  <a:pt x="712619" y="123761"/>
                </a:lnTo>
                <a:lnTo>
                  <a:pt x="685180" y="123761"/>
                </a:lnTo>
                <a:lnTo>
                  <a:pt x="659701" y="119832"/>
                </a:lnTo>
                <a:lnTo>
                  <a:pt x="634222" y="119832"/>
                </a:lnTo>
                <a:lnTo>
                  <a:pt x="606783" y="119832"/>
                </a:lnTo>
                <a:lnTo>
                  <a:pt x="577384" y="119832"/>
                </a:lnTo>
                <a:lnTo>
                  <a:pt x="524466" y="123761"/>
                </a:lnTo>
                <a:lnTo>
                  <a:pt x="475468" y="131619"/>
                </a:lnTo>
                <a:lnTo>
                  <a:pt x="426469" y="139477"/>
                </a:lnTo>
                <a:lnTo>
                  <a:pt x="373551" y="147335"/>
                </a:lnTo>
                <a:lnTo>
                  <a:pt x="322593" y="159121"/>
                </a:lnTo>
                <a:lnTo>
                  <a:pt x="265755" y="165015"/>
                </a:lnTo>
                <a:lnTo>
                  <a:pt x="236356" y="168944"/>
                </a:lnTo>
                <a:lnTo>
                  <a:pt x="204997" y="172873"/>
                </a:lnTo>
                <a:lnTo>
                  <a:pt x="179518" y="180731"/>
                </a:lnTo>
                <a:lnTo>
                  <a:pt x="150119" y="188588"/>
                </a:lnTo>
                <a:lnTo>
                  <a:pt x="97201" y="204304"/>
                </a:lnTo>
                <a:lnTo>
                  <a:pt x="48203" y="221984"/>
                </a:lnTo>
                <a:lnTo>
                  <a:pt x="22724" y="233771"/>
                </a:lnTo>
                <a:lnTo>
                  <a:pt x="18193" y="236042"/>
                </a:lnTo>
                <a:lnTo>
                  <a:pt x="14031" y="223966"/>
                </a:lnTo>
                <a:cubicBezTo>
                  <a:pt x="-7243" y="171026"/>
                  <a:pt x="-1925" y="184261"/>
                  <a:pt x="14031" y="131321"/>
                </a:cubicBezTo>
                <a:lnTo>
                  <a:pt x="27882" y="119832"/>
                </a:lnTo>
                <a:lnTo>
                  <a:pt x="32524" y="119832"/>
                </a:lnTo>
                <a:lnTo>
                  <a:pt x="40363" y="119832"/>
                </a:lnTo>
                <a:lnTo>
                  <a:pt x="52123" y="119832"/>
                </a:lnTo>
                <a:lnTo>
                  <a:pt x="63882" y="119832"/>
                </a:lnTo>
                <a:lnTo>
                  <a:pt x="77602" y="115903"/>
                </a:lnTo>
                <a:lnTo>
                  <a:pt x="93281" y="115903"/>
                </a:lnTo>
                <a:lnTo>
                  <a:pt x="108961" y="115903"/>
                </a:lnTo>
                <a:lnTo>
                  <a:pt x="126600" y="113939"/>
                </a:lnTo>
                <a:lnTo>
                  <a:pt x="150119" y="110010"/>
                </a:lnTo>
                <a:lnTo>
                  <a:pt x="167759" y="106081"/>
                </a:lnTo>
                <a:lnTo>
                  <a:pt x="195198" y="102152"/>
                </a:lnTo>
                <a:lnTo>
                  <a:pt x="216757" y="98223"/>
                </a:lnTo>
                <a:lnTo>
                  <a:pt x="269675" y="90365"/>
                </a:lnTo>
                <a:lnTo>
                  <a:pt x="314753" y="82507"/>
                </a:lnTo>
                <a:lnTo>
                  <a:pt x="363752" y="72685"/>
                </a:lnTo>
                <a:lnTo>
                  <a:pt x="404910" y="64827"/>
                </a:lnTo>
                <a:lnTo>
                  <a:pt x="446069" y="56969"/>
                </a:lnTo>
                <a:lnTo>
                  <a:pt x="487227" y="49111"/>
                </a:lnTo>
                <a:lnTo>
                  <a:pt x="524466" y="41253"/>
                </a:lnTo>
                <a:lnTo>
                  <a:pt x="557785" y="33396"/>
                </a:lnTo>
                <a:lnTo>
                  <a:pt x="573464" y="29467"/>
                </a:lnTo>
                <a:lnTo>
                  <a:pt x="589143" y="23573"/>
                </a:lnTo>
                <a:lnTo>
                  <a:pt x="618542" y="19644"/>
                </a:lnTo>
                <a:lnTo>
                  <a:pt x="640102" y="11786"/>
                </a:lnTo>
                <a:lnTo>
                  <a:pt x="663621" y="7858"/>
                </a:lnTo>
                <a:lnTo>
                  <a:pt x="679300" y="3929"/>
                </a:lnTo>
                <a:lnTo>
                  <a:pt x="69302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177157" y="1861583"/>
            <a:ext cx="593859" cy="1192431"/>
          </a:xfrm>
          <a:custGeom>
            <a:avLst/>
            <a:gdLst>
              <a:gd name="connsiteX0" fmla="*/ 442944 w 593859"/>
              <a:gd name="connsiteY0" fmla="*/ 0 h 1192431"/>
              <a:gd name="connsiteX1" fmla="*/ 454704 w 593859"/>
              <a:gd name="connsiteY1" fmla="*/ 3929 h 1192431"/>
              <a:gd name="connsiteX2" fmla="*/ 462543 w 593859"/>
              <a:gd name="connsiteY2" fmla="*/ 3929 h 1192431"/>
              <a:gd name="connsiteX3" fmla="*/ 474303 w 593859"/>
              <a:gd name="connsiteY3" fmla="*/ 7858 h 1192431"/>
              <a:gd name="connsiteX4" fmla="*/ 484103 w 593859"/>
              <a:gd name="connsiteY4" fmla="*/ 11787 h 1192431"/>
              <a:gd name="connsiteX5" fmla="*/ 499782 w 593859"/>
              <a:gd name="connsiteY5" fmla="*/ 19645 h 1192431"/>
              <a:gd name="connsiteX6" fmla="*/ 511542 w 593859"/>
              <a:gd name="connsiteY6" fmla="*/ 27503 h 1192431"/>
              <a:gd name="connsiteX7" fmla="*/ 525261 w 593859"/>
              <a:gd name="connsiteY7" fmla="*/ 39289 h 1192431"/>
              <a:gd name="connsiteX8" fmla="*/ 540941 w 593859"/>
              <a:gd name="connsiteY8" fmla="*/ 45183 h 1192431"/>
              <a:gd name="connsiteX9" fmla="*/ 556620 w 593859"/>
              <a:gd name="connsiteY9" fmla="*/ 56970 h 1192431"/>
              <a:gd name="connsiteX10" fmla="*/ 564460 w 593859"/>
              <a:gd name="connsiteY10" fmla="*/ 64827 h 1192431"/>
              <a:gd name="connsiteX11" fmla="*/ 574259 w 593859"/>
              <a:gd name="connsiteY11" fmla="*/ 72685 h 1192431"/>
              <a:gd name="connsiteX12" fmla="*/ 582099 w 593859"/>
              <a:gd name="connsiteY12" fmla="*/ 80543 h 1192431"/>
              <a:gd name="connsiteX13" fmla="*/ 586019 w 593859"/>
              <a:gd name="connsiteY13" fmla="*/ 90366 h 1192431"/>
              <a:gd name="connsiteX14" fmla="*/ 589939 w 593859"/>
              <a:gd name="connsiteY14" fmla="*/ 94294 h 1192431"/>
              <a:gd name="connsiteX15" fmla="*/ 593859 w 593859"/>
              <a:gd name="connsiteY15" fmla="*/ 102152 h 1192431"/>
              <a:gd name="connsiteX16" fmla="*/ 589939 w 593859"/>
              <a:gd name="connsiteY16" fmla="*/ 110010 h 1192431"/>
              <a:gd name="connsiteX17" fmla="*/ 589939 w 593859"/>
              <a:gd name="connsiteY17" fmla="*/ 117868 h 1192431"/>
              <a:gd name="connsiteX18" fmla="*/ 586019 w 593859"/>
              <a:gd name="connsiteY18" fmla="*/ 129655 h 1192431"/>
              <a:gd name="connsiteX19" fmla="*/ 586019 w 593859"/>
              <a:gd name="connsiteY19" fmla="*/ 139477 h 1192431"/>
              <a:gd name="connsiteX20" fmla="*/ 578179 w 593859"/>
              <a:gd name="connsiteY20" fmla="*/ 151264 h 1192431"/>
              <a:gd name="connsiteX21" fmla="*/ 574259 w 593859"/>
              <a:gd name="connsiteY21" fmla="*/ 163051 h 1192431"/>
              <a:gd name="connsiteX22" fmla="*/ 566420 w 593859"/>
              <a:gd name="connsiteY22" fmla="*/ 176802 h 1192431"/>
              <a:gd name="connsiteX23" fmla="*/ 560540 w 593859"/>
              <a:gd name="connsiteY23" fmla="*/ 192518 h 1192431"/>
              <a:gd name="connsiteX24" fmla="*/ 556620 w 593859"/>
              <a:gd name="connsiteY24" fmla="*/ 200376 h 1192431"/>
              <a:gd name="connsiteX25" fmla="*/ 548780 w 593859"/>
              <a:gd name="connsiteY25" fmla="*/ 212162 h 1192431"/>
              <a:gd name="connsiteX26" fmla="*/ 544860 w 593859"/>
              <a:gd name="connsiteY26" fmla="*/ 221985 h 1192431"/>
              <a:gd name="connsiteX27" fmla="*/ 537021 w 593859"/>
              <a:gd name="connsiteY27" fmla="*/ 233772 h 1192431"/>
              <a:gd name="connsiteX28" fmla="*/ 533101 w 593859"/>
              <a:gd name="connsiteY28" fmla="*/ 245558 h 1192431"/>
              <a:gd name="connsiteX29" fmla="*/ 525261 w 593859"/>
              <a:gd name="connsiteY29" fmla="*/ 259310 h 1192431"/>
              <a:gd name="connsiteX30" fmla="*/ 519381 w 593859"/>
              <a:gd name="connsiteY30" fmla="*/ 275025 h 1192431"/>
              <a:gd name="connsiteX31" fmla="*/ 511542 w 593859"/>
              <a:gd name="connsiteY31" fmla="*/ 290741 h 1192431"/>
              <a:gd name="connsiteX32" fmla="*/ 503702 w 593859"/>
              <a:gd name="connsiteY32" fmla="*/ 308421 h 1192431"/>
              <a:gd name="connsiteX33" fmla="*/ 495862 w 593859"/>
              <a:gd name="connsiteY33" fmla="*/ 328066 h 1192431"/>
              <a:gd name="connsiteX34" fmla="*/ 484103 w 593859"/>
              <a:gd name="connsiteY34" fmla="*/ 347711 h 1192431"/>
              <a:gd name="connsiteX35" fmla="*/ 478223 w 593859"/>
              <a:gd name="connsiteY35" fmla="*/ 369320 h 1192431"/>
              <a:gd name="connsiteX36" fmla="*/ 466463 w 593859"/>
              <a:gd name="connsiteY36" fmla="*/ 388964 h 1192431"/>
              <a:gd name="connsiteX37" fmla="*/ 458623 w 593859"/>
              <a:gd name="connsiteY37" fmla="*/ 414502 h 1192431"/>
              <a:gd name="connsiteX38" fmla="*/ 446864 w 593859"/>
              <a:gd name="connsiteY38" fmla="*/ 436112 h 1192431"/>
              <a:gd name="connsiteX39" fmla="*/ 439024 w 593859"/>
              <a:gd name="connsiteY39" fmla="*/ 463614 h 1192431"/>
              <a:gd name="connsiteX40" fmla="*/ 417465 w 593859"/>
              <a:gd name="connsiteY40" fmla="*/ 516655 h 1192431"/>
              <a:gd name="connsiteX41" fmla="*/ 393946 w 593859"/>
              <a:gd name="connsiteY41" fmla="*/ 565766 h 1192431"/>
              <a:gd name="connsiteX42" fmla="*/ 346908 w 593859"/>
              <a:gd name="connsiteY42" fmla="*/ 665954 h 1192431"/>
              <a:gd name="connsiteX43" fmla="*/ 297909 w 593859"/>
              <a:gd name="connsiteY43" fmla="*/ 760249 h 1192431"/>
              <a:gd name="connsiteX44" fmla="*/ 244991 w 593859"/>
              <a:gd name="connsiteY44" fmla="*/ 854543 h 1192431"/>
              <a:gd name="connsiteX45" fmla="*/ 229312 w 593859"/>
              <a:gd name="connsiteY45" fmla="*/ 876152 h 1192431"/>
              <a:gd name="connsiteX46" fmla="*/ 217552 w 593859"/>
              <a:gd name="connsiteY46" fmla="*/ 899726 h 1192431"/>
              <a:gd name="connsiteX47" fmla="*/ 207753 w 593859"/>
              <a:gd name="connsiteY47" fmla="*/ 917406 h 1192431"/>
              <a:gd name="connsiteX48" fmla="*/ 199913 w 593859"/>
              <a:gd name="connsiteY48" fmla="*/ 937051 h 1192431"/>
              <a:gd name="connsiteX49" fmla="*/ 188153 w 593859"/>
              <a:gd name="connsiteY49" fmla="*/ 952766 h 1192431"/>
              <a:gd name="connsiteX50" fmla="*/ 180314 w 593859"/>
              <a:gd name="connsiteY50" fmla="*/ 966518 h 1192431"/>
              <a:gd name="connsiteX51" fmla="*/ 172474 w 593859"/>
              <a:gd name="connsiteY51" fmla="*/ 982233 h 1192431"/>
              <a:gd name="connsiteX52" fmla="*/ 170514 w 593859"/>
              <a:gd name="connsiteY52" fmla="*/ 994020 h 1192431"/>
              <a:gd name="connsiteX53" fmla="*/ 166594 w 593859"/>
              <a:gd name="connsiteY53" fmla="*/ 1003842 h 1192431"/>
              <a:gd name="connsiteX54" fmla="*/ 162674 w 593859"/>
              <a:gd name="connsiteY54" fmla="*/ 1011700 h 1192431"/>
              <a:gd name="connsiteX55" fmla="*/ 158754 w 593859"/>
              <a:gd name="connsiteY55" fmla="*/ 1023487 h 1192431"/>
              <a:gd name="connsiteX56" fmla="*/ 154835 w 593859"/>
              <a:gd name="connsiteY56" fmla="*/ 1027416 h 1192431"/>
              <a:gd name="connsiteX57" fmla="*/ 154835 w 593859"/>
              <a:gd name="connsiteY57" fmla="*/ 1035274 h 1192431"/>
              <a:gd name="connsiteX58" fmla="*/ 154835 w 593859"/>
              <a:gd name="connsiteY58" fmla="*/ 1039203 h 1192431"/>
              <a:gd name="connsiteX59" fmla="*/ 154835 w 593859"/>
              <a:gd name="connsiteY59" fmla="*/ 1043132 h 1192431"/>
              <a:gd name="connsiteX60" fmla="*/ 154835 w 593859"/>
              <a:gd name="connsiteY60" fmla="*/ 1045096 h 1192431"/>
              <a:gd name="connsiteX61" fmla="*/ 158754 w 593859"/>
              <a:gd name="connsiteY61" fmla="*/ 1045096 h 1192431"/>
              <a:gd name="connsiteX62" fmla="*/ 162674 w 593859"/>
              <a:gd name="connsiteY62" fmla="*/ 1045096 h 1192431"/>
              <a:gd name="connsiteX63" fmla="*/ 166594 w 593859"/>
              <a:gd name="connsiteY63" fmla="*/ 1045096 h 1192431"/>
              <a:gd name="connsiteX64" fmla="*/ 172474 w 593859"/>
              <a:gd name="connsiteY64" fmla="*/ 1049025 h 1192431"/>
              <a:gd name="connsiteX65" fmla="*/ 175672 w 593859"/>
              <a:gd name="connsiteY65" fmla="*/ 1049025 h 1192431"/>
              <a:gd name="connsiteX66" fmla="*/ 161821 w 593859"/>
              <a:gd name="connsiteY66" fmla="*/ 1060514 h 1192431"/>
              <a:gd name="connsiteX67" fmla="*/ 161821 w 593859"/>
              <a:gd name="connsiteY67" fmla="*/ 1153159 h 1192431"/>
              <a:gd name="connsiteX68" fmla="*/ 165983 w 593859"/>
              <a:gd name="connsiteY68" fmla="*/ 1165235 h 1192431"/>
              <a:gd name="connsiteX69" fmla="*/ 146995 w 593859"/>
              <a:gd name="connsiteY69" fmla="*/ 1174751 h 1192431"/>
              <a:gd name="connsiteX70" fmla="*/ 129355 w 593859"/>
              <a:gd name="connsiteY70" fmla="*/ 1180644 h 1192431"/>
              <a:gd name="connsiteX71" fmla="*/ 109756 w 593859"/>
              <a:gd name="connsiteY71" fmla="*/ 1184573 h 1192431"/>
              <a:gd name="connsiteX72" fmla="*/ 97997 w 593859"/>
              <a:gd name="connsiteY72" fmla="*/ 1192431 h 1192431"/>
              <a:gd name="connsiteX73" fmla="*/ 86237 w 593859"/>
              <a:gd name="connsiteY73" fmla="*/ 1192431 h 1192431"/>
              <a:gd name="connsiteX74" fmla="*/ 80357 w 593859"/>
              <a:gd name="connsiteY74" fmla="*/ 1192431 h 1192431"/>
              <a:gd name="connsiteX75" fmla="*/ 76437 w 593859"/>
              <a:gd name="connsiteY75" fmla="*/ 1192431 h 1192431"/>
              <a:gd name="connsiteX76" fmla="*/ 68598 w 593859"/>
              <a:gd name="connsiteY76" fmla="*/ 1188502 h 1192431"/>
              <a:gd name="connsiteX77" fmla="*/ 60758 w 593859"/>
              <a:gd name="connsiteY77" fmla="*/ 1188502 h 1192431"/>
              <a:gd name="connsiteX78" fmla="*/ 56838 w 593859"/>
              <a:gd name="connsiteY78" fmla="*/ 1184573 h 1192431"/>
              <a:gd name="connsiteX79" fmla="*/ 48998 w 593859"/>
              <a:gd name="connsiteY79" fmla="*/ 1180644 h 1192431"/>
              <a:gd name="connsiteX80" fmla="*/ 43119 w 593859"/>
              <a:gd name="connsiteY80" fmla="*/ 1174751 h 1192431"/>
              <a:gd name="connsiteX81" fmla="*/ 39199 w 593859"/>
              <a:gd name="connsiteY81" fmla="*/ 1166893 h 1192431"/>
              <a:gd name="connsiteX82" fmla="*/ 31359 w 593859"/>
              <a:gd name="connsiteY82" fmla="*/ 1159035 h 1192431"/>
              <a:gd name="connsiteX83" fmla="*/ 27439 w 593859"/>
              <a:gd name="connsiteY83" fmla="*/ 1151177 h 1192431"/>
              <a:gd name="connsiteX84" fmla="*/ 15680 w 593859"/>
              <a:gd name="connsiteY84" fmla="*/ 1133497 h 1192431"/>
              <a:gd name="connsiteX85" fmla="*/ 7840 w 593859"/>
              <a:gd name="connsiteY85" fmla="*/ 1117781 h 1192431"/>
              <a:gd name="connsiteX86" fmla="*/ 3920 w 593859"/>
              <a:gd name="connsiteY86" fmla="*/ 1109924 h 1192431"/>
              <a:gd name="connsiteX87" fmla="*/ 0 w 593859"/>
              <a:gd name="connsiteY87" fmla="*/ 1102066 h 1192431"/>
              <a:gd name="connsiteX88" fmla="*/ 0 w 593859"/>
              <a:gd name="connsiteY88" fmla="*/ 1098137 h 1192431"/>
              <a:gd name="connsiteX89" fmla="*/ 0 w 593859"/>
              <a:gd name="connsiteY89" fmla="*/ 1094208 h 1192431"/>
              <a:gd name="connsiteX90" fmla="*/ 0 w 593859"/>
              <a:gd name="connsiteY90" fmla="*/ 1088314 h 1192431"/>
              <a:gd name="connsiteX91" fmla="*/ 3920 w 593859"/>
              <a:gd name="connsiteY91" fmla="*/ 1080457 h 1192431"/>
              <a:gd name="connsiteX92" fmla="*/ 7840 w 593859"/>
              <a:gd name="connsiteY92" fmla="*/ 1076528 h 1192431"/>
              <a:gd name="connsiteX93" fmla="*/ 11760 w 593859"/>
              <a:gd name="connsiteY93" fmla="*/ 1068670 h 1192431"/>
              <a:gd name="connsiteX94" fmla="*/ 19599 w 593859"/>
              <a:gd name="connsiteY94" fmla="*/ 1060812 h 1192431"/>
              <a:gd name="connsiteX95" fmla="*/ 23519 w 593859"/>
              <a:gd name="connsiteY95" fmla="*/ 1056883 h 1192431"/>
              <a:gd name="connsiteX96" fmla="*/ 35279 w 593859"/>
              <a:gd name="connsiteY96" fmla="*/ 1049025 h 1192431"/>
              <a:gd name="connsiteX97" fmla="*/ 43119 w 593859"/>
              <a:gd name="connsiteY97" fmla="*/ 1045096 h 1192431"/>
              <a:gd name="connsiteX98" fmla="*/ 45078 w 593859"/>
              <a:gd name="connsiteY98" fmla="*/ 1043132 h 1192431"/>
              <a:gd name="connsiteX99" fmla="*/ 52918 w 593859"/>
              <a:gd name="connsiteY99" fmla="*/ 1035274 h 1192431"/>
              <a:gd name="connsiteX100" fmla="*/ 56838 w 593859"/>
              <a:gd name="connsiteY100" fmla="*/ 1027416 h 1192431"/>
              <a:gd name="connsiteX101" fmla="*/ 64678 w 593859"/>
              <a:gd name="connsiteY101" fmla="*/ 1019558 h 1192431"/>
              <a:gd name="connsiteX102" fmla="*/ 68598 w 593859"/>
              <a:gd name="connsiteY102" fmla="*/ 1011700 h 1192431"/>
              <a:gd name="connsiteX103" fmla="*/ 76437 w 593859"/>
              <a:gd name="connsiteY103" fmla="*/ 1001878 h 1192431"/>
              <a:gd name="connsiteX104" fmla="*/ 84277 w 593859"/>
              <a:gd name="connsiteY104" fmla="*/ 990091 h 1192431"/>
              <a:gd name="connsiteX105" fmla="*/ 90157 w 593859"/>
              <a:gd name="connsiteY105" fmla="*/ 974375 h 1192431"/>
              <a:gd name="connsiteX106" fmla="*/ 101916 w 593859"/>
              <a:gd name="connsiteY106" fmla="*/ 958660 h 1192431"/>
              <a:gd name="connsiteX107" fmla="*/ 109756 w 593859"/>
              <a:gd name="connsiteY107" fmla="*/ 944908 h 1192431"/>
              <a:gd name="connsiteX108" fmla="*/ 121516 w 593859"/>
              <a:gd name="connsiteY108" fmla="*/ 925264 h 1192431"/>
              <a:gd name="connsiteX109" fmla="*/ 131315 w 593859"/>
              <a:gd name="connsiteY109" fmla="*/ 907584 h 1192431"/>
              <a:gd name="connsiteX110" fmla="*/ 143075 w 593859"/>
              <a:gd name="connsiteY110" fmla="*/ 887939 h 1192431"/>
              <a:gd name="connsiteX111" fmla="*/ 154835 w 593859"/>
              <a:gd name="connsiteY111" fmla="*/ 866330 h 1192431"/>
              <a:gd name="connsiteX112" fmla="*/ 166594 w 593859"/>
              <a:gd name="connsiteY112" fmla="*/ 838827 h 1192431"/>
              <a:gd name="connsiteX113" fmla="*/ 180314 w 593859"/>
              <a:gd name="connsiteY113" fmla="*/ 817218 h 1192431"/>
              <a:gd name="connsiteX114" fmla="*/ 207753 w 593859"/>
              <a:gd name="connsiteY114" fmla="*/ 764178 h 1192431"/>
              <a:gd name="connsiteX115" fmla="*/ 229312 w 593859"/>
              <a:gd name="connsiteY115" fmla="*/ 715066 h 1192431"/>
              <a:gd name="connsiteX116" fmla="*/ 256751 w 593859"/>
              <a:gd name="connsiteY116" fmla="*/ 662025 h 1192431"/>
              <a:gd name="connsiteX117" fmla="*/ 278310 w 593859"/>
              <a:gd name="connsiteY117" fmla="*/ 612914 h 1192431"/>
              <a:gd name="connsiteX118" fmla="*/ 297909 w 593859"/>
              <a:gd name="connsiteY118" fmla="*/ 561837 h 1192431"/>
              <a:gd name="connsiteX119" fmla="*/ 319469 w 593859"/>
              <a:gd name="connsiteY119" fmla="*/ 508797 h 1192431"/>
              <a:gd name="connsiteX120" fmla="*/ 339068 w 593859"/>
              <a:gd name="connsiteY120" fmla="*/ 451827 h 1192431"/>
              <a:gd name="connsiteX121" fmla="*/ 356707 w 593859"/>
              <a:gd name="connsiteY121" fmla="*/ 398787 h 1192431"/>
              <a:gd name="connsiteX122" fmla="*/ 364547 w 593859"/>
              <a:gd name="connsiteY122" fmla="*/ 373249 h 1192431"/>
              <a:gd name="connsiteX123" fmla="*/ 376306 w 593859"/>
              <a:gd name="connsiteY123" fmla="*/ 347711 h 1192431"/>
              <a:gd name="connsiteX124" fmla="*/ 384146 w 593859"/>
              <a:gd name="connsiteY124" fmla="*/ 324137 h 1192431"/>
              <a:gd name="connsiteX125" fmla="*/ 391986 w 593859"/>
              <a:gd name="connsiteY125" fmla="*/ 302528 h 1192431"/>
              <a:gd name="connsiteX126" fmla="*/ 397866 w 593859"/>
              <a:gd name="connsiteY126" fmla="*/ 282883 h 1192431"/>
              <a:gd name="connsiteX127" fmla="*/ 405705 w 593859"/>
              <a:gd name="connsiteY127" fmla="*/ 259310 h 1192431"/>
              <a:gd name="connsiteX128" fmla="*/ 409625 w 593859"/>
              <a:gd name="connsiteY128" fmla="*/ 241629 h 1192431"/>
              <a:gd name="connsiteX129" fmla="*/ 417465 w 593859"/>
              <a:gd name="connsiteY129" fmla="*/ 225914 h 1192431"/>
              <a:gd name="connsiteX130" fmla="*/ 421385 w 593859"/>
              <a:gd name="connsiteY130" fmla="*/ 208233 h 1192431"/>
              <a:gd name="connsiteX131" fmla="*/ 429225 w 593859"/>
              <a:gd name="connsiteY131" fmla="*/ 192518 h 1192431"/>
              <a:gd name="connsiteX132" fmla="*/ 433144 w 593859"/>
              <a:gd name="connsiteY132" fmla="*/ 180731 h 1192431"/>
              <a:gd name="connsiteX133" fmla="*/ 435104 w 593859"/>
              <a:gd name="connsiteY133" fmla="*/ 166980 h 1192431"/>
              <a:gd name="connsiteX134" fmla="*/ 439024 w 593859"/>
              <a:gd name="connsiteY134" fmla="*/ 155193 h 1192431"/>
              <a:gd name="connsiteX135" fmla="*/ 442944 w 593859"/>
              <a:gd name="connsiteY135" fmla="*/ 143406 h 1192431"/>
              <a:gd name="connsiteX136" fmla="*/ 442944 w 593859"/>
              <a:gd name="connsiteY136" fmla="*/ 135548 h 1192431"/>
              <a:gd name="connsiteX137" fmla="*/ 446864 w 593859"/>
              <a:gd name="connsiteY137" fmla="*/ 129655 h 1192431"/>
              <a:gd name="connsiteX138" fmla="*/ 446864 w 593859"/>
              <a:gd name="connsiteY138" fmla="*/ 117868 h 1192431"/>
              <a:gd name="connsiteX139" fmla="*/ 450784 w 593859"/>
              <a:gd name="connsiteY139" fmla="*/ 106081 h 1192431"/>
              <a:gd name="connsiteX140" fmla="*/ 450784 w 593859"/>
              <a:gd name="connsiteY140" fmla="*/ 94294 h 1192431"/>
              <a:gd name="connsiteX141" fmla="*/ 446864 w 593859"/>
              <a:gd name="connsiteY141" fmla="*/ 84472 h 1192431"/>
              <a:gd name="connsiteX142" fmla="*/ 442944 w 593859"/>
              <a:gd name="connsiteY142" fmla="*/ 64827 h 1192431"/>
              <a:gd name="connsiteX143" fmla="*/ 439024 w 593859"/>
              <a:gd name="connsiteY143" fmla="*/ 45183 h 1192431"/>
              <a:gd name="connsiteX144" fmla="*/ 433144 w 593859"/>
              <a:gd name="connsiteY144" fmla="*/ 39289 h 1192431"/>
              <a:gd name="connsiteX145" fmla="*/ 429225 w 593859"/>
              <a:gd name="connsiteY145" fmla="*/ 35360 h 1192431"/>
              <a:gd name="connsiteX146" fmla="*/ 429225 w 593859"/>
              <a:gd name="connsiteY146" fmla="*/ 27503 h 1192431"/>
              <a:gd name="connsiteX147" fmla="*/ 425305 w 593859"/>
              <a:gd name="connsiteY147" fmla="*/ 23574 h 1192431"/>
              <a:gd name="connsiteX148" fmla="*/ 429225 w 593859"/>
              <a:gd name="connsiteY148" fmla="*/ 15716 h 1192431"/>
              <a:gd name="connsiteX149" fmla="*/ 429225 w 593859"/>
              <a:gd name="connsiteY149" fmla="*/ 11787 h 1192431"/>
              <a:gd name="connsiteX150" fmla="*/ 433144 w 593859"/>
              <a:gd name="connsiteY150" fmla="*/ 7858 h 1192431"/>
              <a:gd name="connsiteX151" fmla="*/ 439024 w 593859"/>
              <a:gd name="connsiteY151" fmla="*/ 3929 h 1192431"/>
              <a:gd name="connsiteX152" fmla="*/ 442944 w 593859"/>
              <a:gd name="connsiteY152" fmla="*/ 0 h 119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93859" h="1192431">
                <a:moveTo>
                  <a:pt x="442944" y="0"/>
                </a:moveTo>
                <a:lnTo>
                  <a:pt x="454704" y="3929"/>
                </a:lnTo>
                <a:lnTo>
                  <a:pt x="462543" y="3929"/>
                </a:lnTo>
                <a:lnTo>
                  <a:pt x="474303" y="7858"/>
                </a:lnTo>
                <a:lnTo>
                  <a:pt x="484103" y="11787"/>
                </a:lnTo>
                <a:lnTo>
                  <a:pt x="499782" y="19645"/>
                </a:lnTo>
                <a:lnTo>
                  <a:pt x="511542" y="27503"/>
                </a:lnTo>
                <a:lnTo>
                  <a:pt x="525261" y="39289"/>
                </a:lnTo>
                <a:lnTo>
                  <a:pt x="540941" y="45183"/>
                </a:lnTo>
                <a:lnTo>
                  <a:pt x="556620" y="56970"/>
                </a:lnTo>
                <a:lnTo>
                  <a:pt x="564460" y="64827"/>
                </a:lnTo>
                <a:lnTo>
                  <a:pt x="574259" y="72685"/>
                </a:lnTo>
                <a:lnTo>
                  <a:pt x="582099" y="80543"/>
                </a:lnTo>
                <a:lnTo>
                  <a:pt x="586019" y="90366"/>
                </a:lnTo>
                <a:lnTo>
                  <a:pt x="589939" y="94294"/>
                </a:lnTo>
                <a:lnTo>
                  <a:pt x="593859" y="102152"/>
                </a:lnTo>
                <a:lnTo>
                  <a:pt x="589939" y="110010"/>
                </a:lnTo>
                <a:lnTo>
                  <a:pt x="589939" y="117868"/>
                </a:lnTo>
                <a:lnTo>
                  <a:pt x="586019" y="129655"/>
                </a:lnTo>
                <a:lnTo>
                  <a:pt x="586019" y="139477"/>
                </a:lnTo>
                <a:lnTo>
                  <a:pt x="578179" y="151264"/>
                </a:lnTo>
                <a:lnTo>
                  <a:pt x="574259" y="163051"/>
                </a:lnTo>
                <a:lnTo>
                  <a:pt x="566420" y="176802"/>
                </a:lnTo>
                <a:lnTo>
                  <a:pt x="560540" y="192518"/>
                </a:lnTo>
                <a:lnTo>
                  <a:pt x="556620" y="200376"/>
                </a:lnTo>
                <a:lnTo>
                  <a:pt x="548780" y="212162"/>
                </a:lnTo>
                <a:lnTo>
                  <a:pt x="544860" y="221985"/>
                </a:lnTo>
                <a:lnTo>
                  <a:pt x="537021" y="233772"/>
                </a:lnTo>
                <a:lnTo>
                  <a:pt x="533101" y="245558"/>
                </a:lnTo>
                <a:lnTo>
                  <a:pt x="525261" y="259310"/>
                </a:lnTo>
                <a:lnTo>
                  <a:pt x="519381" y="275025"/>
                </a:lnTo>
                <a:lnTo>
                  <a:pt x="511542" y="290741"/>
                </a:lnTo>
                <a:lnTo>
                  <a:pt x="503702" y="308421"/>
                </a:lnTo>
                <a:lnTo>
                  <a:pt x="495862" y="328066"/>
                </a:lnTo>
                <a:lnTo>
                  <a:pt x="484103" y="347711"/>
                </a:lnTo>
                <a:lnTo>
                  <a:pt x="478223" y="369320"/>
                </a:lnTo>
                <a:lnTo>
                  <a:pt x="466463" y="388964"/>
                </a:lnTo>
                <a:lnTo>
                  <a:pt x="458623" y="414502"/>
                </a:lnTo>
                <a:lnTo>
                  <a:pt x="446864" y="436112"/>
                </a:lnTo>
                <a:lnTo>
                  <a:pt x="439024" y="463614"/>
                </a:lnTo>
                <a:lnTo>
                  <a:pt x="417465" y="516655"/>
                </a:lnTo>
                <a:lnTo>
                  <a:pt x="393946" y="565766"/>
                </a:lnTo>
                <a:lnTo>
                  <a:pt x="346908" y="665954"/>
                </a:lnTo>
                <a:lnTo>
                  <a:pt x="297909" y="760249"/>
                </a:lnTo>
                <a:lnTo>
                  <a:pt x="244991" y="854543"/>
                </a:lnTo>
                <a:lnTo>
                  <a:pt x="229312" y="876152"/>
                </a:lnTo>
                <a:lnTo>
                  <a:pt x="217552" y="899726"/>
                </a:lnTo>
                <a:lnTo>
                  <a:pt x="207753" y="917406"/>
                </a:lnTo>
                <a:lnTo>
                  <a:pt x="199913" y="937051"/>
                </a:lnTo>
                <a:lnTo>
                  <a:pt x="188153" y="952766"/>
                </a:lnTo>
                <a:lnTo>
                  <a:pt x="180314" y="966518"/>
                </a:lnTo>
                <a:lnTo>
                  <a:pt x="172474" y="982233"/>
                </a:lnTo>
                <a:lnTo>
                  <a:pt x="170514" y="994020"/>
                </a:lnTo>
                <a:lnTo>
                  <a:pt x="166594" y="1003842"/>
                </a:lnTo>
                <a:lnTo>
                  <a:pt x="162674" y="1011700"/>
                </a:lnTo>
                <a:lnTo>
                  <a:pt x="158754" y="1023487"/>
                </a:lnTo>
                <a:lnTo>
                  <a:pt x="154835" y="1027416"/>
                </a:lnTo>
                <a:lnTo>
                  <a:pt x="154835" y="1035274"/>
                </a:lnTo>
                <a:lnTo>
                  <a:pt x="154835" y="1039203"/>
                </a:lnTo>
                <a:lnTo>
                  <a:pt x="154835" y="1043132"/>
                </a:lnTo>
                <a:lnTo>
                  <a:pt x="154835" y="1045096"/>
                </a:lnTo>
                <a:lnTo>
                  <a:pt x="158754" y="1045096"/>
                </a:lnTo>
                <a:lnTo>
                  <a:pt x="162674" y="1045096"/>
                </a:lnTo>
                <a:lnTo>
                  <a:pt x="166594" y="1045096"/>
                </a:lnTo>
                <a:lnTo>
                  <a:pt x="172474" y="1049025"/>
                </a:lnTo>
                <a:lnTo>
                  <a:pt x="175672" y="1049025"/>
                </a:lnTo>
                <a:lnTo>
                  <a:pt x="161821" y="1060514"/>
                </a:lnTo>
                <a:cubicBezTo>
                  <a:pt x="145865" y="1113454"/>
                  <a:pt x="140547" y="1100219"/>
                  <a:pt x="161821" y="1153159"/>
                </a:cubicBezTo>
                <a:lnTo>
                  <a:pt x="165983" y="1165235"/>
                </a:lnTo>
                <a:lnTo>
                  <a:pt x="146995" y="1174751"/>
                </a:lnTo>
                <a:lnTo>
                  <a:pt x="129355" y="1180644"/>
                </a:lnTo>
                <a:lnTo>
                  <a:pt x="109756" y="1184573"/>
                </a:lnTo>
                <a:lnTo>
                  <a:pt x="97997" y="1192431"/>
                </a:lnTo>
                <a:lnTo>
                  <a:pt x="86237" y="1192431"/>
                </a:lnTo>
                <a:lnTo>
                  <a:pt x="80357" y="1192431"/>
                </a:lnTo>
                <a:lnTo>
                  <a:pt x="76437" y="1192431"/>
                </a:lnTo>
                <a:lnTo>
                  <a:pt x="68598" y="1188502"/>
                </a:lnTo>
                <a:lnTo>
                  <a:pt x="60758" y="1188502"/>
                </a:lnTo>
                <a:lnTo>
                  <a:pt x="56838" y="1184573"/>
                </a:lnTo>
                <a:lnTo>
                  <a:pt x="48998" y="1180644"/>
                </a:lnTo>
                <a:lnTo>
                  <a:pt x="43119" y="1174751"/>
                </a:lnTo>
                <a:lnTo>
                  <a:pt x="39199" y="1166893"/>
                </a:lnTo>
                <a:lnTo>
                  <a:pt x="31359" y="1159035"/>
                </a:lnTo>
                <a:lnTo>
                  <a:pt x="27439" y="1151177"/>
                </a:lnTo>
                <a:lnTo>
                  <a:pt x="15680" y="1133497"/>
                </a:lnTo>
                <a:lnTo>
                  <a:pt x="7840" y="1117781"/>
                </a:lnTo>
                <a:lnTo>
                  <a:pt x="3920" y="1109924"/>
                </a:lnTo>
                <a:lnTo>
                  <a:pt x="0" y="1102066"/>
                </a:lnTo>
                <a:lnTo>
                  <a:pt x="0" y="1098137"/>
                </a:lnTo>
                <a:lnTo>
                  <a:pt x="0" y="1094208"/>
                </a:lnTo>
                <a:lnTo>
                  <a:pt x="0" y="1088314"/>
                </a:lnTo>
                <a:lnTo>
                  <a:pt x="3920" y="1080457"/>
                </a:lnTo>
                <a:lnTo>
                  <a:pt x="7840" y="1076528"/>
                </a:lnTo>
                <a:lnTo>
                  <a:pt x="11760" y="1068670"/>
                </a:lnTo>
                <a:lnTo>
                  <a:pt x="19599" y="1060812"/>
                </a:lnTo>
                <a:lnTo>
                  <a:pt x="23519" y="1056883"/>
                </a:lnTo>
                <a:lnTo>
                  <a:pt x="35279" y="1049025"/>
                </a:lnTo>
                <a:lnTo>
                  <a:pt x="43119" y="1045096"/>
                </a:lnTo>
                <a:lnTo>
                  <a:pt x="45078" y="1043132"/>
                </a:lnTo>
                <a:lnTo>
                  <a:pt x="52918" y="1035274"/>
                </a:lnTo>
                <a:lnTo>
                  <a:pt x="56838" y="1027416"/>
                </a:lnTo>
                <a:lnTo>
                  <a:pt x="64678" y="1019558"/>
                </a:lnTo>
                <a:lnTo>
                  <a:pt x="68598" y="1011700"/>
                </a:lnTo>
                <a:lnTo>
                  <a:pt x="76437" y="1001878"/>
                </a:lnTo>
                <a:lnTo>
                  <a:pt x="84277" y="990091"/>
                </a:lnTo>
                <a:lnTo>
                  <a:pt x="90157" y="974375"/>
                </a:lnTo>
                <a:lnTo>
                  <a:pt x="101916" y="958660"/>
                </a:lnTo>
                <a:lnTo>
                  <a:pt x="109756" y="944908"/>
                </a:lnTo>
                <a:lnTo>
                  <a:pt x="121516" y="925264"/>
                </a:lnTo>
                <a:lnTo>
                  <a:pt x="131315" y="907584"/>
                </a:lnTo>
                <a:lnTo>
                  <a:pt x="143075" y="887939"/>
                </a:lnTo>
                <a:lnTo>
                  <a:pt x="154835" y="866330"/>
                </a:lnTo>
                <a:lnTo>
                  <a:pt x="166594" y="838827"/>
                </a:lnTo>
                <a:lnTo>
                  <a:pt x="180314" y="817218"/>
                </a:lnTo>
                <a:lnTo>
                  <a:pt x="207753" y="764178"/>
                </a:lnTo>
                <a:lnTo>
                  <a:pt x="229312" y="715066"/>
                </a:lnTo>
                <a:lnTo>
                  <a:pt x="256751" y="662025"/>
                </a:lnTo>
                <a:lnTo>
                  <a:pt x="278310" y="612914"/>
                </a:lnTo>
                <a:lnTo>
                  <a:pt x="297909" y="561837"/>
                </a:lnTo>
                <a:lnTo>
                  <a:pt x="319469" y="508797"/>
                </a:lnTo>
                <a:lnTo>
                  <a:pt x="339068" y="451827"/>
                </a:lnTo>
                <a:lnTo>
                  <a:pt x="356707" y="398787"/>
                </a:lnTo>
                <a:lnTo>
                  <a:pt x="364547" y="373249"/>
                </a:lnTo>
                <a:lnTo>
                  <a:pt x="376306" y="347711"/>
                </a:lnTo>
                <a:lnTo>
                  <a:pt x="384146" y="324137"/>
                </a:lnTo>
                <a:lnTo>
                  <a:pt x="391986" y="302528"/>
                </a:lnTo>
                <a:lnTo>
                  <a:pt x="397866" y="282883"/>
                </a:lnTo>
                <a:lnTo>
                  <a:pt x="405705" y="259310"/>
                </a:lnTo>
                <a:lnTo>
                  <a:pt x="409625" y="241629"/>
                </a:lnTo>
                <a:lnTo>
                  <a:pt x="417465" y="225914"/>
                </a:lnTo>
                <a:lnTo>
                  <a:pt x="421385" y="208233"/>
                </a:lnTo>
                <a:lnTo>
                  <a:pt x="429225" y="192518"/>
                </a:lnTo>
                <a:lnTo>
                  <a:pt x="433144" y="180731"/>
                </a:lnTo>
                <a:lnTo>
                  <a:pt x="435104" y="166980"/>
                </a:lnTo>
                <a:lnTo>
                  <a:pt x="439024" y="155193"/>
                </a:lnTo>
                <a:lnTo>
                  <a:pt x="442944" y="143406"/>
                </a:lnTo>
                <a:lnTo>
                  <a:pt x="442944" y="135548"/>
                </a:lnTo>
                <a:lnTo>
                  <a:pt x="446864" y="129655"/>
                </a:lnTo>
                <a:lnTo>
                  <a:pt x="446864" y="117868"/>
                </a:lnTo>
                <a:lnTo>
                  <a:pt x="450784" y="106081"/>
                </a:lnTo>
                <a:lnTo>
                  <a:pt x="450784" y="94294"/>
                </a:lnTo>
                <a:lnTo>
                  <a:pt x="446864" y="84472"/>
                </a:lnTo>
                <a:lnTo>
                  <a:pt x="442944" y="64827"/>
                </a:lnTo>
                <a:lnTo>
                  <a:pt x="439024" y="45183"/>
                </a:lnTo>
                <a:lnTo>
                  <a:pt x="433144" y="39289"/>
                </a:lnTo>
                <a:lnTo>
                  <a:pt x="429225" y="35360"/>
                </a:lnTo>
                <a:lnTo>
                  <a:pt x="429225" y="27503"/>
                </a:lnTo>
                <a:lnTo>
                  <a:pt x="425305" y="23574"/>
                </a:lnTo>
                <a:lnTo>
                  <a:pt x="429225" y="15716"/>
                </a:lnTo>
                <a:lnTo>
                  <a:pt x="429225" y="11787"/>
                </a:lnTo>
                <a:lnTo>
                  <a:pt x="433144" y="7858"/>
                </a:lnTo>
                <a:lnTo>
                  <a:pt x="439024" y="3929"/>
                </a:lnTo>
                <a:lnTo>
                  <a:pt x="44294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608244" y="2701716"/>
            <a:ext cx="155499" cy="981886"/>
          </a:xfrm>
          <a:custGeom>
            <a:avLst/>
            <a:gdLst>
              <a:gd name="connsiteX0" fmla="*/ 29695 w 155499"/>
              <a:gd name="connsiteY0" fmla="*/ 0 h 981886"/>
              <a:gd name="connsiteX1" fmla="*/ 151564 w 155499"/>
              <a:gd name="connsiteY1" fmla="*/ 0 h 981886"/>
              <a:gd name="connsiteX2" fmla="*/ 151564 w 155499"/>
              <a:gd name="connsiteY2" fmla="*/ 7600 h 981886"/>
              <a:gd name="connsiteX3" fmla="*/ 147628 w 155499"/>
              <a:gd name="connsiteY3" fmla="*/ 19386 h 981886"/>
              <a:gd name="connsiteX4" fmla="*/ 147628 w 155499"/>
              <a:gd name="connsiteY4" fmla="*/ 33136 h 981886"/>
              <a:gd name="connsiteX5" fmla="*/ 143693 w 155499"/>
              <a:gd name="connsiteY5" fmla="*/ 52778 h 981886"/>
              <a:gd name="connsiteX6" fmla="*/ 143693 w 155499"/>
              <a:gd name="connsiteY6" fmla="*/ 70457 h 981886"/>
              <a:gd name="connsiteX7" fmla="*/ 143693 w 155499"/>
              <a:gd name="connsiteY7" fmla="*/ 94028 h 981886"/>
              <a:gd name="connsiteX8" fmla="*/ 143693 w 155499"/>
              <a:gd name="connsiteY8" fmla="*/ 119564 h 981886"/>
              <a:gd name="connsiteX9" fmla="*/ 143693 w 155499"/>
              <a:gd name="connsiteY9" fmla="*/ 147064 h 981886"/>
              <a:gd name="connsiteX10" fmla="*/ 143693 w 155499"/>
              <a:gd name="connsiteY10" fmla="*/ 176528 h 981886"/>
              <a:gd name="connsiteX11" fmla="*/ 143693 w 155499"/>
              <a:gd name="connsiteY11" fmla="*/ 209921 h 981886"/>
              <a:gd name="connsiteX12" fmla="*/ 143693 w 155499"/>
              <a:gd name="connsiteY12" fmla="*/ 247243 h 981886"/>
              <a:gd name="connsiteX13" fmla="*/ 147628 w 155499"/>
              <a:gd name="connsiteY13" fmla="*/ 286529 h 981886"/>
              <a:gd name="connsiteX14" fmla="*/ 147628 w 155499"/>
              <a:gd name="connsiteY14" fmla="*/ 327779 h 981886"/>
              <a:gd name="connsiteX15" fmla="*/ 147628 w 155499"/>
              <a:gd name="connsiteY15" fmla="*/ 369029 h 981886"/>
              <a:gd name="connsiteX16" fmla="*/ 151564 w 155499"/>
              <a:gd name="connsiteY16" fmla="*/ 414207 h 981886"/>
              <a:gd name="connsiteX17" fmla="*/ 151564 w 155499"/>
              <a:gd name="connsiteY17" fmla="*/ 455457 h 981886"/>
              <a:gd name="connsiteX18" fmla="*/ 151564 w 155499"/>
              <a:gd name="connsiteY18" fmla="*/ 492779 h 981886"/>
              <a:gd name="connsiteX19" fmla="*/ 155499 w 155499"/>
              <a:gd name="connsiteY19" fmla="*/ 530100 h 981886"/>
              <a:gd name="connsiteX20" fmla="*/ 155499 w 155499"/>
              <a:gd name="connsiteY20" fmla="*/ 563493 h 981886"/>
              <a:gd name="connsiteX21" fmla="*/ 155499 w 155499"/>
              <a:gd name="connsiteY21" fmla="*/ 596886 h 981886"/>
              <a:gd name="connsiteX22" fmla="*/ 155499 w 155499"/>
              <a:gd name="connsiteY22" fmla="*/ 628315 h 981886"/>
              <a:gd name="connsiteX23" fmla="*/ 155499 w 155499"/>
              <a:gd name="connsiteY23" fmla="*/ 657779 h 981886"/>
              <a:gd name="connsiteX24" fmla="*/ 155499 w 155499"/>
              <a:gd name="connsiteY24" fmla="*/ 683315 h 981886"/>
              <a:gd name="connsiteX25" fmla="*/ 155499 w 155499"/>
              <a:gd name="connsiteY25" fmla="*/ 710815 h 981886"/>
              <a:gd name="connsiteX26" fmla="*/ 155499 w 155499"/>
              <a:gd name="connsiteY26" fmla="*/ 728493 h 981886"/>
              <a:gd name="connsiteX27" fmla="*/ 155499 w 155499"/>
              <a:gd name="connsiteY27" fmla="*/ 752065 h 981886"/>
              <a:gd name="connsiteX28" fmla="*/ 151564 w 155499"/>
              <a:gd name="connsiteY28" fmla="*/ 769743 h 981886"/>
              <a:gd name="connsiteX29" fmla="*/ 151564 w 155499"/>
              <a:gd name="connsiteY29" fmla="*/ 785457 h 981886"/>
              <a:gd name="connsiteX30" fmla="*/ 151564 w 155499"/>
              <a:gd name="connsiteY30" fmla="*/ 801172 h 981886"/>
              <a:gd name="connsiteX31" fmla="*/ 147628 w 155499"/>
              <a:gd name="connsiteY31" fmla="*/ 810993 h 981886"/>
              <a:gd name="connsiteX32" fmla="*/ 139757 w 155499"/>
              <a:gd name="connsiteY32" fmla="*/ 846350 h 981886"/>
              <a:gd name="connsiteX33" fmla="*/ 129919 w 155499"/>
              <a:gd name="connsiteY33" fmla="*/ 879743 h 981886"/>
              <a:gd name="connsiteX34" fmla="*/ 118113 w 155499"/>
              <a:gd name="connsiteY34" fmla="*/ 905279 h 981886"/>
              <a:gd name="connsiteX35" fmla="*/ 98436 w 155499"/>
              <a:gd name="connsiteY35" fmla="*/ 932779 h 981886"/>
              <a:gd name="connsiteX36" fmla="*/ 84662 w 155499"/>
              <a:gd name="connsiteY36" fmla="*/ 950458 h 981886"/>
              <a:gd name="connsiteX37" fmla="*/ 68920 w 155499"/>
              <a:gd name="connsiteY37" fmla="*/ 966172 h 981886"/>
              <a:gd name="connsiteX38" fmla="*/ 61049 w 155499"/>
              <a:gd name="connsiteY38" fmla="*/ 974029 h 981886"/>
              <a:gd name="connsiteX39" fmla="*/ 53178 w 155499"/>
              <a:gd name="connsiteY39" fmla="*/ 981886 h 981886"/>
              <a:gd name="connsiteX40" fmla="*/ 45308 w 155499"/>
              <a:gd name="connsiteY40" fmla="*/ 981886 h 981886"/>
              <a:gd name="connsiteX41" fmla="*/ 39404 w 155499"/>
              <a:gd name="connsiteY41" fmla="*/ 981886 h 981886"/>
              <a:gd name="connsiteX42" fmla="*/ 35469 w 155499"/>
              <a:gd name="connsiteY42" fmla="*/ 974029 h 981886"/>
              <a:gd name="connsiteX43" fmla="*/ 27598 w 155499"/>
              <a:gd name="connsiteY43" fmla="*/ 970100 h 981886"/>
              <a:gd name="connsiteX44" fmla="*/ 23663 w 155499"/>
              <a:gd name="connsiteY44" fmla="*/ 962243 h 981886"/>
              <a:gd name="connsiteX45" fmla="*/ 19727 w 155499"/>
              <a:gd name="connsiteY45" fmla="*/ 950458 h 981886"/>
              <a:gd name="connsiteX46" fmla="*/ 15792 w 155499"/>
              <a:gd name="connsiteY46" fmla="*/ 940636 h 981886"/>
              <a:gd name="connsiteX47" fmla="*/ 11857 w 155499"/>
              <a:gd name="connsiteY47" fmla="*/ 924922 h 981886"/>
              <a:gd name="connsiteX48" fmla="*/ 7921 w 155499"/>
              <a:gd name="connsiteY48" fmla="*/ 909208 h 981886"/>
              <a:gd name="connsiteX49" fmla="*/ 50 w 155499"/>
              <a:gd name="connsiteY49" fmla="*/ 895458 h 981886"/>
              <a:gd name="connsiteX50" fmla="*/ 0 w 155499"/>
              <a:gd name="connsiteY50" fmla="*/ 895398 h 981886"/>
              <a:gd name="connsiteX51" fmla="*/ 0 w 155499"/>
              <a:gd name="connsiteY51" fmla="*/ 755993 h 981886"/>
              <a:gd name="connsiteX52" fmla="*/ 3986 w 155499"/>
              <a:gd name="connsiteY52" fmla="*/ 755993 h 981886"/>
              <a:gd name="connsiteX53" fmla="*/ 7921 w 155499"/>
              <a:gd name="connsiteY53" fmla="*/ 744207 h 981886"/>
              <a:gd name="connsiteX54" fmla="*/ 19727 w 155499"/>
              <a:gd name="connsiteY54" fmla="*/ 736350 h 981886"/>
              <a:gd name="connsiteX55" fmla="*/ 27598 w 155499"/>
              <a:gd name="connsiteY55" fmla="*/ 722600 h 981886"/>
              <a:gd name="connsiteX56" fmla="*/ 35469 w 155499"/>
              <a:gd name="connsiteY56" fmla="*/ 702957 h 981886"/>
              <a:gd name="connsiteX57" fmla="*/ 39404 w 155499"/>
              <a:gd name="connsiteY57" fmla="*/ 699029 h 981886"/>
              <a:gd name="connsiteX58" fmla="*/ 39404 w 155499"/>
              <a:gd name="connsiteY58" fmla="*/ 691172 h 981886"/>
              <a:gd name="connsiteX59" fmla="*/ 39404 w 155499"/>
              <a:gd name="connsiteY59" fmla="*/ 679386 h 981886"/>
              <a:gd name="connsiteX60" fmla="*/ 39404 w 155499"/>
              <a:gd name="connsiteY60" fmla="*/ 669565 h 981886"/>
              <a:gd name="connsiteX61" fmla="*/ 43340 w 155499"/>
              <a:gd name="connsiteY61" fmla="*/ 653850 h 981886"/>
              <a:gd name="connsiteX62" fmla="*/ 43340 w 155499"/>
              <a:gd name="connsiteY62" fmla="*/ 638136 h 981886"/>
              <a:gd name="connsiteX63" fmla="*/ 43340 w 155499"/>
              <a:gd name="connsiteY63" fmla="*/ 620457 h 981886"/>
              <a:gd name="connsiteX64" fmla="*/ 43340 w 155499"/>
              <a:gd name="connsiteY64" fmla="*/ 596886 h 981886"/>
              <a:gd name="connsiteX65" fmla="*/ 43340 w 155499"/>
              <a:gd name="connsiteY65" fmla="*/ 575279 h 981886"/>
              <a:gd name="connsiteX66" fmla="*/ 43340 w 155499"/>
              <a:gd name="connsiteY66" fmla="*/ 547779 h 981886"/>
              <a:gd name="connsiteX67" fmla="*/ 43340 w 155499"/>
              <a:gd name="connsiteY67" fmla="*/ 522243 h 981886"/>
              <a:gd name="connsiteX68" fmla="*/ 43340 w 155499"/>
              <a:gd name="connsiteY68" fmla="*/ 492779 h 981886"/>
              <a:gd name="connsiteX69" fmla="*/ 43340 w 155499"/>
              <a:gd name="connsiteY69" fmla="*/ 459386 h 981886"/>
              <a:gd name="connsiteX70" fmla="*/ 43340 w 155499"/>
              <a:gd name="connsiteY70" fmla="*/ 420100 h 981886"/>
              <a:gd name="connsiteX71" fmla="*/ 43340 w 155499"/>
              <a:gd name="connsiteY71" fmla="*/ 382779 h 981886"/>
              <a:gd name="connsiteX72" fmla="*/ 43340 w 155499"/>
              <a:gd name="connsiteY72" fmla="*/ 345457 h 981886"/>
              <a:gd name="connsiteX73" fmla="*/ 43340 w 155499"/>
              <a:gd name="connsiteY73" fmla="*/ 304207 h 981886"/>
              <a:gd name="connsiteX74" fmla="*/ 43340 w 155499"/>
              <a:gd name="connsiteY74" fmla="*/ 266886 h 981886"/>
              <a:gd name="connsiteX75" fmla="*/ 43340 w 155499"/>
              <a:gd name="connsiteY75" fmla="*/ 233493 h 981886"/>
              <a:gd name="connsiteX76" fmla="*/ 43340 w 155499"/>
              <a:gd name="connsiteY76" fmla="*/ 198136 h 981886"/>
              <a:gd name="connsiteX77" fmla="*/ 43340 w 155499"/>
              <a:gd name="connsiteY77" fmla="*/ 168671 h 981886"/>
              <a:gd name="connsiteX78" fmla="*/ 39404 w 155499"/>
              <a:gd name="connsiteY78" fmla="*/ 139207 h 981886"/>
              <a:gd name="connsiteX79" fmla="*/ 39404 w 155499"/>
              <a:gd name="connsiteY79" fmla="*/ 115636 h 981886"/>
              <a:gd name="connsiteX80" fmla="*/ 39404 w 155499"/>
              <a:gd name="connsiteY80" fmla="*/ 90100 h 981886"/>
              <a:gd name="connsiteX81" fmla="*/ 39404 w 155499"/>
              <a:gd name="connsiteY81" fmla="*/ 70457 h 981886"/>
              <a:gd name="connsiteX82" fmla="*/ 35469 w 155499"/>
              <a:gd name="connsiteY82" fmla="*/ 52778 h 981886"/>
              <a:gd name="connsiteX83" fmla="*/ 35469 w 155499"/>
              <a:gd name="connsiteY83" fmla="*/ 37064 h 981886"/>
              <a:gd name="connsiteX84" fmla="*/ 35469 w 155499"/>
              <a:gd name="connsiteY84" fmla="*/ 23314 h 981886"/>
              <a:gd name="connsiteX85" fmla="*/ 31534 w 155499"/>
              <a:gd name="connsiteY85" fmla="*/ 11528 h 981886"/>
              <a:gd name="connsiteX86" fmla="*/ 31534 w 155499"/>
              <a:gd name="connsiteY86" fmla="*/ 3671 h 981886"/>
              <a:gd name="connsiteX87" fmla="*/ 29695 w 155499"/>
              <a:gd name="connsiteY87" fmla="*/ 0 h 9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55499" h="981886">
                <a:moveTo>
                  <a:pt x="29695" y="0"/>
                </a:moveTo>
                <a:lnTo>
                  <a:pt x="151564" y="0"/>
                </a:lnTo>
                <a:lnTo>
                  <a:pt x="151564" y="7600"/>
                </a:lnTo>
                <a:lnTo>
                  <a:pt x="147628" y="19386"/>
                </a:lnTo>
                <a:lnTo>
                  <a:pt x="147628" y="33136"/>
                </a:lnTo>
                <a:lnTo>
                  <a:pt x="143693" y="52778"/>
                </a:lnTo>
                <a:lnTo>
                  <a:pt x="143693" y="70457"/>
                </a:lnTo>
                <a:lnTo>
                  <a:pt x="143693" y="94028"/>
                </a:lnTo>
                <a:lnTo>
                  <a:pt x="143693" y="119564"/>
                </a:lnTo>
                <a:lnTo>
                  <a:pt x="143693" y="147064"/>
                </a:lnTo>
                <a:lnTo>
                  <a:pt x="143693" y="176528"/>
                </a:lnTo>
                <a:lnTo>
                  <a:pt x="143693" y="209921"/>
                </a:lnTo>
                <a:lnTo>
                  <a:pt x="143693" y="247243"/>
                </a:lnTo>
                <a:lnTo>
                  <a:pt x="147628" y="286529"/>
                </a:lnTo>
                <a:lnTo>
                  <a:pt x="147628" y="327779"/>
                </a:lnTo>
                <a:lnTo>
                  <a:pt x="147628" y="369029"/>
                </a:lnTo>
                <a:lnTo>
                  <a:pt x="151564" y="414207"/>
                </a:lnTo>
                <a:lnTo>
                  <a:pt x="151564" y="455457"/>
                </a:lnTo>
                <a:lnTo>
                  <a:pt x="151564" y="492779"/>
                </a:lnTo>
                <a:lnTo>
                  <a:pt x="155499" y="530100"/>
                </a:lnTo>
                <a:lnTo>
                  <a:pt x="155499" y="563493"/>
                </a:lnTo>
                <a:lnTo>
                  <a:pt x="155499" y="596886"/>
                </a:lnTo>
                <a:lnTo>
                  <a:pt x="155499" y="628315"/>
                </a:lnTo>
                <a:lnTo>
                  <a:pt x="155499" y="657779"/>
                </a:lnTo>
                <a:lnTo>
                  <a:pt x="155499" y="683315"/>
                </a:lnTo>
                <a:lnTo>
                  <a:pt x="155499" y="710815"/>
                </a:lnTo>
                <a:lnTo>
                  <a:pt x="155499" y="728493"/>
                </a:lnTo>
                <a:lnTo>
                  <a:pt x="155499" y="752065"/>
                </a:lnTo>
                <a:lnTo>
                  <a:pt x="151564" y="769743"/>
                </a:lnTo>
                <a:lnTo>
                  <a:pt x="151564" y="785457"/>
                </a:lnTo>
                <a:lnTo>
                  <a:pt x="151564" y="801172"/>
                </a:lnTo>
                <a:lnTo>
                  <a:pt x="147628" y="810993"/>
                </a:lnTo>
                <a:lnTo>
                  <a:pt x="139757" y="846350"/>
                </a:lnTo>
                <a:lnTo>
                  <a:pt x="129919" y="879743"/>
                </a:lnTo>
                <a:lnTo>
                  <a:pt x="118113" y="905279"/>
                </a:lnTo>
                <a:lnTo>
                  <a:pt x="98436" y="932779"/>
                </a:lnTo>
                <a:lnTo>
                  <a:pt x="84662" y="950458"/>
                </a:lnTo>
                <a:lnTo>
                  <a:pt x="68920" y="966172"/>
                </a:lnTo>
                <a:lnTo>
                  <a:pt x="61049" y="974029"/>
                </a:lnTo>
                <a:lnTo>
                  <a:pt x="53178" y="981886"/>
                </a:lnTo>
                <a:lnTo>
                  <a:pt x="45308" y="981886"/>
                </a:lnTo>
                <a:lnTo>
                  <a:pt x="39404" y="981886"/>
                </a:lnTo>
                <a:lnTo>
                  <a:pt x="35469" y="974029"/>
                </a:lnTo>
                <a:lnTo>
                  <a:pt x="27598" y="970100"/>
                </a:lnTo>
                <a:lnTo>
                  <a:pt x="23663" y="962243"/>
                </a:lnTo>
                <a:lnTo>
                  <a:pt x="19727" y="950458"/>
                </a:lnTo>
                <a:lnTo>
                  <a:pt x="15792" y="940636"/>
                </a:lnTo>
                <a:lnTo>
                  <a:pt x="11857" y="924922"/>
                </a:lnTo>
                <a:lnTo>
                  <a:pt x="7921" y="909208"/>
                </a:lnTo>
                <a:lnTo>
                  <a:pt x="50" y="895458"/>
                </a:lnTo>
                <a:lnTo>
                  <a:pt x="0" y="895398"/>
                </a:lnTo>
                <a:lnTo>
                  <a:pt x="0" y="755993"/>
                </a:lnTo>
                <a:lnTo>
                  <a:pt x="3986" y="755993"/>
                </a:lnTo>
                <a:lnTo>
                  <a:pt x="7921" y="744207"/>
                </a:lnTo>
                <a:lnTo>
                  <a:pt x="19727" y="736350"/>
                </a:lnTo>
                <a:lnTo>
                  <a:pt x="27598" y="722600"/>
                </a:lnTo>
                <a:lnTo>
                  <a:pt x="35469" y="702957"/>
                </a:lnTo>
                <a:lnTo>
                  <a:pt x="39404" y="699029"/>
                </a:lnTo>
                <a:lnTo>
                  <a:pt x="39404" y="691172"/>
                </a:lnTo>
                <a:lnTo>
                  <a:pt x="39404" y="679386"/>
                </a:lnTo>
                <a:lnTo>
                  <a:pt x="39404" y="669565"/>
                </a:lnTo>
                <a:lnTo>
                  <a:pt x="43340" y="653850"/>
                </a:lnTo>
                <a:lnTo>
                  <a:pt x="43340" y="638136"/>
                </a:lnTo>
                <a:lnTo>
                  <a:pt x="43340" y="620457"/>
                </a:lnTo>
                <a:lnTo>
                  <a:pt x="43340" y="596886"/>
                </a:lnTo>
                <a:lnTo>
                  <a:pt x="43340" y="575279"/>
                </a:lnTo>
                <a:lnTo>
                  <a:pt x="43340" y="547779"/>
                </a:lnTo>
                <a:lnTo>
                  <a:pt x="43340" y="522243"/>
                </a:lnTo>
                <a:lnTo>
                  <a:pt x="43340" y="492779"/>
                </a:lnTo>
                <a:lnTo>
                  <a:pt x="43340" y="459386"/>
                </a:lnTo>
                <a:lnTo>
                  <a:pt x="43340" y="420100"/>
                </a:lnTo>
                <a:lnTo>
                  <a:pt x="43340" y="382779"/>
                </a:lnTo>
                <a:lnTo>
                  <a:pt x="43340" y="345457"/>
                </a:lnTo>
                <a:lnTo>
                  <a:pt x="43340" y="304207"/>
                </a:lnTo>
                <a:lnTo>
                  <a:pt x="43340" y="266886"/>
                </a:lnTo>
                <a:lnTo>
                  <a:pt x="43340" y="233493"/>
                </a:lnTo>
                <a:lnTo>
                  <a:pt x="43340" y="198136"/>
                </a:lnTo>
                <a:lnTo>
                  <a:pt x="43340" y="168671"/>
                </a:lnTo>
                <a:lnTo>
                  <a:pt x="39404" y="139207"/>
                </a:lnTo>
                <a:lnTo>
                  <a:pt x="39404" y="115636"/>
                </a:lnTo>
                <a:lnTo>
                  <a:pt x="39404" y="90100"/>
                </a:lnTo>
                <a:lnTo>
                  <a:pt x="39404" y="70457"/>
                </a:lnTo>
                <a:lnTo>
                  <a:pt x="35469" y="52778"/>
                </a:lnTo>
                <a:lnTo>
                  <a:pt x="35469" y="37064"/>
                </a:lnTo>
                <a:lnTo>
                  <a:pt x="35469" y="23314"/>
                </a:lnTo>
                <a:lnTo>
                  <a:pt x="31534" y="11528"/>
                </a:lnTo>
                <a:lnTo>
                  <a:pt x="31534" y="3671"/>
                </a:lnTo>
                <a:lnTo>
                  <a:pt x="2969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2248203" y="2554138"/>
            <a:ext cx="535216" cy="155179"/>
          </a:xfrm>
          <a:custGeom>
            <a:avLst/>
            <a:gdLst>
              <a:gd name="connsiteX0" fmla="*/ 403380 w 535216"/>
              <a:gd name="connsiteY0" fmla="*/ 0 h 155179"/>
              <a:gd name="connsiteX1" fmla="*/ 421089 w 535216"/>
              <a:gd name="connsiteY1" fmla="*/ 0 h 155179"/>
              <a:gd name="connsiteX2" fmla="*/ 432895 w 535216"/>
              <a:gd name="connsiteY2" fmla="*/ 7857 h 155179"/>
              <a:gd name="connsiteX3" fmla="*/ 450605 w 535216"/>
              <a:gd name="connsiteY3" fmla="*/ 15714 h 155179"/>
              <a:gd name="connsiteX4" fmla="*/ 458476 w 535216"/>
              <a:gd name="connsiteY4" fmla="*/ 19643 h 155179"/>
              <a:gd name="connsiteX5" fmla="*/ 470282 w 535216"/>
              <a:gd name="connsiteY5" fmla="*/ 27500 h 155179"/>
              <a:gd name="connsiteX6" fmla="*/ 482088 w 535216"/>
              <a:gd name="connsiteY6" fmla="*/ 35357 h 155179"/>
              <a:gd name="connsiteX7" fmla="*/ 491927 w 535216"/>
              <a:gd name="connsiteY7" fmla="*/ 41250 h 155179"/>
              <a:gd name="connsiteX8" fmla="*/ 499797 w 535216"/>
              <a:gd name="connsiteY8" fmla="*/ 49107 h 155179"/>
              <a:gd name="connsiteX9" fmla="*/ 507668 w 535216"/>
              <a:gd name="connsiteY9" fmla="*/ 56964 h 155179"/>
              <a:gd name="connsiteX10" fmla="*/ 515539 w 535216"/>
              <a:gd name="connsiteY10" fmla="*/ 64822 h 155179"/>
              <a:gd name="connsiteX11" fmla="*/ 523410 w 535216"/>
              <a:gd name="connsiteY11" fmla="*/ 72679 h 155179"/>
              <a:gd name="connsiteX12" fmla="*/ 527345 w 535216"/>
              <a:gd name="connsiteY12" fmla="*/ 80536 h 155179"/>
              <a:gd name="connsiteX13" fmla="*/ 531281 w 535216"/>
              <a:gd name="connsiteY13" fmla="*/ 84464 h 155179"/>
              <a:gd name="connsiteX14" fmla="*/ 535216 w 535216"/>
              <a:gd name="connsiteY14" fmla="*/ 86429 h 155179"/>
              <a:gd name="connsiteX15" fmla="*/ 535216 w 535216"/>
              <a:gd name="connsiteY15" fmla="*/ 90357 h 155179"/>
              <a:gd name="connsiteX16" fmla="*/ 535216 w 535216"/>
              <a:gd name="connsiteY16" fmla="*/ 102143 h 155179"/>
              <a:gd name="connsiteX17" fmla="*/ 531281 w 535216"/>
              <a:gd name="connsiteY17" fmla="*/ 113929 h 155179"/>
              <a:gd name="connsiteX18" fmla="*/ 523410 w 535216"/>
              <a:gd name="connsiteY18" fmla="*/ 125714 h 155179"/>
              <a:gd name="connsiteX19" fmla="*/ 519474 w 535216"/>
              <a:gd name="connsiteY19" fmla="*/ 131607 h 155179"/>
              <a:gd name="connsiteX20" fmla="*/ 515539 w 535216"/>
              <a:gd name="connsiteY20" fmla="*/ 135536 h 155179"/>
              <a:gd name="connsiteX21" fmla="*/ 511604 w 535216"/>
              <a:gd name="connsiteY21" fmla="*/ 143393 h 155179"/>
              <a:gd name="connsiteX22" fmla="*/ 511604 w 535216"/>
              <a:gd name="connsiteY22" fmla="*/ 147579 h 155179"/>
              <a:gd name="connsiteX23" fmla="*/ 389735 w 535216"/>
              <a:gd name="connsiteY23" fmla="*/ 147579 h 155179"/>
              <a:gd name="connsiteX24" fmla="*/ 387638 w 535216"/>
              <a:gd name="connsiteY24" fmla="*/ 143393 h 155179"/>
              <a:gd name="connsiteX25" fmla="*/ 387638 w 535216"/>
              <a:gd name="connsiteY25" fmla="*/ 139465 h 155179"/>
              <a:gd name="connsiteX26" fmla="*/ 379767 w 535216"/>
              <a:gd name="connsiteY26" fmla="*/ 135536 h 155179"/>
              <a:gd name="connsiteX27" fmla="*/ 371897 w 535216"/>
              <a:gd name="connsiteY27" fmla="*/ 131607 h 155179"/>
              <a:gd name="connsiteX28" fmla="*/ 358123 w 535216"/>
              <a:gd name="connsiteY28" fmla="*/ 127679 h 155179"/>
              <a:gd name="connsiteX29" fmla="*/ 342381 w 535216"/>
              <a:gd name="connsiteY29" fmla="*/ 125714 h 155179"/>
              <a:gd name="connsiteX30" fmla="*/ 326639 w 535216"/>
              <a:gd name="connsiteY30" fmla="*/ 125714 h 155179"/>
              <a:gd name="connsiteX31" fmla="*/ 304995 w 535216"/>
              <a:gd name="connsiteY31" fmla="*/ 127679 h 155179"/>
              <a:gd name="connsiteX32" fmla="*/ 281382 w 535216"/>
              <a:gd name="connsiteY32" fmla="*/ 127679 h 155179"/>
              <a:gd name="connsiteX33" fmla="*/ 259737 w 535216"/>
              <a:gd name="connsiteY33" fmla="*/ 131607 h 155179"/>
              <a:gd name="connsiteX34" fmla="*/ 232189 w 535216"/>
              <a:gd name="connsiteY34" fmla="*/ 135536 h 155179"/>
              <a:gd name="connsiteX35" fmla="*/ 206609 w 535216"/>
              <a:gd name="connsiteY35" fmla="*/ 143393 h 155179"/>
              <a:gd name="connsiteX36" fmla="*/ 184964 w 535216"/>
              <a:gd name="connsiteY36" fmla="*/ 147322 h 155179"/>
              <a:gd name="connsiteX37" fmla="*/ 165287 w 535216"/>
              <a:gd name="connsiteY37" fmla="*/ 151250 h 155179"/>
              <a:gd name="connsiteX38" fmla="*/ 149546 w 535216"/>
              <a:gd name="connsiteY38" fmla="*/ 151250 h 155179"/>
              <a:gd name="connsiteX39" fmla="*/ 135772 w 535216"/>
              <a:gd name="connsiteY39" fmla="*/ 155179 h 155179"/>
              <a:gd name="connsiteX40" fmla="*/ 120030 w 535216"/>
              <a:gd name="connsiteY40" fmla="*/ 155179 h 155179"/>
              <a:gd name="connsiteX41" fmla="*/ 112159 w 535216"/>
              <a:gd name="connsiteY41" fmla="*/ 155179 h 155179"/>
              <a:gd name="connsiteX42" fmla="*/ 96418 w 535216"/>
              <a:gd name="connsiteY42" fmla="*/ 155179 h 155179"/>
              <a:gd name="connsiteX43" fmla="*/ 86579 w 535216"/>
              <a:gd name="connsiteY43" fmla="*/ 151250 h 155179"/>
              <a:gd name="connsiteX44" fmla="*/ 70838 w 535216"/>
              <a:gd name="connsiteY44" fmla="*/ 147322 h 155179"/>
              <a:gd name="connsiteX45" fmla="*/ 55096 w 535216"/>
              <a:gd name="connsiteY45" fmla="*/ 139465 h 155179"/>
              <a:gd name="connsiteX46" fmla="*/ 45257 w 535216"/>
              <a:gd name="connsiteY46" fmla="*/ 135536 h 155179"/>
              <a:gd name="connsiteX47" fmla="*/ 37387 w 535216"/>
              <a:gd name="connsiteY47" fmla="*/ 131607 h 155179"/>
              <a:gd name="connsiteX48" fmla="*/ 29516 w 535216"/>
              <a:gd name="connsiteY48" fmla="*/ 125714 h 155179"/>
              <a:gd name="connsiteX49" fmla="*/ 21645 w 535216"/>
              <a:gd name="connsiteY49" fmla="*/ 121786 h 155179"/>
              <a:gd name="connsiteX50" fmla="*/ 13774 w 535216"/>
              <a:gd name="connsiteY50" fmla="*/ 110000 h 155179"/>
              <a:gd name="connsiteX51" fmla="*/ 9839 w 535216"/>
              <a:gd name="connsiteY51" fmla="*/ 102143 h 155179"/>
              <a:gd name="connsiteX52" fmla="*/ 3936 w 535216"/>
              <a:gd name="connsiteY52" fmla="*/ 86429 h 155179"/>
              <a:gd name="connsiteX53" fmla="*/ 0 w 535216"/>
              <a:gd name="connsiteY53" fmla="*/ 76607 h 155179"/>
              <a:gd name="connsiteX54" fmla="*/ 41322 w 535216"/>
              <a:gd name="connsiteY54" fmla="*/ 76607 h 155179"/>
              <a:gd name="connsiteX55" fmla="*/ 78708 w 535216"/>
              <a:gd name="connsiteY55" fmla="*/ 72679 h 155179"/>
              <a:gd name="connsiteX56" fmla="*/ 116095 w 535216"/>
              <a:gd name="connsiteY56" fmla="*/ 72679 h 155179"/>
              <a:gd name="connsiteX57" fmla="*/ 149546 w 535216"/>
              <a:gd name="connsiteY57" fmla="*/ 68750 h 155179"/>
              <a:gd name="connsiteX58" fmla="*/ 181029 w 535216"/>
              <a:gd name="connsiteY58" fmla="*/ 68750 h 155179"/>
              <a:gd name="connsiteX59" fmla="*/ 210545 w 535216"/>
              <a:gd name="connsiteY59" fmla="*/ 64822 h 155179"/>
              <a:gd name="connsiteX60" fmla="*/ 232189 w 535216"/>
              <a:gd name="connsiteY60" fmla="*/ 60893 h 155179"/>
              <a:gd name="connsiteX61" fmla="*/ 259737 w 535216"/>
              <a:gd name="connsiteY61" fmla="*/ 56964 h 155179"/>
              <a:gd name="connsiteX62" fmla="*/ 277447 w 535216"/>
              <a:gd name="connsiteY62" fmla="*/ 53036 h 155179"/>
              <a:gd name="connsiteX63" fmla="*/ 297124 w 535216"/>
              <a:gd name="connsiteY63" fmla="*/ 49107 h 155179"/>
              <a:gd name="connsiteX64" fmla="*/ 312865 w 535216"/>
              <a:gd name="connsiteY64" fmla="*/ 45179 h 155179"/>
              <a:gd name="connsiteX65" fmla="*/ 326639 w 535216"/>
              <a:gd name="connsiteY65" fmla="*/ 41250 h 155179"/>
              <a:gd name="connsiteX66" fmla="*/ 338446 w 535216"/>
              <a:gd name="connsiteY66" fmla="*/ 35357 h 155179"/>
              <a:gd name="connsiteX67" fmla="*/ 346316 w 535216"/>
              <a:gd name="connsiteY67" fmla="*/ 31429 h 155179"/>
              <a:gd name="connsiteX68" fmla="*/ 358123 w 535216"/>
              <a:gd name="connsiteY68" fmla="*/ 23572 h 155179"/>
              <a:gd name="connsiteX69" fmla="*/ 364026 w 535216"/>
              <a:gd name="connsiteY69" fmla="*/ 15714 h 155179"/>
              <a:gd name="connsiteX70" fmla="*/ 375832 w 535216"/>
              <a:gd name="connsiteY70" fmla="*/ 11786 h 155179"/>
              <a:gd name="connsiteX71" fmla="*/ 387638 w 535216"/>
              <a:gd name="connsiteY71" fmla="*/ 3929 h 155179"/>
              <a:gd name="connsiteX72" fmla="*/ 403380 w 535216"/>
              <a:gd name="connsiteY72" fmla="*/ 0 h 155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35216" h="155179">
                <a:moveTo>
                  <a:pt x="403380" y="0"/>
                </a:moveTo>
                <a:lnTo>
                  <a:pt x="421089" y="0"/>
                </a:lnTo>
                <a:lnTo>
                  <a:pt x="432895" y="7857"/>
                </a:lnTo>
                <a:lnTo>
                  <a:pt x="450605" y="15714"/>
                </a:lnTo>
                <a:lnTo>
                  <a:pt x="458476" y="19643"/>
                </a:lnTo>
                <a:lnTo>
                  <a:pt x="470282" y="27500"/>
                </a:lnTo>
                <a:lnTo>
                  <a:pt x="482088" y="35357"/>
                </a:lnTo>
                <a:lnTo>
                  <a:pt x="491927" y="41250"/>
                </a:lnTo>
                <a:lnTo>
                  <a:pt x="499797" y="49107"/>
                </a:lnTo>
                <a:lnTo>
                  <a:pt x="507668" y="56964"/>
                </a:lnTo>
                <a:lnTo>
                  <a:pt x="515539" y="64822"/>
                </a:lnTo>
                <a:lnTo>
                  <a:pt x="523410" y="72679"/>
                </a:lnTo>
                <a:lnTo>
                  <a:pt x="527345" y="80536"/>
                </a:lnTo>
                <a:lnTo>
                  <a:pt x="531281" y="84464"/>
                </a:lnTo>
                <a:lnTo>
                  <a:pt x="535216" y="86429"/>
                </a:lnTo>
                <a:lnTo>
                  <a:pt x="535216" y="90357"/>
                </a:lnTo>
                <a:lnTo>
                  <a:pt x="535216" y="102143"/>
                </a:lnTo>
                <a:lnTo>
                  <a:pt x="531281" y="113929"/>
                </a:lnTo>
                <a:lnTo>
                  <a:pt x="523410" y="125714"/>
                </a:lnTo>
                <a:lnTo>
                  <a:pt x="519474" y="131607"/>
                </a:lnTo>
                <a:lnTo>
                  <a:pt x="515539" y="135536"/>
                </a:lnTo>
                <a:lnTo>
                  <a:pt x="511604" y="143393"/>
                </a:lnTo>
                <a:lnTo>
                  <a:pt x="511604" y="147579"/>
                </a:lnTo>
                <a:lnTo>
                  <a:pt x="389735" y="147579"/>
                </a:lnTo>
                <a:lnTo>
                  <a:pt x="387638" y="143393"/>
                </a:lnTo>
                <a:lnTo>
                  <a:pt x="387638" y="139465"/>
                </a:lnTo>
                <a:lnTo>
                  <a:pt x="379767" y="135536"/>
                </a:lnTo>
                <a:lnTo>
                  <a:pt x="371897" y="131607"/>
                </a:lnTo>
                <a:lnTo>
                  <a:pt x="358123" y="127679"/>
                </a:lnTo>
                <a:lnTo>
                  <a:pt x="342381" y="125714"/>
                </a:lnTo>
                <a:lnTo>
                  <a:pt x="326639" y="125714"/>
                </a:lnTo>
                <a:lnTo>
                  <a:pt x="304995" y="127679"/>
                </a:lnTo>
                <a:lnTo>
                  <a:pt x="281382" y="127679"/>
                </a:lnTo>
                <a:lnTo>
                  <a:pt x="259737" y="131607"/>
                </a:lnTo>
                <a:lnTo>
                  <a:pt x="232189" y="135536"/>
                </a:lnTo>
                <a:lnTo>
                  <a:pt x="206609" y="143393"/>
                </a:lnTo>
                <a:lnTo>
                  <a:pt x="184964" y="147322"/>
                </a:lnTo>
                <a:lnTo>
                  <a:pt x="165287" y="151250"/>
                </a:lnTo>
                <a:lnTo>
                  <a:pt x="149546" y="151250"/>
                </a:lnTo>
                <a:lnTo>
                  <a:pt x="135772" y="155179"/>
                </a:lnTo>
                <a:lnTo>
                  <a:pt x="120030" y="155179"/>
                </a:lnTo>
                <a:lnTo>
                  <a:pt x="112159" y="155179"/>
                </a:lnTo>
                <a:lnTo>
                  <a:pt x="96418" y="155179"/>
                </a:lnTo>
                <a:lnTo>
                  <a:pt x="86579" y="151250"/>
                </a:lnTo>
                <a:lnTo>
                  <a:pt x="70838" y="147322"/>
                </a:lnTo>
                <a:lnTo>
                  <a:pt x="55096" y="139465"/>
                </a:lnTo>
                <a:lnTo>
                  <a:pt x="45257" y="135536"/>
                </a:lnTo>
                <a:lnTo>
                  <a:pt x="37387" y="131607"/>
                </a:lnTo>
                <a:lnTo>
                  <a:pt x="29516" y="125714"/>
                </a:lnTo>
                <a:lnTo>
                  <a:pt x="21645" y="121786"/>
                </a:lnTo>
                <a:lnTo>
                  <a:pt x="13774" y="110000"/>
                </a:lnTo>
                <a:lnTo>
                  <a:pt x="9839" y="102143"/>
                </a:lnTo>
                <a:lnTo>
                  <a:pt x="3936" y="86429"/>
                </a:lnTo>
                <a:lnTo>
                  <a:pt x="0" y="76607"/>
                </a:lnTo>
                <a:lnTo>
                  <a:pt x="41322" y="76607"/>
                </a:lnTo>
                <a:lnTo>
                  <a:pt x="78708" y="72679"/>
                </a:lnTo>
                <a:lnTo>
                  <a:pt x="116095" y="72679"/>
                </a:lnTo>
                <a:lnTo>
                  <a:pt x="149546" y="68750"/>
                </a:lnTo>
                <a:lnTo>
                  <a:pt x="181029" y="68750"/>
                </a:lnTo>
                <a:lnTo>
                  <a:pt x="210545" y="64822"/>
                </a:lnTo>
                <a:lnTo>
                  <a:pt x="232189" y="60893"/>
                </a:lnTo>
                <a:lnTo>
                  <a:pt x="259737" y="56964"/>
                </a:lnTo>
                <a:lnTo>
                  <a:pt x="277447" y="53036"/>
                </a:lnTo>
                <a:lnTo>
                  <a:pt x="297124" y="49107"/>
                </a:lnTo>
                <a:lnTo>
                  <a:pt x="312865" y="45179"/>
                </a:lnTo>
                <a:lnTo>
                  <a:pt x="326639" y="41250"/>
                </a:lnTo>
                <a:lnTo>
                  <a:pt x="338446" y="35357"/>
                </a:lnTo>
                <a:lnTo>
                  <a:pt x="346316" y="31429"/>
                </a:lnTo>
                <a:lnTo>
                  <a:pt x="358123" y="23572"/>
                </a:lnTo>
                <a:lnTo>
                  <a:pt x="364026" y="15714"/>
                </a:lnTo>
                <a:lnTo>
                  <a:pt x="375832" y="11786"/>
                </a:lnTo>
                <a:lnTo>
                  <a:pt x="387638" y="3929"/>
                </a:lnTo>
                <a:lnTo>
                  <a:pt x="40338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2425297" y="3430210"/>
            <a:ext cx="182946" cy="166905"/>
          </a:xfrm>
          <a:custGeom>
            <a:avLst/>
            <a:gdLst>
              <a:gd name="connsiteX0" fmla="*/ 25580 w 182946"/>
              <a:gd name="connsiteY0" fmla="*/ 0 h 166905"/>
              <a:gd name="connsiteX1" fmla="*/ 37386 w 182946"/>
              <a:gd name="connsiteY1" fmla="*/ 3929 h 166905"/>
              <a:gd name="connsiteX2" fmla="*/ 51160 w 182946"/>
              <a:gd name="connsiteY2" fmla="*/ 3929 h 166905"/>
              <a:gd name="connsiteX3" fmla="*/ 66902 w 182946"/>
              <a:gd name="connsiteY3" fmla="*/ 3929 h 166905"/>
              <a:gd name="connsiteX4" fmla="*/ 90514 w 182946"/>
              <a:gd name="connsiteY4" fmla="*/ 7857 h 166905"/>
              <a:gd name="connsiteX5" fmla="*/ 104288 w 182946"/>
              <a:gd name="connsiteY5" fmla="*/ 15714 h 166905"/>
              <a:gd name="connsiteX6" fmla="*/ 123965 w 182946"/>
              <a:gd name="connsiteY6" fmla="*/ 19643 h 166905"/>
              <a:gd name="connsiteX7" fmla="*/ 135771 w 182946"/>
              <a:gd name="connsiteY7" fmla="*/ 23572 h 166905"/>
              <a:gd name="connsiteX8" fmla="*/ 149545 w 182946"/>
              <a:gd name="connsiteY8" fmla="*/ 27500 h 166905"/>
              <a:gd name="connsiteX9" fmla="*/ 161352 w 182946"/>
              <a:gd name="connsiteY9" fmla="*/ 27500 h 166905"/>
              <a:gd name="connsiteX10" fmla="*/ 169222 w 182946"/>
              <a:gd name="connsiteY10" fmla="*/ 27500 h 166905"/>
              <a:gd name="connsiteX11" fmla="*/ 181029 w 182946"/>
              <a:gd name="connsiteY11" fmla="*/ 27500 h 166905"/>
              <a:gd name="connsiteX12" fmla="*/ 182946 w 182946"/>
              <a:gd name="connsiteY12" fmla="*/ 27500 h 166905"/>
              <a:gd name="connsiteX13" fmla="*/ 182946 w 182946"/>
              <a:gd name="connsiteY13" fmla="*/ 166905 h 166905"/>
              <a:gd name="connsiteX14" fmla="*/ 173158 w 182946"/>
              <a:gd name="connsiteY14" fmla="*/ 155179 h 166905"/>
              <a:gd name="connsiteX15" fmla="*/ 161352 w 182946"/>
              <a:gd name="connsiteY15" fmla="*/ 139465 h 166905"/>
              <a:gd name="connsiteX16" fmla="*/ 145610 w 182946"/>
              <a:gd name="connsiteY16" fmla="*/ 123750 h 166905"/>
              <a:gd name="connsiteX17" fmla="*/ 127901 w 182946"/>
              <a:gd name="connsiteY17" fmla="*/ 113929 h 166905"/>
              <a:gd name="connsiteX18" fmla="*/ 108223 w 182946"/>
              <a:gd name="connsiteY18" fmla="*/ 98214 h 166905"/>
              <a:gd name="connsiteX19" fmla="*/ 90514 w 182946"/>
              <a:gd name="connsiteY19" fmla="*/ 82500 h 166905"/>
              <a:gd name="connsiteX20" fmla="*/ 66902 w 182946"/>
              <a:gd name="connsiteY20" fmla="*/ 68750 h 166905"/>
              <a:gd name="connsiteX21" fmla="*/ 45257 w 182946"/>
              <a:gd name="connsiteY21" fmla="*/ 53036 h 166905"/>
              <a:gd name="connsiteX22" fmla="*/ 29515 w 182946"/>
              <a:gd name="connsiteY22" fmla="*/ 41250 h 166905"/>
              <a:gd name="connsiteX23" fmla="*/ 17709 w 182946"/>
              <a:gd name="connsiteY23" fmla="*/ 35357 h 166905"/>
              <a:gd name="connsiteX24" fmla="*/ 7870 w 182946"/>
              <a:gd name="connsiteY24" fmla="*/ 23572 h 166905"/>
              <a:gd name="connsiteX25" fmla="*/ 0 w 182946"/>
              <a:gd name="connsiteY25" fmla="*/ 19643 h 166905"/>
              <a:gd name="connsiteX26" fmla="*/ 0 w 182946"/>
              <a:gd name="connsiteY26" fmla="*/ 11786 h 166905"/>
              <a:gd name="connsiteX27" fmla="*/ 0 w 182946"/>
              <a:gd name="connsiteY27" fmla="*/ 7857 h 166905"/>
              <a:gd name="connsiteX28" fmla="*/ 3935 w 182946"/>
              <a:gd name="connsiteY28" fmla="*/ 3929 h 166905"/>
              <a:gd name="connsiteX29" fmla="*/ 7870 w 182946"/>
              <a:gd name="connsiteY29" fmla="*/ 3929 h 166905"/>
              <a:gd name="connsiteX30" fmla="*/ 13774 w 182946"/>
              <a:gd name="connsiteY30" fmla="*/ 3929 h 166905"/>
              <a:gd name="connsiteX31" fmla="*/ 25580 w 182946"/>
              <a:gd name="connsiteY31" fmla="*/ 0 h 16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2946" h="166905">
                <a:moveTo>
                  <a:pt x="25580" y="0"/>
                </a:moveTo>
                <a:lnTo>
                  <a:pt x="37386" y="3929"/>
                </a:lnTo>
                <a:lnTo>
                  <a:pt x="51160" y="3929"/>
                </a:lnTo>
                <a:lnTo>
                  <a:pt x="66902" y="3929"/>
                </a:lnTo>
                <a:lnTo>
                  <a:pt x="90514" y="7857"/>
                </a:lnTo>
                <a:lnTo>
                  <a:pt x="104288" y="15714"/>
                </a:lnTo>
                <a:lnTo>
                  <a:pt x="123965" y="19643"/>
                </a:lnTo>
                <a:lnTo>
                  <a:pt x="135771" y="23572"/>
                </a:lnTo>
                <a:lnTo>
                  <a:pt x="149545" y="27500"/>
                </a:lnTo>
                <a:lnTo>
                  <a:pt x="161352" y="27500"/>
                </a:lnTo>
                <a:lnTo>
                  <a:pt x="169222" y="27500"/>
                </a:lnTo>
                <a:lnTo>
                  <a:pt x="181029" y="27500"/>
                </a:lnTo>
                <a:lnTo>
                  <a:pt x="182946" y="27500"/>
                </a:lnTo>
                <a:lnTo>
                  <a:pt x="182946" y="166905"/>
                </a:lnTo>
                <a:lnTo>
                  <a:pt x="173158" y="155179"/>
                </a:lnTo>
                <a:lnTo>
                  <a:pt x="161352" y="139465"/>
                </a:lnTo>
                <a:lnTo>
                  <a:pt x="145610" y="123750"/>
                </a:lnTo>
                <a:lnTo>
                  <a:pt x="127901" y="113929"/>
                </a:lnTo>
                <a:lnTo>
                  <a:pt x="108223" y="98214"/>
                </a:lnTo>
                <a:lnTo>
                  <a:pt x="90514" y="82500"/>
                </a:lnTo>
                <a:lnTo>
                  <a:pt x="66902" y="68750"/>
                </a:lnTo>
                <a:lnTo>
                  <a:pt x="45257" y="53036"/>
                </a:lnTo>
                <a:lnTo>
                  <a:pt x="29515" y="41250"/>
                </a:lnTo>
                <a:lnTo>
                  <a:pt x="17709" y="35357"/>
                </a:lnTo>
                <a:lnTo>
                  <a:pt x="7870" y="23572"/>
                </a:lnTo>
                <a:lnTo>
                  <a:pt x="0" y="19643"/>
                </a:lnTo>
                <a:lnTo>
                  <a:pt x="0" y="11786"/>
                </a:lnTo>
                <a:lnTo>
                  <a:pt x="0" y="7857"/>
                </a:lnTo>
                <a:lnTo>
                  <a:pt x="3935" y="3929"/>
                </a:lnTo>
                <a:lnTo>
                  <a:pt x="7870" y="3929"/>
                </a:lnTo>
                <a:lnTo>
                  <a:pt x="13774" y="3929"/>
                </a:lnTo>
                <a:lnTo>
                  <a:pt x="2558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5277789" y="1613233"/>
            <a:ext cx="2318547" cy="2326669"/>
            <a:chOff x="5534807" y="1672548"/>
            <a:chExt cx="2318547" cy="2326669"/>
          </a:xfrm>
        </p:grpSpPr>
        <p:sp>
          <p:nvSpPr>
            <p:cNvPr id="64" name="矩形 6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5546050" y="1897503"/>
            <a:ext cx="1782024" cy="1758128"/>
            <a:chOff x="3627438" y="1781176"/>
            <a:chExt cx="828675" cy="817563"/>
          </a:xfrm>
        </p:grpSpPr>
        <p:sp>
          <p:nvSpPr>
            <p:cNvPr id="68" name="Freeform 78"/>
            <p:cNvSpPr/>
            <p:nvPr/>
          </p:nvSpPr>
          <p:spPr bwMode="auto">
            <a:xfrm>
              <a:off x="3873500" y="1781176"/>
              <a:ext cx="363537" cy="100013"/>
            </a:xfrm>
            <a:custGeom>
              <a:avLst/>
              <a:gdLst>
                <a:gd name="T0" fmla="*/ 104 w 229"/>
                <a:gd name="T1" fmla="*/ 20 h 63"/>
                <a:gd name="T2" fmla="*/ 123 w 229"/>
                <a:gd name="T3" fmla="*/ 15 h 63"/>
                <a:gd name="T4" fmla="*/ 140 w 229"/>
                <a:gd name="T5" fmla="*/ 11 h 63"/>
                <a:gd name="T6" fmla="*/ 155 w 229"/>
                <a:gd name="T7" fmla="*/ 7 h 63"/>
                <a:gd name="T8" fmla="*/ 168 w 229"/>
                <a:gd name="T9" fmla="*/ 4 h 63"/>
                <a:gd name="T10" fmla="*/ 179 w 229"/>
                <a:gd name="T11" fmla="*/ 2 h 63"/>
                <a:gd name="T12" fmla="*/ 187 w 229"/>
                <a:gd name="T13" fmla="*/ 0 h 63"/>
                <a:gd name="T14" fmla="*/ 192 w 229"/>
                <a:gd name="T15" fmla="*/ 0 h 63"/>
                <a:gd name="T16" fmla="*/ 200 w 229"/>
                <a:gd name="T17" fmla="*/ 0 h 63"/>
                <a:gd name="T18" fmla="*/ 212 w 229"/>
                <a:gd name="T19" fmla="*/ 3 h 63"/>
                <a:gd name="T20" fmla="*/ 222 w 229"/>
                <a:gd name="T21" fmla="*/ 9 h 63"/>
                <a:gd name="T22" fmla="*/ 225 w 229"/>
                <a:gd name="T23" fmla="*/ 12 h 63"/>
                <a:gd name="T24" fmla="*/ 229 w 229"/>
                <a:gd name="T25" fmla="*/ 16 h 63"/>
                <a:gd name="T26" fmla="*/ 229 w 229"/>
                <a:gd name="T27" fmla="*/ 22 h 63"/>
                <a:gd name="T28" fmla="*/ 228 w 229"/>
                <a:gd name="T29" fmla="*/ 24 h 63"/>
                <a:gd name="T30" fmla="*/ 224 w 229"/>
                <a:gd name="T31" fmla="*/ 27 h 63"/>
                <a:gd name="T32" fmla="*/ 218 w 229"/>
                <a:gd name="T33" fmla="*/ 29 h 63"/>
                <a:gd name="T34" fmla="*/ 209 w 229"/>
                <a:gd name="T35" fmla="*/ 32 h 63"/>
                <a:gd name="T36" fmla="*/ 199 w 229"/>
                <a:gd name="T37" fmla="*/ 35 h 63"/>
                <a:gd name="T38" fmla="*/ 185 w 229"/>
                <a:gd name="T39" fmla="*/ 39 h 63"/>
                <a:gd name="T40" fmla="*/ 169 w 229"/>
                <a:gd name="T41" fmla="*/ 43 h 63"/>
                <a:gd name="T42" fmla="*/ 151 w 229"/>
                <a:gd name="T43" fmla="*/ 47 h 63"/>
                <a:gd name="T44" fmla="*/ 132 w 229"/>
                <a:gd name="T45" fmla="*/ 51 h 63"/>
                <a:gd name="T46" fmla="*/ 115 w 229"/>
                <a:gd name="T47" fmla="*/ 54 h 63"/>
                <a:gd name="T48" fmla="*/ 100 w 229"/>
                <a:gd name="T49" fmla="*/ 58 h 63"/>
                <a:gd name="T50" fmla="*/ 87 w 229"/>
                <a:gd name="T51" fmla="*/ 60 h 63"/>
                <a:gd name="T52" fmla="*/ 77 w 229"/>
                <a:gd name="T53" fmla="*/ 61 h 63"/>
                <a:gd name="T54" fmla="*/ 68 w 229"/>
                <a:gd name="T55" fmla="*/ 62 h 63"/>
                <a:gd name="T56" fmla="*/ 61 w 229"/>
                <a:gd name="T57" fmla="*/ 63 h 63"/>
                <a:gd name="T58" fmla="*/ 56 w 229"/>
                <a:gd name="T59" fmla="*/ 63 h 63"/>
                <a:gd name="T60" fmla="*/ 40 w 229"/>
                <a:gd name="T61" fmla="*/ 62 h 63"/>
                <a:gd name="T62" fmla="*/ 24 w 229"/>
                <a:gd name="T63" fmla="*/ 59 h 63"/>
                <a:gd name="T64" fmla="*/ 17 w 229"/>
                <a:gd name="T65" fmla="*/ 57 h 63"/>
                <a:gd name="T66" fmla="*/ 11 w 229"/>
                <a:gd name="T67" fmla="*/ 54 h 63"/>
                <a:gd name="T68" fmla="*/ 6 w 229"/>
                <a:gd name="T69" fmla="*/ 52 h 63"/>
                <a:gd name="T70" fmla="*/ 3 w 229"/>
                <a:gd name="T71" fmla="*/ 49 h 63"/>
                <a:gd name="T72" fmla="*/ 1 w 229"/>
                <a:gd name="T73" fmla="*/ 47 h 63"/>
                <a:gd name="T74" fmla="*/ 0 w 229"/>
                <a:gd name="T75" fmla="*/ 46 h 63"/>
                <a:gd name="T76" fmla="*/ 0 w 229"/>
                <a:gd name="T77" fmla="*/ 45 h 63"/>
                <a:gd name="T78" fmla="*/ 1 w 229"/>
                <a:gd name="T79" fmla="*/ 45 h 63"/>
                <a:gd name="T80" fmla="*/ 3 w 229"/>
                <a:gd name="T81" fmla="*/ 44 h 63"/>
                <a:gd name="T82" fmla="*/ 8 w 229"/>
                <a:gd name="T83" fmla="*/ 43 h 63"/>
                <a:gd name="T84" fmla="*/ 16 w 229"/>
                <a:gd name="T85" fmla="*/ 42 h 63"/>
                <a:gd name="T86" fmla="*/ 27 w 229"/>
                <a:gd name="T87" fmla="*/ 40 h 63"/>
                <a:gd name="T88" fmla="*/ 39 w 229"/>
                <a:gd name="T89" fmla="*/ 36 h 63"/>
                <a:gd name="T90" fmla="*/ 55 w 229"/>
                <a:gd name="T91" fmla="*/ 33 h 63"/>
                <a:gd name="T92" fmla="*/ 73 w 229"/>
                <a:gd name="T93" fmla="*/ 28 h 63"/>
                <a:gd name="T94" fmla="*/ 94 w 229"/>
                <a:gd name="T95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63">
                  <a:moveTo>
                    <a:pt x="94" y="24"/>
                  </a:moveTo>
                  <a:lnTo>
                    <a:pt x="104" y="20"/>
                  </a:lnTo>
                  <a:lnTo>
                    <a:pt x="114" y="17"/>
                  </a:lnTo>
                  <a:lnTo>
                    <a:pt x="123" y="15"/>
                  </a:lnTo>
                  <a:lnTo>
                    <a:pt x="132" y="13"/>
                  </a:lnTo>
                  <a:lnTo>
                    <a:pt x="140" y="11"/>
                  </a:lnTo>
                  <a:lnTo>
                    <a:pt x="148" y="9"/>
                  </a:lnTo>
                  <a:lnTo>
                    <a:pt x="155" y="7"/>
                  </a:lnTo>
                  <a:lnTo>
                    <a:pt x="162" y="6"/>
                  </a:lnTo>
                  <a:lnTo>
                    <a:pt x="168" y="4"/>
                  </a:lnTo>
                  <a:lnTo>
                    <a:pt x="173" y="3"/>
                  </a:lnTo>
                  <a:lnTo>
                    <a:pt x="179" y="2"/>
                  </a:lnTo>
                  <a:lnTo>
                    <a:pt x="183" y="1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6" y="1"/>
                  </a:lnTo>
                  <a:lnTo>
                    <a:pt x="212" y="3"/>
                  </a:lnTo>
                  <a:lnTo>
                    <a:pt x="218" y="4"/>
                  </a:lnTo>
                  <a:lnTo>
                    <a:pt x="222" y="9"/>
                  </a:lnTo>
                  <a:lnTo>
                    <a:pt x="224" y="10"/>
                  </a:lnTo>
                  <a:lnTo>
                    <a:pt x="225" y="12"/>
                  </a:lnTo>
                  <a:lnTo>
                    <a:pt x="228" y="14"/>
                  </a:lnTo>
                  <a:lnTo>
                    <a:pt x="229" y="16"/>
                  </a:lnTo>
                  <a:lnTo>
                    <a:pt x="229" y="18"/>
                  </a:lnTo>
                  <a:lnTo>
                    <a:pt x="229" y="22"/>
                  </a:lnTo>
                  <a:lnTo>
                    <a:pt x="229" y="23"/>
                  </a:lnTo>
                  <a:lnTo>
                    <a:pt x="228" y="24"/>
                  </a:lnTo>
                  <a:lnTo>
                    <a:pt x="226" y="25"/>
                  </a:lnTo>
                  <a:lnTo>
                    <a:pt x="224" y="27"/>
                  </a:lnTo>
                  <a:lnTo>
                    <a:pt x="221" y="28"/>
                  </a:lnTo>
                  <a:lnTo>
                    <a:pt x="218" y="29"/>
                  </a:lnTo>
                  <a:lnTo>
                    <a:pt x="215" y="31"/>
                  </a:lnTo>
                  <a:lnTo>
                    <a:pt x="209" y="32"/>
                  </a:lnTo>
                  <a:lnTo>
                    <a:pt x="204" y="33"/>
                  </a:lnTo>
                  <a:lnTo>
                    <a:pt x="199" y="35"/>
                  </a:lnTo>
                  <a:lnTo>
                    <a:pt x="192" y="37"/>
                  </a:lnTo>
                  <a:lnTo>
                    <a:pt x="185" y="39"/>
                  </a:lnTo>
                  <a:lnTo>
                    <a:pt x="178" y="41"/>
                  </a:lnTo>
                  <a:lnTo>
                    <a:pt x="169" y="43"/>
                  </a:lnTo>
                  <a:lnTo>
                    <a:pt x="161" y="45"/>
                  </a:lnTo>
                  <a:lnTo>
                    <a:pt x="151" y="47"/>
                  </a:lnTo>
                  <a:lnTo>
                    <a:pt x="141" y="49"/>
                  </a:lnTo>
                  <a:lnTo>
                    <a:pt x="132" y="51"/>
                  </a:lnTo>
                  <a:lnTo>
                    <a:pt x="123" y="52"/>
                  </a:lnTo>
                  <a:lnTo>
                    <a:pt x="115" y="54"/>
                  </a:lnTo>
                  <a:lnTo>
                    <a:pt x="107" y="56"/>
                  </a:lnTo>
                  <a:lnTo>
                    <a:pt x="100" y="58"/>
                  </a:lnTo>
                  <a:lnTo>
                    <a:pt x="94" y="59"/>
                  </a:lnTo>
                  <a:lnTo>
                    <a:pt x="87" y="60"/>
                  </a:lnTo>
                  <a:lnTo>
                    <a:pt x="82" y="61"/>
                  </a:lnTo>
                  <a:lnTo>
                    <a:pt x="77" y="61"/>
                  </a:lnTo>
                  <a:lnTo>
                    <a:pt x="72" y="62"/>
                  </a:lnTo>
                  <a:lnTo>
                    <a:pt x="68" y="62"/>
                  </a:lnTo>
                  <a:lnTo>
                    <a:pt x="64" y="63"/>
                  </a:lnTo>
                  <a:lnTo>
                    <a:pt x="61" y="63"/>
                  </a:lnTo>
                  <a:lnTo>
                    <a:pt x="58" y="63"/>
                  </a:lnTo>
                  <a:lnTo>
                    <a:pt x="56" y="63"/>
                  </a:lnTo>
                  <a:lnTo>
                    <a:pt x="48" y="63"/>
                  </a:lnTo>
                  <a:lnTo>
                    <a:pt x="40" y="62"/>
                  </a:lnTo>
                  <a:lnTo>
                    <a:pt x="33" y="60"/>
                  </a:lnTo>
                  <a:lnTo>
                    <a:pt x="24" y="59"/>
                  </a:lnTo>
                  <a:lnTo>
                    <a:pt x="20" y="58"/>
                  </a:lnTo>
                  <a:lnTo>
                    <a:pt x="17" y="57"/>
                  </a:lnTo>
                  <a:lnTo>
                    <a:pt x="14" y="56"/>
                  </a:lnTo>
                  <a:lnTo>
                    <a:pt x="11" y="54"/>
                  </a:lnTo>
                  <a:lnTo>
                    <a:pt x="8" y="53"/>
                  </a:lnTo>
                  <a:lnTo>
                    <a:pt x="6" y="52"/>
                  </a:lnTo>
                  <a:lnTo>
                    <a:pt x="4" y="51"/>
                  </a:lnTo>
                  <a:lnTo>
                    <a:pt x="3" y="49"/>
                  </a:lnTo>
                  <a:lnTo>
                    <a:pt x="2" y="48"/>
                  </a:lnTo>
                  <a:lnTo>
                    <a:pt x="1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5" y="44"/>
                  </a:lnTo>
                  <a:lnTo>
                    <a:pt x="8" y="43"/>
                  </a:lnTo>
                  <a:lnTo>
                    <a:pt x="12" y="43"/>
                  </a:lnTo>
                  <a:lnTo>
                    <a:pt x="16" y="42"/>
                  </a:lnTo>
                  <a:lnTo>
                    <a:pt x="21" y="41"/>
                  </a:lnTo>
                  <a:lnTo>
                    <a:pt x="27" y="40"/>
                  </a:lnTo>
                  <a:lnTo>
                    <a:pt x="33" y="37"/>
                  </a:lnTo>
                  <a:lnTo>
                    <a:pt x="39" y="36"/>
                  </a:lnTo>
                  <a:lnTo>
                    <a:pt x="47" y="34"/>
                  </a:lnTo>
                  <a:lnTo>
                    <a:pt x="55" y="33"/>
                  </a:lnTo>
                  <a:lnTo>
                    <a:pt x="64" y="31"/>
                  </a:lnTo>
                  <a:lnTo>
                    <a:pt x="73" y="28"/>
                  </a:lnTo>
                  <a:lnTo>
                    <a:pt x="83" y="26"/>
                  </a:lnTo>
                  <a:lnTo>
                    <a:pt x="94" y="24"/>
                  </a:lnTo>
                  <a:lnTo>
                    <a:pt x="94" y="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9"/>
            <p:cNvSpPr/>
            <p:nvPr/>
          </p:nvSpPr>
          <p:spPr bwMode="auto">
            <a:xfrm>
              <a:off x="3627438" y="1949451"/>
              <a:ext cx="828675" cy="134938"/>
            </a:xfrm>
            <a:custGeom>
              <a:avLst/>
              <a:gdLst>
                <a:gd name="T0" fmla="*/ 241 w 522"/>
                <a:gd name="T1" fmla="*/ 52 h 85"/>
                <a:gd name="T2" fmla="*/ 182 w 522"/>
                <a:gd name="T3" fmla="*/ 60 h 85"/>
                <a:gd name="T4" fmla="*/ 128 w 522"/>
                <a:gd name="T5" fmla="*/ 70 h 85"/>
                <a:gd name="T6" fmla="*/ 105 w 522"/>
                <a:gd name="T7" fmla="*/ 75 h 85"/>
                <a:gd name="T8" fmla="*/ 85 w 522"/>
                <a:gd name="T9" fmla="*/ 79 h 85"/>
                <a:gd name="T10" fmla="*/ 69 w 522"/>
                <a:gd name="T11" fmla="*/ 83 h 85"/>
                <a:gd name="T12" fmla="*/ 56 w 522"/>
                <a:gd name="T13" fmla="*/ 84 h 85"/>
                <a:gd name="T14" fmla="*/ 48 w 522"/>
                <a:gd name="T15" fmla="*/ 84 h 85"/>
                <a:gd name="T16" fmla="*/ 31 w 522"/>
                <a:gd name="T17" fmla="*/ 79 h 85"/>
                <a:gd name="T18" fmla="*/ 20 w 522"/>
                <a:gd name="T19" fmla="*/ 74 h 85"/>
                <a:gd name="T20" fmla="*/ 8 w 522"/>
                <a:gd name="T21" fmla="*/ 67 h 85"/>
                <a:gd name="T22" fmla="*/ 2 w 522"/>
                <a:gd name="T23" fmla="*/ 61 h 85"/>
                <a:gd name="T24" fmla="*/ 0 w 522"/>
                <a:gd name="T25" fmla="*/ 58 h 85"/>
                <a:gd name="T26" fmla="*/ 3 w 522"/>
                <a:gd name="T27" fmla="*/ 55 h 85"/>
                <a:gd name="T28" fmla="*/ 7 w 522"/>
                <a:gd name="T29" fmla="*/ 53 h 85"/>
                <a:gd name="T30" fmla="*/ 16 w 522"/>
                <a:gd name="T31" fmla="*/ 53 h 85"/>
                <a:gd name="T32" fmla="*/ 30 w 522"/>
                <a:gd name="T33" fmla="*/ 53 h 85"/>
                <a:gd name="T34" fmla="*/ 61 w 522"/>
                <a:gd name="T35" fmla="*/ 51 h 85"/>
                <a:gd name="T36" fmla="*/ 83 w 522"/>
                <a:gd name="T37" fmla="*/ 48 h 85"/>
                <a:gd name="T38" fmla="*/ 106 w 522"/>
                <a:gd name="T39" fmla="*/ 45 h 85"/>
                <a:gd name="T40" fmla="*/ 135 w 522"/>
                <a:gd name="T41" fmla="*/ 42 h 85"/>
                <a:gd name="T42" fmla="*/ 162 w 522"/>
                <a:gd name="T43" fmla="*/ 39 h 85"/>
                <a:gd name="T44" fmla="*/ 183 w 522"/>
                <a:gd name="T45" fmla="*/ 36 h 85"/>
                <a:gd name="T46" fmla="*/ 206 w 522"/>
                <a:gd name="T47" fmla="*/ 33 h 85"/>
                <a:gd name="T48" fmla="*/ 235 w 522"/>
                <a:gd name="T49" fmla="*/ 27 h 85"/>
                <a:gd name="T50" fmla="*/ 268 w 522"/>
                <a:gd name="T51" fmla="*/ 22 h 85"/>
                <a:gd name="T52" fmla="*/ 306 w 522"/>
                <a:gd name="T53" fmla="*/ 15 h 85"/>
                <a:gd name="T54" fmla="*/ 343 w 522"/>
                <a:gd name="T55" fmla="*/ 10 h 85"/>
                <a:gd name="T56" fmla="*/ 375 w 522"/>
                <a:gd name="T57" fmla="*/ 5 h 85"/>
                <a:gd name="T58" fmla="*/ 401 w 522"/>
                <a:gd name="T59" fmla="*/ 2 h 85"/>
                <a:gd name="T60" fmla="*/ 422 w 522"/>
                <a:gd name="T61" fmla="*/ 1 h 85"/>
                <a:gd name="T62" fmla="*/ 438 w 522"/>
                <a:gd name="T63" fmla="*/ 0 h 85"/>
                <a:gd name="T64" fmla="*/ 457 w 522"/>
                <a:gd name="T65" fmla="*/ 1 h 85"/>
                <a:gd name="T66" fmla="*/ 477 w 522"/>
                <a:gd name="T67" fmla="*/ 4 h 85"/>
                <a:gd name="T68" fmla="*/ 496 w 522"/>
                <a:gd name="T69" fmla="*/ 11 h 85"/>
                <a:gd name="T70" fmla="*/ 512 w 522"/>
                <a:gd name="T71" fmla="*/ 21 h 85"/>
                <a:gd name="T72" fmla="*/ 521 w 522"/>
                <a:gd name="T73" fmla="*/ 27 h 85"/>
                <a:gd name="T74" fmla="*/ 522 w 522"/>
                <a:gd name="T75" fmla="*/ 33 h 85"/>
                <a:gd name="T76" fmla="*/ 520 w 522"/>
                <a:gd name="T77" fmla="*/ 39 h 85"/>
                <a:gd name="T78" fmla="*/ 516 w 522"/>
                <a:gd name="T79" fmla="*/ 40 h 85"/>
                <a:gd name="T80" fmla="*/ 511 w 522"/>
                <a:gd name="T81" fmla="*/ 41 h 85"/>
                <a:gd name="T82" fmla="*/ 503 w 522"/>
                <a:gd name="T83" fmla="*/ 41 h 85"/>
                <a:gd name="T84" fmla="*/ 492 w 522"/>
                <a:gd name="T85" fmla="*/ 40 h 85"/>
                <a:gd name="T86" fmla="*/ 479 w 522"/>
                <a:gd name="T87" fmla="*/ 40 h 85"/>
                <a:gd name="T88" fmla="*/ 454 w 522"/>
                <a:gd name="T89" fmla="*/ 38 h 85"/>
                <a:gd name="T90" fmla="*/ 427 w 522"/>
                <a:gd name="T91" fmla="*/ 37 h 85"/>
                <a:gd name="T92" fmla="*/ 405 w 522"/>
                <a:gd name="T93" fmla="*/ 37 h 85"/>
                <a:gd name="T94" fmla="*/ 391 w 522"/>
                <a:gd name="T95" fmla="*/ 37 h 85"/>
                <a:gd name="T96" fmla="*/ 374 w 522"/>
                <a:gd name="T97" fmla="*/ 38 h 85"/>
                <a:gd name="T98" fmla="*/ 352 w 522"/>
                <a:gd name="T99" fmla="*/ 39 h 85"/>
                <a:gd name="T100" fmla="*/ 326 w 522"/>
                <a:gd name="T101" fmla="*/ 42 h 85"/>
                <a:gd name="T102" fmla="*/ 296 w 522"/>
                <a:gd name="T103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2" h="85">
                  <a:moveTo>
                    <a:pt x="285" y="46"/>
                  </a:moveTo>
                  <a:lnTo>
                    <a:pt x="263" y="48"/>
                  </a:lnTo>
                  <a:lnTo>
                    <a:pt x="241" y="52"/>
                  </a:lnTo>
                  <a:lnTo>
                    <a:pt x="221" y="54"/>
                  </a:lnTo>
                  <a:lnTo>
                    <a:pt x="201" y="57"/>
                  </a:lnTo>
                  <a:lnTo>
                    <a:pt x="182" y="60"/>
                  </a:lnTo>
                  <a:lnTo>
                    <a:pt x="163" y="62"/>
                  </a:lnTo>
                  <a:lnTo>
                    <a:pt x="145" y="67"/>
                  </a:lnTo>
                  <a:lnTo>
                    <a:pt x="128" y="70"/>
                  </a:lnTo>
                  <a:lnTo>
                    <a:pt x="120" y="72"/>
                  </a:lnTo>
                  <a:lnTo>
                    <a:pt x="112" y="74"/>
                  </a:lnTo>
                  <a:lnTo>
                    <a:pt x="105" y="75"/>
                  </a:lnTo>
                  <a:lnTo>
                    <a:pt x="98" y="77"/>
                  </a:lnTo>
                  <a:lnTo>
                    <a:pt x="91" y="78"/>
                  </a:lnTo>
                  <a:lnTo>
                    <a:pt x="85" y="79"/>
                  </a:lnTo>
                  <a:lnTo>
                    <a:pt x="78" y="81"/>
                  </a:lnTo>
                  <a:lnTo>
                    <a:pt x="73" y="81"/>
                  </a:lnTo>
                  <a:lnTo>
                    <a:pt x="69" y="83"/>
                  </a:lnTo>
                  <a:lnTo>
                    <a:pt x="64" y="84"/>
                  </a:lnTo>
                  <a:lnTo>
                    <a:pt x="60" y="84"/>
                  </a:lnTo>
                  <a:lnTo>
                    <a:pt x="56" y="84"/>
                  </a:lnTo>
                  <a:lnTo>
                    <a:pt x="53" y="85"/>
                  </a:lnTo>
                  <a:lnTo>
                    <a:pt x="50" y="85"/>
                  </a:lnTo>
                  <a:lnTo>
                    <a:pt x="48" y="84"/>
                  </a:lnTo>
                  <a:lnTo>
                    <a:pt x="45" y="84"/>
                  </a:lnTo>
                  <a:lnTo>
                    <a:pt x="38" y="81"/>
                  </a:lnTo>
                  <a:lnTo>
                    <a:pt x="31" y="79"/>
                  </a:lnTo>
                  <a:lnTo>
                    <a:pt x="26" y="78"/>
                  </a:lnTo>
                  <a:lnTo>
                    <a:pt x="23" y="76"/>
                  </a:lnTo>
                  <a:lnTo>
                    <a:pt x="20" y="74"/>
                  </a:lnTo>
                  <a:lnTo>
                    <a:pt x="16" y="72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6" y="64"/>
                  </a:lnTo>
                  <a:lnTo>
                    <a:pt x="4" y="63"/>
                  </a:lnTo>
                  <a:lnTo>
                    <a:pt x="2" y="61"/>
                  </a:lnTo>
                  <a:lnTo>
                    <a:pt x="1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1" y="56"/>
                  </a:lnTo>
                  <a:lnTo>
                    <a:pt x="2" y="56"/>
                  </a:lnTo>
                  <a:lnTo>
                    <a:pt x="3" y="55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12" y="53"/>
                  </a:lnTo>
                  <a:lnTo>
                    <a:pt x="16" y="53"/>
                  </a:lnTo>
                  <a:lnTo>
                    <a:pt x="19" y="53"/>
                  </a:lnTo>
                  <a:lnTo>
                    <a:pt x="24" y="53"/>
                  </a:lnTo>
                  <a:lnTo>
                    <a:pt x="30" y="53"/>
                  </a:lnTo>
                  <a:lnTo>
                    <a:pt x="42" y="53"/>
                  </a:lnTo>
                  <a:lnTo>
                    <a:pt x="55" y="52"/>
                  </a:lnTo>
                  <a:lnTo>
                    <a:pt x="61" y="51"/>
                  </a:lnTo>
                  <a:lnTo>
                    <a:pt x="68" y="51"/>
                  </a:lnTo>
                  <a:lnTo>
                    <a:pt x="75" y="50"/>
                  </a:lnTo>
                  <a:lnTo>
                    <a:pt x="83" y="48"/>
                  </a:lnTo>
                  <a:lnTo>
                    <a:pt x="90" y="47"/>
                  </a:lnTo>
                  <a:lnTo>
                    <a:pt x="98" y="46"/>
                  </a:lnTo>
                  <a:lnTo>
                    <a:pt x="106" y="45"/>
                  </a:lnTo>
                  <a:lnTo>
                    <a:pt x="116" y="44"/>
                  </a:lnTo>
                  <a:lnTo>
                    <a:pt x="125" y="43"/>
                  </a:lnTo>
                  <a:lnTo>
                    <a:pt x="135" y="42"/>
                  </a:lnTo>
                  <a:lnTo>
                    <a:pt x="145" y="41"/>
                  </a:lnTo>
                  <a:lnTo>
                    <a:pt x="156" y="39"/>
                  </a:lnTo>
                  <a:lnTo>
                    <a:pt x="162" y="39"/>
                  </a:lnTo>
                  <a:lnTo>
                    <a:pt x="169" y="38"/>
                  </a:lnTo>
                  <a:lnTo>
                    <a:pt x="175" y="37"/>
                  </a:lnTo>
                  <a:lnTo>
                    <a:pt x="183" y="36"/>
                  </a:lnTo>
                  <a:lnTo>
                    <a:pt x="190" y="35"/>
                  </a:lnTo>
                  <a:lnTo>
                    <a:pt x="198" y="34"/>
                  </a:lnTo>
                  <a:lnTo>
                    <a:pt x="206" y="33"/>
                  </a:lnTo>
                  <a:lnTo>
                    <a:pt x="216" y="31"/>
                  </a:lnTo>
                  <a:lnTo>
                    <a:pt x="225" y="29"/>
                  </a:lnTo>
                  <a:lnTo>
                    <a:pt x="235" y="27"/>
                  </a:lnTo>
                  <a:lnTo>
                    <a:pt x="245" y="26"/>
                  </a:lnTo>
                  <a:lnTo>
                    <a:pt x="257" y="24"/>
                  </a:lnTo>
                  <a:lnTo>
                    <a:pt x="268" y="22"/>
                  </a:lnTo>
                  <a:lnTo>
                    <a:pt x="280" y="20"/>
                  </a:lnTo>
                  <a:lnTo>
                    <a:pt x="293" y="18"/>
                  </a:lnTo>
                  <a:lnTo>
                    <a:pt x="306" y="15"/>
                  </a:lnTo>
                  <a:lnTo>
                    <a:pt x="319" y="13"/>
                  </a:lnTo>
                  <a:lnTo>
                    <a:pt x="331" y="11"/>
                  </a:lnTo>
                  <a:lnTo>
                    <a:pt x="343" y="10"/>
                  </a:lnTo>
                  <a:lnTo>
                    <a:pt x="354" y="8"/>
                  </a:lnTo>
                  <a:lnTo>
                    <a:pt x="364" y="7"/>
                  </a:lnTo>
                  <a:lnTo>
                    <a:pt x="375" y="5"/>
                  </a:lnTo>
                  <a:lnTo>
                    <a:pt x="384" y="4"/>
                  </a:lnTo>
                  <a:lnTo>
                    <a:pt x="393" y="3"/>
                  </a:lnTo>
                  <a:lnTo>
                    <a:pt x="401" y="2"/>
                  </a:lnTo>
                  <a:lnTo>
                    <a:pt x="408" y="2"/>
                  </a:lnTo>
                  <a:lnTo>
                    <a:pt x="415" y="1"/>
                  </a:lnTo>
                  <a:lnTo>
                    <a:pt x="422" y="1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38" y="0"/>
                  </a:lnTo>
                  <a:lnTo>
                    <a:pt x="441" y="0"/>
                  </a:lnTo>
                  <a:lnTo>
                    <a:pt x="449" y="0"/>
                  </a:lnTo>
                  <a:lnTo>
                    <a:pt x="457" y="1"/>
                  </a:lnTo>
                  <a:lnTo>
                    <a:pt x="463" y="1"/>
                  </a:lnTo>
                  <a:lnTo>
                    <a:pt x="471" y="3"/>
                  </a:lnTo>
                  <a:lnTo>
                    <a:pt x="477" y="4"/>
                  </a:lnTo>
                  <a:lnTo>
                    <a:pt x="485" y="6"/>
                  </a:lnTo>
                  <a:lnTo>
                    <a:pt x="491" y="8"/>
                  </a:lnTo>
                  <a:lnTo>
                    <a:pt x="496" y="11"/>
                  </a:lnTo>
                  <a:lnTo>
                    <a:pt x="503" y="14"/>
                  </a:lnTo>
                  <a:lnTo>
                    <a:pt x="507" y="18"/>
                  </a:lnTo>
                  <a:lnTo>
                    <a:pt x="512" y="21"/>
                  </a:lnTo>
                  <a:lnTo>
                    <a:pt x="515" y="23"/>
                  </a:lnTo>
                  <a:lnTo>
                    <a:pt x="519" y="25"/>
                  </a:lnTo>
                  <a:lnTo>
                    <a:pt x="521" y="27"/>
                  </a:lnTo>
                  <a:lnTo>
                    <a:pt x="522" y="28"/>
                  </a:lnTo>
                  <a:lnTo>
                    <a:pt x="522" y="29"/>
                  </a:lnTo>
                  <a:lnTo>
                    <a:pt x="522" y="33"/>
                  </a:lnTo>
                  <a:lnTo>
                    <a:pt x="522" y="36"/>
                  </a:lnTo>
                  <a:lnTo>
                    <a:pt x="521" y="38"/>
                  </a:lnTo>
                  <a:lnTo>
                    <a:pt x="520" y="39"/>
                  </a:lnTo>
                  <a:lnTo>
                    <a:pt x="519" y="40"/>
                  </a:lnTo>
                  <a:lnTo>
                    <a:pt x="519" y="40"/>
                  </a:lnTo>
                  <a:lnTo>
                    <a:pt x="516" y="40"/>
                  </a:lnTo>
                  <a:lnTo>
                    <a:pt x="515" y="40"/>
                  </a:lnTo>
                  <a:lnTo>
                    <a:pt x="513" y="41"/>
                  </a:lnTo>
                  <a:lnTo>
                    <a:pt x="511" y="41"/>
                  </a:lnTo>
                  <a:lnTo>
                    <a:pt x="509" y="41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499" y="41"/>
                  </a:lnTo>
                  <a:lnTo>
                    <a:pt x="496" y="41"/>
                  </a:lnTo>
                  <a:lnTo>
                    <a:pt x="492" y="40"/>
                  </a:lnTo>
                  <a:lnTo>
                    <a:pt x="488" y="40"/>
                  </a:lnTo>
                  <a:lnTo>
                    <a:pt x="484" y="40"/>
                  </a:lnTo>
                  <a:lnTo>
                    <a:pt x="479" y="40"/>
                  </a:lnTo>
                  <a:lnTo>
                    <a:pt x="474" y="39"/>
                  </a:lnTo>
                  <a:lnTo>
                    <a:pt x="463" y="38"/>
                  </a:lnTo>
                  <a:lnTo>
                    <a:pt x="454" y="38"/>
                  </a:lnTo>
                  <a:lnTo>
                    <a:pt x="444" y="38"/>
                  </a:lnTo>
                  <a:lnTo>
                    <a:pt x="436" y="37"/>
                  </a:lnTo>
                  <a:lnTo>
                    <a:pt x="427" y="37"/>
                  </a:lnTo>
                  <a:lnTo>
                    <a:pt x="420" y="37"/>
                  </a:lnTo>
                  <a:lnTo>
                    <a:pt x="412" y="37"/>
                  </a:lnTo>
                  <a:lnTo>
                    <a:pt x="405" y="37"/>
                  </a:lnTo>
                  <a:lnTo>
                    <a:pt x="401" y="37"/>
                  </a:lnTo>
                  <a:lnTo>
                    <a:pt x="396" y="37"/>
                  </a:lnTo>
                  <a:lnTo>
                    <a:pt x="391" y="37"/>
                  </a:lnTo>
                  <a:lnTo>
                    <a:pt x="386" y="37"/>
                  </a:lnTo>
                  <a:lnTo>
                    <a:pt x="379" y="38"/>
                  </a:lnTo>
                  <a:lnTo>
                    <a:pt x="374" y="38"/>
                  </a:lnTo>
                  <a:lnTo>
                    <a:pt x="367" y="38"/>
                  </a:lnTo>
                  <a:lnTo>
                    <a:pt x="359" y="39"/>
                  </a:lnTo>
                  <a:lnTo>
                    <a:pt x="352" y="39"/>
                  </a:lnTo>
                  <a:lnTo>
                    <a:pt x="344" y="40"/>
                  </a:lnTo>
                  <a:lnTo>
                    <a:pt x="335" y="41"/>
                  </a:lnTo>
                  <a:lnTo>
                    <a:pt x="326" y="42"/>
                  </a:lnTo>
                  <a:lnTo>
                    <a:pt x="317" y="42"/>
                  </a:lnTo>
                  <a:lnTo>
                    <a:pt x="307" y="43"/>
                  </a:lnTo>
                  <a:lnTo>
                    <a:pt x="296" y="45"/>
                  </a:lnTo>
                  <a:lnTo>
                    <a:pt x="285" y="46"/>
                  </a:lnTo>
                  <a:lnTo>
                    <a:pt x="285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0"/>
            <p:cNvSpPr/>
            <p:nvPr/>
          </p:nvSpPr>
          <p:spPr bwMode="auto">
            <a:xfrm>
              <a:off x="3848100" y="2019301"/>
              <a:ext cx="393700" cy="579438"/>
            </a:xfrm>
            <a:custGeom>
              <a:avLst/>
              <a:gdLst>
                <a:gd name="T0" fmla="*/ 240 w 248"/>
                <a:gd name="T1" fmla="*/ 110 h 365"/>
                <a:gd name="T2" fmla="*/ 247 w 248"/>
                <a:gd name="T3" fmla="*/ 118 h 365"/>
                <a:gd name="T4" fmla="*/ 242 w 248"/>
                <a:gd name="T5" fmla="*/ 127 h 365"/>
                <a:gd name="T6" fmla="*/ 231 w 248"/>
                <a:gd name="T7" fmla="*/ 137 h 365"/>
                <a:gd name="T8" fmla="*/ 222 w 248"/>
                <a:gd name="T9" fmla="*/ 170 h 365"/>
                <a:gd name="T10" fmla="*/ 205 w 248"/>
                <a:gd name="T11" fmla="*/ 255 h 365"/>
                <a:gd name="T12" fmla="*/ 189 w 248"/>
                <a:gd name="T13" fmla="*/ 298 h 365"/>
                <a:gd name="T14" fmla="*/ 172 w 248"/>
                <a:gd name="T15" fmla="*/ 331 h 365"/>
                <a:gd name="T16" fmla="*/ 153 w 248"/>
                <a:gd name="T17" fmla="*/ 353 h 365"/>
                <a:gd name="T18" fmla="*/ 135 w 248"/>
                <a:gd name="T19" fmla="*/ 363 h 365"/>
                <a:gd name="T20" fmla="*/ 124 w 248"/>
                <a:gd name="T21" fmla="*/ 364 h 365"/>
                <a:gd name="T22" fmla="*/ 121 w 248"/>
                <a:gd name="T23" fmla="*/ 350 h 365"/>
                <a:gd name="T24" fmla="*/ 114 w 248"/>
                <a:gd name="T25" fmla="*/ 327 h 365"/>
                <a:gd name="T26" fmla="*/ 90 w 248"/>
                <a:gd name="T27" fmla="*/ 301 h 365"/>
                <a:gd name="T28" fmla="*/ 74 w 248"/>
                <a:gd name="T29" fmla="*/ 283 h 365"/>
                <a:gd name="T30" fmla="*/ 79 w 248"/>
                <a:gd name="T31" fmla="*/ 279 h 365"/>
                <a:gd name="T32" fmla="*/ 100 w 248"/>
                <a:gd name="T33" fmla="*/ 283 h 365"/>
                <a:gd name="T34" fmla="*/ 124 w 248"/>
                <a:gd name="T35" fmla="*/ 292 h 365"/>
                <a:gd name="T36" fmla="*/ 139 w 248"/>
                <a:gd name="T37" fmla="*/ 292 h 365"/>
                <a:gd name="T38" fmla="*/ 151 w 248"/>
                <a:gd name="T39" fmla="*/ 281 h 365"/>
                <a:gd name="T40" fmla="*/ 158 w 248"/>
                <a:gd name="T41" fmla="*/ 267 h 365"/>
                <a:gd name="T42" fmla="*/ 166 w 248"/>
                <a:gd name="T43" fmla="*/ 244 h 365"/>
                <a:gd name="T44" fmla="*/ 174 w 248"/>
                <a:gd name="T45" fmla="*/ 209 h 365"/>
                <a:gd name="T46" fmla="*/ 183 w 248"/>
                <a:gd name="T47" fmla="*/ 167 h 365"/>
                <a:gd name="T48" fmla="*/ 187 w 248"/>
                <a:gd name="T49" fmla="*/ 137 h 365"/>
                <a:gd name="T50" fmla="*/ 187 w 248"/>
                <a:gd name="T51" fmla="*/ 119 h 365"/>
                <a:gd name="T52" fmla="*/ 181 w 248"/>
                <a:gd name="T53" fmla="*/ 113 h 365"/>
                <a:gd name="T54" fmla="*/ 157 w 248"/>
                <a:gd name="T55" fmla="*/ 112 h 365"/>
                <a:gd name="T56" fmla="*/ 96 w 248"/>
                <a:gd name="T57" fmla="*/ 124 h 365"/>
                <a:gd name="T58" fmla="*/ 62 w 248"/>
                <a:gd name="T59" fmla="*/ 134 h 365"/>
                <a:gd name="T60" fmla="*/ 37 w 248"/>
                <a:gd name="T61" fmla="*/ 149 h 365"/>
                <a:gd name="T62" fmla="*/ 21 w 248"/>
                <a:gd name="T63" fmla="*/ 157 h 365"/>
                <a:gd name="T64" fmla="*/ 13 w 248"/>
                <a:gd name="T65" fmla="*/ 153 h 365"/>
                <a:gd name="T66" fmla="*/ 3 w 248"/>
                <a:gd name="T67" fmla="*/ 137 h 365"/>
                <a:gd name="T68" fmla="*/ 1 w 248"/>
                <a:gd name="T69" fmla="*/ 126 h 365"/>
                <a:gd name="T70" fmla="*/ 5 w 248"/>
                <a:gd name="T71" fmla="*/ 117 h 365"/>
                <a:gd name="T72" fmla="*/ 21 w 248"/>
                <a:gd name="T73" fmla="*/ 101 h 365"/>
                <a:gd name="T74" fmla="*/ 39 w 248"/>
                <a:gd name="T75" fmla="*/ 74 h 365"/>
                <a:gd name="T76" fmla="*/ 57 w 248"/>
                <a:gd name="T77" fmla="*/ 34 h 365"/>
                <a:gd name="T78" fmla="*/ 64 w 248"/>
                <a:gd name="T79" fmla="*/ 0 h 365"/>
                <a:gd name="T80" fmla="*/ 83 w 248"/>
                <a:gd name="T81" fmla="*/ 10 h 365"/>
                <a:gd name="T82" fmla="*/ 95 w 248"/>
                <a:gd name="T83" fmla="*/ 18 h 365"/>
                <a:gd name="T84" fmla="*/ 100 w 248"/>
                <a:gd name="T85" fmla="*/ 23 h 365"/>
                <a:gd name="T86" fmla="*/ 95 w 248"/>
                <a:gd name="T87" fmla="*/ 37 h 365"/>
                <a:gd name="T88" fmla="*/ 77 w 248"/>
                <a:gd name="T89" fmla="*/ 69 h 365"/>
                <a:gd name="T90" fmla="*/ 64 w 248"/>
                <a:gd name="T91" fmla="*/ 92 h 365"/>
                <a:gd name="T92" fmla="*/ 62 w 248"/>
                <a:gd name="T93" fmla="*/ 103 h 365"/>
                <a:gd name="T94" fmla="*/ 72 w 248"/>
                <a:gd name="T95" fmla="*/ 104 h 365"/>
                <a:gd name="T96" fmla="*/ 94 w 248"/>
                <a:gd name="T97" fmla="*/ 100 h 365"/>
                <a:gd name="T98" fmla="*/ 132 w 248"/>
                <a:gd name="T99" fmla="*/ 94 h 365"/>
                <a:gd name="T100" fmla="*/ 169 w 248"/>
                <a:gd name="T101" fmla="*/ 87 h 365"/>
                <a:gd name="T102" fmla="*/ 187 w 248"/>
                <a:gd name="T103" fmla="*/ 81 h 365"/>
                <a:gd name="T104" fmla="*/ 200 w 248"/>
                <a:gd name="T105" fmla="*/ 81 h 365"/>
                <a:gd name="T106" fmla="*/ 222 w 248"/>
                <a:gd name="T107" fmla="*/ 96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8" h="365">
                  <a:moveTo>
                    <a:pt x="222" y="96"/>
                  </a:moveTo>
                  <a:lnTo>
                    <a:pt x="228" y="100"/>
                  </a:lnTo>
                  <a:lnTo>
                    <a:pt x="233" y="103"/>
                  </a:lnTo>
                  <a:lnTo>
                    <a:pt x="237" y="107"/>
                  </a:lnTo>
                  <a:lnTo>
                    <a:pt x="240" y="110"/>
                  </a:lnTo>
                  <a:lnTo>
                    <a:pt x="244" y="112"/>
                  </a:lnTo>
                  <a:lnTo>
                    <a:pt x="246" y="114"/>
                  </a:lnTo>
                  <a:lnTo>
                    <a:pt x="247" y="116"/>
                  </a:lnTo>
                  <a:lnTo>
                    <a:pt x="248" y="117"/>
                  </a:lnTo>
                  <a:lnTo>
                    <a:pt x="247" y="118"/>
                  </a:lnTo>
                  <a:lnTo>
                    <a:pt x="247" y="120"/>
                  </a:lnTo>
                  <a:lnTo>
                    <a:pt x="247" y="121"/>
                  </a:lnTo>
                  <a:lnTo>
                    <a:pt x="246" y="124"/>
                  </a:lnTo>
                  <a:lnTo>
                    <a:pt x="245" y="125"/>
                  </a:lnTo>
                  <a:lnTo>
                    <a:pt x="242" y="127"/>
                  </a:lnTo>
                  <a:lnTo>
                    <a:pt x="240" y="128"/>
                  </a:lnTo>
                  <a:lnTo>
                    <a:pt x="238" y="129"/>
                  </a:lnTo>
                  <a:lnTo>
                    <a:pt x="235" y="131"/>
                  </a:lnTo>
                  <a:lnTo>
                    <a:pt x="233" y="134"/>
                  </a:lnTo>
                  <a:lnTo>
                    <a:pt x="231" y="137"/>
                  </a:lnTo>
                  <a:lnTo>
                    <a:pt x="229" y="143"/>
                  </a:lnTo>
                  <a:lnTo>
                    <a:pt x="227" y="148"/>
                  </a:lnTo>
                  <a:lnTo>
                    <a:pt x="224" y="154"/>
                  </a:lnTo>
                  <a:lnTo>
                    <a:pt x="223" y="162"/>
                  </a:lnTo>
                  <a:lnTo>
                    <a:pt x="222" y="170"/>
                  </a:lnTo>
                  <a:lnTo>
                    <a:pt x="220" y="190"/>
                  </a:lnTo>
                  <a:lnTo>
                    <a:pt x="217" y="208"/>
                  </a:lnTo>
                  <a:lnTo>
                    <a:pt x="213" y="227"/>
                  </a:lnTo>
                  <a:lnTo>
                    <a:pt x="208" y="246"/>
                  </a:lnTo>
                  <a:lnTo>
                    <a:pt x="205" y="255"/>
                  </a:lnTo>
                  <a:lnTo>
                    <a:pt x="203" y="264"/>
                  </a:lnTo>
                  <a:lnTo>
                    <a:pt x="200" y="274"/>
                  </a:lnTo>
                  <a:lnTo>
                    <a:pt x="197" y="282"/>
                  </a:lnTo>
                  <a:lnTo>
                    <a:pt x="194" y="291"/>
                  </a:lnTo>
                  <a:lnTo>
                    <a:pt x="189" y="298"/>
                  </a:lnTo>
                  <a:lnTo>
                    <a:pt x="186" y="307"/>
                  </a:lnTo>
                  <a:lnTo>
                    <a:pt x="183" y="313"/>
                  </a:lnTo>
                  <a:lnTo>
                    <a:pt x="180" y="319"/>
                  </a:lnTo>
                  <a:lnTo>
                    <a:pt x="177" y="325"/>
                  </a:lnTo>
                  <a:lnTo>
                    <a:pt x="172" y="331"/>
                  </a:lnTo>
                  <a:lnTo>
                    <a:pt x="169" y="336"/>
                  </a:lnTo>
                  <a:lnTo>
                    <a:pt x="165" y="341"/>
                  </a:lnTo>
                  <a:lnTo>
                    <a:pt x="162" y="345"/>
                  </a:lnTo>
                  <a:lnTo>
                    <a:pt x="157" y="349"/>
                  </a:lnTo>
                  <a:lnTo>
                    <a:pt x="153" y="353"/>
                  </a:lnTo>
                  <a:lnTo>
                    <a:pt x="149" y="355"/>
                  </a:lnTo>
                  <a:lnTo>
                    <a:pt x="145" y="358"/>
                  </a:lnTo>
                  <a:lnTo>
                    <a:pt x="141" y="360"/>
                  </a:lnTo>
                  <a:lnTo>
                    <a:pt x="138" y="362"/>
                  </a:lnTo>
                  <a:lnTo>
                    <a:pt x="135" y="363"/>
                  </a:lnTo>
                  <a:lnTo>
                    <a:pt x="132" y="364"/>
                  </a:lnTo>
                  <a:lnTo>
                    <a:pt x="130" y="365"/>
                  </a:lnTo>
                  <a:lnTo>
                    <a:pt x="128" y="365"/>
                  </a:lnTo>
                  <a:lnTo>
                    <a:pt x="127" y="364"/>
                  </a:lnTo>
                  <a:lnTo>
                    <a:pt x="124" y="364"/>
                  </a:lnTo>
                  <a:lnTo>
                    <a:pt x="123" y="362"/>
                  </a:lnTo>
                  <a:lnTo>
                    <a:pt x="122" y="360"/>
                  </a:lnTo>
                  <a:lnTo>
                    <a:pt x="122" y="358"/>
                  </a:lnTo>
                  <a:lnTo>
                    <a:pt x="121" y="354"/>
                  </a:lnTo>
                  <a:lnTo>
                    <a:pt x="121" y="350"/>
                  </a:lnTo>
                  <a:lnTo>
                    <a:pt x="121" y="346"/>
                  </a:lnTo>
                  <a:lnTo>
                    <a:pt x="120" y="342"/>
                  </a:lnTo>
                  <a:lnTo>
                    <a:pt x="118" y="337"/>
                  </a:lnTo>
                  <a:lnTo>
                    <a:pt x="116" y="332"/>
                  </a:lnTo>
                  <a:lnTo>
                    <a:pt x="114" y="327"/>
                  </a:lnTo>
                  <a:lnTo>
                    <a:pt x="110" y="322"/>
                  </a:lnTo>
                  <a:lnTo>
                    <a:pt x="106" y="317"/>
                  </a:lnTo>
                  <a:lnTo>
                    <a:pt x="101" y="312"/>
                  </a:lnTo>
                  <a:lnTo>
                    <a:pt x="96" y="307"/>
                  </a:lnTo>
                  <a:lnTo>
                    <a:pt x="90" y="301"/>
                  </a:lnTo>
                  <a:lnTo>
                    <a:pt x="85" y="297"/>
                  </a:lnTo>
                  <a:lnTo>
                    <a:pt x="81" y="293"/>
                  </a:lnTo>
                  <a:lnTo>
                    <a:pt x="79" y="288"/>
                  </a:lnTo>
                  <a:lnTo>
                    <a:pt x="77" y="286"/>
                  </a:lnTo>
                  <a:lnTo>
                    <a:pt x="74" y="283"/>
                  </a:lnTo>
                  <a:lnTo>
                    <a:pt x="74" y="282"/>
                  </a:lnTo>
                  <a:lnTo>
                    <a:pt x="74" y="281"/>
                  </a:lnTo>
                  <a:lnTo>
                    <a:pt x="76" y="280"/>
                  </a:lnTo>
                  <a:lnTo>
                    <a:pt x="77" y="279"/>
                  </a:lnTo>
                  <a:lnTo>
                    <a:pt x="79" y="279"/>
                  </a:lnTo>
                  <a:lnTo>
                    <a:pt x="82" y="279"/>
                  </a:lnTo>
                  <a:lnTo>
                    <a:pt x="85" y="280"/>
                  </a:lnTo>
                  <a:lnTo>
                    <a:pt x="89" y="280"/>
                  </a:lnTo>
                  <a:lnTo>
                    <a:pt x="95" y="281"/>
                  </a:lnTo>
                  <a:lnTo>
                    <a:pt x="100" y="283"/>
                  </a:lnTo>
                  <a:lnTo>
                    <a:pt x="106" y="285"/>
                  </a:lnTo>
                  <a:lnTo>
                    <a:pt x="112" y="287"/>
                  </a:lnTo>
                  <a:lnTo>
                    <a:pt x="116" y="290"/>
                  </a:lnTo>
                  <a:lnTo>
                    <a:pt x="121" y="291"/>
                  </a:lnTo>
                  <a:lnTo>
                    <a:pt x="124" y="292"/>
                  </a:lnTo>
                  <a:lnTo>
                    <a:pt x="129" y="292"/>
                  </a:lnTo>
                  <a:lnTo>
                    <a:pt x="132" y="292"/>
                  </a:lnTo>
                  <a:lnTo>
                    <a:pt x="135" y="293"/>
                  </a:lnTo>
                  <a:lnTo>
                    <a:pt x="137" y="292"/>
                  </a:lnTo>
                  <a:lnTo>
                    <a:pt x="139" y="292"/>
                  </a:lnTo>
                  <a:lnTo>
                    <a:pt x="141" y="291"/>
                  </a:lnTo>
                  <a:lnTo>
                    <a:pt x="144" y="288"/>
                  </a:lnTo>
                  <a:lnTo>
                    <a:pt x="146" y="286"/>
                  </a:lnTo>
                  <a:lnTo>
                    <a:pt x="148" y="284"/>
                  </a:lnTo>
                  <a:lnTo>
                    <a:pt x="151" y="281"/>
                  </a:lnTo>
                  <a:lnTo>
                    <a:pt x="153" y="278"/>
                  </a:lnTo>
                  <a:lnTo>
                    <a:pt x="154" y="276"/>
                  </a:lnTo>
                  <a:lnTo>
                    <a:pt x="155" y="274"/>
                  </a:lnTo>
                  <a:lnTo>
                    <a:pt x="157" y="271"/>
                  </a:lnTo>
                  <a:lnTo>
                    <a:pt x="158" y="267"/>
                  </a:lnTo>
                  <a:lnTo>
                    <a:pt x="160" y="264"/>
                  </a:lnTo>
                  <a:lnTo>
                    <a:pt x="161" y="260"/>
                  </a:lnTo>
                  <a:lnTo>
                    <a:pt x="163" y="255"/>
                  </a:lnTo>
                  <a:lnTo>
                    <a:pt x="164" y="250"/>
                  </a:lnTo>
                  <a:lnTo>
                    <a:pt x="166" y="244"/>
                  </a:lnTo>
                  <a:lnTo>
                    <a:pt x="167" y="238"/>
                  </a:lnTo>
                  <a:lnTo>
                    <a:pt x="169" y="232"/>
                  </a:lnTo>
                  <a:lnTo>
                    <a:pt x="170" y="225"/>
                  </a:lnTo>
                  <a:lnTo>
                    <a:pt x="172" y="217"/>
                  </a:lnTo>
                  <a:lnTo>
                    <a:pt x="174" y="209"/>
                  </a:lnTo>
                  <a:lnTo>
                    <a:pt x="177" y="200"/>
                  </a:lnTo>
                  <a:lnTo>
                    <a:pt x="179" y="192"/>
                  </a:lnTo>
                  <a:lnTo>
                    <a:pt x="180" y="183"/>
                  </a:lnTo>
                  <a:lnTo>
                    <a:pt x="182" y="175"/>
                  </a:lnTo>
                  <a:lnTo>
                    <a:pt x="183" y="167"/>
                  </a:lnTo>
                  <a:lnTo>
                    <a:pt x="184" y="161"/>
                  </a:lnTo>
                  <a:lnTo>
                    <a:pt x="185" y="154"/>
                  </a:lnTo>
                  <a:lnTo>
                    <a:pt x="186" y="148"/>
                  </a:lnTo>
                  <a:lnTo>
                    <a:pt x="186" y="143"/>
                  </a:lnTo>
                  <a:lnTo>
                    <a:pt x="187" y="137"/>
                  </a:lnTo>
                  <a:lnTo>
                    <a:pt x="187" y="133"/>
                  </a:lnTo>
                  <a:lnTo>
                    <a:pt x="187" y="129"/>
                  </a:lnTo>
                  <a:lnTo>
                    <a:pt x="187" y="125"/>
                  </a:lnTo>
                  <a:lnTo>
                    <a:pt x="187" y="121"/>
                  </a:lnTo>
                  <a:lnTo>
                    <a:pt x="187" y="119"/>
                  </a:lnTo>
                  <a:lnTo>
                    <a:pt x="186" y="117"/>
                  </a:lnTo>
                  <a:lnTo>
                    <a:pt x="186" y="115"/>
                  </a:lnTo>
                  <a:lnTo>
                    <a:pt x="185" y="114"/>
                  </a:lnTo>
                  <a:lnTo>
                    <a:pt x="183" y="114"/>
                  </a:lnTo>
                  <a:lnTo>
                    <a:pt x="181" y="113"/>
                  </a:lnTo>
                  <a:lnTo>
                    <a:pt x="178" y="112"/>
                  </a:lnTo>
                  <a:lnTo>
                    <a:pt x="173" y="112"/>
                  </a:lnTo>
                  <a:lnTo>
                    <a:pt x="168" y="111"/>
                  </a:lnTo>
                  <a:lnTo>
                    <a:pt x="163" y="111"/>
                  </a:lnTo>
                  <a:lnTo>
                    <a:pt x="157" y="112"/>
                  </a:lnTo>
                  <a:lnTo>
                    <a:pt x="151" y="112"/>
                  </a:lnTo>
                  <a:lnTo>
                    <a:pt x="137" y="114"/>
                  </a:lnTo>
                  <a:lnTo>
                    <a:pt x="123" y="117"/>
                  </a:lnTo>
                  <a:lnTo>
                    <a:pt x="110" y="120"/>
                  </a:lnTo>
                  <a:lnTo>
                    <a:pt x="96" y="124"/>
                  </a:lnTo>
                  <a:lnTo>
                    <a:pt x="88" y="126"/>
                  </a:lnTo>
                  <a:lnTo>
                    <a:pt x="81" y="128"/>
                  </a:lnTo>
                  <a:lnTo>
                    <a:pt x="74" y="130"/>
                  </a:lnTo>
                  <a:lnTo>
                    <a:pt x="68" y="132"/>
                  </a:lnTo>
                  <a:lnTo>
                    <a:pt x="62" y="134"/>
                  </a:lnTo>
                  <a:lnTo>
                    <a:pt x="56" y="137"/>
                  </a:lnTo>
                  <a:lnTo>
                    <a:pt x="52" y="140"/>
                  </a:lnTo>
                  <a:lnTo>
                    <a:pt x="47" y="143"/>
                  </a:lnTo>
                  <a:lnTo>
                    <a:pt x="43" y="146"/>
                  </a:lnTo>
                  <a:lnTo>
                    <a:pt x="37" y="149"/>
                  </a:lnTo>
                  <a:lnTo>
                    <a:pt x="34" y="151"/>
                  </a:lnTo>
                  <a:lnTo>
                    <a:pt x="30" y="153"/>
                  </a:lnTo>
                  <a:lnTo>
                    <a:pt x="27" y="154"/>
                  </a:lnTo>
                  <a:lnTo>
                    <a:pt x="23" y="155"/>
                  </a:lnTo>
                  <a:lnTo>
                    <a:pt x="21" y="157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6" y="155"/>
                  </a:lnTo>
                  <a:lnTo>
                    <a:pt x="15" y="154"/>
                  </a:lnTo>
                  <a:lnTo>
                    <a:pt x="13" y="153"/>
                  </a:lnTo>
                  <a:lnTo>
                    <a:pt x="11" y="151"/>
                  </a:lnTo>
                  <a:lnTo>
                    <a:pt x="10" y="149"/>
                  </a:lnTo>
                  <a:lnTo>
                    <a:pt x="7" y="146"/>
                  </a:lnTo>
                  <a:lnTo>
                    <a:pt x="5" y="143"/>
                  </a:lnTo>
                  <a:lnTo>
                    <a:pt x="3" y="137"/>
                  </a:lnTo>
                  <a:lnTo>
                    <a:pt x="2" y="134"/>
                  </a:lnTo>
                  <a:lnTo>
                    <a:pt x="1" y="132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1" y="123"/>
                  </a:lnTo>
                  <a:lnTo>
                    <a:pt x="2" y="121"/>
                  </a:lnTo>
                  <a:lnTo>
                    <a:pt x="3" y="119"/>
                  </a:lnTo>
                  <a:lnTo>
                    <a:pt x="5" y="117"/>
                  </a:lnTo>
                  <a:lnTo>
                    <a:pt x="7" y="114"/>
                  </a:lnTo>
                  <a:lnTo>
                    <a:pt x="10" y="112"/>
                  </a:lnTo>
                  <a:lnTo>
                    <a:pt x="14" y="109"/>
                  </a:lnTo>
                  <a:lnTo>
                    <a:pt x="17" y="106"/>
                  </a:lnTo>
                  <a:lnTo>
                    <a:pt x="21" y="101"/>
                  </a:lnTo>
                  <a:lnTo>
                    <a:pt x="24" y="97"/>
                  </a:lnTo>
                  <a:lnTo>
                    <a:pt x="28" y="92"/>
                  </a:lnTo>
                  <a:lnTo>
                    <a:pt x="32" y="86"/>
                  </a:lnTo>
                  <a:lnTo>
                    <a:pt x="35" y="80"/>
                  </a:lnTo>
                  <a:lnTo>
                    <a:pt x="39" y="74"/>
                  </a:lnTo>
                  <a:lnTo>
                    <a:pt x="43" y="66"/>
                  </a:lnTo>
                  <a:lnTo>
                    <a:pt x="47" y="59"/>
                  </a:lnTo>
                  <a:lnTo>
                    <a:pt x="51" y="50"/>
                  </a:lnTo>
                  <a:lnTo>
                    <a:pt x="54" y="43"/>
                  </a:lnTo>
                  <a:lnTo>
                    <a:pt x="57" y="34"/>
                  </a:lnTo>
                  <a:lnTo>
                    <a:pt x="60" y="27"/>
                  </a:lnTo>
                  <a:lnTo>
                    <a:pt x="62" y="20"/>
                  </a:lnTo>
                  <a:lnTo>
                    <a:pt x="63" y="13"/>
                  </a:lnTo>
                  <a:lnTo>
                    <a:pt x="63" y="7"/>
                  </a:lnTo>
                  <a:lnTo>
                    <a:pt x="64" y="0"/>
                  </a:lnTo>
                  <a:lnTo>
                    <a:pt x="68" y="2"/>
                  </a:lnTo>
                  <a:lnTo>
                    <a:pt x="72" y="4"/>
                  </a:lnTo>
                  <a:lnTo>
                    <a:pt x="77" y="7"/>
                  </a:lnTo>
                  <a:lnTo>
                    <a:pt x="80" y="8"/>
                  </a:lnTo>
                  <a:lnTo>
                    <a:pt x="83" y="10"/>
                  </a:lnTo>
                  <a:lnTo>
                    <a:pt x="86" y="12"/>
                  </a:lnTo>
                  <a:lnTo>
                    <a:pt x="88" y="13"/>
                  </a:lnTo>
                  <a:lnTo>
                    <a:pt x="91" y="15"/>
                  </a:lnTo>
                  <a:lnTo>
                    <a:pt x="94" y="16"/>
                  </a:lnTo>
                  <a:lnTo>
                    <a:pt x="95" y="18"/>
                  </a:lnTo>
                  <a:lnTo>
                    <a:pt x="97" y="19"/>
                  </a:lnTo>
                  <a:lnTo>
                    <a:pt x="98" y="20"/>
                  </a:lnTo>
                  <a:lnTo>
                    <a:pt x="99" y="21"/>
                  </a:lnTo>
                  <a:lnTo>
                    <a:pt x="100" y="21"/>
                  </a:lnTo>
                  <a:lnTo>
                    <a:pt x="100" y="23"/>
                  </a:lnTo>
                  <a:lnTo>
                    <a:pt x="100" y="24"/>
                  </a:lnTo>
                  <a:lnTo>
                    <a:pt x="100" y="26"/>
                  </a:lnTo>
                  <a:lnTo>
                    <a:pt x="99" y="29"/>
                  </a:lnTo>
                  <a:lnTo>
                    <a:pt x="97" y="32"/>
                  </a:lnTo>
                  <a:lnTo>
                    <a:pt x="95" y="37"/>
                  </a:lnTo>
                  <a:lnTo>
                    <a:pt x="91" y="43"/>
                  </a:lnTo>
                  <a:lnTo>
                    <a:pt x="88" y="49"/>
                  </a:lnTo>
                  <a:lnTo>
                    <a:pt x="84" y="57"/>
                  </a:lnTo>
                  <a:lnTo>
                    <a:pt x="80" y="65"/>
                  </a:lnTo>
                  <a:lnTo>
                    <a:pt x="77" y="69"/>
                  </a:lnTo>
                  <a:lnTo>
                    <a:pt x="74" y="74"/>
                  </a:lnTo>
                  <a:lnTo>
                    <a:pt x="71" y="77"/>
                  </a:lnTo>
                  <a:lnTo>
                    <a:pt x="69" y="81"/>
                  </a:lnTo>
                  <a:lnTo>
                    <a:pt x="66" y="86"/>
                  </a:lnTo>
                  <a:lnTo>
                    <a:pt x="64" y="92"/>
                  </a:lnTo>
                  <a:lnTo>
                    <a:pt x="62" y="96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2"/>
                  </a:lnTo>
                  <a:lnTo>
                    <a:pt x="62" y="103"/>
                  </a:lnTo>
                  <a:lnTo>
                    <a:pt x="63" y="104"/>
                  </a:lnTo>
                  <a:lnTo>
                    <a:pt x="65" y="104"/>
                  </a:lnTo>
                  <a:lnTo>
                    <a:pt x="67" y="104"/>
                  </a:lnTo>
                  <a:lnTo>
                    <a:pt x="69" y="104"/>
                  </a:lnTo>
                  <a:lnTo>
                    <a:pt x="72" y="104"/>
                  </a:lnTo>
                  <a:lnTo>
                    <a:pt x="76" y="103"/>
                  </a:lnTo>
                  <a:lnTo>
                    <a:pt x="80" y="102"/>
                  </a:lnTo>
                  <a:lnTo>
                    <a:pt x="83" y="102"/>
                  </a:lnTo>
                  <a:lnTo>
                    <a:pt x="88" y="101"/>
                  </a:lnTo>
                  <a:lnTo>
                    <a:pt x="94" y="100"/>
                  </a:lnTo>
                  <a:lnTo>
                    <a:pt x="100" y="99"/>
                  </a:lnTo>
                  <a:lnTo>
                    <a:pt x="106" y="98"/>
                  </a:lnTo>
                  <a:lnTo>
                    <a:pt x="115" y="97"/>
                  </a:lnTo>
                  <a:lnTo>
                    <a:pt x="123" y="95"/>
                  </a:lnTo>
                  <a:lnTo>
                    <a:pt x="132" y="94"/>
                  </a:lnTo>
                  <a:lnTo>
                    <a:pt x="141" y="93"/>
                  </a:lnTo>
                  <a:lnTo>
                    <a:pt x="150" y="92"/>
                  </a:lnTo>
                  <a:lnTo>
                    <a:pt x="157" y="90"/>
                  </a:lnTo>
                  <a:lnTo>
                    <a:pt x="164" y="88"/>
                  </a:lnTo>
                  <a:lnTo>
                    <a:pt x="169" y="87"/>
                  </a:lnTo>
                  <a:lnTo>
                    <a:pt x="173" y="86"/>
                  </a:lnTo>
                  <a:lnTo>
                    <a:pt x="178" y="85"/>
                  </a:lnTo>
                  <a:lnTo>
                    <a:pt x="181" y="84"/>
                  </a:lnTo>
                  <a:lnTo>
                    <a:pt x="184" y="82"/>
                  </a:lnTo>
                  <a:lnTo>
                    <a:pt x="187" y="81"/>
                  </a:lnTo>
                  <a:lnTo>
                    <a:pt x="191" y="80"/>
                  </a:lnTo>
                  <a:lnTo>
                    <a:pt x="195" y="79"/>
                  </a:lnTo>
                  <a:lnTo>
                    <a:pt x="196" y="80"/>
                  </a:lnTo>
                  <a:lnTo>
                    <a:pt x="198" y="80"/>
                  </a:lnTo>
                  <a:lnTo>
                    <a:pt x="200" y="81"/>
                  </a:lnTo>
                  <a:lnTo>
                    <a:pt x="203" y="83"/>
                  </a:lnTo>
                  <a:lnTo>
                    <a:pt x="207" y="85"/>
                  </a:lnTo>
                  <a:lnTo>
                    <a:pt x="212" y="88"/>
                  </a:lnTo>
                  <a:lnTo>
                    <a:pt x="216" y="92"/>
                  </a:lnTo>
                  <a:lnTo>
                    <a:pt x="222" y="96"/>
                  </a:lnTo>
                  <a:lnTo>
                    <a:pt x="222" y="9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Freeform 78"/>
          <p:cNvSpPr/>
          <p:nvPr/>
        </p:nvSpPr>
        <p:spPr bwMode="auto">
          <a:xfrm>
            <a:off x="6075194" y="1897503"/>
            <a:ext cx="781768" cy="215073"/>
          </a:xfrm>
          <a:custGeom>
            <a:avLst/>
            <a:gdLst>
              <a:gd name="T0" fmla="*/ 104 w 229"/>
              <a:gd name="T1" fmla="*/ 20 h 63"/>
              <a:gd name="T2" fmla="*/ 123 w 229"/>
              <a:gd name="T3" fmla="*/ 15 h 63"/>
              <a:gd name="T4" fmla="*/ 140 w 229"/>
              <a:gd name="T5" fmla="*/ 11 h 63"/>
              <a:gd name="T6" fmla="*/ 155 w 229"/>
              <a:gd name="T7" fmla="*/ 7 h 63"/>
              <a:gd name="T8" fmla="*/ 168 w 229"/>
              <a:gd name="T9" fmla="*/ 4 h 63"/>
              <a:gd name="T10" fmla="*/ 179 w 229"/>
              <a:gd name="T11" fmla="*/ 2 h 63"/>
              <a:gd name="T12" fmla="*/ 187 w 229"/>
              <a:gd name="T13" fmla="*/ 0 h 63"/>
              <a:gd name="T14" fmla="*/ 192 w 229"/>
              <a:gd name="T15" fmla="*/ 0 h 63"/>
              <a:gd name="T16" fmla="*/ 200 w 229"/>
              <a:gd name="T17" fmla="*/ 0 h 63"/>
              <a:gd name="T18" fmla="*/ 212 w 229"/>
              <a:gd name="T19" fmla="*/ 3 h 63"/>
              <a:gd name="T20" fmla="*/ 222 w 229"/>
              <a:gd name="T21" fmla="*/ 9 h 63"/>
              <a:gd name="T22" fmla="*/ 225 w 229"/>
              <a:gd name="T23" fmla="*/ 12 h 63"/>
              <a:gd name="T24" fmla="*/ 229 w 229"/>
              <a:gd name="T25" fmla="*/ 16 h 63"/>
              <a:gd name="T26" fmla="*/ 229 w 229"/>
              <a:gd name="T27" fmla="*/ 22 h 63"/>
              <a:gd name="T28" fmla="*/ 228 w 229"/>
              <a:gd name="T29" fmla="*/ 24 h 63"/>
              <a:gd name="T30" fmla="*/ 224 w 229"/>
              <a:gd name="T31" fmla="*/ 27 h 63"/>
              <a:gd name="T32" fmla="*/ 218 w 229"/>
              <a:gd name="T33" fmla="*/ 29 h 63"/>
              <a:gd name="T34" fmla="*/ 209 w 229"/>
              <a:gd name="T35" fmla="*/ 32 h 63"/>
              <a:gd name="T36" fmla="*/ 199 w 229"/>
              <a:gd name="T37" fmla="*/ 35 h 63"/>
              <a:gd name="T38" fmla="*/ 185 w 229"/>
              <a:gd name="T39" fmla="*/ 39 h 63"/>
              <a:gd name="T40" fmla="*/ 169 w 229"/>
              <a:gd name="T41" fmla="*/ 43 h 63"/>
              <a:gd name="T42" fmla="*/ 151 w 229"/>
              <a:gd name="T43" fmla="*/ 47 h 63"/>
              <a:gd name="T44" fmla="*/ 132 w 229"/>
              <a:gd name="T45" fmla="*/ 51 h 63"/>
              <a:gd name="T46" fmla="*/ 115 w 229"/>
              <a:gd name="T47" fmla="*/ 54 h 63"/>
              <a:gd name="T48" fmla="*/ 100 w 229"/>
              <a:gd name="T49" fmla="*/ 58 h 63"/>
              <a:gd name="T50" fmla="*/ 87 w 229"/>
              <a:gd name="T51" fmla="*/ 60 h 63"/>
              <a:gd name="T52" fmla="*/ 77 w 229"/>
              <a:gd name="T53" fmla="*/ 61 h 63"/>
              <a:gd name="T54" fmla="*/ 68 w 229"/>
              <a:gd name="T55" fmla="*/ 62 h 63"/>
              <a:gd name="T56" fmla="*/ 61 w 229"/>
              <a:gd name="T57" fmla="*/ 63 h 63"/>
              <a:gd name="T58" fmla="*/ 56 w 229"/>
              <a:gd name="T59" fmla="*/ 63 h 63"/>
              <a:gd name="T60" fmla="*/ 40 w 229"/>
              <a:gd name="T61" fmla="*/ 62 h 63"/>
              <a:gd name="T62" fmla="*/ 24 w 229"/>
              <a:gd name="T63" fmla="*/ 59 h 63"/>
              <a:gd name="T64" fmla="*/ 17 w 229"/>
              <a:gd name="T65" fmla="*/ 57 h 63"/>
              <a:gd name="T66" fmla="*/ 11 w 229"/>
              <a:gd name="T67" fmla="*/ 54 h 63"/>
              <a:gd name="T68" fmla="*/ 6 w 229"/>
              <a:gd name="T69" fmla="*/ 52 h 63"/>
              <a:gd name="T70" fmla="*/ 3 w 229"/>
              <a:gd name="T71" fmla="*/ 49 h 63"/>
              <a:gd name="T72" fmla="*/ 1 w 229"/>
              <a:gd name="T73" fmla="*/ 47 h 63"/>
              <a:gd name="T74" fmla="*/ 0 w 229"/>
              <a:gd name="T75" fmla="*/ 46 h 63"/>
              <a:gd name="T76" fmla="*/ 0 w 229"/>
              <a:gd name="T77" fmla="*/ 45 h 63"/>
              <a:gd name="T78" fmla="*/ 1 w 229"/>
              <a:gd name="T79" fmla="*/ 45 h 63"/>
              <a:gd name="T80" fmla="*/ 3 w 229"/>
              <a:gd name="T81" fmla="*/ 44 h 63"/>
              <a:gd name="T82" fmla="*/ 8 w 229"/>
              <a:gd name="T83" fmla="*/ 43 h 63"/>
              <a:gd name="T84" fmla="*/ 16 w 229"/>
              <a:gd name="T85" fmla="*/ 42 h 63"/>
              <a:gd name="T86" fmla="*/ 27 w 229"/>
              <a:gd name="T87" fmla="*/ 40 h 63"/>
              <a:gd name="T88" fmla="*/ 39 w 229"/>
              <a:gd name="T89" fmla="*/ 36 h 63"/>
              <a:gd name="T90" fmla="*/ 55 w 229"/>
              <a:gd name="T91" fmla="*/ 33 h 63"/>
              <a:gd name="T92" fmla="*/ 73 w 229"/>
              <a:gd name="T93" fmla="*/ 28 h 63"/>
              <a:gd name="T94" fmla="*/ 94 w 229"/>
              <a:gd name="T9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9" h="63">
                <a:moveTo>
                  <a:pt x="94" y="24"/>
                </a:moveTo>
                <a:lnTo>
                  <a:pt x="104" y="20"/>
                </a:lnTo>
                <a:lnTo>
                  <a:pt x="114" y="17"/>
                </a:lnTo>
                <a:lnTo>
                  <a:pt x="123" y="15"/>
                </a:lnTo>
                <a:lnTo>
                  <a:pt x="132" y="13"/>
                </a:lnTo>
                <a:lnTo>
                  <a:pt x="140" y="11"/>
                </a:lnTo>
                <a:lnTo>
                  <a:pt x="148" y="9"/>
                </a:lnTo>
                <a:lnTo>
                  <a:pt x="155" y="7"/>
                </a:lnTo>
                <a:lnTo>
                  <a:pt x="162" y="6"/>
                </a:lnTo>
                <a:lnTo>
                  <a:pt x="168" y="4"/>
                </a:lnTo>
                <a:lnTo>
                  <a:pt x="173" y="3"/>
                </a:lnTo>
                <a:lnTo>
                  <a:pt x="179" y="2"/>
                </a:lnTo>
                <a:lnTo>
                  <a:pt x="183" y="1"/>
                </a:lnTo>
                <a:lnTo>
                  <a:pt x="187" y="0"/>
                </a:lnTo>
                <a:lnTo>
                  <a:pt x="190" y="0"/>
                </a:lnTo>
                <a:lnTo>
                  <a:pt x="192" y="0"/>
                </a:lnTo>
                <a:lnTo>
                  <a:pt x="195" y="0"/>
                </a:lnTo>
                <a:lnTo>
                  <a:pt x="200" y="0"/>
                </a:lnTo>
                <a:lnTo>
                  <a:pt x="206" y="1"/>
                </a:lnTo>
                <a:lnTo>
                  <a:pt x="212" y="3"/>
                </a:lnTo>
                <a:lnTo>
                  <a:pt x="218" y="4"/>
                </a:lnTo>
                <a:lnTo>
                  <a:pt x="222" y="9"/>
                </a:lnTo>
                <a:lnTo>
                  <a:pt x="224" y="10"/>
                </a:lnTo>
                <a:lnTo>
                  <a:pt x="225" y="12"/>
                </a:lnTo>
                <a:lnTo>
                  <a:pt x="228" y="14"/>
                </a:lnTo>
                <a:lnTo>
                  <a:pt x="229" y="16"/>
                </a:lnTo>
                <a:lnTo>
                  <a:pt x="229" y="18"/>
                </a:lnTo>
                <a:lnTo>
                  <a:pt x="229" y="22"/>
                </a:lnTo>
                <a:lnTo>
                  <a:pt x="229" y="23"/>
                </a:lnTo>
                <a:lnTo>
                  <a:pt x="228" y="24"/>
                </a:lnTo>
                <a:lnTo>
                  <a:pt x="226" y="25"/>
                </a:lnTo>
                <a:lnTo>
                  <a:pt x="224" y="27"/>
                </a:lnTo>
                <a:lnTo>
                  <a:pt x="221" y="28"/>
                </a:lnTo>
                <a:lnTo>
                  <a:pt x="218" y="29"/>
                </a:lnTo>
                <a:lnTo>
                  <a:pt x="215" y="31"/>
                </a:lnTo>
                <a:lnTo>
                  <a:pt x="209" y="32"/>
                </a:lnTo>
                <a:lnTo>
                  <a:pt x="204" y="33"/>
                </a:lnTo>
                <a:lnTo>
                  <a:pt x="199" y="35"/>
                </a:lnTo>
                <a:lnTo>
                  <a:pt x="192" y="37"/>
                </a:lnTo>
                <a:lnTo>
                  <a:pt x="185" y="39"/>
                </a:lnTo>
                <a:lnTo>
                  <a:pt x="178" y="41"/>
                </a:lnTo>
                <a:lnTo>
                  <a:pt x="169" y="43"/>
                </a:lnTo>
                <a:lnTo>
                  <a:pt x="161" y="45"/>
                </a:lnTo>
                <a:lnTo>
                  <a:pt x="151" y="47"/>
                </a:lnTo>
                <a:lnTo>
                  <a:pt x="141" y="49"/>
                </a:lnTo>
                <a:lnTo>
                  <a:pt x="132" y="51"/>
                </a:lnTo>
                <a:lnTo>
                  <a:pt x="123" y="52"/>
                </a:lnTo>
                <a:lnTo>
                  <a:pt x="115" y="54"/>
                </a:lnTo>
                <a:lnTo>
                  <a:pt x="107" y="56"/>
                </a:lnTo>
                <a:lnTo>
                  <a:pt x="100" y="58"/>
                </a:lnTo>
                <a:lnTo>
                  <a:pt x="94" y="59"/>
                </a:lnTo>
                <a:lnTo>
                  <a:pt x="87" y="60"/>
                </a:lnTo>
                <a:lnTo>
                  <a:pt x="82" y="61"/>
                </a:lnTo>
                <a:lnTo>
                  <a:pt x="77" y="61"/>
                </a:lnTo>
                <a:lnTo>
                  <a:pt x="72" y="62"/>
                </a:lnTo>
                <a:lnTo>
                  <a:pt x="68" y="62"/>
                </a:lnTo>
                <a:lnTo>
                  <a:pt x="64" y="63"/>
                </a:lnTo>
                <a:lnTo>
                  <a:pt x="61" y="63"/>
                </a:lnTo>
                <a:lnTo>
                  <a:pt x="58" y="63"/>
                </a:lnTo>
                <a:lnTo>
                  <a:pt x="56" y="63"/>
                </a:lnTo>
                <a:lnTo>
                  <a:pt x="48" y="63"/>
                </a:lnTo>
                <a:lnTo>
                  <a:pt x="40" y="62"/>
                </a:lnTo>
                <a:lnTo>
                  <a:pt x="33" y="60"/>
                </a:lnTo>
                <a:lnTo>
                  <a:pt x="24" y="59"/>
                </a:lnTo>
                <a:lnTo>
                  <a:pt x="20" y="58"/>
                </a:lnTo>
                <a:lnTo>
                  <a:pt x="17" y="57"/>
                </a:lnTo>
                <a:lnTo>
                  <a:pt x="14" y="56"/>
                </a:lnTo>
                <a:lnTo>
                  <a:pt x="11" y="54"/>
                </a:lnTo>
                <a:lnTo>
                  <a:pt x="8" y="53"/>
                </a:lnTo>
                <a:lnTo>
                  <a:pt x="6" y="52"/>
                </a:lnTo>
                <a:lnTo>
                  <a:pt x="4" y="51"/>
                </a:lnTo>
                <a:lnTo>
                  <a:pt x="3" y="49"/>
                </a:lnTo>
                <a:lnTo>
                  <a:pt x="2" y="48"/>
                </a:lnTo>
                <a:lnTo>
                  <a:pt x="1" y="47"/>
                </a:lnTo>
                <a:lnTo>
                  <a:pt x="0" y="47"/>
                </a:lnTo>
                <a:lnTo>
                  <a:pt x="0" y="46"/>
                </a:lnTo>
                <a:lnTo>
                  <a:pt x="0" y="45"/>
                </a:lnTo>
                <a:lnTo>
                  <a:pt x="0" y="45"/>
                </a:lnTo>
                <a:lnTo>
                  <a:pt x="1" y="45"/>
                </a:lnTo>
                <a:lnTo>
                  <a:pt x="1" y="45"/>
                </a:lnTo>
                <a:lnTo>
                  <a:pt x="2" y="44"/>
                </a:lnTo>
                <a:lnTo>
                  <a:pt x="3" y="44"/>
                </a:lnTo>
                <a:lnTo>
                  <a:pt x="5" y="44"/>
                </a:lnTo>
                <a:lnTo>
                  <a:pt x="8" y="43"/>
                </a:lnTo>
                <a:lnTo>
                  <a:pt x="12" y="43"/>
                </a:lnTo>
                <a:lnTo>
                  <a:pt x="16" y="42"/>
                </a:lnTo>
                <a:lnTo>
                  <a:pt x="21" y="41"/>
                </a:lnTo>
                <a:lnTo>
                  <a:pt x="27" y="40"/>
                </a:lnTo>
                <a:lnTo>
                  <a:pt x="33" y="37"/>
                </a:lnTo>
                <a:lnTo>
                  <a:pt x="39" y="36"/>
                </a:lnTo>
                <a:lnTo>
                  <a:pt x="47" y="34"/>
                </a:lnTo>
                <a:lnTo>
                  <a:pt x="55" y="33"/>
                </a:lnTo>
                <a:lnTo>
                  <a:pt x="64" y="31"/>
                </a:lnTo>
                <a:lnTo>
                  <a:pt x="73" y="28"/>
                </a:lnTo>
                <a:lnTo>
                  <a:pt x="83" y="26"/>
                </a:lnTo>
                <a:lnTo>
                  <a:pt x="94" y="24"/>
                </a:lnTo>
                <a:lnTo>
                  <a:pt x="94" y="2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79"/>
          <p:cNvSpPr/>
          <p:nvPr/>
        </p:nvSpPr>
        <p:spPr bwMode="auto">
          <a:xfrm>
            <a:off x="5546050" y="2259370"/>
            <a:ext cx="1782024" cy="290177"/>
          </a:xfrm>
          <a:custGeom>
            <a:avLst/>
            <a:gdLst>
              <a:gd name="T0" fmla="*/ 241 w 522"/>
              <a:gd name="T1" fmla="*/ 52 h 85"/>
              <a:gd name="T2" fmla="*/ 182 w 522"/>
              <a:gd name="T3" fmla="*/ 60 h 85"/>
              <a:gd name="T4" fmla="*/ 128 w 522"/>
              <a:gd name="T5" fmla="*/ 70 h 85"/>
              <a:gd name="T6" fmla="*/ 105 w 522"/>
              <a:gd name="T7" fmla="*/ 75 h 85"/>
              <a:gd name="T8" fmla="*/ 85 w 522"/>
              <a:gd name="T9" fmla="*/ 79 h 85"/>
              <a:gd name="T10" fmla="*/ 69 w 522"/>
              <a:gd name="T11" fmla="*/ 83 h 85"/>
              <a:gd name="T12" fmla="*/ 56 w 522"/>
              <a:gd name="T13" fmla="*/ 84 h 85"/>
              <a:gd name="T14" fmla="*/ 48 w 522"/>
              <a:gd name="T15" fmla="*/ 84 h 85"/>
              <a:gd name="T16" fmla="*/ 31 w 522"/>
              <a:gd name="T17" fmla="*/ 79 h 85"/>
              <a:gd name="T18" fmla="*/ 20 w 522"/>
              <a:gd name="T19" fmla="*/ 74 h 85"/>
              <a:gd name="T20" fmla="*/ 8 w 522"/>
              <a:gd name="T21" fmla="*/ 67 h 85"/>
              <a:gd name="T22" fmla="*/ 2 w 522"/>
              <a:gd name="T23" fmla="*/ 61 h 85"/>
              <a:gd name="T24" fmla="*/ 0 w 522"/>
              <a:gd name="T25" fmla="*/ 58 h 85"/>
              <a:gd name="T26" fmla="*/ 3 w 522"/>
              <a:gd name="T27" fmla="*/ 55 h 85"/>
              <a:gd name="T28" fmla="*/ 7 w 522"/>
              <a:gd name="T29" fmla="*/ 53 h 85"/>
              <a:gd name="T30" fmla="*/ 16 w 522"/>
              <a:gd name="T31" fmla="*/ 53 h 85"/>
              <a:gd name="T32" fmla="*/ 30 w 522"/>
              <a:gd name="T33" fmla="*/ 53 h 85"/>
              <a:gd name="T34" fmla="*/ 61 w 522"/>
              <a:gd name="T35" fmla="*/ 51 h 85"/>
              <a:gd name="T36" fmla="*/ 83 w 522"/>
              <a:gd name="T37" fmla="*/ 48 h 85"/>
              <a:gd name="T38" fmla="*/ 106 w 522"/>
              <a:gd name="T39" fmla="*/ 45 h 85"/>
              <a:gd name="T40" fmla="*/ 135 w 522"/>
              <a:gd name="T41" fmla="*/ 42 h 85"/>
              <a:gd name="T42" fmla="*/ 162 w 522"/>
              <a:gd name="T43" fmla="*/ 39 h 85"/>
              <a:gd name="T44" fmla="*/ 183 w 522"/>
              <a:gd name="T45" fmla="*/ 36 h 85"/>
              <a:gd name="T46" fmla="*/ 206 w 522"/>
              <a:gd name="T47" fmla="*/ 33 h 85"/>
              <a:gd name="T48" fmla="*/ 235 w 522"/>
              <a:gd name="T49" fmla="*/ 27 h 85"/>
              <a:gd name="T50" fmla="*/ 268 w 522"/>
              <a:gd name="T51" fmla="*/ 22 h 85"/>
              <a:gd name="T52" fmla="*/ 306 w 522"/>
              <a:gd name="T53" fmla="*/ 15 h 85"/>
              <a:gd name="T54" fmla="*/ 343 w 522"/>
              <a:gd name="T55" fmla="*/ 10 h 85"/>
              <a:gd name="T56" fmla="*/ 375 w 522"/>
              <a:gd name="T57" fmla="*/ 5 h 85"/>
              <a:gd name="T58" fmla="*/ 401 w 522"/>
              <a:gd name="T59" fmla="*/ 2 h 85"/>
              <a:gd name="T60" fmla="*/ 422 w 522"/>
              <a:gd name="T61" fmla="*/ 1 h 85"/>
              <a:gd name="T62" fmla="*/ 438 w 522"/>
              <a:gd name="T63" fmla="*/ 0 h 85"/>
              <a:gd name="T64" fmla="*/ 457 w 522"/>
              <a:gd name="T65" fmla="*/ 1 h 85"/>
              <a:gd name="T66" fmla="*/ 477 w 522"/>
              <a:gd name="T67" fmla="*/ 4 h 85"/>
              <a:gd name="T68" fmla="*/ 496 w 522"/>
              <a:gd name="T69" fmla="*/ 11 h 85"/>
              <a:gd name="T70" fmla="*/ 512 w 522"/>
              <a:gd name="T71" fmla="*/ 21 h 85"/>
              <a:gd name="T72" fmla="*/ 521 w 522"/>
              <a:gd name="T73" fmla="*/ 27 h 85"/>
              <a:gd name="T74" fmla="*/ 522 w 522"/>
              <a:gd name="T75" fmla="*/ 33 h 85"/>
              <a:gd name="T76" fmla="*/ 520 w 522"/>
              <a:gd name="T77" fmla="*/ 39 h 85"/>
              <a:gd name="T78" fmla="*/ 516 w 522"/>
              <a:gd name="T79" fmla="*/ 40 h 85"/>
              <a:gd name="T80" fmla="*/ 511 w 522"/>
              <a:gd name="T81" fmla="*/ 41 h 85"/>
              <a:gd name="T82" fmla="*/ 503 w 522"/>
              <a:gd name="T83" fmla="*/ 41 h 85"/>
              <a:gd name="T84" fmla="*/ 492 w 522"/>
              <a:gd name="T85" fmla="*/ 40 h 85"/>
              <a:gd name="T86" fmla="*/ 479 w 522"/>
              <a:gd name="T87" fmla="*/ 40 h 85"/>
              <a:gd name="T88" fmla="*/ 454 w 522"/>
              <a:gd name="T89" fmla="*/ 38 h 85"/>
              <a:gd name="T90" fmla="*/ 427 w 522"/>
              <a:gd name="T91" fmla="*/ 37 h 85"/>
              <a:gd name="T92" fmla="*/ 405 w 522"/>
              <a:gd name="T93" fmla="*/ 37 h 85"/>
              <a:gd name="T94" fmla="*/ 391 w 522"/>
              <a:gd name="T95" fmla="*/ 37 h 85"/>
              <a:gd name="T96" fmla="*/ 374 w 522"/>
              <a:gd name="T97" fmla="*/ 38 h 85"/>
              <a:gd name="T98" fmla="*/ 352 w 522"/>
              <a:gd name="T99" fmla="*/ 39 h 85"/>
              <a:gd name="T100" fmla="*/ 326 w 522"/>
              <a:gd name="T101" fmla="*/ 42 h 85"/>
              <a:gd name="T102" fmla="*/ 296 w 522"/>
              <a:gd name="T103" fmla="*/ 4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2" h="85">
                <a:moveTo>
                  <a:pt x="285" y="46"/>
                </a:moveTo>
                <a:lnTo>
                  <a:pt x="263" y="48"/>
                </a:lnTo>
                <a:lnTo>
                  <a:pt x="241" y="52"/>
                </a:lnTo>
                <a:lnTo>
                  <a:pt x="221" y="54"/>
                </a:lnTo>
                <a:lnTo>
                  <a:pt x="201" y="57"/>
                </a:lnTo>
                <a:lnTo>
                  <a:pt x="182" y="60"/>
                </a:lnTo>
                <a:lnTo>
                  <a:pt x="163" y="62"/>
                </a:lnTo>
                <a:lnTo>
                  <a:pt x="145" y="67"/>
                </a:lnTo>
                <a:lnTo>
                  <a:pt x="128" y="70"/>
                </a:lnTo>
                <a:lnTo>
                  <a:pt x="120" y="72"/>
                </a:lnTo>
                <a:lnTo>
                  <a:pt x="112" y="74"/>
                </a:lnTo>
                <a:lnTo>
                  <a:pt x="105" y="75"/>
                </a:lnTo>
                <a:lnTo>
                  <a:pt x="98" y="77"/>
                </a:lnTo>
                <a:lnTo>
                  <a:pt x="91" y="78"/>
                </a:lnTo>
                <a:lnTo>
                  <a:pt x="85" y="79"/>
                </a:lnTo>
                <a:lnTo>
                  <a:pt x="78" y="81"/>
                </a:lnTo>
                <a:lnTo>
                  <a:pt x="73" y="81"/>
                </a:lnTo>
                <a:lnTo>
                  <a:pt x="69" y="83"/>
                </a:lnTo>
                <a:lnTo>
                  <a:pt x="64" y="84"/>
                </a:lnTo>
                <a:lnTo>
                  <a:pt x="60" y="84"/>
                </a:lnTo>
                <a:lnTo>
                  <a:pt x="56" y="84"/>
                </a:lnTo>
                <a:lnTo>
                  <a:pt x="53" y="85"/>
                </a:lnTo>
                <a:lnTo>
                  <a:pt x="50" y="85"/>
                </a:lnTo>
                <a:lnTo>
                  <a:pt x="48" y="84"/>
                </a:lnTo>
                <a:lnTo>
                  <a:pt x="45" y="84"/>
                </a:lnTo>
                <a:lnTo>
                  <a:pt x="38" y="81"/>
                </a:lnTo>
                <a:lnTo>
                  <a:pt x="31" y="79"/>
                </a:lnTo>
                <a:lnTo>
                  <a:pt x="26" y="78"/>
                </a:lnTo>
                <a:lnTo>
                  <a:pt x="23" y="76"/>
                </a:lnTo>
                <a:lnTo>
                  <a:pt x="20" y="74"/>
                </a:lnTo>
                <a:lnTo>
                  <a:pt x="16" y="72"/>
                </a:lnTo>
                <a:lnTo>
                  <a:pt x="12" y="70"/>
                </a:lnTo>
                <a:lnTo>
                  <a:pt x="8" y="67"/>
                </a:lnTo>
                <a:lnTo>
                  <a:pt x="6" y="64"/>
                </a:lnTo>
                <a:lnTo>
                  <a:pt x="4" y="63"/>
                </a:lnTo>
                <a:lnTo>
                  <a:pt x="2" y="61"/>
                </a:lnTo>
                <a:lnTo>
                  <a:pt x="1" y="60"/>
                </a:lnTo>
                <a:lnTo>
                  <a:pt x="0" y="59"/>
                </a:lnTo>
                <a:lnTo>
                  <a:pt x="0" y="58"/>
                </a:lnTo>
                <a:lnTo>
                  <a:pt x="1" y="56"/>
                </a:lnTo>
                <a:lnTo>
                  <a:pt x="2" y="56"/>
                </a:lnTo>
                <a:lnTo>
                  <a:pt x="3" y="55"/>
                </a:lnTo>
                <a:lnTo>
                  <a:pt x="4" y="53"/>
                </a:lnTo>
                <a:lnTo>
                  <a:pt x="6" y="53"/>
                </a:lnTo>
                <a:lnTo>
                  <a:pt x="7" y="53"/>
                </a:lnTo>
                <a:lnTo>
                  <a:pt x="9" y="53"/>
                </a:lnTo>
                <a:lnTo>
                  <a:pt x="12" y="53"/>
                </a:lnTo>
                <a:lnTo>
                  <a:pt x="16" y="53"/>
                </a:lnTo>
                <a:lnTo>
                  <a:pt x="19" y="53"/>
                </a:lnTo>
                <a:lnTo>
                  <a:pt x="24" y="53"/>
                </a:lnTo>
                <a:lnTo>
                  <a:pt x="30" y="53"/>
                </a:lnTo>
                <a:lnTo>
                  <a:pt x="42" y="53"/>
                </a:lnTo>
                <a:lnTo>
                  <a:pt x="55" y="52"/>
                </a:lnTo>
                <a:lnTo>
                  <a:pt x="61" y="51"/>
                </a:lnTo>
                <a:lnTo>
                  <a:pt x="68" y="51"/>
                </a:lnTo>
                <a:lnTo>
                  <a:pt x="75" y="50"/>
                </a:lnTo>
                <a:lnTo>
                  <a:pt x="83" y="48"/>
                </a:lnTo>
                <a:lnTo>
                  <a:pt x="90" y="47"/>
                </a:lnTo>
                <a:lnTo>
                  <a:pt x="98" y="46"/>
                </a:lnTo>
                <a:lnTo>
                  <a:pt x="106" y="45"/>
                </a:lnTo>
                <a:lnTo>
                  <a:pt x="116" y="44"/>
                </a:lnTo>
                <a:lnTo>
                  <a:pt x="125" y="43"/>
                </a:lnTo>
                <a:lnTo>
                  <a:pt x="135" y="42"/>
                </a:lnTo>
                <a:lnTo>
                  <a:pt x="145" y="41"/>
                </a:lnTo>
                <a:lnTo>
                  <a:pt x="156" y="39"/>
                </a:lnTo>
                <a:lnTo>
                  <a:pt x="162" y="39"/>
                </a:lnTo>
                <a:lnTo>
                  <a:pt x="169" y="38"/>
                </a:lnTo>
                <a:lnTo>
                  <a:pt x="175" y="37"/>
                </a:lnTo>
                <a:lnTo>
                  <a:pt x="183" y="36"/>
                </a:lnTo>
                <a:lnTo>
                  <a:pt x="190" y="35"/>
                </a:lnTo>
                <a:lnTo>
                  <a:pt x="198" y="34"/>
                </a:lnTo>
                <a:lnTo>
                  <a:pt x="206" y="33"/>
                </a:lnTo>
                <a:lnTo>
                  <a:pt x="216" y="31"/>
                </a:lnTo>
                <a:lnTo>
                  <a:pt x="225" y="29"/>
                </a:lnTo>
                <a:lnTo>
                  <a:pt x="235" y="27"/>
                </a:lnTo>
                <a:lnTo>
                  <a:pt x="245" y="26"/>
                </a:lnTo>
                <a:lnTo>
                  <a:pt x="257" y="24"/>
                </a:lnTo>
                <a:lnTo>
                  <a:pt x="268" y="22"/>
                </a:lnTo>
                <a:lnTo>
                  <a:pt x="280" y="20"/>
                </a:lnTo>
                <a:lnTo>
                  <a:pt x="293" y="18"/>
                </a:lnTo>
                <a:lnTo>
                  <a:pt x="306" y="15"/>
                </a:lnTo>
                <a:lnTo>
                  <a:pt x="319" y="13"/>
                </a:lnTo>
                <a:lnTo>
                  <a:pt x="331" y="11"/>
                </a:lnTo>
                <a:lnTo>
                  <a:pt x="343" y="10"/>
                </a:lnTo>
                <a:lnTo>
                  <a:pt x="354" y="8"/>
                </a:lnTo>
                <a:lnTo>
                  <a:pt x="364" y="7"/>
                </a:lnTo>
                <a:lnTo>
                  <a:pt x="375" y="5"/>
                </a:lnTo>
                <a:lnTo>
                  <a:pt x="384" y="4"/>
                </a:lnTo>
                <a:lnTo>
                  <a:pt x="393" y="3"/>
                </a:lnTo>
                <a:lnTo>
                  <a:pt x="401" y="2"/>
                </a:lnTo>
                <a:lnTo>
                  <a:pt x="408" y="2"/>
                </a:lnTo>
                <a:lnTo>
                  <a:pt x="415" y="1"/>
                </a:lnTo>
                <a:lnTo>
                  <a:pt x="422" y="1"/>
                </a:lnTo>
                <a:lnTo>
                  <a:pt x="427" y="0"/>
                </a:lnTo>
                <a:lnTo>
                  <a:pt x="432" y="0"/>
                </a:lnTo>
                <a:lnTo>
                  <a:pt x="438" y="0"/>
                </a:lnTo>
                <a:lnTo>
                  <a:pt x="441" y="0"/>
                </a:lnTo>
                <a:lnTo>
                  <a:pt x="449" y="0"/>
                </a:lnTo>
                <a:lnTo>
                  <a:pt x="457" y="1"/>
                </a:lnTo>
                <a:lnTo>
                  <a:pt x="463" y="1"/>
                </a:lnTo>
                <a:lnTo>
                  <a:pt x="471" y="3"/>
                </a:lnTo>
                <a:lnTo>
                  <a:pt x="477" y="4"/>
                </a:lnTo>
                <a:lnTo>
                  <a:pt x="485" y="6"/>
                </a:lnTo>
                <a:lnTo>
                  <a:pt x="491" y="8"/>
                </a:lnTo>
                <a:lnTo>
                  <a:pt x="496" y="11"/>
                </a:lnTo>
                <a:lnTo>
                  <a:pt x="503" y="14"/>
                </a:lnTo>
                <a:lnTo>
                  <a:pt x="507" y="18"/>
                </a:lnTo>
                <a:lnTo>
                  <a:pt x="512" y="21"/>
                </a:lnTo>
                <a:lnTo>
                  <a:pt x="515" y="23"/>
                </a:lnTo>
                <a:lnTo>
                  <a:pt x="519" y="25"/>
                </a:lnTo>
                <a:lnTo>
                  <a:pt x="521" y="27"/>
                </a:lnTo>
                <a:lnTo>
                  <a:pt x="522" y="28"/>
                </a:lnTo>
                <a:lnTo>
                  <a:pt x="522" y="29"/>
                </a:lnTo>
                <a:lnTo>
                  <a:pt x="522" y="33"/>
                </a:lnTo>
                <a:lnTo>
                  <a:pt x="522" y="36"/>
                </a:lnTo>
                <a:lnTo>
                  <a:pt x="521" y="38"/>
                </a:lnTo>
                <a:lnTo>
                  <a:pt x="520" y="39"/>
                </a:lnTo>
                <a:lnTo>
                  <a:pt x="519" y="40"/>
                </a:lnTo>
                <a:lnTo>
                  <a:pt x="519" y="40"/>
                </a:lnTo>
                <a:lnTo>
                  <a:pt x="516" y="40"/>
                </a:lnTo>
                <a:lnTo>
                  <a:pt x="515" y="40"/>
                </a:lnTo>
                <a:lnTo>
                  <a:pt x="513" y="41"/>
                </a:lnTo>
                <a:lnTo>
                  <a:pt x="511" y="41"/>
                </a:lnTo>
                <a:lnTo>
                  <a:pt x="509" y="41"/>
                </a:lnTo>
                <a:lnTo>
                  <a:pt x="506" y="41"/>
                </a:lnTo>
                <a:lnTo>
                  <a:pt x="503" y="41"/>
                </a:lnTo>
                <a:lnTo>
                  <a:pt x="499" y="41"/>
                </a:lnTo>
                <a:lnTo>
                  <a:pt x="496" y="41"/>
                </a:lnTo>
                <a:lnTo>
                  <a:pt x="492" y="40"/>
                </a:lnTo>
                <a:lnTo>
                  <a:pt x="488" y="40"/>
                </a:lnTo>
                <a:lnTo>
                  <a:pt x="484" y="40"/>
                </a:lnTo>
                <a:lnTo>
                  <a:pt x="479" y="40"/>
                </a:lnTo>
                <a:lnTo>
                  <a:pt x="474" y="39"/>
                </a:lnTo>
                <a:lnTo>
                  <a:pt x="463" y="38"/>
                </a:lnTo>
                <a:lnTo>
                  <a:pt x="454" y="38"/>
                </a:lnTo>
                <a:lnTo>
                  <a:pt x="444" y="38"/>
                </a:lnTo>
                <a:lnTo>
                  <a:pt x="436" y="37"/>
                </a:lnTo>
                <a:lnTo>
                  <a:pt x="427" y="37"/>
                </a:lnTo>
                <a:lnTo>
                  <a:pt x="420" y="37"/>
                </a:lnTo>
                <a:lnTo>
                  <a:pt x="412" y="37"/>
                </a:lnTo>
                <a:lnTo>
                  <a:pt x="405" y="37"/>
                </a:lnTo>
                <a:lnTo>
                  <a:pt x="401" y="37"/>
                </a:lnTo>
                <a:lnTo>
                  <a:pt x="396" y="37"/>
                </a:lnTo>
                <a:lnTo>
                  <a:pt x="391" y="37"/>
                </a:lnTo>
                <a:lnTo>
                  <a:pt x="386" y="37"/>
                </a:lnTo>
                <a:lnTo>
                  <a:pt x="379" y="38"/>
                </a:lnTo>
                <a:lnTo>
                  <a:pt x="374" y="38"/>
                </a:lnTo>
                <a:lnTo>
                  <a:pt x="367" y="38"/>
                </a:lnTo>
                <a:lnTo>
                  <a:pt x="359" y="39"/>
                </a:lnTo>
                <a:lnTo>
                  <a:pt x="352" y="39"/>
                </a:lnTo>
                <a:lnTo>
                  <a:pt x="344" y="40"/>
                </a:lnTo>
                <a:lnTo>
                  <a:pt x="335" y="41"/>
                </a:lnTo>
                <a:lnTo>
                  <a:pt x="326" y="42"/>
                </a:lnTo>
                <a:lnTo>
                  <a:pt x="317" y="42"/>
                </a:lnTo>
                <a:lnTo>
                  <a:pt x="307" y="43"/>
                </a:lnTo>
                <a:lnTo>
                  <a:pt x="296" y="45"/>
                </a:lnTo>
                <a:lnTo>
                  <a:pt x="285" y="46"/>
                </a:lnTo>
                <a:lnTo>
                  <a:pt x="285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1149347">
            <a:off x="6253325" y="2642340"/>
            <a:ext cx="599132" cy="325607"/>
          </a:xfrm>
          <a:custGeom>
            <a:avLst/>
            <a:gdLst>
              <a:gd name="connsiteX0" fmla="*/ 384258 w 599132"/>
              <a:gd name="connsiteY0" fmla="*/ 136 h 325607"/>
              <a:gd name="connsiteX1" fmla="*/ 388603 w 599132"/>
              <a:gd name="connsiteY1" fmla="*/ 2240 h 325607"/>
              <a:gd name="connsiteX2" fmla="*/ 395052 w 599132"/>
              <a:gd name="connsiteY2" fmla="*/ 0 h 325607"/>
              <a:gd name="connsiteX3" fmla="*/ 402622 w 599132"/>
              <a:gd name="connsiteY3" fmla="*/ 984 h 325607"/>
              <a:gd name="connsiteX4" fmla="*/ 414537 w 599132"/>
              <a:gd name="connsiteY4" fmla="*/ 4074 h 325607"/>
              <a:gd name="connsiteX5" fmla="*/ 429677 w 599132"/>
              <a:gd name="connsiteY5" fmla="*/ 6042 h 325607"/>
              <a:gd name="connsiteX6" fmla="*/ 449162 w 599132"/>
              <a:gd name="connsiteY6" fmla="*/ 10115 h 325607"/>
              <a:gd name="connsiteX7" fmla="*/ 466542 w 599132"/>
              <a:gd name="connsiteY7" fmla="*/ 18535 h 325607"/>
              <a:gd name="connsiteX8" fmla="*/ 490371 w 599132"/>
              <a:gd name="connsiteY8" fmla="*/ 24712 h 325607"/>
              <a:gd name="connsiteX9" fmla="*/ 514201 w 599132"/>
              <a:gd name="connsiteY9" fmla="*/ 30890 h 325607"/>
              <a:gd name="connsiteX10" fmla="*/ 533686 w 599132"/>
              <a:gd name="connsiteY10" fmla="*/ 34963 h 325607"/>
              <a:gd name="connsiteX11" fmla="*/ 551066 w 599132"/>
              <a:gd name="connsiteY11" fmla="*/ 43382 h 325607"/>
              <a:gd name="connsiteX12" fmla="*/ 564101 w 599132"/>
              <a:gd name="connsiteY12" fmla="*/ 49696 h 325607"/>
              <a:gd name="connsiteX13" fmla="*/ 579241 w 599132"/>
              <a:gd name="connsiteY13" fmla="*/ 51664 h 325607"/>
              <a:gd name="connsiteX14" fmla="*/ 587930 w 599132"/>
              <a:gd name="connsiteY14" fmla="*/ 55874 h 325607"/>
              <a:gd name="connsiteX15" fmla="*/ 593396 w 599132"/>
              <a:gd name="connsiteY15" fmla="*/ 61203 h 325607"/>
              <a:gd name="connsiteX16" fmla="*/ 597741 w 599132"/>
              <a:gd name="connsiteY16" fmla="*/ 63308 h 325607"/>
              <a:gd name="connsiteX17" fmla="*/ 595636 w 599132"/>
              <a:gd name="connsiteY17" fmla="*/ 67652 h 325607"/>
              <a:gd name="connsiteX18" fmla="*/ 597876 w 599132"/>
              <a:gd name="connsiteY18" fmla="*/ 74102 h 325607"/>
              <a:gd name="connsiteX19" fmla="*/ 598997 w 599132"/>
              <a:gd name="connsiteY19" fmla="*/ 77327 h 325607"/>
              <a:gd name="connsiteX20" fmla="*/ 599132 w 599132"/>
              <a:gd name="connsiteY20" fmla="*/ 88122 h 325607"/>
              <a:gd name="connsiteX21" fmla="*/ 597028 w 599132"/>
              <a:gd name="connsiteY21" fmla="*/ 92466 h 325607"/>
              <a:gd name="connsiteX22" fmla="*/ 589594 w 599132"/>
              <a:gd name="connsiteY22" fmla="*/ 102277 h 325607"/>
              <a:gd name="connsiteX23" fmla="*/ 584264 w 599132"/>
              <a:gd name="connsiteY23" fmla="*/ 107743 h 325607"/>
              <a:gd name="connsiteX24" fmla="*/ 578936 w 599132"/>
              <a:gd name="connsiteY24" fmla="*/ 113208 h 325607"/>
              <a:gd name="connsiteX25" fmla="*/ 571501 w 599132"/>
              <a:gd name="connsiteY25" fmla="*/ 123018 h 325607"/>
              <a:gd name="connsiteX26" fmla="*/ 568413 w 599132"/>
              <a:gd name="connsiteY26" fmla="*/ 134933 h 325607"/>
              <a:gd name="connsiteX27" fmla="*/ 565323 w 599132"/>
              <a:gd name="connsiteY27" fmla="*/ 146847 h 325607"/>
              <a:gd name="connsiteX28" fmla="*/ 565518 w 599132"/>
              <a:gd name="connsiteY28" fmla="*/ 162354 h 325607"/>
              <a:gd name="connsiteX29" fmla="*/ 493070 w 599132"/>
              <a:gd name="connsiteY29" fmla="*/ 188236 h 325607"/>
              <a:gd name="connsiteX30" fmla="*/ 456889 w 599132"/>
              <a:gd name="connsiteY30" fmla="*/ 185679 h 325607"/>
              <a:gd name="connsiteX31" fmla="*/ 441831 w 599132"/>
              <a:gd name="connsiteY31" fmla="*/ 185868 h 325607"/>
              <a:gd name="connsiteX32" fmla="*/ 428145 w 599132"/>
              <a:gd name="connsiteY32" fmla="*/ 175497 h 325607"/>
              <a:gd name="connsiteX33" fmla="*/ 415086 w 599132"/>
              <a:gd name="connsiteY33" fmla="*/ 172112 h 325607"/>
              <a:gd name="connsiteX34" fmla="*/ 414470 w 599132"/>
              <a:gd name="connsiteY34" fmla="*/ 170339 h 325607"/>
              <a:gd name="connsiteX35" fmla="*/ 409989 w 599132"/>
              <a:gd name="connsiteY35" fmla="*/ 157439 h 325607"/>
              <a:gd name="connsiteX36" fmla="*/ 405508 w 599132"/>
              <a:gd name="connsiteY36" fmla="*/ 144540 h 325607"/>
              <a:gd name="connsiteX37" fmla="*/ 403268 w 599132"/>
              <a:gd name="connsiteY37" fmla="*/ 138090 h 325607"/>
              <a:gd name="connsiteX38" fmla="*/ 397803 w 599132"/>
              <a:gd name="connsiteY38" fmla="*/ 132761 h 325607"/>
              <a:gd name="connsiteX39" fmla="*/ 395562 w 599132"/>
              <a:gd name="connsiteY39" fmla="*/ 126311 h 325607"/>
              <a:gd name="connsiteX40" fmla="*/ 391217 w 599132"/>
              <a:gd name="connsiteY40" fmla="*/ 124207 h 325607"/>
              <a:gd name="connsiteX41" fmla="*/ 384768 w 599132"/>
              <a:gd name="connsiteY41" fmla="*/ 126447 h 325607"/>
              <a:gd name="connsiteX42" fmla="*/ 377198 w 599132"/>
              <a:gd name="connsiteY42" fmla="*/ 125462 h 325607"/>
              <a:gd name="connsiteX43" fmla="*/ 366402 w 599132"/>
              <a:gd name="connsiteY43" fmla="*/ 125598 h 325607"/>
              <a:gd name="connsiteX44" fmla="*/ 350279 w 599132"/>
              <a:gd name="connsiteY44" fmla="*/ 131199 h 325607"/>
              <a:gd name="connsiteX45" fmla="*/ 333035 w 599132"/>
              <a:gd name="connsiteY45" fmla="*/ 133576 h 325607"/>
              <a:gd name="connsiteX46" fmla="*/ 316911 w 599132"/>
              <a:gd name="connsiteY46" fmla="*/ 139177 h 325607"/>
              <a:gd name="connsiteX47" fmla="*/ 298682 w 599132"/>
              <a:gd name="connsiteY47" fmla="*/ 149122 h 325607"/>
              <a:gd name="connsiteX48" fmla="*/ 279333 w 599132"/>
              <a:gd name="connsiteY48" fmla="*/ 155844 h 325607"/>
              <a:gd name="connsiteX49" fmla="*/ 236426 w 599132"/>
              <a:gd name="connsiteY49" fmla="*/ 177977 h 325607"/>
              <a:gd name="connsiteX50" fmla="*/ 194639 w 599132"/>
              <a:gd name="connsiteY50" fmla="*/ 203334 h 325607"/>
              <a:gd name="connsiteX51" fmla="*/ 156077 w 599132"/>
              <a:gd name="connsiteY51" fmla="*/ 227571 h 325607"/>
              <a:gd name="connsiteX52" fmla="*/ 115411 w 599132"/>
              <a:gd name="connsiteY52" fmla="*/ 256153 h 325607"/>
              <a:gd name="connsiteX53" fmla="*/ 91853 w 599132"/>
              <a:gd name="connsiteY53" fmla="*/ 271564 h 325607"/>
              <a:gd name="connsiteX54" fmla="*/ 71519 w 599132"/>
              <a:gd name="connsiteY54" fmla="*/ 285856 h 325607"/>
              <a:gd name="connsiteX55" fmla="*/ 51186 w 599132"/>
              <a:gd name="connsiteY55" fmla="*/ 300146 h 325607"/>
              <a:gd name="connsiteX56" fmla="*/ 34077 w 599132"/>
              <a:gd name="connsiteY56" fmla="*/ 313318 h 325607"/>
              <a:gd name="connsiteX57" fmla="*/ 18114 w 599132"/>
              <a:gd name="connsiteY57" fmla="*/ 325607 h 325607"/>
              <a:gd name="connsiteX58" fmla="*/ 13669 w 599132"/>
              <a:gd name="connsiteY58" fmla="*/ 316431 h 325607"/>
              <a:gd name="connsiteX59" fmla="*/ 0 w 599132"/>
              <a:gd name="connsiteY59" fmla="*/ 263722 h 325607"/>
              <a:gd name="connsiteX60" fmla="*/ 4310 w 599132"/>
              <a:gd name="connsiteY60" fmla="*/ 247101 h 325607"/>
              <a:gd name="connsiteX61" fmla="*/ 1071 w 599132"/>
              <a:gd name="connsiteY61" fmla="*/ 223593 h 325607"/>
              <a:gd name="connsiteX62" fmla="*/ 5937 w 599132"/>
              <a:gd name="connsiteY62" fmla="*/ 221903 h 325607"/>
              <a:gd name="connsiteX63" fmla="*/ 15612 w 599132"/>
              <a:gd name="connsiteY63" fmla="*/ 218542 h 325607"/>
              <a:gd name="connsiteX64" fmla="*/ 27390 w 599132"/>
              <a:gd name="connsiteY64" fmla="*/ 210836 h 325607"/>
              <a:gd name="connsiteX65" fmla="*/ 39169 w 599132"/>
              <a:gd name="connsiteY65" fmla="*/ 203131 h 325607"/>
              <a:gd name="connsiteX66" fmla="*/ 48844 w 599132"/>
              <a:gd name="connsiteY66" fmla="*/ 199770 h 325607"/>
              <a:gd name="connsiteX67" fmla="*/ 63847 w 599132"/>
              <a:gd name="connsiteY67" fmla="*/ 190944 h 325607"/>
              <a:gd name="connsiteX68" fmla="*/ 82076 w 599132"/>
              <a:gd name="connsiteY68" fmla="*/ 180998 h 325607"/>
              <a:gd name="connsiteX69" fmla="*/ 100305 w 599132"/>
              <a:gd name="connsiteY69" fmla="*/ 171052 h 325607"/>
              <a:gd name="connsiteX70" fmla="*/ 118533 w 599132"/>
              <a:gd name="connsiteY70" fmla="*/ 161106 h 325607"/>
              <a:gd name="connsiteX71" fmla="*/ 146437 w 599132"/>
              <a:gd name="connsiteY71" fmla="*/ 147799 h 325607"/>
              <a:gd name="connsiteX72" fmla="*/ 169994 w 599132"/>
              <a:gd name="connsiteY72" fmla="*/ 132388 h 325607"/>
              <a:gd name="connsiteX73" fmla="*/ 197898 w 599132"/>
              <a:gd name="connsiteY73" fmla="*/ 119081 h 325607"/>
              <a:gd name="connsiteX74" fmla="*/ 225800 w 599132"/>
              <a:gd name="connsiteY74" fmla="*/ 105774 h 325607"/>
              <a:gd name="connsiteX75" fmla="*/ 253704 w 599132"/>
              <a:gd name="connsiteY75" fmla="*/ 92468 h 325607"/>
              <a:gd name="connsiteX76" fmla="*/ 274037 w 599132"/>
              <a:gd name="connsiteY76" fmla="*/ 78177 h 325607"/>
              <a:gd name="connsiteX77" fmla="*/ 294371 w 599132"/>
              <a:gd name="connsiteY77" fmla="*/ 63885 h 325607"/>
              <a:gd name="connsiteX78" fmla="*/ 309374 w 599132"/>
              <a:gd name="connsiteY78" fmla="*/ 55059 h 325607"/>
              <a:gd name="connsiteX79" fmla="*/ 321153 w 599132"/>
              <a:gd name="connsiteY79" fmla="*/ 47354 h 325607"/>
              <a:gd name="connsiteX80" fmla="*/ 336157 w 599132"/>
              <a:gd name="connsiteY80" fmla="*/ 38529 h 325607"/>
              <a:gd name="connsiteX81" fmla="*/ 344712 w 599132"/>
              <a:gd name="connsiteY81" fmla="*/ 31943 h 325607"/>
              <a:gd name="connsiteX82" fmla="*/ 352145 w 599132"/>
              <a:gd name="connsiteY82" fmla="*/ 22133 h 325607"/>
              <a:gd name="connsiteX83" fmla="*/ 360700 w 599132"/>
              <a:gd name="connsiteY83" fmla="*/ 15547 h 325607"/>
              <a:gd name="connsiteX84" fmla="*/ 372478 w 599132"/>
              <a:gd name="connsiteY84" fmla="*/ 7841 h 325607"/>
              <a:gd name="connsiteX85" fmla="*/ 384258 w 599132"/>
              <a:gd name="connsiteY85" fmla="*/ 136 h 32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99132" h="325607">
                <a:moveTo>
                  <a:pt x="384258" y="136"/>
                </a:moveTo>
                <a:lnTo>
                  <a:pt x="388603" y="2240"/>
                </a:lnTo>
                <a:lnTo>
                  <a:pt x="395052" y="0"/>
                </a:lnTo>
                <a:lnTo>
                  <a:pt x="402622" y="984"/>
                </a:lnTo>
                <a:lnTo>
                  <a:pt x="414537" y="4074"/>
                </a:lnTo>
                <a:lnTo>
                  <a:pt x="429677" y="6042"/>
                </a:lnTo>
                <a:lnTo>
                  <a:pt x="449162" y="10115"/>
                </a:lnTo>
                <a:lnTo>
                  <a:pt x="466542" y="18535"/>
                </a:lnTo>
                <a:lnTo>
                  <a:pt x="490371" y="24712"/>
                </a:lnTo>
                <a:lnTo>
                  <a:pt x="514201" y="30890"/>
                </a:lnTo>
                <a:lnTo>
                  <a:pt x="533686" y="34963"/>
                </a:lnTo>
                <a:lnTo>
                  <a:pt x="551066" y="43382"/>
                </a:lnTo>
                <a:lnTo>
                  <a:pt x="564101" y="49696"/>
                </a:lnTo>
                <a:lnTo>
                  <a:pt x="579241" y="51664"/>
                </a:lnTo>
                <a:lnTo>
                  <a:pt x="587930" y="55874"/>
                </a:lnTo>
                <a:lnTo>
                  <a:pt x="593396" y="61203"/>
                </a:lnTo>
                <a:lnTo>
                  <a:pt x="597741" y="63308"/>
                </a:lnTo>
                <a:lnTo>
                  <a:pt x="595636" y="67652"/>
                </a:lnTo>
                <a:lnTo>
                  <a:pt x="597876" y="74102"/>
                </a:lnTo>
                <a:lnTo>
                  <a:pt x="598997" y="77327"/>
                </a:lnTo>
                <a:lnTo>
                  <a:pt x="599132" y="88122"/>
                </a:lnTo>
                <a:lnTo>
                  <a:pt x="597028" y="92466"/>
                </a:lnTo>
                <a:lnTo>
                  <a:pt x="589594" y="102277"/>
                </a:lnTo>
                <a:lnTo>
                  <a:pt x="584264" y="107743"/>
                </a:lnTo>
                <a:lnTo>
                  <a:pt x="578936" y="113208"/>
                </a:lnTo>
                <a:lnTo>
                  <a:pt x="571501" y="123018"/>
                </a:lnTo>
                <a:lnTo>
                  <a:pt x="568413" y="134933"/>
                </a:lnTo>
                <a:lnTo>
                  <a:pt x="565323" y="146847"/>
                </a:lnTo>
                <a:lnTo>
                  <a:pt x="565518" y="162354"/>
                </a:lnTo>
                <a:lnTo>
                  <a:pt x="493070" y="188236"/>
                </a:lnTo>
                <a:cubicBezTo>
                  <a:pt x="452363" y="191882"/>
                  <a:pt x="493357" y="190421"/>
                  <a:pt x="456889" y="185679"/>
                </a:cubicBezTo>
                <a:cubicBezTo>
                  <a:pt x="451911" y="185031"/>
                  <a:pt x="446563" y="187544"/>
                  <a:pt x="441831" y="185868"/>
                </a:cubicBezTo>
                <a:cubicBezTo>
                  <a:pt x="436435" y="183957"/>
                  <a:pt x="432707" y="178954"/>
                  <a:pt x="428145" y="175497"/>
                </a:cubicBezTo>
                <a:lnTo>
                  <a:pt x="415086" y="172112"/>
                </a:lnTo>
                <a:lnTo>
                  <a:pt x="414470" y="170339"/>
                </a:lnTo>
                <a:lnTo>
                  <a:pt x="409989" y="157439"/>
                </a:lnTo>
                <a:lnTo>
                  <a:pt x="405508" y="144540"/>
                </a:lnTo>
                <a:lnTo>
                  <a:pt x="403268" y="138090"/>
                </a:lnTo>
                <a:lnTo>
                  <a:pt x="397803" y="132761"/>
                </a:lnTo>
                <a:lnTo>
                  <a:pt x="395562" y="126311"/>
                </a:lnTo>
                <a:lnTo>
                  <a:pt x="391217" y="124207"/>
                </a:lnTo>
                <a:lnTo>
                  <a:pt x="384768" y="126447"/>
                </a:lnTo>
                <a:lnTo>
                  <a:pt x="377198" y="125462"/>
                </a:lnTo>
                <a:lnTo>
                  <a:pt x="366402" y="125598"/>
                </a:lnTo>
                <a:lnTo>
                  <a:pt x="350279" y="131199"/>
                </a:lnTo>
                <a:lnTo>
                  <a:pt x="333035" y="133576"/>
                </a:lnTo>
                <a:lnTo>
                  <a:pt x="316911" y="139177"/>
                </a:lnTo>
                <a:lnTo>
                  <a:pt x="298682" y="149122"/>
                </a:lnTo>
                <a:lnTo>
                  <a:pt x="279333" y="155844"/>
                </a:lnTo>
                <a:lnTo>
                  <a:pt x="236426" y="177977"/>
                </a:lnTo>
                <a:lnTo>
                  <a:pt x="194639" y="203334"/>
                </a:lnTo>
                <a:lnTo>
                  <a:pt x="156077" y="227571"/>
                </a:lnTo>
                <a:lnTo>
                  <a:pt x="115411" y="256153"/>
                </a:lnTo>
                <a:lnTo>
                  <a:pt x="91853" y="271564"/>
                </a:lnTo>
                <a:lnTo>
                  <a:pt x="71519" y="285856"/>
                </a:lnTo>
                <a:lnTo>
                  <a:pt x="51186" y="300146"/>
                </a:lnTo>
                <a:lnTo>
                  <a:pt x="34077" y="313318"/>
                </a:lnTo>
                <a:lnTo>
                  <a:pt x="18114" y="325607"/>
                </a:lnTo>
                <a:lnTo>
                  <a:pt x="13669" y="316431"/>
                </a:lnTo>
                <a:cubicBezTo>
                  <a:pt x="1369" y="291467"/>
                  <a:pt x="2897" y="296036"/>
                  <a:pt x="0" y="263722"/>
                </a:cubicBezTo>
                <a:cubicBezTo>
                  <a:pt x="1437" y="258182"/>
                  <a:pt x="4170" y="252823"/>
                  <a:pt x="4310" y="247101"/>
                </a:cubicBezTo>
                <a:lnTo>
                  <a:pt x="1071" y="223593"/>
                </a:lnTo>
                <a:lnTo>
                  <a:pt x="5937" y="221903"/>
                </a:lnTo>
                <a:lnTo>
                  <a:pt x="15612" y="218542"/>
                </a:lnTo>
                <a:lnTo>
                  <a:pt x="27390" y="210836"/>
                </a:lnTo>
                <a:lnTo>
                  <a:pt x="39169" y="203131"/>
                </a:lnTo>
                <a:lnTo>
                  <a:pt x="48844" y="199770"/>
                </a:lnTo>
                <a:lnTo>
                  <a:pt x="63847" y="190944"/>
                </a:lnTo>
                <a:lnTo>
                  <a:pt x="82076" y="180998"/>
                </a:lnTo>
                <a:lnTo>
                  <a:pt x="100305" y="171052"/>
                </a:lnTo>
                <a:lnTo>
                  <a:pt x="118533" y="161106"/>
                </a:lnTo>
                <a:lnTo>
                  <a:pt x="146437" y="147799"/>
                </a:lnTo>
                <a:lnTo>
                  <a:pt x="169994" y="132388"/>
                </a:lnTo>
                <a:lnTo>
                  <a:pt x="197898" y="119081"/>
                </a:lnTo>
                <a:lnTo>
                  <a:pt x="225800" y="105774"/>
                </a:lnTo>
                <a:lnTo>
                  <a:pt x="253704" y="92468"/>
                </a:lnTo>
                <a:lnTo>
                  <a:pt x="274037" y="78177"/>
                </a:lnTo>
                <a:lnTo>
                  <a:pt x="294371" y="63885"/>
                </a:lnTo>
                <a:lnTo>
                  <a:pt x="309374" y="55059"/>
                </a:lnTo>
                <a:lnTo>
                  <a:pt x="321153" y="47354"/>
                </a:lnTo>
                <a:lnTo>
                  <a:pt x="336157" y="38529"/>
                </a:lnTo>
                <a:lnTo>
                  <a:pt x="344712" y="31943"/>
                </a:lnTo>
                <a:lnTo>
                  <a:pt x="352145" y="22133"/>
                </a:lnTo>
                <a:lnTo>
                  <a:pt x="360700" y="15547"/>
                </a:lnTo>
                <a:lnTo>
                  <a:pt x="372478" y="7841"/>
                </a:lnTo>
                <a:lnTo>
                  <a:pt x="384258" y="136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1149347">
            <a:off x="6255261" y="3372537"/>
            <a:ext cx="179082" cy="126151"/>
          </a:xfrm>
          <a:custGeom>
            <a:avLst/>
            <a:gdLst>
              <a:gd name="connsiteX0" fmla="*/ 7434 w 179082"/>
              <a:gd name="connsiteY0" fmla="*/ 13714 h 126151"/>
              <a:gd name="connsiteX1" fmla="*/ 13883 w 179082"/>
              <a:gd name="connsiteY1" fmla="*/ 11474 h 126151"/>
              <a:gd name="connsiteX2" fmla="*/ 23558 w 179082"/>
              <a:gd name="connsiteY2" fmla="*/ 8113 h 126151"/>
              <a:gd name="connsiteX3" fmla="*/ 34352 w 179082"/>
              <a:gd name="connsiteY3" fmla="*/ 7977 h 126151"/>
              <a:gd name="connsiteX4" fmla="*/ 47252 w 179082"/>
              <a:gd name="connsiteY4" fmla="*/ 3496 h 126151"/>
              <a:gd name="connsiteX5" fmla="*/ 67721 w 179082"/>
              <a:gd name="connsiteY5" fmla="*/ 0 h 126151"/>
              <a:gd name="connsiteX6" fmla="*/ 86085 w 179082"/>
              <a:gd name="connsiteY6" fmla="*/ 848 h 126151"/>
              <a:gd name="connsiteX7" fmla="*/ 107675 w 179082"/>
              <a:gd name="connsiteY7" fmla="*/ 577 h 126151"/>
              <a:gd name="connsiteX8" fmla="*/ 129264 w 179082"/>
              <a:gd name="connsiteY8" fmla="*/ 305 h 126151"/>
              <a:gd name="connsiteX9" fmla="*/ 145523 w 179082"/>
              <a:gd name="connsiteY9" fmla="*/ 5499 h 126151"/>
              <a:gd name="connsiteX10" fmla="*/ 162769 w 179082"/>
              <a:gd name="connsiteY10" fmla="*/ 3122 h 126151"/>
              <a:gd name="connsiteX11" fmla="*/ 173563 w 179082"/>
              <a:gd name="connsiteY11" fmla="*/ 2987 h 126151"/>
              <a:gd name="connsiteX12" fmla="*/ 179082 w 179082"/>
              <a:gd name="connsiteY12" fmla="*/ 1070 h 126151"/>
              <a:gd name="connsiteX13" fmla="*/ 179082 w 179082"/>
              <a:gd name="connsiteY13" fmla="*/ 126151 h 126151"/>
              <a:gd name="connsiteX14" fmla="*/ 162021 w 179082"/>
              <a:gd name="connsiteY14" fmla="*/ 115414 h 126151"/>
              <a:gd name="connsiteX15" fmla="*/ 143521 w 179082"/>
              <a:gd name="connsiteY15" fmla="*/ 103771 h 126151"/>
              <a:gd name="connsiteX16" fmla="*/ 121797 w 179082"/>
              <a:gd name="connsiteY16" fmla="*/ 93248 h 126151"/>
              <a:gd name="connsiteX17" fmla="*/ 100071 w 179082"/>
              <a:gd name="connsiteY17" fmla="*/ 82724 h 126151"/>
              <a:gd name="connsiteX18" fmla="*/ 74001 w 179082"/>
              <a:gd name="connsiteY18" fmla="*/ 70097 h 126151"/>
              <a:gd name="connsiteX19" fmla="*/ 53396 w 179082"/>
              <a:gd name="connsiteY19" fmla="*/ 62799 h 126151"/>
              <a:gd name="connsiteX20" fmla="*/ 36016 w 179082"/>
              <a:gd name="connsiteY20" fmla="*/ 54381 h 126151"/>
              <a:gd name="connsiteX21" fmla="*/ 23965 w 179082"/>
              <a:gd name="connsiteY21" fmla="*/ 40496 h 126151"/>
              <a:gd name="connsiteX22" fmla="*/ 15276 w 179082"/>
              <a:gd name="connsiteY22" fmla="*/ 36288 h 126151"/>
              <a:gd name="connsiteX23" fmla="*/ 2240 w 179082"/>
              <a:gd name="connsiteY23" fmla="*/ 29974 h 126151"/>
              <a:gd name="connsiteX24" fmla="*/ 1120 w 179082"/>
              <a:gd name="connsiteY24" fmla="*/ 26749 h 126151"/>
              <a:gd name="connsiteX25" fmla="*/ 0 w 179082"/>
              <a:gd name="connsiteY25" fmla="*/ 23525 h 126151"/>
              <a:gd name="connsiteX26" fmla="*/ 5329 w 179082"/>
              <a:gd name="connsiteY26" fmla="*/ 18059 h 126151"/>
              <a:gd name="connsiteX27" fmla="*/ 7434 w 179082"/>
              <a:gd name="connsiteY27" fmla="*/ 13714 h 12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82" h="126151">
                <a:moveTo>
                  <a:pt x="7434" y="13714"/>
                </a:moveTo>
                <a:lnTo>
                  <a:pt x="13883" y="11474"/>
                </a:lnTo>
                <a:lnTo>
                  <a:pt x="23558" y="8113"/>
                </a:lnTo>
                <a:lnTo>
                  <a:pt x="34352" y="7977"/>
                </a:lnTo>
                <a:lnTo>
                  <a:pt x="47252" y="3496"/>
                </a:lnTo>
                <a:lnTo>
                  <a:pt x="67721" y="0"/>
                </a:lnTo>
                <a:lnTo>
                  <a:pt x="86085" y="848"/>
                </a:lnTo>
                <a:lnTo>
                  <a:pt x="107675" y="577"/>
                </a:lnTo>
                <a:lnTo>
                  <a:pt x="129264" y="305"/>
                </a:lnTo>
                <a:lnTo>
                  <a:pt x="145523" y="5499"/>
                </a:lnTo>
                <a:lnTo>
                  <a:pt x="162769" y="3122"/>
                </a:lnTo>
                <a:lnTo>
                  <a:pt x="173563" y="2987"/>
                </a:lnTo>
                <a:lnTo>
                  <a:pt x="179082" y="1070"/>
                </a:lnTo>
                <a:lnTo>
                  <a:pt x="179082" y="126151"/>
                </a:lnTo>
                <a:lnTo>
                  <a:pt x="162021" y="115414"/>
                </a:lnTo>
                <a:lnTo>
                  <a:pt x="143521" y="103771"/>
                </a:lnTo>
                <a:lnTo>
                  <a:pt x="121797" y="93248"/>
                </a:lnTo>
                <a:lnTo>
                  <a:pt x="100071" y="82724"/>
                </a:lnTo>
                <a:lnTo>
                  <a:pt x="74001" y="70097"/>
                </a:lnTo>
                <a:lnTo>
                  <a:pt x="53396" y="62799"/>
                </a:lnTo>
                <a:lnTo>
                  <a:pt x="36016" y="54381"/>
                </a:lnTo>
                <a:lnTo>
                  <a:pt x="23965" y="40496"/>
                </a:lnTo>
                <a:lnTo>
                  <a:pt x="15276" y="36288"/>
                </a:lnTo>
                <a:lnTo>
                  <a:pt x="2240" y="29974"/>
                </a:lnTo>
                <a:lnTo>
                  <a:pt x="1120" y="26749"/>
                </a:lnTo>
                <a:lnTo>
                  <a:pt x="0" y="23525"/>
                </a:lnTo>
                <a:lnTo>
                  <a:pt x="5329" y="18059"/>
                </a:lnTo>
                <a:lnTo>
                  <a:pt x="7434" y="13714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 rot="1149347">
            <a:off x="6079946" y="2407258"/>
            <a:ext cx="210732" cy="557825"/>
          </a:xfrm>
          <a:custGeom>
            <a:avLst/>
            <a:gdLst>
              <a:gd name="connsiteX0" fmla="*/ 65378 w 210732"/>
              <a:gd name="connsiteY0" fmla="*/ 0 h 557825"/>
              <a:gd name="connsiteX1" fmla="*/ 80517 w 210732"/>
              <a:gd name="connsiteY1" fmla="*/ 1969 h 557825"/>
              <a:gd name="connsiteX2" fmla="*/ 95657 w 210732"/>
              <a:gd name="connsiteY2" fmla="*/ 3937 h 557825"/>
              <a:gd name="connsiteX3" fmla="*/ 115142 w 210732"/>
              <a:gd name="connsiteY3" fmla="*/ 8011 h 557825"/>
              <a:gd name="connsiteX4" fmla="*/ 125936 w 210732"/>
              <a:gd name="connsiteY4" fmla="*/ 7875 h 557825"/>
              <a:gd name="connsiteX5" fmla="*/ 137852 w 210732"/>
              <a:gd name="connsiteY5" fmla="*/ 10964 h 557825"/>
              <a:gd name="connsiteX6" fmla="*/ 149766 w 210732"/>
              <a:gd name="connsiteY6" fmla="*/ 14053 h 557825"/>
              <a:gd name="connsiteX7" fmla="*/ 157336 w 210732"/>
              <a:gd name="connsiteY7" fmla="*/ 15037 h 557825"/>
              <a:gd name="connsiteX8" fmla="*/ 169250 w 210732"/>
              <a:gd name="connsiteY8" fmla="*/ 18127 h 557825"/>
              <a:gd name="connsiteX9" fmla="*/ 180046 w 210732"/>
              <a:gd name="connsiteY9" fmla="*/ 17991 h 557825"/>
              <a:gd name="connsiteX10" fmla="*/ 185511 w 210732"/>
              <a:gd name="connsiteY10" fmla="*/ 23320 h 557825"/>
              <a:gd name="connsiteX11" fmla="*/ 193080 w 210732"/>
              <a:gd name="connsiteY11" fmla="*/ 24304 h 557825"/>
              <a:gd name="connsiteX12" fmla="*/ 197425 w 210732"/>
              <a:gd name="connsiteY12" fmla="*/ 26409 h 557825"/>
              <a:gd name="connsiteX13" fmla="*/ 201770 w 210732"/>
              <a:gd name="connsiteY13" fmla="*/ 28514 h 557825"/>
              <a:gd name="connsiteX14" fmla="*/ 204995 w 210732"/>
              <a:gd name="connsiteY14" fmla="*/ 27394 h 557825"/>
              <a:gd name="connsiteX15" fmla="*/ 207236 w 210732"/>
              <a:gd name="connsiteY15" fmla="*/ 33843 h 557825"/>
              <a:gd name="connsiteX16" fmla="*/ 208356 w 210732"/>
              <a:gd name="connsiteY16" fmla="*/ 37067 h 557825"/>
              <a:gd name="connsiteX17" fmla="*/ 210596 w 210732"/>
              <a:gd name="connsiteY17" fmla="*/ 43517 h 557825"/>
              <a:gd name="connsiteX18" fmla="*/ 210732 w 210732"/>
              <a:gd name="connsiteY18" fmla="*/ 54313 h 557825"/>
              <a:gd name="connsiteX19" fmla="*/ 207643 w 210732"/>
              <a:gd name="connsiteY19" fmla="*/ 66227 h 557825"/>
              <a:gd name="connsiteX20" fmla="*/ 206795 w 210732"/>
              <a:gd name="connsiteY20" fmla="*/ 84591 h 557825"/>
              <a:gd name="connsiteX21" fmla="*/ 200616 w 210732"/>
              <a:gd name="connsiteY21" fmla="*/ 108421 h 557825"/>
              <a:gd name="connsiteX22" fmla="*/ 197663 w 210732"/>
              <a:gd name="connsiteY22" fmla="*/ 131130 h 557825"/>
              <a:gd name="connsiteX23" fmla="*/ 193726 w 210732"/>
              <a:gd name="connsiteY23" fmla="*/ 161410 h 557825"/>
              <a:gd name="connsiteX24" fmla="*/ 189788 w 210732"/>
              <a:gd name="connsiteY24" fmla="*/ 191690 h 557825"/>
              <a:gd name="connsiteX25" fmla="*/ 184595 w 210732"/>
              <a:gd name="connsiteY25" fmla="*/ 207949 h 557825"/>
              <a:gd name="connsiteX26" fmla="*/ 180521 w 210732"/>
              <a:gd name="connsiteY26" fmla="*/ 227434 h 557825"/>
              <a:gd name="connsiteX27" fmla="*/ 174208 w 210732"/>
              <a:gd name="connsiteY27" fmla="*/ 240469 h 557825"/>
              <a:gd name="connsiteX28" fmla="*/ 172239 w 210732"/>
              <a:gd name="connsiteY28" fmla="*/ 255609 h 557825"/>
              <a:gd name="connsiteX29" fmla="*/ 168165 w 210732"/>
              <a:gd name="connsiteY29" fmla="*/ 275093 h 557825"/>
              <a:gd name="connsiteX30" fmla="*/ 168437 w 210732"/>
              <a:gd name="connsiteY30" fmla="*/ 296683 h 557825"/>
              <a:gd name="connsiteX31" fmla="*/ 166468 w 210732"/>
              <a:gd name="connsiteY31" fmla="*/ 311823 h 557825"/>
              <a:gd name="connsiteX32" fmla="*/ 166604 w 210732"/>
              <a:gd name="connsiteY32" fmla="*/ 322617 h 557825"/>
              <a:gd name="connsiteX33" fmla="*/ 168844 w 210732"/>
              <a:gd name="connsiteY33" fmla="*/ 329067 h 557825"/>
              <a:gd name="connsiteX34" fmla="*/ 169964 w 210732"/>
              <a:gd name="connsiteY34" fmla="*/ 332292 h 557825"/>
              <a:gd name="connsiteX35" fmla="*/ 174310 w 210732"/>
              <a:gd name="connsiteY35" fmla="*/ 334396 h 557825"/>
              <a:gd name="connsiteX36" fmla="*/ 178655 w 210732"/>
              <a:gd name="connsiteY36" fmla="*/ 336501 h 557825"/>
              <a:gd name="connsiteX37" fmla="*/ 185105 w 210732"/>
              <a:gd name="connsiteY37" fmla="*/ 334261 h 557825"/>
              <a:gd name="connsiteX38" fmla="*/ 191554 w 210732"/>
              <a:gd name="connsiteY38" fmla="*/ 332020 h 557825"/>
              <a:gd name="connsiteX39" fmla="*/ 193138 w 210732"/>
              <a:gd name="connsiteY39" fmla="*/ 331470 h 557825"/>
              <a:gd name="connsiteX40" fmla="*/ 196377 w 210732"/>
              <a:gd name="connsiteY40" fmla="*/ 354978 h 557825"/>
              <a:gd name="connsiteX41" fmla="*/ 192067 w 210732"/>
              <a:gd name="connsiteY41" fmla="*/ 371599 h 557825"/>
              <a:gd name="connsiteX42" fmla="*/ 205736 w 210732"/>
              <a:gd name="connsiteY42" fmla="*/ 424308 h 557825"/>
              <a:gd name="connsiteX43" fmla="*/ 210181 w 210732"/>
              <a:gd name="connsiteY43" fmla="*/ 433484 h 557825"/>
              <a:gd name="connsiteX44" fmla="*/ 209036 w 210732"/>
              <a:gd name="connsiteY44" fmla="*/ 434366 h 557825"/>
              <a:gd name="connsiteX45" fmla="*/ 193048 w 210732"/>
              <a:gd name="connsiteY45" fmla="*/ 450761 h 557825"/>
              <a:gd name="connsiteX46" fmla="*/ 183509 w 210732"/>
              <a:gd name="connsiteY46" fmla="*/ 464917 h 557825"/>
              <a:gd name="connsiteX47" fmla="*/ 170745 w 210732"/>
              <a:gd name="connsiteY47" fmla="*/ 480192 h 557825"/>
              <a:gd name="connsiteX48" fmla="*/ 161207 w 210732"/>
              <a:gd name="connsiteY48" fmla="*/ 494347 h 557825"/>
              <a:gd name="connsiteX49" fmla="*/ 145219 w 210732"/>
              <a:gd name="connsiteY49" fmla="*/ 510743 h 557825"/>
              <a:gd name="connsiteX50" fmla="*/ 137785 w 210732"/>
              <a:gd name="connsiteY50" fmla="*/ 520553 h 557825"/>
              <a:gd name="connsiteX51" fmla="*/ 127126 w 210732"/>
              <a:gd name="connsiteY51" fmla="*/ 531484 h 557825"/>
              <a:gd name="connsiteX52" fmla="*/ 118572 w 210732"/>
              <a:gd name="connsiteY52" fmla="*/ 538069 h 557825"/>
              <a:gd name="connsiteX53" fmla="*/ 106793 w 210732"/>
              <a:gd name="connsiteY53" fmla="*/ 545775 h 557825"/>
              <a:gd name="connsiteX54" fmla="*/ 102584 w 210732"/>
              <a:gd name="connsiteY54" fmla="*/ 554465 h 557825"/>
              <a:gd name="connsiteX55" fmla="*/ 96134 w 210732"/>
              <a:gd name="connsiteY55" fmla="*/ 556705 h 557825"/>
              <a:gd name="connsiteX56" fmla="*/ 92909 w 210732"/>
              <a:gd name="connsiteY56" fmla="*/ 557825 h 557825"/>
              <a:gd name="connsiteX57" fmla="*/ 84219 w 210732"/>
              <a:gd name="connsiteY57" fmla="*/ 553617 h 557825"/>
              <a:gd name="connsiteX58" fmla="*/ 79874 w 210732"/>
              <a:gd name="connsiteY58" fmla="*/ 551512 h 557825"/>
              <a:gd name="connsiteX59" fmla="*/ 72304 w 210732"/>
              <a:gd name="connsiteY59" fmla="*/ 550527 h 557825"/>
              <a:gd name="connsiteX60" fmla="*/ 63614 w 210732"/>
              <a:gd name="connsiteY60" fmla="*/ 546318 h 557825"/>
              <a:gd name="connsiteX61" fmla="*/ 58148 w 210732"/>
              <a:gd name="connsiteY61" fmla="*/ 540988 h 557825"/>
              <a:gd name="connsiteX62" fmla="*/ 45114 w 210732"/>
              <a:gd name="connsiteY62" fmla="*/ 534675 h 557825"/>
              <a:gd name="connsiteX63" fmla="*/ 35303 w 210732"/>
              <a:gd name="connsiteY63" fmla="*/ 527241 h 557825"/>
              <a:gd name="connsiteX64" fmla="*/ 22133 w 210732"/>
              <a:gd name="connsiteY64" fmla="*/ 510132 h 557825"/>
              <a:gd name="connsiteX65" fmla="*/ 15547 w 210732"/>
              <a:gd name="connsiteY65" fmla="*/ 501578 h 557825"/>
              <a:gd name="connsiteX66" fmla="*/ 10082 w 210732"/>
              <a:gd name="connsiteY66" fmla="*/ 496249 h 557825"/>
              <a:gd name="connsiteX67" fmla="*/ 4616 w 210732"/>
              <a:gd name="connsiteY67" fmla="*/ 490919 h 557825"/>
              <a:gd name="connsiteX68" fmla="*/ 2376 w 210732"/>
              <a:gd name="connsiteY68" fmla="*/ 484470 h 557825"/>
              <a:gd name="connsiteX69" fmla="*/ 3361 w 210732"/>
              <a:gd name="connsiteY69" fmla="*/ 476900 h 557825"/>
              <a:gd name="connsiteX70" fmla="*/ 1120 w 210732"/>
              <a:gd name="connsiteY70" fmla="*/ 470450 h 557825"/>
              <a:gd name="connsiteX71" fmla="*/ 0 w 210732"/>
              <a:gd name="connsiteY71" fmla="*/ 467226 h 557825"/>
              <a:gd name="connsiteX72" fmla="*/ 985 w 210732"/>
              <a:gd name="connsiteY72" fmla="*/ 459656 h 557825"/>
              <a:gd name="connsiteX73" fmla="*/ 1969 w 210732"/>
              <a:gd name="connsiteY73" fmla="*/ 452085 h 557825"/>
              <a:gd name="connsiteX74" fmla="*/ 6178 w 210732"/>
              <a:gd name="connsiteY74" fmla="*/ 443396 h 557825"/>
              <a:gd name="connsiteX75" fmla="*/ 9267 w 210732"/>
              <a:gd name="connsiteY75" fmla="*/ 431481 h 557825"/>
              <a:gd name="connsiteX76" fmla="*/ 16701 w 210732"/>
              <a:gd name="connsiteY76" fmla="*/ 421670 h 557825"/>
              <a:gd name="connsiteX77" fmla="*/ 26240 w 210732"/>
              <a:gd name="connsiteY77" fmla="*/ 407515 h 557825"/>
              <a:gd name="connsiteX78" fmla="*/ 32553 w 210732"/>
              <a:gd name="connsiteY78" fmla="*/ 394480 h 557825"/>
              <a:gd name="connsiteX79" fmla="*/ 39852 w 210732"/>
              <a:gd name="connsiteY79" fmla="*/ 373875 h 557825"/>
              <a:gd name="connsiteX80" fmla="*/ 45045 w 210732"/>
              <a:gd name="connsiteY80" fmla="*/ 357616 h 557825"/>
              <a:gd name="connsiteX81" fmla="*/ 52344 w 210732"/>
              <a:gd name="connsiteY81" fmla="*/ 337011 h 557825"/>
              <a:gd name="connsiteX82" fmla="*/ 58521 w 210732"/>
              <a:gd name="connsiteY82" fmla="*/ 313180 h 557825"/>
              <a:gd name="connsiteX83" fmla="*/ 61474 w 210732"/>
              <a:gd name="connsiteY83" fmla="*/ 290471 h 557825"/>
              <a:gd name="connsiteX84" fmla="*/ 67653 w 210732"/>
              <a:gd name="connsiteY84" fmla="*/ 266641 h 557825"/>
              <a:gd name="connsiteX85" fmla="*/ 71590 w 210732"/>
              <a:gd name="connsiteY85" fmla="*/ 236362 h 557825"/>
              <a:gd name="connsiteX86" fmla="*/ 76648 w 210732"/>
              <a:gd name="connsiteY86" fmla="*/ 209308 h 557825"/>
              <a:gd name="connsiteX87" fmla="*/ 79466 w 210732"/>
              <a:gd name="connsiteY87" fmla="*/ 175803 h 557825"/>
              <a:gd name="connsiteX88" fmla="*/ 81298 w 210732"/>
              <a:gd name="connsiteY88" fmla="*/ 149869 h 557825"/>
              <a:gd name="connsiteX89" fmla="*/ 80891 w 210732"/>
              <a:gd name="connsiteY89" fmla="*/ 117485 h 557825"/>
              <a:gd name="connsiteX90" fmla="*/ 82724 w 210732"/>
              <a:gd name="connsiteY90" fmla="*/ 91551 h 557825"/>
              <a:gd name="connsiteX91" fmla="*/ 81332 w 210732"/>
              <a:gd name="connsiteY91" fmla="*/ 66737 h 557825"/>
              <a:gd name="connsiteX92" fmla="*/ 76715 w 210732"/>
              <a:gd name="connsiteY92" fmla="*/ 43042 h 557825"/>
              <a:gd name="connsiteX93" fmla="*/ 69994 w 210732"/>
              <a:gd name="connsiteY93" fmla="*/ 23694 h 557825"/>
              <a:gd name="connsiteX94" fmla="*/ 65378 w 210732"/>
              <a:gd name="connsiteY94" fmla="*/ 0 h 55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210732" h="557825">
                <a:moveTo>
                  <a:pt x="65378" y="0"/>
                </a:moveTo>
                <a:lnTo>
                  <a:pt x="80517" y="1969"/>
                </a:lnTo>
                <a:lnTo>
                  <a:pt x="95657" y="3937"/>
                </a:lnTo>
                <a:lnTo>
                  <a:pt x="115142" y="8011"/>
                </a:lnTo>
                <a:lnTo>
                  <a:pt x="125936" y="7875"/>
                </a:lnTo>
                <a:lnTo>
                  <a:pt x="137852" y="10964"/>
                </a:lnTo>
                <a:lnTo>
                  <a:pt x="149766" y="14053"/>
                </a:lnTo>
                <a:lnTo>
                  <a:pt x="157336" y="15037"/>
                </a:lnTo>
                <a:lnTo>
                  <a:pt x="169250" y="18127"/>
                </a:lnTo>
                <a:lnTo>
                  <a:pt x="180046" y="17991"/>
                </a:lnTo>
                <a:lnTo>
                  <a:pt x="185511" y="23320"/>
                </a:lnTo>
                <a:lnTo>
                  <a:pt x="193080" y="24304"/>
                </a:lnTo>
                <a:lnTo>
                  <a:pt x="197425" y="26409"/>
                </a:lnTo>
                <a:lnTo>
                  <a:pt x="201770" y="28514"/>
                </a:lnTo>
                <a:lnTo>
                  <a:pt x="204995" y="27394"/>
                </a:lnTo>
                <a:lnTo>
                  <a:pt x="207236" y="33843"/>
                </a:lnTo>
                <a:lnTo>
                  <a:pt x="208356" y="37067"/>
                </a:lnTo>
                <a:lnTo>
                  <a:pt x="210596" y="43517"/>
                </a:lnTo>
                <a:lnTo>
                  <a:pt x="210732" y="54313"/>
                </a:lnTo>
                <a:lnTo>
                  <a:pt x="207643" y="66227"/>
                </a:lnTo>
                <a:lnTo>
                  <a:pt x="206795" y="84591"/>
                </a:lnTo>
                <a:lnTo>
                  <a:pt x="200616" y="108421"/>
                </a:lnTo>
                <a:lnTo>
                  <a:pt x="197663" y="131130"/>
                </a:lnTo>
                <a:lnTo>
                  <a:pt x="193726" y="161410"/>
                </a:lnTo>
                <a:lnTo>
                  <a:pt x="189788" y="191690"/>
                </a:lnTo>
                <a:lnTo>
                  <a:pt x="184595" y="207949"/>
                </a:lnTo>
                <a:lnTo>
                  <a:pt x="180521" y="227434"/>
                </a:lnTo>
                <a:lnTo>
                  <a:pt x="174208" y="240469"/>
                </a:lnTo>
                <a:lnTo>
                  <a:pt x="172239" y="255609"/>
                </a:lnTo>
                <a:lnTo>
                  <a:pt x="168165" y="275093"/>
                </a:lnTo>
                <a:lnTo>
                  <a:pt x="168437" y="296683"/>
                </a:lnTo>
                <a:lnTo>
                  <a:pt x="166468" y="311823"/>
                </a:lnTo>
                <a:lnTo>
                  <a:pt x="166604" y="322617"/>
                </a:lnTo>
                <a:lnTo>
                  <a:pt x="168844" y="329067"/>
                </a:lnTo>
                <a:lnTo>
                  <a:pt x="169964" y="332292"/>
                </a:lnTo>
                <a:lnTo>
                  <a:pt x="174310" y="334396"/>
                </a:lnTo>
                <a:lnTo>
                  <a:pt x="178655" y="336501"/>
                </a:lnTo>
                <a:lnTo>
                  <a:pt x="185105" y="334261"/>
                </a:lnTo>
                <a:lnTo>
                  <a:pt x="191554" y="332020"/>
                </a:lnTo>
                <a:lnTo>
                  <a:pt x="193138" y="331470"/>
                </a:lnTo>
                <a:lnTo>
                  <a:pt x="196377" y="354978"/>
                </a:lnTo>
                <a:cubicBezTo>
                  <a:pt x="196237" y="360700"/>
                  <a:pt x="193504" y="366059"/>
                  <a:pt x="192067" y="371599"/>
                </a:cubicBezTo>
                <a:cubicBezTo>
                  <a:pt x="194964" y="403913"/>
                  <a:pt x="193436" y="399344"/>
                  <a:pt x="205736" y="424308"/>
                </a:cubicBezTo>
                <a:lnTo>
                  <a:pt x="210181" y="433484"/>
                </a:lnTo>
                <a:lnTo>
                  <a:pt x="209036" y="434366"/>
                </a:lnTo>
                <a:lnTo>
                  <a:pt x="193048" y="450761"/>
                </a:lnTo>
                <a:lnTo>
                  <a:pt x="183509" y="464917"/>
                </a:lnTo>
                <a:lnTo>
                  <a:pt x="170745" y="480192"/>
                </a:lnTo>
                <a:lnTo>
                  <a:pt x="161207" y="494347"/>
                </a:lnTo>
                <a:lnTo>
                  <a:pt x="145219" y="510743"/>
                </a:lnTo>
                <a:lnTo>
                  <a:pt x="137785" y="520553"/>
                </a:lnTo>
                <a:lnTo>
                  <a:pt x="127126" y="531484"/>
                </a:lnTo>
                <a:lnTo>
                  <a:pt x="118572" y="538069"/>
                </a:lnTo>
                <a:lnTo>
                  <a:pt x="106793" y="545775"/>
                </a:lnTo>
                <a:lnTo>
                  <a:pt x="102584" y="554465"/>
                </a:lnTo>
                <a:lnTo>
                  <a:pt x="96134" y="556705"/>
                </a:lnTo>
                <a:lnTo>
                  <a:pt x="92909" y="557825"/>
                </a:lnTo>
                <a:lnTo>
                  <a:pt x="84219" y="553617"/>
                </a:lnTo>
                <a:lnTo>
                  <a:pt x="79874" y="551512"/>
                </a:lnTo>
                <a:lnTo>
                  <a:pt x="72304" y="550527"/>
                </a:lnTo>
                <a:lnTo>
                  <a:pt x="63614" y="546318"/>
                </a:lnTo>
                <a:lnTo>
                  <a:pt x="58148" y="540988"/>
                </a:lnTo>
                <a:lnTo>
                  <a:pt x="45114" y="534675"/>
                </a:lnTo>
                <a:lnTo>
                  <a:pt x="35303" y="527241"/>
                </a:lnTo>
                <a:lnTo>
                  <a:pt x="22133" y="510132"/>
                </a:lnTo>
                <a:lnTo>
                  <a:pt x="15547" y="501578"/>
                </a:lnTo>
                <a:lnTo>
                  <a:pt x="10082" y="496249"/>
                </a:lnTo>
                <a:lnTo>
                  <a:pt x="4616" y="490919"/>
                </a:lnTo>
                <a:lnTo>
                  <a:pt x="2376" y="484470"/>
                </a:lnTo>
                <a:lnTo>
                  <a:pt x="3361" y="476900"/>
                </a:lnTo>
                <a:lnTo>
                  <a:pt x="1120" y="470450"/>
                </a:lnTo>
                <a:lnTo>
                  <a:pt x="0" y="467226"/>
                </a:lnTo>
                <a:lnTo>
                  <a:pt x="985" y="459656"/>
                </a:lnTo>
                <a:lnTo>
                  <a:pt x="1969" y="452085"/>
                </a:lnTo>
                <a:lnTo>
                  <a:pt x="6178" y="443396"/>
                </a:lnTo>
                <a:lnTo>
                  <a:pt x="9267" y="431481"/>
                </a:lnTo>
                <a:lnTo>
                  <a:pt x="16701" y="421670"/>
                </a:lnTo>
                <a:lnTo>
                  <a:pt x="26240" y="407515"/>
                </a:lnTo>
                <a:lnTo>
                  <a:pt x="32553" y="394480"/>
                </a:lnTo>
                <a:lnTo>
                  <a:pt x="39852" y="373875"/>
                </a:lnTo>
                <a:lnTo>
                  <a:pt x="45045" y="357616"/>
                </a:lnTo>
                <a:lnTo>
                  <a:pt x="52344" y="337011"/>
                </a:lnTo>
                <a:lnTo>
                  <a:pt x="58521" y="313180"/>
                </a:lnTo>
                <a:lnTo>
                  <a:pt x="61474" y="290471"/>
                </a:lnTo>
                <a:lnTo>
                  <a:pt x="67653" y="266641"/>
                </a:lnTo>
                <a:lnTo>
                  <a:pt x="71590" y="236362"/>
                </a:lnTo>
                <a:lnTo>
                  <a:pt x="76648" y="209308"/>
                </a:lnTo>
                <a:lnTo>
                  <a:pt x="79466" y="175803"/>
                </a:lnTo>
                <a:lnTo>
                  <a:pt x="81298" y="149869"/>
                </a:lnTo>
                <a:lnTo>
                  <a:pt x="80891" y="117485"/>
                </a:lnTo>
                <a:lnTo>
                  <a:pt x="82724" y="91551"/>
                </a:lnTo>
                <a:lnTo>
                  <a:pt x="81332" y="66737"/>
                </a:lnTo>
                <a:lnTo>
                  <a:pt x="76715" y="43042"/>
                </a:lnTo>
                <a:lnTo>
                  <a:pt x="69994" y="23694"/>
                </a:lnTo>
                <a:lnTo>
                  <a:pt x="6537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1149347">
            <a:off x="6504065" y="2850326"/>
            <a:ext cx="219403" cy="836389"/>
          </a:xfrm>
          <a:custGeom>
            <a:avLst/>
            <a:gdLst>
              <a:gd name="connsiteX0" fmla="*/ 15666 w 219403"/>
              <a:gd name="connsiteY0" fmla="*/ 9758 h 836389"/>
              <a:gd name="connsiteX1" fmla="*/ 28725 w 219403"/>
              <a:gd name="connsiteY1" fmla="*/ 13143 h 836389"/>
              <a:gd name="connsiteX2" fmla="*/ 42411 w 219403"/>
              <a:gd name="connsiteY2" fmla="*/ 23514 h 836389"/>
              <a:gd name="connsiteX3" fmla="*/ 57469 w 219403"/>
              <a:gd name="connsiteY3" fmla="*/ 23325 h 836389"/>
              <a:gd name="connsiteX4" fmla="*/ 93650 w 219403"/>
              <a:gd name="connsiteY4" fmla="*/ 25882 h 836389"/>
              <a:gd name="connsiteX5" fmla="*/ 166098 w 219403"/>
              <a:gd name="connsiteY5" fmla="*/ 0 h 836389"/>
              <a:gd name="connsiteX6" fmla="*/ 166175 w 219403"/>
              <a:gd name="connsiteY6" fmla="*/ 6083 h 836389"/>
              <a:gd name="connsiteX7" fmla="*/ 165327 w 219403"/>
              <a:gd name="connsiteY7" fmla="*/ 24448 h 836389"/>
              <a:gd name="connsiteX8" fmla="*/ 162373 w 219403"/>
              <a:gd name="connsiteY8" fmla="*/ 47157 h 836389"/>
              <a:gd name="connsiteX9" fmla="*/ 168110 w 219403"/>
              <a:gd name="connsiteY9" fmla="*/ 74075 h 836389"/>
              <a:gd name="connsiteX10" fmla="*/ 173847 w 219403"/>
              <a:gd name="connsiteY10" fmla="*/ 100994 h 836389"/>
              <a:gd name="connsiteX11" fmla="*/ 189802 w 219403"/>
              <a:gd name="connsiteY11" fmla="*/ 167731 h 836389"/>
              <a:gd name="connsiteX12" fmla="*/ 200291 w 219403"/>
              <a:gd name="connsiteY12" fmla="*/ 229138 h 836389"/>
              <a:gd name="connsiteX13" fmla="*/ 208676 w 219403"/>
              <a:gd name="connsiteY13" fmla="*/ 294891 h 836389"/>
              <a:gd name="connsiteX14" fmla="*/ 213836 w 219403"/>
              <a:gd name="connsiteY14" fmla="*/ 361763 h 836389"/>
              <a:gd name="connsiteX15" fmla="*/ 214243 w 219403"/>
              <a:gd name="connsiteY15" fmla="*/ 394148 h 836389"/>
              <a:gd name="connsiteX16" fmla="*/ 217875 w 219403"/>
              <a:gd name="connsiteY16" fmla="*/ 425411 h 836389"/>
              <a:gd name="connsiteX17" fmla="*/ 219403 w 219403"/>
              <a:gd name="connsiteY17" fmla="*/ 461020 h 836389"/>
              <a:gd name="connsiteX18" fmla="*/ 218690 w 219403"/>
              <a:gd name="connsiteY18" fmla="*/ 490179 h 836389"/>
              <a:gd name="connsiteX19" fmla="*/ 219098 w 219403"/>
              <a:gd name="connsiteY19" fmla="*/ 522563 h 836389"/>
              <a:gd name="connsiteX20" fmla="*/ 210815 w 219403"/>
              <a:gd name="connsiteY20" fmla="*/ 550738 h 836389"/>
              <a:gd name="connsiteX21" fmla="*/ 211222 w 219403"/>
              <a:gd name="connsiteY21" fmla="*/ 583122 h 836389"/>
              <a:gd name="connsiteX22" fmla="*/ 208269 w 219403"/>
              <a:gd name="connsiteY22" fmla="*/ 605831 h 836389"/>
              <a:gd name="connsiteX23" fmla="*/ 205316 w 219403"/>
              <a:gd name="connsiteY23" fmla="*/ 628540 h 836389"/>
              <a:gd name="connsiteX24" fmla="*/ 202363 w 219403"/>
              <a:gd name="connsiteY24" fmla="*/ 651251 h 836389"/>
              <a:gd name="connsiteX25" fmla="*/ 192960 w 219403"/>
              <a:gd name="connsiteY25" fmla="*/ 676201 h 836389"/>
              <a:gd name="connsiteX26" fmla="*/ 188887 w 219403"/>
              <a:gd name="connsiteY26" fmla="*/ 695685 h 836389"/>
              <a:gd name="connsiteX27" fmla="*/ 181589 w 219403"/>
              <a:gd name="connsiteY27" fmla="*/ 716290 h 836389"/>
              <a:gd name="connsiteX28" fmla="*/ 176395 w 219403"/>
              <a:gd name="connsiteY28" fmla="*/ 732550 h 836389"/>
              <a:gd name="connsiteX29" fmla="*/ 164752 w 219403"/>
              <a:gd name="connsiteY29" fmla="*/ 751050 h 836389"/>
              <a:gd name="connsiteX30" fmla="*/ 156333 w 219403"/>
              <a:gd name="connsiteY30" fmla="*/ 768430 h 836389"/>
              <a:gd name="connsiteX31" fmla="*/ 145674 w 219403"/>
              <a:gd name="connsiteY31" fmla="*/ 779361 h 836389"/>
              <a:gd name="connsiteX32" fmla="*/ 136136 w 219403"/>
              <a:gd name="connsiteY32" fmla="*/ 793516 h 836389"/>
              <a:gd name="connsiteX33" fmla="*/ 125477 w 219403"/>
              <a:gd name="connsiteY33" fmla="*/ 804447 h 836389"/>
              <a:gd name="connsiteX34" fmla="*/ 118043 w 219403"/>
              <a:gd name="connsiteY34" fmla="*/ 814257 h 836389"/>
              <a:gd name="connsiteX35" fmla="*/ 109489 w 219403"/>
              <a:gd name="connsiteY35" fmla="*/ 820843 h 836389"/>
              <a:gd name="connsiteX36" fmla="*/ 100934 w 219403"/>
              <a:gd name="connsiteY36" fmla="*/ 827427 h 836389"/>
              <a:gd name="connsiteX37" fmla="*/ 95605 w 219403"/>
              <a:gd name="connsiteY37" fmla="*/ 832893 h 836389"/>
              <a:gd name="connsiteX38" fmla="*/ 89155 w 219403"/>
              <a:gd name="connsiteY38" fmla="*/ 835133 h 836389"/>
              <a:gd name="connsiteX39" fmla="*/ 84811 w 219403"/>
              <a:gd name="connsiteY39" fmla="*/ 833028 h 836389"/>
              <a:gd name="connsiteX40" fmla="*/ 75136 w 219403"/>
              <a:gd name="connsiteY40" fmla="*/ 836389 h 836389"/>
              <a:gd name="connsiteX41" fmla="*/ 69671 w 219403"/>
              <a:gd name="connsiteY41" fmla="*/ 831060 h 836389"/>
              <a:gd name="connsiteX42" fmla="*/ 64205 w 219403"/>
              <a:gd name="connsiteY42" fmla="*/ 825731 h 836389"/>
              <a:gd name="connsiteX43" fmla="*/ 61965 w 219403"/>
              <a:gd name="connsiteY43" fmla="*/ 819281 h 836389"/>
              <a:gd name="connsiteX44" fmla="*/ 54260 w 219403"/>
              <a:gd name="connsiteY44" fmla="*/ 807502 h 836389"/>
              <a:gd name="connsiteX45" fmla="*/ 49779 w 219403"/>
              <a:gd name="connsiteY45" fmla="*/ 794603 h 836389"/>
              <a:gd name="connsiteX46" fmla="*/ 45298 w 219403"/>
              <a:gd name="connsiteY46" fmla="*/ 781703 h 836389"/>
              <a:gd name="connsiteX47" fmla="*/ 37592 w 219403"/>
              <a:gd name="connsiteY47" fmla="*/ 769924 h 836389"/>
              <a:gd name="connsiteX48" fmla="*/ 25541 w 219403"/>
              <a:gd name="connsiteY48" fmla="*/ 756041 h 836389"/>
              <a:gd name="connsiteX49" fmla="*/ 13490 w 219403"/>
              <a:gd name="connsiteY49" fmla="*/ 742157 h 836389"/>
              <a:gd name="connsiteX50" fmla="*/ 1440 w 219403"/>
              <a:gd name="connsiteY50" fmla="*/ 728273 h 836389"/>
              <a:gd name="connsiteX51" fmla="*/ 0 w 219403"/>
              <a:gd name="connsiteY51" fmla="*/ 727367 h 836389"/>
              <a:gd name="connsiteX52" fmla="*/ 0 w 219403"/>
              <a:gd name="connsiteY52" fmla="*/ 602286 h 836389"/>
              <a:gd name="connsiteX53" fmla="*/ 10605 w 219403"/>
              <a:gd name="connsiteY53" fmla="*/ 598602 h 836389"/>
              <a:gd name="connsiteX54" fmla="*/ 20280 w 219403"/>
              <a:gd name="connsiteY54" fmla="*/ 595241 h 836389"/>
              <a:gd name="connsiteX55" fmla="*/ 31074 w 219403"/>
              <a:gd name="connsiteY55" fmla="*/ 595106 h 836389"/>
              <a:gd name="connsiteX56" fmla="*/ 36403 w 219403"/>
              <a:gd name="connsiteY56" fmla="*/ 589640 h 836389"/>
              <a:gd name="connsiteX57" fmla="*/ 42853 w 219403"/>
              <a:gd name="connsiteY57" fmla="*/ 587400 h 836389"/>
              <a:gd name="connsiteX58" fmla="*/ 48182 w 219403"/>
              <a:gd name="connsiteY58" fmla="*/ 581934 h 836389"/>
              <a:gd name="connsiteX59" fmla="*/ 54496 w 219403"/>
              <a:gd name="connsiteY59" fmla="*/ 568899 h 836389"/>
              <a:gd name="connsiteX60" fmla="*/ 58706 w 219403"/>
              <a:gd name="connsiteY60" fmla="*/ 560209 h 836389"/>
              <a:gd name="connsiteX61" fmla="*/ 62914 w 219403"/>
              <a:gd name="connsiteY61" fmla="*/ 551519 h 836389"/>
              <a:gd name="connsiteX62" fmla="*/ 69229 w 219403"/>
              <a:gd name="connsiteY62" fmla="*/ 538484 h 836389"/>
              <a:gd name="connsiteX63" fmla="*/ 72317 w 219403"/>
              <a:gd name="connsiteY63" fmla="*/ 526569 h 836389"/>
              <a:gd name="connsiteX64" fmla="*/ 73301 w 219403"/>
              <a:gd name="connsiteY64" fmla="*/ 518999 h 836389"/>
              <a:gd name="connsiteX65" fmla="*/ 74286 w 219403"/>
              <a:gd name="connsiteY65" fmla="*/ 511430 h 836389"/>
              <a:gd name="connsiteX66" fmla="*/ 77375 w 219403"/>
              <a:gd name="connsiteY66" fmla="*/ 499514 h 836389"/>
              <a:gd name="connsiteX67" fmla="*/ 76120 w 219403"/>
              <a:gd name="connsiteY67" fmla="*/ 485495 h 836389"/>
              <a:gd name="connsiteX68" fmla="*/ 79208 w 219403"/>
              <a:gd name="connsiteY68" fmla="*/ 473580 h 836389"/>
              <a:gd name="connsiteX69" fmla="*/ 77952 w 219403"/>
              <a:gd name="connsiteY69" fmla="*/ 459561 h 836389"/>
              <a:gd name="connsiteX70" fmla="*/ 78801 w 219403"/>
              <a:gd name="connsiteY70" fmla="*/ 441196 h 836389"/>
              <a:gd name="connsiteX71" fmla="*/ 76425 w 219403"/>
              <a:gd name="connsiteY71" fmla="*/ 423951 h 836389"/>
              <a:gd name="connsiteX72" fmla="*/ 76152 w 219403"/>
              <a:gd name="connsiteY72" fmla="*/ 402362 h 836389"/>
              <a:gd name="connsiteX73" fmla="*/ 72656 w 219403"/>
              <a:gd name="connsiteY73" fmla="*/ 381893 h 836389"/>
              <a:gd name="connsiteX74" fmla="*/ 72385 w 219403"/>
              <a:gd name="connsiteY74" fmla="*/ 360304 h 836389"/>
              <a:gd name="connsiteX75" fmla="*/ 67768 w 219403"/>
              <a:gd name="connsiteY75" fmla="*/ 336610 h 836389"/>
              <a:gd name="connsiteX76" fmla="*/ 65256 w 219403"/>
              <a:gd name="connsiteY76" fmla="*/ 308572 h 836389"/>
              <a:gd name="connsiteX77" fmla="*/ 62744 w 219403"/>
              <a:gd name="connsiteY77" fmla="*/ 280532 h 836389"/>
              <a:gd name="connsiteX78" fmla="*/ 62337 w 219403"/>
              <a:gd name="connsiteY78" fmla="*/ 248148 h 836389"/>
              <a:gd name="connsiteX79" fmla="*/ 59824 w 219403"/>
              <a:gd name="connsiteY79" fmla="*/ 220110 h 836389"/>
              <a:gd name="connsiteX80" fmla="*/ 52967 w 219403"/>
              <a:gd name="connsiteY80" fmla="*/ 189966 h 836389"/>
              <a:gd name="connsiteX81" fmla="*/ 50456 w 219403"/>
              <a:gd name="connsiteY81" fmla="*/ 161927 h 836389"/>
              <a:gd name="connsiteX82" fmla="*/ 44719 w 219403"/>
              <a:gd name="connsiteY82" fmla="*/ 135008 h 836389"/>
              <a:gd name="connsiteX83" fmla="*/ 41222 w 219403"/>
              <a:gd name="connsiteY83" fmla="*/ 114540 h 836389"/>
              <a:gd name="connsiteX84" fmla="*/ 36605 w 219403"/>
              <a:gd name="connsiteY84" fmla="*/ 90846 h 836389"/>
              <a:gd name="connsiteX85" fmla="*/ 33109 w 219403"/>
              <a:gd name="connsiteY85" fmla="*/ 70376 h 836389"/>
              <a:gd name="connsiteX86" fmla="*/ 27508 w 219403"/>
              <a:gd name="connsiteY86" fmla="*/ 54252 h 836389"/>
              <a:gd name="connsiteX87" fmla="*/ 24011 w 219403"/>
              <a:gd name="connsiteY87" fmla="*/ 33782 h 836389"/>
              <a:gd name="connsiteX88" fmla="*/ 19531 w 219403"/>
              <a:gd name="connsiteY88" fmla="*/ 20884 h 836389"/>
              <a:gd name="connsiteX89" fmla="*/ 15666 w 219403"/>
              <a:gd name="connsiteY89" fmla="*/ 9758 h 83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19403" h="836389">
                <a:moveTo>
                  <a:pt x="15666" y="9758"/>
                </a:moveTo>
                <a:lnTo>
                  <a:pt x="28725" y="13143"/>
                </a:lnTo>
                <a:cubicBezTo>
                  <a:pt x="33287" y="16600"/>
                  <a:pt x="37015" y="21603"/>
                  <a:pt x="42411" y="23514"/>
                </a:cubicBezTo>
                <a:cubicBezTo>
                  <a:pt x="47143" y="25190"/>
                  <a:pt x="52491" y="22677"/>
                  <a:pt x="57469" y="23325"/>
                </a:cubicBezTo>
                <a:cubicBezTo>
                  <a:pt x="93937" y="28067"/>
                  <a:pt x="52943" y="29528"/>
                  <a:pt x="93650" y="25882"/>
                </a:cubicBezTo>
                <a:lnTo>
                  <a:pt x="166098" y="0"/>
                </a:lnTo>
                <a:lnTo>
                  <a:pt x="166175" y="6083"/>
                </a:lnTo>
                <a:lnTo>
                  <a:pt x="165327" y="24448"/>
                </a:lnTo>
                <a:lnTo>
                  <a:pt x="162373" y="47157"/>
                </a:lnTo>
                <a:lnTo>
                  <a:pt x="168110" y="74075"/>
                </a:lnTo>
                <a:lnTo>
                  <a:pt x="173847" y="100994"/>
                </a:lnTo>
                <a:lnTo>
                  <a:pt x="189802" y="167731"/>
                </a:lnTo>
                <a:lnTo>
                  <a:pt x="200291" y="229138"/>
                </a:lnTo>
                <a:lnTo>
                  <a:pt x="208676" y="294891"/>
                </a:lnTo>
                <a:lnTo>
                  <a:pt x="213836" y="361763"/>
                </a:lnTo>
                <a:lnTo>
                  <a:pt x="214243" y="394148"/>
                </a:lnTo>
                <a:lnTo>
                  <a:pt x="217875" y="425411"/>
                </a:lnTo>
                <a:lnTo>
                  <a:pt x="219403" y="461020"/>
                </a:lnTo>
                <a:lnTo>
                  <a:pt x="218690" y="490179"/>
                </a:lnTo>
                <a:lnTo>
                  <a:pt x="219098" y="522563"/>
                </a:lnTo>
                <a:lnTo>
                  <a:pt x="210815" y="550738"/>
                </a:lnTo>
                <a:lnTo>
                  <a:pt x="211222" y="583122"/>
                </a:lnTo>
                <a:lnTo>
                  <a:pt x="208269" y="605831"/>
                </a:lnTo>
                <a:lnTo>
                  <a:pt x="205316" y="628540"/>
                </a:lnTo>
                <a:lnTo>
                  <a:pt x="202363" y="651251"/>
                </a:lnTo>
                <a:lnTo>
                  <a:pt x="192960" y="676201"/>
                </a:lnTo>
                <a:lnTo>
                  <a:pt x="188887" y="695685"/>
                </a:lnTo>
                <a:lnTo>
                  <a:pt x="181589" y="716290"/>
                </a:lnTo>
                <a:lnTo>
                  <a:pt x="176395" y="732550"/>
                </a:lnTo>
                <a:lnTo>
                  <a:pt x="164752" y="751050"/>
                </a:lnTo>
                <a:lnTo>
                  <a:pt x="156333" y="768430"/>
                </a:lnTo>
                <a:lnTo>
                  <a:pt x="145674" y="779361"/>
                </a:lnTo>
                <a:lnTo>
                  <a:pt x="136136" y="793516"/>
                </a:lnTo>
                <a:lnTo>
                  <a:pt x="125477" y="804447"/>
                </a:lnTo>
                <a:lnTo>
                  <a:pt x="118043" y="814257"/>
                </a:lnTo>
                <a:lnTo>
                  <a:pt x="109489" y="820843"/>
                </a:lnTo>
                <a:lnTo>
                  <a:pt x="100934" y="827427"/>
                </a:lnTo>
                <a:lnTo>
                  <a:pt x="95605" y="832893"/>
                </a:lnTo>
                <a:lnTo>
                  <a:pt x="89155" y="835133"/>
                </a:lnTo>
                <a:lnTo>
                  <a:pt x="84811" y="833028"/>
                </a:lnTo>
                <a:lnTo>
                  <a:pt x="75136" y="836389"/>
                </a:lnTo>
                <a:lnTo>
                  <a:pt x="69671" y="831060"/>
                </a:lnTo>
                <a:lnTo>
                  <a:pt x="64205" y="825731"/>
                </a:lnTo>
                <a:lnTo>
                  <a:pt x="61965" y="819281"/>
                </a:lnTo>
                <a:lnTo>
                  <a:pt x="54260" y="807502"/>
                </a:lnTo>
                <a:lnTo>
                  <a:pt x="49779" y="794603"/>
                </a:lnTo>
                <a:lnTo>
                  <a:pt x="45298" y="781703"/>
                </a:lnTo>
                <a:lnTo>
                  <a:pt x="37592" y="769924"/>
                </a:lnTo>
                <a:lnTo>
                  <a:pt x="25541" y="756041"/>
                </a:lnTo>
                <a:lnTo>
                  <a:pt x="13490" y="742157"/>
                </a:lnTo>
                <a:lnTo>
                  <a:pt x="1440" y="728273"/>
                </a:lnTo>
                <a:lnTo>
                  <a:pt x="0" y="727367"/>
                </a:lnTo>
                <a:lnTo>
                  <a:pt x="0" y="602286"/>
                </a:lnTo>
                <a:lnTo>
                  <a:pt x="10605" y="598602"/>
                </a:lnTo>
                <a:lnTo>
                  <a:pt x="20280" y="595241"/>
                </a:lnTo>
                <a:lnTo>
                  <a:pt x="31074" y="595106"/>
                </a:lnTo>
                <a:lnTo>
                  <a:pt x="36403" y="589640"/>
                </a:lnTo>
                <a:lnTo>
                  <a:pt x="42853" y="587400"/>
                </a:lnTo>
                <a:lnTo>
                  <a:pt x="48182" y="581934"/>
                </a:lnTo>
                <a:lnTo>
                  <a:pt x="54496" y="568899"/>
                </a:lnTo>
                <a:lnTo>
                  <a:pt x="58706" y="560209"/>
                </a:lnTo>
                <a:lnTo>
                  <a:pt x="62914" y="551519"/>
                </a:lnTo>
                <a:lnTo>
                  <a:pt x="69229" y="538484"/>
                </a:lnTo>
                <a:lnTo>
                  <a:pt x="72317" y="526569"/>
                </a:lnTo>
                <a:lnTo>
                  <a:pt x="73301" y="518999"/>
                </a:lnTo>
                <a:lnTo>
                  <a:pt x="74286" y="511430"/>
                </a:lnTo>
                <a:lnTo>
                  <a:pt x="77375" y="499514"/>
                </a:lnTo>
                <a:lnTo>
                  <a:pt x="76120" y="485495"/>
                </a:lnTo>
                <a:lnTo>
                  <a:pt x="79208" y="473580"/>
                </a:lnTo>
                <a:lnTo>
                  <a:pt x="77952" y="459561"/>
                </a:lnTo>
                <a:lnTo>
                  <a:pt x="78801" y="441196"/>
                </a:lnTo>
                <a:lnTo>
                  <a:pt x="76425" y="423951"/>
                </a:lnTo>
                <a:lnTo>
                  <a:pt x="76152" y="402362"/>
                </a:lnTo>
                <a:lnTo>
                  <a:pt x="72656" y="381893"/>
                </a:lnTo>
                <a:lnTo>
                  <a:pt x="72385" y="360304"/>
                </a:lnTo>
                <a:lnTo>
                  <a:pt x="67768" y="336610"/>
                </a:lnTo>
                <a:lnTo>
                  <a:pt x="65256" y="308572"/>
                </a:lnTo>
                <a:lnTo>
                  <a:pt x="62744" y="280532"/>
                </a:lnTo>
                <a:lnTo>
                  <a:pt x="62337" y="248148"/>
                </a:lnTo>
                <a:lnTo>
                  <a:pt x="59824" y="220110"/>
                </a:lnTo>
                <a:lnTo>
                  <a:pt x="52967" y="189966"/>
                </a:lnTo>
                <a:lnTo>
                  <a:pt x="50456" y="161927"/>
                </a:lnTo>
                <a:lnTo>
                  <a:pt x="44719" y="135008"/>
                </a:lnTo>
                <a:lnTo>
                  <a:pt x="41222" y="114540"/>
                </a:lnTo>
                <a:lnTo>
                  <a:pt x="36605" y="90846"/>
                </a:lnTo>
                <a:lnTo>
                  <a:pt x="33109" y="70376"/>
                </a:lnTo>
                <a:lnTo>
                  <a:pt x="27508" y="54252"/>
                </a:lnTo>
                <a:lnTo>
                  <a:pt x="24011" y="33782"/>
                </a:lnTo>
                <a:lnTo>
                  <a:pt x="19531" y="20884"/>
                </a:lnTo>
                <a:lnTo>
                  <a:pt x="15666" y="9758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/>
      <p:bldP spid="47" grpId="0" animBg="1"/>
      <p:bldP spid="32" grpId="0" animBg="1"/>
      <p:bldP spid="34" grpId="0" animBg="1"/>
      <p:bldP spid="35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1" grpId="0" animBg="1"/>
      <p:bldP spid="72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6299" y="4011910"/>
            <a:ext cx="3903653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“衤”不要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写成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“礻”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3183" y="555526"/>
            <a:ext cx="7986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kù</a:t>
            </a:r>
            <a:endParaRPr lang="zh-CN" altLang="en-US" sz="4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33578" y="4004724"/>
            <a:ext cx="355484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注意与“撒”的区别。</a:t>
            </a:r>
            <a:endParaRPr kumimoji="0" lang="zh-CN" altLang="zh-CN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19189" y="559669"/>
            <a:ext cx="11432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4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chè</a:t>
            </a:r>
            <a:endParaRPr lang="zh-CN" altLang="en-US" sz="4400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09477" y="1424052"/>
            <a:ext cx="2318547" cy="2326669"/>
            <a:chOff x="5534807" y="1672548"/>
            <a:chExt cx="2318547" cy="2326669"/>
          </a:xfrm>
        </p:grpSpPr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449598" y="1668233"/>
            <a:ext cx="1838305" cy="1838307"/>
            <a:chOff x="2901950" y="1309688"/>
            <a:chExt cx="822325" cy="822326"/>
          </a:xfrm>
        </p:grpSpPr>
        <p:sp>
          <p:nvSpPr>
            <p:cNvPr id="24" name="Freeform 7"/>
            <p:cNvSpPr/>
            <p:nvPr/>
          </p:nvSpPr>
          <p:spPr bwMode="auto">
            <a:xfrm>
              <a:off x="3081338" y="1327151"/>
              <a:ext cx="114300" cy="106363"/>
            </a:xfrm>
            <a:custGeom>
              <a:avLst/>
              <a:gdLst>
                <a:gd name="T0" fmla="*/ 2 w 144"/>
                <a:gd name="T1" fmla="*/ 0 h 132"/>
                <a:gd name="T2" fmla="*/ 15 w 144"/>
                <a:gd name="T3" fmla="*/ 1 h 132"/>
                <a:gd name="T4" fmla="*/ 26 w 144"/>
                <a:gd name="T5" fmla="*/ 1 h 132"/>
                <a:gd name="T6" fmla="*/ 36 w 144"/>
                <a:gd name="T7" fmla="*/ 3 h 132"/>
                <a:gd name="T8" fmla="*/ 47 w 144"/>
                <a:gd name="T9" fmla="*/ 3 h 132"/>
                <a:gd name="T10" fmla="*/ 57 w 144"/>
                <a:gd name="T11" fmla="*/ 5 h 132"/>
                <a:gd name="T12" fmla="*/ 64 w 144"/>
                <a:gd name="T13" fmla="*/ 5 h 132"/>
                <a:gd name="T14" fmla="*/ 74 w 144"/>
                <a:gd name="T15" fmla="*/ 7 h 132"/>
                <a:gd name="T16" fmla="*/ 81 w 144"/>
                <a:gd name="T17" fmla="*/ 9 h 132"/>
                <a:gd name="T18" fmla="*/ 89 w 144"/>
                <a:gd name="T19" fmla="*/ 11 h 132"/>
                <a:gd name="T20" fmla="*/ 95 w 144"/>
                <a:gd name="T21" fmla="*/ 13 h 132"/>
                <a:gd name="T22" fmla="*/ 102 w 144"/>
                <a:gd name="T23" fmla="*/ 15 h 132"/>
                <a:gd name="T24" fmla="*/ 108 w 144"/>
                <a:gd name="T25" fmla="*/ 19 h 132"/>
                <a:gd name="T26" fmla="*/ 117 w 144"/>
                <a:gd name="T27" fmla="*/ 26 h 132"/>
                <a:gd name="T28" fmla="*/ 127 w 144"/>
                <a:gd name="T29" fmla="*/ 36 h 132"/>
                <a:gd name="T30" fmla="*/ 131 w 144"/>
                <a:gd name="T31" fmla="*/ 39 h 132"/>
                <a:gd name="T32" fmla="*/ 135 w 144"/>
                <a:gd name="T33" fmla="*/ 45 h 132"/>
                <a:gd name="T34" fmla="*/ 138 w 144"/>
                <a:gd name="T35" fmla="*/ 51 h 132"/>
                <a:gd name="T36" fmla="*/ 140 w 144"/>
                <a:gd name="T37" fmla="*/ 55 h 132"/>
                <a:gd name="T38" fmla="*/ 142 w 144"/>
                <a:gd name="T39" fmla="*/ 60 h 132"/>
                <a:gd name="T40" fmla="*/ 142 w 144"/>
                <a:gd name="T41" fmla="*/ 64 h 132"/>
                <a:gd name="T42" fmla="*/ 144 w 144"/>
                <a:gd name="T43" fmla="*/ 70 h 132"/>
                <a:gd name="T44" fmla="*/ 144 w 144"/>
                <a:gd name="T45" fmla="*/ 75 h 132"/>
                <a:gd name="T46" fmla="*/ 144 w 144"/>
                <a:gd name="T47" fmla="*/ 85 h 132"/>
                <a:gd name="T48" fmla="*/ 142 w 144"/>
                <a:gd name="T49" fmla="*/ 94 h 132"/>
                <a:gd name="T50" fmla="*/ 142 w 144"/>
                <a:gd name="T51" fmla="*/ 104 h 132"/>
                <a:gd name="T52" fmla="*/ 140 w 144"/>
                <a:gd name="T53" fmla="*/ 115 h 132"/>
                <a:gd name="T54" fmla="*/ 138 w 144"/>
                <a:gd name="T55" fmla="*/ 119 h 132"/>
                <a:gd name="T56" fmla="*/ 137 w 144"/>
                <a:gd name="T57" fmla="*/ 123 h 132"/>
                <a:gd name="T58" fmla="*/ 133 w 144"/>
                <a:gd name="T59" fmla="*/ 127 h 132"/>
                <a:gd name="T60" fmla="*/ 131 w 144"/>
                <a:gd name="T61" fmla="*/ 128 h 132"/>
                <a:gd name="T62" fmla="*/ 129 w 144"/>
                <a:gd name="T63" fmla="*/ 130 h 132"/>
                <a:gd name="T64" fmla="*/ 127 w 144"/>
                <a:gd name="T65" fmla="*/ 130 h 132"/>
                <a:gd name="T66" fmla="*/ 125 w 144"/>
                <a:gd name="T67" fmla="*/ 132 h 132"/>
                <a:gd name="T68" fmla="*/ 123 w 144"/>
                <a:gd name="T69" fmla="*/ 132 h 132"/>
                <a:gd name="T70" fmla="*/ 119 w 144"/>
                <a:gd name="T71" fmla="*/ 132 h 132"/>
                <a:gd name="T72" fmla="*/ 116 w 144"/>
                <a:gd name="T73" fmla="*/ 130 h 132"/>
                <a:gd name="T74" fmla="*/ 110 w 144"/>
                <a:gd name="T75" fmla="*/ 127 h 132"/>
                <a:gd name="T76" fmla="*/ 104 w 144"/>
                <a:gd name="T77" fmla="*/ 121 h 132"/>
                <a:gd name="T78" fmla="*/ 97 w 144"/>
                <a:gd name="T79" fmla="*/ 115 h 132"/>
                <a:gd name="T80" fmla="*/ 89 w 144"/>
                <a:gd name="T81" fmla="*/ 108 h 132"/>
                <a:gd name="T82" fmla="*/ 79 w 144"/>
                <a:gd name="T83" fmla="*/ 98 h 132"/>
                <a:gd name="T84" fmla="*/ 68 w 144"/>
                <a:gd name="T85" fmla="*/ 89 h 132"/>
                <a:gd name="T86" fmla="*/ 59 w 144"/>
                <a:gd name="T87" fmla="*/ 79 h 132"/>
                <a:gd name="T88" fmla="*/ 49 w 144"/>
                <a:gd name="T89" fmla="*/ 70 h 132"/>
                <a:gd name="T90" fmla="*/ 40 w 144"/>
                <a:gd name="T91" fmla="*/ 62 h 132"/>
                <a:gd name="T92" fmla="*/ 32 w 144"/>
                <a:gd name="T93" fmla="*/ 55 h 132"/>
                <a:gd name="T94" fmla="*/ 24 w 144"/>
                <a:gd name="T95" fmla="*/ 47 h 132"/>
                <a:gd name="T96" fmla="*/ 19 w 144"/>
                <a:gd name="T97" fmla="*/ 41 h 132"/>
                <a:gd name="T98" fmla="*/ 15 w 144"/>
                <a:gd name="T99" fmla="*/ 36 h 132"/>
                <a:gd name="T100" fmla="*/ 11 w 144"/>
                <a:gd name="T101" fmla="*/ 30 h 132"/>
                <a:gd name="T102" fmla="*/ 7 w 144"/>
                <a:gd name="T103" fmla="*/ 28 h 132"/>
                <a:gd name="T104" fmla="*/ 5 w 144"/>
                <a:gd name="T105" fmla="*/ 24 h 132"/>
                <a:gd name="T106" fmla="*/ 3 w 144"/>
                <a:gd name="T107" fmla="*/ 20 h 132"/>
                <a:gd name="T108" fmla="*/ 2 w 144"/>
                <a:gd name="T109" fmla="*/ 17 h 132"/>
                <a:gd name="T110" fmla="*/ 2 w 144"/>
                <a:gd name="T111" fmla="*/ 13 h 132"/>
                <a:gd name="T112" fmla="*/ 0 w 144"/>
                <a:gd name="T113" fmla="*/ 9 h 132"/>
                <a:gd name="T114" fmla="*/ 2 w 144"/>
                <a:gd name="T115" fmla="*/ 5 h 132"/>
                <a:gd name="T116" fmla="*/ 2 w 144"/>
                <a:gd name="T117" fmla="*/ 0 h 132"/>
                <a:gd name="T118" fmla="*/ 2 w 144"/>
                <a:gd name="T1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4" h="132">
                  <a:moveTo>
                    <a:pt x="2" y="0"/>
                  </a:moveTo>
                  <a:lnTo>
                    <a:pt x="15" y="1"/>
                  </a:lnTo>
                  <a:lnTo>
                    <a:pt x="26" y="1"/>
                  </a:lnTo>
                  <a:lnTo>
                    <a:pt x="36" y="3"/>
                  </a:lnTo>
                  <a:lnTo>
                    <a:pt x="47" y="3"/>
                  </a:lnTo>
                  <a:lnTo>
                    <a:pt x="57" y="5"/>
                  </a:lnTo>
                  <a:lnTo>
                    <a:pt x="64" y="5"/>
                  </a:lnTo>
                  <a:lnTo>
                    <a:pt x="74" y="7"/>
                  </a:lnTo>
                  <a:lnTo>
                    <a:pt x="81" y="9"/>
                  </a:lnTo>
                  <a:lnTo>
                    <a:pt x="89" y="11"/>
                  </a:lnTo>
                  <a:lnTo>
                    <a:pt x="95" y="13"/>
                  </a:lnTo>
                  <a:lnTo>
                    <a:pt x="102" y="15"/>
                  </a:lnTo>
                  <a:lnTo>
                    <a:pt x="108" y="19"/>
                  </a:lnTo>
                  <a:lnTo>
                    <a:pt x="117" y="26"/>
                  </a:lnTo>
                  <a:lnTo>
                    <a:pt x="127" y="36"/>
                  </a:lnTo>
                  <a:lnTo>
                    <a:pt x="131" y="39"/>
                  </a:lnTo>
                  <a:lnTo>
                    <a:pt x="135" y="45"/>
                  </a:lnTo>
                  <a:lnTo>
                    <a:pt x="138" y="51"/>
                  </a:lnTo>
                  <a:lnTo>
                    <a:pt x="140" y="55"/>
                  </a:lnTo>
                  <a:lnTo>
                    <a:pt x="142" y="60"/>
                  </a:lnTo>
                  <a:lnTo>
                    <a:pt x="142" y="64"/>
                  </a:lnTo>
                  <a:lnTo>
                    <a:pt x="144" y="70"/>
                  </a:lnTo>
                  <a:lnTo>
                    <a:pt x="144" y="75"/>
                  </a:lnTo>
                  <a:lnTo>
                    <a:pt x="144" y="85"/>
                  </a:lnTo>
                  <a:lnTo>
                    <a:pt x="142" y="94"/>
                  </a:lnTo>
                  <a:lnTo>
                    <a:pt x="142" y="104"/>
                  </a:lnTo>
                  <a:lnTo>
                    <a:pt x="140" y="115"/>
                  </a:lnTo>
                  <a:lnTo>
                    <a:pt x="138" y="119"/>
                  </a:lnTo>
                  <a:lnTo>
                    <a:pt x="137" y="123"/>
                  </a:lnTo>
                  <a:lnTo>
                    <a:pt x="133" y="127"/>
                  </a:lnTo>
                  <a:lnTo>
                    <a:pt x="131" y="128"/>
                  </a:lnTo>
                  <a:lnTo>
                    <a:pt x="129" y="130"/>
                  </a:lnTo>
                  <a:lnTo>
                    <a:pt x="127" y="130"/>
                  </a:lnTo>
                  <a:lnTo>
                    <a:pt x="125" y="132"/>
                  </a:lnTo>
                  <a:lnTo>
                    <a:pt x="123" y="132"/>
                  </a:lnTo>
                  <a:lnTo>
                    <a:pt x="119" y="132"/>
                  </a:lnTo>
                  <a:lnTo>
                    <a:pt x="116" y="130"/>
                  </a:lnTo>
                  <a:lnTo>
                    <a:pt x="110" y="127"/>
                  </a:lnTo>
                  <a:lnTo>
                    <a:pt x="104" y="121"/>
                  </a:lnTo>
                  <a:lnTo>
                    <a:pt x="97" y="115"/>
                  </a:lnTo>
                  <a:lnTo>
                    <a:pt x="89" y="108"/>
                  </a:lnTo>
                  <a:lnTo>
                    <a:pt x="79" y="98"/>
                  </a:lnTo>
                  <a:lnTo>
                    <a:pt x="68" y="89"/>
                  </a:lnTo>
                  <a:lnTo>
                    <a:pt x="59" y="79"/>
                  </a:lnTo>
                  <a:lnTo>
                    <a:pt x="49" y="70"/>
                  </a:lnTo>
                  <a:lnTo>
                    <a:pt x="40" y="62"/>
                  </a:lnTo>
                  <a:lnTo>
                    <a:pt x="32" y="55"/>
                  </a:lnTo>
                  <a:lnTo>
                    <a:pt x="24" y="47"/>
                  </a:lnTo>
                  <a:lnTo>
                    <a:pt x="19" y="41"/>
                  </a:lnTo>
                  <a:lnTo>
                    <a:pt x="15" y="36"/>
                  </a:lnTo>
                  <a:lnTo>
                    <a:pt x="11" y="30"/>
                  </a:lnTo>
                  <a:lnTo>
                    <a:pt x="7" y="28"/>
                  </a:lnTo>
                  <a:lnTo>
                    <a:pt x="5" y="24"/>
                  </a:lnTo>
                  <a:lnTo>
                    <a:pt x="3" y="20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2901950" y="1509713"/>
              <a:ext cx="300037" cy="382588"/>
            </a:xfrm>
            <a:custGeom>
              <a:avLst/>
              <a:gdLst>
                <a:gd name="T0" fmla="*/ 264 w 378"/>
                <a:gd name="T1" fmla="*/ 112 h 481"/>
                <a:gd name="T2" fmla="*/ 275 w 378"/>
                <a:gd name="T3" fmla="*/ 87 h 481"/>
                <a:gd name="T4" fmla="*/ 269 w 378"/>
                <a:gd name="T5" fmla="*/ 83 h 481"/>
                <a:gd name="T6" fmla="*/ 252 w 378"/>
                <a:gd name="T7" fmla="*/ 85 h 481"/>
                <a:gd name="T8" fmla="*/ 224 w 378"/>
                <a:gd name="T9" fmla="*/ 93 h 481"/>
                <a:gd name="T10" fmla="*/ 186 w 378"/>
                <a:gd name="T11" fmla="*/ 102 h 481"/>
                <a:gd name="T12" fmla="*/ 142 w 378"/>
                <a:gd name="T13" fmla="*/ 117 h 481"/>
                <a:gd name="T14" fmla="*/ 104 w 378"/>
                <a:gd name="T15" fmla="*/ 127 h 481"/>
                <a:gd name="T16" fmla="*/ 77 w 378"/>
                <a:gd name="T17" fmla="*/ 133 h 481"/>
                <a:gd name="T18" fmla="*/ 60 w 378"/>
                <a:gd name="T19" fmla="*/ 133 h 481"/>
                <a:gd name="T20" fmla="*/ 32 w 378"/>
                <a:gd name="T21" fmla="*/ 116 h 481"/>
                <a:gd name="T22" fmla="*/ 19 w 378"/>
                <a:gd name="T23" fmla="*/ 95 h 481"/>
                <a:gd name="T24" fmla="*/ 19 w 378"/>
                <a:gd name="T25" fmla="*/ 85 h 481"/>
                <a:gd name="T26" fmla="*/ 28 w 378"/>
                <a:gd name="T27" fmla="*/ 81 h 481"/>
                <a:gd name="T28" fmla="*/ 47 w 378"/>
                <a:gd name="T29" fmla="*/ 81 h 481"/>
                <a:gd name="T30" fmla="*/ 66 w 378"/>
                <a:gd name="T31" fmla="*/ 85 h 481"/>
                <a:gd name="T32" fmla="*/ 87 w 378"/>
                <a:gd name="T33" fmla="*/ 83 h 481"/>
                <a:gd name="T34" fmla="*/ 117 w 378"/>
                <a:gd name="T35" fmla="*/ 78 h 481"/>
                <a:gd name="T36" fmla="*/ 155 w 378"/>
                <a:gd name="T37" fmla="*/ 68 h 481"/>
                <a:gd name="T38" fmla="*/ 220 w 378"/>
                <a:gd name="T39" fmla="*/ 49 h 481"/>
                <a:gd name="T40" fmla="*/ 269 w 378"/>
                <a:gd name="T41" fmla="*/ 26 h 481"/>
                <a:gd name="T42" fmla="*/ 294 w 378"/>
                <a:gd name="T43" fmla="*/ 9 h 481"/>
                <a:gd name="T44" fmla="*/ 309 w 378"/>
                <a:gd name="T45" fmla="*/ 0 h 481"/>
                <a:gd name="T46" fmla="*/ 319 w 378"/>
                <a:gd name="T47" fmla="*/ 2 h 481"/>
                <a:gd name="T48" fmla="*/ 342 w 378"/>
                <a:gd name="T49" fmla="*/ 13 h 481"/>
                <a:gd name="T50" fmla="*/ 366 w 378"/>
                <a:gd name="T51" fmla="*/ 30 h 481"/>
                <a:gd name="T52" fmla="*/ 378 w 378"/>
                <a:gd name="T53" fmla="*/ 42 h 481"/>
                <a:gd name="T54" fmla="*/ 374 w 378"/>
                <a:gd name="T55" fmla="*/ 51 h 481"/>
                <a:gd name="T56" fmla="*/ 357 w 378"/>
                <a:gd name="T57" fmla="*/ 70 h 481"/>
                <a:gd name="T58" fmla="*/ 345 w 378"/>
                <a:gd name="T59" fmla="*/ 85 h 481"/>
                <a:gd name="T60" fmla="*/ 330 w 378"/>
                <a:gd name="T61" fmla="*/ 106 h 481"/>
                <a:gd name="T62" fmla="*/ 311 w 378"/>
                <a:gd name="T63" fmla="*/ 138 h 481"/>
                <a:gd name="T64" fmla="*/ 290 w 378"/>
                <a:gd name="T65" fmla="*/ 176 h 481"/>
                <a:gd name="T66" fmla="*/ 243 w 378"/>
                <a:gd name="T67" fmla="*/ 254 h 481"/>
                <a:gd name="T68" fmla="*/ 199 w 378"/>
                <a:gd name="T69" fmla="*/ 313 h 481"/>
                <a:gd name="T70" fmla="*/ 148 w 378"/>
                <a:gd name="T71" fmla="*/ 366 h 481"/>
                <a:gd name="T72" fmla="*/ 83 w 378"/>
                <a:gd name="T73" fmla="*/ 423 h 481"/>
                <a:gd name="T74" fmla="*/ 49 w 378"/>
                <a:gd name="T75" fmla="*/ 449 h 481"/>
                <a:gd name="T76" fmla="*/ 24 w 378"/>
                <a:gd name="T77" fmla="*/ 468 h 481"/>
                <a:gd name="T78" fmla="*/ 7 w 378"/>
                <a:gd name="T79" fmla="*/ 480 h 481"/>
                <a:gd name="T80" fmla="*/ 0 w 378"/>
                <a:gd name="T81" fmla="*/ 481 h 481"/>
                <a:gd name="T82" fmla="*/ 1 w 378"/>
                <a:gd name="T83" fmla="*/ 474 h 481"/>
                <a:gd name="T84" fmla="*/ 11 w 378"/>
                <a:gd name="T85" fmla="*/ 461 h 481"/>
                <a:gd name="T86" fmla="*/ 30 w 378"/>
                <a:gd name="T87" fmla="*/ 438 h 481"/>
                <a:gd name="T88" fmla="*/ 58 w 378"/>
                <a:gd name="T89" fmla="*/ 406 h 481"/>
                <a:gd name="T90" fmla="*/ 119 w 378"/>
                <a:gd name="T91" fmla="*/ 336 h 481"/>
                <a:gd name="T92" fmla="*/ 171 w 378"/>
                <a:gd name="T93" fmla="*/ 269 h 481"/>
                <a:gd name="T94" fmla="*/ 237 w 378"/>
                <a:gd name="T95" fmla="*/ 16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8" h="481">
                  <a:moveTo>
                    <a:pt x="245" y="150"/>
                  </a:moveTo>
                  <a:lnTo>
                    <a:pt x="252" y="136"/>
                  </a:lnTo>
                  <a:lnTo>
                    <a:pt x="258" y="123"/>
                  </a:lnTo>
                  <a:lnTo>
                    <a:pt x="264" y="112"/>
                  </a:lnTo>
                  <a:lnTo>
                    <a:pt x="269" y="104"/>
                  </a:lnTo>
                  <a:lnTo>
                    <a:pt x="271" y="97"/>
                  </a:lnTo>
                  <a:lnTo>
                    <a:pt x="273" y="91"/>
                  </a:lnTo>
                  <a:lnTo>
                    <a:pt x="275" y="87"/>
                  </a:lnTo>
                  <a:lnTo>
                    <a:pt x="273" y="83"/>
                  </a:lnTo>
                  <a:lnTo>
                    <a:pt x="273" y="83"/>
                  </a:lnTo>
                  <a:lnTo>
                    <a:pt x="271" y="83"/>
                  </a:lnTo>
                  <a:lnTo>
                    <a:pt x="269" y="83"/>
                  </a:lnTo>
                  <a:lnTo>
                    <a:pt x="266" y="83"/>
                  </a:lnTo>
                  <a:lnTo>
                    <a:pt x="262" y="83"/>
                  </a:lnTo>
                  <a:lnTo>
                    <a:pt x="256" y="83"/>
                  </a:lnTo>
                  <a:lnTo>
                    <a:pt x="252" y="85"/>
                  </a:lnTo>
                  <a:lnTo>
                    <a:pt x="247" y="87"/>
                  </a:lnTo>
                  <a:lnTo>
                    <a:pt x="239" y="87"/>
                  </a:lnTo>
                  <a:lnTo>
                    <a:pt x="231" y="89"/>
                  </a:lnTo>
                  <a:lnTo>
                    <a:pt x="224" y="93"/>
                  </a:lnTo>
                  <a:lnTo>
                    <a:pt x="216" y="95"/>
                  </a:lnTo>
                  <a:lnTo>
                    <a:pt x="207" y="97"/>
                  </a:lnTo>
                  <a:lnTo>
                    <a:pt x="195" y="100"/>
                  </a:lnTo>
                  <a:lnTo>
                    <a:pt x="186" y="102"/>
                  </a:lnTo>
                  <a:lnTo>
                    <a:pt x="174" y="106"/>
                  </a:lnTo>
                  <a:lnTo>
                    <a:pt x="163" y="110"/>
                  </a:lnTo>
                  <a:lnTo>
                    <a:pt x="152" y="114"/>
                  </a:lnTo>
                  <a:lnTo>
                    <a:pt x="142" y="117"/>
                  </a:lnTo>
                  <a:lnTo>
                    <a:pt x="131" y="119"/>
                  </a:lnTo>
                  <a:lnTo>
                    <a:pt x="121" y="123"/>
                  </a:lnTo>
                  <a:lnTo>
                    <a:pt x="114" y="125"/>
                  </a:lnTo>
                  <a:lnTo>
                    <a:pt x="104" y="127"/>
                  </a:lnTo>
                  <a:lnTo>
                    <a:pt x="96" y="129"/>
                  </a:lnTo>
                  <a:lnTo>
                    <a:pt x="91" y="131"/>
                  </a:lnTo>
                  <a:lnTo>
                    <a:pt x="83" y="133"/>
                  </a:lnTo>
                  <a:lnTo>
                    <a:pt x="77" y="133"/>
                  </a:lnTo>
                  <a:lnTo>
                    <a:pt x="72" y="133"/>
                  </a:lnTo>
                  <a:lnTo>
                    <a:pt x="68" y="133"/>
                  </a:lnTo>
                  <a:lnTo>
                    <a:pt x="64" y="133"/>
                  </a:lnTo>
                  <a:lnTo>
                    <a:pt x="60" y="133"/>
                  </a:lnTo>
                  <a:lnTo>
                    <a:pt x="58" y="133"/>
                  </a:lnTo>
                  <a:lnTo>
                    <a:pt x="49" y="129"/>
                  </a:lnTo>
                  <a:lnTo>
                    <a:pt x="39" y="123"/>
                  </a:lnTo>
                  <a:lnTo>
                    <a:pt x="32" y="116"/>
                  </a:lnTo>
                  <a:lnTo>
                    <a:pt x="24" y="106"/>
                  </a:lnTo>
                  <a:lnTo>
                    <a:pt x="22" y="100"/>
                  </a:lnTo>
                  <a:lnTo>
                    <a:pt x="20" y="97"/>
                  </a:lnTo>
                  <a:lnTo>
                    <a:pt x="19" y="95"/>
                  </a:lnTo>
                  <a:lnTo>
                    <a:pt x="19" y="91"/>
                  </a:lnTo>
                  <a:lnTo>
                    <a:pt x="19" y="89"/>
                  </a:lnTo>
                  <a:lnTo>
                    <a:pt x="19" y="87"/>
                  </a:lnTo>
                  <a:lnTo>
                    <a:pt x="19" y="85"/>
                  </a:lnTo>
                  <a:lnTo>
                    <a:pt x="20" y="83"/>
                  </a:lnTo>
                  <a:lnTo>
                    <a:pt x="22" y="81"/>
                  </a:lnTo>
                  <a:lnTo>
                    <a:pt x="24" y="81"/>
                  </a:lnTo>
                  <a:lnTo>
                    <a:pt x="28" y="81"/>
                  </a:lnTo>
                  <a:lnTo>
                    <a:pt x="30" y="80"/>
                  </a:lnTo>
                  <a:lnTo>
                    <a:pt x="36" y="81"/>
                  </a:lnTo>
                  <a:lnTo>
                    <a:pt x="39" y="81"/>
                  </a:lnTo>
                  <a:lnTo>
                    <a:pt x="47" y="81"/>
                  </a:lnTo>
                  <a:lnTo>
                    <a:pt x="53" y="83"/>
                  </a:lnTo>
                  <a:lnTo>
                    <a:pt x="57" y="85"/>
                  </a:lnTo>
                  <a:lnTo>
                    <a:pt x="60" y="85"/>
                  </a:lnTo>
                  <a:lnTo>
                    <a:pt x="66" y="85"/>
                  </a:lnTo>
                  <a:lnTo>
                    <a:pt x="70" y="85"/>
                  </a:lnTo>
                  <a:lnTo>
                    <a:pt x="76" y="85"/>
                  </a:lnTo>
                  <a:lnTo>
                    <a:pt x="81" y="83"/>
                  </a:lnTo>
                  <a:lnTo>
                    <a:pt x="87" y="83"/>
                  </a:lnTo>
                  <a:lnTo>
                    <a:pt x="95" y="81"/>
                  </a:lnTo>
                  <a:lnTo>
                    <a:pt x="102" y="80"/>
                  </a:lnTo>
                  <a:lnTo>
                    <a:pt x="110" y="80"/>
                  </a:lnTo>
                  <a:lnTo>
                    <a:pt x="117" y="78"/>
                  </a:lnTo>
                  <a:lnTo>
                    <a:pt x="127" y="76"/>
                  </a:lnTo>
                  <a:lnTo>
                    <a:pt x="134" y="74"/>
                  </a:lnTo>
                  <a:lnTo>
                    <a:pt x="146" y="70"/>
                  </a:lnTo>
                  <a:lnTo>
                    <a:pt x="155" y="68"/>
                  </a:lnTo>
                  <a:lnTo>
                    <a:pt x="167" y="66"/>
                  </a:lnTo>
                  <a:lnTo>
                    <a:pt x="186" y="61"/>
                  </a:lnTo>
                  <a:lnTo>
                    <a:pt x="203" y="55"/>
                  </a:lnTo>
                  <a:lnTo>
                    <a:pt x="220" y="49"/>
                  </a:lnTo>
                  <a:lnTo>
                    <a:pt x="235" y="44"/>
                  </a:lnTo>
                  <a:lnTo>
                    <a:pt x="248" y="38"/>
                  </a:lnTo>
                  <a:lnTo>
                    <a:pt x="260" y="32"/>
                  </a:lnTo>
                  <a:lnTo>
                    <a:pt x="269" y="26"/>
                  </a:lnTo>
                  <a:lnTo>
                    <a:pt x="279" y="23"/>
                  </a:lnTo>
                  <a:lnTo>
                    <a:pt x="285" y="17"/>
                  </a:lnTo>
                  <a:lnTo>
                    <a:pt x="290" y="13"/>
                  </a:lnTo>
                  <a:lnTo>
                    <a:pt x="294" y="9"/>
                  </a:lnTo>
                  <a:lnTo>
                    <a:pt x="300" y="6"/>
                  </a:lnTo>
                  <a:lnTo>
                    <a:pt x="304" y="4"/>
                  </a:lnTo>
                  <a:lnTo>
                    <a:pt x="307" y="2"/>
                  </a:lnTo>
                  <a:lnTo>
                    <a:pt x="309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19" y="2"/>
                  </a:lnTo>
                  <a:lnTo>
                    <a:pt x="324" y="4"/>
                  </a:lnTo>
                  <a:lnTo>
                    <a:pt x="328" y="6"/>
                  </a:lnTo>
                  <a:lnTo>
                    <a:pt x="334" y="9"/>
                  </a:lnTo>
                  <a:lnTo>
                    <a:pt x="342" y="13"/>
                  </a:lnTo>
                  <a:lnTo>
                    <a:pt x="349" y="17"/>
                  </a:lnTo>
                  <a:lnTo>
                    <a:pt x="357" y="23"/>
                  </a:lnTo>
                  <a:lnTo>
                    <a:pt x="363" y="26"/>
                  </a:lnTo>
                  <a:lnTo>
                    <a:pt x="366" y="30"/>
                  </a:lnTo>
                  <a:lnTo>
                    <a:pt x="372" y="34"/>
                  </a:lnTo>
                  <a:lnTo>
                    <a:pt x="374" y="38"/>
                  </a:lnTo>
                  <a:lnTo>
                    <a:pt x="376" y="40"/>
                  </a:lnTo>
                  <a:lnTo>
                    <a:pt x="378" y="42"/>
                  </a:lnTo>
                  <a:lnTo>
                    <a:pt x="378" y="44"/>
                  </a:lnTo>
                  <a:lnTo>
                    <a:pt x="378" y="45"/>
                  </a:lnTo>
                  <a:lnTo>
                    <a:pt x="376" y="47"/>
                  </a:lnTo>
                  <a:lnTo>
                    <a:pt x="374" y="51"/>
                  </a:lnTo>
                  <a:lnTo>
                    <a:pt x="372" y="55"/>
                  </a:lnTo>
                  <a:lnTo>
                    <a:pt x="368" y="57"/>
                  </a:lnTo>
                  <a:lnTo>
                    <a:pt x="366" y="61"/>
                  </a:lnTo>
                  <a:lnTo>
                    <a:pt x="357" y="70"/>
                  </a:lnTo>
                  <a:lnTo>
                    <a:pt x="355" y="74"/>
                  </a:lnTo>
                  <a:lnTo>
                    <a:pt x="351" y="76"/>
                  </a:lnTo>
                  <a:lnTo>
                    <a:pt x="349" y="80"/>
                  </a:lnTo>
                  <a:lnTo>
                    <a:pt x="345" y="85"/>
                  </a:lnTo>
                  <a:lnTo>
                    <a:pt x="342" y="89"/>
                  </a:lnTo>
                  <a:lnTo>
                    <a:pt x="338" y="95"/>
                  </a:lnTo>
                  <a:lnTo>
                    <a:pt x="334" y="100"/>
                  </a:lnTo>
                  <a:lnTo>
                    <a:pt x="330" y="106"/>
                  </a:lnTo>
                  <a:lnTo>
                    <a:pt x="326" y="114"/>
                  </a:lnTo>
                  <a:lnTo>
                    <a:pt x="321" y="121"/>
                  </a:lnTo>
                  <a:lnTo>
                    <a:pt x="317" y="129"/>
                  </a:lnTo>
                  <a:lnTo>
                    <a:pt x="311" y="138"/>
                  </a:lnTo>
                  <a:lnTo>
                    <a:pt x="305" y="146"/>
                  </a:lnTo>
                  <a:lnTo>
                    <a:pt x="302" y="155"/>
                  </a:lnTo>
                  <a:lnTo>
                    <a:pt x="296" y="167"/>
                  </a:lnTo>
                  <a:lnTo>
                    <a:pt x="290" y="176"/>
                  </a:lnTo>
                  <a:lnTo>
                    <a:pt x="279" y="197"/>
                  </a:lnTo>
                  <a:lnTo>
                    <a:pt x="266" y="218"/>
                  </a:lnTo>
                  <a:lnTo>
                    <a:pt x="254" y="237"/>
                  </a:lnTo>
                  <a:lnTo>
                    <a:pt x="243" y="254"/>
                  </a:lnTo>
                  <a:lnTo>
                    <a:pt x="231" y="271"/>
                  </a:lnTo>
                  <a:lnTo>
                    <a:pt x="220" y="286"/>
                  </a:lnTo>
                  <a:lnTo>
                    <a:pt x="210" y="301"/>
                  </a:lnTo>
                  <a:lnTo>
                    <a:pt x="199" y="313"/>
                  </a:lnTo>
                  <a:lnTo>
                    <a:pt x="188" y="326"/>
                  </a:lnTo>
                  <a:lnTo>
                    <a:pt x="174" y="339"/>
                  </a:lnTo>
                  <a:lnTo>
                    <a:pt x="161" y="353"/>
                  </a:lnTo>
                  <a:lnTo>
                    <a:pt x="148" y="366"/>
                  </a:lnTo>
                  <a:lnTo>
                    <a:pt x="133" y="381"/>
                  </a:lnTo>
                  <a:lnTo>
                    <a:pt x="115" y="394"/>
                  </a:lnTo>
                  <a:lnTo>
                    <a:pt x="100" y="409"/>
                  </a:lnTo>
                  <a:lnTo>
                    <a:pt x="83" y="423"/>
                  </a:lnTo>
                  <a:lnTo>
                    <a:pt x="74" y="430"/>
                  </a:lnTo>
                  <a:lnTo>
                    <a:pt x="66" y="438"/>
                  </a:lnTo>
                  <a:lnTo>
                    <a:pt x="57" y="444"/>
                  </a:lnTo>
                  <a:lnTo>
                    <a:pt x="49" y="449"/>
                  </a:lnTo>
                  <a:lnTo>
                    <a:pt x="43" y="455"/>
                  </a:lnTo>
                  <a:lnTo>
                    <a:pt x="36" y="461"/>
                  </a:lnTo>
                  <a:lnTo>
                    <a:pt x="30" y="464"/>
                  </a:lnTo>
                  <a:lnTo>
                    <a:pt x="24" y="468"/>
                  </a:lnTo>
                  <a:lnTo>
                    <a:pt x="19" y="472"/>
                  </a:lnTo>
                  <a:lnTo>
                    <a:pt x="15" y="476"/>
                  </a:lnTo>
                  <a:lnTo>
                    <a:pt x="11" y="478"/>
                  </a:lnTo>
                  <a:lnTo>
                    <a:pt x="7" y="480"/>
                  </a:lnTo>
                  <a:lnTo>
                    <a:pt x="5" y="481"/>
                  </a:lnTo>
                  <a:lnTo>
                    <a:pt x="1" y="481"/>
                  </a:lnTo>
                  <a:lnTo>
                    <a:pt x="1" y="481"/>
                  </a:lnTo>
                  <a:lnTo>
                    <a:pt x="0" y="481"/>
                  </a:lnTo>
                  <a:lnTo>
                    <a:pt x="0" y="480"/>
                  </a:lnTo>
                  <a:lnTo>
                    <a:pt x="0" y="478"/>
                  </a:lnTo>
                  <a:lnTo>
                    <a:pt x="0" y="476"/>
                  </a:lnTo>
                  <a:lnTo>
                    <a:pt x="1" y="474"/>
                  </a:lnTo>
                  <a:lnTo>
                    <a:pt x="1" y="472"/>
                  </a:lnTo>
                  <a:lnTo>
                    <a:pt x="3" y="468"/>
                  </a:lnTo>
                  <a:lnTo>
                    <a:pt x="7" y="464"/>
                  </a:lnTo>
                  <a:lnTo>
                    <a:pt x="11" y="461"/>
                  </a:lnTo>
                  <a:lnTo>
                    <a:pt x="15" y="455"/>
                  </a:lnTo>
                  <a:lnTo>
                    <a:pt x="19" y="449"/>
                  </a:lnTo>
                  <a:lnTo>
                    <a:pt x="24" y="444"/>
                  </a:lnTo>
                  <a:lnTo>
                    <a:pt x="30" y="438"/>
                  </a:lnTo>
                  <a:lnTo>
                    <a:pt x="36" y="430"/>
                  </a:lnTo>
                  <a:lnTo>
                    <a:pt x="41" y="423"/>
                  </a:lnTo>
                  <a:lnTo>
                    <a:pt x="49" y="415"/>
                  </a:lnTo>
                  <a:lnTo>
                    <a:pt x="58" y="406"/>
                  </a:lnTo>
                  <a:lnTo>
                    <a:pt x="74" y="389"/>
                  </a:lnTo>
                  <a:lnTo>
                    <a:pt x="91" y="370"/>
                  </a:lnTo>
                  <a:lnTo>
                    <a:pt x="106" y="353"/>
                  </a:lnTo>
                  <a:lnTo>
                    <a:pt x="119" y="336"/>
                  </a:lnTo>
                  <a:lnTo>
                    <a:pt x="134" y="318"/>
                  </a:lnTo>
                  <a:lnTo>
                    <a:pt x="146" y="301"/>
                  </a:lnTo>
                  <a:lnTo>
                    <a:pt x="159" y="286"/>
                  </a:lnTo>
                  <a:lnTo>
                    <a:pt x="171" y="269"/>
                  </a:lnTo>
                  <a:lnTo>
                    <a:pt x="191" y="239"/>
                  </a:lnTo>
                  <a:lnTo>
                    <a:pt x="210" y="210"/>
                  </a:lnTo>
                  <a:lnTo>
                    <a:pt x="229" y="180"/>
                  </a:lnTo>
                  <a:lnTo>
                    <a:pt x="237" y="165"/>
                  </a:lnTo>
                  <a:lnTo>
                    <a:pt x="245" y="150"/>
                  </a:lnTo>
                  <a:lnTo>
                    <a:pt x="245" y="150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3065463" y="1668463"/>
              <a:ext cx="53975" cy="376238"/>
            </a:xfrm>
            <a:custGeom>
              <a:avLst/>
              <a:gdLst>
                <a:gd name="T0" fmla="*/ 19 w 66"/>
                <a:gd name="T1" fmla="*/ 186 h 476"/>
                <a:gd name="T2" fmla="*/ 21 w 66"/>
                <a:gd name="T3" fmla="*/ 140 h 476"/>
                <a:gd name="T4" fmla="*/ 21 w 66"/>
                <a:gd name="T5" fmla="*/ 87 h 476"/>
                <a:gd name="T6" fmla="*/ 21 w 66"/>
                <a:gd name="T7" fmla="*/ 30 h 476"/>
                <a:gd name="T8" fmla="*/ 30 w 66"/>
                <a:gd name="T9" fmla="*/ 4 h 476"/>
                <a:gd name="T10" fmla="*/ 43 w 66"/>
                <a:gd name="T11" fmla="*/ 15 h 476"/>
                <a:gd name="T12" fmla="*/ 55 w 66"/>
                <a:gd name="T13" fmla="*/ 23 h 476"/>
                <a:gd name="T14" fmla="*/ 60 w 66"/>
                <a:gd name="T15" fmla="*/ 32 h 476"/>
                <a:gd name="T16" fmla="*/ 64 w 66"/>
                <a:gd name="T17" fmla="*/ 38 h 476"/>
                <a:gd name="T18" fmla="*/ 64 w 66"/>
                <a:gd name="T19" fmla="*/ 46 h 476"/>
                <a:gd name="T20" fmla="*/ 66 w 66"/>
                <a:gd name="T21" fmla="*/ 59 h 476"/>
                <a:gd name="T22" fmla="*/ 66 w 66"/>
                <a:gd name="T23" fmla="*/ 76 h 476"/>
                <a:gd name="T24" fmla="*/ 66 w 66"/>
                <a:gd name="T25" fmla="*/ 95 h 476"/>
                <a:gd name="T26" fmla="*/ 66 w 66"/>
                <a:gd name="T27" fmla="*/ 118 h 476"/>
                <a:gd name="T28" fmla="*/ 64 w 66"/>
                <a:gd name="T29" fmla="*/ 146 h 476"/>
                <a:gd name="T30" fmla="*/ 64 w 66"/>
                <a:gd name="T31" fmla="*/ 176 h 476"/>
                <a:gd name="T32" fmla="*/ 62 w 66"/>
                <a:gd name="T33" fmla="*/ 212 h 476"/>
                <a:gd name="T34" fmla="*/ 60 w 66"/>
                <a:gd name="T35" fmla="*/ 245 h 476"/>
                <a:gd name="T36" fmla="*/ 60 w 66"/>
                <a:gd name="T37" fmla="*/ 277 h 476"/>
                <a:gd name="T38" fmla="*/ 59 w 66"/>
                <a:gd name="T39" fmla="*/ 305 h 476"/>
                <a:gd name="T40" fmla="*/ 59 w 66"/>
                <a:gd name="T41" fmla="*/ 332 h 476"/>
                <a:gd name="T42" fmla="*/ 57 w 66"/>
                <a:gd name="T43" fmla="*/ 356 h 476"/>
                <a:gd name="T44" fmla="*/ 57 w 66"/>
                <a:gd name="T45" fmla="*/ 377 h 476"/>
                <a:gd name="T46" fmla="*/ 55 w 66"/>
                <a:gd name="T47" fmla="*/ 396 h 476"/>
                <a:gd name="T48" fmla="*/ 53 w 66"/>
                <a:gd name="T49" fmla="*/ 413 h 476"/>
                <a:gd name="T50" fmla="*/ 53 w 66"/>
                <a:gd name="T51" fmla="*/ 430 h 476"/>
                <a:gd name="T52" fmla="*/ 51 w 66"/>
                <a:gd name="T53" fmla="*/ 444 h 476"/>
                <a:gd name="T54" fmla="*/ 49 w 66"/>
                <a:gd name="T55" fmla="*/ 455 h 476"/>
                <a:gd name="T56" fmla="*/ 47 w 66"/>
                <a:gd name="T57" fmla="*/ 463 h 476"/>
                <a:gd name="T58" fmla="*/ 45 w 66"/>
                <a:gd name="T59" fmla="*/ 470 h 476"/>
                <a:gd name="T60" fmla="*/ 45 w 66"/>
                <a:gd name="T61" fmla="*/ 474 h 476"/>
                <a:gd name="T62" fmla="*/ 43 w 66"/>
                <a:gd name="T63" fmla="*/ 476 h 476"/>
                <a:gd name="T64" fmla="*/ 40 w 66"/>
                <a:gd name="T65" fmla="*/ 476 h 476"/>
                <a:gd name="T66" fmla="*/ 32 w 66"/>
                <a:gd name="T67" fmla="*/ 470 h 476"/>
                <a:gd name="T68" fmla="*/ 26 w 66"/>
                <a:gd name="T69" fmla="*/ 461 h 476"/>
                <a:gd name="T70" fmla="*/ 21 w 66"/>
                <a:gd name="T71" fmla="*/ 449 h 476"/>
                <a:gd name="T72" fmla="*/ 13 w 66"/>
                <a:gd name="T73" fmla="*/ 432 h 476"/>
                <a:gd name="T74" fmla="*/ 7 w 66"/>
                <a:gd name="T75" fmla="*/ 417 h 476"/>
                <a:gd name="T76" fmla="*/ 2 w 66"/>
                <a:gd name="T77" fmla="*/ 406 h 476"/>
                <a:gd name="T78" fmla="*/ 2 w 66"/>
                <a:gd name="T79" fmla="*/ 396 h 476"/>
                <a:gd name="T80" fmla="*/ 0 w 66"/>
                <a:gd name="T81" fmla="*/ 389 h 476"/>
                <a:gd name="T82" fmla="*/ 2 w 66"/>
                <a:gd name="T83" fmla="*/ 377 h 476"/>
                <a:gd name="T84" fmla="*/ 3 w 66"/>
                <a:gd name="T85" fmla="*/ 362 h 476"/>
                <a:gd name="T86" fmla="*/ 7 w 66"/>
                <a:gd name="T87" fmla="*/ 341 h 476"/>
                <a:gd name="T88" fmla="*/ 9 w 66"/>
                <a:gd name="T89" fmla="*/ 319 h 476"/>
                <a:gd name="T90" fmla="*/ 13 w 66"/>
                <a:gd name="T91" fmla="*/ 290 h 476"/>
                <a:gd name="T92" fmla="*/ 13 w 66"/>
                <a:gd name="T93" fmla="*/ 260 h 476"/>
                <a:gd name="T94" fmla="*/ 15 w 66"/>
                <a:gd name="T95" fmla="*/ 226 h 476"/>
                <a:gd name="T96" fmla="*/ 17 w 66"/>
                <a:gd name="T97" fmla="*/ 20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476">
                  <a:moveTo>
                    <a:pt x="17" y="207"/>
                  </a:moveTo>
                  <a:lnTo>
                    <a:pt x="19" y="186"/>
                  </a:lnTo>
                  <a:lnTo>
                    <a:pt x="19" y="163"/>
                  </a:lnTo>
                  <a:lnTo>
                    <a:pt x="21" y="140"/>
                  </a:lnTo>
                  <a:lnTo>
                    <a:pt x="21" y="116"/>
                  </a:lnTo>
                  <a:lnTo>
                    <a:pt x="21" y="87"/>
                  </a:lnTo>
                  <a:lnTo>
                    <a:pt x="21" y="61"/>
                  </a:lnTo>
                  <a:lnTo>
                    <a:pt x="21" y="30"/>
                  </a:lnTo>
                  <a:lnTo>
                    <a:pt x="21" y="0"/>
                  </a:lnTo>
                  <a:lnTo>
                    <a:pt x="30" y="4"/>
                  </a:lnTo>
                  <a:lnTo>
                    <a:pt x="38" y="9"/>
                  </a:lnTo>
                  <a:lnTo>
                    <a:pt x="43" y="15"/>
                  </a:lnTo>
                  <a:lnTo>
                    <a:pt x="49" y="19"/>
                  </a:lnTo>
                  <a:lnTo>
                    <a:pt x="55" y="23"/>
                  </a:lnTo>
                  <a:lnTo>
                    <a:pt x="59" y="27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4" y="38"/>
                  </a:lnTo>
                  <a:lnTo>
                    <a:pt x="64" y="42"/>
                  </a:lnTo>
                  <a:lnTo>
                    <a:pt x="64" y="46"/>
                  </a:lnTo>
                  <a:lnTo>
                    <a:pt x="64" y="53"/>
                  </a:lnTo>
                  <a:lnTo>
                    <a:pt x="66" y="59"/>
                  </a:lnTo>
                  <a:lnTo>
                    <a:pt x="66" y="66"/>
                  </a:lnTo>
                  <a:lnTo>
                    <a:pt x="66" y="76"/>
                  </a:lnTo>
                  <a:lnTo>
                    <a:pt x="66" y="85"/>
                  </a:lnTo>
                  <a:lnTo>
                    <a:pt x="66" y="95"/>
                  </a:lnTo>
                  <a:lnTo>
                    <a:pt x="66" y="106"/>
                  </a:lnTo>
                  <a:lnTo>
                    <a:pt x="66" y="118"/>
                  </a:lnTo>
                  <a:lnTo>
                    <a:pt x="64" y="131"/>
                  </a:lnTo>
                  <a:lnTo>
                    <a:pt x="64" y="146"/>
                  </a:lnTo>
                  <a:lnTo>
                    <a:pt x="64" y="161"/>
                  </a:lnTo>
                  <a:lnTo>
                    <a:pt x="64" y="176"/>
                  </a:lnTo>
                  <a:lnTo>
                    <a:pt x="62" y="193"/>
                  </a:lnTo>
                  <a:lnTo>
                    <a:pt x="62" y="212"/>
                  </a:lnTo>
                  <a:lnTo>
                    <a:pt x="62" y="229"/>
                  </a:lnTo>
                  <a:lnTo>
                    <a:pt x="60" y="245"/>
                  </a:lnTo>
                  <a:lnTo>
                    <a:pt x="60" y="262"/>
                  </a:lnTo>
                  <a:lnTo>
                    <a:pt x="60" y="277"/>
                  </a:lnTo>
                  <a:lnTo>
                    <a:pt x="59" y="292"/>
                  </a:lnTo>
                  <a:lnTo>
                    <a:pt x="59" y="305"/>
                  </a:lnTo>
                  <a:lnTo>
                    <a:pt x="59" y="319"/>
                  </a:lnTo>
                  <a:lnTo>
                    <a:pt x="59" y="332"/>
                  </a:lnTo>
                  <a:lnTo>
                    <a:pt x="59" y="345"/>
                  </a:lnTo>
                  <a:lnTo>
                    <a:pt x="57" y="356"/>
                  </a:lnTo>
                  <a:lnTo>
                    <a:pt x="57" y="368"/>
                  </a:lnTo>
                  <a:lnTo>
                    <a:pt x="57" y="377"/>
                  </a:lnTo>
                  <a:lnTo>
                    <a:pt x="57" y="387"/>
                  </a:lnTo>
                  <a:lnTo>
                    <a:pt x="55" y="396"/>
                  </a:lnTo>
                  <a:lnTo>
                    <a:pt x="55" y="406"/>
                  </a:lnTo>
                  <a:lnTo>
                    <a:pt x="53" y="413"/>
                  </a:lnTo>
                  <a:lnTo>
                    <a:pt x="53" y="423"/>
                  </a:lnTo>
                  <a:lnTo>
                    <a:pt x="53" y="430"/>
                  </a:lnTo>
                  <a:lnTo>
                    <a:pt x="51" y="436"/>
                  </a:lnTo>
                  <a:lnTo>
                    <a:pt x="51" y="444"/>
                  </a:lnTo>
                  <a:lnTo>
                    <a:pt x="49" y="449"/>
                  </a:lnTo>
                  <a:lnTo>
                    <a:pt x="49" y="455"/>
                  </a:lnTo>
                  <a:lnTo>
                    <a:pt x="49" y="459"/>
                  </a:lnTo>
                  <a:lnTo>
                    <a:pt x="47" y="463"/>
                  </a:lnTo>
                  <a:lnTo>
                    <a:pt x="47" y="466"/>
                  </a:lnTo>
                  <a:lnTo>
                    <a:pt x="45" y="470"/>
                  </a:lnTo>
                  <a:lnTo>
                    <a:pt x="45" y="472"/>
                  </a:lnTo>
                  <a:lnTo>
                    <a:pt x="45" y="474"/>
                  </a:lnTo>
                  <a:lnTo>
                    <a:pt x="43" y="474"/>
                  </a:lnTo>
                  <a:lnTo>
                    <a:pt x="43" y="476"/>
                  </a:lnTo>
                  <a:lnTo>
                    <a:pt x="41" y="476"/>
                  </a:lnTo>
                  <a:lnTo>
                    <a:pt x="40" y="476"/>
                  </a:lnTo>
                  <a:lnTo>
                    <a:pt x="36" y="474"/>
                  </a:lnTo>
                  <a:lnTo>
                    <a:pt x="32" y="470"/>
                  </a:lnTo>
                  <a:lnTo>
                    <a:pt x="30" y="466"/>
                  </a:lnTo>
                  <a:lnTo>
                    <a:pt x="26" y="461"/>
                  </a:lnTo>
                  <a:lnTo>
                    <a:pt x="22" y="455"/>
                  </a:lnTo>
                  <a:lnTo>
                    <a:pt x="21" y="449"/>
                  </a:lnTo>
                  <a:lnTo>
                    <a:pt x="17" y="440"/>
                  </a:lnTo>
                  <a:lnTo>
                    <a:pt x="13" y="432"/>
                  </a:lnTo>
                  <a:lnTo>
                    <a:pt x="9" y="425"/>
                  </a:lnTo>
                  <a:lnTo>
                    <a:pt x="7" y="417"/>
                  </a:lnTo>
                  <a:lnTo>
                    <a:pt x="3" y="411"/>
                  </a:lnTo>
                  <a:lnTo>
                    <a:pt x="2" y="406"/>
                  </a:lnTo>
                  <a:lnTo>
                    <a:pt x="2" y="400"/>
                  </a:lnTo>
                  <a:lnTo>
                    <a:pt x="2" y="396"/>
                  </a:lnTo>
                  <a:lnTo>
                    <a:pt x="0" y="392"/>
                  </a:lnTo>
                  <a:lnTo>
                    <a:pt x="0" y="389"/>
                  </a:lnTo>
                  <a:lnTo>
                    <a:pt x="2" y="383"/>
                  </a:lnTo>
                  <a:lnTo>
                    <a:pt x="2" y="377"/>
                  </a:lnTo>
                  <a:lnTo>
                    <a:pt x="3" y="370"/>
                  </a:lnTo>
                  <a:lnTo>
                    <a:pt x="3" y="362"/>
                  </a:lnTo>
                  <a:lnTo>
                    <a:pt x="5" y="353"/>
                  </a:lnTo>
                  <a:lnTo>
                    <a:pt x="7" y="341"/>
                  </a:lnTo>
                  <a:lnTo>
                    <a:pt x="9" y="330"/>
                  </a:lnTo>
                  <a:lnTo>
                    <a:pt x="9" y="319"/>
                  </a:lnTo>
                  <a:lnTo>
                    <a:pt x="11" y="305"/>
                  </a:lnTo>
                  <a:lnTo>
                    <a:pt x="13" y="290"/>
                  </a:lnTo>
                  <a:lnTo>
                    <a:pt x="13" y="275"/>
                  </a:lnTo>
                  <a:lnTo>
                    <a:pt x="13" y="260"/>
                  </a:lnTo>
                  <a:lnTo>
                    <a:pt x="15" y="243"/>
                  </a:lnTo>
                  <a:lnTo>
                    <a:pt x="15" y="226"/>
                  </a:lnTo>
                  <a:lnTo>
                    <a:pt x="17" y="207"/>
                  </a:lnTo>
                  <a:lnTo>
                    <a:pt x="17" y="207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3146425" y="1620838"/>
              <a:ext cx="101600" cy="109538"/>
            </a:xfrm>
            <a:custGeom>
              <a:avLst/>
              <a:gdLst>
                <a:gd name="T0" fmla="*/ 59 w 130"/>
                <a:gd name="T1" fmla="*/ 50 h 139"/>
                <a:gd name="T2" fmla="*/ 61 w 130"/>
                <a:gd name="T3" fmla="*/ 44 h 139"/>
                <a:gd name="T4" fmla="*/ 63 w 130"/>
                <a:gd name="T5" fmla="*/ 40 h 139"/>
                <a:gd name="T6" fmla="*/ 65 w 130"/>
                <a:gd name="T7" fmla="*/ 34 h 139"/>
                <a:gd name="T8" fmla="*/ 65 w 130"/>
                <a:gd name="T9" fmla="*/ 31 h 139"/>
                <a:gd name="T10" fmla="*/ 65 w 130"/>
                <a:gd name="T11" fmla="*/ 27 h 139"/>
                <a:gd name="T12" fmla="*/ 65 w 130"/>
                <a:gd name="T13" fmla="*/ 23 h 139"/>
                <a:gd name="T14" fmla="*/ 63 w 130"/>
                <a:gd name="T15" fmla="*/ 21 h 139"/>
                <a:gd name="T16" fmla="*/ 63 w 130"/>
                <a:gd name="T17" fmla="*/ 19 h 139"/>
                <a:gd name="T18" fmla="*/ 59 w 130"/>
                <a:gd name="T19" fmla="*/ 17 h 139"/>
                <a:gd name="T20" fmla="*/ 57 w 130"/>
                <a:gd name="T21" fmla="*/ 15 h 139"/>
                <a:gd name="T22" fmla="*/ 57 w 130"/>
                <a:gd name="T23" fmla="*/ 12 h 139"/>
                <a:gd name="T24" fmla="*/ 56 w 130"/>
                <a:gd name="T25" fmla="*/ 10 h 139"/>
                <a:gd name="T26" fmla="*/ 57 w 130"/>
                <a:gd name="T27" fmla="*/ 8 h 139"/>
                <a:gd name="T28" fmla="*/ 57 w 130"/>
                <a:gd name="T29" fmla="*/ 6 h 139"/>
                <a:gd name="T30" fmla="*/ 59 w 130"/>
                <a:gd name="T31" fmla="*/ 2 h 139"/>
                <a:gd name="T32" fmla="*/ 63 w 130"/>
                <a:gd name="T33" fmla="*/ 0 h 139"/>
                <a:gd name="T34" fmla="*/ 65 w 130"/>
                <a:gd name="T35" fmla="*/ 0 h 139"/>
                <a:gd name="T36" fmla="*/ 69 w 130"/>
                <a:gd name="T37" fmla="*/ 0 h 139"/>
                <a:gd name="T38" fmla="*/ 75 w 130"/>
                <a:gd name="T39" fmla="*/ 0 h 139"/>
                <a:gd name="T40" fmla="*/ 78 w 130"/>
                <a:gd name="T41" fmla="*/ 0 h 139"/>
                <a:gd name="T42" fmla="*/ 84 w 130"/>
                <a:gd name="T43" fmla="*/ 0 h 139"/>
                <a:gd name="T44" fmla="*/ 90 w 130"/>
                <a:gd name="T45" fmla="*/ 2 h 139"/>
                <a:gd name="T46" fmla="*/ 97 w 130"/>
                <a:gd name="T47" fmla="*/ 4 h 139"/>
                <a:gd name="T48" fmla="*/ 105 w 130"/>
                <a:gd name="T49" fmla="*/ 6 h 139"/>
                <a:gd name="T50" fmla="*/ 111 w 130"/>
                <a:gd name="T51" fmla="*/ 10 h 139"/>
                <a:gd name="T52" fmla="*/ 114 w 130"/>
                <a:gd name="T53" fmla="*/ 12 h 139"/>
                <a:gd name="T54" fmla="*/ 120 w 130"/>
                <a:gd name="T55" fmla="*/ 15 h 139"/>
                <a:gd name="T56" fmla="*/ 122 w 130"/>
                <a:gd name="T57" fmla="*/ 19 h 139"/>
                <a:gd name="T58" fmla="*/ 126 w 130"/>
                <a:gd name="T59" fmla="*/ 23 h 139"/>
                <a:gd name="T60" fmla="*/ 128 w 130"/>
                <a:gd name="T61" fmla="*/ 25 h 139"/>
                <a:gd name="T62" fmla="*/ 130 w 130"/>
                <a:gd name="T63" fmla="*/ 29 h 139"/>
                <a:gd name="T64" fmla="*/ 130 w 130"/>
                <a:gd name="T65" fmla="*/ 32 h 139"/>
                <a:gd name="T66" fmla="*/ 128 w 130"/>
                <a:gd name="T67" fmla="*/ 34 h 139"/>
                <a:gd name="T68" fmla="*/ 128 w 130"/>
                <a:gd name="T69" fmla="*/ 38 h 139"/>
                <a:gd name="T70" fmla="*/ 126 w 130"/>
                <a:gd name="T71" fmla="*/ 42 h 139"/>
                <a:gd name="T72" fmla="*/ 122 w 130"/>
                <a:gd name="T73" fmla="*/ 46 h 139"/>
                <a:gd name="T74" fmla="*/ 118 w 130"/>
                <a:gd name="T75" fmla="*/ 51 h 139"/>
                <a:gd name="T76" fmla="*/ 113 w 130"/>
                <a:gd name="T77" fmla="*/ 55 h 139"/>
                <a:gd name="T78" fmla="*/ 107 w 130"/>
                <a:gd name="T79" fmla="*/ 61 h 139"/>
                <a:gd name="T80" fmla="*/ 101 w 130"/>
                <a:gd name="T81" fmla="*/ 68 h 139"/>
                <a:gd name="T82" fmla="*/ 94 w 130"/>
                <a:gd name="T83" fmla="*/ 74 h 139"/>
                <a:gd name="T84" fmla="*/ 86 w 130"/>
                <a:gd name="T85" fmla="*/ 82 h 139"/>
                <a:gd name="T86" fmla="*/ 76 w 130"/>
                <a:gd name="T87" fmla="*/ 91 h 139"/>
                <a:gd name="T88" fmla="*/ 65 w 130"/>
                <a:gd name="T89" fmla="*/ 99 h 139"/>
                <a:gd name="T90" fmla="*/ 56 w 130"/>
                <a:gd name="T91" fmla="*/ 108 h 139"/>
                <a:gd name="T92" fmla="*/ 42 w 130"/>
                <a:gd name="T93" fmla="*/ 118 h 139"/>
                <a:gd name="T94" fmla="*/ 31 w 130"/>
                <a:gd name="T95" fmla="*/ 127 h 139"/>
                <a:gd name="T96" fmla="*/ 17 w 130"/>
                <a:gd name="T97" fmla="*/ 139 h 139"/>
                <a:gd name="T98" fmla="*/ 0 w 130"/>
                <a:gd name="T99" fmla="*/ 129 h 139"/>
                <a:gd name="T100" fmla="*/ 12 w 130"/>
                <a:gd name="T101" fmla="*/ 114 h 139"/>
                <a:gd name="T102" fmla="*/ 23 w 130"/>
                <a:gd name="T103" fmla="*/ 103 h 139"/>
                <a:gd name="T104" fmla="*/ 33 w 130"/>
                <a:gd name="T105" fmla="*/ 89 h 139"/>
                <a:gd name="T106" fmla="*/ 40 w 130"/>
                <a:gd name="T107" fmla="*/ 80 h 139"/>
                <a:gd name="T108" fmla="*/ 46 w 130"/>
                <a:gd name="T109" fmla="*/ 70 h 139"/>
                <a:gd name="T110" fmla="*/ 52 w 130"/>
                <a:gd name="T111" fmla="*/ 63 h 139"/>
                <a:gd name="T112" fmla="*/ 56 w 130"/>
                <a:gd name="T113" fmla="*/ 55 h 139"/>
                <a:gd name="T114" fmla="*/ 59 w 130"/>
                <a:gd name="T115" fmla="*/ 50 h 139"/>
                <a:gd name="T116" fmla="*/ 59 w 130"/>
                <a:gd name="T117" fmla="*/ 5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0" h="139">
                  <a:moveTo>
                    <a:pt x="59" y="50"/>
                  </a:moveTo>
                  <a:lnTo>
                    <a:pt x="61" y="44"/>
                  </a:lnTo>
                  <a:lnTo>
                    <a:pt x="63" y="40"/>
                  </a:lnTo>
                  <a:lnTo>
                    <a:pt x="65" y="34"/>
                  </a:lnTo>
                  <a:lnTo>
                    <a:pt x="65" y="31"/>
                  </a:lnTo>
                  <a:lnTo>
                    <a:pt x="65" y="27"/>
                  </a:lnTo>
                  <a:lnTo>
                    <a:pt x="65" y="23"/>
                  </a:lnTo>
                  <a:lnTo>
                    <a:pt x="63" y="21"/>
                  </a:lnTo>
                  <a:lnTo>
                    <a:pt x="63" y="19"/>
                  </a:lnTo>
                  <a:lnTo>
                    <a:pt x="59" y="17"/>
                  </a:lnTo>
                  <a:lnTo>
                    <a:pt x="57" y="15"/>
                  </a:lnTo>
                  <a:lnTo>
                    <a:pt x="57" y="12"/>
                  </a:lnTo>
                  <a:lnTo>
                    <a:pt x="56" y="10"/>
                  </a:lnTo>
                  <a:lnTo>
                    <a:pt x="57" y="8"/>
                  </a:lnTo>
                  <a:lnTo>
                    <a:pt x="57" y="6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90" y="2"/>
                  </a:lnTo>
                  <a:lnTo>
                    <a:pt x="97" y="4"/>
                  </a:lnTo>
                  <a:lnTo>
                    <a:pt x="105" y="6"/>
                  </a:lnTo>
                  <a:lnTo>
                    <a:pt x="111" y="10"/>
                  </a:lnTo>
                  <a:lnTo>
                    <a:pt x="114" y="12"/>
                  </a:lnTo>
                  <a:lnTo>
                    <a:pt x="120" y="15"/>
                  </a:lnTo>
                  <a:lnTo>
                    <a:pt x="122" y="19"/>
                  </a:lnTo>
                  <a:lnTo>
                    <a:pt x="126" y="23"/>
                  </a:lnTo>
                  <a:lnTo>
                    <a:pt x="128" y="25"/>
                  </a:lnTo>
                  <a:lnTo>
                    <a:pt x="130" y="29"/>
                  </a:lnTo>
                  <a:lnTo>
                    <a:pt x="130" y="32"/>
                  </a:lnTo>
                  <a:lnTo>
                    <a:pt x="128" y="34"/>
                  </a:lnTo>
                  <a:lnTo>
                    <a:pt x="128" y="38"/>
                  </a:lnTo>
                  <a:lnTo>
                    <a:pt x="126" y="42"/>
                  </a:lnTo>
                  <a:lnTo>
                    <a:pt x="122" y="46"/>
                  </a:lnTo>
                  <a:lnTo>
                    <a:pt x="118" y="51"/>
                  </a:lnTo>
                  <a:lnTo>
                    <a:pt x="113" y="55"/>
                  </a:lnTo>
                  <a:lnTo>
                    <a:pt x="107" y="61"/>
                  </a:lnTo>
                  <a:lnTo>
                    <a:pt x="101" y="68"/>
                  </a:lnTo>
                  <a:lnTo>
                    <a:pt x="94" y="74"/>
                  </a:lnTo>
                  <a:lnTo>
                    <a:pt x="86" y="82"/>
                  </a:lnTo>
                  <a:lnTo>
                    <a:pt x="76" y="91"/>
                  </a:lnTo>
                  <a:lnTo>
                    <a:pt x="65" y="99"/>
                  </a:lnTo>
                  <a:lnTo>
                    <a:pt x="56" y="108"/>
                  </a:lnTo>
                  <a:lnTo>
                    <a:pt x="42" y="118"/>
                  </a:lnTo>
                  <a:lnTo>
                    <a:pt x="31" y="127"/>
                  </a:lnTo>
                  <a:lnTo>
                    <a:pt x="17" y="139"/>
                  </a:lnTo>
                  <a:lnTo>
                    <a:pt x="0" y="129"/>
                  </a:lnTo>
                  <a:lnTo>
                    <a:pt x="12" y="114"/>
                  </a:lnTo>
                  <a:lnTo>
                    <a:pt x="23" y="103"/>
                  </a:lnTo>
                  <a:lnTo>
                    <a:pt x="33" y="89"/>
                  </a:lnTo>
                  <a:lnTo>
                    <a:pt x="40" y="80"/>
                  </a:lnTo>
                  <a:lnTo>
                    <a:pt x="46" y="70"/>
                  </a:lnTo>
                  <a:lnTo>
                    <a:pt x="52" y="63"/>
                  </a:lnTo>
                  <a:lnTo>
                    <a:pt x="56" y="55"/>
                  </a:lnTo>
                  <a:lnTo>
                    <a:pt x="59" y="50"/>
                  </a:lnTo>
                  <a:lnTo>
                    <a:pt x="59" y="50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3149600" y="1446213"/>
              <a:ext cx="173037" cy="568325"/>
            </a:xfrm>
            <a:custGeom>
              <a:avLst/>
              <a:gdLst>
                <a:gd name="T0" fmla="*/ 48 w 219"/>
                <a:gd name="T1" fmla="*/ 671 h 715"/>
                <a:gd name="T2" fmla="*/ 36 w 219"/>
                <a:gd name="T3" fmla="*/ 685 h 715"/>
                <a:gd name="T4" fmla="*/ 27 w 219"/>
                <a:gd name="T5" fmla="*/ 694 h 715"/>
                <a:gd name="T6" fmla="*/ 19 w 219"/>
                <a:gd name="T7" fmla="*/ 704 h 715"/>
                <a:gd name="T8" fmla="*/ 12 w 219"/>
                <a:gd name="T9" fmla="*/ 709 h 715"/>
                <a:gd name="T10" fmla="*/ 6 w 219"/>
                <a:gd name="T11" fmla="*/ 713 h 715"/>
                <a:gd name="T12" fmla="*/ 2 w 219"/>
                <a:gd name="T13" fmla="*/ 715 h 715"/>
                <a:gd name="T14" fmla="*/ 0 w 219"/>
                <a:gd name="T15" fmla="*/ 715 h 715"/>
                <a:gd name="T16" fmla="*/ 0 w 219"/>
                <a:gd name="T17" fmla="*/ 713 h 715"/>
                <a:gd name="T18" fmla="*/ 0 w 219"/>
                <a:gd name="T19" fmla="*/ 707 h 715"/>
                <a:gd name="T20" fmla="*/ 4 w 219"/>
                <a:gd name="T21" fmla="*/ 700 h 715"/>
                <a:gd name="T22" fmla="*/ 8 w 219"/>
                <a:gd name="T23" fmla="*/ 690 h 715"/>
                <a:gd name="T24" fmla="*/ 13 w 219"/>
                <a:gd name="T25" fmla="*/ 679 h 715"/>
                <a:gd name="T26" fmla="*/ 21 w 219"/>
                <a:gd name="T27" fmla="*/ 664 h 715"/>
                <a:gd name="T28" fmla="*/ 31 w 219"/>
                <a:gd name="T29" fmla="*/ 647 h 715"/>
                <a:gd name="T30" fmla="*/ 42 w 219"/>
                <a:gd name="T31" fmla="*/ 628 h 715"/>
                <a:gd name="T32" fmla="*/ 65 w 219"/>
                <a:gd name="T33" fmla="*/ 586 h 715"/>
                <a:gd name="T34" fmla="*/ 86 w 219"/>
                <a:gd name="T35" fmla="*/ 544 h 715"/>
                <a:gd name="T36" fmla="*/ 105 w 219"/>
                <a:gd name="T37" fmla="*/ 503 h 715"/>
                <a:gd name="T38" fmla="*/ 122 w 219"/>
                <a:gd name="T39" fmla="*/ 459 h 715"/>
                <a:gd name="T40" fmla="*/ 135 w 219"/>
                <a:gd name="T41" fmla="*/ 417 h 715"/>
                <a:gd name="T42" fmla="*/ 147 w 219"/>
                <a:gd name="T43" fmla="*/ 376 h 715"/>
                <a:gd name="T44" fmla="*/ 154 w 219"/>
                <a:gd name="T45" fmla="*/ 336 h 715"/>
                <a:gd name="T46" fmla="*/ 158 w 219"/>
                <a:gd name="T47" fmla="*/ 296 h 715"/>
                <a:gd name="T48" fmla="*/ 164 w 219"/>
                <a:gd name="T49" fmla="*/ 224 h 715"/>
                <a:gd name="T50" fmla="*/ 167 w 219"/>
                <a:gd name="T51" fmla="*/ 156 h 715"/>
                <a:gd name="T52" fmla="*/ 166 w 219"/>
                <a:gd name="T53" fmla="*/ 124 h 715"/>
                <a:gd name="T54" fmla="*/ 164 w 219"/>
                <a:gd name="T55" fmla="*/ 95 h 715"/>
                <a:gd name="T56" fmla="*/ 162 w 219"/>
                <a:gd name="T57" fmla="*/ 72 h 715"/>
                <a:gd name="T58" fmla="*/ 158 w 219"/>
                <a:gd name="T59" fmla="*/ 53 h 715"/>
                <a:gd name="T60" fmla="*/ 154 w 219"/>
                <a:gd name="T61" fmla="*/ 38 h 715"/>
                <a:gd name="T62" fmla="*/ 152 w 219"/>
                <a:gd name="T63" fmla="*/ 27 h 715"/>
                <a:gd name="T64" fmla="*/ 152 w 219"/>
                <a:gd name="T65" fmla="*/ 15 h 715"/>
                <a:gd name="T66" fmla="*/ 154 w 219"/>
                <a:gd name="T67" fmla="*/ 4 h 715"/>
                <a:gd name="T68" fmla="*/ 160 w 219"/>
                <a:gd name="T69" fmla="*/ 0 h 715"/>
                <a:gd name="T70" fmla="*/ 173 w 219"/>
                <a:gd name="T71" fmla="*/ 2 h 715"/>
                <a:gd name="T72" fmla="*/ 192 w 219"/>
                <a:gd name="T73" fmla="*/ 8 h 715"/>
                <a:gd name="T74" fmla="*/ 217 w 219"/>
                <a:gd name="T75" fmla="*/ 17 h 715"/>
                <a:gd name="T76" fmla="*/ 217 w 219"/>
                <a:gd name="T77" fmla="*/ 74 h 715"/>
                <a:gd name="T78" fmla="*/ 219 w 219"/>
                <a:gd name="T79" fmla="*/ 125 h 715"/>
                <a:gd name="T80" fmla="*/ 217 w 219"/>
                <a:gd name="T81" fmla="*/ 173 h 715"/>
                <a:gd name="T82" fmla="*/ 217 w 219"/>
                <a:gd name="T83" fmla="*/ 215 h 715"/>
                <a:gd name="T84" fmla="*/ 215 w 219"/>
                <a:gd name="T85" fmla="*/ 252 h 715"/>
                <a:gd name="T86" fmla="*/ 211 w 219"/>
                <a:gd name="T87" fmla="*/ 287 h 715"/>
                <a:gd name="T88" fmla="*/ 207 w 219"/>
                <a:gd name="T89" fmla="*/ 319 h 715"/>
                <a:gd name="T90" fmla="*/ 204 w 219"/>
                <a:gd name="T91" fmla="*/ 345 h 715"/>
                <a:gd name="T92" fmla="*/ 194 w 219"/>
                <a:gd name="T93" fmla="*/ 393 h 715"/>
                <a:gd name="T94" fmla="*/ 179 w 219"/>
                <a:gd name="T95" fmla="*/ 438 h 715"/>
                <a:gd name="T96" fmla="*/ 164 w 219"/>
                <a:gd name="T97" fmla="*/ 478 h 715"/>
                <a:gd name="T98" fmla="*/ 147 w 219"/>
                <a:gd name="T99" fmla="*/ 516 h 715"/>
                <a:gd name="T100" fmla="*/ 126 w 219"/>
                <a:gd name="T101" fmla="*/ 556 h 715"/>
                <a:gd name="T102" fmla="*/ 105 w 219"/>
                <a:gd name="T103" fmla="*/ 592 h 715"/>
                <a:gd name="T104" fmla="*/ 82 w 219"/>
                <a:gd name="T105" fmla="*/ 626 h 715"/>
                <a:gd name="T106" fmla="*/ 59 w 219"/>
                <a:gd name="T107" fmla="*/ 658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9" h="715">
                  <a:moveTo>
                    <a:pt x="59" y="658"/>
                  </a:moveTo>
                  <a:lnTo>
                    <a:pt x="48" y="671"/>
                  </a:lnTo>
                  <a:lnTo>
                    <a:pt x="42" y="679"/>
                  </a:lnTo>
                  <a:lnTo>
                    <a:pt x="36" y="685"/>
                  </a:lnTo>
                  <a:lnTo>
                    <a:pt x="31" y="690"/>
                  </a:lnTo>
                  <a:lnTo>
                    <a:pt x="27" y="694"/>
                  </a:lnTo>
                  <a:lnTo>
                    <a:pt x="23" y="700"/>
                  </a:lnTo>
                  <a:lnTo>
                    <a:pt x="19" y="704"/>
                  </a:lnTo>
                  <a:lnTo>
                    <a:pt x="15" y="707"/>
                  </a:lnTo>
                  <a:lnTo>
                    <a:pt x="12" y="709"/>
                  </a:lnTo>
                  <a:lnTo>
                    <a:pt x="10" y="711"/>
                  </a:lnTo>
                  <a:lnTo>
                    <a:pt x="6" y="713"/>
                  </a:lnTo>
                  <a:lnTo>
                    <a:pt x="4" y="715"/>
                  </a:lnTo>
                  <a:lnTo>
                    <a:pt x="2" y="715"/>
                  </a:lnTo>
                  <a:lnTo>
                    <a:pt x="2" y="715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0" y="713"/>
                  </a:lnTo>
                  <a:lnTo>
                    <a:pt x="0" y="711"/>
                  </a:lnTo>
                  <a:lnTo>
                    <a:pt x="0" y="707"/>
                  </a:lnTo>
                  <a:lnTo>
                    <a:pt x="2" y="704"/>
                  </a:lnTo>
                  <a:lnTo>
                    <a:pt x="4" y="700"/>
                  </a:lnTo>
                  <a:lnTo>
                    <a:pt x="6" y="696"/>
                  </a:lnTo>
                  <a:lnTo>
                    <a:pt x="8" y="690"/>
                  </a:lnTo>
                  <a:lnTo>
                    <a:pt x="10" y="685"/>
                  </a:lnTo>
                  <a:lnTo>
                    <a:pt x="13" y="679"/>
                  </a:lnTo>
                  <a:lnTo>
                    <a:pt x="17" y="671"/>
                  </a:lnTo>
                  <a:lnTo>
                    <a:pt x="21" y="664"/>
                  </a:lnTo>
                  <a:lnTo>
                    <a:pt x="25" y="656"/>
                  </a:lnTo>
                  <a:lnTo>
                    <a:pt x="31" y="647"/>
                  </a:lnTo>
                  <a:lnTo>
                    <a:pt x="36" y="637"/>
                  </a:lnTo>
                  <a:lnTo>
                    <a:pt x="42" y="628"/>
                  </a:lnTo>
                  <a:lnTo>
                    <a:pt x="53" y="607"/>
                  </a:lnTo>
                  <a:lnTo>
                    <a:pt x="65" y="586"/>
                  </a:lnTo>
                  <a:lnTo>
                    <a:pt x="76" y="565"/>
                  </a:lnTo>
                  <a:lnTo>
                    <a:pt x="86" y="544"/>
                  </a:lnTo>
                  <a:lnTo>
                    <a:pt x="95" y="524"/>
                  </a:lnTo>
                  <a:lnTo>
                    <a:pt x="105" y="503"/>
                  </a:lnTo>
                  <a:lnTo>
                    <a:pt x="112" y="482"/>
                  </a:lnTo>
                  <a:lnTo>
                    <a:pt x="122" y="459"/>
                  </a:lnTo>
                  <a:lnTo>
                    <a:pt x="128" y="438"/>
                  </a:lnTo>
                  <a:lnTo>
                    <a:pt x="135" y="417"/>
                  </a:lnTo>
                  <a:lnTo>
                    <a:pt x="141" y="397"/>
                  </a:lnTo>
                  <a:lnTo>
                    <a:pt x="147" y="376"/>
                  </a:lnTo>
                  <a:lnTo>
                    <a:pt x="150" y="357"/>
                  </a:lnTo>
                  <a:lnTo>
                    <a:pt x="154" y="336"/>
                  </a:lnTo>
                  <a:lnTo>
                    <a:pt x="156" y="317"/>
                  </a:lnTo>
                  <a:lnTo>
                    <a:pt x="158" y="296"/>
                  </a:lnTo>
                  <a:lnTo>
                    <a:pt x="162" y="260"/>
                  </a:lnTo>
                  <a:lnTo>
                    <a:pt x="164" y="224"/>
                  </a:lnTo>
                  <a:lnTo>
                    <a:pt x="166" y="188"/>
                  </a:lnTo>
                  <a:lnTo>
                    <a:pt x="167" y="156"/>
                  </a:lnTo>
                  <a:lnTo>
                    <a:pt x="167" y="139"/>
                  </a:lnTo>
                  <a:lnTo>
                    <a:pt x="166" y="124"/>
                  </a:lnTo>
                  <a:lnTo>
                    <a:pt x="166" y="110"/>
                  </a:lnTo>
                  <a:lnTo>
                    <a:pt x="164" y="95"/>
                  </a:lnTo>
                  <a:lnTo>
                    <a:pt x="164" y="84"/>
                  </a:lnTo>
                  <a:lnTo>
                    <a:pt x="162" y="72"/>
                  </a:lnTo>
                  <a:lnTo>
                    <a:pt x="160" y="63"/>
                  </a:lnTo>
                  <a:lnTo>
                    <a:pt x="158" y="53"/>
                  </a:lnTo>
                  <a:lnTo>
                    <a:pt x="156" y="46"/>
                  </a:lnTo>
                  <a:lnTo>
                    <a:pt x="154" y="38"/>
                  </a:lnTo>
                  <a:lnTo>
                    <a:pt x="152" y="33"/>
                  </a:lnTo>
                  <a:lnTo>
                    <a:pt x="152" y="27"/>
                  </a:lnTo>
                  <a:lnTo>
                    <a:pt x="152" y="21"/>
                  </a:lnTo>
                  <a:lnTo>
                    <a:pt x="152" y="15"/>
                  </a:lnTo>
                  <a:lnTo>
                    <a:pt x="152" y="10"/>
                  </a:lnTo>
                  <a:lnTo>
                    <a:pt x="154" y="4"/>
                  </a:lnTo>
                  <a:lnTo>
                    <a:pt x="156" y="2"/>
                  </a:lnTo>
                  <a:lnTo>
                    <a:pt x="160" y="0"/>
                  </a:lnTo>
                  <a:lnTo>
                    <a:pt x="166" y="0"/>
                  </a:lnTo>
                  <a:lnTo>
                    <a:pt x="173" y="2"/>
                  </a:lnTo>
                  <a:lnTo>
                    <a:pt x="181" y="4"/>
                  </a:lnTo>
                  <a:lnTo>
                    <a:pt x="192" y="8"/>
                  </a:lnTo>
                  <a:lnTo>
                    <a:pt x="204" y="12"/>
                  </a:lnTo>
                  <a:lnTo>
                    <a:pt x="217" y="17"/>
                  </a:lnTo>
                  <a:lnTo>
                    <a:pt x="217" y="46"/>
                  </a:lnTo>
                  <a:lnTo>
                    <a:pt x="217" y="74"/>
                  </a:lnTo>
                  <a:lnTo>
                    <a:pt x="219" y="101"/>
                  </a:lnTo>
                  <a:lnTo>
                    <a:pt x="219" y="125"/>
                  </a:lnTo>
                  <a:lnTo>
                    <a:pt x="219" y="148"/>
                  </a:lnTo>
                  <a:lnTo>
                    <a:pt x="217" y="173"/>
                  </a:lnTo>
                  <a:lnTo>
                    <a:pt x="217" y="194"/>
                  </a:lnTo>
                  <a:lnTo>
                    <a:pt x="217" y="215"/>
                  </a:lnTo>
                  <a:lnTo>
                    <a:pt x="215" y="234"/>
                  </a:lnTo>
                  <a:lnTo>
                    <a:pt x="215" y="252"/>
                  </a:lnTo>
                  <a:lnTo>
                    <a:pt x="213" y="271"/>
                  </a:lnTo>
                  <a:lnTo>
                    <a:pt x="211" y="287"/>
                  </a:lnTo>
                  <a:lnTo>
                    <a:pt x="209" y="304"/>
                  </a:lnTo>
                  <a:lnTo>
                    <a:pt x="207" y="319"/>
                  </a:lnTo>
                  <a:lnTo>
                    <a:pt x="205" y="332"/>
                  </a:lnTo>
                  <a:lnTo>
                    <a:pt x="204" y="345"/>
                  </a:lnTo>
                  <a:lnTo>
                    <a:pt x="200" y="370"/>
                  </a:lnTo>
                  <a:lnTo>
                    <a:pt x="194" y="393"/>
                  </a:lnTo>
                  <a:lnTo>
                    <a:pt x="186" y="416"/>
                  </a:lnTo>
                  <a:lnTo>
                    <a:pt x="179" y="438"/>
                  </a:lnTo>
                  <a:lnTo>
                    <a:pt x="171" y="459"/>
                  </a:lnTo>
                  <a:lnTo>
                    <a:pt x="164" y="478"/>
                  </a:lnTo>
                  <a:lnTo>
                    <a:pt x="154" y="499"/>
                  </a:lnTo>
                  <a:lnTo>
                    <a:pt x="147" y="516"/>
                  </a:lnTo>
                  <a:lnTo>
                    <a:pt x="137" y="537"/>
                  </a:lnTo>
                  <a:lnTo>
                    <a:pt x="126" y="556"/>
                  </a:lnTo>
                  <a:lnTo>
                    <a:pt x="116" y="575"/>
                  </a:lnTo>
                  <a:lnTo>
                    <a:pt x="105" y="592"/>
                  </a:lnTo>
                  <a:lnTo>
                    <a:pt x="93" y="609"/>
                  </a:lnTo>
                  <a:lnTo>
                    <a:pt x="82" y="626"/>
                  </a:lnTo>
                  <a:lnTo>
                    <a:pt x="71" y="643"/>
                  </a:lnTo>
                  <a:lnTo>
                    <a:pt x="59" y="658"/>
                  </a:lnTo>
                  <a:lnTo>
                    <a:pt x="59" y="658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3302000" y="1404938"/>
              <a:ext cx="315912" cy="84138"/>
            </a:xfrm>
            <a:custGeom>
              <a:avLst/>
              <a:gdLst>
                <a:gd name="T0" fmla="*/ 135 w 399"/>
                <a:gd name="T1" fmla="*/ 91 h 106"/>
                <a:gd name="T2" fmla="*/ 108 w 399"/>
                <a:gd name="T3" fmla="*/ 95 h 106"/>
                <a:gd name="T4" fmla="*/ 84 w 399"/>
                <a:gd name="T5" fmla="*/ 99 h 106"/>
                <a:gd name="T6" fmla="*/ 63 w 399"/>
                <a:gd name="T7" fmla="*/ 103 h 106"/>
                <a:gd name="T8" fmla="*/ 44 w 399"/>
                <a:gd name="T9" fmla="*/ 105 h 106"/>
                <a:gd name="T10" fmla="*/ 27 w 399"/>
                <a:gd name="T11" fmla="*/ 105 h 106"/>
                <a:gd name="T12" fmla="*/ 13 w 399"/>
                <a:gd name="T13" fmla="*/ 106 h 106"/>
                <a:gd name="T14" fmla="*/ 4 w 399"/>
                <a:gd name="T15" fmla="*/ 106 h 106"/>
                <a:gd name="T16" fmla="*/ 0 w 399"/>
                <a:gd name="T17" fmla="*/ 67 h 106"/>
                <a:gd name="T18" fmla="*/ 32 w 399"/>
                <a:gd name="T19" fmla="*/ 67 h 106"/>
                <a:gd name="T20" fmla="*/ 59 w 399"/>
                <a:gd name="T21" fmla="*/ 65 h 106"/>
                <a:gd name="T22" fmla="*/ 82 w 399"/>
                <a:gd name="T23" fmla="*/ 61 h 106"/>
                <a:gd name="T24" fmla="*/ 99 w 399"/>
                <a:gd name="T25" fmla="*/ 57 h 106"/>
                <a:gd name="T26" fmla="*/ 108 w 399"/>
                <a:gd name="T27" fmla="*/ 55 h 106"/>
                <a:gd name="T28" fmla="*/ 120 w 399"/>
                <a:gd name="T29" fmla="*/ 53 h 106"/>
                <a:gd name="T30" fmla="*/ 133 w 399"/>
                <a:gd name="T31" fmla="*/ 51 h 106"/>
                <a:gd name="T32" fmla="*/ 148 w 399"/>
                <a:gd name="T33" fmla="*/ 48 h 106"/>
                <a:gd name="T34" fmla="*/ 167 w 399"/>
                <a:gd name="T35" fmla="*/ 44 h 106"/>
                <a:gd name="T36" fmla="*/ 186 w 399"/>
                <a:gd name="T37" fmla="*/ 38 h 106"/>
                <a:gd name="T38" fmla="*/ 209 w 399"/>
                <a:gd name="T39" fmla="*/ 32 h 106"/>
                <a:gd name="T40" fmla="*/ 232 w 399"/>
                <a:gd name="T41" fmla="*/ 27 h 106"/>
                <a:gd name="T42" fmla="*/ 257 w 399"/>
                <a:gd name="T43" fmla="*/ 21 h 106"/>
                <a:gd name="T44" fmla="*/ 278 w 399"/>
                <a:gd name="T45" fmla="*/ 15 h 106"/>
                <a:gd name="T46" fmla="*/ 295 w 399"/>
                <a:gd name="T47" fmla="*/ 12 h 106"/>
                <a:gd name="T48" fmla="*/ 310 w 399"/>
                <a:gd name="T49" fmla="*/ 8 h 106"/>
                <a:gd name="T50" fmla="*/ 323 w 399"/>
                <a:gd name="T51" fmla="*/ 4 h 106"/>
                <a:gd name="T52" fmla="*/ 333 w 399"/>
                <a:gd name="T53" fmla="*/ 2 h 106"/>
                <a:gd name="T54" fmla="*/ 340 w 399"/>
                <a:gd name="T55" fmla="*/ 0 h 106"/>
                <a:gd name="T56" fmla="*/ 344 w 399"/>
                <a:gd name="T57" fmla="*/ 0 h 106"/>
                <a:gd name="T58" fmla="*/ 350 w 399"/>
                <a:gd name="T59" fmla="*/ 2 h 106"/>
                <a:gd name="T60" fmla="*/ 357 w 399"/>
                <a:gd name="T61" fmla="*/ 4 h 106"/>
                <a:gd name="T62" fmla="*/ 367 w 399"/>
                <a:gd name="T63" fmla="*/ 6 h 106"/>
                <a:gd name="T64" fmla="*/ 378 w 399"/>
                <a:gd name="T65" fmla="*/ 10 h 106"/>
                <a:gd name="T66" fmla="*/ 390 w 399"/>
                <a:gd name="T67" fmla="*/ 19 h 106"/>
                <a:gd name="T68" fmla="*/ 395 w 399"/>
                <a:gd name="T69" fmla="*/ 25 h 106"/>
                <a:gd name="T70" fmla="*/ 399 w 399"/>
                <a:gd name="T71" fmla="*/ 31 h 106"/>
                <a:gd name="T72" fmla="*/ 399 w 399"/>
                <a:gd name="T73" fmla="*/ 32 h 106"/>
                <a:gd name="T74" fmla="*/ 397 w 399"/>
                <a:gd name="T75" fmla="*/ 34 h 106"/>
                <a:gd name="T76" fmla="*/ 394 w 399"/>
                <a:gd name="T77" fmla="*/ 36 h 106"/>
                <a:gd name="T78" fmla="*/ 386 w 399"/>
                <a:gd name="T79" fmla="*/ 40 h 106"/>
                <a:gd name="T80" fmla="*/ 378 w 399"/>
                <a:gd name="T81" fmla="*/ 42 h 106"/>
                <a:gd name="T82" fmla="*/ 369 w 399"/>
                <a:gd name="T83" fmla="*/ 46 h 106"/>
                <a:gd name="T84" fmla="*/ 356 w 399"/>
                <a:gd name="T85" fmla="*/ 50 h 106"/>
                <a:gd name="T86" fmla="*/ 340 w 399"/>
                <a:gd name="T87" fmla="*/ 51 h 106"/>
                <a:gd name="T88" fmla="*/ 314 w 399"/>
                <a:gd name="T89" fmla="*/ 59 h 106"/>
                <a:gd name="T90" fmla="*/ 276 w 399"/>
                <a:gd name="T91" fmla="*/ 67 h 106"/>
                <a:gd name="T92" fmla="*/ 230 w 399"/>
                <a:gd name="T93" fmla="*/ 76 h 106"/>
                <a:gd name="T94" fmla="*/ 179 w 399"/>
                <a:gd name="T95" fmla="*/ 84 h 106"/>
                <a:gd name="T96" fmla="*/ 148 w 399"/>
                <a:gd name="T97" fmla="*/ 8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9" h="106">
                  <a:moveTo>
                    <a:pt x="148" y="89"/>
                  </a:moveTo>
                  <a:lnTo>
                    <a:pt x="135" y="91"/>
                  </a:lnTo>
                  <a:lnTo>
                    <a:pt x="122" y="93"/>
                  </a:lnTo>
                  <a:lnTo>
                    <a:pt x="108" y="95"/>
                  </a:lnTo>
                  <a:lnTo>
                    <a:pt x="95" y="97"/>
                  </a:lnTo>
                  <a:lnTo>
                    <a:pt x="84" y="99"/>
                  </a:lnTo>
                  <a:lnTo>
                    <a:pt x="72" y="101"/>
                  </a:lnTo>
                  <a:lnTo>
                    <a:pt x="63" y="103"/>
                  </a:lnTo>
                  <a:lnTo>
                    <a:pt x="53" y="103"/>
                  </a:lnTo>
                  <a:lnTo>
                    <a:pt x="44" y="105"/>
                  </a:lnTo>
                  <a:lnTo>
                    <a:pt x="36" y="105"/>
                  </a:lnTo>
                  <a:lnTo>
                    <a:pt x="27" y="105"/>
                  </a:lnTo>
                  <a:lnTo>
                    <a:pt x="21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4" y="106"/>
                  </a:lnTo>
                  <a:lnTo>
                    <a:pt x="0" y="106"/>
                  </a:lnTo>
                  <a:lnTo>
                    <a:pt x="0" y="67"/>
                  </a:lnTo>
                  <a:lnTo>
                    <a:pt x="15" y="67"/>
                  </a:lnTo>
                  <a:lnTo>
                    <a:pt x="32" y="67"/>
                  </a:lnTo>
                  <a:lnTo>
                    <a:pt x="46" y="65"/>
                  </a:lnTo>
                  <a:lnTo>
                    <a:pt x="59" y="65"/>
                  </a:lnTo>
                  <a:lnTo>
                    <a:pt x="70" y="63"/>
                  </a:lnTo>
                  <a:lnTo>
                    <a:pt x="82" y="61"/>
                  </a:lnTo>
                  <a:lnTo>
                    <a:pt x="91" y="59"/>
                  </a:lnTo>
                  <a:lnTo>
                    <a:pt x="99" y="57"/>
                  </a:lnTo>
                  <a:lnTo>
                    <a:pt x="103" y="57"/>
                  </a:lnTo>
                  <a:lnTo>
                    <a:pt x="108" y="55"/>
                  </a:lnTo>
                  <a:lnTo>
                    <a:pt x="114" y="55"/>
                  </a:lnTo>
                  <a:lnTo>
                    <a:pt x="120" y="53"/>
                  </a:lnTo>
                  <a:lnTo>
                    <a:pt x="126" y="53"/>
                  </a:lnTo>
                  <a:lnTo>
                    <a:pt x="133" y="51"/>
                  </a:lnTo>
                  <a:lnTo>
                    <a:pt x="141" y="50"/>
                  </a:lnTo>
                  <a:lnTo>
                    <a:pt x="148" y="48"/>
                  </a:lnTo>
                  <a:lnTo>
                    <a:pt x="158" y="46"/>
                  </a:lnTo>
                  <a:lnTo>
                    <a:pt x="167" y="44"/>
                  </a:lnTo>
                  <a:lnTo>
                    <a:pt x="177" y="42"/>
                  </a:lnTo>
                  <a:lnTo>
                    <a:pt x="186" y="38"/>
                  </a:lnTo>
                  <a:lnTo>
                    <a:pt x="198" y="36"/>
                  </a:lnTo>
                  <a:lnTo>
                    <a:pt x="209" y="32"/>
                  </a:lnTo>
                  <a:lnTo>
                    <a:pt x="221" y="31"/>
                  </a:lnTo>
                  <a:lnTo>
                    <a:pt x="232" y="27"/>
                  </a:lnTo>
                  <a:lnTo>
                    <a:pt x="245" y="23"/>
                  </a:lnTo>
                  <a:lnTo>
                    <a:pt x="257" y="21"/>
                  </a:lnTo>
                  <a:lnTo>
                    <a:pt x="266" y="17"/>
                  </a:lnTo>
                  <a:lnTo>
                    <a:pt x="278" y="15"/>
                  </a:lnTo>
                  <a:lnTo>
                    <a:pt x="287" y="14"/>
                  </a:lnTo>
                  <a:lnTo>
                    <a:pt x="295" y="12"/>
                  </a:lnTo>
                  <a:lnTo>
                    <a:pt x="302" y="10"/>
                  </a:lnTo>
                  <a:lnTo>
                    <a:pt x="310" y="8"/>
                  </a:lnTo>
                  <a:lnTo>
                    <a:pt x="318" y="6"/>
                  </a:lnTo>
                  <a:lnTo>
                    <a:pt x="323" y="4"/>
                  </a:lnTo>
                  <a:lnTo>
                    <a:pt x="329" y="4"/>
                  </a:lnTo>
                  <a:lnTo>
                    <a:pt x="333" y="2"/>
                  </a:lnTo>
                  <a:lnTo>
                    <a:pt x="337" y="2"/>
                  </a:lnTo>
                  <a:lnTo>
                    <a:pt x="340" y="0"/>
                  </a:lnTo>
                  <a:lnTo>
                    <a:pt x="342" y="0"/>
                  </a:lnTo>
                  <a:lnTo>
                    <a:pt x="344" y="0"/>
                  </a:lnTo>
                  <a:lnTo>
                    <a:pt x="346" y="0"/>
                  </a:lnTo>
                  <a:lnTo>
                    <a:pt x="350" y="2"/>
                  </a:lnTo>
                  <a:lnTo>
                    <a:pt x="354" y="2"/>
                  </a:lnTo>
                  <a:lnTo>
                    <a:pt x="357" y="4"/>
                  </a:lnTo>
                  <a:lnTo>
                    <a:pt x="361" y="4"/>
                  </a:lnTo>
                  <a:lnTo>
                    <a:pt x="367" y="6"/>
                  </a:lnTo>
                  <a:lnTo>
                    <a:pt x="373" y="8"/>
                  </a:lnTo>
                  <a:lnTo>
                    <a:pt x="378" y="10"/>
                  </a:lnTo>
                  <a:lnTo>
                    <a:pt x="386" y="15"/>
                  </a:lnTo>
                  <a:lnTo>
                    <a:pt x="390" y="19"/>
                  </a:lnTo>
                  <a:lnTo>
                    <a:pt x="394" y="23"/>
                  </a:lnTo>
                  <a:lnTo>
                    <a:pt x="395" y="25"/>
                  </a:lnTo>
                  <a:lnTo>
                    <a:pt x="397" y="27"/>
                  </a:lnTo>
                  <a:lnTo>
                    <a:pt x="399" y="31"/>
                  </a:lnTo>
                  <a:lnTo>
                    <a:pt x="399" y="32"/>
                  </a:lnTo>
                  <a:lnTo>
                    <a:pt x="399" y="32"/>
                  </a:lnTo>
                  <a:lnTo>
                    <a:pt x="397" y="32"/>
                  </a:lnTo>
                  <a:lnTo>
                    <a:pt x="397" y="34"/>
                  </a:lnTo>
                  <a:lnTo>
                    <a:pt x="395" y="36"/>
                  </a:lnTo>
                  <a:lnTo>
                    <a:pt x="394" y="36"/>
                  </a:lnTo>
                  <a:lnTo>
                    <a:pt x="390" y="38"/>
                  </a:lnTo>
                  <a:lnTo>
                    <a:pt x="386" y="40"/>
                  </a:lnTo>
                  <a:lnTo>
                    <a:pt x="382" y="40"/>
                  </a:lnTo>
                  <a:lnTo>
                    <a:pt x="378" y="42"/>
                  </a:lnTo>
                  <a:lnTo>
                    <a:pt x="373" y="44"/>
                  </a:lnTo>
                  <a:lnTo>
                    <a:pt x="369" y="46"/>
                  </a:lnTo>
                  <a:lnTo>
                    <a:pt x="361" y="48"/>
                  </a:lnTo>
                  <a:lnTo>
                    <a:pt x="356" y="50"/>
                  </a:lnTo>
                  <a:lnTo>
                    <a:pt x="348" y="50"/>
                  </a:lnTo>
                  <a:lnTo>
                    <a:pt x="340" y="51"/>
                  </a:lnTo>
                  <a:lnTo>
                    <a:pt x="333" y="53"/>
                  </a:lnTo>
                  <a:lnTo>
                    <a:pt x="314" y="59"/>
                  </a:lnTo>
                  <a:lnTo>
                    <a:pt x="295" y="63"/>
                  </a:lnTo>
                  <a:lnTo>
                    <a:pt x="276" y="67"/>
                  </a:lnTo>
                  <a:lnTo>
                    <a:pt x="253" y="70"/>
                  </a:lnTo>
                  <a:lnTo>
                    <a:pt x="230" y="76"/>
                  </a:lnTo>
                  <a:lnTo>
                    <a:pt x="205" y="80"/>
                  </a:lnTo>
                  <a:lnTo>
                    <a:pt x="179" y="84"/>
                  </a:lnTo>
                  <a:lnTo>
                    <a:pt x="164" y="86"/>
                  </a:lnTo>
                  <a:lnTo>
                    <a:pt x="148" y="89"/>
                  </a:lnTo>
                  <a:lnTo>
                    <a:pt x="148" y="89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3386138" y="1309688"/>
              <a:ext cx="98425" cy="98425"/>
            </a:xfrm>
            <a:custGeom>
              <a:avLst/>
              <a:gdLst>
                <a:gd name="T0" fmla="*/ 114 w 123"/>
                <a:gd name="T1" fmla="*/ 112 h 125"/>
                <a:gd name="T2" fmla="*/ 106 w 123"/>
                <a:gd name="T3" fmla="*/ 117 h 125"/>
                <a:gd name="T4" fmla="*/ 100 w 123"/>
                <a:gd name="T5" fmla="*/ 121 h 125"/>
                <a:gd name="T6" fmla="*/ 97 w 123"/>
                <a:gd name="T7" fmla="*/ 123 h 125"/>
                <a:gd name="T8" fmla="*/ 93 w 123"/>
                <a:gd name="T9" fmla="*/ 125 h 125"/>
                <a:gd name="T10" fmla="*/ 91 w 123"/>
                <a:gd name="T11" fmla="*/ 123 h 125"/>
                <a:gd name="T12" fmla="*/ 87 w 123"/>
                <a:gd name="T13" fmla="*/ 121 h 125"/>
                <a:gd name="T14" fmla="*/ 83 w 123"/>
                <a:gd name="T15" fmla="*/ 119 h 125"/>
                <a:gd name="T16" fmla="*/ 79 w 123"/>
                <a:gd name="T17" fmla="*/ 114 h 125"/>
                <a:gd name="T18" fmla="*/ 74 w 123"/>
                <a:gd name="T19" fmla="*/ 108 h 125"/>
                <a:gd name="T20" fmla="*/ 68 w 123"/>
                <a:gd name="T21" fmla="*/ 102 h 125"/>
                <a:gd name="T22" fmla="*/ 62 w 123"/>
                <a:gd name="T23" fmla="*/ 95 h 125"/>
                <a:gd name="T24" fmla="*/ 55 w 123"/>
                <a:gd name="T25" fmla="*/ 85 h 125"/>
                <a:gd name="T26" fmla="*/ 39 w 123"/>
                <a:gd name="T27" fmla="*/ 68 h 125"/>
                <a:gd name="T28" fmla="*/ 34 w 123"/>
                <a:gd name="T29" fmla="*/ 60 h 125"/>
                <a:gd name="T30" fmla="*/ 28 w 123"/>
                <a:gd name="T31" fmla="*/ 55 h 125"/>
                <a:gd name="T32" fmla="*/ 22 w 123"/>
                <a:gd name="T33" fmla="*/ 49 h 125"/>
                <a:gd name="T34" fmla="*/ 17 w 123"/>
                <a:gd name="T35" fmla="*/ 42 h 125"/>
                <a:gd name="T36" fmla="*/ 13 w 123"/>
                <a:gd name="T37" fmla="*/ 36 h 125"/>
                <a:gd name="T38" fmla="*/ 9 w 123"/>
                <a:gd name="T39" fmla="*/ 32 h 125"/>
                <a:gd name="T40" fmla="*/ 5 w 123"/>
                <a:gd name="T41" fmla="*/ 26 h 125"/>
                <a:gd name="T42" fmla="*/ 3 w 123"/>
                <a:gd name="T43" fmla="*/ 23 h 125"/>
                <a:gd name="T44" fmla="*/ 1 w 123"/>
                <a:gd name="T45" fmla="*/ 19 h 125"/>
                <a:gd name="T46" fmla="*/ 0 w 123"/>
                <a:gd name="T47" fmla="*/ 15 h 125"/>
                <a:gd name="T48" fmla="*/ 0 w 123"/>
                <a:gd name="T49" fmla="*/ 11 h 125"/>
                <a:gd name="T50" fmla="*/ 0 w 123"/>
                <a:gd name="T51" fmla="*/ 9 h 125"/>
                <a:gd name="T52" fmla="*/ 0 w 123"/>
                <a:gd name="T53" fmla="*/ 7 h 125"/>
                <a:gd name="T54" fmla="*/ 1 w 123"/>
                <a:gd name="T55" fmla="*/ 5 h 125"/>
                <a:gd name="T56" fmla="*/ 1 w 123"/>
                <a:gd name="T57" fmla="*/ 4 h 125"/>
                <a:gd name="T58" fmla="*/ 1 w 123"/>
                <a:gd name="T59" fmla="*/ 2 h 125"/>
                <a:gd name="T60" fmla="*/ 5 w 123"/>
                <a:gd name="T61" fmla="*/ 2 h 125"/>
                <a:gd name="T62" fmla="*/ 7 w 123"/>
                <a:gd name="T63" fmla="*/ 2 h 125"/>
                <a:gd name="T64" fmla="*/ 11 w 123"/>
                <a:gd name="T65" fmla="*/ 2 h 125"/>
                <a:gd name="T66" fmla="*/ 17 w 123"/>
                <a:gd name="T67" fmla="*/ 0 h 125"/>
                <a:gd name="T68" fmla="*/ 22 w 123"/>
                <a:gd name="T69" fmla="*/ 0 h 125"/>
                <a:gd name="T70" fmla="*/ 30 w 123"/>
                <a:gd name="T71" fmla="*/ 0 h 125"/>
                <a:gd name="T72" fmla="*/ 36 w 123"/>
                <a:gd name="T73" fmla="*/ 2 h 125"/>
                <a:gd name="T74" fmla="*/ 43 w 123"/>
                <a:gd name="T75" fmla="*/ 2 h 125"/>
                <a:gd name="T76" fmla="*/ 49 w 123"/>
                <a:gd name="T77" fmla="*/ 2 h 125"/>
                <a:gd name="T78" fmla="*/ 55 w 123"/>
                <a:gd name="T79" fmla="*/ 4 h 125"/>
                <a:gd name="T80" fmla="*/ 62 w 123"/>
                <a:gd name="T81" fmla="*/ 7 h 125"/>
                <a:gd name="T82" fmla="*/ 70 w 123"/>
                <a:gd name="T83" fmla="*/ 9 h 125"/>
                <a:gd name="T84" fmla="*/ 76 w 123"/>
                <a:gd name="T85" fmla="*/ 13 h 125"/>
                <a:gd name="T86" fmla="*/ 83 w 123"/>
                <a:gd name="T87" fmla="*/ 19 h 125"/>
                <a:gd name="T88" fmla="*/ 91 w 123"/>
                <a:gd name="T89" fmla="*/ 23 h 125"/>
                <a:gd name="T90" fmla="*/ 98 w 123"/>
                <a:gd name="T91" fmla="*/ 28 h 125"/>
                <a:gd name="T92" fmla="*/ 104 w 123"/>
                <a:gd name="T93" fmla="*/ 34 h 125"/>
                <a:gd name="T94" fmla="*/ 108 w 123"/>
                <a:gd name="T95" fmla="*/ 40 h 125"/>
                <a:gd name="T96" fmla="*/ 114 w 123"/>
                <a:gd name="T97" fmla="*/ 45 h 125"/>
                <a:gd name="T98" fmla="*/ 117 w 123"/>
                <a:gd name="T99" fmla="*/ 51 h 125"/>
                <a:gd name="T100" fmla="*/ 119 w 123"/>
                <a:gd name="T101" fmla="*/ 59 h 125"/>
                <a:gd name="T102" fmla="*/ 121 w 123"/>
                <a:gd name="T103" fmla="*/ 66 h 125"/>
                <a:gd name="T104" fmla="*/ 123 w 123"/>
                <a:gd name="T105" fmla="*/ 74 h 125"/>
                <a:gd name="T106" fmla="*/ 123 w 123"/>
                <a:gd name="T107" fmla="*/ 81 h 125"/>
                <a:gd name="T108" fmla="*/ 123 w 123"/>
                <a:gd name="T109" fmla="*/ 89 h 125"/>
                <a:gd name="T110" fmla="*/ 121 w 123"/>
                <a:gd name="T111" fmla="*/ 95 h 125"/>
                <a:gd name="T112" fmla="*/ 121 w 123"/>
                <a:gd name="T113" fmla="*/ 98 h 125"/>
                <a:gd name="T114" fmla="*/ 119 w 123"/>
                <a:gd name="T115" fmla="*/ 104 h 125"/>
                <a:gd name="T116" fmla="*/ 116 w 123"/>
                <a:gd name="T117" fmla="*/ 108 h 125"/>
                <a:gd name="T118" fmla="*/ 114 w 123"/>
                <a:gd name="T119" fmla="*/ 112 h 125"/>
                <a:gd name="T120" fmla="*/ 114 w 123"/>
                <a:gd name="T121" fmla="*/ 1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25">
                  <a:moveTo>
                    <a:pt x="114" y="112"/>
                  </a:moveTo>
                  <a:lnTo>
                    <a:pt x="106" y="117"/>
                  </a:lnTo>
                  <a:lnTo>
                    <a:pt x="100" y="121"/>
                  </a:lnTo>
                  <a:lnTo>
                    <a:pt x="97" y="123"/>
                  </a:lnTo>
                  <a:lnTo>
                    <a:pt x="93" y="125"/>
                  </a:lnTo>
                  <a:lnTo>
                    <a:pt x="91" y="123"/>
                  </a:lnTo>
                  <a:lnTo>
                    <a:pt x="87" y="121"/>
                  </a:lnTo>
                  <a:lnTo>
                    <a:pt x="83" y="119"/>
                  </a:lnTo>
                  <a:lnTo>
                    <a:pt x="79" y="114"/>
                  </a:lnTo>
                  <a:lnTo>
                    <a:pt x="74" y="108"/>
                  </a:lnTo>
                  <a:lnTo>
                    <a:pt x="68" y="102"/>
                  </a:lnTo>
                  <a:lnTo>
                    <a:pt x="62" y="95"/>
                  </a:lnTo>
                  <a:lnTo>
                    <a:pt x="55" y="85"/>
                  </a:lnTo>
                  <a:lnTo>
                    <a:pt x="39" y="68"/>
                  </a:lnTo>
                  <a:lnTo>
                    <a:pt x="34" y="60"/>
                  </a:lnTo>
                  <a:lnTo>
                    <a:pt x="28" y="55"/>
                  </a:lnTo>
                  <a:lnTo>
                    <a:pt x="22" y="49"/>
                  </a:lnTo>
                  <a:lnTo>
                    <a:pt x="17" y="42"/>
                  </a:lnTo>
                  <a:lnTo>
                    <a:pt x="13" y="36"/>
                  </a:lnTo>
                  <a:lnTo>
                    <a:pt x="9" y="32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3" y="2"/>
                  </a:lnTo>
                  <a:lnTo>
                    <a:pt x="49" y="2"/>
                  </a:lnTo>
                  <a:lnTo>
                    <a:pt x="55" y="4"/>
                  </a:lnTo>
                  <a:lnTo>
                    <a:pt x="62" y="7"/>
                  </a:lnTo>
                  <a:lnTo>
                    <a:pt x="70" y="9"/>
                  </a:lnTo>
                  <a:lnTo>
                    <a:pt x="76" y="13"/>
                  </a:lnTo>
                  <a:lnTo>
                    <a:pt x="83" y="19"/>
                  </a:lnTo>
                  <a:lnTo>
                    <a:pt x="91" y="23"/>
                  </a:lnTo>
                  <a:lnTo>
                    <a:pt x="98" y="28"/>
                  </a:lnTo>
                  <a:lnTo>
                    <a:pt x="104" y="34"/>
                  </a:lnTo>
                  <a:lnTo>
                    <a:pt x="108" y="40"/>
                  </a:lnTo>
                  <a:lnTo>
                    <a:pt x="114" y="45"/>
                  </a:lnTo>
                  <a:lnTo>
                    <a:pt x="117" y="51"/>
                  </a:lnTo>
                  <a:lnTo>
                    <a:pt x="119" y="59"/>
                  </a:lnTo>
                  <a:lnTo>
                    <a:pt x="121" y="66"/>
                  </a:lnTo>
                  <a:lnTo>
                    <a:pt x="123" y="74"/>
                  </a:lnTo>
                  <a:lnTo>
                    <a:pt x="123" y="81"/>
                  </a:lnTo>
                  <a:lnTo>
                    <a:pt x="123" y="89"/>
                  </a:lnTo>
                  <a:lnTo>
                    <a:pt x="121" y="95"/>
                  </a:lnTo>
                  <a:lnTo>
                    <a:pt x="121" y="98"/>
                  </a:lnTo>
                  <a:lnTo>
                    <a:pt x="119" y="104"/>
                  </a:lnTo>
                  <a:lnTo>
                    <a:pt x="116" y="108"/>
                  </a:lnTo>
                  <a:lnTo>
                    <a:pt x="114" y="112"/>
                  </a:lnTo>
                  <a:lnTo>
                    <a:pt x="114" y="112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3338513" y="1544638"/>
              <a:ext cx="285750" cy="71438"/>
            </a:xfrm>
            <a:custGeom>
              <a:avLst/>
              <a:gdLst>
                <a:gd name="T0" fmla="*/ 0 w 359"/>
                <a:gd name="T1" fmla="*/ 73 h 91"/>
                <a:gd name="T2" fmla="*/ 0 w 359"/>
                <a:gd name="T3" fmla="*/ 70 h 91"/>
                <a:gd name="T4" fmla="*/ 2 w 359"/>
                <a:gd name="T5" fmla="*/ 66 h 91"/>
                <a:gd name="T6" fmla="*/ 5 w 359"/>
                <a:gd name="T7" fmla="*/ 62 h 91"/>
                <a:gd name="T8" fmla="*/ 9 w 359"/>
                <a:gd name="T9" fmla="*/ 60 h 91"/>
                <a:gd name="T10" fmla="*/ 17 w 359"/>
                <a:gd name="T11" fmla="*/ 58 h 91"/>
                <a:gd name="T12" fmla="*/ 28 w 359"/>
                <a:gd name="T13" fmla="*/ 55 h 91"/>
                <a:gd name="T14" fmla="*/ 43 w 359"/>
                <a:gd name="T15" fmla="*/ 51 h 91"/>
                <a:gd name="T16" fmla="*/ 62 w 359"/>
                <a:gd name="T17" fmla="*/ 47 h 91"/>
                <a:gd name="T18" fmla="*/ 85 w 359"/>
                <a:gd name="T19" fmla="*/ 41 h 91"/>
                <a:gd name="T20" fmla="*/ 112 w 359"/>
                <a:gd name="T21" fmla="*/ 34 h 91"/>
                <a:gd name="T22" fmla="*/ 142 w 359"/>
                <a:gd name="T23" fmla="*/ 26 h 91"/>
                <a:gd name="T24" fmla="*/ 175 w 359"/>
                <a:gd name="T25" fmla="*/ 20 h 91"/>
                <a:gd name="T26" fmla="*/ 201 w 359"/>
                <a:gd name="T27" fmla="*/ 15 h 91"/>
                <a:gd name="T28" fmla="*/ 226 w 359"/>
                <a:gd name="T29" fmla="*/ 11 h 91"/>
                <a:gd name="T30" fmla="*/ 247 w 359"/>
                <a:gd name="T31" fmla="*/ 7 h 91"/>
                <a:gd name="T32" fmla="*/ 266 w 359"/>
                <a:gd name="T33" fmla="*/ 3 h 91"/>
                <a:gd name="T34" fmla="*/ 279 w 359"/>
                <a:gd name="T35" fmla="*/ 1 h 91"/>
                <a:gd name="T36" fmla="*/ 292 w 359"/>
                <a:gd name="T37" fmla="*/ 0 h 91"/>
                <a:gd name="T38" fmla="*/ 302 w 359"/>
                <a:gd name="T39" fmla="*/ 0 h 91"/>
                <a:gd name="T40" fmla="*/ 323 w 359"/>
                <a:gd name="T41" fmla="*/ 1 h 91"/>
                <a:gd name="T42" fmla="*/ 342 w 359"/>
                <a:gd name="T43" fmla="*/ 5 h 91"/>
                <a:gd name="T44" fmla="*/ 351 w 359"/>
                <a:gd name="T45" fmla="*/ 9 h 91"/>
                <a:gd name="T46" fmla="*/ 355 w 359"/>
                <a:gd name="T47" fmla="*/ 13 h 91"/>
                <a:gd name="T48" fmla="*/ 359 w 359"/>
                <a:gd name="T49" fmla="*/ 19 h 91"/>
                <a:gd name="T50" fmla="*/ 359 w 359"/>
                <a:gd name="T51" fmla="*/ 22 h 91"/>
                <a:gd name="T52" fmla="*/ 355 w 359"/>
                <a:gd name="T53" fmla="*/ 26 h 91"/>
                <a:gd name="T54" fmla="*/ 346 w 359"/>
                <a:gd name="T55" fmla="*/ 32 h 91"/>
                <a:gd name="T56" fmla="*/ 328 w 359"/>
                <a:gd name="T57" fmla="*/ 37 h 91"/>
                <a:gd name="T58" fmla="*/ 311 w 359"/>
                <a:gd name="T59" fmla="*/ 43 h 91"/>
                <a:gd name="T60" fmla="*/ 290 w 359"/>
                <a:gd name="T61" fmla="*/ 47 h 91"/>
                <a:gd name="T62" fmla="*/ 256 w 359"/>
                <a:gd name="T63" fmla="*/ 55 h 91"/>
                <a:gd name="T64" fmla="*/ 216 w 359"/>
                <a:gd name="T65" fmla="*/ 62 h 91"/>
                <a:gd name="T66" fmla="*/ 171 w 359"/>
                <a:gd name="T67" fmla="*/ 70 h 91"/>
                <a:gd name="T68" fmla="*/ 135 w 359"/>
                <a:gd name="T69" fmla="*/ 77 h 91"/>
                <a:gd name="T70" fmla="*/ 112 w 359"/>
                <a:gd name="T71" fmla="*/ 81 h 91"/>
                <a:gd name="T72" fmla="*/ 93 w 359"/>
                <a:gd name="T73" fmla="*/ 85 h 91"/>
                <a:gd name="T74" fmla="*/ 76 w 359"/>
                <a:gd name="T75" fmla="*/ 87 h 91"/>
                <a:gd name="T76" fmla="*/ 62 w 359"/>
                <a:gd name="T77" fmla="*/ 89 h 91"/>
                <a:gd name="T78" fmla="*/ 49 w 359"/>
                <a:gd name="T79" fmla="*/ 91 h 91"/>
                <a:gd name="T80" fmla="*/ 40 w 359"/>
                <a:gd name="T81" fmla="*/ 91 h 91"/>
                <a:gd name="T82" fmla="*/ 34 w 359"/>
                <a:gd name="T83" fmla="*/ 89 h 91"/>
                <a:gd name="T84" fmla="*/ 21 w 359"/>
                <a:gd name="T85" fmla="*/ 87 h 91"/>
                <a:gd name="T86" fmla="*/ 9 w 359"/>
                <a:gd name="T87" fmla="*/ 85 h 91"/>
                <a:gd name="T88" fmla="*/ 3 w 359"/>
                <a:gd name="T89" fmla="*/ 81 h 91"/>
                <a:gd name="T90" fmla="*/ 2 w 359"/>
                <a:gd name="T91" fmla="*/ 7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9" h="91">
                  <a:moveTo>
                    <a:pt x="2" y="79"/>
                  </a:moveTo>
                  <a:lnTo>
                    <a:pt x="0" y="73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3" y="64"/>
                  </a:lnTo>
                  <a:lnTo>
                    <a:pt x="5" y="62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3" y="58"/>
                  </a:lnTo>
                  <a:lnTo>
                    <a:pt x="17" y="58"/>
                  </a:lnTo>
                  <a:lnTo>
                    <a:pt x="22" y="56"/>
                  </a:lnTo>
                  <a:lnTo>
                    <a:pt x="28" y="55"/>
                  </a:lnTo>
                  <a:lnTo>
                    <a:pt x="36" y="53"/>
                  </a:lnTo>
                  <a:lnTo>
                    <a:pt x="43" y="51"/>
                  </a:lnTo>
                  <a:lnTo>
                    <a:pt x="53" y="49"/>
                  </a:lnTo>
                  <a:lnTo>
                    <a:pt x="62" y="47"/>
                  </a:lnTo>
                  <a:lnTo>
                    <a:pt x="74" y="43"/>
                  </a:lnTo>
                  <a:lnTo>
                    <a:pt x="85" y="41"/>
                  </a:lnTo>
                  <a:lnTo>
                    <a:pt x="98" y="37"/>
                  </a:lnTo>
                  <a:lnTo>
                    <a:pt x="112" y="34"/>
                  </a:lnTo>
                  <a:lnTo>
                    <a:pt x="127" y="30"/>
                  </a:lnTo>
                  <a:lnTo>
                    <a:pt x="142" y="26"/>
                  </a:lnTo>
                  <a:lnTo>
                    <a:pt x="159" y="24"/>
                  </a:lnTo>
                  <a:lnTo>
                    <a:pt x="175" y="20"/>
                  </a:lnTo>
                  <a:lnTo>
                    <a:pt x="188" y="17"/>
                  </a:lnTo>
                  <a:lnTo>
                    <a:pt x="201" y="15"/>
                  </a:lnTo>
                  <a:lnTo>
                    <a:pt x="214" y="13"/>
                  </a:lnTo>
                  <a:lnTo>
                    <a:pt x="226" y="11"/>
                  </a:lnTo>
                  <a:lnTo>
                    <a:pt x="237" y="9"/>
                  </a:lnTo>
                  <a:lnTo>
                    <a:pt x="247" y="7"/>
                  </a:lnTo>
                  <a:lnTo>
                    <a:pt x="256" y="5"/>
                  </a:lnTo>
                  <a:lnTo>
                    <a:pt x="266" y="3"/>
                  </a:lnTo>
                  <a:lnTo>
                    <a:pt x="273" y="3"/>
                  </a:lnTo>
                  <a:lnTo>
                    <a:pt x="279" y="1"/>
                  </a:lnTo>
                  <a:lnTo>
                    <a:pt x="287" y="1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13" y="0"/>
                  </a:lnTo>
                  <a:lnTo>
                    <a:pt x="323" y="1"/>
                  </a:lnTo>
                  <a:lnTo>
                    <a:pt x="332" y="1"/>
                  </a:lnTo>
                  <a:lnTo>
                    <a:pt x="342" y="5"/>
                  </a:lnTo>
                  <a:lnTo>
                    <a:pt x="347" y="7"/>
                  </a:lnTo>
                  <a:lnTo>
                    <a:pt x="351" y="9"/>
                  </a:lnTo>
                  <a:lnTo>
                    <a:pt x="353" y="11"/>
                  </a:lnTo>
                  <a:lnTo>
                    <a:pt x="355" y="13"/>
                  </a:lnTo>
                  <a:lnTo>
                    <a:pt x="357" y="17"/>
                  </a:lnTo>
                  <a:lnTo>
                    <a:pt x="359" y="19"/>
                  </a:lnTo>
                  <a:lnTo>
                    <a:pt x="359" y="20"/>
                  </a:lnTo>
                  <a:lnTo>
                    <a:pt x="359" y="22"/>
                  </a:lnTo>
                  <a:lnTo>
                    <a:pt x="359" y="24"/>
                  </a:lnTo>
                  <a:lnTo>
                    <a:pt x="355" y="26"/>
                  </a:lnTo>
                  <a:lnTo>
                    <a:pt x="351" y="28"/>
                  </a:lnTo>
                  <a:lnTo>
                    <a:pt x="346" y="32"/>
                  </a:lnTo>
                  <a:lnTo>
                    <a:pt x="338" y="34"/>
                  </a:lnTo>
                  <a:lnTo>
                    <a:pt x="328" y="37"/>
                  </a:lnTo>
                  <a:lnTo>
                    <a:pt x="319" y="41"/>
                  </a:lnTo>
                  <a:lnTo>
                    <a:pt x="311" y="43"/>
                  </a:lnTo>
                  <a:lnTo>
                    <a:pt x="306" y="45"/>
                  </a:lnTo>
                  <a:lnTo>
                    <a:pt x="290" y="47"/>
                  </a:lnTo>
                  <a:lnTo>
                    <a:pt x="273" y="51"/>
                  </a:lnTo>
                  <a:lnTo>
                    <a:pt x="256" y="55"/>
                  </a:lnTo>
                  <a:lnTo>
                    <a:pt x="237" y="58"/>
                  </a:lnTo>
                  <a:lnTo>
                    <a:pt x="216" y="62"/>
                  </a:lnTo>
                  <a:lnTo>
                    <a:pt x="195" y="66"/>
                  </a:lnTo>
                  <a:lnTo>
                    <a:pt x="171" y="70"/>
                  </a:lnTo>
                  <a:lnTo>
                    <a:pt x="148" y="75"/>
                  </a:lnTo>
                  <a:lnTo>
                    <a:pt x="135" y="77"/>
                  </a:lnTo>
                  <a:lnTo>
                    <a:pt x="123" y="79"/>
                  </a:lnTo>
                  <a:lnTo>
                    <a:pt x="112" y="81"/>
                  </a:lnTo>
                  <a:lnTo>
                    <a:pt x="102" y="83"/>
                  </a:lnTo>
                  <a:lnTo>
                    <a:pt x="93" y="85"/>
                  </a:lnTo>
                  <a:lnTo>
                    <a:pt x="85" y="87"/>
                  </a:lnTo>
                  <a:lnTo>
                    <a:pt x="76" y="87"/>
                  </a:lnTo>
                  <a:lnTo>
                    <a:pt x="68" y="89"/>
                  </a:lnTo>
                  <a:lnTo>
                    <a:pt x="62" y="89"/>
                  </a:lnTo>
                  <a:lnTo>
                    <a:pt x="55" y="91"/>
                  </a:lnTo>
                  <a:lnTo>
                    <a:pt x="49" y="91"/>
                  </a:lnTo>
                  <a:lnTo>
                    <a:pt x="45" y="91"/>
                  </a:lnTo>
                  <a:lnTo>
                    <a:pt x="40" y="91"/>
                  </a:lnTo>
                  <a:lnTo>
                    <a:pt x="36" y="91"/>
                  </a:lnTo>
                  <a:lnTo>
                    <a:pt x="34" y="89"/>
                  </a:lnTo>
                  <a:lnTo>
                    <a:pt x="30" y="89"/>
                  </a:lnTo>
                  <a:lnTo>
                    <a:pt x="21" y="87"/>
                  </a:lnTo>
                  <a:lnTo>
                    <a:pt x="13" y="85"/>
                  </a:lnTo>
                  <a:lnTo>
                    <a:pt x="9" y="85"/>
                  </a:lnTo>
                  <a:lnTo>
                    <a:pt x="5" y="83"/>
                  </a:lnTo>
                  <a:lnTo>
                    <a:pt x="3" y="81"/>
                  </a:lnTo>
                  <a:lnTo>
                    <a:pt x="2" y="79"/>
                  </a:lnTo>
                  <a:lnTo>
                    <a:pt x="2" y="79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3327400" y="1493838"/>
              <a:ext cx="304800" cy="292100"/>
            </a:xfrm>
            <a:custGeom>
              <a:avLst/>
              <a:gdLst>
                <a:gd name="T0" fmla="*/ 44 w 384"/>
                <a:gd name="T1" fmla="*/ 366 h 370"/>
                <a:gd name="T2" fmla="*/ 33 w 384"/>
                <a:gd name="T3" fmla="*/ 370 h 370"/>
                <a:gd name="T4" fmla="*/ 25 w 384"/>
                <a:gd name="T5" fmla="*/ 366 h 370"/>
                <a:gd name="T6" fmla="*/ 16 w 384"/>
                <a:gd name="T7" fmla="*/ 357 h 370"/>
                <a:gd name="T8" fmla="*/ 4 w 384"/>
                <a:gd name="T9" fmla="*/ 336 h 370"/>
                <a:gd name="T10" fmla="*/ 0 w 384"/>
                <a:gd name="T11" fmla="*/ 319 h 370"/>
                <a:gd name="T12" fmla="*/ 4 w 384"/>
                <a:gd name="T13" fmla="*/ 311 h 370"/>
                <a:gd name="T14" fmla="*/ 14 w 384"/>
                <a:gd name="T15" fmla="*/ 302 h 370"/>
                <a:gd name="T16" fmla="*/ 25 w 384"/>
                <a:gd name="T17" fmla="*/ 294 h 370"/>
                <a:gd name="T18" fmla="*/ 37 w 384"/>
                <a:gd name="T19" fmla="*/ 277 h 370"/>
                <a:gd name="T20" fmla="*/ 50 w 384"/>
                <a:gd name="T21" fmla="*/ 254 h 370"/>
                <a:gd name="T22" fmla="*/ 67 w 384"/>
                <a:gd name="T23" fmla="*/ 228 h 370"/>
                <a:gd name="T24" fmla="*/ 92 w 384"/>
                <a:gd name="T25" fmla="*/ 171 h 370"/>
                <a:gd name="T26" fmla="*/ 114 w 384"/>
                <a:gd name="T27" fmla="*/ 101 h 370"/>
                <a:gd name="T28" fmla="*/ 126 w 384"/>
                <a:gd name="T29" fmla="*/ 57 h 370"/>
                <a:gd name="T30" fmla="*/ 128 w 384"/>
                <a:gd name="T31" fmla="*/ 34 h 370"/>
                <a:gd name="T32" fmla="*/ 126 w 384"/>
                <a:gd name="T33" fmla="*/ 21 h 370"/>
                <a:gd name="T34" fmla="*/ 120 w 384"/>
                <a:gd name="T35" fmla="*/ 15 h 370"/>
                <a:gd name="T36" fmla="*/ 120 w 384"/>
                <a:gd name="T37" fmla="*/ 8 h 370"/>
                <a:gd name="T38" fmla="*/ 128 w 384"/>
                <a:gd name="T39" fmla="*/ 2 h 370"/>
                <a:gd name="T40" fmla="*/ 137 w 384"/>
                <a:gd name="T41" fmla="*/ 0 h 370"/>
                <a:gd name="T42" fmla="*/ 152 w 384"/>
                <a:gd name="T43" fmla="*/ 2 h 370"/>
                <a:gd name="T44" fmla="*/ 177 w 384"/>
                <a:gd name="T45" fmla="*/ 17 h 370"/>
                <a:gd name="T46" fmla="*/ 187 w 384"/>
                <a:gd name="T47" fmla="*/ 27 h 370"/>
                <a:gd name="T48" fmla="*/ 189 w 384"/>
                <a:gd name="T49" fmla="*/ 44 h 370"/>
                <a:gd name="T50" fmla="*/ 183 w 384"/>
                <a:gd name="T51" fmla="*/ 70 h 370"/>
                <a:gd name="T52" fmla="*/ 175 w 384"/>
                <a:gd name="T53" fmla="*/ 91 h 370"/>
                <a:gd name="T54" fmla="*/ 164 w 384"/>
                <a:gd name="T55" fmla="*/ 118 h 370"/>
                <a:gd name="T56" fmla="*/ 141 w 384"/>
                <a:gd name="T57" fmla="*/ 165 h 370"/>
                <a:gd name="T58" fmla="*/ 116 w 384"/>
                <a:gd name="T59" fmla="*/ 212 h 370"/>
                <a:gd name="T60" fmla="*/ 97 w 384"/>
                <a:gd name="T61" fmla="*/ 250 h 370"/>
                <a:gd name="T62" fmla="*/ 80 w 384"/>
                <a:gd name="T63" fmla="*/ 279 h 370"/>
                <a:gd name="T64" fmla="*/ 75 w 384"/>
                <a:gd name="T65" fmla="*/ 294 h 370"/>
                <a:gd name="T66" fmla="*/ 78 w 384"/>
                <a:gd name="T67" fmla="*/ 300 h 370"/>
                <a:gd name="T68" fmla="*/ 92 w 384"/>
                <a:gd name="T69" fmla="*/ 302 h 370"/>
                <a:gd name="T70" fmla="*/ 114 w 384"/>
                <a:gd name="T71" fmla="*/ 298 h 370"/>
                <a:gd name="T72" fmla="*/ 151 w 384"/>
                <a:gd name="T73" fmla="*/ 290 h 370"/>
                <a:gd name="T74" fmla="*/ 194 w 384"/>
                <a:gd name="T75" fmla="*/ 279 h 370"/>
                <a:gd name="T76" fmla="*/ 251 w 384"/>
                <a:gd name="T77" fmla="*/ 264 h 370"/>
                <a:gd name="T78" fmla="*/ 305 w 384"/>
                <a:gd name="T79" fmla="*/ 252 h 370"/>
                <a:gd name="T80" fmla="*/ 324 w 384"/>
                <a:gd name="T81" fmla="*/ 250 h 370"/>
                <a:gd name="T82" fmla="*/ 341 w 384"/>
                <a:gd name="T83" fmla="*/ 248 h 370"/>
                <a:gd name="T84" fmla="*/ 352 w 384"/>
                <a:gd name="T85" fmla="*/ 250 h 370"/>
                <a:gd name="T86" fmla="*/ 371 w 384"/>
                <a:gd name="T87" fmla="*/ 260 h 370"/>
                <a:gd name="T88" fmla="*/ 384 w 384"/>
                <a:gd name="T89" fmla="*/ 277 h 370"/>
                <a:gd name="T90" fmla="*/ 384 w 384"/>
                <a:gd name="T91" fmla="*/ 286 h 370"/>
                <a:gd name="T92" fmla="*/ 375 w 384"/>
                <a:gd name="T93" fmla="*/ 292 h 370"/>
                <a:gd name="T94" fmla="*/ 358 w 384"/>
                <a:gd name="T95" fmla="*/ 298 h 370"/>
                <a:gd name="T96" fmla="*/ 333 w 384"/>
                <a:gd name="T97" fmla="*/ 300 h 370"/>
                <a:gd name="T98" fmla="*/ 305 w 384"/>
                <a:gd name="T99" fmla="*/ 300 h 370"/>
                <a:gd name="T100" fmla="*/ 267 w 384"/>
                <a:gd name="T101" fmla="*/ 303 h 370"/>
                <a:gd name="T102" fmla="*/ 215 w 384"/>
                <a:gd name="T103" fmla="*/ 313 h 370"/>
                <a:gd name="T104" fmla="*/ 172 w 384"/>
                <a:gd name="T105" fmla="*/ 320 h 370"/>
                <a:gd name="T106" fmla="*/ 139 w 384"/>
                <a:gd name="T107" fmla="*/ 328 h 370"/>
                <a:gd name="T108" fmla="*/ 113 w 384"/>
                <a:gd name="T109" fmla="*/ 336 h 370"/>
                <a:gd name="T110" fmla="*/ 90 w 384"/>
                <a:gd name="T111" fmla="*/ 343 h 370"/>
                <a:gd name="T112" fmla="*/ 73 w 384"/>
                <a:gd name="T113" fmla="*/ 349 h 370"/>
                <a:gd name="T114" fmla="*/ 61 w 384"/>
                <a:gd name="T115" fmla="*/ 35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" h="370">
                  <a:moveTo>
                    <a:pt x="59" y="357"/>
                  </a:moveTo>
                  <a:lnTo>
                    <a:pt x="50" y="362"/>
                  </a:lnTo>
                  <a:lnTo>
                    <a:pt x="44" y="366"/>
                  </a:lnTo>
                  <a:lnTo>
                    <a:pt x="38" y="368"/>
                  </a:lnTo>
                  <a:lnTo>
                    <a:pt x="35" y="370"/>
                  </a:lnTo>
                  <a:lnTo>
                    <a:pt x="33" y="370"/>
                  </a:lnTo>
                  <a:lnTo>
                    <a:pt x="31" y="368"/>
                  </a:lnTo>
                  <a:lnTo>
                    <a:pt x="27" y="368"/>
                  </a:lnTo>
                  <a:lnTo>
                    <a:pt x="25" y="366"/>
                  </a:lnTo>
                  <a:lnTo>
                    <a:pt x="23" y="364"/>
                  </a:lnTo>
                  <a:lnTo>
                    <a:pt x="19" y="360"/>
                  </a:lnTo>
                  <a:lnTo>
                    <a:pt x="16" y="357"/>
                  </a:lnTo>
                  <a:lnTo>
                    <a:pt x="14" y="353"/>
                  </a:lnTo>
                  <a:lnTo>
                    <a:pt x="8" y="343"/>
                  </a:lnTo>
                  <a:lnTo>
                    <a:pt x="4" y="336"/>
                  </a:lnTo>
                  <a:lnTo>
                    <a:pt x="2" y="328"/>
                  </a:lnTo>
                  <a:lnTo>
                    <a:pt x="0" y="320"/>
                  </a:lnTo>
                  <a:lnTo>
                    <a:pt x="0" y="319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4" y="311"/>
                  </a:lnTo>
                  <a:lnTo>
                    <a:pt x="6" y="309"/>
                  </a:lnTo>
                  <a:lnTo>
                    <a:pt x="10" y="305"/>
                  </a:lnTo>
                  <a:lnTo>
                    <a:pt x="14" y="302"/>
                  </a:lnTo>
                  <a:lnTo>
                    <a:pt x="18" y="300"/>
                  </a:lnTo>
                  <a:lnTo>
                    <a:pt x="21" y="296"/>
                  </a:lnTo>
                  <a:lnTo>
                    <a:pt x="25" y="294"/>
                  </a:lnTo>
                  <a:lnTo>
                    <a:pt x="29" y="288"/>
                  </a:lnTo>
                  <a:lnTo>
                    <a:pt x="33" y="283"/>
                  </a:lnTo>
                  <a:lnTo>
                    <a:pt x="37" y="277"/>
                  </a:lnTo>
                  <a:lnTo>
                    <a:pt x="42" y="271"/>
                  </a:lnTo>
                  <a:lnTo>
                    <a:pt x="46" y="264"/>
                  </a:lnTo>
                  <a:lnTo>
                    <a:pt x="50" y="254"/>
                  </a:lnTo>
                  <a:lnTo>
                    <a:pt x="56" y="247"/>
                  </a:lnTo>
                  <a:lnTo>
                    <a:pt x="61" y="237"/>
                  </a:lnTo>
                  <a:lnTo>
                    <a:pt x="67" y="228"/>
                  </a:lnTo>
                  <a:lnTo>
                    <a:pt x="71" y="216"/>
                  </a:lnTo>
                  <a:lnTo>
                    <a:pt x="82" y="193"/>
                  </a:lnTo>
                  <a:lnTo>
                    <a:pt x="92" y="171"/>
                  </a:lnTo>
                  <a:lnTo>
                    <a:pt x="101" y="148"/>
                  </a:lnTo>
                  <a:lnTo>
                    <a:pt x="109" y="125"/>
                  </a:lnTo>
                  <a:lnTo>
                    <a:pt x="114" y="101"/>
                  </a:lnTo>
                  <a:lnTo>
                    <a:pt x="122" y="78"/>
                  </a:lnTo>
                  <a:lnTo>
                    <a:pt x="124" y="66"/>
                  </a:lnTo>
                  <a:lnTo>
                    <a:pt x="126" y="57"/>
                  </a:lnTo>
                  <a:lnTo>
                    <a:pt x="128" y="49"/>
                  </a:lnTo>
                  <a:lnTo>
                    <a:pt x="128" y="42"/>
                  </a:lnTo>
                  <a:lnTo>
                    <a:pt x="128" y="34"/>
                  </a:lnTo>
                  <a:lnTo>
                    <a:pt x="128" y="29"/>
                  </a:lnTo>
                  <a:lnTo>
                    <a:pt x="128" y="25"/>
                  </a:lnTo>
                  <a:lnTo>
                    <a:pt x="126" y="21"/>
                  </a:lnTo>
                  <a:lnTo>
                    <a:pt x="122" y="19"/>
                  </a:lnTo>
                  <a:lnTo>
                    <a:pt x="120" y="17"/>
                  </a:lnTo>
                  <a:lnTo>
                    <a:pt x="120" y="15"/>
                  </a:lnTo>
                  <a:lnTo>
                    <a:pt x="120" y="11"/>
                  </a:lnTo>
                  <a:lnTo>
                    <a:pt x="120" y="10"/>
                  </a:lnTo>
                  <a:lnTo>
                    <a:pt x="120" y="8"/>
                  </a:lnTo>
                  <a:lnTo>
                    <a:pt x="122" y="6"/>
                  </a:lnTo>
                  <a:lnTo>
                    <a:pt x="126" y="4"/>
                  </a:lnTo>
                  <a:lnTo>
                    <a:pt x="128" y="2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2" y="2"/>
                  </a:lnTo>
                  <a:lnTo>
                    <a:pt x="158" y="4"/>
                  </a:lnTo>
                  <a:lnTo>
                    <a:pt x="168" y="10"/>
                  </a:lnTo>
                  <a:lnTo>
                    <a:pt x="177" y="17"/>
                  </a:lnTo>
                  <a:lnTo>
                    <a:pt x="181" y="19"/>
                  </a:lnTo>
                  <a:lnTo>
                    <a:pt x="183" y="23"/>
                  </a:lnTo>
                  <a:lnTo>
                    <a:pt x="187" y="27"/>
                  </a:lnTo>
                  <a:lnTo>
                    <a:pt x="189" y="30"/>
                  </a:lnTo>
                  <a:lnTo>
                    <a:pt x="189" y="36"/>
                  </a:lnTo>
                  <a:lnTo>
                    <a:pt x="189" y="44"/>
                  </a:lnTo>
                  <a:lnTo>
                    <a:pt x="187" y="53"/>
                  </a:lnTo>
                  <a:lnTo>
                    <a:pt x="185" y="63"/>
                  </a:lnTo>
                  <a:lnTo>
                    <a:pt x="183" y="70"/>
                  </a:lnTo>
                  <a:lnTo>
                    <a:pt x="179" y="76"/>
                  </a:lnTo>
                  <a:lnTo>
                    <a:pt x="177" y="84"/>
                  </a:lnTo>
                  <a:lnTo>
                    <a:pt x="175" y="91"/>
                  </a:lnTo>
                  <a:lnTo>
                    <a:pt x="172" y="99"/>
                  </a:lnTo>
                  <a:lnTo>
                    <a:pt x="168" y="108"/>
                  </a:lnTo>
                  <a:lnTo>
                    <a:pt x="164" y="118"/>
                  </a:lnTo>
                  <a:lnTo>
                    <a:pt x="158" y="127"/>
                  </a:lnTo>
                  <a:lnTo>
                    <a:pt x="151" y="146"/>
                  </a:lnTo>
                  <a:lnTo>
                    <a:pt x="141" y="165"/>
                  </a:lnTo>
                  <a:lnTo>
                    <a:pt x="133" y="180"/>
                  </a:lnTo>
                  <a:lnTo>
                    <a:pt x="124" y="197"/>
                  </a:lnTo>
                  <a:lnTo>
                    <a:pt x="116" y="212"/>
                  </a:lnTo>
                  <a:lnTo>
                    <a:pt x="109" y="226"/>
                  </a:lnTo>
                  <a:lnTo>
                    <a:pt x="103" y="239"/>
                  </a:lnTo>
                  <a:lnTo>
                    <a:pt x="97" y="250"/>
                  </a:lnTo>
                  <a:lnTo>
                    <a:pt x="90" y="262"/>
                  </a:lnTo>
                  <a:lnTo>
                    <a:pt x="84" y="271"/>
                  </a:lnTo>
                  <a:lnTo>
                    <a:pt x="80" y="279"/>
                  </a:lnTo>
                  <a:lnTo>
                    <a:pt x="76" y="284"/>
                  </a:lnTo>
                  <a:lnTo>
                    <a:pt x="75" y="290"/>
                  </a:lnTo>
                  <a:lnTo>
                    <a:pt x="75" y="294"/>
                  </a:lnTo>
                  <a:lnTo>
                    <a:pt x="75" y="298"/>
                  </a:lnTo>
                  <a:lnTo>
                    <a:pt x="76" y="300"/>
                  </a:lnTo>
                  <a:lnTo>
                    <a:pt x="78" y="300"/>
                  </a:lnTo>
                  <a:lnTo>
                    <a:pt x="80" y="302"/>
                  </a:lnTo>
                  <a:lnTo>
                    <a:pt x="86" y="302"/>
                  </a:lnTo>
                  <a:lnTo>
                    <a:pt x="92" y="302"/>
                  </a:lnTo>
                  <a:lnTo>
                    <a:pt x="97" y="302"/>
                  </a:lnTo>
                  <a:lnTo>
                    <a:pt x="107" y="300"/>
                  </a:lnTo>
                  <a:lnTo>
                    <a:pt x="114" y="298"/>
                  </a:lnTo>
                  <a:lnTo>
                    <a:pt x="126" y="294"/>
                  </a:lnTo>
                  <a:lnTo>
                    <a:pt x="137" y="292"/>
                  </a:lnTo>
                  <a:lnTo>
                    <a:pt x="151" y="290"/>
                  </a:lnTo>
                  <a:lnTo>
                    <a:pt x="164" y="286"/>
                  </a:lnTo>
                  <a:lnTo>
                    <a:pt x="179" y="283"/>
                  </a:lnTo>
                  <a:lnTo>
                    <a:pt x="194" y="279"/>
                  </a:lnTo>
                  <a:lnTo>
                    <a:pt x="211" y="273"/>
                  </a:lnTo>
                  <a:lnTo>
                    <a:pt x="230" y="269"/>
                  </a:lnTo>
                  <a:lnTo>
                    <a:pt x="251" y="264"/>
                  </a:lnTo>
                  <a:lnTo>
                    <a:pt x="270" y="260"/>
                  </a:lnTo>
                  <a:lnTo>
                    <a:pt x="287" y="256"/>
                  </a:lnTo>
                  <a:lnTo>
                    <a:pt x="305" y="252"/>
                  </a:lnTo>
                  <a:lnTo>
                    <a:pt x="310" y="250"/>
                  </a:lnTo>
                  <a:lnTo>
                    <a:pt x="318" y="250"/>
                  </a:lnTo>
                  <a:lnTo>
                    <a:pt x="324" y="250"/>
                  </a:lnTo>
                  <a:lnTo>
                    <a:pt x="331" y="248"/>
                  </a:lnTo>
                  <a:lnTo>
                    <a:pt x="335" y="248"/>
                  </a:lnTo>
                  <a:lnTo>
                    <a:pt x="341" y="248"/>
                  </a:lnTo>
                  <a:lnTo>
                    <a:pt x="344" y="248"/>
                  </a:lnTo>
                  <a:lnTo>
                    <a:pt x="348" y="248"/>
                  </a:lnTo>
                  <a:lnTo>
                    <a:pt x="352" y="250"/>
                  </a:lnTo>
                  <a:lnTo>
                    <a:pt x="354" y="250"/>
                  </a:lnTo>
                  <a:lnTo>
                    <a:pt x="363" y="254"/>
                  </a:lnTo>
                  <a:lnTo>
                    <a:pt x="371" y="260"/>
                  </a:lnTo>
                  <a:lnTo>
                    <a:pt x="377" y="266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4" y="281"/>
                  </a:lnTo>
                  <a:lnTo>
                    <a:pt x="384" y="284"/>
                  </a:lnTo>
                  <a:lnTo>
                    <a:pt x="384" y="286"/>
                  </a:lnTo>
                  <a:lnTo>
                    <a:pt x="381" y="288"/>
                  </a:lnTo>
                  <a:lnTo>
                    <a:pt x="379" y="290"/>
                  </a:lnTo>
                  <a:lnTo>
                    <a:pt x="375" y="292"/>
                  </a:lnTo>
                  <a:lnTo>
                    <a:pt x="371" y="294"/>
                  </a:lnTo>
                  <a:lnTo>
                    <a:pt x="365" y="296"/>
                  </a:lnTo>
                  <a:lnTo>
                    <a:pt x="358" y="298"/>
                  </a:lnTo>
                  <a:lnTo>
                    <a:pt x="350" y="298"/>
                  </a:lnTo>
                  <a:lnTo>
                    <a:pt x="343" y="298"/>
                  </a:lnTo>
                  <a:lnTo>
                    <a:pt x="333" y="300"/>
                  </a:lnTo>
                  <a:lnTo>
                    <a:pt x="325" y="300"/>
                  </a:lnTo>
                  <a:lnTo>
                    <a:pt x="316" y="300"/>
                  </a:lnTo>
                  <a:lnTo>
                    <a:pt x="305" y="300"/>
                  </a:lnTo>
                  <a:lnTo>
                    <a:pt x="293" y="302"/>
                  </a:lnTo>
                  <a:lnTo>
                    <a:pt x="280" y="302"/>
                  </a:lnTo>
                  <a:lnTo>
                    <a:pt x="267" y="303"/>
                  </a:lnTo>
                  <a:lnTo>
                    <a:pt x="251" y="307"/>
                  </a:lnTo>
                  <a:lnTo>
                    <a:pt x="232" y="309"/>
                  </a:lnTo>
                  <a:lnTo>
                    <a:pt x="215" y="313"/>
                  </a:lnTo>
                  <a:lnTo>
                    <a:pt x="194" y="317"/>
                  </a:lnTo>
                  <a:lnTo>
                    <a:pt x="183" y="319"/>
                  </a:lnTo>
                  <a:lnTo>
                    <a:pt x="172" y="320"/>
                  </a:lnTo>
                  <a:lnTo>
                    <a:pt x="160" y="324"/>
                  </a:lnTo>
                  <a:lnTo>
                    <a:pt x="149" y="326"/>
                  </a:lnTo>
                  <a:lnTo>
                    <a:pt x="139" y="328"/>
                  </a:lnTo>
                  <a:lnTo>
                    <a:pt x="130" y="332"/>
                  </a:lnTo>
                  <a:lnTo>
                    <a:pt x="120" y="334"/>
                  </a:lnTo>
                  <a:lnTo>
                    <a:pt x="113" y="336"/>
                  </a:lnTo>
                  <a:lnTo>
                    <a:pt x="103" y="338"/>
                  </a:lnTo>
                  <a:lnTo>
                    <a:pt x="97" y="339"/>
                  </a:lnTo>
                  <a:lnTo>
                    <a:pt x="90" y="343"/>
                  </a:lnTo>
                  <a:lnTo>
                    <a:pt x="84" y="345"/>
                  </a:lnTo>
                  <a:lnTo>
                    <a:pt x="78" y="347"/>
                  </a:lnTo>
                  <a:lnTo>
                    <a:pt x="73" y="349"/>
                  </a:lnTo>
                  <a:lnTo>
                    <a:pt x="69" y="351"/>
                  </a:lnTo>
                  <a:lnTo>
                    <a:pt x="65" y="353"/>
                  </a:lnTo>
                  <a:lnTo>
                    <a:pt x="61" y="355"/>
                  </a:lnTo>
                  <a:lnTo>
                    <a:pt x="59" y="357"/>
                  </a:lnTo>
                  <a:lnTo>
                    <a:pt x="59" y="357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3451225" y="1635126"/>
              <a:ext cx="58737" cy="496888"/>
            </a:xfrm>
            <a:custGeom>
              <a:avLst/>
              <a:gdLst>
                <a:gd name="T0" fmla="*/ 0 w 74"/>
                <a:gd name="T1" fmla="*/ 27 h 628"/>
                <a:gd name="T2" fmla="*/ 0 w 74"/>
                <a:gd name="T3" fmla="*/ 14 h 628"/>
                <a:gd name="T4" fmla="*/ 4 w 74"/>
                <a:gd name="T5" fmla="*/ 4 h 628"/>
                <a:gd name="T6" fmla="*/ 10 w 74"/>
                <a:gd name="T7" fmla="*/ 2 h 628"/>
                <a:gd name="T8" fmla="*/ 17 w 74"/>
                <a:gd name="T9" fmla="*/ 0 h 628"/>
                <a:gd name="T10" fmla="*/ 29 w 74"/>
                <a:gd name="T11" fmla="*/ 0 h 628"/>
                <a:gd name="T12" fmla="*/ 42 w 74"/>
                <a:gd name="T13" fmla="*/ 4 h 628"/>
                <a:gd name="T14" fmla="*/ 54 w 74"/>
                <a:gd name="T15" fmla="*/ 8 h 628"/>
                <a:gd name="T16" fmla="*/ 61 w 74"/>
                <a:gd name="T17" fmla="*/ 14 h 628"/>
                <a:gd name="T18" fmla="*/ 67 w 74"/>
                <a:gd name="T19" fmla="*/ 17 h 628"/>
                <a:gd name="T20" fmla="*/ 71 w 74"/>
                <a:gd name="T21" fmla="*/ 23 h 628"/>
                <a:gd name="T22" fmla="*/ 74 w 74"/>
                <a:gd name="T23" fmla="*/ 33 h 628"/>
                <a:gd name="T24" fmla="*/ 74 w 74"/>
                <a:gd name="T25" fmla="*/ 48 h 628"/>
                <a:gd name="T26" fmla="*/ 74 w 74"/>
                <a:gd name="T27" fmla="*/ 67 h 628"/>
                <a:gd name="T28" fmla="*/ 73 w 74"/>
                <a:gd name="T29" fmla="*/ 84 h 628"/>
                <a:gd name="T30" fmla="*/ 71 w 74"/>
                <a:gd name="T31" fmla="*/ 99 h 628"/>
                <a:gd name="T32" fmla="*/ 71 w 74"/>
                <a:gd name="T33" fmla="*/ 122 h 628"/>
                <a:gd name="T34" fmla="*/ 69 w 74"/>
                <a:gd name="T35" fmla="*/ 148 h 628"/>
                <a:gd name="T36" fmla="*/ 67 w 74"/>
                <a:gd name="T37" fmla="*/ 179 h 628"/>
                <a:gd name="T38" fmla="*/ 67 w 74"/>
                <a:gd name="T39" fmla="*/ 215 h 628"/>
                <a:gd name="T40" fmla="*/ 65 w 74"/>
                <a:gd name="T41" fmla="*/ 254 h 628"/>
                <a:gd name="T42" fmla="*/ 65 w 74"/>
                <a:gd name="T43" fmla="*/ 300 h 628"/>
                <a:gd name="T44" fmla="*/ 65 w 74"/>
                <a:gd name="T45" fmla="*/ 347 h 628"/>
                <a:gd name="T46" fmla="*/ 65 w 74"/>
                <a:gd name="T47" fmla="*/ 393 h 628"/>
                <a:gd name="T48" fmla="*/ 65 w 74"/>
                <a:gd name="T49" fmla="*/ 434 h 628"/>
                <a:gd name="T50" fmla="*/ 63 w 74"/>
                <a:gd name="T51" fmla="*/ 470 h 628"/>
                <a:gd name="T52" fmla="*/ 63 w 74"/>
                <a:gd name="T53" fmla="*/ 501 h 628"/>
                <a:gd name="T54" fmla="*/ 61 w 74"/>
                <a:gd name="T55" fmla="*/ 527 h 628"/>
                <a:gd name="T56" fmla="*/ 59 w 74"/>
                <a:gd name="T57" fmla="*/ 550 h 628"/>
                <a:gd name="T58" fmla="*/ 57 w 74"/>
                <a:gd name="T59" fmla="*/ 567 h 628"/>
                <a:gd name="T60" fmla="*/ 55 w 74"/>
                <a:gd name="T61" fmla="*/ 588 h 628"/>
                <a:gd name="T62" fmla="*/ 52 w 74"/>
                <a:gd name="T63" fmla="*/ 607 h 628"/>
                <a:gd name="T64" fmla="*/ 50 w 74"/>
                <a:gd name="T65" fmla="*/ 620 h 628"/>
                <a:gd name="T66" fmla="*/ 46 w 74"/>
                <a:gd name="T67" fmla="*/ 628 h 628"/>
                <a:gd name="T68" fmla="*/ 42 w 74"/>
                <a:gd name="T69" fmla="*/ 628 h 628"/>
                <a:gd name="T70" fmla="*/ 40 w 74"/>
                <a:gd name="T71" fmla="*/ 624 h 628"/>
                <a:gd name="T72" fmla="*/ 36 w 74"/>
                <a:gd name="T73" fmla="*/ 616 h 628"/>
                <a:gd name="T74" fmla="*/ 35 w 74"/>
                <a:gd name="T75" fmla="*/ 605 h 628"/>
                <a:gd name="T76" fmla="*/ 29 w 74"/>
                <a:gd name="T77" fmla="*/ 580 h 628"/>
                <a:gd name="T78" fmla="*/ 23 w 74"/>
                <a:gd name="T79" fmla="*/ 543 h 628"/>
                <a:gd name="T80" fmla="*/ 19 w 74"/>
                <a:gd name="T81" fmla="*/ 516 h 628"/>
                <a:gd name="T82" fmla="*/ 17 w 74"/>
                <a:gd name="T83" fmla="*/ 501 h 628"/>
                <a:gd name="T84" fmla="*/ 17 w 74"/>
                <a:gd name="T85" fmla="*/ 480 h 628"/>
                <a:gd name="T86" fmla="*/ 16 w 74"/>
                <a:gd name="T87" fmla="*/ 453 h 628"/>
                <a:gd name="T88" fmla="*/ 16 w 74"/>
                <a:gd name="T89" fmla="*/ 419 h 628"/>
                <a:gd name="T90" fmla="*/ 16 w 74"/>
                <a:gd name="T91" fmla="*/ 381 h 628"/>
                <a:gd name="T92" fmla="*/ 16 w 74"/>
                <a:gd name="T93" fmla="*/ 338 h 628"/>
                <a:gd name="T94" fmla="*/ 16 w 74"/>
                <a:gd name="T95" fmla="*/ 288 h 628"/>
                <a:gd name="T96" fmla="*/ 16 w 74"/>
                <a:gd name="T97" fmla="*/ 235 h 628"/>
                <a:gd name="T98" fmla="*/ 16 w 74"/>
                <a:gd name="T99" fmla="*/ 188 h 628"/>
                <a:gd name="T100" fmla="*/ 14 w 74"/>
                <a:gd name="T101" fmla="*/ 146 h 628"/>
                <a:gd name="T102" fmla="*/ 14 w 74"/>
                <a:gd name="T103" fmla="*/ 110 h 628"/>
                <a:gd name="T104" fmla="*/ 12 w 74"/>
                <a:gd name="T105" fmla="*/ 82 h 628"/>
                <a:gd name="T106" fmla="*/ 10 w 74"/>
                <a:gd name="T107" fmla="*/ 61 h 628"/>
                <a:gd name="T108" fmla="*/ 8 w 74"/>
                <a:gd name="T109" fmla="*/ 44 h 628"/>
                <a:gd name="T110" fmla="*/ 4 w 74"/>
                <a:gd name="T111" fmla="*/ 34 h 628"/>
                <a:gd name="T112" fmla="*/ 2 w 74"/>
                <a:gd name="T113" fmla="*/ 33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628">
                  <a:moveTo>
                    <a:pt x="2" y="33"/>
                  </a:moveTo>
                  <a:lnTo>
                    <a:pt x="0" y="27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48" y="6"/>
                  </a:lnTo>
                  <a:lnTo>
                    <a:pt x="54" y="8"/>
                  </a:lnTo>
                  <a:lnTo>
                    <a:pt x="57" y="10"/>
                  </a:lnTo>
                  <a:lnTo>
                    <a:pt x="61" y="14"/>
                  </a:lnTo>
                  <a:lnTo>
                    <a:pt x="65" y="15"/>
                  </a:lnTo>
                  <a:lnTo>
                    <a:pt x="67" y="17"/>
                  </a:lnTo>
                  <a:lnTo>
                    <a:pt x="69" y="19"/>
                  </a:lnTo>
                  <a:lnTo>
                    <a:pt x="71" y="23"/>
                  </a:lnTo>
                  <a:lnTo>
                    <a:pt x="73" y="29"/>
                  </a:lnTo>
                  <a:lnTo>
                    <a:pt x="74" y="33"/>
                  </a:lnTo>
                  <a:lnTo>
                    <a:pt x="74" y="40"/>
                  </a:lnTo>
                  <a:lnTo>
                    <a:pt x="74" y="48"/>
                  </a:lnTo>
                  <a:lnTo>
                    <a:pt x="74" y="55"/>
                  </a:lnTo>
                  <a:lnTo>
                    <a:pt x="74" y="67"/>
                  </a:lnTo>
                  <a:lnTo>
                    <a:pt x="74" y="76"/>
                  </a:lnTo>
                  <a:lnTo>
                    <a:pt x="73" y="84"/>
                  </a:lnTo>
                  <a:lnTo>
                    <a:pt x="73" y="91"/>
                  </a:lnTo>
                  <a:lnTo>
                    <a:pt x="71" y="99"/>
                  </a:lnTo>
                  <a:lnTo>
                    <a:pt x="71" y="110"/>
                  </a:lnTo>
                  <a:lnTo>
                    <a:pt x="71" y="122"/>
                  </a:lnTo>
                  <a:lnTo>
                    <a:pt x="69" y="133"/>
                  </a:lnTo>
                  <a:lnTo>
                    <a:pt x="69" y="148"/>
                  </a:lnTo>
                  <a:lnTo>
                    <a:pt x="69" y="161"/>
                  </a:lnTo>
                  <a:lnTo>
                    <a:pt x="67" y="179"/>
                  </a:lnTo>
                  <a:lnTo>
                    <a:pt x="67" y="196"/>
                  </a:lnTo>
                  <a:lnTo>
                    <a:pt x="67" y="215"/>
                  </a:lnTo>
                  <a:lnTo>
                    <a:pt x="67" y="233"/>
                  </a:lnTo>
                  <a:lnTo>
                    <a:pt x="65" y="254"/>
                  </a:lnTo>
                  <a:lnTo>
                    <a:pt x="65" y="277"/>
                  </a:lnTo>
                  <a:lnTo>
                    <a:pt x="65" y="300"/>
                  </a:lnTo>
                  <a:lnTo>
                    <a:pt x="65" y="324"/>
                  </a:lnTo>
                  <a:lnTo>
                    <a:pt x="65" y="347"/>
                  </a:lnTo>
                  <a:lnTo>
                    <a:pt x="65" y="372"/>
                  </a:lnTo>
                  <a:lnTo>
                    <a:pt x="65" y="393"/>
                  </a:lnTo>
                  <a:lnTo>
                    <a:pt x="65" y="414"/>
                  </a:lnTo>
                  <a:lnTo>
                    <a:pt x="65" y="434"/>
                  </a:lnTo>
                  <a:lnTo>
                    <a:pt x="63" y="452"/>
                  </a:lnTo>
                  <a:lnTo>
                    <a:pt x="63" y="470"/>
                  </a:lnTo>
                  <a:lnTo>
                    <a:pt x="63" y="486"/>
                  </a:lnTo>
                  <a:lnTo>
                    <a:pt x="63" y="501"/>
                  </a:lnTo>
                  <a:lnTo>
                    <a:pt x="61" y="516"/>
                  </a:lnTo>
                  <a:lnTo>
                    <a:pt x="61" y="527"/>
                  </a:lnTo>
                  <a:lnTo>
                    <a:pt x="59" y="541"/>
                  </a:lnTo>
                  <a:lnTo>
                    <a:pt x="59" y="550"/>
                  </a:lnTo>
                  <a:lnTo>
                    <a:pt x="59" y="560"/>
                  </a:lnTo>
                  <a:lnTo>
                    <a:pt x="57" y="567"/>
                  </a:lnTo>
                  <a:lnTo>
                    <a:pt x="57" y="575"/>
                  </a:lnTo>
                  <a:lnTo>
                    <a:pt x="55" y="588"/>
                  </a:lnTo>
                  <a:lnTo>
                    <a:pt x="54" y="597"/>
                  </a:lnTo>
                  <a:lnTo>
                    <a:pt x="52" y="607"/>
                  </a:lnTo>
                  <a:lnTo>
                    <a:pt x="52" y="615"/>
                  </a:lnTo>
                  <a:lnTo>
                    <a:pt x="50" y="620"/>
                  </a:lnTo>
                  <a:lnTo>
                    <a:pt x="48" y="624"/>
                  </a:lnTo>
                  <a:lnTo>
                    <a:pt x="46" y="628"/>
                  </a:lnTo>
                  <a:lnTo>
                    <a:pt x="44" y="628"/>
                  </a:lnTo>
                  <a:lnTo>
                    <a:pt x="42" y="628"/>
                  </a:lnTo>
                  <a:lnTo>
                    <a:pt x="42" y="626"/>
                  </a:lnTo>
                  <a:lnTo>
                    <a:pt x="40" y="624"/>
                  </a:lnTo>
                  <a:lnTo>
                    <a:pt x="38" y="620"/>
                  </a:lnTo>
                  <a:lnTo>
                    <a:pt x="36" y="616"/>
                  </a:lnTo>
                  <a:lnTo>
                    <a:pt x="35" y="611"/>
                  </a:lnTo>
                  <a:lnTo>
                    <a:pt x="35" y="605"/>
                  </a:lnTo>
                  <a:lnTo>
                    <a:pt x="33" y="597"/>
                  </a:lnTo>
                  <a:lnTo>
                    <a:pt x="29" y="580"/>
                  </a:lnTo>
                  <a:lnTo>
                    <a:pt x="25" y="561"/>
                  </a:lnTo>
                  <a:lnTo>
                    <a:pt x="23" y="543"/>
                  </a:lnTo>
                  <a:lnTo>
                    <a:pt x="19" y="522"/>
                  </a:lnTo>
                  <a:lnTo>
                    <a:pt x="19" y="516"/>
                  </a:lnTo>
                  <a:lnTo>
                    <a:pt x="17" y="510"/>
                  </a:lnTo>
                  <a:lnTo>
                    <a:pt x="17" y="501"/>
                  </a:lnTo>
                  <a:lnTo>
                    <a:pt x="17" y="491"/>
                  </a:lnTo>
                  <a:lnTo>
                    <a:pt x="17" y="480"/>
                  </a:lnTo>
                  <a:lnTo>
                    <a:pt x="17" y="467"/>
                  </a:lnTo>
                  <a:lnTo>
                    <a:pt x="16" y="453"/>
                  </a:lnTo>
                  <a:lnTo>
                    <a:pt x="16" y="436"/>
                  </a:lnTo>
                  <a:lnTo>
                    <a:pt x="16" y="419"/>
                  </a:lnTo>
                  <a:lnTo>
                    <a:pt x="16" y="402"/>
                  </a:lnTo>
                  <a:lnTo>
                    <a:pt x="16" y="381"/>
                  </a:lnTo>
                  <a:lnTo>
                    <a:pt x="16" y="361"/>
                  </a:lnTo>
                  <a:lnTo>
                    <a:pt x="16" y="338"/>
                  </a:lnTo>
                  <a:lnTo>
                    <a:pt x="16" y="313"/>
                  </a:lnTo>
                  <a:lnTo>
                    <a:pt x="16" y="288"/>
                  </a:lnTo>
                  <a:lnTo>
                    <a:pt x="16" y="262"/>
                  </a:lnTo>
                  <a:lnTo>
                    <a:pt x="16" y="235"/>
                  </a:lnTo>
                  <a:lnTo>
                    <a:pt x="16" y="211"/>
                  </a:lnTo>
                  <a:lnTo>
                    <a:pt x="16" y="188"/>
                  </a:lnTo>
                  <a:lnTo>
                    <a:pt x="16" y="165"/>
                  </a:lnTo>
                  <a:lnTo>
                    <a:pt x="14" y="146"/>
                  </a:lnTo>
                  <a:lnTo>
                    <a:pt x="14" y="127"/>
                  </a:lnTo>
                  <a:lnTo>
                    <a:pt x="14" y="110"/>
                  </a:lnTo>
                  <a:lnTo>
                    <a:pt x="12" y="97"/>
                  </a:lnTo>
                  <a:lnTo>
                    <a:pt x="12" y="82"/>
                  </a:lnTo>
                  <a:lnTo>
                    <a:pt x="10" y="70"/>
                  </a:lnTo>
                  <a:lnTo>
                    <a:pt x="10" y="61"/>
                  </a:lnTo>
                  <a:lnTo>
                    <a:pt x="8" y="51"/>
                  </a:lnTo>
                  <a:lnTo>
                    <a:pt x="8" y="44"/>
                  </a:lnTo>
                  <a:lnTo>
                    <a:pt x="6" y="38"/>
                  </a:lnTo>
                  <a:lnTo>
                    <a:pt x="4" y="34"/>
                  </a:lnTo>
                  <a:lnTo>
                    <a:pt x="2" y="33"/>
                  </a:lnTo>
                  <a:lnTo>
                    <a:pt x="2" y="33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3273425" y="1797051"/>
              <a:ext cx="450850" cy="98425"/>
            </a:xfrm>
            <a:custGeom>
              <a:avLst/>
              <a:gdLst>
                <a:gd name="T0" fmla="*/ 287 w 566"/>
                <a:gd name="T1" fmla="*/ 30 h 123"/>
                <a:gd name="T2" fmla="*/ 325 w 566"/>
                <a:gd name="T3" fmla="*/ 23 h 123"/>
                <a:gd name="T4" fmla="*/ 359 w 566"/>
                <a:gd name="T5" fmla="*/ 17 h 123"/>
                <a:gd name="T6" fmla="*/ 388 w 566"/>
                <a:gd name="T7" fmla="*/ 11 h 123"/>
                <a:gd name="T8" fmla="*/ 412 w 566"/>
                <a:gd name="T9" fmla="*/ 8 h 123"/>
                <a:gd name="T10" fmla="*/ 433 w 566"/>
                <a:gd name="T11" fmla="*/ 4 h 123"/>
                <a:gd name="T12" fmla="*/ 450 w 566"/>
                <a:gd name="T13" fmla="*/ 2 h 123"/>
                <a:gd name="T14" fmla="*/ 462 w 566"/>
                <a:gd name="T15" fmla="*/ 0 h 123"/>
                <a:gd name="T16" fmla="*/ 473 w 566"/>
                <a:gd name="T17" fmla="*/ 0 h 123"/>
                <a:gd name="T18" fmla="*/ 490 w 566"/>
                <a:gd name="T19" fmla="*/ 2 h 123"/>
                <a:gd name="T20" fmla="*/ 507 w 566"/>
                <a:gd name="T21" fmla="*/ 6 h 123"/>
                <a:gd name="T22" fmla="*/ 524 w 566"/>
                <a:gd name="T23" fmla="*/ 13 h 123"/>
                <a:gd name="T24" fmla="*/ 540 w 566"/>
                <a:gd name="T25" fmla="*/ 23 h 123"/>
                <a:gd name="T26" fmla="*/ 553 w 566"/>
                <a:gd name="T27" fmla="*/ 30 h 123"/>
                <a:gd name="T28" fmla="*/ 561 w 566"/>
                <a:gd name="T29" fmla="*/ 38 h 123"/>
                <a:gd name="T30" fmla="*/ 564 w 566"/>
                <a:gd name="T31" fmla="*/ 42 h 123"/>
                <a:gd name="T32" fmla="*/ 566 w 566"/>
                <a:gd name="T33" fmla="*/ 47 h 123"/>
                <a:gd name="T34" fmla="*/ 562 w 566"/>
                <a:gd name="T35" fmla="*/ 51 h 123"/>
                <a:gd name="T36" fmla="*/ 557 w 566"/>
                <a:gd name="T37" fmla="*/ 57 h 123"/>
                <a:gd name="T38" fmla="*/ 547 w 566"/>
                <a:gd name="T39" fmla="*/ 61 h 123"/>
                <a:gd name="T40" fmla="*/ 534 w 566"/>
                <a:gd name="T41" fmla="*/ 63 h 123"/>
                <a:gd name="T42" fmla="*/ 517 w 566"/>
                <a:gd name="T43" fmla="*/ 65 h 123"/>
                <a:gd name="T44" fmla="*/ 496 w 566"/>
                <a:gd name="T45" fmla="*/ 65 h 123"/>
                <a:gd name="T46" fmla="*/ 469 w 566"/>
                <a:gd name="T47" fmla="*/ 63 h 123"/>
                <a:gd name="T48" fmla="*/ 435 w 566"/>
                <a:gd name="T49" fmla="*/ 63 h 123"/>
                <a:gd name="T50" fmla="*/ 397 w 566"/>
                <a:gd name="T51" fmla="*/ 63 h 123"/>
                <a:gd name="T52" fmla="*/ 352 w 566"/>
                <a:gd name="T53" fmla="*/ 68 h 123"/>
                <a:gd name="T54" fmla="*/ 302 w 566"/>
                <a:gd name="T55" fmla="*/ 74 h 123"/>
                <a:gd name="T56" fmla="*/ 260 w 566"/>
                <a:gd name="T57" fmla="*/ 82 h 123"/>
                <a:gd name="T58" fmla="*/ 236 w 566"/>
                <a:gd name="T59" fmla="*/ 87 h 123"/>
                <a:gd name="T60" fmla="*/ 211 w 566"/>
                <a:gd name="T61" fmla="*/ 91 h 123"/>
                <a:gd name="T62" fmla="*/ 190 w 566"/>
                <a:gd name="T63" fmla="*/ 97 h 123"/>
                <a:gd name="T64" fmla="*/ 171 w 566"/>
                <a:gd name="T65" fmla="*/ 101 h 123"/>
                <a:gd name="T66" fmla="*/ 154 w 566"/>
                <a:gd name="T67" fmla="*/ 104 h 123"/>
                <a:gd name="T68" fmla="*/ 139 w 566"/>
                <a:gd name="T69" fmla="*/ 106 h 123"/>
                <a:gd name="T70" fmla="*/ 127 w 566"/>
                <a:gd name="T71" fmla="*/ 110 h 123"/>
                <a:gd name="T72" fmla="*/ 110 w 566"/>
                <a:gd name="T73" fmla="*/ 114 h 123"/>
                <a:gd name="T74" fmla="*/ 93 w 566"/>
                <a:gd name="T75" fmla="*/ 118 h 123"/>
                <a:gd name="T76" fmla="*/ 80 w 566"/>
                <a:gd name="T77" fmla="*/ 121 h 123"/>
                <a:gd name="T78" fmla="*/ 68 w 566"/>
                <a:gd name="T79" fmla="*/ 123 h 123"/>
                <a:gd name="T80" fmla="*/ 57 w 566"/>
                <a:gd name="T81" fmla="*/ 123 h 123"/>
                <a:gd name="T82" fmla="*/ 46 w 566"/>
                <a:gd name="T83" fmla="*/ 119 h 123"/>
                <a:gd name="T84" fmla="*/ 30 w 566"/>
                <a:gd name="T85" fmla="*/ 112 h 123"/>
                <a:gd name="T86" fmla="*/ 11 w 566"/>
                <a:gd name="T87" fmla="*/ 101 h 123"/>
                <a:gd name="T88" fmla="*/ 6 w 566"/>
                <a:gd name="T89" fmla="*/ 91 h 123"/>
                <a:gd name="T90" fmla="*/ 17 w 566"/>
                <a:gd name="T91" fmla="*/ 85 h 123"/>
                <a:gd name="T92" fmla="*/ 34 w 566"/>
                <a:gd name="T93" fmla="*/ 82 h 123"/>
                <a:gd name="T94" fmla="*/ 51 w 566"/>
                <a:gd name="T95" fmla="*/ 76 h 123"/>
                <a:gd name="T96" fmla="*/ 68 w 566"/>
                <a:gd name="T97" fmla="*/ 74 h 123"/>
                <a:gd name="T98" fmla="*/ 84 w 566"/>
                <a:gd name="T99" fmla="*/ 72 h 123"/>
                <a:gd name="T100" fmla="*/ 101 w 566"/>
                <a:gd name="T101" fmla="*/ 68 h 123"/>
                <a:gd name="T102" fmla="*/ 123 w 566"/>
                <a:gd name="T103" fmla="*/ 65 h 123"/>
                <a:gd name="T104" fmla="*/ 148 w 566"/>
                <a:gd name="T105" fmla="*/ 59 h 123"/>
                <a:gd name="T106" fmla="*/ 177 w 566"/>
                <a:gd name="T107" fmla="*/ 53 h 123"/>
                <a:gd name="T108" fmla="*/ 211 w 566"/>
                <a:gd name="T109" fmla="*/ 47 h 123"/>
                <a:gd name="T110" fmla="*/ 247 w 566"/>
                <a:gd name="T111" fmla="*/ 40 h 123"/>
                <a:gd name="T112" fmla="*/ 266 w 566"/>
                <a:gd name="T113" fmla="*/ 3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6" h="123">
                  <a:moveTo>
                    <a:pt x="266" y="34"/>
                  </a:moveTo>
                  <a:lnTo>
                    <a:pt x="287" y="30"/>
                  </a:lnTo>
                  <a:lnTo>
                    <a:pt x="306" y="27"/>
                  </a:lnTo>
                  <a:lnTo>
                    <a:pt x="325" y="23"/>
                  </a:lnTo>
                  <a:lnTo>
                    <a:pt x="342" y="21"/>
                  </a:lnTo>
                  <a:lnTo>
                    <a:pt x="359" y="17"/>
                  </a:lnTo>
                  <a:lnTo>
                    <a:pt x="374" y="13"/>
                  </a:lnTo>
                  <a:lnTo>
                    <a:pt x="388" y="11"/>
                  </a:lnTo>
                  <a:lnTo>
                    <a:pt x="401" y="10"/>
                  </a:lnTo>
                  <a:lnTo>
                    <a:pt x="412" y="8"/>
                  </a:lnTo>
                  <a:lnTo>
                    <a:pt x="424" y="6"/>
                  </a:lnTo>
                  <a:lnTo>
                    <a:pt x="433" y="4"/>
                  </a:lnTo>
                  <a:lnTo>
                    <a:pt x="443" y="2"/>
                  </a:lnTo>
                  <a:lnTo>
                    <a:pt x="450" y="2"/>
                  </a:lnTo>
                  <a:lnTo>
                    <a:pt x="456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3" y="0"/>
                  </a:lnTo>
                  <a:lnTo>
                    <a:pt x="483" y="0"/>
                  </a:lnTo>
                  <a:lnTo>
                    <a:pt x="490" y="2"/>
                  </a:lnTo>
                  <a:lnTo>
                    <a:pt x="500" y="4"/>
                  </a:lnTo>
                  <a:lnTo>
                    <a:pt x="507" y="6"/>
                  </a:lnTo>
                  <a:lnTo>
                    <a:pt x="517" y="10"/>
                  </a:lnTo>
                  <a:lnTo>
                    <a:pt x="524" y="13"/>
                  </a:lnTo>
                  <a:lnTo>
                    <a:pt x="532" y="17"/>
                  </a:lnTo>
                  <a:lnTo>
                    <a:pt x="540" y="23"/>
                  </a:lnTo>
                  <a:lnTo>
                    <a:pt x="547" y="27"/>
                  </a:lnTo>
                  <a:lnTo>
                    <a:pt x="553" y="30"/>
                  </a:lnTo>
                  <a:lnTo>
                    <a:pt x="557" y="34"/>
                  </a:lnTo>
                  <a:lnTo>
                    <a:pt x="561" y="38"/>
                  </a:lnTo>
                  <a:lnTo>
                    <a:pt x="564" y="40"/>
                  </a:lnTo>
                  <a:lnTo>
                    <a:pt x="564" y="42"/>
                  </a:lnTo>
                  <a:lnTo>
                    <a:pt x="566" y="44"/>
                  </a:lnTo>
                  <a:lnTo>
                    <a:pt x="566" y="47"/>
                  </a:lnTo>
                  <a:lnTo>
                    <a:pt x="564" y="49"/>
                  </a:lnTo>
                  <a:lnTo>
                    <a:pt x="562" y="51"/>
                  </a:lnTo>
                  <a:lnTo>
                    <a:pt x="559" y="55"/>
                  </a:lnTo>
                  <a:lnTo>
                    <a:pt x="557" y="57"/>
                  </a:lnTo>
                  <a:lnTo>
                    <a:pt x="551" y="59"/>
                  </a:lnTo>
                  <a:lnTo>
                    <a:pt x="547" y="61"/>
                  </a:lnTo>
                  <a:lnTo>
                    <a:pt x="542" y="61"/>
                  </a:lnTo>
                  <a:lnTo>
                    <a:pt x="534" y="63"/>
                  </a:lnTo>
                  <a:lnTo>
                    <a:pt x="526" y="65"/>
                  </a:lnTo>
                  <a:lnTo>
                    <a:pt x="517" y="65"/>
                  </a:lnTo>
                  <a:lnTo>
                    <a:pt x="507" y="65"/>
                  </a:lnTo>
                  <a:lnTo>
                    <a:pt x="496" y="65"/>
                  </a:lnTo>
                  <a:lnTo>
                    <a:pt x="483" y="65"/>
                  </a:lnTo>
                  <a:lnTo>
                    <a:pt x="469" y="63"/>
                  </a:lnTo>
                  <a:lnTo>
                    <a:pt x="454" y="61"/>
                  </a:lnTo>
                  <a:lnTo>
                    <a:pt x="435" y="63"/>
                  </a:lnTo>
                  <a:lnTo>
                    <a:pt x="416" y="63"/>
                  </a:lnTo>
                  <a:lnTo>
                    <a:pt x="397" y="63"/>
                  </a:lnTo>
                  <a:lnTo>
                    <a:pt x="374" y="65"/>
                  </a:lnTo>
                  <a:lnTo>
                    <a:pt x="352" y="68"/>
                  </a:lnTo>
                  <a:lnTo>
                    <a:pt x="329" y="70"/>
                  </a:lnTo>
                  <a:lnTo>
                    <a:pt x="302" y="74"/>
                  </a:lnTo>
                  <a:lnTo>
                    <a:pt x="276" y="80"/>
                  </a:lnTo>
                  <a:lnTo>
                    <a:pt x="260" y="82"/>
                  </a:lnTo>
                  <a:lnTo>
                    <a:pt x="247" y="83"/>
                  </a:lnTo>
                  <a:lnTo>
                    <a:pt x="236" y="87"/>
                  </a:lnTo>
                  <a:lnTo>
                    <a:pt x="224" y="89"/>
                  </a:lnTo>
                  <a:lnTo>
                    <a:pt x="211" y="91"/>
                  </a:lnTo>
                  <a:lnTo>
                    <a:pt x="201" y="93"/>
                  </a:lnTo>
                  <a:lnTo>
                    <a:pt x="190" y="97"/>
                  </a:lnTo>
                  <a:lnTo>
                    <a:pt x="180" y="99"/>
                  </a:lnTo>
                  <a:lnTo>
                    <a:pt x="171" y="101"/>
                  </a:lnTo>
                  <a:lnTo>
                    <a:pt x="163" y="102"/>
                  </a:lnTo>
                  <a:lnTo>
                    <a:pt x="154" y="104"/>
                  </a:lnTo>
                  <a:lnTo>
                    <a:pt x="146" y="104"/>
                  </a:lnTo>
                  <a:lnTo>
                    <a:pt x="139" y="106"/>
                  </a:lnTo>
                  <a:lnTo>
                    <a:pt x="133" y="108"/>
                  </a:lnTo>
                  <a:lnTo>
                    <a:pt x="127" y="110"/>
                  </a:lnTo>
                  <a:lnTo>
                    <a:pt x="122" y="110"/>
                  </a:lnTo>
                  <a:lnTo>
                    <a:pt x="110" y="114"/>
                  </a:lnTo>
                  <a:lnTo>
                    <a:pt x="101" y="116"/>
                  </a:lnTo>
                  <a:lnTo>
                    <a:pt x="93" y="118"/>
                  </a:lnTo>
                  <a:lnTo>
                    <a:pt x="85" y="119"/>
                  </a:lnTo>
                  <a:lnTo>
                    <a:pt x="80" y="121"/>
                  </a:lnTo>
                  <a:lnTo>
                    <a:pt x="72" y="123"/>
                  </a:lnTo>
                  <a:lnTo>
                    <a:pt x="68" y="123"/>
                  </a:lnTo>
                  <a:lnTo>
                    <a:pt x="63" y="123"/>
                  </a:lnTo>
                  <a:lnTo>
                    <a:pt x="57" y="123"/>
                  </a:lnTo>
                  <a:lnTo>
                    <a:pt x="51" y="121"/>
                  </a:lnTo>
                  <a:lnTo>
                    <a:pt x="46" y="119"/>
                  </a:lnTo>
                  <a:lnTo>
                    <a:pt x="38" y="116"/>
                  </a:lnTo>
                  <a:lnTo>
                    <a:pt x="30" y="112"/>
                  </a:lnTo>
                  <a:lnTo>
                    <a:pt x="21" y="106"/>
                  </a:lnTo>
                  <a:lnTo>
                    <a:pt x="11" y="101"/>
                  </a:lnTo>
                  <a:lnTo>
                    <a:pt x="0" y="93"/>
                  </a:lnTo>
                  <a:lnTo>
                    <a:pt x="6" y="91"/>
                  </a:lnTo>
                  <a:lnTo>
                    <a:pt x="11" y="89"/>
                  </a:lnTo>
                  <a:lnTo>
                    <a:pt x="17" y="85"/>
                  </a:lnTo>
                  <a:lnTo>
                    <a:pt x="25" y="83"/>
                  </a:lnTo>
                  <a:lnTo>
                    <a:pt x="34" y="82"/>
                  </a:lnTo>
                  <a:lnTo>
                    <a:pt x="42" y="80"/>
                  </a:lnTo>
                  <a:lnTo>
                    <a:pt x="51" y="76"/>
                  </a:lnTo>
                  <a:lnTo>
                    <a:pt x="63" y="74"/>
                  </a:lnTo>
                  <a:lnTo>
                    <a:pt x="68" y="74"/>
                  </a:lnTo>
                  <a:lnTo>
                    <a:pt x="76" y="72"/>
                  </a:lnTo>
                  <a:lnTo>
                    <a:pt x="84" y="72"/>
                  </a:lnTo>
                  <a:lnTo>
                    <a:pt x="91" y="70"/>
                  </a:lnTo>
                  <a:lnTo>
                    <a:pt x="101" y="68"/>
                  </a:lnTo>
                  <a:lnTo>
                    <a:pt x="112" y="66"/>
                  </a:lnTo>
                  <a:lnTo>
                    <a:pt x="123" y="65"/>
                  </a:lnTo>
                  <a:lnTo>
                    <a:pt x="135" y="61"/>
                  </a:lnTo>
                  <a:lnTo>
                    <a:pt x="148" y="59"/>
                  </a:lnTo>
                  <a:lnTo>
                    <a:pt x="161" y="57"/>
                  </a:lnTo>
                  <a:lnTo>
                    <a:pt x="177" y="53"/>
                  </a:lnTo>
                  <a:lnTo>
                    <a:pt x="194" y="49"/>
                  </a:lnTo>
                  <a:lnTo>
                    <a:pt x="211" y="47"/>
                  </a:lnTo>
                  <a:lnTo>
                    <a:pt x="228" y="44"/>
                  </a:lnTo>
                  <a:lnTo>
                    <a:pt x="247" y="40"/>
                  </a:lnTo>
                  <a:lnTo>
                    <a:pt x="266" y="34"/>
                  </a:lnTo>
                  <a:lnTo>
                    <a:pt x="266" y="34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3090863" y="1689101"/>
              <a:ext cx="127000" cy="100013"/>
            </a:xfrm>
            <a:custGeom>
              <a:avLst/>
              <a:gdLst>
                <a:gd name="T0" fmla="*/ 0 w 162"/>
                <a:gd name="T1" fmla="*/ 0 h 127"/>
                <a:gd name="T2" fmla="*/ 17 w 162"/>
                <a:gd name="T3" fmla="*/ 1 h 127"/>
                <a:gd name="T4" fmla="*/ 32 w 162"/>
                <a:gd name="T5" fmla="*/ 3 h 127"/>
                <a:gd name="T6" fmla="*/ 49 w 162"/>
                <a:gd name="T7" fmla="*/ 7 h 127"/>
                <a:gd name="T8" fmla="*/ 65 w 162"/>
                <a:gd name="T9" fmla="*/ 9 h 127"/>
                <a:gd name="T10" fmla="*/ 78 w 162"/>
                <a:gd name="T11" fmla="*/ 15 h 127"/>
                <a:gd name="T12" fmla="*/ 91 w 162"/>
                <a:gd name="T13" fmla="*/ 20 h 127"/>
                <a:gd name="T14" fmla="*/ 105 w 162"/>
                <a:gd name="T15" fmla="*/ 26 h 127"/>
                <a:gd name="T16" fmla="*/ 116 w 162"/>
                <a:gd name="T17" fmla="*/ 34 h 127"/>
                <a:gd name="T18" fmla="*/ 126 w 162"/>
                <a:gd name="T19" fmla="*/ 43 h 127"/>
                <a:gd name="T20" fmla="*/ 135 w 162"/>
                <a:gd name="T21" fmla="*/ 51 h 127"/>
                <a:gd name="T22" fmla="*/ 143 w 162"/>
                <a:gd name="T23" fmla="*/ 58 h 127"/>
                <a:gd name="T24" fmla="*/ 150 w 162"/>
                <a:gd name="T25" fmla="*/ 66 h 127"/>
                <a:gd name="T26" fmla="*/ 154 w 162"/>
                <a:gd name="T27" fmla="*/ 73 h 127"/>
                <a:gd name="T28" fmla="*/ 158 w 162"/>
                <a:gd name="T29" fmla="*/ 81 h 127"/>
                <a:gd name="T30" fmla="*/ 162 w 162"/>
                <a:gd name="T31" fmla="*/ 89 h 127"/>
                <a:gd name="T32" fmla="*/ 162 w 162"/>
                <a:gd name="T33" fmla="*/ 96 h 127"/>
                <a:gd name="T34" fmla="*/ 160 w 162"/>
                <a:gd name="T35" fmla="*/ 104 h 127"/>
                <a:gd name="T36" fmla="*/ 158 w 162"/>
                <a:gd name="T37" fmla="*/ 110 h 127"/>
                <a:gd name="T38" fmla="*/ 156 w 162"/>
                <a:gd name="T39" fmla="*/ 115 h 127"/>
                <a:gd name="T40" fmla="*/ 154 w 162"/>
                <a:gd name="T41" fmla="*/ 119 h 127"/>
                <a:gd name="T42" fmla="*/ 152 w 162"/>
                <a:gd name="T43" fmla="*/ 123 h 127"/>
                <a:gd name="T44" fmla="*/ 150 w 162"/>
                <a:gd name="T45" fmla="*/ 125 h 127"/>
                <a:gd name="T46" fmla="*/ 148 w 162"/>
                <a:gd name="T47" fmla="*/ 127 h 127"/>
                <a:gd name="T48" fmla="*/ 145 w 162"/>
                <a:gd name="T49" fmla="*/ 127 h 127"/>
                <a:gd name="T50" fmla="*/ 143 w 162"/>
                <a:gd name="T51" fmla="*/ 127 h 127"/>
                <a:gd name="T52" fmla="*/ 141 w 162"/>
                <a:gd name="T53" fmla="*/ 127 h 127"/>
                <a:gd name="T54" fmla="*/ 135 w 162"/>
                <a:gd name="T55" fmla="*/ 125 h 127"/>
                <a:gd name="T56" fmla="*/ 131 w 162"/>
                <a:gd name="T57" fmla="*/ 121 h 127"/>
                <a:gd name="T58" fmla="*/ 126 w 162"/>
                <a:gd name="T59" fmla="*/ 117 h 127"/>
                <a:gd name="T60" fmla="*/ 118 w 162"/>
                <a:gd name="T61" fmla="*/ 111 h 127"/>
                <a:gd name="T62" fmla="*/ 110 w 162"/>
                <a:gd name="T63" fmla="*/ 106 h 127"/>
                <a:gd name="T64" fmla="*/ 101 w 162"/>
                <a:gd name="T65" fmla="*/ 98 h 127"/>
                <a:gd name="T66" fmla="*/ 91 w 162"/>
                <a:gd name="T67" fmla="*/ 89 h 127"/>
                <a:gd name="T68" fmla="*/ 82 w 162"/>
                <a:gd name="T69" fmla="*/ 79 h 127"/>
                <a:gd name="T70" fmla="*/ 70 w 162"/>
                <a:gd name="T71" fmla="*/ 70 h 127"/>
                <a:gd name="T72" fmla="*/ 57 w 162"/>
                <a:gd name="T73" fmla="*/ 56 h 127"/>
                <a:gd name="T74" fmla="*/ 44 w 162"/>
                <a:gd name="T75" fmla="*/ 45 h 127"/>
                <a:gd name="T76" fmla="*/ 30 w 162"/>
                <a:gd name="T77" fmla="*/ 30 h 127"/>
                <a:gd name="T78" fmla="*/ 15 w 162"/>
                <a:gd name="T79" fmla="*/ 15 h 127"/>
                <a:gd name="T80" fmla="*/ 0 w 162"/>
                <a:gd name="T81" fmla="*/ 0 h 127"/>
                <a:gd name="T82" fmla="*/ 0 w 162"/>
                <a:gd name="T8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" h="127">
                  <a:moveTo>
                    <a:pt x="0" y="0"/>
                  </a:moveTo>
                  <a:lnTo>
                    <a:pt x="17" y="1"/>
                  </a:lnTo>
                  <a:lnTo>
                    <a:pt x="32" y="3"/>
                  </a:lnTo>
                  <a:lnTo>
                    <a:pt x="49" y="7"/>
                  </a:lnTo>
                  <a:lnTo>
                    <a:pt x="65" y="9"/>
                  </a:lnTo>
                  <a:lnTo>
                    <a:pt x="78" y="15"/>
                  </a:lnTo>
                  <a:lnTo>
                    <a:pt x="91" y="20"/>
                  </a:lnTo>
                  <a:lnTo>
                    <a:pt x="105" y="26"/>
                  </a:lnTo>
                  <a:lnTo>
                    <a:pt x="116" y="34"/>
                  </a:lnTo>
                  <a:lnTo>
                    <a:pt x="126" y="43"/>
                  </a:lnTo>
                  <a:lnTo>
                    <a:pt x="135" y="51"/>
                  </a:lnTo>
                  <a:lnTo>
                    <a:pt x="143" y="58"/>
                  </a:lnTo>
                  <a:lnTo>
                    <a:pt x="150" y="66"/>
                  </a:lnTo>
                  <a:lnTo>
                    <a:pt x="154" y="73"/>
                  </a:lnTo>
                  <a:lnTo>
                    <a:pt x="158" y="81"/>
                  </a:lnTo>
                  <a:lnTo>
                    <a:pt x="162" y="89"/>
                  </a:lnTo>
                  <a:lnTo>
                    <a:pt x="162" y="96"/>
                  </a:lnTo>
                  <a:lnTo>
                    <a:pt x="160" y="104"/>
                  </a:lnTo>
                  <a:lnTo>
                    <a:pt x="158" y="110"/>
                  </a:lnTo>
                  <a:lnTo>
                    <a:pt x="156" y="115"/>
                  </a:lnTo>
                  <a:lnTo>
                    <a:pt x="154" y="119"/>
                  </a:lnTo>
                  <a:lnTo>
                    <a:pt x="152" y="123"/>
                  </a:lnTo>
                  <a:lnTo>
                    <a:pt x="150" y="125"/>
                  </a:lnTo>
                  <a:lnTo>
                    <a:pt x="148" y="127"/>
                  </a:lnTo>
                  <a:lnTo>
                    <a:pt x="145" y="127"/>
                  </a:lnTo>
                  <a:lnTo>
                    <a:pt x="143" y="127"/>
                  </a:lnTo>
                  <a:lnTo>
                    <a:pt x="141" y="127"/>
                  </a:lnTo>
                  <a:lnTo>
                    <a:pt x="135" y="125"/>
                  </a:lnTo>
                  <a:lnTo>
                    <a:pt x="131" y="121"/>
                  </a:lnTo>
                  <a:lnTo>
                    <a:pt x="126" y="117"/>
                  </a:lnTo>
                  <a:lnTo>
                    <a:pt x="118" y="111"/>
                  </a:lnTo>
                  <a:lnTo>
                    <a:pt x="110" y="106"/>
                  </a:lnTo>
                  <a:lnTo>
                    <a:pt x="101" y="98"/>
                  </a:lnTo>
                  <a:lnTo>
                    <a:pt x="91" y="89"/>
                  </a:lnTo>
                  <a:lnTo>
                    <a:pt x="82" y="79"/>
                  </a:lnTo>
                  <a:lnTo>
                    <a:pt x="70" y="70"/>
                  </a:lnTo>
                  <a:lnTo>
                    <a:pt x="57" y="56"/>
                  </a:lnTo>
                  <a:lnTo>
                    <a:pt x="44" y="45"/>
                  </a:lnTo>
                  <a:lnTo>
                    <a:pt x="30" y="30"/>
                  </a:lnTo>
                  <a:lnTo>
                    <a:pt x="15" y="1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Freeform 7"/>
          <p:cNvSpPr/>
          <p:nvPr/>
        </p:nvSpPr>
        <p:spPr bwMode="auto">
          <a:xfrm>
            <a:off x="1850619" y="1707271"/>
            <a:ext cx="255517" cy="237774"/>
          </a:xfrm>
          <a:custGeom>
            <a:avLst/>
            <a:gdLst>
              <a:gd name="T0" fmla="*/ 2 w 144"/>
              <a:gd name="T1" fmla="*/ 0 h 132"/>
              <a:gd name="T2" fmla="*/ 15 w 144"/>
              <a:gd name="T3" fmla="*/ 1 h 132"/>
              <a:gd name="T4" fmla="*/ 26 w 144"/>
              <a:gd name="T5" fmla="*/ 1 h 132"/>
              <a:gd name="T6" fmla="*/ 36 w 144"/>
              <a:gd name="T7" fmla="*/ 3 h 132"/>
              <a:gd name="T8" fmla="*/ 47 w 144"/>
              <a:gd name="T9" fmla="*/ 3 h 132"/>
              <a:gd name="T10" fmla="*/ 57 w 144"/>
              <a:gd name="T11" fmla="*/ 5 h 132"/>
              <a:gd name="T12" fmla="*/ 64 w 144"/>
              <a:gd name="T13" fmla="*/ 5 h 132"/>
              <a:gd name="T14" fmla="*/ 74 w 144"/>
              <a:gd name="T15" fmla="*/ 7 h 132"/>
              <a:gd name="T16" fmla="*/ 81 w 144"/>
              <a:gd name="T17" fmla="*/ 9 h 132"/>
              <a:gd name="T18" fmla="*/ 89 w 144"/>
              <a:gd name="T19" fmla="*/ 11 h 132"/>
              <a:gd name="T20" fmla="*/ 95 w 144"/>
              <a:gd name="T21" fmla="*/ 13 h 132"/>
              <a:gd name="T22" fmla="*/ 102 w 144"/>
              <a:gd name="T23" fmla="*/ 15 h 132"/>
              <a:gd name="T24" fmla="*/ 108 w 144"/>
              <a:gd name="T25" fmla="*/ 19 h 132"/>
              <a:gd name="T26" fmla="*/ 117 w 144"/>
              <a:gd name="T27" fmla="*/ 26 h 132"/>
              <a:gd name="T28" fmla="*/ 127 w 144"/>
              <a:gd name="T29" fmla="*/ 36 h 132"/>
              <a:gd name="T30" fmla="*/ 131 w 144"/>
              <a:gd name="T31" fmla="*/ 39 h 132"/>
              <a:gd name="T32" fmla="*/ 135 w 144"/>
              <a:gd name="T33" fmla="*/ 45 h 132"/>
              <a:gd name="T34" fmla="*/ 138 w 144"/>
              <a:gd name="T35" fmla="*/ 51 h 132"/>
              <a:gd name="T36" fmla="*/ 140 w 144"/>
              <a:gd name="T37" fmla="*/ 55 h 132"/>
              <a:gd name="T38" fmla="*/ 142 w 144"/>
              <a:gd name="T39" fmla="*/ 60 h 132"/>
              <a:gd name="T40" fmla="*/ 142 w 144"/>
              <a:gd name="T41" fmla="*/ 64 h 132"/>
              <a:gd name="T42" fmla="*/ 144 w 144"/>
              <a:gd name="T43" fmla="*/ 70 h 132"/>
              <a:gd name="T44" fmla="*/ 144 w 144"/>
              <a:gd name="T45" fmla="*/ 75 h 132"/>
              <a:gd name="T46" fmla="*/ 144 w 144"/>
              <a:gd name="T47" fmla="*/ 85 h 132"/>
              <a:gd name="T48" fmla="*/ 142 w 144"/>
              <a:gd name="T49" fmla="*/ 94 h 132"/>
              <a:gd name="T50" fmla="*/ 142 w 144"/>
              <a:gd name="T51" fmla="*/ 104 h 132"/>
              <a:gd name="T52" fmla="*/ 140 w 144"/>
              <a:gd name="T53" fmla="*/ 115 h 132"/>
              <a:gd name="T54" fmla="*/ 138 w 144"/>
              <a:gd name="T55" fmla="*/ 119 h 132"/>
              <a:gd name="T56" fmla="*/ 137 w 144"/>
              <a:gd name="T57" fmla="*/ 123 h 132"/>
              <a:gd name="T58" fmla="*/ 133 w 144"/>
              <a:gd name="T59" fmla="*/ 127 h 132"/>
              <a:gd name="T60" fmla="*/ 131 w 144"/>
              <a:gd name="T61" fmla="*/ 128 h 132"/>
              <a:gd name="T62" fmla="*/ 129 w 144"/>
              <a:gd name="T63" fmla="*/ 130 h 132"/>
              <a:gd name="T64" fmla="*/ 127 w 144"/>
              <a:gd name="T65" fmla="*/ 130 h 132"/>
              <a:gd name="T66" fmla="*/ 125 w 144"/>
              <a:gd name="T67" fmla="*/ 132 h 132"/>
              <a:gd name="T68" fmla="*/ 123 w 144"/>
              <a:gd name="T69" fmla="*/ 132 h 132"/>
              <a:gd name="T70" fmla="*/ 119 w 144"/>
              <a:gd name="T71" fmla="*/ 132 h 132"/>
              <a:gd name="T72" fmla="*/ 116 w 144"/>
              <a:gd name="T73" fmla="*/ 130 h 132"/>
              <a:gd name="T74" fmla="*/ 110 w 144"/>
              <a:gd name="T75" fmla="*/ 127 h 132"/>
              <a:gd name="T76" fmla="*/ 104 w 144"/>
              <a:gd name="T77" fmla="*/ 121 h 132"/>
              <a:gd name="T78" fmla="*/ 97 w 144"/>
              <a:gd name="T79" fmla="*/ 115 h 132"/>
              <a:gd name="T80" fmla="*/ 89 w 144"/>
              <a:gd name="T81" fmla="*/ 108 h 132"/>
              <a:gd name="T82" fmla="*/ 79 w 144"/>
              <a:gd name="T83" fmla="*/ 98 h 132"/>
              <a:gd name="T84" fmla="*/ 68 w 144"/>
              <a:gd name="T85" fmla="*/ 89 h 132"/>
              <a:gd name="T86" fmla="*/ 59 w 144"/>
              <a:gd name="T87" fmla="*/ 79 h 132"/>
              <a:gd name="T88" fmla="*/ 49 w 144"/>
              <a:gd name="T89" fmla="*/ 70 h 132"/>
              <a:gd name="T90" fmla="*/ 40 w 144"/>
              <a:gd name="T91" fmla="*/ 62 h 132"/>
              <a:gd name="T92" fmla="*/ 32 w 144"/>
              <a:gd name="T93" fmla="*/ 55 h 132"/>
              <a:gd name="T94" fmla="*/ 24 w 144"/>
              <a:gd name="T95" fmla="*/ 47 h 132"/>
              <a:gd name="T96" fmla="*/ 19 w 144"/>
              <a:gd name="T97" fmla="*/ 41 h 132"/>
              <a:gd name="T98" fmla="*/ 15 w 144"/>
              <a:gd name="T99" fmla="*/ 36 h 132"/>
              <a:gd name="T100" fmla="*/ 11 w 144"/>
              <a:gd name="T101" fmla="*/ 30 h 132"/>
              <a:gd name="T102" fmla="*/ 7 w 144"/>
              <a:gd name="T103" fmla="*/ 28 h 132"/>
              <a:gd name="T104" fmla="*/ 5 w 144"/>
              <a:gd name="T105" fmla="*/ 24 h 132"/>
              <a:gd name="T106" fmla="*/ 3 w 144"/>
              <a:gd name="T107" fmla="*/ 20 h 132"/>
              <a:gd name="T108" fmla="*/ 2 w 144"/>
              <a:gd name="T109" fmla="*/ 17 h 132"/>
              <a:gd name="T110" fmla="*/ 2 w 144"/>
              <a:gd name="T111" fmla="*/ 13 h 132"/>
              <a:gd name="T112" fmla="*/ 0 w 144"/>
              <a:gd name="T113" fmla="*/ 9 h 132"/>
              <a:gd name="T114" fmla="*/ 2 w 144"/>
              <a:gd name="T115" fmla="*/ 5 h 132"/>
              <a:gd name="T116" fmla="*/ 2 w 144"/>
              <a:gd name="T117" fmla="*/ 0 h 132"/>
              <a:gd name="T118" fmla="*/ 2 w 144"/>
              <a:gd name="T1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4" h="132">
                <a:moveTo>
                  <a:pt x="2" y="0"/>
                </a:moveTo>
                <a:lnTo>
                  <a:pt x="15" y="1"/>
                </a:lnTo>
                <a:lnTo>
                  <a:pt x="26" y="1"/>
                </a:lnTo>
                <a:lnTo>
                  <a:pt x="36" y="3"/>
                </a:lnTo>
                <a:lnTo>
                  <a:pt x="47" y="3"/>
                </a:lnTo>
                <a:lnTo>
                  <a:pt x="57" y="5"/>
                </a:lnTo>
                <a:lnTo>
                  <a:pt x="64" y="5"/>
                </a:lnTo>
                <a:lnTo>
                  <a:pt x="74" y="7"/>
                </a:lnTo>
                <a:lnTo>
                  <a:pt x="81" y="9"/>
                </a:lnTo>
                <a:lnTo>
                  <a:pt x="89" y="11"/>
                </a:lnTo>
                <a:lnTo>
                  <a:pt x="95" y="13"/>
                </a:lnTo>
                <a:lnTo>
                  <a:pt x="102" y="15"/>
                </a:lnTo>
                <a:lnTo>
                  <a:pt x="108" y="19"/>
                </a:lnTo>
                <a:lnTo>
                  <a:pt x="117" y="26"/>
                </a:lnTo>
                <a:lnTo>
                  <a:pt x="127" y="36"/>
                </a:lnTo>
                <a:lnTo>
                  <a:pt x="131" y="39"/>
                </a:lnTo>
                <a:lnTo>
                  <a:pt x="135" y="45"/>
                </a:lnTo>
                <a:lnTo>
                  <a:pt x="138" y="51"/>
                </a:lnTo>
                <a:lnTo>
                  <a:pt x="140" y="55"/>
                </a:lnTo>
                <a:lnTo>
                  <a:pt x="142" y="60"/>
                </a:lnTo>
                <a:lnTo>
                  <a:pt x="142" y="64"/>
                </a:lnTo>
                <a:lnTo>
                  <a:pt x="144" y="70"/>
                </a:lnTo>
                <a:lnTo>
                  <a:pt x="144" y="75"/>
                </a:lnTo>
                <a:lnTo>
                  <a:pt x="144" y="85"/>
                </a:lnTo>
                <a:lnTo>
                  <a:pt x="142" y="94"/>
                </a:lnTo>
                <a:lnTo>
                  <a:pt x="142" y="104"/>
                </a:lnTo>
                <a:lnTo>
                  <a:pt x="140" y="115"/>
                </a:lnTo>
                <a:lnTo>
                  <a:pt x="138" y="119"/>
                </a:lnTo>
                <a:lnTo>
                  <a:pt x="137" y="123"/>
                </a:lnTo>
                <a:lnTo>
                  <a:pt x="133" y="127"/>
                </a:lnTo>
                <a:lnTo>
                  <a:pt x="131" y="128"/>
                </a:lnTo>
                <a:lnTo>
                  <a:pt x="129" y="130"/>
                </a:lnTo>
                <a:lnTo>
                  <a:pt x="127" y="130"/>
                </a:lnTo>
                <a:lnTo>
                  <a:pt x="125" y="132"/>
                </a:lnTo>
                <a:lnTo>
                  <a:pt x="123" y="132"/>
                </a:lnTo>
                <a:lnTo>
                  <a:pt x="119" y="132"/>
                </a:lnTo>
                <a:lnTo>
                  <a:pt x="116" y="130"/>
                </a:lnTo>
                <a:lnTo>
                  <a:pt x="110" y="127"/>
                </a:lnTo>
                <a:lnTo>
                  <a:pt x="104" y="121"/>
                </a:lnTo>
                <a:lnTo>
                  <a:pt x="97" y="115"/>
                </a:lnTo>
                <a:lnTo>
                  <a:pt x="89" y="108"/>
                </a:lnTo>
                <a:lnTo>
                  <a:pt x="79" y="98"/>
                </a:lnTo>
                <a:lnTo>
                  <a:pt x="68" y="89"/>
                </a:lnTo>
                <a:lnTo>
                  <a:pt x="59" y="79"/>
                </a:lnTo>
                <a:lnTo>
                  <a:pt x="49" y="70"/>
                </a:lnTo>
                <a:lnTo>
                  <a:pt x="40" y="62"/>
                </a:lnTo>
                <a:lnTo>
                  <a:pt x="32" y="55"/>
                </a:lnTo>
                <a:lnTo>
                  <a:pt x="24" y="47"/>
                </a:lnTo>
                <a:lnTo>
                  <a:pt x="19" y="41"/>
                </a:lnTo>
                <a:lnTo>
                  <a:pt x="15" y="36"/>
                </a:lnTo>
                <a:lnTo>
                  <a:pt x="11" y="30"/>
                </a:lnTo>
                <a:lnTo>
                  <a:pt x="7" y="28"/>
                </a:lnTo>
                <a:lnTo>
                  <a:pt x="5" y="24"/>
                </a:lnTo>
                <a:lnTo>
                  <a:pt x="3" y="20"/>
                </a:lnTo>
                <a:lnTo>
                  <a:pt x="2" y="17"/>
                </a:lnTo>
                <a:lnTo>
                  <a:pt x="2" y="13"/>
                </a:lnTo>
                <a:lnTo>
                  <a:pt x="0" y="9"/>
                </a:lnTo>
                <a:lnTo>
                  <a:pt x="2" y="5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9"/>
          <p:cNvSpPr/>
          <p:nvPr/>
        </p:nvSpPr>
        <p:spPr bwMode="auto">
          <a:xfrm>
            <a:off x="1815131" y="2470273"/>
            <a:ext cx="120661" cy="841079"/>
          </a:xfrm>
          <a:custGeom>
            <a:avLst/>
            <a:gdLst>
              <a:gd name="T0" fmla="*/ 19 w 66"/>
              <a:gd name="T1" fmla="*/ 186 h 476"/>
              <a:gd name="T2" fmla="*/ 21 w 66"/>
              <a:gd name="T3" fmla="*/ 140 h 476"/>
              <a:gd name="T4" fmla="*/ 21 w 66"/>
              <a:gd name="T5" fmla="*/ 87 h 476"/>
              <a:gd name="T6" fmla="*/ 21 w 66"/>
              <a:gd name="T7" fmla="*/ 30 h 476"/>
              <a:gd name="T8" fmla="*/ 30 w 66"/>
              <a:gd name="T9" fmla="*/ 4 h 476"/>
              <a:gd name="T10" fmla="*/ 43 w 66"/>
              <a:gd name="T11" fmla="*/ 15 h 476"/>
              <a:gd name="T12" fmla="*/ 55 w 66"/>
              <a:gd name="T13" fmla="*/ 23 h 476"/>
              <a:gd name="T14" fmla="*/ 60 w 66"/>
              <a:gd name="T15" fmla="*/ 32 h 476"/>
              <a:gd name="T16" fmla="*/ 64 w 66"/>
              <a:gd name="T17" fmla="*/ 38 h 476"/>
              <a:gd name="T18" fmla="*/ 64 w 66"/>
              <a:gd name="T19" fmla="*/ 46 h 476"/>
              <a:gd name="T20" fmla="*/ 66 w 66"/>
              <a:gd name="T21" fmla="*/ 59 h 476"/>
              <a:gd name="T22" fmla="*/ 66 w 66"/>
              <a:gd name="T23" fmla="*/ 76 h 476"/>
              <a:gd name="T24" fmla="*/ 66 w 66"/>
              <a:gd name="T25" fmla="*/ 95 h 476"/>
              <a:gd name="T26" fmla="*/ 66 w 66"/>
              <a:gd name="T27" fmla="*/ 118 h 476"/>
              <a:gd name="T28" fmla="*/ 64 w 66"/>
              <a:gd name="T29" fmla="*/ 146 h 476"/>
              <a:gd name="T30" fmla="*/ 64 w 66"/>
              <a:gd name="T31" fmla="*/ 176 h 476"/>
              <a:gd name="T32" fmla="*/ 62 w 66"/>
              <a:gd name="T33" fmla="*/ 212 h 476"/>
              <a:gd name="T34" fmla="*/ 60 w 66"/>
              <a:gd name="T35" fmla="*/ 245 h 476"/>
              <a:gd name="T36" fmla="*/ 60 w 66"/>
              <a:gd name="T37" fmla="*/ 277 h 476"/>
              <a:gd name="T38" fmla="*/ 59 w 66"/>
              <a:gd name="T39" fmla="*/ 305 h 476"/>
              <a:gd name="T40" fmla="*/ 59 w 66"/>
              <a:gd name="T41" fmla="*/ 332 h 476"/>
              <a:gd name="T42" fmla="*/ 57 w 66"/>
              <a:gd name="T43" fmla="*/ 356 h 476"/>
              <a:gd name="T44" fmla="*/ 57 w 66"/>
              <a:gd name="T45" fmla="*/ 377 h 476"/>
              <a:gd name="T46" fmla="*/ 55 w 66"/>
              <a:gd name="T47" fmla="*/ 396 h 476"/>
              <a:gd name="T48" fmla="*/ 53 w 66"/>
              <a:gd name="T49" fmla="*/ 413 h 476"/>
              <a:gd name="T50" fmla="*/ 53 w 66"/>
              <a:gd name="T51" fmla="*/ 430 h 476"/>
              <a:gd name="T52" fmla="*/ 51 w 66"/>
              <a:gd name="T53" fmla="*/ 444 h 476"/>
              <a:gd name="T54" fmla="*/ 49 w 66"/>
              <a:gd name="T55" fmla="*/ 455 h 476"/>
              <a:gd name="T56" fmla="*/ 47 w 66"/>
              <a:gd name="T57" fmla="*/ 463 h 476"/>
              <a:gd name="T58" fmla="*/ 45 w 66"/>
              <a:gd name="T59" fmla="*/ 470 h 476"/>
              <a:gd name="T60" fmla="*/ 45 w 66"/>
              <a:gd name="T61" fmla="*/ 474 h 476"/>
              <a:gd name="T62" fmla="*/ 43 w 66"/>
              <a:gd name="T63" fmla="*/ 476 h 476"/>
              <a:gd name="T64" fmla="*/ 40 w 66"/>
              <a:gd name="T65" fmla="*/ 476 h 476"/>
              <a:gd name="T66" fmla="*/ 32 w 66"/>
              <a:gd name="T67" fmla="*/ 470 h 476"/>
              <a:gd name="T68" fmla="*/ 26 w 66"/>
              <a:gd name="T69" fmla="*/ 461 h 476"/>
              <a:gd name="T70" fmla="*/ 21 w 66"/>
              <a:gd name="T71" fmla="*/ 449 h 476"/>
              <a:gd name="T72" fmla="*/ 13 w 66"/>
              <a:gd name="T73" fmla="*/ 432 h 476"/>
              <a:gd name="T74" fmla="*/ 7 w 66"/>
              <a:gd name="T75" fmla="*/ 417 h 476"/>
              <a:gd name="T76" fmla="*/ 2 w 66"/>
              <a:gd name="T77" fmla="*/ 406 h 476"/>
              <a:gd name="T78" fmla="*/ 2 w 66"/>
              <a:gd name="T79" fmla="*/ 396 h 476"/>
              <a:gd name="T80" fmla="*/ 0 w 66"/>
              <a:gd name="T81" fmla="*/ 389 h 476"/>
              <a:gd name="T82" fmla="*/ 2 w 66"/>
              <a:gd name="T83" fmla="*/ 377 h 476"/>
              <a:gd name="T84" fmla="*/ 3 w 66"/>
              <a:gd name="T85" fmla="*/ 362 h 476"/>
              <a:gd name="T86" fmla="*/ 7 w 66"/>
              <a:gd name="T87" fmla="*/ 341 h 476"/>
              <a:gd name="T88" fmla="*/ 9 w 66"/>
              <a:gd name="T89" fmla="*/ 319 h 476"/>
              <a:gd name="T90" fmla="*/ 13 w 66"/>
              <a:gd name="T91" fmla="*/ 290 h 476"/>
              <a:gd name="T92" fmla="*/ 13 w 66"/>
              <a:gd name="T93" fmla="*/ 260 h 476"/>
              <a:gd name="T94" fmla="*/ 15 w 66"/>
              <a:gd name="T95" fmla="*/ 226 h 476"/>
              <a:gd name="T96" fmla="*/ 17 w 66"/>
              <a:gd name="T97" fmla="*/ 207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" h="476">
                <a:moveTo>
                  <a:pt x="17" y="207"/>
                </a:moveTo>
                <a:lnTo>
                  <a:pt x="19" y="186"/>
                </a:lnTo>
                <a:lnTo>
                  <a:pt x="19" y="163"/>
                </a:lnTo>
                <a:lnTo>
                  <a:pt x="21" y="140"/>
                </a:lnTo>
                <a:lnTo>
                  <a:pt x="21" y="116"/>
                </a:lnTo>
                <a:lnTo>
                  <a:pt x="21" y="87"/>
                </a:lnTo>
                <a:lnTo>
                  <a:pt x="21" y="61"/>
                </a:lnTo>
                <a:lnTo>
                  <a:pt x="21" y="30"/>
                </a:lnTo>
                <a:lnTo>
                  <a:pt x="21" y="0"/>
                </a:lnTo>
                <a:lnTo>
                  <a:pt x="30" y="4"/>
                </a:lnTo>
                <a:lnTo>
                  <a:pt x="38" y="9"/>
                </a:lnTo>
                <a:lnTo>
                  <a:pt x="43" y="15"/>
                </a:lnTo>
                <a:lnTo>
                  <a:pt x="49" y="19"/>
                </a:lnTo>
                <a:lnTo>
                  <a:pt x="55" y="23"/>
                </a:lnTo>
                <a:lnTo>
                  <a:pt x="59" y="27"/>
                </a:lnTo>
                <a:lnTo>
                  <a:pt x="60" y="32"/>
                </a:lnTo>
                <a:lnTo>
                  <a:pt x="62" y="34"/>
                </a:lnTo>
                <a:lnTo>
                  <a:pt x="64" y="38"/>
                </a:lnTo>
                <a:lnTo>
                  <a:pt x="64" y="42"/>
                </a:lnTo>
                <a:lnTo>
                  <a:pt x="64" y="46"/>
                </a:lnTo>
                <a:lnTo>
                  <a:pt x="64" y="53"/>
                </a:lnTo>
                <a:lnTo>
                  <a:pt x="66" y="59"/>
                </a:lnTo>
                <a:lnTo>
                  <a:pt x="66" y="66"/>
                </a:lnTo>
                <a:lnTo>
                  <a:pt x="66" y="76"/>
                </a:lnTo>
                <a:lnTo>
                  <a:pt x="66" y="85"/>
                </a:lnTo>
                <a:lnTo>
                  <a:pt x="66" y="95"/>
                </a:lnTo>
                <a:lnTo>
                  <a:pt x="66" y="106"/>
                </a:lnTo>
                <a:lnTo>
                  <a:pt x="66" y="118"/>
                </a:lnTo>
                <a:lnTo>
                  <a:pt x="64" y="131"/>
                </a:lnTo>
                <a:lnTo>
                  <a:pt x="64" y="146"/>
                </a:lnTo>
                <a:lnTo>
                  <a:pt x="64" y="161"/>
                </a:lnTo>
                <a:lnTo>
                  <a:pt x="64" y="176"/>
                </a:lnTo>
                <a:lnTo>
                  <a:pt x="62" y="193"/>
                </a:lnTo>
                <a:lnTo>
                  <a:pt x="62" y="212"/>
                </a:lnTo>
                <a:lnTo>
                  <a:pt x="62" y="229"/>
                </a:lnTo>
                <a:lnTo>
                  <a:pt x="60" y="245"/>
                </a:lnTo>
                <a:lnTo>
                  <a:pt x="60" y="262"/>
                </a:lnTo>
                <a:lnTo>
                  <a:pt x="60" y="277"/>
                </a:lnTo>
                <a:lnTo>
                  <a:pt x="59" y="292"/>
                </a:lnTo>
                <a:lnTo>
                  <a:pt x="59" y="305"/>
                </a:lnTo>
                <a:lnTo>
                  <a:pt x="59" y="319"/>
                </a:lnTo>
                <a:lnTo>
                  <a:pt x="59" y="332"/>
                </a:lnTo>
                <a:lnTo>
                  <a:pt x="59" y="345"/>
                </a:lnTo>
                <a:lnTo>
                  <a:pt x="57" y="356"/>
                </a:lnTo>
                <a:lnTo>
                  <a:pt x="57" y="368"/>
                </a:lnTo>
                <a:lnTo>
                  <a:pt x="57" y="377"/>
                </a:lnTo>
                <a:lnTo>
                  <a:pt x="57" y="387"/>
                </a:lnTo>
                <a:lnTo>
                  <a:pt x="55" y="396"/>
                </a:lnTo>
                <a:lnTo>
                  <a:pt x="55" y="406"/>
                </a:lnTo>
                <a:lnTo>
                  <a:pt x="53" y="413"/>
                </a:lnTo>
                <a:lnTo>
                  <a:pt x="53" y="423"/>
                </a:lnTo>
                <a:lnTo>
                  <a:pt x="53" y="430"/>
                </a:lnTo>
                <a:lnTo>
                  <a:pt x="51" y="436"/>
                </a:lnTo>
                <a:lnTo>
                  <a:pt x="51" y="444"/>
                </a:lnTo>
                <a:lnTo>
                  <a:pt x="49" y="449"/>
                </a:lnTo>
                <a:lnTo>
                  <a:pt x="49" y="455"/>
                </a:lnTo>
                <a:lnTo>
                  <a:pt x="49" y="459"/>
                </a:lnTo>
                <a:lnTo>
                  <a:pt x="47" y="463"/>
                </a:lnTo>
                <a:lnTo>
                  <a:pt x="47" y="466"/>
                </a:lnTo>
                <a:lnTo>
                  <a:pt x="45" y="470"/>
                </a:lnTo>
                <a:lnTo>
                  <a:pt x="45" y="472"/>
                </a:lnTo>
                <a:lnTo>
                  <a:pt x="45" y="474"/>
                </a:lnTo>
                <a:lnTo>
                  <a:pt x="43" y="474"/>
                </a:lnTo>
                <a:lnTo>
                  <a:pt x="43" y="476"/>
                </a:lnTo>
                <a:lnTo>
                  <a:pt x="41" y="476"/>
                </a:lnTo>
                <a:lnTo>
                  <a:pt x="40" y="476"/>
                </a:lnTo>
                <a:lnTo>
                  <a:pt x="36" y="474"/>
                </a:lnTo>
                <a:lnTo>
                  <a:pt x="32" y="470"/>
                </a:lnTo>
                <a:lnTo>
                  <a:pt x="30" y="466"/>
                </a:lnTo>
                <a:lnTo>
                  <a:pt x="26" y="461"/>
                </a:lnTo>
                <a:lnTo>
                  <a:pt x="22" y="455"/>
                </a:lnTo>
                <a:lnTo>
                  <a:pt x="21" y="449"/>
                </a:lnTo>
                <a:lnTo>
                  <a:pt x="17" y="440"/>
                </a:lnTo>
                <a:lnTo>
                  <a:pt x="13" y="432"/>
                </a:lnTo>
                <a:lnTo>
                  <a:pt x="9" y="425"/>
                </a:lnTo>
                <a:lnTo>
                  <a:pt x="7" y="417"/>
                </a:lnTo>
                <a:lnTo>
                  <a:pt x="3" y="411"/>
                </a:lnTo>
                <a:lnTo>
                  <a:pt x="2" y="406"/>
                </a:lnTo>
                <a:lnTo>
                  <a:pt x="2" y="400"/>
                </a:lnTo>
                <a:lnTo>
                  <a:pt x="2" y="396"/>
                </a:lnTo>
                <a:lnTo>
                  <a:pt x="0" y="392"/>
                </a:lnTo>
                <a:lnTo>
                  <a:pt x="0" y="389"/>
                </a:lnTo>
                <a:lnTo>
                  <a:pt x="2" y="383"/>
                </a:lnTo>
                <a:lnTo>
                  <a:pt x="2" y="377"/>
                </a:lnTo>
                <a:lnTo>
                  <a:pt x="3" y="370"/>
                </a:lnTo>
                <a:lnTo>
                  <a:pt x="3" y="362"/>
                </a:lnTo>
                <a:lnTo>
                  <a:pt x="5" y="353"/>
                </a:lnTo>
                <a:lnTo>
                  <a:pt x="7" y="341"/>
                </a:lnTo>
                <a:lnTo>
                  <a:pt x="9" y="330"/>
                </a:lnTo>
                <a:lnTo>
                  <a:pt x="9" y="319"/>
                </a:lnTo>
                <a:lnTo>
                  <a:pt x="11" y="305"/>
                </a:lnTo>
                <a:lnTo>
                  <a:pt x="13" y="290"/>
                </a:lnTo>
                <a:lnTo>
                  <a:pt x="13" y="275"/>
                </a:lnTo>
                <a:lnTo>
                  <a:pt x="13" y="260"/>
                </a:lnTo>
                <a:lnTo>
                  <a:pt x="15" y="243"/>
                </a:lnTo>
                <a:lnTo>
                  <a:pt x="15" y="226"/>
                </a:lnTo>
                <a:lnTo>
                  <a:pt x="17" y="207"/>
                </a:lnTo>
                <a:lnTo>
                  <a:pt x="17" y="207"/>
                </a:lnTo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0"/>
          <p:cNvSpPr/>
          <p:nvPr/>
        </p:nvSpPr>
        <p:spPr bwMode="auto">
          <a:xfrm>
            <a:off x="1996121" y="2363808"/>
            <a:ext cx="227126" cy="244872"/>
          </a:xfrm>
          <a:custGeom>
            <a:avLst/>
            <a:gdLst>
              <a:gd name="T0" fmla="*/ 59 w 130"/>
              <a:gd name="T1" fmla="*/ 50 h 139"/>
              <a:gd name="T2" fmla="*/ 61 w 130"/>
              <a:gd name="T3" fmla="*/ 44 h 139"/>
              <a:gd name="T4" fmla="*/ 63 w 130"/>
              <a:gd name="T5" fmla="*/ 40 h 139"/>
              <a:gd name="T6" fmla="*/ 65 w 130"/>
              <a:gd name="T7" fmla="*/ 34 h 139"/>
              <a:gd name="T8" fmla="*/ 65 w 130"/>
              <a:gd name="T9" fmla="*/ 31 h 139"/>
              <a:gd name="T10" fmla="*/ 65 w 130"/>
              <a:gd name="T11" fmla="*/ 27 h 139"/>
              <a:gd name="T12" fmla="*/ 65 w 130"/>
              <a:gd name="T13" fmla="*/ 23 h 139"/>
              <a:gd name="T14" fmla="*/ 63 w 130"/>
              <a:gd name="T15" fmla="*/ 21 h 139"/>
              <a:gd name="T16" fmla="*/ 63 w 130"/>
              <a:gd name="T17" fmla="*/ 19 h 139"/>
              <a:gd name="T18" fmla="*/ 59 w 130"/>
              <a:gd name="T19" fmla="*/ 17 h 139"/>
              <a:gd name="T20" fmla="*/ 57 w 130"/>
              <a:gd name="T21" fmla="*/ 15 h 139"/>
              <a:gd name="T22" fmla="*/ 57 w 130"/>
              <a:gd name="T23" fmla="*/ 12 h 139"/>
              <a:gd name="T24" fmla="*/ 56 w 130"/>
              <a:gd name="T25" fmla="*/ 10 h 139"/>
              <a:gd name="T26" fmla="*/ 57 w 130"/>
              <a:gd name="T27" fmla="*/ 8 h 139"/>
              <a:gd name="T28" fmla="*/ 57 w 130"/>
              <a:gd name="T29" fmla="*/ 6 h 139"/>
              <a:gd name="T30" fmla="*/ 59 w 130"/>
              <a:gd name="T31" fmla="*/ 2 h 139"/>
              <a:gd name="T32" fmla="*/ 63 w 130"/>
              <a:gd name="T33" fmla="*/ 0 h 139"/>
              <a:gd name="T34" fmla="*/ 65 w 130"/>
              <a:gd name="T35" fmla="*/ 0 h 139"/>
              <a:gd name="T36" fmla="*/ 69 w 130"/>
              <a:gd name="T37" fmla="*/ 0 h 139"/>
              <a:gd name="T38" fmla="*/ 75 w 130"/>
              <a:gd name="T39" fmla="*/ 0 h 139"/>
              <a:gd name="T40" fmla="*/ 78 w 130"/>
              <a:gd name="T41" fmla="*/ 0 h 139"/>
              <a:gd name="T42" fmla="*/ 84 w 130"/>
              <a:gd name="T43" fmla="*/ 0 h 139"/>
              <a:gd name="T44" fmla="*/ 90 w 130"/>
              <a:gd name="T45" fmla="*/ 2 h 139"/>
              <a:gd name="T46" fmla="*/ 97 w 130"/>
              <a:gd name="T47" fmla="*/ 4 h 139"/>
              <a:gd name="T48" fmla="*/ 105 w 130"/>
              <a:gd name="T49" fmla="*/ 6 h 139"/>
              <a:gd name="T50" fmla="*/ 111 w 130"/>
              <a:gd name="T51" fmla="*/ 10 h 139"/>
              <a:gd name="T52" fmla="*/ 114 w 130"/>
              <a:gd name="T53" fmla="*/ 12 h 139"/>
              <a:gd name="T54" fmla="*/ 120 w 130"/>
              <a:gd name="T55" fmla="*/ 15 h 139"/>
              <a:gd name="T56" fmla="*/ 122 w 130"/>
              <a:gd name="T57" fmla="*/ 19 h 139"/>
              <a:gd name="T58" fmla="*/ 126 w 130"/>
              <a:gd name="T59" fmla="*/ 23 h 139"/>
              <a:gd name="T60" fmla="*/ 128 w 130"/>
              <a:gd name="T61" fmla="*/ 25 h 139"/>
              <a:gd name="T62" fmla="*/ 130 w 130"/>
              <a:gd name="T63" fmla="*/ 29 h 139"/>
              <a:gd name="T64" fmla="*/ 130 w 130"/>
              <a:gd name="T65" fmla="*/ 32 h 139"/>
              <a:gd name="T66" fmla="*/ 128 w 130"/>
              <a:gd name="T67" fmla="*/ 34 h 139"/>
              <a:gd name="T68" fmla="*/ 128 w 130"/>
              <a:gd name="T69" fmla="*/ 38 h 139"/>
              <a:gd name="T70" fmla="*/ 126 w 130"/>
              <a:gd name="T71" fmla="*/ 42 h 139"/>
              <a:gd name="T72" fmla="*/ 122 w 130"/>
              <a:gd name="T73" fmla="*/ 46 h 139"/>
              <a:gd name="T74" fmla="*/ 118 w 130"/>
              <a:gd name="T75" fmla="*/ 51 h 139"/>
              <a:gd name="T76" fmla="*/ 113 w 130"/>
              <a:gd name="T77" fmla="*/ 55 h 139"/>
              <a:gd name="T78" fmla="*/ 107 w 130"/>
              <a:gd name="T79" fmla="*/ 61 h 139"/>
              <a:gd name="T80" fmla="*/ 101 w 130"/>
              <a:gd name="T81" fmla="*/ 68 h 139"/>
              <a:gd name="T82" fmla="*/ 94 w 130"/>
              <a:gd name="T83" fmla="*/ 74 h 139"/>
              <a:gd name="T84" fmla="*/ 86 w 130"/>
              <a:gd name="T85" fmla="*/ 82 h 139"/>
              <a:gd name="T86" fmla="*/ 76 w 130"/>
              <a:gd name="T87" fmla="*/ 91 h 139"/>
              <a:gd name="T88" fmla="*/ 65 w 130"/>
              <a:gd name="T89" fmla="*/ 99 h 139"/>
              <a:gd name="T90" fmla="*/ 56 w 130"/>
              <a:gd name="T91" fmla="*/ 108 h 139"/>
              <a:gd name="T92" fmla="*/ 42 w 130"/>
              <a:gd name="T93" fmla="*/ 118 h 139"/>
              <a:gd name="T94" fmla="*/ 31 w 130"/>
              <a:gd name="T95" fmla="*/ 127 h 139"/>
              <a:gd name="T96" fmla="*/ 17 w 130"/>
              <a:gd name="T97" fmla="*/ 139 h 139"/>
              <a:gd name="T98" fmla="*/ 0 w 130"/>
              <a:gd name="T99" fmla="*/ 129 h 139"/>
              <a:gd name="T100" fmla="*/ 12 w 130"/>
              <a:gd name="T101" fmla="*/ 114 h 139"/>
              <a:gd name="T102" fmla="*/ 23 w 130"/>
              <a:gd name="T103" fmla="*/ 103 h 139"/>
              <a:gd name="T104" fmla="*/ 33 w 130"/>
              <a:gd name="T105" fmla="*/ 89 h 139"/>
              <a:gd name="T106" fmla="*/ 40 w 130"/>
              <a:gd name="T107" fmla="*/ 80 h 139"/>
              <a:gd name="T108" fmla="*/ 46 w 130"/>
              <a:gd name="T109" fmla="*/ 70 h 139"/>
              <a:gd name="T110" fmla="*/ 52 w 130"/>
              <a:gd name="T111" fmla="*/ 63 h 139"/>
              <a:gd name="T112" fmla="*/ 56 w 130"/>
              <a:gd name="T113" fmla="*/ 55 h 139"/>
              <a:gd name="T114" fmla="*/ 59 w 130"/>
              <a:gd name="T115" fmla="*/ 50 h 139"/>
              <a:gd name="T116" fmla="*/ 59 w 130"/>
              <a:gd name="T117" fmla="*/ 5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0" h="139">
                <a:moveTo>
                  <a:pt x="59" y="50"/>
                </a:moveTo>
                <a:lnTo>
                  <a:pt x="61" y="44"/>
                </a:lnTo>
                <a:lnTo>
                  <a:pt x="63" y="40"/>
                </a:lnTo>
                <a:lnTo>
                  <a:pt x="65" y="34"/>
                </a:lnTo>
                <a:lnTo>
                  <a:pt x="65" y="31"/>
                </a:lnTo>
                <a:lnTo>
                  <a:pt x="65" y="27"/>
                </a:lnTo>
                <a:lnTo>
                  <a:pt x="65" y="23"/>
                </a:lnTo>
                <a:lnTo>
                  <a:pt x="63" y="21"/>
                </a:lnTo>
                <a:lnTo>
                  <a:pt x="63" y="19"/>
                </a:lnTo>
                <a:lnTo>
                  <a:pt x="59" y="17"/>
                </a:lnTo>
                <a:lnTo>
                  <a:pt x="57" y="15"/>
                </a:lnTo>
                <a:lnTo>
                  <a:pt x="57" y="12"/>
                </a:lnTo>
                <a:lnTo>
                  <a:pt x="56" y="10"/>
                </a:lnTo>
                <a:lnTo>
                  <a:pt x="57" y="8"/>
                </a:lnTo>
                <a:lnTo>
                  <a:pt x="57" y="6"/>
                </a:lnTo>
                <a:lnTo>
                  <a:pt x="59" y="2"/>
                </a:lnTo>
                <a:lnTo>
                  <a:pt x="63" y="0"/>
                </a:lnTo>
                <a:lnTo>
                  <a:pt x="65" y="0"/>
                </a:lnTo>
                <a:lnTo>
                  <a:pt x="69" y="0"/>
                </a:lnTo>
                <a:lnTo>
                  <a:pt x="75" y="0"/>
                </a:lnTo>
                <a:lnTo>
                  <a:pt x="78" y="0"/>
                </a:lnTo>
                <a:lnTo>
                  <a:pt x="84" y="0"/>
                </a:lnTo>
                <a:lnTo>
                  <a:pt x="90" y="2"/>
                </a:lnTo>
                <a:lnTo>
                  <a:pt x="97" y="4"/>
                </a:lnTo>
                <a:lnTo>
                  <a:pt x="105" y="6"/>
                </a:lnTo>
                <a:lnTo>
                  <a:pt x="111" y="10"/>
                </a:lnTo>
                <a:lnTo>
                  <a:pt x="114" y="12"/>
                </a:lnTo>
                <a:lnTo>
                  <a:pt x="120" y="15"/>
                </a:lnTo>
                <a:lnTo>
                  <a:pt x="122" y="19"/>
                </a:lnTo>
                <a:lnTo>
                  <a:pt x="126" y="23"/>
                </a:lnTo>
                <a:lnTo>
                  <a:pt x="128" y="25"/>
                </a:lnTo>
                <a:lnTo>
                  <a:pt x="130" y="29"/>
                </a:lnTo>
                <a:lnTo>
                  <a:pt x="130" y="32"/>
                </a:lnTo>
                <a:lnTo>
                  <a:pt x="128" y="34"/>
                </a:lnTo>
                <a:lnTo>
                  <a:pt x="128" y="38"/>
                </a:lnTo>
                <a:lnTo>
                  <a:pt x="126" y="42"/>
                </a:lnTo>
                <a:lnTo>
                  <a:pt x="122" y="46"/>
                </a:lnTo>
                <a:lnTo>
                  <a:pt x="118" y="51"/>
                </a:lnTo>
                <a:lnTo>
                  <a:pt x="113" y="55"/>
                </a:lnTo>
                <a:lnTo>
                  <a:pt x="107" y="61"/>
                </a:lnTo>
                <a:lnTo>
                  <a:pt x="101" y="68"/>
                </a:lnTo>
                <a:lnTo>
                  <a:pt x="94" y="74"/>
                </a:lnTo>
                <a:lnTo>
                  <a:pt x="86" y="82"/>
                </a:lnTo>
                <a:lnTo>
                  <a:pt x="76" y="91"/>
                </a:lnTo>
                <a:lnTo>
                  <a:pt x="65" y="99"/>
                </a:lnTo>
                <a:lnTo>
                  <a:pt x="56" y="108"/>
                </a:lnTo>
                <a:lnTo>
                  <a:pt x="42" y="118"/>
                </a:lnTo>
                <a:lnTo>
                  <a:pt x="31" y="127"/>
                </a:lnTo>
                <a:lnTo>
                  <a:pt x="17" y="139"/>
                </a:lnTo>
                <a:lnTo>
                  <a:pt x="0" y="129"/>
                </a:lnTo>
                <a:lnTo>
                  <a:pt x="12" y="114"/>
                </a:lnTo>
                <a:lnTo>
                  <a:pt x="23" y="103"/>
                </a:lnTo>
                <a:lnTo>
                  <a:pt x="33" y="89"/>
                </a:lnTo>
                <a:lnTo>
                  <a:pt x="40" y="80"/>
                </a:lnTo>
                <a:lnTo>
                  <a:pt x="46" y="70"/>
                </a:lnTo>
                <a:lnTo>
                  <a:pt x="52" y="63"/>
                </a:lnTo>
                <a:lnTo>
                  <a:pt x="56" y="55"/>
                </a:lnTo>
                <a:lnTo>
                  <a:pt x="59" y="50"/>
                </a:lnTo>
                <a:lnTo>
                  <a:pt x="59" y="50"/>
                </a:lnTo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8"/>
          <p:cNvSpPr/>
          <p:nvPr/>
        </p:nvSpPr>
        <p:spPr bwMode="auto">
          <a:xfrm>
            <a:off x="1871912" y="2516409"/>
            <a:ext cx="283908" cy="223579"/>
          </a:xfrm>
          <a:custGeom>
            <a:avLst/>
            <a:gdLst>
              <a:gd name="T0" fmla="*/ 0 w 162"/>
              <a:gd name="T1" fmla="*/ 0 h 127"/>
              <a:gd name="T2" fmla="*/ 17 w 162"/>
              <a:gd name="T3" fmla="*/ 1 h 127"/>
              <a:gd name="T4" fmla="*/ 32 w 162"/>
              <a:gd name="T5" fmla="*/ 3 h 127"/>
              <a:gd name="T6" fmla="*/ 49 w 162"/>
              <a:gd name="T7" fmla="*/ 7 h 127"/>
              <a:gd name="T8" fmla="*/ 65 w 162"/>
              <a:gd name="T9" fmla="*/ 9 h 127"/>
              <a:gd name="T10" fmla="*/ 78 w 162"/>
              <a:gd name="T11" fmla="*/ 15 h 127"/>
              <a:gd name="T12" fmla="*/ 91 w 162"/>
              <a:gd name="T13" fmla="*/ 20 h 127"/>
              <a:gd name="T14" fmla="*/ 105 w 162"/>
              <a:gd name="T15" fmla="*/ 26 h 127"/>
              <a:gd name="T16" fmla="*/ 116 w 162"/>
              <a:gd name="T17" fmla="*/ 34 h 127"/>
              <a:gd name="T18" fmla="*/ 126 w 162"/>
              <a:gd name="T19" fmla="*/ 43 h 127"/>
              <a:gd name="T20" fmla="*/ 135 w 162"/>
              <a:gd name="T21" fmla="*/ 51 h 127"/>
              <a:gd name="T22" fmla="*/ 143 w 162"/>
              <a:gd name="T23" fmla="*/ 58 h 127"/>
              <a:gd name="T24" fmla="*/ 150 w 162"/>
              <a:gd name="T25" fmla="*/ 66 h 127"/>
              <a:gd name="T26" fmla="*/ 154 w 162"/>
              <a:gd name="T27" fmla="*/ 73 h 127"/>
              <a:gd name="T28" fmla="*/ 158 w 162"/>
              <a:gd name="T29" fmla="*/ 81 h 127"/>
              <a:gd name="T30" fmla="*/ 162 w 162"/>
              <a:gd name="T31" fmla="*/ 89 h 127"/>
              <a:gd name="T32" fmla="*/ 162 w 162"/>
              <a:gd name="T33" fmla="*/ 96 h 127"/>
              <a:gd name="T34" fmla="*/ 160 w 162"/>
              <a:gd name="T35" fmla="*/ 104 h 127"/>
              <a:gd name="T36" fmla="*/ 158 w 162"/>
              <a:gd name="T37" fmla="*/ 110 h 127"/>
              <a:gd name="T38" fmla="*/ 156 w 162"/>
              <a:gd name="T39" fmla="*/ 115 h 127"/>
              <a:gd name="T40" fmla="*/ 154 w 162"/>
              <a:gd name="T41" fmla="*/ 119 h 127"/>
              <a:gd name="T42" fmla="*/ 152 w 162"/>
              <a:gd name="T43" fmla="*/ 123 h 127"/>
              <a:gd name="T44" fmla="*/ 150 w 162"/>
              <a:gd name="T45" fmla="*/ 125 h 127"/>
              <a:gd name="T46" fmla="*/ 148 w 162"/>
              <a:gd name="T47" fmla="*/ 127 h 127"/>
              <a:gd name="T48" fmla="*/ 145 w 162"/>
              <a:gd name="T49" fmla="*/ 127 h 127"/>
              <a:gd name="T50" fmla="*/ 143 w 162"/>
              <a:gd name="T51" fmla="*/ 127 h 127"/>
              <a:gd name="T52" fmla="*/ 141 w 162"/>
              <a:gd name="T53" fmla="*/ 127 h 127"/>
              <a:gd name="T54" fmla="*/ 135 w 162"/>
              <a:gd name="T55" fmla="*/ 125 h 127"/>
              <a:gd name="T56" fmla="*/ 131 w 162"/>
              <a:gd name="T57" fmla="*/ 121 h 127"/>
              <a:gd name="T58" fmla="*/ 126 w 162"/>
              <a:gd name="T59" fmla="*/ 117 h 127"/>
              <a:gd name="T60" fmla="*/ 118 w 162"/>
              <a:gd name="T61" fmla="*/ 111 h 127"/>
              <a:gd name="T62" fmla="*/ 110 w 162"/>
              <a:gd name="T63" fmla="*/ 106 h 127"/>
              <a:gd name="T64" fmla="*/ 101 w 162"/>
              <a:gd name="T65" fmla="*/ 98 h 127"/>
              <a:gd name="T66" fmla="*/ 91 w 162"/>
              <a:gd name="T67" fmla="*/ 89 h 127"/>
              <a:gd name="T68" fmla="*/ 82 w 162"/>
              <a:gd name="T69" fmla="*/ 79 h 127"/>
              <a:gd name="T70" fmla="*/ 70 w 162"/>
              <a:gd name="T71" fmla="*/ 70 h 127"/>
              <a:gd name="T72" fmla="*/ 57 w 162"/>
              <a:gd name="T73" fmla="*/ 56 h 127"/>
              <a:gd name="T74" fmla="*/ 44 w 162"/>
              <a:gd name="T75" fmla="*/ 45 h 127"/>
              <a:gd name="T76" fmla="*/ 30 w 162"/>
              <a:gd name="T77" fmla="*/ 30 h 127"/>
              <a:gd name="T78" fmla="*/ 15 w 162"/>
              <a:gd name="T79" fmla="*/ 15 h 127"/>
              <a:gd name="T80" fmla="*/ 0 w 162"/>
              <a:gd name="T81" fmla="*/ 0 h 127"/>
              <a:gd name="T82" fmla="*/ 0 w 162"/>
              <a:gd name="T8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27">
                <a:moveTo>
                  <a:pt x="0" y="0"/>
                </a:moveTo>
                <a:lnTo>
                  <a:pt x="17" y="1"/>
                </a:lnTo>
                <a:lnTo>
                  <a:pt x="32" y="3"/>
                </a:lnTo>
                <a:lnTo>
                  <a:pt x="49" y="7"/>
                </a:lnTo>
                <a:lnTo>
                  <a:pt x="65" y="9"/>
                </a:lnTo>
                <a:lnTo>
                  <a:pt x="78" y="15"/>
                </a:lnTo>
                <a:lnTo>
                  <a:pt x="91" y="20"/>
                </a:lnTo>
                <a:lnTo>
                  <a:pt x="105" y="26"/>
                </a:lnTo>
                <a:lnTo>
                  <a:pt x="116" y="34"/>
                </a:lnTo>
                <a:lnTo>
                  <a:pt x="126" y="43"/>
                </a:lnTo>
                <a:lnTo>
                  <a:pt x="135" y="51"/>
                </a:lnTo>
                <a:lnTo>
                  <a:pt x="143" y="58"/>
                </a:lnTo>
                <a:lnTo>
                  <a:pt x="150" y="66"/>
                </a:lnTo>
                <a:lnTo>
                  <a:pt x="154" y="73"/>
                </a:lnTo>
                <a:lnTo>
                  <a:pt x="158" y="81"/>
                </a:lnTo>
                <a:lnTo>
                  <a:pt x="162" y="89"/>
                </a:lnTo>
                <a:lnTo>
                  <a:pt x="162" y="96"/>
                </a:lnTo>
                <a:lnTo>
                  <a:pt x="160" y="104"/>
                </a:lnTo>
                <a:lnTo>
                  <a:pt x="158" y="110"/>
                </a:lnTo>
                <a:lnTo>
                  <a:pt x="156" y="115"/>
                </a:lnTo>
                <a:lnTo>
                  <a:pt x="154" y="119"/>
                </a:lnTo>
                <a:lnTo>
                  <a:pt x="152" y="123"/>
                </a:lnTo>
                <a:lnTo>
                  <a:pt x="150" y="125"/>
                </a:lnTo>
                <a:lnTo>
                  <a:pt x="148" y="127"/>
                </a:lnTo>
                <a:lnTo>
                  <a:pt x="145" y="127"/>
                </a:lnTo>
                <a:lnTo>
                  <a:pt x="143" y="127"/>
                </a:lnTo>
                <a:lnTo>
                  <a:pt x="141" y="127"/>
                </a:lnTo>
                <a:lnTo>
                  <a:pt x="135" y="125"/>
                </a:lnTo>
                <a:lnTo>
                  <a:pt x="131" y="121"/>
                </a:lnTo>
                <a:lnTo>
                  <a:pt x="126" y="117"/>
                </a:lnTo>
                <a:lnTo>
                  <a:pt x="118" y="111"/>
                </a:lnTo>
                <a:lnTo>
                  <a:pt x="110" y="106"/>
                </a:lnTo>
                <a:lnTo>
                  <a:pt x="101" y="98"/>
                </a:lnTo>
                <a:lnTo>
                  <a:pt x="91" y="89"/>
                </a:lnTo>
                <a:lnTo>
                  <a:pt x="82" y="79"/>
                </a:lnTo>
                <a:lnTo>
                  <a:pt x="70" y="70"/>
                </a:lnTo>
                <a:lnTo>
                  <a:pt x="57" y="56"/>
                </a:lnTo>
                <a:lnTo>
                  <a:pt x="44" y="45"/>
                </a:lnTo>
                <a:lnTo>
                  <a:pt x="30" y="30"/>
                </a:lnTo>
                <a:lnTo>
                  <a:pt x="15" y="15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3022" y="2264903"/>
            <a:ext cx="842" cy="3128"/>
          </a:xfrm>
          <a:custGeom>
            <a:avLst/>
            <a:gdLst>
              <a:gd name="connsiteX0" fmla="*/ 842 w 842"/>
              <a:gd name="connsiteY0" fmla="*/ 0 h 3128"/>
              <a:gd name="connsiteX1" fmla="*/ 0 w 842"/>
              <a:gd name="connsiteY1" fmla="*/ 3128 h 3128"/>
              <a:gd name="connsiteX2" fmla="*/ 33 w 842"/>
              <a:gd name="connsiteY2" fmla="*/ 2565 h 3128"/>
              <a:gd name="connsiteX3" fmla="*/ 842 w 842"/>
              <a:gd name="connsiteY3" fmla="*/ 0 h 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" h="3128">
                <a:moveTo>
                  <a:pt x="842" y="0"/>
                </a:moveTo>
                <a:lnTo>
                  <a:pt x="0" y="3128"/>
                </a:lnTo>
                <a:lnTo>
                  <a:pt x="33" y="2565"/>
                </a:lnTo>
                <a:cubicBezTo>
                  <a:pt x="413" y="1179"/>
                  <a:pt x="773" y="88"/>
                  <a:pt x="842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449598" y="2279650"/>
            <a:ext cx="600964" cy="691012"/>
          </a:xfrm>
          <a:custGeom>
            <a:avLst/>
            <a:gdLst>
              <a:gd name="connsiteX0" fmla="*/ 569702 w 600964"/>
              <a:gd name="connsiteY0" fmla="*/ 0 h 691012"/>
              <a:gd name="connsiteX1" fmla="*/ 600964 w 600964"/>
              <a:gd name="connsiteY1" fmla="*/ 2842 h 691012"/>
              <a:gd name="connsiteX2" fmla="*/ 599755 w 600964"/>
              <a:gd name="connsiteY2" fmla="*/ 4659 h 691012"/>
              <a:gd name="connsiteX3" fmla="*/ 592657 w 600964"/>
              <a:gd name="connsiteY3" fmla="*/ 13550 h 691012"/>
              <a:gd name="connsiteX4" fmla="*/ 585560 w 600964"/>
              <a:gd name="connsiteY4" fmla="*/ 24218 h 691012"/>
              <a:gd name="connsiteX5" fmla="*/ 578462 w 600964"/>
              <a:gd name="connsiteY5" fmla="*/ 38443 h 691012"/>
              <a:gd name="connsiteX6" fmla="*/ 569590 w 600964"/>
              <a:gd name="connsiteY6" fmla="*/ 50890 h 691012"/>
              <a:gd name="connsiteX7" fmla="*/ 562492 w 600964"/>
              <a:gd name="connsiteY7" fmla="*/ 65115 h 691012"/>
              <a:gd name="connsiteX8" fmla="*/ 551846 w 600964"/>
              <a:gd name="connsiteY8" fmla="*/ 81118 h 691012"/>
              <a:gd name="connsiteX9" fmla="*/ 541199 w 600964"/>
              <a:gd name="connsiteY9" fmla="*/ 95343 h 691012"/>
              <a:gd name="connsiteX10" fmla="*/ 535876 w 600964"/>
              <a:gd name="connsiteY10" fmla="*/ 111346 h 691012"/>
              <a:gd name="connsiteX11" fmla="*/ 525229 w 600964"/>
              <a:gd name="connsiteY11" fmla="*/ 132684 h 691012"/>
              <a:gd name="connsiteX12" fmla="*/ 514583 w 600964"/>
              <a:gd name="connsiteY12" fmla="*/ 148687 h 691012"/>
              <a:gd name="connsiteX13" fmla="*/ 495064 w 600964"/>
              <a:gd name="connsiteY13" fmla="*/ 186027 h 691012"/>
              <a:gd name="connsiteX14" fmla="*/ 471997 w 600964"/>
              <a:gd name="connsiteY14" fmla="*/ 223368 h 691012"/>
              <a:gd name="connsiteX15" fmla="*/ 450704 w 600964"/>
              <a:gd name="connsiteY15" fmla="*/ 257152 h 691012"/>
              <a:gd name="connsiteX16" fmla="*/ 431185 w 600964"/>
              <a:gd name="connsiteY16" fmla="*/ 287380 h 691012"/>
              <a:gd name="connsiteX17" fmla="*/ 409892 w 600964"/>
              <a:gd name="connsiteY17" fmla="*/ 317608 h 691012"/>
              <a:gd name="connsiteX18" fmla="*/ 390373 w 600964"/>
              <a:gd name="connsiteY18" fmla="*/ 344279 h 691012"/>
              <a:gd name="connsiteX19" fmla="*/ 372629 w 600964"/>
              <a:gd name="connsiteY19" fmla="*/ 370951 h 691012"/>
              <a:gd name="connsiteX20" fmla="*/ 353110 w 600964"/>
              <a:gd name="connsiteY20" fmla="*/ 392289 h 691012"/>
              <a:gd name="connsiteX21" fmla="*/ 333592 w 600964"/>
              <a:gd name="connsiteY21" fmla="*/ 415404 h 691012"/>
              <a:gd name="connsiteX22" fmla="*/ 308750 w 600964"/>
              <a:gd name="connsiteY22" fmla="*/ 438520 h 691012"/>
              <a:gd name="connsiteX23" fmla="*/ 285682 w 600964"/>
              <a:gd name="connsiteY23" fmla="*/ 463413 h 691012"/>
              <a:gd name="connsiteX24" fmla="*/ 262615 w 600964"/>
              <a:gd name="connsiteY24" fmla="*/ 486529 h 691012"/>
              <a:gd name="connsiteX25" fmla="*/ 235998 w 600964"/>
              <a:gd name="connsiteY25" fmla="*/ 513201 h 691012"/>
              <a:gd name="connsiteX26" fmla="*/ 204059 w 600964"/>
              <a:gd name="connsiteY26" fmla="*/ 536316 h 691012"/>
              <a:gd name="connsiteX27" fmla="*/ 177442 w 600964"/>
              <a:gd name="connsiteY27" fmla="*/ 562988 h 691012"/>
              <a:gd name="connsiteX28" fmla="*/ 147277 w 600964"/>
              <a:gd name="connsiteY28" fmla="*/ 587881 h 691012"/>
              <a:gd name="connsiteX29" fmla="*/ 131307 w 600964"/>
              <a:gd name="connsiteY29" fmla="*/ 600328 h 691012"/>
              <a:gd name="connsiteX30" fmla="*/ 117112 w 600964"/>
              <a:gd name="connsiteY30" fmla="*/ 614553 h 691012"/>
              <a:gd name="connsiteX31" fmla="*/ 101142 w 600964"/>
              <a:gd name="connsiteY31" fmla="*/ 625222 h 691012"/>
              <a:gd name="connsiteX32" fmla="*/ 86947 w 600964"/>
              <a:gd name="connsiteY32" fmla="*/ 634112 h 691012"/>
              <a:gd name="connsiteX33" fmla="*/ 76300 w 600964"/>
              <a:gd name="connsiteY33" fmla="*/ 644781 h 691012"/>
              <a:gd name="connsiteX34" fmla="*/ 63879 w 600964"/>
              <a:gd name="connsiteY34" fmla="*/ 655450 h 691012"/>
              <a:gd name="connsiteX35" fmla="*/ 53233 w 600964"/>
              <a:gd name="connsiteY35" fmla="*/ 660784 h 691012"/>
              <a:gd name="connsiteX36" fmla="*/ 42586 w 600964"/>
              <a:gd name="connsiteY36" fmla="*/ 667897 h 691012"/>
              <a:gd name="connsiteX37" fmla="*/ 33714 w 600964"/>
              <a:gd name="connsiteY37" fmla="*/ 675009 h 691012"/>
              <a:gd name="connsiteX38" fmla="*/ 26616 w 600964"/>
              <a:gd name="connsiteY38" fmla="*/ 682122 h 691012"/>
              <a:gd name="connsiteX39" fmla="*/ 19519 w 600964"/>
              <a:gd name="connsiteY39" fmla="*/ 685678 h 691012"/>
              <a:gd name="connsiteX40" fmla="*/ 12421 w 600964"/>
              <a:gd name="connsiteY40" fmla="*/ 689234 h 691012"/>
              <a:gd name="connsiteX41" fmla="*/ 8872 w 600964"/>
              <a:gd name="connsiteY41" fmla="*/ 691012 h 691012"/>
              <a:gd name="connsiteX42" fmla="*/ 1774 w 600964"/>
              <a:gd name="connsiteY42" fmla="*/ 691012 h 691012"/>
              <a:gd name="connsiteX43" fmla="*/ 0 w 600964"/>
              <a:gd name="connsiteY43" fmla="*/ 691012 h 691012"/>
              <a:gd name="connsiteX44" fmla="*/ 0 w 600964"/>
              <a:gd name="connsiteY44" fmla="*/ 689234 h 691012"/>
              <a:gd name="connsiteX45" fmla="*/ 0 w 600964"/>
              <a:gd name="connsiteY45" fmla="*/ 685678 h 691012"/>
              <a:gd name="connsiteX46" fmla="*/ 0 w 600964"/>
              <a:gd name="connsiteY46" fmla="*/ 682122 h 691012"/>
              <a:gd name="connsiteX47" fmla="*/ 1774 w 600964"/>
              <a:gd name="connsiteY47" fmla="*/ 678565 h 691012"/>
              <a:gd name="connsiteX48" fmla="*/ 1774 w 600964"/>
              <a:gd name="connsiteY48" fmla="*/ 675009 h 691012"/>
              <a:gd name="connsiteX49" fmla="*/ 5323 w 600964"/>
              <a:gd name="connsiteY49" fmla="*/ 667897 h 691012"/>
              <a:gd name="connsiteX50" fmla="*/ 12421 w 600964"/>
              <a:gd name="connsiteY50" fmla="*/ 660784 h 691012"/>
              <a:gd name="connsiteX51" fmla="*/ 19519 w 600964"/>
              <a:gd name="connsiteY51" fmla="*/ 655450 h 691012"/>
              <a:gd name="connsiteX52" fmla="*/ 26616 w 600964"/>
              <a:gd name="connsiteY52" fmla="*/ 644781 h 691012"/>
              <a:gd name="connsiteX53" fmla="*/ 33714 w 600964"/>
              <a:gd name="connsiteY53" fmla="*/ 634112 h 691012"/>
              <a:gd name="connsiteX54" fmla="*/ 42586 w 600964"/>
              <a:gd name="connsiteY54" fmla="*/ 625222 h 691012"/>
              <a:gd name="connsiteX55" fmla="*/ 53233 w 600964"/>
              <a:gd name="connsiteY55" fmla="*/ 614553 h 691012"/>
              <a:gd name="connsiteX56" fmla="*/ 63879 w 600964"/>
              <a:gd name="connsiteY56" fmla="*/ 600328 h 691012"/>
              <a:gd name="connsiteX57" fmla="*/ 72751 w 600964"/>
              <a:gd name="connsiteY57" fmla="*/ 587881 h 691012"/>
              <a:gd name="connsiteX58" fmla="*/ 86947 w 600964"/>
              <a:gd name="connsiteY58" fmla="*/ 573656 h 691012"/>
              <a:gd name="connsiteX59" fmla="*/ 102917 w 600964"/>
              <a:gd name="connsiteY59" fmla="*/ 557653 h 691012"/>
              <a:gd name="connsiteX60" fmla="*/ 131307 w 600964"/>
              <a:gd name="connsiteY60" fmla="*/ 527425 h 691012"/>
              <a:gd name="connsiteX61" fmla="*/ 161473 w 600964"/>
              <a:gd name="connsiteY61" fmla="*/ 493641 h 691012"/>
              <a:gd name="connsiteX62" fmla="*/ 188089 w 600964"/>
              <a:gd name="connsiteY62" fmla="*/ 463413 h 691012"/>
              <a:gd name="connsiteX63" fmla="*/ 211156 w 600964"/>
              <a:gd name="connsiteY63" fmla="*/ 433185 h 691012"/>
              <a:gd name="connsiteX64" fmla="*/ 237773 w 600964"/>
              <a:gd name="connsiteY64" fmla="*/ 401179 h 691012"/>
              <a:gd name="connsiteX65" fmla="*/ 259066 w 600964"/>
              <a:gd name="connsiteY65" fmla="*/ 370951 h 691012"/>
              <a:gd name="connsiteX66" fmla="*/ 282133 w 600964"/>
              <a:gd name="connsiteY66" fmla="*/ 344279 h 691012"/>
              <a:gd name="connsiteX67" fmla="*/ 303426 w 600964"/>
              <a:gd name="connsiteY67" fmla="*/ 314051 h 691012"/>
              <a:gd name="connsiteX68" fmla="*/ 338915 w 600964"/>
              <a:gd name="connsiteY68" fmla="*/ 260708 h 691012"/>
              <a:gd name="connsiteX69" fmla="*/ 372629 w 600964"/>
              <a:gd name="connsiteY69" fmla="*/ 209143 h 691012"/>
              <a:gd name="connsiteX70" fmla="*/ 406343 w 600964"/>
              <a:gd name="connsiteY70" fmla="*/ 155799 h 691012"/>
              <a:gd name="connsiteX71" fmla="*/ 420538 w 600964"/>
              <a:gd name="connsiteY71" fmla="*/ 129127 h 691012"/>
              <a:gd name="connsiteX72" fmla="*/ 434734 w 600964"/>
              <a:gd name="connsiteY72" fmla="*/ 102456 h 691012"/>
              <a:gd name="connsiteX73" fmla="*/ 447155 w 600964"/>
              <a:gd name="connsiteY73" fmla="*/ 77562 h 691012"/>
              <a:gd name="connsiteX74" fmla="*/ 457801 w 600964"/>
              <a:gd name="connsiteY74" fmla="*/ 54446 h 691012"/>
              <a:gd name="connsiteX75" fmla="*/ 468448 w 600964"/>
              <a:gd name="connsiteY75" fmla="*/ 34887 h 691012"/>
              <a:gd name="connsiteX76" fmla="*/ 475284 w 600964"/>
              <a:gd name="connsiteY76" fmla="*/ 23926 h 691012"/>
              <a:gd name="connsiteX77" fmla="*/ 480802 w 600964"/>
              <a:gd name="connsiteY77" fmla="*/ 25400 h 691012"/>
              <a:gd name="connsiteX78" fmla="*/ 499852 w 600964"/>
              <a:gd name="connsiteY78" fmla="*/ 19050 h 691012"/>
              <a:gd name="connsiteX79" fmla="*/ 525252 w 600964"/>
              <a:gd name="connsiteY79" fmla="*/ 12700 h 691012"/>
              <a:gd name="connsiteX80" fmla="*/ 547934 w 600964"/>
              <a:gd name="connsiteY80" fmla="*/ 5821 h 691012"/>
              <a:gd name="connsiteX81" fmla="*/ 541689 w 600964"/>
              <a:gd name="connsiteY81" fmla="*/ 6949 h 691012"/>
              <a:gd name="connsiteX82" fmla="*/ 547610 w 600964"/>
              <a:gd name="connsiteY82" fmla="*/ 5498 h 691012"/>
              <a:gd name="connsiteX83" fmla="*/ 569702 w 600964"/>
              <a:gd name="connsiteY83" fmla="*/ 0 h 69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0964" h="691012">
                <a:moveTo>
                  <a:pt x="569702" y="0"/>
                </a:moveTo>
                <a:lnTo>
                  <a:pt x="600964" y="2842"/>
                </a:lnTo>
                <a:lnTo>
                  <a:pt x="599755" y="4659"/>
                </a:lnTo>
                <a:lnTo>
                  <a:pt x="592657" y="13550"/>
                </a:lnTo>
                <a:lnTo>
                  <a:pt x="585560" y="24218"/>
                </a:lnTo>
                <a:lnTo>
                  <a:pt x="578462" y="38443"/>
                </a:lnTo>
                <a:lnTo>
                  <a:pt x="569590" y="50890"/>
                </a:lnTo>
                <a:lnTo>
                  <a:pt x="562492" y="65115"/>
                </a:lnTo>
                <a:lnTo>
                  <a:pt x="551846" y="81118"/>
                </a:lnTo>
                <a:lnTo>
                  <a:pt x="541199" y="95343"/>
                </a:lnTo>
                <a:lnTo>
                  <a:pt x="535876" y="111346"/>
                </a:lnTo>
                <a:lnTo>
                  <a:pt x="525229" y="132684"/>
                </a:lnTo>
                <a:lnTo>
                  <a:pt x="514583" y="148687"/>
                </a:lnTo>
                <a:lnTo>
                  <a:pt x="495064" y="186027"/>
                </a:lnTo>
                <a:lnTo>
                  <a:pt x="471997" y="223368"/>
                </a:lnTo>
                <a:lnTo>
                  <a:pt x="450704" y="257152"/>
                </a:lnTo>
                <a:lnTo>
                  <a:pt x="431185" y="287380"/>
                </a:lnTo>
                <a:lnTo>
                  <a:pt x="409892" y="317608"/>
                </a:lnTo>
                <a:lnTo>
                  <a:pt x="390373" y="344279"/>
                </a:lnTo>
                <a:lnTo>
                  <a:pt x="372629" y="370951"/>
                </a:lnTo>
                <a:lnTo>
                  <a:pt x="353110" y="392289"/>
                </a:lnTo>
                <a:lnTo>
                  <a:pt x="333592" y="415404"/>
                </a:lnTo>
                <a:lnTo>
                  <a:pt x="308750" y="438520"/>
                </a:lnTo>
                <a:lnTo>
                  <a:pt x="285682" y="463413"/>
                </a:lnTo>
                <a:lnTo>
                  <a:pt x="262615" y="486529"/>
                </a:lnTo>
                <a:lnTo>
                  <a:pt x="235998" y="513201"/>
                </a:lnTo>
                <a:lnTo>
                  <a:pt x="204059" y="536316"/>
                </a:lnTo>
                <a:lnTo>
                  <a:pt x="177442" y="562988"/>
                </a:lnTo>
                <a:lnTo>
                  <a:pt x="147277" y="587881"/>
                </a:lnTo>
                <a:lnTo>
                  <a:pt x="131307" y="600328"/>
                </a:lnTo>
                <a:lnTo>
                  <a:pt x="117112" y="614553"/>
                </a:lnTo>
                <a:lnTo>
                  <a:pt x="101142" y="625222"/>
                </a:lnTo>
                <a:lnTo>
                  <a:pt x="86947" y="634112"/>
                </a:lnTo>
                <a:lnTo>
                  <a:pt x="76300" y="644781"/>
                </a:lnTo>
                <a:lnTo>
                  <a:pt x="63879" y="655450"/>
                </a:lnTo>
                <a:lnTo>
                  <a:pt x="53233" y="660784"/>
                </a:lnTo>
                <a:lnTo>
                  <a:pt x="42586" y="667897"/>
                </a:lnTo>
                <a:lnTo>
                  <a:pt x="33714" y="675009"/>
                </a:lnTo>
                <a:lnTo>
                  <a:pt x="26616" y="682122"/>
                </a:lnTo>
                <a:lnTo>
                  <a:pt x="19519" y="685678"/>
                </a:lnTo>
                <a:lnTo>
                  <a:pt x="12421" y="689234"/>
                </a:lnTo>
                <a:lnTo>
                  <a:pt x="8872" y="691012"/>
                </a:lnTo>
                <a:lnTo>
                  <a:pt x="1774" y="691012"/>
                </a:lnTo>
                <a:lnTo>
                  <a:pt x="0" y="691012"/>
                </a:lnTo>
                <a:lnTo>
                  <a:pt x="0" y="689234"/>
                </a:lnTo>
                <a:lnTo>
                  <a:pt x="0" y="685678"/>
                </a:lnTo>
                <a:lnTo>
                  <a:pt x="0" y="682122"/>
                </a:lnTo>
                <a:lnTo>
                  <a:pt x="1774" y="678565"/>
                </a:lnTo>
                <a:lnTo>
                  <a:pt x="1774" y="675009"/>
                </a:lnTo>
                <a:lnTo>
                  <a:pt x="5323" y="667897"/>
                </a:lnTo>
                <a:lnTo>
                  <a:pt x="12421" y="660784"/>
                </a:lnTo>
                <a:lnTo>
                  <a:pt x="19519" y="655450"/>
                </a:lnTo>
                <a:lnTo>
                  <a:pt x="26616" y="644781"/>
                </a:lnTo>
                <a:lnTo>
                  <a:pt x="33714" y="634112"/>
                </a:lnTo>
                <a:lnTo>
                  <a:pt x="42586" y="625222"/>
                </a:lnTo>
                <a:lnTo>
                  <a:pt x="53233" y="614553"/>
                </a:lnTo>
                <a:lnTo>
                  <a:pt x="63879" y="600328"/>
                </a:lnTo>
                <a:lnTo>
                  <a:pt x="72751" y="587881"/>
                </a:lnTo>
                <a:lnTo>
                  <a:pt x="86947" y="573656"/>
                </a:lnTo>
                <a:lnTo>
                  <a:pt x="102917" y="557653"/>
                </a:lnTo>
                <a:lnTo>
                  <a:pt x="131307" y="527425"/>
                </a:lnTo>
                <a:lnTo>
                  <a:pt x="161473" y="493641"/>
                </a:lnTo>
                <a:lnTo>
                  <a:pt x="188089" y="463413"/>
                </a:lnTo>
                <a:lnTo>
                  <a:pt x="211156" y="433185"/>
                </a:lnTo>
                <a:lnTo>
                  <a:pt x="237773" y="401179"/>
                </a:lnTo>
                <a:lnTo>
                  <a:pt x="259066" y="370951"/>
                </a:lnTo>
                <a:lnTo>
                  <a:pt x="282133" y="344279"/>
                </a:lnTo>
                <a:lnTo>
                  <a:pt x="303426" y="314051"/>
                </a:lnTo>
                <a:lnTo>
                  <a:pt x="338915" y="260708"/>
                </a:lnTo>
                <a:lnTo>
                  <a:pt x="372629" y="209143"/>
                </a:lnTo>
                <a:lnTo>
                  <a:pt x="406343" y="155799"/>
                </a:lnTo>
                <a:lnTo>
                  <a:pt x="420538" y="129127"/>
                </a:lnTo>
                <a:lnTo>
                  <a:pt x="434734" y="102456"/>
                </a:lnTo>
                <a:lnTo>
                  <a:pt x="447155" y="77562"/>
                </a:lnTo>
                <a:lnTo>
                  <a:pt x="457801" y="54446"/>
                </a:lnTo>
                <a:lnTo>
                  <a:pt x="468448" y="34887"/>
                </a:lnTo>
                <a:lnTo>
                  <a:pt x="475284" y="23926"/>
                </a:lnTo>
                <a:lnTo>
                  <a:pt x="480802" y="25400"/>
                </a:lnTo>
                <a:cubicBezTo>
                  <a:pt x="487495" y="25400"/>
                  <a:pt x="493416" y="20889"/>
                  <a:pt x="499852" y="19050"/>
                </a:cubicBezTo>
                <a:cubicBezTo>
                  <a:pt x="508243" y="16652"/>
                  <a:pt x="516861" y="15098"/>
                  <a:pt x="525252" y="12700"/>
                </a:cubicBezTo>
                <a:cubicBezTo>
                  <a:pt x="541194" y="8145"/>
                  <a:pt x="546981" y="6315"/>
                  <a:pt x="547934" y="5821"/>
                </a:cubicBezTo>
                <a:lnTo>
                  <a:pt x="541689" y="6949"/>
                </a:lnTo>
                <a:lnTo>
                  <a:pt x="547610" y="5498"/>
                </a:lnTo>
                <a:cubicBezTo>
                  <a:pt x="552634" y="4256"/>
                  <a:pt x="559776" y="2482"/>
                  <a:pt x="569702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483312" y="2115388"/>
            <a:ext cx="637018" cy="236490"/>
          </a:xfrm>
          <a:custGeom>
            <a:avLst/>
            <a:gdLst>
              <a:gd name="connsiteX0" fmla="*/ 514583 w 637018"/>
              <a:gd name="connsiteY0" fmla="*/ 0 h 236490"/>
              <a:gd name="connsiteX1" fmla="*/ 518132 w 637018"/>
              <a:gd name="connsiteY1" fmla="*/ 0 h 236490"/>
              <a:gd name="connsiteX2" fmla="*/ 521681 w 637018"/>
              <a:gd name="connsiteY2" fmla="*/ 0 h 236490"/>
              <a:gd name="connsiteX3" fmla="*/ 528778 w 637018"/>
              <a:gd name="connsiteY3" fmla="*/ 0 h 236490"/>
              <a:gd name="connsiteX4" fmla="*/ 532327 w 637018"/>
              <a:gd name="connsiteY4" fmla="*/ 3556 h 236490"/>
              <a:gd name="connsiteX5" fmla="*/ 541199 w 637018"/>
              <a:gd name="connsiteY5" fmla="*/ 7113 h 236490"/>
              <a:gd name="connsiteX6" fmla="*/ 548297 w 637018"/>
              <a:gd name="connsiteY6" fmla="*/ 10669 h 236490"/>
              <a:gd name="connsiteX7" fmla="*/ 558943 w 637018"/>
              <a:gd name="connsiteY7" fmla="*/ 16003 h 236490"/>
              <a:gd name="connsiteX8" fmla="*/ 573139 w 637018"/>
              <a:gd name="connsiteY8" fmla="*/ 23116 h 236490"/>
              <a:gd name="connsiteX9" fmla="*/ 585560 w 637018"/>
              <a:gd name="connsiteY9" fmla="*/ 30228 h 236490"/>
              <a:gd name="connsiteX10" fmla="*/ 599755 w 637018"/>
              <a:gd name="connsiteY10" fmla="*/ 40897 h 236490"/>
              <a:gd name="connsiteX11" fmla="*/ 610402 w 637018"/>
              <a:gd name="connsiteY11" fmla="*/ 46231 h 236490"/>
              <a:gd name="connsiteX12" fmla="*/ 615725 w 637018"/>
              <a:gd name="connsiteY12" fmla="*/ 53344 h 236490"/>
              <a:gd name="connsiteX13" fmla="*/ 626372 w 637018"/>
              <a:gd name="connsiteY13" fmla="*/ 60456 h 236490"/>
              <a:gd name="connsiteX14" fmla="*/ 629920 w 637018"/>
              <a:gd name="connsiteY14" fmla="*/ 67569 h 236490"/>
              <a:gd name="connsiteX15" fmla="*/ 633469 w 637018"/>
              <a:gd name="connsiteY15" fmla="*/ 71125 h 236490"/>
              <a:gd name="connsiteX16" fmla="*/ 637018 w 637018"/>
              <a:gd name="connsiteY16" fmla="*/ 74681 h 236490"/>
              <a:gd name="connsiteX17" fmla="*/ 637018 w 637018"/>
              <a:gd name="connsiteY17" fmla="*/ 78237 h 236490"/>
              <a:gd name="connsiteX18" fmla="*/ 637018 w 637018"/>
              <a:gd name="connsiteY18" fmla="*/ 80015 h 236490"/>
              <a:gd name="connsiteX19" fmla="*/ 633469 w 637018"/>
              <a:gd name="connsiteY19" fmla="*/ 83572 h 236490"/>
              <a:gd name="connsiteX20" fmla="*/ 629920 w 637018"/>
              <a:gd name="connsiteY20" fmla="*/ 90684 h 236490"/>
              <a:gd name="connsiteX21" fmla="*/ 626372 w 637018"/>
              <a:gd name="connsiteY21" fmla="*/ 97797 h 236490"/>
              <a:gd name="connsiteX22" fmla="*/ 619274 w 637018"/>
              <a:gd name="connsiteY22" fmla="*/ 101353 h 236490"/>
              <a:gd name="connsiteX23" fmla="*/ 615725 w 637018"/>
              <a:gd name="connsiteY23" fmla="*/ 108465 h 236490"/>
              <a:gd name="connsiteX24" fmla="*/ 599755 w 637018"/>
              <a:gd name="connsiteY24" fmla="*/ 124468 h 236490"/>
              <a:gd name="connsiteX25" fmla="*/ 596206 w 637018"/>
              <a:gd name="connsiteY25" fmla="*/ 131581 h 236490"/>
              <a:gd name="connsiteX26" fmla="*/ 589109 w 637018"/>
              <a:gd name="connsiteY26" fmla="*/ 135137 h 236490"/>
              <a:gd name="connsiteX27" fmla="*/ 585560 w 637018"/>
              <a:gd name="connsiteY27" fmla="*/ 142249 h 236490"/>
              <a:gd name="connsiteX28" fmla="*/ 578462 w 637018"/>
              <a:gd name="connsiteY28" fmla="*/ 151140 h 236490"/>
              <a:gd name="connsiteX29" fmla="*/ 573139 w 637018"/>
              <a:gd name="connsiteY29" fmla="*/ 158252 h 236490"/>
              <a:gd name="connsiteX30" fmla="*/ 567250 w 637018"/>
              <a:gd name="connsiteY30" fmla="*/ 167104 h 236490"/>
              <a:gd name="connsiteX31" fmla="*/ 535988 w 637018"/>
              <a:gd name="connsiteY31" fmla="*/ 164262 h 236490"/>
              <a:gd name="connsiteX32" fmla="*/ 513896 w 637018"/>
              <a:gd name="connsiteY32" fmla="*/ 169760 h 236490"/>
              <a:gd name="connsiteX33" fmla="*/ 507975 w 637018"/>
              <a:gd name="connsiteY33" fmla="*/ 171211 h 236490"/>
              <a:gd name="connsiteX34" fmla="*/ 507900 w 637018"/>
              <a:gd name="connsiteY34" fmla="*/ 171224 h 236490"/>
              <a:gd name="connsiteX35" fmla="*/ 504511 w 637018"/>
              <a:gd name="connsiteY35" fmla="*/ 172059 h 236490"/>
              <a:gd name="connsiteX36" fmla="*/ 507975 w 637018"/>
              <a:gd name="connsiteY36" fmla="*/ 171211 h 236490"/>
              <a:gd name="connsiteX37" fmla="*/ 514220 w 637018"/>
              <a:gd name="connsiteY37" fmla="*/ 170083 h 236490"/>
              <a:gd name="connsiteX38" fmla="*/ 491538 w 637018"/>
              <a:gd name="connsiteY38" fmla="*/ 176962 h 236490"/>
              <a:gd name="connsiteX39" fmla="*/ 466138 w 637018"/>
              <a:gd name="connsiteY39" fmla="*/ 183312 h 236490"/>
              <a:gd name="connsiteX40" fmla="*/ 447088 w 637018"/>
              <a:gd name="connsiteY40" fmla="*/ 189662 h 236490"/>
              <a:gd name="connsiteX41" fmla="*/ 441570 w 637018"/>
              <a:gd name="connsiteY41" fmla="*/ 188188 h 236490"/>
              <a:gd name="connsiteX42" fmla="*/ 443606 w 637018"/>
              <a:gd name="connsiteY42" fmla="*/ 184924 h 236490"/>
              <a:gd name="connsiteX43" fmla="*/ 447155 w 637018"/>
              <a:gd name="connsiteY43" fmla="*/ 172477 h 236490"/>
              <a:gd name="connsiteX44" fmla="*/ 450704 w 637018"/>
              <a:gd name="connsiteY44" fmla="*/ 161809 h 236490"/>
              <a:gd name="connsiteX45" fmla="*/ 454252 w 637018"/>
              <a:gd name="connsiteY45" fmla="*/ 154696 h 236490"/>
              <a:gd name="connsiteX46" fmla="*/ 450704 w 637018"/>
              <a:gd name="connsiteY46" fmla="*/ 147584 h 236490"/>
              <a:gd name="connsiteX47" fmla="*/ 447155 w 637018"/>
              <a:gd name="connsiteY47" fmla="*/ 147584 h 236490"/>
              <a:gd name="connsiteX48" fmla="*/ 443606 w 637018"/>
              <a:gd name="connsiteY48" fmla="*/ 147584 h 236490"/>
              <a:gd name="connsiteX49" fmla="*/ 438283 w 637018"/>
              <a:gd name="connsiteY49" fmla="*/ 147584 h 236490"/>
              <a:gd name="connsiteX50" fmla="*/ 431185 w 637018"/>
              <a:gd name="connsiteY50" fmla="*/ 147584 h 236490"/>
              <a:gd name="connsiteX51" fmla="*/ 420538 w 637018"/>
              <a:gd name="connsiteY51" fmla="*/ 147584 h 236490"/>
              <a:gd name="connsiteX52" fmla="*/ 413441 w 637018"/>
              <a:gd name="connsiteY52" fmla="*/ 151140 h 236490"/>
              <a:gd name="connsiteX53" fmla="*/ 404569 w 637018"/>
              <a:gd name="connsiteY53" fmla="*/ 154696 h 236490"/>
              <a:gd name="connsiteX54" fmla="*/ 390373 w 637018"/>
              <a:gd name="connsiteY54" fmla="*/ 154696 h 236490"/>
              <a:gd name="connsiteX55" fmla="*/ 376178 w 637018"/>
              <a:gd name="connsiteY55" fmla="*/ 158252 h 236490"/>
              <a:gd name="connsiteX56" fmla="*/ 363757 w 637018"/>
              <a:gd name="connsiteY56" fmla="*/ 165365 h 236490"/>
              <a:gd name="connsiteX57" fmla="*/ 349562 w 637018"/>
              <a:gd name="connsiteY57" fmla="*/ 168921 h 236490"/>
              <a:gd name="connsiteX58" fmla="*/ 333592 w 637018"/>
              <a:gd name="connsiteY58" fmla="*/ 172477 h 236490"/>
              <a:gd name="connsiteX59" fmla="*/ 312299 w 637018"/>
              <a:gd name="connsiteY59" fmla="*/ 177812 h 236490"/>
              <a:gd name="connsiteX60" fmla="*/ 296329 w 637018"/>
              <a:gd name="connsiteY60" fmla="*/ 181368 h 236490"/>
              <a:gd name="connsiteX61" fmla="*/ 275036 w 637018"/>
              <a:gd name="connsiteY61" fmla="*/ 188480 h 236490"/>
              <a:gd name="connsiteX62" fmla="*/ 255517 w 637018"/>
              <a:gd name="connsiteY62" fmla="*/ 195593 h 236490"/>
              <a:gd name="connsiteX63" fmla="*/ 235998 w 637018"/>
              <a:gd name="connsiteY63" fmla="*/ 202705 h 236490"/>
              <a:gd name="connsiteX64" fmla="*/ 218254 w 637018"/>
              <a:gd name="connsiteY64" fmla="*/ 208040 h 236490"/>
              <a:gd name="connsiteX65" fmla="*/ 198736 w 637018"/>
              <a:gd name="connsiteY65" fmla="*/ 211596 h 236490"/>
              <a:gd name="connsiteX66" fmla="*/ 180991 w 637018"/>
              <a:gd name="connsiteY66" fmla="*/ 218708 h 236490"/>
              <a:gd name="connsiteX67" fmla="*/ 168570 w 637018"/>
              <a:gd name="connsiteY67" fmla="*/ 222265 h 236490"/>
              <a:gd name="connsiteX68" fmla="*/ 150826 w 637018"/>
              <a:gd name="connsiteY68" fmla="*/ 225821 h 236490"/>
              <a:gd name="connsiteX69" fmla="*/ 136631 w 637018"/>
              <a:gd name="connsiteY69" fmla="*/ 229377 h 236490"/>
              <a:gd name="connsiteX70" fmla="*/ 127759 w 637018"/>
              <a:gd name="connsiteY70" fmla="*/ 232933 h 236490"/>
              <a:gd name="connsiteX71" fmla="*/ 113563 w 637018"/>
              <a:gd name="connsiteY71" fmla="*/ 236490 h 236490"/>
              <a:gd name="connsiteX72" fmla="*/ 102917 w 637018"/>
              <a:gd name="connsiteY72" fmla="*/ 236490 h 236490"/>
              <a:gd name="connsiteX73" fmla="*/ 94045 w 637018"/>
              <a:gd name="connsiteY73" fmla="*/ 236490 h 236490"/>
              <a:gd name="connsiteX74" fmla="*/ 86947 w 637018"/>
              <a:gd name="connsiteY74" fmla="*/ 236490 h 236490"/>
              <a:gd name="connsiteX75" fmla="*/ 79849 w 637018"/>
              <a:gd name="connsiteY75" fmla="*/ 236490 h 236490"/>
              <a:gd name="connsiteX76" fmla="*/ 72751 w 637018"/>
              <a:gd name="connsiteY76" fmla="*/ 236490 h 236490"/>
              <a:gd name="connsiteX77" fmla="*/ 69203 w 637018"/>
              <a:gd name="connsiteY77" fmla="*/ 236490 h 236490"/>
              <a:gd name="connsiteX78" fmla="*/ 53233 w 637018"/>
              <a:gd name="connsiteY78" fmla="*/ 229377 h 236490"/>
              <a:gd name="connsiteX79" fmla="*/ 35489 w 637018"/>
              <a:gd name="connsiteY79" fmla="*/ 218708 h 236490"/>
              <a:gd name="connsiteX80" fmla="*/ 23068 w 637018"/>
              <a:gd name="connsiteY80" fmla="*/ 206262 h 236490"/>
              <a:gd name="connsiteX81" fmla="*/ 8872 w 637018"/>
              <a:gd name="connsiteY81" fmla="*/ 188480 h 236490"/>
              <a:gd name="connsiteX82" fmla="*/ 5323 w 637018"/>
              <a:gd name="connsiteY82" fmla="*/ 177812 h 236490"/>
              <a:gd name="connsiteX83" fmla="*/ 1775 w 637018"/>
              <a:gd name="connsiteY83" fmla="*/ 172477 h 236490"/>
              <a:gd name="connsiteX84" fmla="*/ 0 w 637018"/>
              <a:gd name="connsiteY84" fmla="*/ 168921 h 236490"/>
              <a:gd name="connsiteX85" fmla="*/ 0 w 637018"/>
              <a:gd name="connsiteY85" fmla="*/ 161809 h 236490"/>
              <a:gd name="connsiteX86" fmla="*/ 0 w 637018"/>
              <a:gd name="connsiteY86" fmla="*/ 158252 h 236490"/>
              <a:gd name="connsiteX87" fmla="*/ 0 w 637018"/>
              <a:gd name="connsiteY87" fmla="*/ 154696 h 236490"/>
              <a:gd name="connsiteX88" fmla="*/ 0 w 637018"/>
              <a:gd name="connsiteY88" fmla="*/ 151140 h 236490"/>
              <a:gd name="connsiteX89" fmla="*/ 1775 w 637018"/>
              <a:gd name="connsiteY89" fmla="*/ 147584 h 236490"/>
              <a:gd name="connsiteX90" fmla="*/ 5323 w 637018"/>
              <a:gd name="connsiteY90" fmla="*/ 144028 h 236490"/>
              <a:gd name="connsiteX91" fmla="*/ 8872 w 637018"/>
              <a:gd name="connsiteY91" fmla="*/ 144028 h 236490"/>
              <a:gd name="connsiteX92" fmla="*/ 15970 w 637018"/>
              <a:gd name="connsiteY92" fmla="*/ 144028 h 236490"/>
              <a:gd name="connsiteX93" fmla="*/ 19519 w 637018"/>
              <a:gd name="connsiteY93" fmla="*/ 142249 h 236490"/>
              <a:gd name="connsiteX94" fmla="*/ 30165 w 637018"/>
              <a:gd name="connsiteY94" fmla="*/ 144028 h 236490"/>
              <a:gd name="connsiteX95" fmla="*/ 35489 w 637018"/>
              <a:gd name="connsiteY95" fmla="*/ 144028 h 236490"/>
              <a:gd name="connsiteX96" fmla="*/ 49684 w 637018"/>
              <a:gd name="connsiteY96" fmla="*/ 144028 h 236490"/>
              <a:gd name="connsiteX97" fmla="*/ 60331 w 637018"/>
              <a:gd name="connsiteY97" fmla="*/ 147584 h 236490"/>
              <a:gd name="connsiteX98" fmla="*/ 67428 w 637018"/>
              <a:gd name="connsiteY98" fmla="*/ 151140 h 236490"/>
              <a:gd name="connsiteX99" fmla="*/ 72751 w 637018"/>
              <a:gd name="connsiteY99" fmla="*/ 151140 h 236490"/>
              <a:gd name="connsiteX100" fmla="*/ 83398 w 637018"/>
              <a:gd name="connsiteY100" fmla="*/ 151140 h 236490"/>
              <a:gd name="connsiteX101" fmla="*/ 90496 w 637018"/>
              <a:gd name="connsiteY101" fmla="*/ 151140 h 236490"/>
              <a:gd name="connsiteX102" fmla="*/ 101142 w 637018"/>
              <a:gd name="connsiteY102" fmla="*/ 151140 h 236490"/>
              <a:gd name="connsiteX103" fmla="*/ 110014 w 637018"/>
              <a:gd name="connsiteY103" fmla="*/ 147584 h 236490"/>
              <a:gd name="connsiteX104" fmla="*/ 120661 w 637018"/>
              <a:gd name="connsiteY104" fmla="*/ 147584 h 236490"/>
              <a:gd name="connsiteX105" fmla="*/ 134856 w 637018"/>
              <a:gd name="connsiteY105" fmla="*/ 144028 h 236490"/>
              <a:gd name="connsiteX106" fmla="*/ 147277 w 637018"/>
              <a:gd name="connsiteY106" fmla="*/ 142249 h 236490"/>
              <a:gd name="connsiteX107" fmla="*/ 161473 w 637018"/>
              <a:gd name="connsiteY107" fmla="*/ 142249 h 236490"/>
              <a:gd name="connsiteX108" fmla="*/ 173894 w 637018"/>
              <a:gd name="connsiteY108" fmla="*/ 138693 h 236490"/>
              <a:gd name="connsiteX109" fmla="*/ 191638 w 637018"/>
              <a:gd name="connsiteY109" fmla="*/ 135137 h 236490"/>
              <a:gd name="connsiteX110" fmla="*/ 204059 w 637018"/>
              <a:gd name="connsiteY110" fmla="*/ 131581 h 236490"/>
              <a:gd name="connsiteX111" fmla="*/ 225352 w 637018"/>
              <a:gd name="connsiteY111" fmla="*/ 124468 h 236490"/>
              <a:gd name="connsiteX112" fmla="*/ 241322 w 637018"/>
              <a:gd name="connsiteY112" fmla="*/ 120912 h 236490"/>
              <a:gd name="connsiteX113" fmla="*/ 262615 w 637018"/>
              <a:gd name="connsiteY113" fmla="*/ 117356 h 236490"/>
              <a:gd name="connsiteX114" fmla="*/ 296329 w 637018"/>
              <a:gd name="connsiteY114" fmla="*/ 108465 h 236490"/>
              <a:gd name="connsiteX115" fmla="*/ 326494 w 637018"/>
              <a:gd name="connsiteY115" fmla="*/ 97797 h 236490"/>
              <a:gd name="connsiteX116" fmla="*/ 356659 w 637018"/>
              <a:gd name="connsiteY116" fmla="*/ 87128 h 236490"/>
              <a:gd name="connsiteX117" fmla="*/ 383276 w 637018"/>
              <a:gd name="connsiteY117" fmla="*/ 78237 h 236490"/>
              <a:gd name="connsiteX118" fmla="*/ 406343 w 637018"/>
              <a:gd name="connsiteY118" fmla="*/ 67569 h 236490"/>
              <a:gd name="connsiteX119" fmla="*/ 427636 w 637018"/>
              <a:gd name="connsiteY119" fmla="*/ 56900 h 236490"/>
              <a:gd name="connsiteX120" fmla="*/ 443606 w 637018"/>
              <a:gd name="connsiteY120" fmla="*/ 46231 h 236490"/>
              <a:gd name="connsiteX121" fmla="*/ 461350 w 637018"/>
              <a:gd name="connsiteY121" fmla="*/ 40897 h 236490"/>
              <a:gd name="connsiteX122" fmla="*/ 471997 w 637018"/>
              <a:gd name="connsiteY122" fmla="*/ 30228 h 236490"/>
              <a:gd name="connsiteX123" fmla="*/ 480869 w 637018"/>
              <a:gd name="connsiteY123" fmla="*/ 23116 h 236490"/>
              <a:gd name="connsiteX124" fmla="*/ 487967 w 637018"/>
              <a:gd name="connsiteY124" fmla="*/ 16003 h 236490"/>
              <a:gd name="connsiteX125" fmla="*/ 498613 w 637018"/>
              <a:gd name="connsiteY125" fmla="*/ 10669 h 236490"/>
              <a:gd name="connsiteX126" fmla="*/ 505711 w 637018"/>
              <a:gd name="connsiteY126" fmla="*/ 7113 h 236490"/>
              <a:gd name="connsiteX127" fmla="*/ 511034 w 637018"/>
              <a:gd name="connsiteY127" fmla="*/ 3556 h 236490"/>
              <a:gd name="connsiteX128" fmla="*/ 514583 w 637018"/>
              <a:gd name="connsiteY128" fmla="*/ 0 h 23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37018" h="236490">
                <a:moveTo>
                  <a:pt x="514583" y="0"/>
                </a:moveTo>
                <a:lnTo>
                  <a:pt x="518132" y="0"/>
                </a:lnTo>
                <a:lnTo>
                  <a:pt x="521681" y="0"/>
                </a:lnTo>
                <a:lnTo>
                  <a:pt x="528778" y="0"/>
                </a:lnTo>
                <a:lnTo>
                  <a:pt x="532327" y="3556"/>
                </a:lnTo>
                <a:lnTo>
                  <a:pt x="541199" y="7113"/>
                </a:lnTo>
                <a:lnTo>
                  <a:pt x="548297" y="10669"/>
                </a:lnTo>
                <a:lnTo>
                  <a:pt x="558943" y="16003"/>
                </a:lnTo>
                <a:lnTo>
                  <a:pt x="573139" y="23116"/>
                </a:lnTo>
                <a:lnTo>
                  <a:pt x="585560" y="30228"/>
                </a:lnTo>
                <a:lnTo>
                  <a:pt x="599755" y="40897"/>
                </a:lnTo>
                <a:lnTo>
                  <a:pt x="610402" y="46231"/>
                </a:lnTo>
                <a:lnTo>
                  <a:pt x="615725" y="53344"/>
                </a:lnTo>
                <a:lnTo>
                  <a:pt x="626372" y="60456"/>
                </a:lnTo>
                <a:lnTo>
                  <a:pt x="629920" y="67569"/>
                </a:lnTo>
                <a:lnTo>
                  <a:pt x="633469" y="71125"/>
                </a:lnTo>
                <a:lnTo>
                  <a:pt x="637018" y="74681"/>
                </a:lnTo>
                <a:lnTo>
                  <a:pt x="637018" y="78237"/>
                </a:lnTo>
                <a:lnTo>
                  <a:pt x="637018" y="80015"/>
                </a:lnTo>
                <a:lnTo>
                  <a:pt x="633469" y="83572"/>
                </a:lnTo>
                <a:lnTo>
                  <a:pt x="629920" y="90684"/>
                </a:lnTo>
                <a:lnTo>
                  <a:pt x="626372" y="97797"/>
                </a:lnTo>
                <a:lnTo>
                  <a:pt x="619274" y="101353"/>
                </a:lnTo>
                <a:lnTo>
                  <a:pt x="615725" y="108465"/>
                </a:lnTo>
                <a:lnTo>
                  <a:pt x="599755" y="124468"/>
                </a:lnTo>
                <a:lnTo>
                  <a:pt x="596206" y="131581"/>
                </a:lnTo>
                <a:lnTo>
                  <a:pt x="589109" y="135137"/>
                </a:lnTo>
                <a:lnTo>
                  <a:pt x="585560" y="142249"/>
                </a:lnTo>
                <a:lnTo>
                  <a:pt x="578462" y="151140"/>
                </a:lnTo>
                <a:lnTo>
                  <a:pt x="573139" y="158252"/>
                </a:lnTo>
                <a:lnTo>
                  <a:pt x="567250" y="167104"/>
                </a:lnTo>
                <a:lnTo>
                  <a:pt x="535988" y="164262"/>
                </a:lnTo>
                <a:cubicBezTo>
                  <a:pt x="526062" y="166744"/>
                  <a:pt x="518920" y="168518"/>
                  <a:pt x="513896" y="169760"/>
                </a:cubicBezTo>
                <a:lnTo>
                  <a:pt x="507975" y="171211"/>
                </a:lnTo>
                <a:lnTo>
                  <a:pt x="507900" y="171224"/>
                </a:lnTo>
                <a:cubicBezTo>
                  <a:pt x="504507" y="172016"/>
                  <a:pt x="501604" y="172757"/>
                  <a:pt x="504511" y="172059"/>
                </a:cubicBezTo>
                <a:lnTo>
                  <a:pt x="507975" y="171211"/>
                </a:lnTo>
                <a:lnTo>
                  <a:pt x="514220" y="170083"/>
                </a:lnTo>
                <a:cubicBezTo>
                  <a:pt x="513267" y="170577"/>
                  <a:pt x="507480" y="172407"/>
                  <a:pt x="491538" y="176962"/>
                </a:cubicBezTo>
                <a:cubicBezTo>
                  <a:pt x="483147" y="179360"/>
                  <a:pt x="474529" y="180914"/>
                  <a:pt x="466138" y="183312"/>
                </a:cubicBezTo>
                <a:cubicBezTo>
                  <a:pt x="459702" y="185151"/>
                  <a:pt x="453781" y="189662"/>
                  <a:pt x="447088" y="189662"/>
                </a:cubicBezTo>
                <a:lnTo>
                  <a:pt x="441570" y="188188"/>
                </a:lnTo>
                <a:lnTo>
                  <a:pt x="443606" y="184924"/>
                </a:lnTo>
                <a:lnTo>
                  <a:pt x="447155" y="172477"/>
                </a:lnTo>
                <a:lnTo>
                  <a:pt x="450704" y="161809"/>
                </a:lnTo>
                <a:lnTo>
                  <a:pt x="454252" y="154696"/>
                </a:lnTo>
                <a:lnTo>
                  <a:pt x="450704" y="147584"/>
                </a:lnTo>
                <a:lnTo>
                  <a:pt x="447155" y="147584"/>
                </a:lnTo>
                <a:lnTo>
                  <a:pt x="443606" y="147584"/>
                </a:lnTo>
                <a:lnTo>
                  <a:pt x="438283" y="147584"/>
                </a:lnTo>
                <a:lnTo>
                  <a:pt x="431185" y="147584"/>
                </a:lnTo>
                <a:lnTo>
                  <a:pt x="420538" y="147584"/>
                </a:lnTo>
                <a:lnTo>
                  <a:pt x="413441" y="151140"/>
                </a:lnTo>
                <a:lnTo>
                  <a:pt x="404569" y="154696"/>
                </a:lnTo>
                <a:lnTo>
                  <a:pt x="390373" y="154696"/>
                </a:lnTo>
                <a:lnTo>
                  <a:pt x="376178" y="158252"/>
                </a:lnTo>
                <a:lnTo>
                  <a:pt x="363757" y="165365"/>
                </a:lnTo>
                <a:lnTo>
                  <a:pt x="349562" y="168921"/>
                </a:lnTo>
                <a:lnTo>
                  <a:pt x="333592" y="172477"/>
                </a:lnTo>
                <a:lnTo>
                  <a:pt x="312299" y="177812"/>
                </a:lnTo>
                <a:lnTo>
                  <a:pt x="296329" y="181368"/>
                </a:lnTo>
                <a:lnTo>
                  <a:pt x="275036" y="188480"/>
                </a:lnTo>
                <a:lnTo>
                  <a:pt x="255517" y="195593"/>
                </a:lnTo>
                <a:lnTo>
                  <a:pt x="235998" y="202705"/>
                </a:lnTo>
                <a:lnTo>
                  <a:pt x="218254" y="208040"/>
                </a:lnTo>
                <a:lnTo>
                  <a:pt x="198736" y="211596"/>
                </a:lnTo>
                <a:lnTo>
                  <a:pt x="180991" y="218708"/>
                </a:lnTo>
                <a:lnTo>
                  <a:pt x="168570" y="222265"/>
                </a:lnTo>
                <a:lnTo>
                  <a:pt x="150826" y="225821"/>
                </a:lnTo>
                <a:lnTo>
                  <a:pt x="136631" y="229377"/>
                </a:lnTo>
                <a:lnTo>
                  <a:pt x="127759" y="232933"/>
                </a:lnTo>
                <a:lnTo>
                  <a:pt x="113563" y="236490"/>
                </a:lnTo>
                <a:lnTo>
                  <a:pt x="102917" y="236490"/>
                </a:lnTo>
                <a:lnTo>
                  <a:pt x="94045" y="236490"/>
                </a:lnTo>
                <a:lnTo>
                  <a:pt x="86947" y="236490"/>
                </a:lnTo>
                <a:lnTo>
                  <a:pt x="79849" y="236490"/>
                </a:lnTo>
                <a:lnTo>
                  <a:pt x="72751" y="236490"/>
                </a:lnTo>
                <a:lnTo>
                  <a:pt x="69203" y="236490"/>
                </a:lnTo>
                <a:lnTo>
                  <a:pt x="53233" y="229377"/>
                </a:lnTo>
                <a:lnTo>
                  <a:pt x="35489" y="218708"/>
                </a:lnTo>
                <a:lnTo>
                  <a:pt x="23068" y="206262"/>
                </a:lnTo>
                <a:lnTo>
                  <a:pt x="8872" y="188480"/>
                </a:lnTo>
                <a:lnTo>
                  <a:pt x="5323" y="177812"/>
                </a:lnTo>
                <a:lnTo>
                  <a:pt x="1775" y="172477"/>
                </a:lnTo>
                <a:lnTo>
                  <a:pt x="0" y="168921"/>
                </a:lnTo>
                <a:lnTo>
                  <a:pt x="0" y="161809"/>
                </a:lnTo>
                <a:lnTo>
                  <a:pt x="0" y="158252"/>
                </a:lnTo>
                <a:lnTo>
                  <a:pt x="0" y="154696"/>
                </a:lnTo>
                <a:lnTo>
                  <a:pt x="0" y="151140"/>
                </a:lnTo>
                <a:lnTo>
                  <a:pt x="1775" y="147584"/>
                </a:lnTo>
                <a:lnTo>
                  <a:pt x="5323" y="144028"/>
                </a:lnTo>
                <a:lnTo>
                  <a:pt x="8872" y="144028"/>
                </a:lnTo>
                <a:lnTo>
                  <a:pt x="15970" y="144028"/>
                </a:lnTo>
                <a:lnTo>
                  <a:pt x="19519" y="142249"/>
                </a:lnTo>
                <a:lnTo>
                  <a:pt x="30165" y="144028"/>
                </a:lnTo>
                <a:lnTo>
                  <a:pt x="35489" y="144028"/>
                </a:lnTo>
                <a:lnTo>
                  <a:pt x="49684" y="144028"/>
                </a:lnTo>
                <a:lnTo>
                  <a:pt x="60331" y="147584"/>
                </a:lnTo>
                <a:lnTo>
                  <a:pt x="67428" y="151140"/>
                </a:lnTo>
                <a:lnTo>
                  <a:pt x="72751" y="151140"/>
                </a:lnTo>
                <a:lnTo>
                  <a:pt x="83398" y="151140"/>
                </a:lnTo>
                <a:lnTo>
                  <a:pt x="90496" y="151140"/>
                </a:lnTo>
                <a:lnTo>
                  <a:pt x="101142" y="151140"/>
                </a:lnTo>
                <a:lnTo>
                  <a:pt x="110014" y="147584"/>
                </a:lnTo>
                <a:lnTo>
                  <a:pt x="120661" y="147584"/>
                </a:lnTo>
                <a:lnTo>
                  <a:pt x="134856" y="144028"/>
                </a:lnTo>
                <a:lnTo>
                  <a:pt x="147277" y="142249"/>
                </a:lnTo>
                <a:lnTo>
                  <a:pt x="161473" y="142249"/>
                </a:lnTo>
                <a:lnTo>
                  <a:pt x="173894" y="138693"/>
                </a:lnTo>
                <a:lnTo>
                  <a:pt x="191638" y="135137"/>
                </a:lnTo>
                <a:lnTo>
                  <a:pt x="204059" y="131581"/>
                </a:lnTo>
                <a:lnTo>
                  <a:pt x="225352" y="124468"/>
                </a:lnTo>
                <a:lnTo>
                  <a:pt x="241322" y="120912"/>
                </a:lnTo>
                <a:lnTo>
                  <a:pt x="262615" y="117356"/>
                </a:lnTo>
                <a:lnTo>
                  <a:pt x="296329" y="108465"/>
                </a:lnTo>
                <a:lnTo>
                  <a:pt x="326494" y="97797"/>
                </a:lnTo>
                <a:lnTo>
                  <a:pt x="356659" y="87128"/>
                </a:lnTo>
                <a:lnTo>
                  <a:pt x="383276" y="78237"/>
                </a:lnTo>
                <a:lnTo>
                  <a:pt x="406343" y="67569"/>
                </a:lnTo>
                <a:lnTo>
                  <a:pt x="427636" y="56900"/>
                </a:lnTo>
                <a:lnTo>
                  <a:pt x="443606" y="46231"/>
                </a:lnTo>
                <a:lnTo>
                  <a:pt x="461350" y="40897"/>
                </a:lnTo>
                <a:lnTo>
                  <a:pt x="471997" y="30228"/>
                </a:lnTo>
                <a:lnTo>
                  <a:pt x="480869" y="23116"/>
                </a:lnTo>
                <a:lnTo>
                  <a:pt x="487967" y="16003"/>
                </a:lnTo>
                <a:lnTo>
                  <a:pt x="498613" y="10669"/>
                </a:lnTo>
                <a:lnTo>
                  <a:pt x="505711" y="7113"/>
                </a:lnTo>
                <a:lnTo>
                  <a:pt x="511034" y="3556"/>
                </a:lnTo>
                <a:lnTo>
                  <a:pt x="51458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205781" y="1419622"/>
            <a:ext cx="2318547" cy="2326669"/>
            <a:chOff x="5534807" y="1672548"/>
            <a:chExt cx="2318547" cy="2326669"/>
          </a:xfrm>
        </p:grpSpPr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5393310" y="1565694"/>
            <a:ext cx="2023573" cy="2011855"/>
            <a:chOff x="1841500" y="1214438"/>
            <a:chExt cx="822325" cy="817563"/>
          </a:xfrm>
        </p:grpSpPr>
        <p:sp>
          <p:nvSpPr>
            <p:cNvPr id="61" name="Freeform 63"/>
            <p:cNvSpPr/>
            <p:nvPr/>
          </p:nvSpPr>
          <p:spPr bwMode="auto">
            <a:xfrm>
              <a:off x="2208213" y="1257301"/>
              <a:ext cx="98425" cy="79375"/>
            </a:xfrm>
            <a:custGeom>
              <a:avLst/>
              <a:gdLst>
                <a:gd name="T0" fmla="*/ 51 w 125"/>
                <a:gd name="T1" fmla="*/ 66 h 100"/>
                <a:gd name="T2" fmla="*/ 37 w 125"/>
                <a:gd name="T3" fmla="*/ 55 h 100"/>
                <a:gd name="T4" fmla="*/ 28 w 125"/>
                <a:gd name="T5" fmla="*/ 46 h 100"/>
                <a:gd name="T6" fmla="*/ 20 w 125"/>
                <a:gd name="T7" fmla="*/ 36 h 100"/>
                <a:gd name="T8" fmla="*/ 13 w 125"/>
                <a:gd name="T9" fmla="*/ 29 h 100"/>
                <a:gd name="T10" fmla="*/ 7 w 125"/>
                <a:gd name="T11" fmla="*/ 21 h 100"/>
                <a:gd name="T12" fmla="*/ 3 w 125"/>
                <a:gd name="T13" fmla="*/ 15 h 100"/>
                <a:gd name="T14" fmla="*/ 1 w 125"/>
                <a:gd name="T15" fmla="*/ 12 h 100"/>
                <a:gd name="T16" fmla="*/ 0 w 125"/>
                <a:gd name="T17" fmla="*/ 6 h 100"/>
                <a:gd name="T18" fmla="*/ 1 w 125"/>
                <a:gd name="T19" fmla="*/ 6 h 100"/>
                <a:gd name="T20" fmla="*/ 3 w 125"/>
                <a:gd name="T21" fmla="*/ 4 h 100"/>
                <a:gd name="T22" fmla="*/ 7 w 125"/>
                <a:gd name="T23" fmla="*/ 2 h 100"/>
                <a:gd name="T24" fmla="*/ 13 w 125"/>
                <a:gd name="T25" fmla="*/ 0 h 100"/>
                <a:gd name="T26" fmla="*/ 19 w 125"/>
                <a:gd name="T27" fmla="*/ 0 h 100"/>
                <a:gd name="T28" fmla="*/ 26 w 125"/>
                <a:gd name="T29" fmla="*/ 0 h 100"/>
                <a:gd name="T30" fmla="*/ 36 w 125"/>
                <a:gd name="T31" fmla="*/ 0 h 100"/>
                <a:gd name="T32" fmla="*/ 45 w 125"/>
                <a:gd name="T33" fmla="*/ 2 h 100"/>
                <a:gd name="T34" fmla="*/ 56 w 125"/>
                <a:gd name="T35" fmla="*/ 4 h 100"/>
                <a:gd name="T36" fmla="*/ 66 w 125"/>
                <a:gd name="T37" fmla="*/ 6 h 100"/>
                <a:gd name="T38" fmla="*/ 75 w 125"/>
                <a:gd name="T39" fmla="*/ 8 h 100"/>
                <a:gd name="T40" fmla="*/ 83 w 125"/>
                <a:gd name="T41" fmla="*/ 10 h 100"/>
                <a:gd name="T42" fmla="*/ 90 w 125"/>
                <a:gd name="T43" fmla="*/ 13 h 100"/>
                <a:gd name="T44" fmla="*/ 96 w 125"/>
                <a:gd name="T45" fmla="*/ 17 h 100"/>
                <a:gd name="T46" fmla="*/ 102 w 125"/>
                <a:gd name="T47" fmla="*/ 21 h 100"/>
                <a:gd name="T48" fmla="*/ 107 w 125"/>
                <a:gd name="T49" fmla="*/ 25 h 100"/>
                <a:gd name="T50" fmla="*/ 111 w 125"/>
                <a:gd name="T51" fmla="*/ 30 h 100"/>
                <a:gd name="T52" fmla="*/ 115 w 125"/>
                <a:gd name="T53" fmla="*/ 34 h 100"/>
                <a:gd name="T54" fmla="*/ 119 w 125"/>
                <a:gd name="T55" fmla="*/ 40 h 100"/>
                <a:gd name="T56" fmla="*/ 121 w 125"/>
                <a:gd name="T57" fmla="*/ 44 h 100"/>
                <a:gd name="T58" fmla="*/ 123 w 125"/>
                <a:gd name="T59" fmla="*/ 47 h 100"/>
                <a:gd name="T60" fmla="*/ 123 w 125"/>
                <a:gd name="T61" fmla="*/ 53 h 100"/>
                <a:gd name="T62" fmla="*/ 125 w 125"/>
                <a:gd name="T63" fmla="*/ 57 h 100"/>
                <a:gd name="T64" fmla="*/ 125 w 125"/>
                <a:gd name="T65" fmla="*/ 63 h 100"/>
                <a:gd name="T66" fmla="*/ 123 w 125"/>
                <a:gd name="T67" fmla="*/ 72 h 100"/>
                <a:gd name="T68" fmla="*/ 121 w 125"/>
                <a:gd name="T69" fmla="*/ 79 h 100"/>
                <a:gd name="T70" fmla="*/ 117 w 125"/>
                <a:gd name="T71" fmla="*/ 87 h 100"/>
                <a:gd name="T72" fmla="*/ 111 w 125"/>
                <a:gd name="T73" fmla="*/ 95 h 100"/>
                <a:gd name="T74" fmla="*/ 109 w 125"/>
                <a:gd name="T75" fmla="*/ 96 h 100"/>
                <a:gd name="T76" fmla="*/ 107 w 125"/>
                <a:gd name="T77" fmla="*/ 98 h 100"/>
                <a:gd name="T78" fmla="*/ 106 w 125"/>
                <a:gd name="T79" fmla="*/ 100 h 100"/>
                <a:gd name="T80" fmla="*/ 104 w 125"/>
                <a:gd name="T81" fmla="*/ 100 h 100"/>
                <a:gd name="T82" fmla="*/ 100 w 125"/>
                <a:gd name="T83" fmla="*/ 100 h 100"/>
                <a:gd name="T84" fmla="*/ 96 w 125"/>
                <a:gd name="T85" fmla="*/ 100 h 100"/>
                <a:gd name="T86" fmla="*/ 94 w 125"/>
                <a:gd name="T87" fmla="*/ 98 h 100"/>
                <a:gd name="T88" fmla="*/ 90 w 125"/>
                <a:gd name="T89" fmla="*/ 98 h 100"/>
                <a:gd name="T90" fmla="*/ 87 w 125"/>
                <a:gd name="T91" fmla="*/ 96 h 100"/>
                <a:gd name="T92" fmla="*/ 81 w 125"/>
                <a:gd name="T93" fmla="*/ 93 h 100"/>
                <a:gd name="T94" fmla="*/ 77 w 125"/>
                <a:gd name="T95" fmla="*/ 91 h 100"/>
                <a:gd name="T96" fmla="*/ 72 w 125"/>
                <a:gd name="T97" fmla="*/ 87 h 100"/>
                <a:gd name="T98" fmla="*/ 68 w 125"/>
                <a:gd name="T99" fmla="*/ 81 h 100"/>
                <a:gd name="T100" fmla="*/ 62 w 125"/>
                <a:gd name="T101" fmla="*/ 78 h 100"/>
                <a:gd name="T102" fmla="*/ 56 w 125"/>
                <a:gd name="T103" fmla="*/ 72 h 100"/>
                <a:gd name="T104" fmla="*/ 51 w 125"/>
                <a:gd name="T105" fmla="*/ 66 h 100"/>
                <a:gd name="T106" fmla="*/ 51 w 125"/>
                <a:gd name="T107" fmla="*/ 6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5" h="100">
                  <a:moveTo>
                    <a:pt x="51" y="66"/>
                  </a:moveTo>
                  <a:lnTo>
                    <a:pt x="37" y="55"/>
                  </a:lnTo>
                  <a:lnTo>
                    <a:pt x="28" y="46"/>
                  </a:lnTo>
                  <a:lnTo>
                    <a:pt x="20" y="36"/>
                  </a:lnTo>
                  <a:lnTo>
                    <a:pt x="13" y="29"/>
                  </a:lnTo>
                  <a:lnTo>
                    <a:pt x="7" y="21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4"/>
                  </a:lnTo>
                  <a:lnTo>
                    <a:pt x="7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5" y="2"/>
                  </a:lnTo>
                  <a:lnTo>
                    <a:pt x="56" y="4"/>
                  </a:lnTo>
                  <a:lnTo>
                    <a:pt x="66" y="6"/>
                  </a:lnTo>
                  <a:lnTo>
                    <a:pt x="75" y="8"/>
                  </a:lnTo>
                  <a:lnTo>
                    <a:pt x="83" y="10"/>
                  </a:lnTo>
                  <a:lnTo>
                    <a:pt x="90" y="13"/>
                  </a:lnTo>
                  <a:lnTo>
                    <a:pt x="96" y="17"/>
                  </a:lnTo>
                  <a:lnTo>
                    <a:pt x="102" y="21"/>
                  </a:lnTo>
                  <a:lnTo>
                    <a:pt x="107" y="25"/>
                  </a:lnTo>
                  <a:lnTo>
                    <a:pt x="111" y="30"/>
                  </a:lnTo>
                  <a:lnTo>
                    <a:pt x="115" y="34"/>
                  </a:lnTo>
                  <a:lnTo>
                    <a:pt x="119" y="40"/>
                  </a:lnTo>
                  <a:lnTo>
                    <a:pt x="121" y="44"/>
                  </a:lnTo>
                  <a:lnTo>
                    <a:pt x="123" y="47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3"/>
                  </a:lnTo>
                  <a:lnTo>
                    <a:pt x="123" y="72"/>
                  </a:lnTo>
                  <a:lnTo>
                    <a:pt x="121" y="79"/>
                  </a:lnTo>
                  <a:lnTo>
                    <a:pt x="117" y="87"/>
                  </a:lnTo>
                  <a:lnTo>
                    <a:pt x="111" y="95"/>
                  </a:lnTo>
                  <a:lnTo>
                    <a:pt x="109" y="96"/>
                  </a:lnTo>
                  <a:lnTo>
                    <a:pt x="107" y="98"/>
                  </a:lnTo>
                  <a:lnTo>
                    <a:pt x="106" y="100"/>
                  </a:lnTo>
                  <a:lnTo>
                    <a:pt x="104" y="100"/>
                  </a:lnTo>
                  <a:lnTo>
                    <a:pt x="100" y="100"/>
                  </a:lnTo>
                  <a:lnTo>
                    <a:pt x="96" y="100"/>
                  </a:lnTo>
                  <a:lnTo>
                    <a:pt x="94" y="98"/>
                  </a:lnTo>
                  <a:lnTo>
                    <a:pt x="90" y="98"/>
                  </a:lnTo>
                  <a:lnTo>
                    <a:pt x="87" y="96"/>
                  </a:lnTo>
                  <a:lnTo>
                    <a:pt x="81" y="93"/>
                  </a:lnTo>
                  <a:lnTo>
                    <a:pt x="77" y="91"/>
                  </a:lnTo>
                  <a:lnTo>
                    <a:pt x="72" y="87"/>
                  </a:lnTo>
                  <a:lnTo>
                    <a:pt x="68" y="81"/>
                  </a:lnTo>
                  <a:lnTo>
                    <a:pt x="62" y="78"/>
                  </a:lnTo>
                  <a:lnTo>
                    <a:pt x="56" y="72"/>
                  </a:lnTo>
                  <a:lnTo>
                    <a:pt x="51" y="66"/>
                  </a:lnTo>
                  <a:lnTo>
                    <a:pt x="51" y="6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1841500" y="1587501"/>
              <a:ext cx="254000" cy="241300"/>
            </a:xfrm>
            <a:custGeom>
              <a:avLst/>
              <a:gdLst>
                <a:gd name="T0" fmla="*/ 66 w 320"/>
                <a:gd name="T1" fmla="*/ 302 h 304"/>
                <a:gd name="T2" fmla="*/ 56 w 320"/>
                <a:gd name="T3" fmla="*/ 300 h 304"/>
                <a:gd name="T4" fmla="*/ 47 w 320"/>
                <a:gd name="T5" fmla="*/ 295 h 304"/>
                <a:gd name="T6" fmla="*/ 36 w 320"/>
                <a:gd name="T7" fmla="*/ 285 h 304"/>
                <a:gd name="T8" fmla="*/ 24 w 320"/>
                <a:gd name="T9" fmla="*/ 276 h 304"/>
                <a:gd name="T10" fmla="*/ 15 w 320"/>
                <a:gd name="T11" fmla="*/ 266 h 304"/>
                <a:gd name="T12" fmla="*/ 7 w 320"/>
                <a:gd name="T13" fmla="*/ 257 h 304"/>
                <a:gd name="T14" fmla="*/ 3 w 320"/>
                <a:gd name="T15" fmla="*/ 249 h 304"/>
                <a:gd name="T16" fmla="*/ 0 w 320"/>
                <a:gd name="T17" fmla="*/ 240 h 304"/>
                <a:gd name="T18" fmla="*/ 1 w 320"/>
                <a:gd name="T19" fmla="*/ 232 h 304"/>
                <a:gd name="T20" fmla="*/ 7 w 320"/>
                <a:gd name="T21" fmla="*/ 227 h 304"/>
                <a:gd name="T22" fmla="*/ 17 w 320"/>
                <a:gd name="T23" fmla="*/ 223 h 304"/>
                <a:gd name="T24" fmla="*/ 34 w 320"/>
                <a:gd name="T25" fmla="*/ 219 h 304"/>
                <a:gd name="T26" fmla="*/ 53 w 320"/>
                <a:gd name="T27" fmla="*/ 215 h 304"/>
                <a:gd name="T28" fmla="*/ 60 w 320"/>
                <a:gd name="T29" fmla="*/ 210 h 304"/>
                <a:gd name="T30" fmla="*/ 66 w 320"/>
                <a:gd name="T31" fmla="*/ 206 h 304"/>
                <a:gd name="T32" fmla="*/ 75 w 320"/>
                <a:gd name="T33" fmla="*/ 196 h 304"/>
                <a:gd name="T34" fmla="*/ 89 w 320"/>
                <a:gd name="T35" fmla="*/ 185 h 304"/>
                <a:gd name="T36" fmla="*/ 104 w 320"/>
                <a:gd name="T37" fmla="*/ 170 h 304"/>
                <a:gd name="T38" fmla="*/ 125 w 320"/>
                <a:gd name="T39" fmla="*/ 153 h 304"/>
                <a:gd name="T40" fmla="*/ 149 w 320"/>
                <a:gd name="T41" fmla="*/ 132 h 304"/>
                <a:gd name="T42" fmla="*/ 176 w 320"/>
                <a:gd name="T43" fmla="*/ 110 h 304"/>
                <a:gd name="T44" fmla="*/ 204 w 320"/>
                <a:gd name="T45" fmla="*/ 83 h 304"/>
                <a:gd name="T46" fmla="*/ 231 w 320"/>
                <a:gd name="T47" fmla="*/ 63 h 304"/>
                <a:gd name="T48" fmla="*/ 253 w 320"/>
                <a:gd name="T49" fmla="*/ 42 h 304"/>
                <a:gd name="T50" fmla="*/ 274 w 320"/>
                <a:gd name="T51" fmla="*/ 27 h 304"/>
                <a:gd name="T52" fmla="*/ 289 w 320"/>
                <a:gd name="T53" fmla="*/ 15 h 304"/>
                <a:gd name="T54" fmla="*/ 303 w 320"/>
                <a:gd name="T55" fmla="*/ 6 h 304"/>
                <a:gd name="T56" fmla="*/ 312 w 320"/>
                <a:gd name="T57" fmla="*/ 2 h 304"/>
                <a:gd name="T58" fmla="*/ 318 w 320"/>
                <a:gd name="T59" fmla="*/ 0 h 304"/>
                <a:gd name="T60" fmla="*/ 320 w 320"/>
                <a:gd name="T61" fmla="*/ 2 h 304"/>
                <a:gd name="T62" fmla="*/ 318 w 320"/>
                <a:gd name="T63" fmla="*/ 8 h 304"/>
                <a:gd name="T64" fmla="*/ 312 w 320"/>
                <a:gd name="T65" fmla="*/ 17 h 304"/>
                <a:gd name="T66" fmla="*/ 304 w 320"/>
                <a:gd name="T67" fmla="*/ 29 h 304"/>
                <a:gd name="T68" fmla="*/ 293 w 320"/>
                <a:gd name="T69" fmla="*/ 42 h 304"/>
                <a:gd name="T70" fmla="*/ 284 w 320"/>
                <a:gd name="T71" fmla="*/ 53 h 304"/>
                <a:gd name="T72" fmla="*/ 274 w 320"/>
                <a:gd name="T73" fmla="*/ 66 h 304"/>
                <a:gd name="T74" fmla="*/ 261 w 320"/>
                <a:gd name="T75" fmla="*/ 81 h 304"/>
                <a:gd name="T76" fmla="*/ 246 w 320"/>
                <a:gd name="T77" fmla="*/ 98 h 304"/>
                <a:gd name="T78" fmla="*/ 229 w 320"/>
                <a:gd name="T79" fmla="*/ 119 h 304"/>
                <a:gd name="T80" fmla="*/ 210 w 320"/>
                <a:gd name="T81" fmla="*/ 144 h 304"/>
                <a:gd name="T82" fmla="*/ 189 w 320"/>
                <a:gd name="T83" fmla="*/ 170 h 304"/>
                <a:gd name="T84" fmla="*/ 168 w 320"/>
                <a:gd name="T85" fmla="*/ 198 h 304"/>
                <a:gd name="T86" fmla="*/ 147 w 320"/>
                <a:gd name="T87" fmla="*/ 225 h 304"/>
                <a:gd name="T88" fmla="*/ 128 w 320"/>
                <a:gd name="T89" fmla="*/ 246 h 304"/>
                <a:gd name="T90" fmla="*/ 113 w 320"/>
                <a:gd name="T91" fmla="*/ 264 h 304"/>
                <a:gd name="T92" fmla="*/ 100 w 320"/>
                <a:gd name="T93" fmla="*/ 278 h 304"/>
                <a:gd name="T94" fmla="*/ 89 w 320"/>
                <a:gd name="T95" fmla="*/ 289 h 304"/>
                <a:gd name="T96" fmla="*/ 81 w 320"/>
                <a:gd name="T97" fmla="*/ 296 h 304"/>
                <a:gd name="T98" fmla="*/ 73 w 320"/>
                <a:gd name="T99" fmla="*/ 302 h 304"/>
                <a:gd name="T100" fmla="*/ 72 w 320"/>
                <a:gd name="T101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304">
                  <a:moveTo>
                    <a:pt x="72" y="304"/>
                  </a:moveTo>
                  <a:lnTo>
                    <a:pt x="66" y="302"/>
                  </a:lnTo>
                  <a:lnTo>
                    <a:pt x="62" y="302"/>
                  </a:lnTo>
                  <a:lnTo>
                    <a:pt x="56" y="300"/>
                  </a:lnTo>
                  <a:lnTo>
                    <a:pt x="53" y="296"/>
                  </a:lnTo>
                  <a:lnTo>
                    <a:pt x="47" y="295"/>
                  </a:lnTo>
                  <a:lnTo>
                    <a:pt x="41" y="291"/>
                  </a:lnTo>
                  <a:lnTo>
                    <a:pt x="36" y="285"/>
                  </a:lnTo>
                  <a:lnTo>
                    <a:pt x="30" y="281"/>
                  </a:lnTo>
                  <a:lnTo>
                    <a:pt x="24" y="276"/>
                  </a:lnTo>
                  <a:lnTo>
                    <a:pt x="20" y="270"/>
                  </a:lnTo>
                  <a:lnTo>
                    <a:pt x="15" y="266"/>
                  </a:lnTo>
                  <a:lnTo>
                    <a:pt x="11" y="263"/>
                  </a:lnTo>
                  <a:lnTo>
                    <a:pt x="7" y="257"/>
                  </a:lnTo>
                  <a:lnTo>
                    <a:pt x="5" y="253"/>
                  </a:lnTo>
                  <a:lnTo>
                    <a:pt x="3" y="249"/>
                  </a:lnTo>
                  <a:lnTo>
                    <a:pt x="1" y="244"/>
                  </a:lnTo>
                  <a:lnTo>
                    <a:pt x="0" y="240"/>
                  </a:lnTo>
                  <a:lnTo>
                    <a:pt x="1" y="234"/>
                  </a:lnTo>
                  <a:lnTo>
                    <a:pt x="1" y="232"/>
                  </a:lnTo>
                  <a:lnTo>
                    <a:pt x="3" y="229"/>
                  </a:lnTo>
                  <a:lnTo>
                    <a:pt x="7" y="227"/>
                  </a:lnTo>
                  <a:lnTo>
                    <a:pt x="11" y="225"/>
                  </a:lnTo>
                  <a:lnTo>
                    <a:pt x="17" y="223"/>
                  </a:lnTo>
                  <a:lnTo>
                    <a:pt x="22" y="221"/>
                  </a:lnTo>
                  <a:lnTo>
                    <a:pt x="34" y="219"/>
                  </a:lnTo>
                  <a:lnTo>
                    <a:pt x="43" y="217"/>
                  </a:lnTo>
                  <a:lnTo>
                    <a:pt x="53" y="215"/>
                  </a:lnTo>
                  <a:lnTo>
                    <a:pt x="58" y="212"/>
                  </a:lnTo>
                  <a:lnTo>
                    <a:pt x="60" y="210"/>
                  </a:lnTo>
                  <a:lnTo>
                    <a:pt x="62" y="208"/>
                  </a:lnTo>
                  <a:lnTo>
                    <a:pt x="66" y="206"/>
                  </a:lnTo>
                  <a:lnTo>
                    <a:pt x="70" y="202"/>
                  </a:lnTo>
                  <a:lnTo>
                    <a:pt x="75" y="196"/>
                  </a:lnTo>
                  <a:lnTo>
                    <a:pt x="81" y="191"/>
                  </a:lnTo>
                  <a:lnTo>
                    <a:pt x="89" y="185"/>
                  </a:lnTo>
                  <a:lnTo>
                    <a:pt x="96" y="180"/>
                  </a:lnTo>
                  <a:lnTo>
                    <a:pt x="104" y="170"/>
                  </a:lnTo>
                  <a:lnTo>
                    <a:pt x="115" y="163"/>
                  </a:lnTo>
                  <a:lnTo>
                    <a:pt x="125" y="153"/>
                  </a:lnTo>
                  <a:lnTo>
                    <a:pt x="136" y="144"/>
                  </a:lnTo>
                  <a:lnTo>
                    <a:pt x="149" y="132"/>
                  </a:lnTo>
                  <a:lnTo>
                    <a:pt x="162" y="121"/>
                  </a:lnTo>
                  <a:lnTo>
                    <a:pt x="176" y="110"/>
                  </a:lnTo>
                  <a:lnTo>
                    <a:pt x="191" y="97"/>
                  </a:lnTo>
                  <a:lnTo>
                    <a:pt x="204" y="83"/>
                  </a:lnTo>
                  <a:lnTo>
                    <a:pt x="219" y="72"/>
                  </a:lnTo>
                  <a:lnTo>
                    <a:pt x="231" y="63"/>
                  </a:lnTo>
                  <a:lnTo>
                    <a:pt x="242" y="51"/>
                  </a:lnTo>
                  <a:lnTo>
                    <a:pt x="253" y="42"/>
                  </a:lnTo>
                  <a:lnTo>
                    <a:pt x="265" y="34"/>
                  </a:lnTo>
                  <a:lnTo>
                    <a:pt x="274" y="27"/>
                  </a:lnTo>
                  <a:lnTo>
                    <a:pt x="282" y="21"/>
                  </a:lnTo>
                  <a:lnTo>
                    <a:pt x="289" y="15"/>
                  </a:lnTo>
                  <a:lnTo>
                    <a:pt x="297" y="10"/>
                  </a:lnTo>
                  <a:lnTo>
                    <a:pt x="303" y="6"/>
                  </a:lnTo>
                  <a:lnTo>
                    <a:pt x="308" y="4"/>
                  </a:lnTo>
                  <a:lnTo>
                    <a:pt x="312" y="2"/>
                  </a:lnTo>
                  <a:lnTo>
                    <a:pt x="316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2"/>
                  </a:lnTo>
                  <a:lnTo>
                    <a:pt x="320" y="4"/>
                  </a:lnTo>
                  <a:lnTo>
                    <a:pt x="318" y="8"/>
                  </a:lnTo>
                  <a:lnTo>
                    <a:pt x="316" y="12"/>
                  </a:lnTo>
                  <a:lnTo>
                    <a:pt x="312" y="17"/>
                  </a:lnTo>
                  <a:lnTo>
                    <a:pt x="308" y="23"/>
                  </a:lnTo>
                  <a:lnTo>
                    <a:pt x="304" y="29"/>
                  </a:lnTo>
                  <a:lnTo>
                    <a:pt x="299" y="38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4" y="53"/>
                  </a:lnTo>
                  <a:lnTo>
                    <a:pt x="280" y="59"/>
                  </a:lnTo>
                  <a:lnTo>
                    <a:pt x="274" y="66"/>
                  </a:lnTo>
                  <a:lnTo>
                    <a:pt x="267" y="74"/>
                  </a:lnTo>
                  <a:lnTo>
                    <a:pt x="261" y="81"/>
                  </a:lnTo>
                  <a:lnTo>
                    <a:pt x="253" y="89"/>
                  </a:lnTo>
                  <a:lnTo>
                    <a:pt x="246" y="98"/>
                  </a:lnTo>
                  <a:lnTo>
                    <a:pt x="238" y="110"/>
                  </a:lnTo>
                  <a:lnTo>
                    <a:pt x="229" y="119"/>
                  </a:lnTo>
                  <a:lnTo>
                    <a:pt x="219" y="130"/>
                  </a:lnTo>
                  <a:lnTo>
                    <a:pt x="210" y="144"/>
                  </a:lnTo>
                  <a:lnTo>
                    <a:pt x="200" y="157"/>
                  </a:lnTo>
                  <a:lnTo>
                    <a:pt x="189" y="170"/>
                  </a:lnTo>
                  <a:lnTo>
                    <a:pt x="178" y="183"/>
                  </a:lnTo>
                  <a:lnTo>
                    <a:pt x="168" y="198"/>
                  </a:lnTo>
                  <a:lnTo>
                    <a:pt x="157" y="212"/>
                  </a:lnTo>
                  <a:lnTo>
                    <a:pt x="147" y="225"/>
                  </a:lnTo>
                  <a:lnTo>
                    <a:pt x="138" y="236"/>
                  </a:lnTo>
                  <a:lnTo>
                    <a:pt x="128" y="246"/>
                  </a:lnTo>
                  <a:lnTo>
                    <a:pt x="121" y="255"/>
                  </a:lnTo>
                  <a:lnTo>
                    <a:pt x="113" y="264"/>
                  </a:lnTo>
                  <a:lnTo>
                    <a:pt x="107" y="272"/>
                  </a:lnTo>
                  <a:lnTo>
                    <a:pt x="100" y="278"/>
                  </a:lnTo>
                  <a:lnTo>
                    <a:pt x="94" y="285"/>
                  </a:lnTo>
                  <a:lnTo>
                    <a:pt x="89" y="289"/>
                  </a:lnTo>
                  <a:lnTo>
                    <a:pt x="85" y="295"/>
                  </a:lnTo>
                  <a:lnTo>
                    <a:pt x="81" y="296"/>
                  </a:lnTo>
                  <a:lnTo>
                    <a:pt x="77" y="300"/>
                  </a:lnTo>
                  <a:lnTo>
                    <a:pt x="73" y="302"/>
                  </a:lnTo>
                  <a:lnTo>
                    <a:pt x="72" y="304"/>
                  </a:lnTo>
                  <a:lnTo>
                    <a:pt x="72" y="30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1939925" y="1214438"/>
              <a:ext cx="146050" cy="817563"/>
            </a:xfrm>
            <a:custGeom>
              <a:avLst/>
              <a:gdLst>
                <a:gd name="T0" fmla="*/ 81 w 183"/>
                <a:gd name="T1" fmla="*/ 1024 h 1030"/>
                <a:gd name="T2" fmla="*/ 71 w 183"/>
                <a:gd name="T3" fmla="*/ 1001 h 1030"/>
                <a:gd name="T4" fmla="*/ 60 w 183"/>
                <a:gd name="T5" fmla="*/ 967 h 1030"/>
                <a:gd name="T6" fmla="*/ 36 w 183"/>
                <a:gd name="T7" fmla="*/ 933 h 1030"/>
                <a:gd name="T8" fmla="*/ 9 w 183"/>
                <a:gd name="T9" fmla="*/ 901 h 1030"/>
                <a:gd name="T10" fmla="*/ 0 w 183"/>
                <a:gd name="T11" fmla="*/ 882 h 1030"/>
                <a:gd name="T12" fmla="*/ 5 w 183"/>
                <a:gd name="T13" fmla="*/ 875 h 1030"/>
                <a:gd name="T14" fmla="*/ 26 w 183"/>
                <a:gd name="T15" fmla="*/ 879 h 1030"/>
                <a:gd name="T16" fmla="*/ 56 w 183"/>
                <a:gd name="T17" fmla="*/ 890 h 1030"/>
                <a:gd name="T18" fmla="*/ 81 w 183"/>
                <a:gd name="T19" fmla="*/ 894 h 1030"/>
                <a:gd name="T20" fmla="*/ 92 w 183"/>
                <a:gd name="T21" fmla="*/ 881 h 1030"/>
                <a:gd name="T22" fmla="*/ 100 w 183"/>
                <a:gd name="T23" fmla="*/ 843 h 1030"/>
                <a:gd name="T24" fmla="*/ 106 w 183"/>
                <a:gd name="T25" fmla="*/ 777 h 1030"/>
                <a:gd name="T26" fmla="*/ 109 w 183"/>
                <a:gd name="T27" fmla="*/ 681 h 1030"/>
                <a:gd name="T28" fmla="*/ 113 w 183"/>
                <a:gd name="T29" fmla="*/ 569 h 1030"/>
                <a:gd name="T30" fmla="*/ 117 w 183"/>
                <a:gd name="T31" fmla="*/ 467 h 1030"/>
                <a:gd name="T32" fmla="*/ 119 w 183"/>
                <a:gd name="T33" fmla="*/ 379 h 1030"/>
                <a:gd name="T34" fmla="*/ 119 w 183"/>
                <a:gd name="T35" fmla="*/ 303 h 1030"/>
                <a:gd name="T36" fmla="*/ 117 w 183"/>
                <a:gd name="T37" fmla="*/ 239 h 1030"/>
                <a:gd name="T38" fmla="*/ 115 w 183"/>
                <a:gd name="T39" fmla="*/ 186 h 1030"/>
                <a:gd name="T40" fmla="*/ 113 w 183"/>
                <a:gd name="T41" fmla="*/ 143 h 1030"/>
                <a:gd name="T42" fmla="*/ 111 w 183"/>
                <a:gd name="T43" fmla="*/ 109 h 1030"/>
                <a:gd name="T44" fmla="*/ 106 w 183"/>
                <a:gd name="T45" fmla="*/ 66 h 1030"/>
                <a:gd name="T46" fmla="*/ 94 w 183"/>
                <a:gd name="T47" fmla="*/ 34 h 1030"/>
                <a:gd name="T48" fmla="*/ 81 w 183"/>
                <a:gd name="T49" fmla="*/ 15 h 1030"/>
                <a:gd name="T50" fmla="*/ 87 w 183"/>
                <a:gd name="T51" fmla="*/ 3 h 1030"/>
                <a:gd name="T52" fmla="*/ 104 w 183"/>
                <a:gd name="T53" fmla="*/ 0 h 1030"/>
                <a:gd name="T54" fmla="*/ 130 w 183"/>
                <a:gd name="T55" fmla="*/ 11 h 1030"/>
                <a:gd name="T56" fmla="*/ 162 w 183"/>
                <a:gd name="T57" fmla="*/ 28 h 1030"/>
                <a:gd name="T58" fmla="*/ 179 w 183"/>
                <a:gd name="T59" fmla="*/ 41 h 1030"/>
                <a:gd name="T60" fmla="*/ 183 w 183"/>
                <a:gd name="T61" fmla="*/ 47 h 1030"/>
                <a:gd name="T62" fmla="*/ 181 w 183"/>
                <a:gd name="T63" fmla="*/ 66 h 1030"/>
                <a:gd name="T64" fmla="*/ 174 w 183"/>
                <a:gd name="T65" fmla="*/ 117 h 1030"/>
                <a:gd name="T66" fmla="*/ 170 w 183"/>
                <a:gd name="T67" fmla="*/ 135 h 1030"/>
                <a:gd name="T68" fmla="*/ 168 w 183"/>
                <a:gd name="T69" fmla="*/ 166 h 1030"/>
                <a:gd name="T70" fmla="*/ 166 w 183"/>
                <a:gd name="T71" fmla="*/ 203 h 1030"/>
                <a:gd name="T72" fmla="*/ 164 w 183"/>
                <a:gd name="T73" fmla="*/ 250 h 1030"/>
                <a:gd name="T74" fmla="*/ 162 w 183"/>
                <a:gd name="T75" fmla="*/ 305 h 1030"/>
                <a:gd name="T76" fmla="*/ 160 w 183"/>
                <a:gd name="T77" fmla="*/ 369 h 1030"/>
                <a:gd name="T78" fmla="*/ 160 w 183"/>
                <a:gd name="T79" fmla="*/ 443 h 1030"/>
                <a:gd name="T80" fmla="*/ 160 w 183"/>
                <a:gd name="T81" fmla="*/ 524 h 1030"/>
                <a:gd name="T82" fmla="*/ 159 w 183"/>
                <a:gd name="T83" fmla="*/ 607 h 1030"/>
                <a:gd name="T84" fmla="*/ 157 w 183"/>
                <a:gd name="T85" fmla="*/ 679 h 1030"/>
                <a:gd name="T86" fmla="*/ 157 w 183"/>
                <a:gd name="T87" fmla="*/ 743 h 1030"/>
                <a:gd name="T88" fmla="*/ 155 w 183"/>
                <a:gd name="T89" fmla="*/ 796 h 1030"/>
                <a:gd name="T90" fmla="*/ 153 w 183"/>
                <a:gd name="T91" fmla="*/ 843 h 1030"/>
                <a:gd name="T92" fmla="*/ 151 w 183"/>
                <a:gd name="T93" fmla="*/ 879 h 1030"/>
                <a:gd name="T94" fmla="*/ 149 w 183"/>
                <a:gd name="T95" fmla="*/ 905 h 1030"/>
                <a:gd name="T96" fmla="*/ 147 w 183"/>
                <a:gd name="T97" fmla="*/ 924 h 1030"/>
                <a:gd name="T98" fmla="*/ 136 w 183"/>
                <a:gd name="T99" fmla="*/ 975 h 1030"/>
                <a:gd name="T100" fmla="*/ 119 w 183"/>
                <a:gd name="T101" fmla="*/ 1007 h 1030"/>
                <a:gd name="T102" fmla="*/ 104 w 183"/>
                <a:gd name="T103" fmla="*/ 1024 h 1030"/>
                <a:gd name="T104" fmla="*/ 90 w 183"/>
                <a:gd name="T105" fmla="*/ 103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3" h="1030">
                  <a:moveTo>
                    <a:pt x="90" y="1030"/>
                  </a:moveTo>
                  <a:lnTo>
                    <a:pt x="87" y="1030"/>
                  </a:lnTo>
                  <a:lnTo>
                    <a:pt x="85" y="1028"/>
                  </a:lnTo>
                  <a:lnTo>
                    <a:pt x="81" y="1024"/>
                  </a:lnTo>
                  <a:lnTo>
                    <a:pt x="79" y="1020"/>
                  </a:lnTo>
                  <a:lnTo>
                    <a:pt x="75" y="1014"/>
                  </a:lnTo>
                  <a:lnTo>
                    <a:pt x="73" y="1009"/>
                  </a:lnTo>
                  <a:lnTo>
                    <a:pt x="71" y="1001"/>
                  </a:lnTo>
                  <a:lnTo>
                    <a:pt x="70" y="992"/>
                  </a:lnTo>
                  <a:lnTo>
                    <a:pt x="68" y="984"/>
                  </a:lnTo>
                  <a:lnTo>
                    <a:pt x="64" y="975"/>
                  </a:lnTo>
                  <a:lnTo>
                    <a:pt x="60" y="967"/>
                  </a:lnTo>
                  <a:lnTo>
                    <a:pt x="56" y="958"/>
                  </a:lnTo>
                  <a:lnTo>
                    <a:pt x="49" y="950"/>
                  </a:lnTo>
                  <a:lnTo>
                    <a:pt x="43" y="941"/>
                  </a:lnTo>
                  <a:lnTo>
                    <a:pt x="36" y="933"/>
                  </a:lnTo>
                  <a:lnTo>
                    <a:pt x="28" y="924"/>
                  </a:lnTo>
                  <a:lnTo>
                    <a:pt x="22" y="916"/>
                  </a:lnTo>
                  <a:lnTo>
                    <a:pt x="15" y="909"/>
                  </a:lnTo>
                  <a:lnTo>
                    <a:pt x="9" y="901"/>
                  </a:lnTo>
                  <a:lnTo>
                    <a:pt x="5" y="896"/>
                  </a:lnTo>
                  <a:lnTo>
                    <a:pt x="1" y="890"/>
                  </a:lnTo>
                  <a:lnTo>
                    <a:pt x="0" y="886"/>
                  </a:lnTo>
                  <a:lnTo>
                    <a:pt x="0" y="882"/>
                  </a:lnTo>
                  <a:lnTo>
                    <a:pt x="0" y="879"/>
                  </a:lnTo>
                  <a:lnTo>
                    <a:pt x="1" y="877"/>
                  </a:lnTo>
                  <a:lnTo>
                    <a:pt x="1" y="875"/>
                  </a:lnTo>
                  <a:lnTo>
                    <a:pt x="5" y="875"/>
                  </a:lnTo>
                  <a:lnTo>
                    <a:pt x="9" y="875"/>
                  </a:lnTo>
                  <a:lnTo>
                    <a:pt x="13" y="877"/>
                  </a:lnTo>
                  <a:lnTo>
                    <a:pt x="18" y="877"/>
                  </a:lnTo>
                  <a:lnTo>
                    <a:pt x="26" y="879"/>
                  </a:lnTo>
                  <a:lnTo>
                    <a:pt x="34" y="882"/>
                  </a:lnTo>
                  <a:lnTo>
                    <a:pt x="41" y="886"/>
                  </a:lnTo>
                  <a:lnTo>
                    <a:pt x="49" y="888"/>
                  </a:lnTo>
                  <a:lnTo>
                    <a:pt x="56" y="890"/>
                  </a:lnTo>
                  <a:lnTo>
                    <a:pt x="62" y="892"/>
                  </a:lnTo>
                  <a:lnTo>
                    <a:pt x="70" y="894"/>
                  </a:lnTo>
                  <a:lnTo>
                    <a:pt x="75" y="894"/>
                  </a:lnTo>
                  <a:lnTo>
                    <a:pt x="81" y="894"/>
                  </a:lnTo>
                  <a:lnTo>
                    <a:pt x="87" y="892"/>
                  </a:lnTo>
                  <a:lnTo>
                    <a:pt x="89" y="890"/>
                  </a:lnTo>
                  <a:lnTo>
                    <a:pt x="90" y="886"/>
                  </a:lnTo>
                  <a:lnTo>
                    <a:pt x="92" y="881"/>
                  </a:lnTo>
                  <a:lnTo>
                    <a:pt x="94" y="875"/>
                  </a:lnTo>
                  <a:lnTo>
                    <a:pt x="96" y="865"/>
                  </a:lnTo>
                  <a:lnTo>
                    <a:pt x="98" y="856"/>
                  </a:lnTo>
                  <a:lnTo>
                    <a:pt x="100" y="843"/>
                  </a:lnTo>
                  <a:lnTo>
                    <a:pt x="102" y="830"/>
                  </a:lnTo>
                  <a:lnTo>
                    <a:pt x="104" y="813"/>
                  </a:lnTo>
                  <a:lnTo>
                    <a:pt x="106" y="796"/>
                  </a:lnTo>
                  <a:lnTo>
                    <a:pt x="106" y="777"/>
                  </a:lnTo>
                  <a:lnTo>
                    <a:pt x="107" y="756"/>
                  </a:lnTo>
                  <a:lnTo>
                    <a:pt x="107" y="733"/>
                  </a:lnTo>
                  <a:lnTo>
                    <a:pt x="109" y="707"/>
                  </a:lnTo>
                  <a:lnTo>
                    <a:pt x="109" y="681"/>
                  </a:lnTo>
                  <a:lnTo>
                    <a:pt x="111" y="652"/>
                  </a:lnTo>
                  <a:lnTo>
                    <a:pt x="111" y="624"/>
                  </a:lnTo>
                  <a:lnTo>
                    <a:pt x="113" y="596"/>
                  </a:lnTo>
                  <a:lnTo>
                    <a:pt x="113" y="569"/>
                  </a:lnTo>
                  <a:lnTo>
                    <a:pt x="113" y="543"/>
                  </a:lnTo>
                  <a:lnTo>
                    <a:pt x="115" y="516"/>
                  </a:lnTo>
                  <a:lnTo>
                    <a:pt x="115" y="492"/>
                  </a:lnTo>
                  <a:lnTo>
                    <a:pt x="117" y="467"/>
                  </a:lnTo>
                  <a:lnTo>
                    <a:pt x="117" y="443"/>
                  </a:lnTo>
                  <a:lnTo>
                    <a:pt x="117" y="420"/>
                  </a:lnTo>
                  <a:lnTo>
                    <a:pt x="117" y="399"/>
                  </a:lnTo>
                  <a:lnTo>
                    <a:pt x="119" y="379"/>
                  </a:lnTo>
                  <a:lnTo>
                    <a:pt x="119" y="358"/>
                  </a:lnTo>
                  <a:lnTo>
                    <a:pt x="119" y="339"/>
                  </a:lnTo>
                  <a:lnTo>
                    <a:pt x="119" y="320"/>
                  </a:lnTo>
                  <a:lnTo>
                    <a:pt x="119" y="303"/>
                  </a:lnTo>
                  <a:lnTo>
                    <a:pt x="119" y="286"/>
                  </a:lnTo>
                  <a:lnTo>
                    <a:pt x="119" y="269"/>
                  </a:lnTo>
                  <a:lnTo>
                    <a:pt x="119" y="254"/>
                  </a:lnTo>
                  <a:lnTo>
                    <a:pt x="117" y="239"/>
                  </a:lnTo>
                  <a:lnTo>
                    <a:pt x="117" y="226"/>
                  </a:lnTo>
                  <a:lnTo>
                    <a:pt x="117" y="213"/>
                  </a:lnTo>
                  <a:lnTo>
                    <a:pt x="115" y="200"/>
                  </a:lnTo>
                  <a:lnTo>
                    <a:pt x="115" y="186"/>
                  </a:lnTo>
                  <a:lnTo>
                    <a:pt x="115" y="175"/>
                  </a:lnTo>
                  <a:lnTo>
                    <a:pt x="115" y="164"/>
                  </a:lnTo>
                  <a:lnTo>
                    <a:pt x="115" y="154"/>
                  </a:lnTo>
                  <a:lnTo>
                    <a:pt x="113" y="143"/>
                  </a:lnTo>
                  <a:lnTo>
                    <a:pt x="113" y="133"/>
                  </a:lnTo>
                  <a:lnTo>
                    <a:pt x="113" y="126"/>
                  </a:lnTo>
                  <a:lnTo>
                    <a:pt x="113" y="117"/>
                  </a:lnTo>
                  <a:lnTo>
                    <a:pt x="111" y="109"/>
                  </a:lnTo>
                  <a:lnTo>
                    <a:pt x="111" y="101"/>
                  </a:lnTo>
                  <a:lnTo>
                    <a:pt x="109" y="88"/>
                  </a:lnTo>
                  <a:lnTo>
                    <a:pt x="107" y="77"/>
                  </a:lnTo>
                  <a:lnTo>
                    <a:pt x="106" y="66"/>
                  </a:lnTo>
                  <a:lnTo>
                    <a:pt x="102" y="56"/>
                  </a:lnTo>
                  <a:lnTo>
                    <a:pt x="100" y="49"/>
                  </a:lnTo>
                  <a:lnTo>
                    <a:pt x="96" y="41"/>
                  </a:lnTo>
                  <a:lnTo>
                    <a:pt x="94" y="34"/>
                  </a:lnTo>
                  <a:lnTo>
                    <a:pt x="90" y="28"/>
                  </a:lnTo>
                  <a:lnTo>
                    <a:pt x="87" y="24"/>
                  </a:lnTo>
                  <a:lnTo>
                    <a:pt x="83" y="18"/>
                  </a:lnTo>
                  <a:lnTo>
                    <a:pt x="81" y="15"/>
                  </a:lnTo>
                  <a:lnTo>
                    <a:pt x="81" y="11"/>
                  </a:lnTo>
                  <a:lnTo>
                    <a:pt x="81" y="9"/>
                  </a:lnTo>
                  <a:lnTo>
                    <a:pt x="83" y="5"/>
                  </a:lnTo>
                  <a:lnTo>
                    <a:pt x="87" y="3"/>
                  </a:lnTo>
                  <a:lnTo>
                    <a:pt x="90" y="1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0"/>
                  </a:lnTo>
                  <a:lnTo>
                    <a:pt x="109" y="1"/>
                  </a:lnTo>
                  <a:lnTo>
                    <a:pt x="115" y="3"/>
                  </a:lnTo>
                  <a:lnTo>
                    <a:pt x="123" y="7"/>
                  </a:lnTo>
                  <a:lnTo>
                    <a:pt x="130" y="11"/>
                  </a:lnTo>
                  <a:lnTo>
                    <a:pt x="140" y="15"/>
                  </a:lnTo>
                  <a:lnTo>
                    <a:pt x="149" y="20"/>
                  </a:lnTo>
                  <a:lnTo>
                    <a:pt x="157" y="24"/>
                  </a:lnTo>
                  <a:lnTo>
                    <a:pt x="162" y="28"/>
                  </a:lnTo>
                  <a:lnTo>
                    <a:pt x="168" y="32"/>
                  </a:lnTo>
                  <a:lnTo>
                    <a:pt x="172" y="35"/>
                  </a:lnTo>
                  <a:lnTo>
                    <a:pt x="176" y="37"/>
                  </a:lnTo>
                  <a:lnTo>
                    <a:pt x="179" y="41"/>
                  </a:lnTo>
                  <a:lnTo>
                    <a:pt x="181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3" y="47"/>
                  </a:lnTo>
                  <a:lnTo>
                    <a:pt x="183" y="50"/>
                  </a:lnTo>
                  <a:lnTo>
                    <a:pt x="183" y="52"/>
                  </a:lnTo>
                  <a:lnTo>
                    <a:pt x="183" y="56"/>
                  </a:lnTo>
                  <a:lnTo>
                    <a:pt x="181" y="66"/>
                  </a:lnTo>
                  <a:lnTo>
                    <a:pt x="179" y="75"/>
                  </a:lnTo>
                  <a:lnTo>
                    <a:pt x="178" y="88"/>
                  </a:lnTo>
                  <a:lnTo>
                    <a:pt x="176" y="101"/>
                  </a:lnTo>
                  <a:lnTo>
                    <a:pt x="174" y="117"/>
                  </a:lnTo>
                  <a:lnTo>
                    <a:pt x="172" y="120"/>
                  </a:lnTo>
                  <a:lnTo>
                    <a:pt x="172" y="124"/>
                  </a:lnTo>
                  <a:lnTo>
                    <a:pt x="170" y="130"/>
                  </a:lnTo>
                  <a:lnTo>
                    <a:pt x="170" y="135"/>
                  </a:lnTo>
                  <a:lnTo>
                    <a:pt x="170" y="143"/>
                  </a:lnTo>
                  <a:lnTo>
                    <a:pt x="168" y="149"/>
                  </a:lnTo>
                  <a:lnTo>
                    <a:pt x="168" y="156"/>
                  </a:lnTo>
                  <a:lnTo>
                    <a:pt x="168" y="166"/>
                  </a:lnTo>
                  <a:lnTo>
                    <a:pt x="166" y="173"/>
                  </a:lnTo>
                  <a:lnTo>
                    <a:pt x="166" y="183"/>
                  </a:lnTo>
                  <a:lnTo>
                    <a:pt x="166" y="192"/>
                  </a:lnTo>
                  <a:lnTo>
                    <a:pt x="166" y="203"/>
                  </a:lnTo>
                  <a:lnTo>
                    <a:pt x="164" y="215"/>
                  </a:lnTo>
                  <a:lnTo>
                    <a:pt x="164" y="226"/>
                  </a:lnTo>
                  <a:lnTo>
                    <a:pt x="164" y="237"/>
                  </a:lnTo>
                  <a:lnTo>
                    <a:pt x="164" y="250"/>
                  </a:lnTo>
                  <a:lnTo>
                    <a:pt x="162" y="262"/>
                  </a:lnTo>
                  <a:lnTo>
                    <a:pt x="162" y="277"/>
                  </a:lnTo>
                  <a:lnTo>
                    <a:pt x="162" y="290"/>
                  </a:lnTo>
                  <a:lnTo>
                    <a:pt x="162" y="305"/>
                  </a:lnTo>
                  <a:lnTo>
                    <a:pt x="162" y="320"/>
                  </a:lnTo>
                  <a:lnTo>
                    <a:pt x="162" y="337"/>
                  </a:lnTo>
                  <a:lnTo>
                    <a:pt x="162" y="352"/>
                  </a:lnTo>
                  <a:lnTo>
                    <a:pt x="160" y="369"/>
                  </a:lnTo>
                  <a:lnTo>
                    <a:pt x="160" y="386"/>
                  </a:lnTo>
                  <a:lnTo>
                    <a:pt x="160" y="405"/>
                  </a:lnTo>
                  <a:lnTo>
                    <a:pt x="160" y="424"/>
                  </a:lnTo>
                  <a:lnTo>
                    <a:pt x="160" y="443"/>
                  </a:lnTo>
                  <a:lnTo>
                    <a:pt x="160" y="462"/>
                  </a:lnTo>
                  <a:lnTo>
                    <a:pt x="160" y="482"/>
                  </a:lnTo>
                  <a:lnTo>
                    <a:pt x="160" y="503"/>
                  </a:lnTo>
                  <a:lnTo>
                    <a:pt x="160" y="524"/>
                  </a:lnTo>
                  <a:lnTo>
                    <a:pt x="160" y="547"/>
                  </a:lnTo>
                  <a:lnTo>
                    <a:pt x="160" y="566"/>
                  </a:lnTo>
                  <a:lnTo>
                    <a:pt x="159" y="586"/>
                  </a:lnTo>
                  <a:lnTo>
                    <a:pt x="159" y="607"/>
                  </a:lnTo>
                  <a:lnTo>
                    <a:pt x="159" y="626"/>
                  </a:lnTo>
                  <a:lnTo>
                    <a:pt x="159" y="643"/>
                  </a:lnTo>
                  <a:lnTo>
                    <a:pt x="159" y="662"/>
                  </a:lnTo>
                  <a:lnTo>
                    <a:pt x="157" y="679"/>
                  </a:lnTo>
                  <a:lnTo>
                    <a:pt x="157" y="696"/>
                  </a:lnTo>
                  <a:lnTo>
                    <a:pt x="157" y="711"/>
                  </a:lnTo>
                  <a:lnTo>
                    <a:pt x="157" y="728"/>
                  </a:lnTo>
                  <a:lnTo>
                    <a:pt x="157" y="743"/>
                  </a:lnTo>
                  <a:lnTo>
                    <a:pt x="155" y="756"/>
                  </a:lnTo>
                  <a:lnTo>
                    <a:pt x="155" y="771"/>
                  </a:lnTo>
                  <a:lnTo>
                    <a:pt x="155" y="784"/>
                  </a:lnTo>
                  <a:lnTo>
                    <a:pt x="155" y="796"/>
                  </a:lnTo>
                  <a:lnTo>
                    <a:pt x="155" y="809"/>
                  </a:lnTo>
                  <a:lnTo>
                    <a:pt x="153" y="820"/>
                  </a:lnTo>
                  <a:lnTo>
                    <a:pt x="153" y="832"/>
                  </a:lnTo>
                  <a:lnTo>
                    <a:pt x="153" y="843"/>
                  </a:lnTo>
                  <a:lnTo>
                    <a:pt x="153" y="852"/>
                  </a:lnTo>
                  <a:lnTo>
                    <a:pt x="153" y="862"/>
                  </a:lnTo>
                  <a:lnTo>
                    <a:pt x="151" y="869"/>
                  </a:lnTo>
                  <a:lnTo>
                    <a:pt x="151" y="879"/>
                  </a:lnTo>
                  <a:lnTo>
                    <a:pt x="151" y="886"/>
                  </a:lnTo>
                  <a:lnTo>
                    <a:pt x="151" y="894"/>
                  </a:lnTo>
                  <a:lnTo>
                    <a:pt x="149" y="899"/>
                  </a:lnTo>
                  <a:lnTo>
                    <a:pt x="149" y="905"/>
                  </a:lnTo>
                  <a:lnTo>
                    <a:pt x="149" y="911"/>
                  </a:lnTo>
                  <a:lnTo>
                    <a:pt x="149" y="916"/>
                  </a:lnTo>
                  <a:lnTo>
                    <a:pt x="149" y="920"/>
                  </a:lnTo>
                  <a:lnTo>
                    <a:pt x="147" y="924"/>
                  </a:lnTo>
                  <a:lnTo>
                    <a:pt x="145" y="939"/>
                  </a:lnTo>
                  <a:lnTo>
                    <a:pt x="142" y="952"/>
                  </a:lnTo>
                  <a:lnTo>
                    <a:pt x="140" y="965"/>
                  </a:lnTo>
                  <a:lnTo>
                    <a:pt x="136" y="975"/>
                  </a:lnTo>
                  <a:lnTo>
                    <a:pt x="132" y="984"/>
                  </a:lnTo>
                  <a:lnTo>
                    <a:pt x="128" y="994"/>
                  </a:lnTo>
                  <a:lnTo>
                    <a:pt x="125" y="1001"/>
                  </a:lnTo>
                  <a:lnTo>
                    <a:pt x="119" y="1007"/>
                  </a:lnTo>
                  <a:lnTo>
                    <a:pt x="115" y="1011"/>
                  </a:lnTo>
                  <a:lnTo>
                    <a:pt x="111" y="1016"/>
                  </a:lnTo>
                  <a:lnTo>
                    <a:pt x="107" y="1020"/>
                  </a:lnTo>
                  <a:lnTo>
                    <a:pt x="104" y="1024"/>
                  </a:lnTo>
                  <a:lnTo>
                    <a:pt x="100" y="1026"/>
                  </a:lnTo>
                  <a:lnTo>
                    <a:pt x="96" y="1028"/>
                  </a:lnTo>
                  <a:lnTo>
                    <a:pt x="94" y="1030"/>
                  </a:lnTo>
                  <a:lnTo>
                    <a:pt x="90" y="1030"/>
                  </a:lnTo>
                  <a:lnTo>
                    <a:pt x="90" y="103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2138363" y="1365251"/>
              <a:ext cx="246063" cy="76200"/>
            </a:xfrm>
            <a:custGeom>
              <a:avLst/>
              <a:gdLst>
                <a:gd name="T0" fmla="*/ 292 w 311"/>
                <a:gd name="T1" fmla="*/ 42 h 96"/>
                <a:gd name="T2" fmla="*/ 284 w 311"/>
                <a:gd name="T3" fmla="*/ 43 h 96"/>
                <a:gd name="T4" fmla="*/ 273 w 311"/>
                <a:gd name="T5" fmla="*/ 45 h 96"/>
                <a:gd name="T6" fmla="*/ 260 w 311"/>
                <a:gd name="T7" fmla="*/ 49 h 96"/>
                <a:gd name="T8" fmla="*/ 245 w 311"/>
                <a:gd name="T9" fmla="*/ 53 h 96"/>
                <a:gd name="T10" fmla="*/ 226 w 311"/>
                <a:gd name="T11" fmla="*/ 57 h 96"/>
                <a:gd name="T12" fmla="*/ 203 w 311"/>
                <a:gd name="T13" fmla="*/ 60 h 96"/>
                <a:gd name="T14" fmla="*/ 177 w 311"/>
                <a:gd name="T15" fmla="*/ 66 h 96"/>
                <a:gd name="T16" fmla="*/ 148 w 311"/>
                <a:gd name="T17" fmla="*/ 72 h 96"/>
                <a:gd name="T18" fmla="*/ 122 w 311"/>
                <a:gd name="T19" fmla="*/ 77 h 96"/>
                <a:gd name="T20" fmla="*/ 101 w 311"/>
                <a:gd name="T21" fmla="*/ 83 h 96"/>
                <a:gd name="T22" fmla="*/ 82 w 311"/>
                <a:gd name="T23" fmla="*/ 87 h 96"/>
                <a:gd name="T24" fmla="*/ 65 w 311"/>
                <a:gd name="T25" fmla="*/ 91 h 96"/>
                <a:gd name="T26" fmla="*/ 53 w 311"/>
                <a:gd name="T27" fmla="*/ 93 h 96"/>
                <a:gd name="T28" fmla="*/ 46 w 311"/>
                <a:gd name="T29" fmla="*/ 94 h 96"/>
                <a:gd name="T30" fmla="*/ 40 w 311"/>
                <a:gd name="T31" fmla="*/ 96 h 96"/>
                <a:gd name="T32" fmla="*/ 33 w 311"/>
                <a:gd name="T33" fmla="*/ 94 h 96"/>
                <a:gd name="T34" fmla="*/ 19 w 311"/>
                <a:gd name="T35" fmla="*/ 89 h 96"/>
                <a:gd name="T36" fmla="*/ 6 w 311"/>
                <a:gd name="T37" fmla="*/ 79 h 96"/>
                <a:gd name="T38" fmla="*/ 0 w 311"/>
                <a:gd name="T39" fmla="*/ 76 h 96"/>
                <a:gd name="T40" fmla="*/ 0 w 311"/>
                <a:gd name="T41" fmla="*/ 70 h 96"/>
                <a:gd name="T42" fmla="*/ 4 w 311"/>
                <a:gd name="T43" fmla="*/ 66 h 96"/>
                <a:gd name="T44" fmla="*/ 8 w 311"/>
                <a:gd name="T45" fmla="*/ 62 h 96"/>
                <a:gd name="T46" fmla="*/ 14 w 311"/>
                <a:gd name="T47" fmla="*/ 60 h 96"/>
                <a:gd name="T48" fmla="*/ 23 w 311"/>
                <a:gd name="T49" fmla="*/ 57 h 96"/>
                <a:gd name="T50" fmla="*/ 36 w 311"/>
                <a:gd name="T51" fmla="*/ 53 h 96"/>
                <a:gd name="T52" fmla="*/ 52 w 311"/>
                <a:gd name="T53" fmla="*/ 47 h 96"/>
                <a:gd name="T54" fmla="*/ 71 w 311"/>
                <a:gd name="T55" fmla="*/ 42 h 96"/>
                <a:gd name="T56" fmla="*/ 93 w 311"/>
                <a:gd name="T57" fmla="*/ 34 h 96"/>
                <a:gd name="T58" fmla="*/ 120 w 311"/>
                <a:gd name="T59" fmla="*/ 26 h 96"/>
                <a:gd name="T60" fmla="*/ 148 w 311"/>
                <a:gd name="T61" fmla="*/ 19 h 96"/>
                <a:gd name="T62" fmla="*/ 173 w 311"/>
                <a:gd name="T63" fmla="*/ 11 h 96"/>
                <a:gd name="T64" fmla="*/ 195 w 311"/>
                <a:gd name="T65" fmla="*/ 6 h 96"/>
                <a:gd name="T66" fmla="*/ 216 w 311"/>
                <a:gd name="T67" fmla="*/ 2 h 96"/>
                <a:gd name="T68" fmla="*/ 235 w 311"/>
                <a:gd name="T69" fmla="*/ 0 h 96"/>
                <a:gd name="T70" fmla="*/ 250 w 311"/>
                <a:gd name="T71" fmla="*/ 0 h 96"/>
                <a:gd name="T72" fmla="*/ 264 w 311"/>
                <a:gd name="T73" fmla="*/ 0 h 96"/>
                <a:gd name="T74" fmla="*/ 273 w 311"/>
                <a:gd name="T75" fmla="*/ 2 h 96"/>
                <a:gd name="T76" fmla="*/ 284 w 311"/>
                <a:gd name="T77" fmla="*/ 8 h 96"/>
                <a:gd name="T78" fmla="*/ 298 w 311"/>
                <a:gd name="T79" fmla="*/ 13 h 96"/>
                <a:gd name="T80" fmla="*/ 305 w 311"/>
                <a:gd name="T81" fmla="*/ 21 h 96"/>
                <a:gd name="T82" fmla="*/ 311 w 311"/>
                <a:gd name="T83" fmla="*/ 25 h 96"/>
                <a:gd name="T84" fmla="*/ 311 w 311"/>
                <a:gd name="T85" fmla="*/ 28 h 96"/>
                <a:gd name="T86" fmla="*/ 309 w 311"/>
                <a:gd name="T87" fmla="*/ 32 h 96"/>
                <a:gd name="T88" fmla="*/ 305 w 311"/>
                <a:gd name="T89" fmla="*/ 36 h 96"/>
                <a:gd name="T90" fmla="*/ 298 w 311"/>
                <a:gd name="T91" fmla="*/ 40 h 96"/>
                <a:gd name="T92" fmla="*/ 294 w 311"/>
                <a:gd name="T93" fmla="*/ 4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1" h="96">
                  <a:moveTo>
                    <a:pt x="294" y="42"/>
                  </a:moveTo>
                  <a:lnTo>
                    <a:pt x="292" y="42"/>
                  </a:lnTo>
                  <a:lnTo>
                    <a:pt x="288" y="43"/>
                  </a:lnTo>
                  <a:lnTo>
                    <a:pt x="284" y="43"/>
                  </a:lnTo>
                  <a:lnTo>
                    <a:pt x="279" y="45"/>
                  </a:lnTo>
                  <a:lnTo>
                    <a:pt x="273" y="45"/>
                  </a:lnTo>
                  <a:lnTo>
                    <a:pt x="267" y="47"/>
                  </a:lnTo>
                  <a:lnTo>
                    <a:pt x="260" y="49"/>
                  </a:lnTo>
                  <a:lnTo>
                    <a:pt x="252" y="51"/>
                  </a:lnTo>
                  <a:lnTo>
                    <a:pt x="245" y="53"/>
                  </a:lnTo>
                  <a:lnTo>
                    <a:pt x="235" y="55"/>
                  </a:lnTo>
                  <a:lnTo>
                    <a:pt x="226" y="57"/>
                  </a:lnTo>
                  <a:lnTo>
                    <a:pt x="214" y="59"/>
                  </a:lnTo>
                  <a:lnTo>
                    <a:pt x="203" y="60"/>
                  </a:lnTo>
                  <a:lnTo>
                    <a:pt x="190" y="62"/>
                  </a:lnTo>
                  <a:lnTo>
                    <a:pt x="177" y="66"/>
                  </a:lnTo>
                  <a:lnTo>
                    <a:pt x="163" y="68"/>
                  </a:lnTo>
                  <a:lnTo>
                    <a:pt x="148" y="72"/>
                  </a:lnTo>
                  <a:lnTo>
                    <a:pt x="135" y="76"/>
                  </a:lnTo>
                  <a:lnTo>
                    <a:pt x="122" y="77"/>
                  </a:lnTo>
                  <a:lnTo>
                    <a:pt x="110" y="81"/>
                  </a:lnTo>
                  <a:lnTo>
                    <a:pt x="101" y="83"/>
                  </a:lnTo>
                  <a:lnTo>
                    <a:pt x="89" y="85"/>
                  </a:lnTo>
                  <a:lnTo>
                    <a:pt x="82" y="87"/>
                  </a:lnTo>
                  <a:lnTo>
                    <a:pt x="72" y="89"/>
                  </a:lnTo>
                  <a:lnTo>
                    <a:pt x="65" y="91"/>
                  </a:lnTo>
                  <a:lnTo>
                    <a:pt x="59" y="93"/>
                  </a:lnTo>
                  <a:lnTo>
                    <a:pt x="53" y="93"/>
                  </a:lnTo>
                  <a:lnTo>
                    <a:pt x="50" y="94"/>
                  </a:lnTo>
                  <a:lnTo>
                    <a:pt x="46" y="94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3" y="94"/>
                  </a:lnTo>
                  <a:lnTo>
                    <a:pt x="27" y="93"/>
                  </a:lnTo>
                  <a:lnTo>
                    <a:pt x="19" y="89"/>
                  </a:lnTo>
                  <a:lnTo>
                    <a:pt x="10" y="81"/>
                  </a:lnTo>
                  <a:lnTo>
                    <a:pt x="6" y="79"/>
                  </a:lnTo>
                  <a:lnTo>
                    <a:pt x="2" y="77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0"/>
                  </a:lnTo>
                  <a:lnTo>
                    <a:pt x="19" y="59"/>
                  </a:lnTo>
                  <a:lnTo>
                    <a:pt x="23" y="57"/>
                  </a:lnTo>
                  <a:lnTo>
                    <a:pt x="29" y="55"/>
                  </a:lnTo>
                  <a:lnTo>
                    <a:pt x="36" y="53"/>
                  </a:lnTo>
                  <a:lnTo>
                    <a:pt x="44" y="49"/>
                  </a:lnTo>
                  <a:lnTo>
                    <a:pt x="52" y="47"/>
                  </a:lnTo>
                  <a:lnTo>
                    <a:pt x="61" y="43"/>
                  </a:lnTo>
                  <a:lnTo>
                    <a:pt x="71" y="42"/>
                  </a:lnTo>
                  <a:lnTo>
                    <a:pt x="82" y="38"/>
                  </a:lnTo>
                  <a:lnTo>
                    <a:pt x="93" y="34"/>
                  </a:lnTo>
                  <a:lnTo>
                    <a:pt x="107" y="30"/>
                  </a:lnTo>
                  <a:lnTo>
                    <a:pt x="120" y="26"/>
                  </a:lnTo>
                  <a:lnTo>
                    <a:pt x="133" y="23"/>
                  </a:lnTo>
                  <a:lnTo>
                    <a:pt x="148" y="19"/>
                  </a:lnTo>
                  <a:lnTo>
                    <a:pt x="160" y="15"/>
                  </a:lnTo>
                  <a:lnTo>
                    <a:pt x="173" y="11"/>
                  </a:lnTo>
                  <a:lnTo>
                    <a:pt x="184" y="8"/>
                  </a:lnTo>
                  <a:lnTo>
                    <a:pt x="195" y="6"/>
                  </a:lnTo>
                  <a:lnTo>
                    <a:pt x="207" y="4"/>
                  </a:lnTo>
                  <a:lnTo>
                    <a:pt x="216" y="2"/>
                  </a:lnTo>
                  <a:lnTo>
                    <a:pt x="226" y="0"/>
                  </a:lnTo>
                  <a:lnTo>
                    <a:pt x="235" y="0"/>
                  </a:lnTo>
                  <a:lnTo>
                    <a:pt x="243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4" y="0"/>
                  </a:lnTo>
                  <a:lnTo>
                    <a:pt x="269" y="2"/>
                  </a:lnTo>
                  <a:lnTo>
                    <a:pt x="273" y="2"/>
                  </a:lnTo>
                  <a:lnTo>
                    <a:pt x="277" y="4"/>
                  </a:lnTo>
                  <a:lnTo>
                    <a:pt x="284" y="8"/>
                  </a:lnTo>
                  <a:lnTo>
                    <a:pt x="292" y="11"/>
                  </a:lnTo>
                  <a:lnTo>
                    <a:pt x="298" y="13"/>
                  </a:lnTo>
                  <a:lnTo>
                    <a:pt x="302" y="17"/>
                  </a:lnTo>
                  <a:lnTo>
                    <a:pt x="305" y="21"/>
                  </a:lnTo>
                  <a:lnTo>
                    <a:pt x="309" y="23"/>
                  </a:lnTo>
                  <a:lnTo>
                    <a:pt x="311" y="25"/>
                  </a:lnTo>
                  <a:lnTo>
                    <a:pt x="311" y="26"/>
                  </a:lnTo>
                  <a:lnTo>
                    <a:pt x="311" y="28"/>
                  </a:lnTo>
                  <a:lnTo>
                    <a:pt x="309" y="30"/>
                  </a:lnTo>
                  <a:lnTo>
                    <a:pt x="309" y="32"/>
                  </a:lnTo>
                  <a:lnTo>
                    <a:pt x="307" y="34"/>
                  </a:lnTo>
                  <a:lnTo>
                    <a:pt x="305" y="36"/>
                  </a:lnTo>
                  <a:lnTo>
                    <a:pt x="302" y="38"/>
                  </a:lnTo>
                  <a:lnTo>
                    <a:pt x="298" y="40"/>
                  </a:lnTo>
                  <a:lnTo>
                    <a:pt x="294" y="42"/>
                  </a:lnTo>
                  <a:lnTo>
                    <a:pt x="294" y="4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1887538" y="1449388"/>
              <a:ext cx="236538" cy="87313"/>
            </a:xfrm>
            <a:custGeom>
              <a:avLst/>
              <a:gdLst>
                <a:gd name="T0" fmla="*/ 284 w 298"/>
                <a:gd name="T1" fmla="*/ 41 h 109"/>
                <a:gd name="T2" fmla="*/ 279 w 298"/>
                <a:gd name="T3" fmla="*/ 43 h 109"/>
                <a:gd name="T4" fmla="*/ 271 w 298"/>
                <a:gd name="T5" fmla="*/ 47 h 109"/>
                <a:gd name="T6" fmla="*/ 262 w 298"/>
                <a:gd name="T7" fmla="*/ 51 h 109"/>
                <a:gd name="T8" fmla="*/ 246 w 298"/>
                <a:gd name="T9" fmla="*/ 56 h 109"/>
                <a:gd name="T10" fmla="*/ 229 w 298"/>
                <a:gd name="T11" fmla="*/ 62 h 109"/>
                <a:gd name="T12" fmla="*/ 210 w 298"/>
                <a:gd name="T13" fmla="*/ 68 h 109"/>
                <a:gd name="T14" fmla="*/ 186 w 298"/>
                <a:gd name="T15" fmla="*/ 73 h 109"/>
                <a:gd name="T16" fmla="*/ 161 w 298"/>
                <a:gd name="T17" fmla="*/ 81 h 109"/>
                <a:gd name="T18" fmla="*/ 138 w 298"/>
                <a:gd name="T19" fmla="*/ 88 h 109"/>
                <a:gd name="T20" fmla="*/ 118 w 298"/>
                <a:gd name="T21" fmla="*/ 94 h 109"/>
                <a:gd name="T22" fmla="*/ 99 w 298"/>
                <a:gd name="T23" fmla="*/ 100 h 109"/>
                <a:gd name="T24" fmla="*/ 85 w 298"/>
                <a:gd name="T25" fmla="*/ 103 h 109"/>
                <a:gd name="T26" fmla="*/ 74 w 298"/>
                <a:gd name="T27" fmla="*/ 107 h 109"/>
                <a:gd name="T28" fmla="*/ 65 w 298"/>
                <a:gd name="T29" fmla="*/ 107 h 109"/>
                <a:gd name="T30" fmla="*/ 59 w 298"/>
                <a:gd name="T31" fmla="*/ 109 h 109"/>
                <a:gd name="T32" fmla="*/ 51 w 298"/>
                <a:gd name="T33" fmla="*/ 109 h 109"/>
                <a:gd name="T34" fmla="*/ 34 w 298"/>
                <a:gd name="T35" fmla="*/ 102 h 109"/>
                <a:gd name="T36" fmla="*/ 19 w 298"/>
                <a:gd name="T37" fmla="*/ 94 h 109"/>
                <a:gd name="T38" fmla="*/ 12 w 298"/>
                <a:gd name="T39" fmla="*/ 88 h 109"/>
                <a:gd name="T40" fmla="*/ 4 w 298"/>
                <a:gd name="T41" fmla="*/ 83 h 109"/>
                <a:gd name="T42" fmla="*/ 2 w 298"/>
                <a:gd name="T43" fmla="*/ 79 h 109"/>
                <a:gd name="T44" fmla="*/ 2 w 298"/>
                <a:gd name="T45" fmla="*/ 75 h 109"/>
                <a:gd name="T46" fmla="*/ 6 w 298"/>
                <a:gd name="T47" fmla="*/ 73 h 109"/>
                <a:gd name="T48" fmla="*/ 14 w 298"/>
                <a:gd name="T49" fmla="*/ 70 h 109"/>
                <a:gd name="T50" fmla="*/ 25 w 298"/>
                <a:gd name="T51" fmla="*/ 66 h 109"/>
                <a:gd name="T52" fmla="*/ 40 w 298"/>
                <a:gd name="T53" fmla="*/ 60 h 109"/>
                <a:gd name="T54" fmla="*/ 59 w 298"/>
                <a:gd name="T55" fmla="*/ 54 h 109"/>
                <a:gd name="T56" fmla="*/ 84 w 298"/>
                <a:gd name="T57" fmla="*/ 47 h 109"/>
                <a:gd name="T58" fmla="*/ 110 w 298"/>
                <a:gd name="T59" fmla="*/ 39 h 109"/>
                <a:gd name="T60" fmla="*/ 138 w 298"/>
                <a:gd name="T61" fmla="*/ 32 h 109"/>
                <a:gd name="T62" fmla="*/ 165 w 298"/>
                <a:gd name="T63" fmla="*/ 24 h 109"/>
                <a:gd name="T64" fmla="*/ 190 w 298"/>
                <a:gd name="T65" fmla="*/ 17 h 109"/>
                <a:gd name="T66" fmla="*/ 210 w 298"/>
                <a:gd name="T67" fmla="*/ 11 h 109"/>
                <a:gd name="T68" fmla="*/ 227 w 298"/>
                <a:gd name="T69" fmla="*/ 7 h 109"/>
                <a:gd name="T70" fmla="*/ 243 w 298"/>
                <a:gd name="T71" fmla="*/ 4 h 109"/>
                <a:gd name="T72" fmla="*/ 254 w 298"/>
                <a:gd name="T73" fmla="*/ 0 h 109"/>
                <a:gd name="T74" fmla="*/ 262 w 298"/>
                <a:gd name="T75" fmla="*/ 0 h 109"/>
                <a:gd name="T76" fmla="*/ 273 w 298"/>
                <a:gd name="T77" fmla="*/ 0 h 109"/>
                <a:gd name="T78" fmla="*/ 286 w 298"/>
                <a:gd name="T79" fmla="*/ 0 h 109"/>
                <a:gd name="T80" fmla="*/ 292 w 298"/>
                <a:gd name="T81" fmla="*/ 2 h 109"/>
                <a:gd name="T82" fmla="*/ 296 w 298"/>
                <a:gd name="T83" fmla="*/ 7 h 109"/>
                <a:gd name="T84" fmla="*/ 298 w 298"/>
                <a:gd name="T85" fmla="*/ 13 h 109"/>
                <a:gd name="T86" fmla="*/ 298 w 298"/>
                <a:gd name="T87" fmla="*/ 22 h 109"/>
                <a:gd name="T88" fmla="*/ 290 w 298"/>
                <a:gd name="T89" fmla="*/ 34 h 109"/>
                <a:gd name="T90" fmla="*/ 284 w 298"/>
                <a:gd name="T91" fmla="*/ 3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8" h="109">
                  <a:moveTo>
                    <a:pt x="284" y="39"/>
                  </a:moveTo>
                  <a:lnTo>
                    <a:pt x="284" y="41"/>
                  </a:lnTo>
                  <a:lnTo>
                    <a:pt x="282" y="43"/>
                  </a:lnTo>
                  <a:lnTo>
                    <a:pt x="279" y="43"/>
                  </a:lnTo>
                  <a:lnTo>
                    <a:pt x="277" y="45"/>
                  </a:lnTo>
                  <a:lnTo>
                    <a:pt x="271" y="47"/>
                  </a:lnTo>
                  <a:lnTo>
                    <a:pt x="267" y="49"/>
                  </a:lnTo>
                  <a:lnTo>
                    <a:pt x="262" y="51"/>
                  </a:lnTo>
                  <a:lnTo>
                    <a:pt x="254" y="53"/>
                  </a:lnTo>
                  <a:lnTo>
                    <a:pt x="246" y="56"/>
                  </a:lnTo>
                  <a:lnTo>
                    <a:pt x="239" y="58"/>
                  </a:lnTo>
                  <a:lnTo>
                    <a:pt x="229" y="62"/>
                  </a:lnTo>
                  <a:lnTo>
                    <a:pt x="220" y="64"/>
                  </a:lnTo>
                  <a:lnTo>
                    <a:pt x="210" y="68"/>
                  </a:lnTo>
                  <a:lnTo>
                    <a:pt x="199" y="70"/>
                  </a:lnTo>
                  <a:lnTo>
                    <a:pt x="186" y="73"/>
                  </a:lnTo>
                  <a:lnTo>
                    <a:pt x="174" y="77"/>
                  </a:lnTo>
                  <a:lnTo>
                    <a:pt x="161" y="81"/>
                  </a:lnTo>
                  <a:lnTo>
                    <a:pt x="150" y="85"/>
                  </a:lnTo>
                  <a:lnTo>
                    <a:pt x="138" y="88"/>
                  </a:lnTo>
                  <a:lnTo>
                    <a:pt x="127" y="92"/>
                  </a:lnTo>
                  <a:lnTo>
                    <a:pt x="118" y="94"/>
                  </a:lnTo>
                  <a:lnTo>
                    <a:pt x="108" y="98"/>
                  </a:lnTo>
                  <a:lnTo>
                    <a:pt x="99" y="100"/>
                  </a:lnTo>
                  <a:lnTo>
                    <a:pt x="91" y="102"/>
                  </a:lnTo>
                  <a:lnTo>
                    <a:pt x="85" y="103"/>
                  </a:lnTo>
                  <a:lnTo>
                    <a:pt x="78" y="105"/>
                  </a:lnTo>
                  <a:lnTo>
                    <a:pt x="74" y="107"/>
                  </a:lnTo>
                  <a:lnTo>
                    <a:pt x="68" y="107"/>
                  </a:lnTo>
                  <a:lnTo>
                    <a:pt x="65" y="107"/>
                  </a:lnTo>
                  <a:lnTo>
                    <a:pt x="63" y="109"/>
                  </a:lnTo>
                  <a:lnTo>
                    <a:pt x="59" y="109"/>
                  </a:lnTo>
                  <a:lnTo>
                    <a:pt x="59" y="109"/>
                  </a:lnTo>
                  <a:lnTo>
                    <a:pt x="51" y="109"/>
                  </a:lnTo>
                  <a:lnTo>
                    <a:pt x="44" y="105"/>
                  </a:lnTo>
                  <a:lnTo>
                    <a:pt x="34" y="102"/>
                  </a:lnTo>
                  <a:lnTo>
                    <a:pt x="25" y="96"/>
                  </a:lnTo>
                  <a:lnTo>
                    <a:pt x="19" y="94"/>
                  </a:lnTo>
                  <a:lnTo>
                    <a:pt x="15" y="90"/>
                  </a:lnTo>
                  <a:lnTo>
                    <a:pt x="12" y="88"/>
                  </a:lnTo>
                  <a:lnTo>
                    <a:pt x="8" y="87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2" y="79"/>
                  </a:lnTo>
                  <a:lnTo>
                    <a:pt x="0" y="77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6" y="73"/>
                  </a:lnTo>
                  <a:lnTo>
                    <a:pt x="8" y="71"/>
                  </a:lnTo>
                  <a:lnTo>
                    <a:pt x="14" y="70"/>
                  </a:lnTo>
                  <a:lnTo>
                    <a:pt x="19" y="68"/>
                  </a:lnTo>
                  <a:lnTo>
                    <a:pt x="25" y="66"/>
                  </a:lnTo>
                  <a:lnTo>
                    <a:pt x="32" y="64"/>
                  </a:lnTo>
                  <a:lnTo>
                    <a:pt x="40" y="60"/>
                  </a:lnTo>
                  <a:lnTo>
                    <a:pt x="49" y="58"/>
                  </a:lnTo>
                  <a:lnTo>
                    <a:pt x="59" y="54"/>
                  </a:lnTo>
                  <a:lnTo>
                    <a:pt x="70" y="51"/>
                  </a:lnTo>
                  <a:lnTo>
                    <a:pt x="84" y="47"/>
                  </a:lnTo>
                  <a:lnTo>
                    <a:pt x="95" y="43"/>
                  </a:lnTo>
                  <a:lnTo>
                    <a:pt x="110" y="39"/>
                  </a:lnTo>
                  <a:lnTo>
                    <a:pt x="125" y="36"/>
                  </a:lnTo>
                  <a:lnTo>
                    <a:pt x="138" y="32"/>
                  </a:lnTo>
                  <a:lnTo>
                    <a:pt x="152" y="28"/>
                  </a:lnTo>
                  <a:lnTo>
                    <a:pt x="165" y="24"/>
                  </a:lnTo>
                  <a:lnTo>
                    <a:pt x="178" y="20"/>
                  </a:lnTo>
                  <a:lnTo>
                    <a:pt x="190" y="17"/>
                  </a:lnTo>
                  <a:lnTo>
                    <a:pt x="199" y="13"/>
                  </a:lnTo>
                  <a:lnTo>
                    <a:pt x="210" y="11"/>
                  </a:lnTo>
                  <a:lnTo>
                    <a:pt x="220" y="9"/>
                  </a:lnTo>
                  <a:lnTo>
                    <a:pt x="227" y="7"/>
                  </a:lnTo>
                  <a:lnTo>
                    <a:pt x="235" y="4"/>
                  </a:lnTo>
                  <a:lnTo>
                    <a:pt x="243" y="4"/>
                  </a:lnTo>
                  <a:lnTo>
                    <a:pt x="248" y="2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5" y="0"/>
                  </a:lnTo>
                  <a:lnTo>
                    <a:pt x="273" y="0"/>
                  </a:lnTo>
                  <a:lnTo>
                    <a:pt x="282" y="0"/>
                  </a:lnTo>
                  <a:lnTo>
                    <a:pt x="286" y="0"/>
                  </a:lnTo>
                  <a:lnTo>
                    <a:pt x="288" y="2"/>
                  </a:lnTo>
                  <a:lnTo>
                    <a:pt x="292" y="2"/>
                  </a:lnTo>
                  <a:lnTo>
                    <a:pt x="294" y="4"/>
                  </a:lnTo>
                  <a:lnTo>
                    <a:pt x="296" y="7"/>
                  </a:lnTo>
                  <a:lnTo>
                    <a:pt x="298" y="11"/>
                  </a:lnTo>
                  <a:lnTo>
                    <a:pt x="298" y="13"/>
                  </a:lnTo>
                  <a:lnTo>
                    <a:pt x="298" y="17"/>
                  </a:lnTo>
                  <a:lnTo>
                    <a:pt x="298" y="22"/>
                  </a:lnTo>
                  <a:lnTo>
                    <a:pt x="294" y="26"/>
                  </a:lnTo>
                  <a:lnTo>
                    <a:pt x="290" y="34"/>
                  </a:lnTo>
                  <a:lnTo>
                    <a:pt x="284" y="39"/>
                  </a:lnTo>
                  <a:lnTo>
                    <a:pt x="284" y="3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2117725" y="1408113"/>
              <a:ext cx="201613" cy="204788"/>
            </a:xfrm>
            <a:custGeom>
              <a:avLst/>
              <a:gdLst>
                <a:gd name="T0" fmla="*/ 95 w 254"/>
                <a:gd name="T1" fmla="*/ 88 h 256"/>
                <a:gd name="T2" fmla="*/ 112 w 254"/>
                <a:gd name="T3" fmla="*/ 58 h 256"/>
                <a:gd name="T4" fmla="*/ 121 w 254"/>
                <a:gd name="T5" fmla="*/ 30 h 256"/>
                <a:gd name="T6" fmla="*/ 127 w 254"/>
                <a:gd name="T7" fmla="*/ 9 h 256"/>
                <a:gd name="T8" fmla="*/ 138 w 254"/>
                <a:gd name="T9" fmla="*/ 5 h 256"/>
                <a:gd name="T10" fmla="*/ 157 w 254"/>
                <a:gd name="T11" fmla="*/ 19 h 256"/>
                <a:gd name="T12" fmla="*/ 168 w 254"/>
                <a:gd name="T13" fmla="*/ 28 h 256"/>
                <a:gd name="T14" fmla="*/ 176 w 254"/>
                <a:gd name="T15" fmla="*/ 38 h 256"/>
                <a:gd name="T16" fmla="*/ 174 w 254"/>
                <a:gd name="T17" fmla="*/ 47 h 256"/>
                <a:gd name="T18" fmla="*/ 168 w 254"/>
                <a:gd name="T19" fmla="*/ 60 h 256"/>
                <a:gd name="T20" fmla="*/ 157 w 254"/>
                <a:gd name="T21" fmla="*/ 79 h 256"/>
                <a:gd name="T22" fmla="*/ 140 w 254"/>
                <a:gd name="T23" fmla="*/ 102 h 256"/>
                <a:gd name="T24" fmla="*/ 121 w 254"/>
                <a:gd name="T25" fmla="*/ 128 h 256"/>
                <a:gd name="T26" fmla="*/ 104 w 254"/>
                <a:gd name="T27" fmla="*/ 149 h 256"/>
                <a:gd name="T28" fmla="*/ 93 w 254"/>
                <a:gd name="T29" fmla="*/ 162 h 256"/>
                <a:gd name="T30" fmla="*/ 89 w 254"/>
                <a:gd name="T31" fmla="*/ 171 h 256"/>
                <a:gd name="T32" fmla="*/ 89 w 254"/>
                <a:gd name="T33" fmla="*/ 173 h 256"/>
                <a:gd name="T34" fmla="*/ 93 w 254"/>
                <a:gd name="T35" fmla="*/ 175 h 256"/>
                <a:gd name="T36" fmla="*/ 102 w 254"/>
                <a:gd name="T37" fmla="*/ 173 h 256"/>
                <a:gd name="T38" fmla="*/ 114 w 254"/>
                <a:gd name="T39" fmla="*/ 171 h 256"/>
                <a:gd name="T40" fmla="*/ 131 w 254"/>
                <a:gd name="T41" fmla="*/ 168 h 256"/>
                <a:gd name="T42" fmla="*/ 151 w 254"/>
                <a:gd name="T43" fmla="*/ 162 h 256"/>
                <a:gd name="T44" fmla="*/ 176 w 254"/>
                <a:gd name="T45" fmla="*/ 153 h 256"/>
                <a:gd name="T46" fmla="*/ 204 w 254"/>
                <a:gd name="T47" fmla="*/ 143 h 256"/>
                <a:gd name="T48" fmla="*/ 239 w 254"/>
                <a:gd name="T49" fmla="*/ 132 h 256"/>
                <a:gd name="T50" fmla="*/ 235 w 254"/>
                <a:gd name="T51" fmla="*/ 164 h 256"/>
                <a:gd name="T52" fmla="*/ 199 w 254"/>
                <a:gd name="T53" fmla="*/ 177 h 256"/>
                <a:gd name="T54" fmla="*/ 167 w 254"/>
                <a:gd name="T55" fmla="*/ 192 h 256"/>
                <a:gd name="T56" fmla="*/ 138 w 254"/>
                <a:gd name="T57" fmla="*/ 204 h 256"/>
                <a:gd name="T58" fmla="*/ 114 w 254"/>
                <a:gd name="T59" fmla="*/ 215 h 256"/>
                <a:gd name="T60" fmla="*/ 93 w 254"/>
                <a:gd name="T61" fmla="*/ 224 h 256"/>
                <a:gd name="T62" fmla="*/ 76 w 254"/>
                <a:gd name="T63" fmla="*/ 234 h 256"/>
                <a:gd name="T64" fmla="*/ 62 w 254"/>
                <a:gd name="T65" fmla="*/ 239 h 256"/>
                <a:gd name="T66" fmla="*/ 47 w 254"/>
                <a:gd name="T67" fmla="*/ 249 h 256"/>
                <a:gd name="T68" fmla="*/ 32 w 254"/>
                <a:gd name="T69" fmla="*/ 256 h 256"/>
                <a:gd name="T70" fmla="*/ 21 w 254"/>
                <a:gd name="T71" fmla="*/ 256 h 256"/>
                <a:gd name="T72" fmla="*/ 13 w 254"/>
                <a:gd name="T73" fmla="*/ 253 h 256"/>
                <a:gd name="T74" fmla="*/ 6 w 254"/>
                <a:gd name="T75" fmla="*/ 237 h 256"/>
                <a:gd name="T76" fmla="*/ 0 w 254"/>
                <a:gd name="T77" fmla="*/ 219 h 256"/>
                <a:gd name="T78" fmla="*/ 0 w 254"/>
                <a:gd name="T79" fmla="*/ 209 h 256"/>
                <a:gd name="T80" fmla="*/ 2 w 254"/>
                <a:gd name="T81" fmla="*/ 204 h 256"/>
                <a:gd name="T82" fmla="*/ 9 w 254"/>
                <a:gd name="T83" fmla="*/ 198 h 256"/>
                <a:gd name="T84" fmla="*/ 19 w 254"/>
                <a:gd name="T85" fmla="*/ 190 h 256"/>
                <a:gd name="T86" fmla="*/ 30 w 254"/>
                <a:gd name="T87" fmla="*/ 183 h 256"/>
                <a:gd name="T88" fmla="*/ 44 w 254"/>
                <a:gd name="T89" fmla="*/ 170 h 256"/>
                <a:gd name="T90" fmla="*/ 61 w 254"/>
                <a:gd name="T91" fmla="*/ 149 h 256"/>
                <a:gd name="T92" fmla="*/ 76 w 254"/>
                <a:gd name="T93" fmla="*/ 121 h 256"/>
                <a:gd name="T94" fmla="*/ 85 w 254"/>
                <a:gd name="T95" fmla="*/ 10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4" h="256">
                  <a:moveTo>
                    <a:pt x="85" y="105"/>
                  </a:moveTo>
                  <a:lnTo>
                    <a:pt x="95" y="88"/>
                  </a:lnTo>
                  <a:lnTo>
                    <a:pt x="104" y="71"/>
                  </a:lnTo>
                  <a:lnTo>
                    <a:pt x="112" y="58"/>
                  </a:lnTo>
                  <a:lnTo>
                    <a:pt x="117" y="43"/>
                  </a:lnTo>
                  <a:lnTo>
                    <a:pt x="121" y="30"/>
                  </a:lnTo>
                  <a:lnTo>
                    <a:pt x="125" y="19"/>
                  </a:lnTo>
                  <a:lnTo>
                    <a:pt x="127" y="9"/>
                  </a:lnTo>
                  <a:lnTo>
                    <a:pt x="127" y="0"/>
                  </a:lnTo>
                  <a:lnTo>
                    <a:pt x="138" y="5"/>
                  </a:lnTo>
                  <a:lnTo>
                    <a:pt x="148" y="13"/>
                  </a:lnTo>
                  <a:lnTo>
                    <a:pt x="157" y="19"/>
                  </a:lnTo>
                  <a:lnTo>
                    <a:pt x="165" y="24"/>
                  </a:lnTo>
                  <a:lnTo>
                    <a:pt x="168" y="28"/>
                  </a:lnTo>
                  <a:lnTo>
                    <a:pt x="172" y="34"/>
                  </a:lnTo>
                  <a:lnTo>
                    <a:pt x="176" y="38"/>
                  </a:lnTo>
                  <a:lnTo>
                    <a:pt x="176" y="41"/>
                  </a:lnTo>
                  <a:lnTo>
                    <a:pt x="174" y="47"/>
                  </a:lnTo>
                  <a:lnTo>
                    <a:pt x="172" y="53"/>
                  </a:lnTo>
                  <a:lnTo>
                    <a:pt x="168" y="60"/>
                  </a:lnTo>
                  <a:lnTo>
                    <a:pt x="163" y="70"/>
                  </a:lnTo>
                  <a:lnTo>
                    <a:pt x="157" y="79"/>
                  </a:lnTo>
                  <a:lnTo>
                    <a:pt x="150" y="88"/>
                  </a:lnTo>
                  <a:lnTo>
                    <a:pt x="140" y="102"/>
                  </a:lnTo>
                  <a:lnTo>
                    <a:pt x="131" y="115"/>
                  </a:lnTo>
                  <a:lnTo>
                    <a:pt x="121" y="128"/>
                  </a:lnTo>
                  <a:lnTo>
                    <a:pt x="112" y="139"/>
                  </a:lnTo>
                  <a:lnTo>
                    <a:pt x="104" y="149"/>
                  </a:lnTo>
                  <a:lnTo>
                    <a:pt x="98" y="156"/>
                  </a:lnTo>
                  <a:lnTo>
                    <a:pt x="93" y="162"/>
                  </a:lnTo>
                  <a:lnTo>
                    <a:pt x="91" y="168"/>
                  </a:lnTo>
                  <a:lnTo>
                    <a:pt x="89" y="171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91" y="175"/>
                  </a:lnTo>
                  <a:lnTo>
                    <a:pt x="93" y="175"/>
                  </a:lnTo>
                  <a:lnTo>
                    <a:pt x="97" y="175"/>
                  </a:lnTo>
                  <a:lnTo>
                    <a:pt x="102" y="173"/>
                  </a:lnTo>
                  <a:lnTo>
                    <a:pt x="106" y="173"/>
                  </a:lnTo>
                  <a:lnTo>
                    <a:pt x="114" y="171"/>
                  </a:lnTo>
                  <a:lnTo>
                    <a:pt x="121" y="170"/>
                  </a:lnTo>
                  <a:lnTo>
                    <a:pt x="131" y="168"/>
                  </a:lnTo>
                  <a:lnTo>
                    <a:pt x="140" y="164"/>
                  </a:lnTo>
                  <a:lnTo>
                    <a:pt x="151" y="162"/>
                  </a:lnTo>
                  <a:lnTo>
                    <a:pt x="163" y="158"/>
                  </a:lnTo>
                  <a:lnTo>
                    <a:pt x="176" y="153"/>
                  </a:lnTo>
                  <a:lnTo>
                    <a:pt x="189" y="149"/>
                  </a:lnTo>
                  <a:lnTo>
                    <a:pt x="204" y="143"/>
                  </a:lnTo>
                  <a:lnTo>
                    <a:pt x="221" y="139"/>
                  </a:lnTo>
                  <a:lnTo>
                    <a:pt x="239" y="132"/>
                  </a:lnTo>
                  <a:lnTo>
                    <a:pt x="254" y="156"/>
                  </a:lnTo>
                  <a:lnTo>
                    <a:pt x="235" y="164"/>
                  </a:lnTo>
                  <a:lnTo>
                    <a:pt x="216" y="171"/>
                  </a:lnTo>
                  <a:lnTo>
                    <a:pt x="199" y="177"/>
                  </a:lnTo>
                  <a:lnTo>
                    <a:pt x="182" y="185"/>
                  </a:lnTo>
                  <a:lnTo>
                    <a:pt x="167" y="192"/>
                  </a:lnTo>
                  <a:lnTo>
                    <a:pt x="151" y="198"/>
                  </a:lnTo>
                  <a:lnTo>
                    <a:pt x="138" y="204"/>
                  </a:lnTo>
                  <a:lnTo>
                    <a:pt x="125" y="209"/>
                  </a:lnTo>
                  <a:lnTo>
                    <a:pt x="114" y="215"/>
                  </a:lnTo>
                  <a:lnTo>
                    <a:pt x="102" y="221"/>
                  </a:lnTo>
                  <a:lnTo>
                    <a:pt x="93" y="224"/>
                  </a:lnTo>
                  <a:lnTo>
                    <a:pt x="83" y="230"/>
                  </a:lnTo>
                  <a:lnTo>
                    <a:pt x="76" y="234"/>
                  </a:lnTo>
                  <a:lnTo>
                    <a:pt x="68" y="237"/>
                  </a:lnTo>
                  <a:lnTo>
                    <a:pt x="62" y="239"/>
                  </a:lnTo>
                  <a:lnTo>
                    <a:pt x="57" y="243"/>
                  </a:lnTo>
                  <a:lnTo>
                    <a:pt x="47" y="249"/>
                  </a:lnTo>
                  <a:lnTo>
                    <a:pt x="40" y="253"/>
                  </a:lnTo>
                  <a:lnTo>
                    <a:pt x="32" y="256"/>
                  </a:lnTo>
                  <a:lnTo>
                    <a:pt x="26" y="256"/>
                  </a:lnTo>
                  <a:lnTo>
                    <a:pt x="21" y="256"/>
                  </a:lnTo>
                  <a:lnTo>
                    <a:pt x="17" y="254"/>
                  </a:lnTo>
                  <a:lnTo>
                    <a:pt x="13" y="253"/>
                  </a:lnTo>
                  <a:lnTo>
                    <a:pt x="11" y="247"/>
                  </a:lnTo>
                  <a:lnTo>
                    <a:pt x="6" y="237"/>
                  </a:lnTo>
                  <a:lnTo>
                    <a:pt x="2" y="228"/>
                  </a:lnTo>
                  <a:lnTo>
                    <a:pt x="0" y="219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6" y="202"/>
                  </a:lnTo>
                  <a:lnTo>
                    <a:pt x="9" y="198"/>
                  </a:lnTo>
                  <a:lnTo>
                    <a:pt x="13" y="194"/>
                  </a:lnTo>
                  <a:lnTo>
                    <a:pt x="19" y="190"/>
                  </a:lnTo>
                  <a:lnTo>
                    <a:pt x="25" y="188"/>
                  </a:lnTo>
                  <a:lnTo>
                    <a:pt x="30" y="183"/>
                  </a:lnTo>
                  <a:lnTo>
                    <a:pt x="38" y="177"/>
                  </a:lnTo>
                  <a:lnTo>
                    <a:pt x="44" y="170"/>
                  </a:lnTo>
                  <a:lnTo>
                    <a:pt x="51" y="160"/>
                  </a:lnTo>
                  <a:lnTo>
                    <a:pt x="61" y="149"/>
                  </a:lnTo>
                  <a:lnTo>
                    <a:pt x="68" y="136"/>
                  </a:lnTo>
                  <a:lnTo>
                    <a:pt x="76" y="121"/>
                  </a:lnTo>
                  <a:lnTo>
                    <a:pt x="85" y="105"/>
                  </a:lnTo>
                  <a:lnTo>
                    <a:pt x="85" y="10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9"/>
            <p:cNvSpPr/>
            <p:nvPr/>
          </p:nvSpPr>
          <p:spPr bwMode="auto">
            <a:xfrm>
              <a:off x="2274888" y="1473201"/>
              <a:ext cx="60325" cy="90488"/>
            </a:xfrm>
            <a:custGeom>
              <a:avLst/>
              <a:gdLst>
                <a:gd name="T0" fmla="*/ 40 w 76"/>
                <a:gd name="T1" fmla="*/ 15 h 115"/>
                <a:gd name="T2" fmla="*/ 47 w 76"/>
                <a:gd name="T3" fmla="*/ 21 h 115"/>
                <a:gd name="T4" fmla="*/ 53 w 76"/>
                <a:gd name="T5" fmla="*/ 24 h 115"/>
                <a:gd name="T6" fmla="*/ 58 w 76"/>
                <a:gd name="T7" fmla="*/ 30 h 115"/>
                <a:gd name="T8" fmla="*/ 64 w 76"/>
                <a:gd name="T9" fmla="*/ 36 h 115"/>
                <a:gd name="T10" fmla="*/ 68 w 76"/>
                <a:gd name="T11" fmla="*/ 41 h 115"/>
                <a:gd name="T12" fmla="*/ 72 w 76"/>
                <a:gd name="T13" fmla="*/ 47 h 115"/>
                <a:gd name="T14" fmla="*/ 74 w 76"/>
                <a:gd name="T15" fmla="*/ 55 h 115"/>
                <a:gd name="T16" fmla="*/ 76 w 76"/>
                <a:gd name="T17" fmla="*/ 60 h 115"/>
                <a:gd name="T18" fmla="*/ 76 w 76"/>
                <a:gd name="T19" fmla="*/ 70 h 115"/>
                <a:gd name="T20" fmla="*/ 76 w 76"/>
                <a:gd name="T21" fmla="*/ 75 h 115"/>
                <a:gd name="T22" fmla="*/ 74 w 76"/>
                <a:gd name="T23" fmla="*/ 83 h 115"/>
                <a:gd name="T24" fmla="*/ 74 w 76"/>
                <a:gd name="T25" fmla="*/ 89 h 115"/>
                <a:gd name="T26" fmla="*/ 72 w 76"/>
                <a:gd name="T27" fmla="*/ 92 h 115"/>
                <a:gd name="T28" fmla="*/ 70 w 76"/>
                <a:gd name="T29" fmla="*/ 96 h 115"/>
                <a:gd name="T30" fmla="*/ 70 w 76"/>
                <a:gd name="T31" fmla="*/ 100 h 115"/>
                <a:gd name="T32" fmla="*/ 68 w 76"/>
                <a:gd name="T33" fmla="*/ 102 h 115"/>
                <a:gd name="T34" fmla="*/ 64 w 76"/>
                <a:gd name="T35" fmla="*/ 107 h 115"/>
                <a:gd name="T36" fmla="*/ 62 w 76"/>
                <a:gd name="T37" fmla="*/ 113 h 115"/>
                <a:gd name="T38" fmla="*/ 58 w 76"/>
                <a:gd name="T39" fmla="*/ 115 h 115"/>
                <a:gd name="T40" fmla="*/ 55 w 76"/>
                <a:gd name="T41" fmla="*/ 115 h 115"/>
                <a:gd name="T42" fmla="*/ 53 w 76"/>
                <a:gd name="T43" fmla="*/ 115 h 115"/>
                <a:gd name="T44" fmla="*/ 51 w 76"/>
                <a:gd name="T45" fmla="*/ 113 h 115"/>
                <a:gd name="T46" fmla="*/ 47 w 76"/>
                <a:gd name="T47" fmla="*/ 107 h 115"/>
                <a:gd name="T48" fmla="*/ 43 w 76"/>
                <a:gd name="T49" fmla="*/ 102 h 115"/>
                <a:gd name="T50" fmla="*/ 40 w 76"/>
                <a:gd name="T51" fmla="*/ 94 h 115"/>
                <a:gd name="T52" fmla="*/ 34 w 76"/>
                <a:gd name="T53" fmla="*/ 85 h 115"/>
                <a:gd name="T54" fmla="*/ 28 w 76"/>
                <a:gd name="T55" fmla="*/ 73 h 115"/>
                <a:gd name="T56" fmla="*/ 22 w 76"/>
                <a:gd name="T57" fmla="*/ 60 h 115"/>
                <a:gd name="T58" fmla="*/ 15 w 76"/>
                <a:gd name="T59" fmla="*/ 47 h 115"/>
                <a:gd name="T60" fmla="*/ 9 w 76"/>
                <a:gd name="T61" fmla="*/ 36 h 115"/>
                <a:gd name="T62" fmla="*/ 5 w 76"/>
                <a:gd name="T63" fmla="*/ 26 h 115"/>
                <a:gd name="T64" fmla="*/ 4 w 76"/>
                <a:gd name="T65" fmla="*/ 19 h 115"/>
                <a:gd name="T66" fmla="*/ 2 w 76"/>
                <a:gd name="T67" fmla="*/ 13 h 115"/>
                <a:gd name="T68" fmla="*/ 0 w 76"/>
                <a:gd name="T69" fmla="*/ 7 h 115"/>
                <a:gd name="T70" fmla="*/ 2 w 76"/>
                <a:gd name="T71" fmla="*/ 4 h 115"/>
                <a:gd name="T72" fmla="*/ 2 w 76"/>
                <a:gd name="T73" fmla="*/ 2 h 115"/>
                <a:gd name="T74" fmla="*/ 4 w 76"/>
                <a:gd name="T75" fmla="*/ 0 h 115"/>
                <a:gd name="T76" fmla="*/ 7 w 76"/>
                <a:gd name="T77" fmla="*/ 0 h 115"/>
                <a:gd name="T78" fmla="*/ 9 w 76"/>
                <a:gd name="T79" fmla="*/ 0 h 115"/>
                <a:gd name="T80" fmla="*/ 15 w 76"/>
                <a:gd name="T81" fmla="*/ 2 h 115"/>
                <a:gd name="T82" fmla="*/ 19 w 76"/>
                <a:gd name="T83" fmla="*/ 4 h 115"/>
                <a:gd name="T84" fmla="*/ 24 w 76"/>
                <a:gd name="T85" fmla="*/ 6 h 115"/>
                <a:gd name="T86" fmla="*/ 32 w 76"/>
                <a:gd name="T87" fmla="*/ 9 h 115"/>
                <a:gd name="T88" fmla="*/ 40 w 76"/>
                <a:gd name="T89" fmla="*/ 15 h 115"/>
                <a:gd name="T90" fmla="*/ 40 w 76"/>
                <a:gd name="T91" fmla="*/ 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15">
                  <a:moveTo>
                    <a:pt x="40" y="15"/>
                  </a:moveTo>
                  <a:lnTo>
                    <a:pt x="47" y="21"/>
                  </a:lnTo>
                  <a:lnTo>
                    <a:pt x="53" y="24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68" y="41"/>
                  </a:lnTo>
                  <a:lnTo>
                    <a:pt x="72" y="47"/>
                  </a:lnTo>
                  <a:lnTo>
                    <a:pt x="74" y="55"/>
                  </a:lnTo>
                  <a:lnTo>
                    <a:pt x="76" y="60"/>
                  </a:lnTo>
                  <a:lnTo>
                    <a:pt x="76" y="70"/>
                  </a:lnTo>
                  <a:lnTo>
                    <a:pt x="76" y="75"/>
                  </a:lnTo>
                  <a:lnTo>
                    <a:pt x="74" y="83"/>
                  </a:lnTo>
                  <a:lnTo>
                    <a:pt x="74" y="89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70" y="100"/>
                  </a:lnTo>
                  <a:lnTo>
                    <a:pt x="68" y="102"/>
                  </a:lnTo>
                  <a:lnTo>
                    <a:pt x="64" y="107"/>
                  </a:lnTo>
                  <a:lnTo>
                    <a:pt x="62" y="113"/>
                  </a:lnTo>
                  <a:lnTo>
                    <a:pt x="58" y="115"/>
                  </a:lnTo>
                  <a:lnTo>
                    <a:pt x="55" y="115"/>
                  </a:lnTo>
                  <a:lnTo>
                    <a:pt x="53" y="115"/>
                  </a:lnTo>
                  <a:lnTo>
                    <a:pt x="51" y="113"/>
                  </a:lnTo>
                  <a:lnTo>
                    <a:pt x="47" y="107"/>
                  </a:lnTo>
                  <a:lnTo>
                    <a:pt x="43" y="102"/>
                  </a:lnTo>
                  <a:lnTo>
                    <a:pt x="40" y="94"/>
                  </a:lnTo>
                  <a:lnTo>
                    <a:pt x="34" y="85"/>
                  </a:lnTo>
                  <a:lnTo>
                    <a:pt x="28" y="73"/>
                  </a:lnTo>
                  <a:lnTo>
                    <a:pt x="22" y="60"/>
                  </a:lnTo>
                  <a:lnTo>
                    <a:pt x="15" y="47"/>
                  </a:lnTo>
                  <a:lnTo>
                    <a:pt x="9" y="36"/>
                  </a:lnTo>
                  <a:lnTo>
                    <a:pt x="5" y="26"/>
                  </a:lnTo>
                  <a:lnTo>
                    <a:pt x="4" y="19"/>
                  </a:lnTo>
                  <a:lnTo>
                    <a:pt x="2" y="13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5" y="2"/>
                  </a:lnTo>
                  <a:lnTo>
                    <a:pt x="19" y="4"/>
                  </a:lnTo>
                  <a:lnTo>
                    <a:pt x="24" y="6"/>
                  </a:lnTo>
                  <a:lnTo>
                    <a:pt x="32" y="9"/>
                  </a:lnTo>
                  <a:lnTo>
                    <a:pt x="40" y="15"/>
                  </a:lnTo>
                  <a:lnTo>
                    <a:pt x="40" y="1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2132013" y="1649413"/>
              <a:ext cx="53975" cy="323850"/>
            </a:xfrm>
            <a:custGeom>
              <a:avLst/>
              <a:gdLst>
                <a:gd name="T0" fmla="*/ 15 w 66"/>
                <a:gd name="T1" fmla="*/ 30 h 407"/>
                <a:gd name="T2" fmla="*/ 11 w 66"/>
                <a:gd name="T3" fmla="*/ 22 h 407"/>
                <a:gd name="T4" fmla="*/ 11 w 66"/>
                <a:gd name="T5" fmla="*/ 13 h 407"/>
                <a:gd name="T6" fmla="*/ 13 w 66"/>
                <a:gd name="T7" fmla="*/ 3 h 407"/>
                <a:gd name="T8" fmla="*/ 19 w 66"/>
                <a:gd name="T9" fmla="*/ 0 h 407"/>
                <a:gd name="T10" fmla="*/ 28 w 66"/>
                <a:gd name="T11" fmla="*/ 0 h 407"/>
                <a:gd name="T12" fmla="*/ 45 w 66"/>
                <a:gd name="T13" fmla="*/ 0 h 407"/>
                <a:gd name="T14" fmla="*/ 66 w 66"/>
                <a:gd name="T15" fmla="*/ 3 h 407"/>
                <a:gd name="T16" fmla="*/ 66 w 66"/>
                <a:gd name="T17" fmla="*/ 66 h 407"/>
                <a:gd name="T18" fmla="*/ 64 w 66"/>
                <a:gd name="T19" fmla="*/ 122 h 407"/>
                <a:gd name="T20" fmla="*/ 60 w 66"/>
                <a:gd name="T21" fmla="*/ 175 h 407"/>
                <a:gd name="T22" fmla="*/ 59 w 66"/>
                <a:gd name="T23" fmla="*/ 218 h 407"/>
                <a:gd name="T24" fmla="*/ 55 w 66"/>
                <a:gd name="T25" fmla="*/ 262 h 407"/>
                <a:gd name="T26" fmla="*/ 51 w 66"/>
                <a:gd name="T27" fmla="*/ 298 h 407"/>
                <a:gd name="T28" fmla="*/ 45 w 66"/>
                <a:gd name="T29" fmla="*/ 330 h 407"/>
                <a:gd name="T30" fmla="*/ 42 w 66"/>
                <a:gd name="T31" fmla="*/ 356 h 407"/>
                <a:gd name="T32" fmla="*/ 40 w 66"/>
                <a:gd name="T33" fmla="*/ 379 h 407"/>
                <a:gd name="T34" fmla="*/ 36 w 66"/>
                <a:gd name="T35" fmla="*/ 394 h 407"/>
                <a:gd name="T36" fmla="*/ 32 w 66"/>
                <a:gd name="T37" fmla="*/ 403 h 407"/>
                <a:gd name="T38" fmla="*/ 30 w 66"/>
                <a:gd name="T39" fmla="*/ 407 h 407"/>
                <a:gd name="T40" fmla="*/ 26 w 66"/>
                <a:gd name="T41" fmla="*/ 405 h 407"/>
                <a:gd name="T42" fmla="*/ 21 w 66"/>
                <a:gd name="T43" fmla="*/ 399 h 407"/>
                <a:gd name="T44" fmla="*/ 17 w 66"/>
                <a:gd name="T45" fmla="*/ 390 h 407"/>
                <a:gd name="T46" fmla="*/ 13 w 66"/>
                <a:gd name="T47" fmla="*/ 375 h 407"/>
                <a:gd name="T48" fmla="*/ 4 w 66"/>
                <a:gd name="T49" fmla="*/ 350 h 407"/>
                <a:gd name="T50" fmla="*/ 0 w 66"/>
                <a:gd name="T51" fmla="*/ 333 h 407"/>
                <a:gd name="T52" fmla="*/ 2 w 66"/>
                <a:gd name="T53" fmla="*/ 324 h 407"/>
                <a:gd name="T54" fmla="*/ 4 w 66"/>
                <a:gd name="T55" fmla="*/ 311 h 407"/>
                <a:gd name="T56" fmla="*/ 6 w 66"/>
                <a:gd name="T57" fmla="*/ 299 h 407"/>
                <a:gd name="T58" fmla="*/ 7 w 66"/>
                <a:gd name="T59" fmla="*/ 286 h 407"/>
                <a:gd name="T60" fmla="*/ 11 w 66"/>
                <a:gd name="T61" fmla="*/ 273 h 407"/>
                <a:gd name="T62" fmla="*/ 15 w 66"/>
                <a:gd name="T63" fmla="*/ 256 h 407"/>
                <a:gd name="T64" fmla="*/ 23 w 66"/>
                <a:gd name="T65" fmla="*/ 209 h 407"/>
                <a:gd name="T66" fmla="*/ 28 w 66"/>
                <a:gd name="T67" fmla="*/ 141 h 407"/>
                <a:gd name="T68" fmla="*/ 30 w 66"/>
                <a:gd name="T69" fmla="*/ 94 h 407"/>
                <a:gd name="T70" fmla="*/ 28 w 66"/>
                <a:gd name="T71" fmla="*/ 69 h 407"/>
                <a:gd name="T72" fmla="*/ 25 w 66"/>
                <a:gd name="T73" fmla="*/ 52 h 407"/>
                <a:gd name="T74" fmla="*/ 21 w 66"/>
                <a:gd name="T75" fmla="*/ 39 h 407"/>
                <a:gd name="T76" fmla="*/ 17 w 66"/>
                <a:gd name="T77" fmla="*/ 3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" h="407">
                  <a:moveTo>
                    <a:pt x="17" y="35"/>
                  </a:moveTo>
                  <a:lnTo>
                    <a:pt x="15" y="30"/>
                  </a:lnTo>
                  <a:lnTo>
                    <a:pt x="13" y="26"/>
                  </a:lnTo>
                  <a:lnTo>
                    <a:pt x="11" y="22"/>
                  </a:lnTo>
                  <a:lnTo>
                    <a:pt x="11" y="17"/>
                  </a:lnTo>
                  <a:lnTo>
                    <a:pt x="11" y="13"/>
                  </a:lnTo>
                  <a:lnTo>
                    <a:pt x="11" y="11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5" y="1"/>
                  </a:lnTo>
                  <a:lnTo>
                    <a:pt x="66" y="3"/>
                  </a:lnTo>
                  <a:lnTo>
                    <a:pt x="66" y="35"/>
                  </a:lnTo>
                  <a:lnTo>
                    <a:pt x="66" y="66"/>
                  </a:lnTo>
                  <a:lnTo>
                    <a:pt x="64" y="96"/>
                  </a:lnTo>
                  <a:lnTo>
                    <a:pt x="64" y="122"/>
                  </a:lnTo>
                  <a:lnTo>
                    <a:pt x="62" y="149"/>
                  </a:lnTo>
                  <a:lnTo>
                    <a:pt x="60" y="175"/>
                  </a:lnTo>
                  <a:lnTo>
                    <a:pt x="60" y="198"/>
                  </a:lnTo>
                  <a:lnTo>
                    <a:pt x="59" y="218"/>
                  </a:lnTo>
                  <a:lnTo>
                    <a:pt x="57" y="241"/>
                  </a:lnTo>
                  <a:lnTo>
                    <a:pt x="55" y="262"/>
                  </a:lnTo>
                  <a:lnTo>
                    <a:pt x="53" y="281"/>
                  </a:lnTo>
                  <a:lnTo>
                    <a:pt x="51" y="298"/>
                  </a:lnTo>
                  <a:lnTo>
                    <a:pt x="47" y="315"/>
                  </a:lnTo>
                  <a:lnTo>
                    <a:pt x="45" y="330"/>
                  </a:lnTo>
                  <a:lnTo>
                    <a:pt x="43" y="345"/>
                  </a:lnTo>
                  <a:lnTo>
                    <a:pt x="42" y="356"/>
                  </a:lnTo>
                  <a:lnTo>
                    <a:pt x="40" y="367"/>
                  </a:lnTo>
                  <a:lnTo>
                    <a:pt x="40" y="379"/>
                  </a:lnTo>
                  <a:lnTo>
                    <a:pt x="38" y="386"/>
                  </a:lnTo>
                  <a:lnTo>
                    <a:pt x="36" y="394"/>
                  </a:lnTo>
                  <a:lnTo>
                    <a:pt x="34" y="399"/>
                  </a:lnTo>
                  <a:lnTo>
                    <a:pt x="32" y="403"/>
                  </a:lnTo>
                  <a:lnTo>
                    <a:pt x="30" y="407"/>
                  </a:lnTo>
                  <a:lnTo>
                    <a:pt x="30" y="407"/>
                  </a:lnTo>
                  <a:lnTo>
                    <a:pt x="28" y="407"/>
                  </a:lnTo>
                  <a:lnTo>
                    <a:pt x="26" y="405"/>
                  </a:lnTo>
                  <a:lnTo>
                    <a:pt x="25" y="403"/>
                  </a:lnTo>
                  <a:lnTo>
                    <a:pt x="21" y="399"/>
                  </a:lnTo>
                  <a:lnTo>
                    <a:pt x="19" y="396"/>
                  </a:lnTo>
                  <a:lnTo>
                    <a:pt x="17" y="390"/>
                  </a:lnTo>
                  <a:lnTo>
                    <a:pt x="15" y="382"/>
                  </a:lnTo>
                  <a:lnTo>
                    <a:pt x="13" y="375"/>
                  </a:lnTo>
                  <a:lnTo>
                    <a:pt x="7" y="362"/>
                  </a:lnTo>
                  <a:lnTo>
                    <a:pt x="4" y="350"/>
                  </a:lnTo>
                  <a:lnTo>
                    <a:pt x="2" y="341"/>
                  </a:lnTo>
                  <a:lnTo>
                    <a:pt x="0" y="333"/>
                  </a:lnTo>
                  <a:lnTo>
                    <a:pt x="2" y="330"/>
                  </a:lnTo>
                  <a:lnTo>
                    <a:pt x="2" y="324"/>
                  </a:lnTo>
                  <a:lnTo>
                    <a:pt x="4" y="315"/>
                  </a:lnTo>
                  <a:lnTo>
                    <a:pt x="4" y="311"/>
                  </a:lnTo>
                  <a:lnTo>
                    <a:pt x="4" y="305"/>
                  </a:lnTo>
                  <a:lnTo>
                    <a:pt x="6" y="299"/>
                  </a:lnTo>
                  <a:lnTo>
                    <a:pt x="7" y="294"/>
                  </a:lnTo>
                  <a:lnTo>
                    <a:pt x="7" y="286"/>
                  </a:lnTo>
                  <a:lnTo>
                    <a:pt x="9" y="281"/>
                  </a:lnTo>
                  <a:lnTo>
                    <a:pt x="11" y="273"/>
                  </a:lnTo>
                  <a:lnTo>
                    <a:pt x="13" y="264"/>
                  </a:lnTo>
                  <a:lnTo>
                    <a:pt x="15" y="256"/>
                  </a:lnTo>
                  <a:lnTo>
                    <a:pt x="17" y="247"/>
                  </a:lnTo>
                  <a:lnTo>
                    <a:pt x="23" y="209"/>
                  </a:lnTo>
                  <a:lnTo>
                    <a:pt x="26" y="173"/>
                  </a:lnTo>
                  <a:lnTo>
                    <a:pt x="28" y="141"/>
                  </a:lnTo>
                  <a:lnTo>
                    <a:pt x="30" y="109"/>
                  </a:lnTo>
                  <a:lnTo>
                    <a:pt x="30" y="94"/>
                  </a:lnTo>
                  <a:lnTo>
                    <a:pt x="28" y="81"/>
                  </a:lnTo>
                  <a:lnTo>
                    <a:pt x="28" y="69"/>
                  </a:lnTo>
                  <a:lnTo>
                    <a:pt x="26" y="60"/>
                  </a:lnTo>
                  <a:lnTo>
                    <a:pt x="25" y="52"/>
                  </a:lnTo>
                  <a:lnTo>
                    <a:pt x="23" y="45"/>
                  </a:lnTo>
                  <a:lnTo>
                    <a:pt x="21" y="39"/>
                  </a:lnTo>
                  <a:lnTo>
                    <a:pt x="17" y="35"/>
                  </a:lnTo>
                  <a:lnTo>
                    <a:pt x="17" y="3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2176463" y="1609726"/>
              <a:ext cx="147638" cy="411163"/>
            </a:xfrm>
            <a:custGeom>
              <a:avLst/>
              <a:gdLst>
                <a:gd name="T0" fmla="*/ 98 w 185"/>
                <a:gd name="T1" fmla="*/ 454 h 518"/>
                <a:gd name="T2" fmla="*/ 72 w 185"/>
                <a:gd name="T3" fmla="*/ 426 h 518"/>
                <a:gd name="T4" fmla="*/ 59 w 185"/>
                <a:gd name="T5" fmla="*/ 413 h 518"/>
                <a:gd name="T6" fmla="*/ 53 w 185"/>
                <a:gd name="T7" fmla="*/ 405 h 518"/>
                <a:gd name="T8" fmla="*/ 55 w 185"/>
                <a:gd name="T9" fmla="*/ 400 h 518"/>
                <a:gd name="T10" fmla="*/ 66 w 185"/>
                <a:gd name="T11" fmla="*/ 396 h 518"/>
                <a:gd name="T12" fmla="*/ 85 w 185"/>
                <a:gd name="T13" fmla="*/ 398 h 518"/>
                <a:gd name="T14" fmla="*/ 106 w 185"/>
                <a:gd name="T15" fmla="*/ 401 h 518"/>
                <a:gd name="T16" fmla="*/ 121 w 185"/>
                <a:gd name="T17" fmla="*/ 401 h 518"/>
                <a:gd name="T18" fmla="*/ 127 w 185"/>
                <a:gd name="T19" fmla="*/ 398 h 518"/>
                <a:gd name="T20" fmla="*/ 129 w 185"/>
                <a:gd name="T21" fmla="*/ 386 h 518"/>
                <a:gd name="T22" fmla="*/ 130 w 185"/>
                <a:gd name="T23" fmla="*/ 366 h 518"/>
                <a:gd name="T24" fmla="*/ 130 w 185"/>
                <a:gd name="T25" fmla="*/ 334 h 518"/>
                <a:gd name="T26" fmla="*/ 130 w 185"/>
                <a:gd name="T27" fmla="*/ 292 h 518"/>
                <a:gd name="T28" fmla="*/ 130 w 185"/>
                <a:gd name="T29" fmla="*/ 237 h 518"/>
                <a:gd name="T30" fmla="*/ 130 w 185"/>
                <a:gd name="T31" fmla="*/ 186 h 518"/>
                <a:gd name="T32" fmla="*/ 129 w 185"/>
                <a:gd name="T33" fmla="*/ 143 h 518"/>
                <a:gd name="T34" fmla="*/ 127 w 185"/>
                <a:gd name="T35" fmla="*/ 111 h 518"/>
                <a:gd name="T36" fmla="*/ 123 w 185"/>
                <a:gd name="T37" fmla="*/ 86 h 518"/>
                <a:gd name="T38" fmla="*/ 117 w 185"/>
                <a:gd name="T39" fmla="*/ 71 h 518"/>
                <a:gd name="T40" fmla="*/ 110 w 185"/>
                <a:gd name="T41" fmla="*/ 66 h 518"/>
                <a:gd name="T42" fmla="*/ 96 w 185"/>
                <a:gd name="T43" fmla="*/ 64 h 518"/>
                <a:gd name="T44" fmla="*/ 77 w 185"/>
                <a:gd name="T45" fmla="*/ 68 h 518"/>
                <a:gd name="T46" fmla="*/ 53 w 185"/>
                <a:gd name="T47" fmla="*/ 73 h 518"/>
                <a:gd name="T48" fmla="*/ 23 w 185"/>
                <a:gd name="T49" fmla="*/ 83 h 518"/>
                <a:gd name="T50" fmla="*/ 0 w 185"/>
                <a:gd name="T51" fmla="*/ 54 h 518"/>
                <a:gd name="T52" fmla="*/ 34 w 185"/>
                <a:gd name="T53" fmla="*/ 45 h 518"/>
                <a:gd name="T54" fmla="*/ 60 w 185"/>
                <a:gd name="T55" fmla="*/ 35 h 518"/>
                <a:gd name="T56" fmla="*/ 83 w 185"/>
                <a:gd name="T57" fmla="*/ 28 h 518"/>
                <a:gd name="T58" fmla="*/ 96 w 185"/>
                <a:gd name="T59" fmla="*/ 20 h 518"/>
                <a:gd name="T60" fmla="*/ 106 w 185"/>
                <a:gd name="T61" fmla="*/ 15 h 518"/>
                <a:gd name="T62" fmla="*/ 113 w 185"/>
                <a:gd name="T63" fmla="*/ 5 h 518"/>
                <a:gd name="T64" fmla="*/ 125 w 185"/>
                <a:gd name="T65" fmla="*/ 0 h 518"/>
                <a:gd name="T66" fmla="*/ 134 w 185"/>
                <a:gd name="T67" fmla="*/ 1 h 518"/>
                <a:gd name="T68" fmla="*/ 153 w 185"/>
                <a:gd name="T69" fmla="*/ 9 h 518"/>
                <a:gd name="T70" fmla="*/ 170 w 185"/>
                <a:gd name="T71" fmla="*/ 20 h 518"/>
                <a:gd name="T72" fmla="*/ 182 w 185"/>
                <a:gd name="T73" fmla="*/ 28 h 518"/>
                <a:gd name="T74" fmla="*/ 185 w 185"/>
                <a:gd name="T75" fmla="*/ 35 h 518"/>
                <a:gd name="T76" fmla="*/ 176 w 185"/>
                <a:gd name="T77" fmla="*/ 54 h 518"/>
                <a:gd name="T78" fmla="*/ 170 w 185"/>
                <a:gd name="T79" fmla="*/ 62 h 518"/>
                <a:gd name="T80" fmla="*/ 170 w 185"/>
                <a:gd name="T81" fmla="*/ 77 h 518"/>
                <a:gd name="T82" fmla="*/ 168 w 185"/>
                <a:gd name="T83" fmla="*/ 100 h 518"/>
                <a:gd name="T84" fmla="*/ 170 w 185"/>
                <a:gd name="T85" fmla="*/ 130 h 518"/>
                <a:gd name="T86" fmla="*/ 170 w 185"/>
                <a:gd name="T87" fmla="*/ 169 h 518"/>
                <a:gd name="T88" fmla="*/ 172 w 185"/>
                <a:gd name="T89" fmla="*/ 217 h 518"/>
                <a:gd name="T90" fmla="*/ 176 w 185"/>
                <a:gd name="T91" fmla="*/ 262 h 518"/>
                <a:gd name="T92" fmla="*/ 178 w 185"/>
                <a:gd name="T93" fmla="*/ 300 h 518"/>
                <a:gd name="T94" fmla="*/ 180 w 185"/>
                <a:gd name="T95" fmla="*/ 332 h 518"/>
                <a:gd name="T96" fmla="*/ 180 w 185"/>
                <a:gd name="T97" fmla="*/ 360 h 518"/>
                <a:gd name="T98" fmla="*/ 180 w 185"/>
                <a:gd name="T99" fmla="*/ 381 h 518"/>
                <a:gd name="T100" fmla="*/ 174 w 185"/>
                <a:gd name="T101" fmla="*/ 452 h 518"/>
                <a:gd name="T102" fmla="*/ 159 w 185"/>
                <a:gd name="T103" fmla="*/ 494 h 518"/>
                <a:gd name="T104" fmla="*/ 149 w 185"/>
                <a:gd name="T105" fmla="*/ 513 h 518"/>
                <a:gd name="T106" fmla="*/ 144 w 185"/>
                <a:gd name="T107" fmla="*/ 518 h 518"/>
                <a:gd name="T108" fmla="*/ 134 w 185"/>
                <a:gd name="T109" fmla="*/ 513 h 518"/>
                <a:gd name="T110" fmla="*/ 123 w 185"/>
                <a:gd name="T111" fmla="*/ 500 h 518"/>
                <a:gd name="T112" fmla="*/ 115 w 185"/>
                <a:gd name="T113" fmla="*/ 48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" h="518">
                  <a:moveTo>
                    <a:pt x="115" y="486"/>
                  </a:moveTo>
                  <a:lnTo>
                    <a:pt x="108" y="469"/>
                  </a:lnTo>
                  <a:lnTo>
                    <a:pt x="98" y="454"/>
                  </a:lnTo>
                  <a:lnTo>
                    <a:pt x="89" y="441"/>
                  </a:lnTo>
                  <a:lnTo>
                    <a:pt x="77" y="430"/>
                  </a:lnTo>
                  <a:lnTo>
                    <a:pt x="72" y="426"/>
                  </a:lnTo>
                  <a:lnTo>
                    <a:pt x="66" y="420"/>
                  </a:lnTo>
                  <a:lnTo>
                    <a:pt x="62" y="417"/>
                  </a:lnTo>
                  <a:lnTo>
                    <a:pt x="59" y="413"/>
                  </a:lnTo>
                  <a:lnTo>
                    <a:pt x="57" y="411"/>
                  </a:lnTo>
                  <a:lnTo>
                    <a:pt x="55" y="407"/>
                  </a:lnTo>
                  <a:lnTo>
                    <a:pt x="53" y="405"/>
                  </a:lnTo>
                  <a:lnTo>
                    <a:pt x="53" y="403"/>
                  </a:lnTo>
                  <a:lnTo>
                    <a:pt x="53" y="401"/>
                  </a:lnTo>
                  <a:lnTo>
                    <a:pt x="55" y="400"/>
                  </a:lnTo>
                  <a:lnTo>
                    <a:pt x="59" y="398"/>
                  </a:lnTo>
                  <a:lnTo>
                    <a:pt x="62" y="398"/>
                  </a:lnTo>
                  <a:lnTo>
                    <a:pt x="66" y="396"/>
                  </a:lnTo>
                  <a:lnTo>
                    <a:pt x="72" y="396"/>
                  </a:lnTo>
                  <a:lnTo>
                    <a:pt x="77" y="398"/>
                  </a:lnTo>
                  <a:lnTo>
                    <a:pt x="85" y="398"/>
                  </a:lnTo>
                  <a:lnTo>
                    <a:pt x="93" y="400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13" y="401"/>
                  </a:lnTo>
                  <a:lnTo>
                    <a:pt x="117" y="401"/>
                  </a:lnTo>
                  <a:lnTo>
                    <a:pt x="121" y="401"/>
                  </a:lnTo>
                  <a:lnTo>
                    <a:pt x="125" y="400"/>
                  </a:lnTo>
                  <a:lnTo>
                    <a:pt x="127" y="398"/>
                  </a:lnTo>
                  <a:lnTo>
                    <a:pt x="127" y="398"/>
                  </a:lnTo>
                  <a:lnTo>
                    <a:pt x="129" y="394"/>
                  </a:lnTo>
                  <a:lnTo>
                    <a:pt x="129" y="390"/>
                  </a:lnTo>
                  <a:lnTo>
                    <a:pt x="129" y="386"/>
                  </a:lnTo>
                  <a:lnTo>
                    <a:pt x="130" y="381"/>
                  </a:lnTo>
                  <a:lnTo>
                    <a:pt x="130" y="373"/>
                  </a:lnTo>
                  <a:lnTo>
                    <a:pt x="130" y="366"/>
                  </a:lnTo>
                  <a:lnTo>
                    <a:pt x="130" y="356"/>
                  </a:lnTo>
                  <a:lnTo>
                    <a:pt x="130" y="345"/>
                  </a:lnTo>
                  <a:lnTo>
                    <a:pt x="130" y="334"/>
                  </a:lnTo>
                  <a:lnTo>
                    <a:pt x="130" y="320"/>
                  </a:lnTo>
                  <a:lnTo>
                    <a:pt x="130" y="307"/>
                  </a:lnTo>
                  <a:lnTo>
                    <a:pt x="130" y="292"/>
                  </a:lnTo>
                  <a:lnTo>
                    <a:pt x="130" y="275"/>
                  </a:lnTo>
                  <a:lnTo>
                    <a:pt x="130" y="256"/>
                  </a:lnTo>
                  <a:lnTo>
                    <a:pt x="130" y="237"/>
                  </a:lnTo>
                  <a:lnTo>
                    <a:pt x="130" y="218"/>
                  </a:lnTo>
                  <a:lnTo>
                    <a:pt x="130" y="201"/>
                  </a:lnTo>
                  <a:lnTo>
                    <a:pt x="130" y="186"/>
                  </a:lnTo>
                  <a:lnTo>
                    <a:pt x="130" y="171"/>
                  </a:lnTo>
                  <a:lnTo>
                    <a:pt x="130" y="156"/>
                  </a:lnTo>
                  <a:lnTo>
                    <a:pt x="129" y="143"/>
                  </a:lnTo>
                  <a:lnTo>
                    <a:pt x="129" y="132"/>
                  </a:lnTo>
                  <a:lnTo>
                    <a:pt x="127" y="120"/>
                  </a:lnTo>
                  <a:lnTo>
                    <a:pt x="127" y="111"/>
                  </a:lnTo>
                  <a:lnTo>
                    <a:pt x="125" y="101"/>
                  </a:lnTo>
                  <a:lnTo>
                    <a:pt x="123" y="94"/>
                  </a:lnTo>
                  <a:lnTo>
                    <a:pt x="123" y="86"/>
                  </a:lnTo>
                  <a:lnTo>
                    <a:pt x="121" y="81"/>
                  </a:lnTo>
                  <a:lnTo>
                    <a:pt x="119" y="75"/>
                  </a:lnTo>
                  <a:lnTo>
                    <a:pt x="117" y="71"/>
                  </a:lnTo>
                  <a:lnTo>
                    <a:pt x="115" y="68"/>
                  </a:lnTo>
                  <a:lnTo>
                    <a:pt x="112" y="66"/>
                  </a:lnTo>
                  <a:lnTo>
                    <a:pt x="110" y="66"/>
                  </a:lnTo>
                  <a:lnTo>
                    <a:pt x="106" y="64"/>
                  </a:lnTo>
                  <a:lnTo>
                    <a:pt x="100" y="64"/>
                  </a:lnTo>
                  <a:lnTo>
                    <a:pt x="96" y="64"/>
                  </a:lnTo>
                  <a:lnTo>
                    <a:pt x="91" y="66"/>
                  </a:lnTo>
                  <a:lnTo>
                    <a:pt x="83" y="66"/>
                  </a:lnTo>
                  <a:lnTo>
                    <a:pt x="77" y="68"/>
                  </a:lnTo>
                  <a:lnTo>
                    <a:pt x="70" y="69"/>
                  </a:lnTo>
                  <a:lnTo>
                    <a:pt x="62" y="71"/>
                  </a:lnTo>
                  <a:lnTo>
                    <a:pt x="53" y="73"/>
                  </a:lnTo>
                  <a:lnTo>
                    <a:pt x="43" y="77"/>
                  </a:lnTo>
                  <a:lnTo>
                    <a:pt x="34" y="79"/>
                  </a:lnTo>
                  <a:lnTo>
                    <a:pt x="23" y="83"/>
                  </a:lnTo>
                  <a:lnTo>
                    <a:pt x="11" y="86"/>
                  </a:lnTo>
                  <a:lnTo>
                    <a:pt x="0" y="90"/>
                  </a:lnTo>
                  <a:lnTo>
                    <a:pt x="0" y="54"/>
                  </a:lnTo>
                  <a:lnTo>
                    <a:pt x="11" y="51"/>
                  </a:lnTo>
                  <a:lnTo>
                    <a:pt x="23" y="47"/>
                  </a:lnTo>
                  <a:lnTo>
                    <a:pt x="34" y="45"/>
                  </a:lnTo>
                  <a:lnTo>
                    <a:pt x="43" y="41"/>
                  </a:lnTo>
                  <a:lnTo>
                    <a:pt x="53" y="37"/>
                  </a:lnTo>
                  <a:lnTo>
                    <a:pt x="60" y="35"/>
                  </a:lnTo>
                  <a:lnTo>
                    <a:pt x="68" y="32"/>
                  </a:lnTo>
                  <a:lnTo>
                    <a:pt x="76" y="30"/>
                  </a:lnTo>
                  <a:lnTo>
                    <a:pt x="83" y="28"/>
                  </a:lnTo>
                  <a:lnTo>
                    <a:pt x="89" y="24"/>
                  </a:lnTo>
                  <a:lnTo>
                    <a:pt x="93" y="22"/>
                  </a:lnTo>
                  <a:lnTo>
                    <a:pt x="96" y="20"/>
                  </a:lnTo>
                  <a:lnTo>
                    <a:pt x="100" y="18"/>
                  </a:lnTo>
                  <a:lnTo>
                    <a:pt x="104" y="17"/>
                  </a:lnTo>
                  <a:lnTo>
                    <a:pt x="106" y="15"/>
                  </a:lnTo>
                  <a:lnTo>
                    <a:pt x="106" y="13"/>
                  </a:lnTo>
                  <a:lnTo>
                    <a:pt x="110" y="9"/>
                  </a:lnTo>
                  <a:lnTo>
                    <a:pt x="113" y="5"/>
                  </a:lnTo>
                  <a:lnTo>
                    <a:pt x="117" y="3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30" y="1"/>
                  </a:lnTo>
                  <a:lnTo>
                    <a:pt x="134" y="1"/>
                  </a:lnTo>
                  <a:lnTo>
                    <a:pt x="140" y="3"/>
                  </a:lnTo>
                  <a:lnTo>
                    <a:pt x="146" y="7"/>
                  </a:lnTo>
                  <a:lnTo>
                    <a:pt x="153" y="9"/>
                  </a:lnTo>
                  <a:lnTo>
                    <a:pt x="161" y="13"/>
                  </a:lnTo>
                  <a:lnTo>
                    <a:pt x="166" y="17"/>
                  </a:lnTo>
                  <a:lnTo>
                    <a:pt x="170" y="20"/>
                  </a:lnTo>
                  <a:lnTo>
                    <a:pt x="174" y="22"/>
                  </a:lnTo>
                  <a:lnTo>
                    <a:pt x="178" y="26"/>
                  </a:lnTo>
                  <a:lnTo>
                    <a:pt x="182" y="28"/>
                  </a:lnTo>
                  <a:lnTo>
                    <a:pt x="183" y="32"/>
                  </a:lnTo>
                  <a:lnTo>
                    <a:pt x="183" y="34"/>
                  </a:lnTo>
                  <a:lnTo>
                    <a:pt x="185" y="35"/>
                  </a:lnTo>
                  <a:lnTo>
                    <a:pt x="182" y="43"/>
                  </a:lnTo>
                  <a:lnTo>
                    <a:pt x="178" y="49"/>
                  </a:lnTo>
                  <a:lnTo>
                    <a:pt x="176" y="54"/>
                  </a:lnTo>
                  <a:lnTo>
                    <a:pt x="172" y="58"/>
                  </a:lnTo>
                  <a:lnTo>
                    <a:pt x="172" y="60"/>
                  </a:lnTo>
                  <a:lnTo>
                    <a:pt x="170" y="62"/>
                  </a:lnTo>
                  <a:lnTo>
                    <a:pt x="170" y="66"/>
                  </a:lnTo>
                  <a:lnTo>
                    <a:pt x="170" y="71"/>
                  </a:lnTo>
                  <a:lnTo>
                    <a:pt x="170" y="77"/>
                  </a:lnTo>
                  <a:lnTo>
                    <a:pt x="170" y="83"/>
                  </a:lnTo>
                  <a:lnTo>
                    <a:pt x="168" y="90"/>
                  </a:lnTo>
                  <a:lnTo>
                    <a:pt x="168" y="100"/>
                  </a:lnTo>
                  <a:lnTo>
                    <a:pt x="168" y="109"/>
                  </a:lnTo>
                  <a:lnTo>
                    <a:pt x="170" y="118"/>
                  </a:lnTo>
                  <a:lnTo>
                    <a:pt x="170" y="130"/>
                  </a:lnTo>
                  <a:lnTo>
                    <a:pt x="170" y="143"/>
                  </a:lnTo>
                  <a:lnTo>
                    <a:pt x="170" y="156"/>
                  </a:lnTo>
                  <a:lnTo>
                    <a:pt x="170" y="169"/>
                  </a:lnTo>
                  <a:lnTo>
                    <a:pt x="172" y="184"/>
                  </a:lnTo>
                  <a:lnTo>
                    <a:pt x="172" y="201"/>
                  </a:lnTo>
                  <a:lnTo>
                    <a:pt x="172" y="217"/>
                  </a:lnTo>
                  <a:lnTo>
                    <a:pt x="174" y="232"/>
                  </a:lnTo>
                  <a:lnTo>
                    <a:pt x="174" y="247"/>
                  </a:lnTo>
                  <a:lnTo>
                    <a:pt x="176" y="262"/>
                  </a:lnTo>
                  <a:lnTo>
                    <a:pt x="176" y="275"/>
                  </a:lnTo>
                  <a:lnTo>
                    <a:pt x="176" y="288"/>
                  </a:lnTo>
                  <a:lnTo>
                    <a:pt x="178" y="300"/>
                  </a:lnTo>
                  <a:lnTo>
                    <a:pt x="178" y="311"/>
                  </a:lnTo>
                  <a:lnTo>
                    <a:pt x="178" y="322"/>
                  </a:lnTo>
                  <a:lnTo>
                    <a:pt x="180" y="332"/>
                  </a:lnTo>
                  <a:lnTo>
                    <a:pt x="180" y="341"/>
                  </a:lnTo>
                  <a:lnTo>
                    <a:pt x="180" y="350"/>
                  </a:lnTo>
                  <a:lnTo>
                    <a:pt x="180" y="360"/>
                  </a:lnTo>
                  <a:lnTo>
                    <a:pt x="180" y="367"/>
                  </a:lnTo>
                  <a:lnTo>
                    <a:pt x="180" y="373"/>
                  </a:lnTo>
                  <a:lnTo>
                    <a:pt x="180" y="381"/>
                  </a:lnTo>
                  <a:lnTo>
                    <a:pt x="180" y="403"/>
                  </a:lnTo>
                  <a:lnTo>
                    <a:pt x="178" y="428"/>
                  </a:lnTo>
                  <a:lnTo>
                    <a:pt x="174" y="452"/>
                  </a:lnTo>
                  <a:lnTo>
                    <a:pt x="168" y="477"/>
                  </a:lnTo>
                  <a:lnTo>
                    <a:pt x="165" y="486"/>
                  </a:lnTo>
                  <a:lnTo>
                    <a:pt x="159" y="494"/>
                  </a:lnTo>
                  <a:lnTo>
                    <a:pt x="155" y="501"/>
                  </a:lnTo>
                  <a:lnTo>
                    <a:pt x="153" y="507"/>
                  </a:lnTo>
                  <a:lnTo>
                    <a:pt x="149" y="513"/>
                  </a:lnTo>
                  <a:lnTo>
                    <a:pt x="147" y="515"/>
                  </a:lnTo>
                  <a:lnTo>
                    <a:pt x="146" y="516"/>
                  </a:lnTo>
                  <a:lnTo>
                    <a:pt x="144" y="518"/>
                  </a:lnTo>
                  <a:lnTo>
                    <a:pt x="140" y="516"/>
                  </a:lnTo>
                  <a:lnTo>
                    <a:pt x="136" y="516"/>
                  </a:lnTo>
                  <a:lnTo>
                    <a:pt x="134" y="513"/>
                  </a:lnTo>
                  <a:lnTo>
                    <a:pt x="130" y="511"/>
                  </a:lnTo>
                  <a:lnTo>
                    <a:pt x="127" y="505"/>
                  </a:lnTo>
                  <a:lnTo>
                    <a:pt x="123" y="500"/>
                  </a:lnTo>
                  <a:lnTo>
                    <a:pt x="119" y="494"/>
                  </a:lnTo>
                  <a:lnTo>
                    <a:pt x="115" y="486"/>
                  </a:lnTo>
                  <a:lnTo>
                    <a:pt x="115" y="48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2176463" y="1722438"/>
              <a:ext cx="77788" cy="47625"/>
            </a:xfrm>
            <a:custGeom>
              <a:avLst/>
              <a:gdLst>
                <a:gd name="T0" fmla="*/ 0 w 98"/>
                <a:gd name="T1" fmla="*/ 60 h 60"/>
                <a:gd name="T2" fmla="*/ 0 w 98"/>
                <a:gd name="T3" fmla="*/ 51 h 60"/>
                <a:gd name="T4" fmla="*/ 2 w 98"/>
                <a:gd name="T5" fmla="*/ 43 h 60"/>
                <a:gd name="T6" fmla="*/ 4 w 98"/>
                <a:gd name="T7" fmla="*/ 36 h 60"/>
                <a:gd name="T8" fmla="*/ 5 w 98"/>
                <a:gd name="T9" fmla="*/ 30 h 60"/>
                <a:gd name="T10" fmla="*/ 9 w 98"/>
                <a:gd name="T11" fmla="*/ 23 h 60"/>
                <a:gd name="T12" fmla="*/ 15 w 98"/>
                <a:gd name="T13" fmla="*/ 19 h 60"/>
                <a:gd name="T14" fmla="*/ 21 w 98"/>
                <a:gd name="T15" fmla="*/ 13 h 60"/>
                <a:gd name="T16" fmla="*/ 28 w 98"/>
                <a:gd name="T17" fmla="*/ 10 h 60"/>
                <a:gd name="T18" fmla="*/ 34 w 98"/>
                <a:gd name="T19" fmla="*/ 8 h 60"/>
                <a:gd name="T20" fmla="*/ 40 w 98"/>
                <a:gd name="T21" fmla="*/ 6 h 60"/>
                <a:gd name="T22" fmla="*/ 45 w 98"/>
                <a:gd name="T23" fmla="*/ 4 h 60"/>
                <a:gd name="T24" fmla="*/ 49 w 98"/>
                <a:gd name="T25" fmla="*/ 4 h 60"/>
                <a:gd name="T26" fmla="*/ 53 w 98"/>
                <a:gd name="T27" fmla="*/ 2 h 60"/>
                <a:gd name="T28" fmla="*/ 57 w 98"/>
                <a:gd name="T29" fmla="*/ 2 h 60"/>
                <a:gd name="T30" fmla="*/ 59 w 98"/>
                <a:gd name="T31" fmla="*/ 0 h 60"/>
                <a:gd name="T32" fmla="*/ 60 w 98"/>
                <a:gd name="T33" fmla="*/ 0 h 60"/>
                <a:gd name="T34" fmla="*/ 64 w 98"/>
                <a:gd name="T35" fmla="*/ 0 h 60"/>
                <a:gd name="T36" fmla="*/ 68 w 98"/>
                <a:gd name="T37" fmla="*/ 0 h 60"/>
                <a:gd name="T38" fmla="*/ 72 w 98"/>
                <a:gd name="T39" fmla="*/ 2 h 60"/>
                <a:gd name="T40" fmla="*/ 74 w 98"/>
                <a:gd name="T41" fmla="*/ 2 h 60"/>
                <a:gd name="T42" fmla="*/ 77 w 98"/>
                <a:gd name="T43" fmla="*/ 4 h 60"/>
                <a:gd name="T44" fmla="*/ 81 w 98"/>
                <a:gd name="T45" fmla="*/ 6 h 60"/>
                <a:gd name="T46" fmla="*/ 85 w 98"/>
                <a:gd name="T47" fmla="*/ 8 h 60"/>
                <a:gd name="T48" fmla="*/ 89 w 98"/>
                <a:gd name="T49" fmla="*/ 10 h 60"/>
                <a:gd name="T50" fmla="*/ 93 w 98"/>
                <a:gd name="T51" fmla="*/ 11 h 60"/>
                <a:gd name="T52" fmla="*/ 94 w 98"/>
                <a:gd name="T53" fmla="*/ 13 h 60"/>
                <a:gd name="T54" fmla="*/ 96 w 98"/>
                <a:gd name="T55" fmla="*/ 17 h 60"/>
                <a:gd name="T56" fmla="*/ 96 w 98"/>
                <a:gd name="T57" fmla="*/ 19 h 60"/>
                <a:gd name="T58" fmla="*/ 98 w 98"/>
                <a:gd name="T59" fmla="*/ 21 h 60"/>
                <a:gd name="T60" fmla="*/ 98 w 98"/>
                <a:gd name="T61" fmla="*/ 23 h 60"/>
                <a:gd name="T62" fmla="*/ 96 w 98"/>
                <a:gd name="T63" fmla="*/ 25 h 60"/>
                <a:gd name="T64" fmla="*/ 94 w 98"/>
                <a:gd name="T65" fmla="*/ 25 h 60"/>
                <a:gd name="T66" fmla="*/ 93 w 98"/>
                <a:gd name="T67" fmla="*/ 26 h 60"/>
                <a:gd name="T68" fmla="*/ 89 w 98"/>
                <a:gd name="T69" fmla="*/ 28 h 60"/>
                <a:gd name="T70" fmla="*/ 85 w 98"/>
                <a:gd name="T71" fmla="*/ 30 h 60"/>
                <a:gd name="T72" fmla="*/ 81 w 98"/>
                <a:gd name="T73" fmla="*/ 32 h 60"/>
                <a:gd name="T74" fmla="*/ 76 w 98"/>
                <a:gd name="T75" fmla="*/ 34 h 60"/>
                <a:gd name="T76" fmla="*/ 70 w 98"/>
                <a:gd name="T77" fmla="*/ 36 h 60"/>
                <a:gd name="T78" fmla="*/ 64 w 98"/>
                <a:gd name="T79" fmla="*/ 40 h 60"/>
                <a:gd name="T80" fmla="*/ 57 w 98"/>
                <a:gd name="T81" fmla="*/ 42 h 60"/>
                <a:gd name="T82" fmla="*/ 49 w 98"/>
                <a:gd name="T83" fmla="*/ 43 h 60"/>
                <a:gd name="T84" fmla="*/ 40 w 98"/>
                <a:gd name="T85" fmla="*/ 47 h 60"/>
                <a:gd name="T86" fmla="*/ 30 w 98"/>
                <a:gd name="T87" fmla="*/ 49 h 60"/>
                <a:gd name="T88" fmla="*/ 21 w 98"/>
                <a:gd name="T89" fmla="*/ 53 h 60"/>
                <a:gd name="T90" fmla="*/ 11 w 98"/>
                <a:gd name="T91" fmla="*/ 57 h 60"/>
                <a:gd name="T92" fmla="*/ 0 w 98"/>
                <a:gd name="T93" fmla="*/ 60 h 60"/>
                <a:gd name="T94" fmla="*/ 0 w 98"/>
                <a:gd name="T9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" h="60">
                  <a:moveTo>
                    <a:pt x="0" y="60"/>
                  </a:moveTo>
                  <a:lnTo>
                    <a:pt x="0" y="51"/>
                  </a:lnTo>
                  <a:lnTo>
                    <a:pt x="2" y="43"/>
                  </a:lnTo>
                  <a:lnTo>
                    <a:pt x="4" y="36"/>
                  </a:lnTo>
                  <a:lnTo>
                    <a:pt x="5" y="30"/>
                  </a:lnTo>
                  <a:lnTo>
                    <a:pt x="9" y="23"/>
                  </a:lnTo>
                  <a:lnTo>
                    <a:pt x="15" y="19"/>
                  </a:lnTo>
                  <a:lnTo>
                    <a:pt x="21" y="13"/>
                  </a:lnTo>
                  <a:lnTo>
                    <a:pt x="28" y="10"/>
                  </a:lnTo>
                  <a:lnTo>
                    <a:pt x="34" y="8"/>
                  </a:lnTo>
                  <a:lnTo>
                    <a:pt x="40" y="6"/>
                  </a:lnTo>
                  <a:lnTo>
                    <a:pt x="45" y="4"/>
                  </a:lnTo>
                  <a:lnTo>
                    <a:pt x="49" y="4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2"/>
                  </a:lnTo>
                  <a:lnTo>
                    <a:pt x="74" y="2"/>
                  </a:lnTo>
                  <a:lnTo>
                    <a:pt x="77" y="4"/>
                  </a:lnTo>
                  <a:lnTo>
                    <a:pt x="81" y="6"/>
                  </a:lnTo>
                  <a:lnTo>
                    <a:pt x="85" y="8"/>
                  </a:lnTo>
                  <a:lnTo>
                    <a:pt x="89" y="10"/>
                  </a:lnTo>
                  <a:lnTo>
                    <a:pt x="93" y="11"/>
                  </a:lnTo>
                  <a:lnTo>
                    <a:pt x="94" y="13"/>
                  </a:lnTo>
                  <a:lnTo>
                    <a:pt x="96" y="17"/>
                  </a:lnTo>
                  <a:lnTo>
                    <a:pt x="96" y="19"/>
                  </a:lnTo>
                  <a:lnTo>
                    <a:pt x="98" y="21"/>
                  </a:lnTo>
                  <a:lnTo>
                    <a:pt x="98" y="23"/>
                  </a:lnTo>
                  <a:lnTo>
                    <a:pt x="96" y="25"/>
                  </a:lnTo>
                  <a:lnTo>
                    <a:pt x="94" y="25"/>
                  </a:lnTo>
                  <a:lnTo>
                    <a:pt x="93" y="26"/>
                  </a:lnTo>
                  <a:lnTo>
                    <a:pt x="89" y="28"/>
                  </a:lnTo>
                  <a:lnTo>
                    <a:pt x="85" y="30"/>
                  </a:lnTo>
                  <a:lnTo>
                    <a:pt x="81" y="32"/>
                  </a:lnTo>
                  <a:lnTo>
                    <a:pt x="76" y="34"/>
                  </a:lnTo>
                  <a:lnTo>
                    <a:pt x="70" y="36"/>
                  </a:lnTo>
                  <a:lnTo>
                    <a:pt x="64" y="40"/>
                  </a:lnTo>
                  <a:lnTo>
                    <a:pt x="57" y="42"/>
                  </a:lnTo>
                  <a:lnTo>
                    <a:pt x="49" y="43"/>
                  </a:lnTo>
                  <a:lnTo>
                    <a:pt x="40" y="47"/>
                  </a:lnTo>
                  <a:lnTo>
                    <a:pt x="30" y="49"/>
                  </a:lnTo>
                  <a:lnTo>
                    <a:pt x="21" y="53"/>
                  </a:lnTo>
                  <a:lnTo>
                    <a:pt x="11" y="57"/>
                  </a:lnTo>
                  <a:lnTo>
                    <a:pt x="0" y="60"/>
                  </a:lnTo>
                  <a:lnTo>
                    <a:pt x="0" y="6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2165350" y="1816101"/>
              <a:ext cx="88900" cy="30163"/>
            </a:xfrm>
            <a:custGeom>
              <a:avLst/>
              <a:gdLst>
                <a:gd name="T0" fmla="*/ 34 w 111"/>
                <a:gd name="T1" fmla="*/ 6 h 38"/>
                <a:gd name="T2" fmla="*/ 36 w 111"/>
                <a:gd name="T3" fmla="*/ 4 h 38"/>
                <a:gd name="T4" fmla="*/ 41 w 111"/>
                <a:gd name="T5" fmla="*/ 2 h 38"/>
                <a:gd name="T6" fmla="*/ 45 w 111"/>
                <a:gd name="T7" fmla="*/ 2 h 38"/>
                <a:gd name="T8" fmla="*/ 51 w 111"/>
                <a:gd name="T9" fmla="*/ 2 h 38"/>
                <a:gd name="T10" fmla="*/ 56 w 111"/>
                <a:gd name="T11" fmla="*/ 2 h 38"/>
                <a:gd name="T12" fmla="*/ 64 w 111"/>
                <a:gd name="T13" fmla="*/ 0 h 38"/>
                <a:gd name="T14" fmla="*/ 72 w 111"/>
                <a:gd name="T15" fmla="*/ 0 h 38"/>
                <a:gd name="T16" fmla="*/ 79 w 111"/>
                <a:gd name="T17" fmla="*/ 0 h 38"/>
                <a:gd name="T18" fmla="*/ 85 w 111"/>
                <a:gd name="T19" fmla="*/ 0 h 38"/>
                <a:gd name="T20" fmla="*/ 92 w 111"/>
                <a:gd name="T21" fmla="*/ 0 h 38"/>
                <a:gd name="T22" fmla="*/ 98 w 111"/>
                <a:gd name="T23" fmla="*/ 2 h 38"/>
                <a:gd name="T24" fmla="*/ 102 w 111"/>
                <a:gd name="T25" fmla="*/ 2 h 38"/>
                <a:gd name="T26" fmla="*/ 106 w 111"/>
                <a:gd name="T27" fmla="*/ 2 h 38"/>
                <a:gd name="T28" fmla="*/ 109 w 111"/>
                <a:gd name="T29" fmla="*/ 2 h 38"/>
                <a:gd name="T30" fmla="*/ 111 w 111"/>
                <a:gd name="T31" fmla="*/ 4 h 38"/>
                <a:gd name="T32" fmla="*/ 111 w 111"/>
                <a:gd name="T33" fmla="*/ 6 h 38"/>
                <a:gd name="T34" fmla="*/ 111 w 111"/>
                <a:gd name="T35" fmla="*/ 7 h 38"/>
                <a:gd name="T36" fmla="*/ 109 w 111"/>
                <a:gd name="T37" fmla="*/ 9 h 38"/>
                <a:gd name="T38" fmla="*/ 109 w 111"/>
                <a:gd name="T39" fmla="*/ 11 h 38"/>
                <a:gd name="T40" fmla="*/ 107 w 111"/>
                <a:gd name="T41" fmla="*/ 15 h 38"/>
                <a:gd name="T42" fmla="*/ 106 w 111"/>
                <a:gd name="T43" fmla="*/ 17 h 38"/>
                <a:gd name="T44" fmla="*/ 102 w 111"/>
                <a:gd name="T45" fmla="*/ 19 h 38"/>
                <a:gd name="T46" fmla="*/ 98 w 111"/>
                <a:gd name="T47" fmla="*/ 21 h 38"/>
                <a:gd name="T48" fmla="*/ 94 w 111"/>
                <a:gd name="T49" fmla="*/ 24 h 38"/>
                <a:gd name="T50" fmla="*/ 89 w 111"/>
                <a:gd name="T51" fmla="*/ 26 h 38"/>
                <a:gd name="T52" fmla="*/ 83 w 111"/>
                <a:gd name="T53" fmla="*/ 30 h 38"/>
                <a:gd name="T54" fmla="*/ 73 w 111"/>
                <a:gd name="T55" fmla="*/ 32 h 38"/>
                <a:gd name="T56" fmla="*/ 68 w 111"/>
                <a:gd name="T57" fmla="*/ 34 h 38"/>
                <a:gd name="T58" fmla="*/ 62 w 111"/>
                <a:gd name="T59" fmla="*/ 34 h 38"/>
                <a:gd name="T60" fmla="*/ 56 w 111"/>
                <a:gd name="T61" fmla="*/ 34 h 38"/>
                <a:gd name="T62" fmla="*/ 51 w 111"/>
                <a:gd name="T63" fmla="*/ 36 h 38"/>
                <a:gd name="T64" fmla="*/ 43 w 111"/>
                <a:gd name="T65" fmla="*/ 36 h 38"/>
                <a:gd name="T66" fmla="*/ 36 w 111"/>
                <a:gd name="T67" fmla="*/ 36 h 38"/>
                <a:gd name="T68" fmla="*/ 28 w 111"/>
                <a:gd name="T69" fmla="*/ 38 h 38"/>
                <a:gd name="T70" fmla="*/ 18 w 111"/>
                <a:gd name="T71" fmla="*/ 38 h 38"/>
                <a:gd name="T72" fmla="*/ 9 w 111"/>
                <a:gd name="T73" fmla="*/ 38 h 38"/>
                <a:gd name="T74" fmla="*/ 0 w 111"/>
                <a:gd name="T75" fmla="*/ 38 h 38"/>
                <a:gd name="T76" fmla="*/ 0 w 111"/>
                <a:gd name="T77" fmla="*/ 15 h 38"/>
                <a:gd name="T78" fmla="*/ 9 w 111"/>
                <a:gd name="T79" fmla="*/ 11 h 38"/>
                <a:gd name="T80" fmla="*/ 18 w 111"/>
                <a:gd name="T81" fmla="*/ 9 h 38"/>
                <a:gd name="T82" fmla="*/ 26 w 111"/>
                <a:gd name="T83" fmla="*/ 7 h 38"/>
                <a:gd name="T84" fmla="*/ 34 w 111"/>
                <a:gd name="T85" fmla="*/ 6 h 38"/>
                <a:gd name="T86" fmla="*/ 34 w 111"/>
                <a:gd name="T8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8">
                  <a:moveTo>
                    <a:pt x="34" y="6"/>
                  </a:moveTo>
                  <a:lnTo>
                    <a:pt x="36" y="4"/>
                  </a:lnTo>
                  <a:lnTo>
                    <a:pt x="41" y="2"/>
                  </a:lnTo>
                  <a:lnTo>
                    <a:pt x="45" y="2"/>
                  </a:lnTo>
                  <a:lnTo>
                    <a:pt x="51" y="2"/>
                  </a:lnTo>
                  <a:lnTo>
                    <a:pt x="56" y="2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5" y="0"/>
                  </a:lnTo>
                  <a:lnTo>
                    <a:pt x="92" y="0"/>
                  </a:lnTo>
                  <a:lnTo>
                    <a:pt x="98" y="2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09" y="2"/>
                  </a:lnTo>
                  <a:lnTo>
                    <a:pt x="111" y="4"/>
                  </a:lnTo>
                  <a:lnTo>
                    <a:pt x="111" y="6"/>
                  </a:lnTo>
                  <a:lnTo>
                    <a:pt x="111" y="7"/>
                  </a:lnTo>
                  <a:lnTo>
                    <a:pt x="109" y="9"/>
                  </a:lnTo>
                  <a:lnTo>
                    <a:pt x="109" y="11"/>
                  </a:lnTo>
                  <a:lnTo>
                    <a:pt x="107" y="15"/>
                  </a:lnTo>
                  <a:lnTo>
                    <a:pt x="106" y="17"/>
                  </a:lnTo>
                  <a:lnTo>
                    <a:pt x="102" y="19"/>
                  </a:lnTo>
                  <a:lnTo>
                    <a:pt x="98" y="21"/>
                  </a:lnTo>
                  <a:lnTo>
                    <a:pt x="94" y="24"/>
                  </a:lnTo>
                  <a:lnTo>
                    <a:pt x="89" y="26"/>
                  </a:lnTo>
                  <a:lnTo>
                    <a:pt x="83" y="30"/>
                  </a:lnTo>
                  <a:lnTo>
                    <a:pt x="73" y="32"/>
                  </a:lnTo>
                  <a:lnTo>
                    <a:pt x="68" y="34"/>
                  </a:lnTo>
                  <a:lnTo>
                    <a:pt x="62" y="34"/>
                  </a:lnTo>
                  <a:lnTo>
                    <a:pt x="56" y="34"/>
                  </a:lnTo>
                  <a:lnTo>
                    <a:pt x="51" y="36"/>
                  </a:lnTo>
                  <a:lnTo>
                    <a:pt x="43" y="36"/>
                  </a:lnTo>
                  <a:lnTo>
                    <a:pt x="36" y="36"/>
                  </a:lnTo>
                  <a:lnTo>
                    <a:pt x="28" y="38"/>
                  </a:lnTo>
                  <a:lnTo>
                    <a:pt x="18" y="38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15"/>
                  </a:lnTo>
                  <a:lnTo>
                    <a:pt x="9" y="11"/>
                  </a:lnTo>
                  <a:lnTo>
                    <a:pt x="18" y="9"/>
                  </a:lnTo>
                  <a:lnTo>
                    <a:pt x="26" y="7"/>
                  </a:lnTo>
                  <a:lnTo>
                    <a:pt x="34" y="6"/>
                  </a:lnTo>
                  <a:lnTo>
                    <a:pt x="34" y="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2351088" y="1246188"/>
              <a:ext cx="161925" cy="366713"/>
            </a:xfrm>
            <a:custGeom>
              <a:avLst/>
              <a:gdLst>
                <a:gd name="T0" fmla="*/ 108 w 205"/>
                <a:gd name="T1" fmla="*/ 145 h 462"/>
                <a:gd name="T2" fmla="*/ 116 w 205"/>
                <a:gd name="T3" fmla="*/ 121 h 462"/>
                <a:gd name="T4" fmla="*/ 120 w 205"/>
                <a:gd name="T5" fmla="*/ 100 h 462"/>
                <a:gd name="T6" fmla="*/ 124 w 205"/>
                <a:gd name="T7" fmla="*/ 81 h 462"/>
                <a:gd name="T8" fmla="*/ 125 w 205"/>
                <a:gd name="T9" fmla="*/ 64 h 462"/>
                <a:gd name="T10" fmla="*/ 125 w 205"/>
                <a:gd name="T11" fmla="*/ 53 h 462"/>
                <a:gd name="T12" fmla="*/ 125 w 205"/>
                <a:gd name="T13" fmla="*/ 42 h 462"/>
                <a:gd name="T14" fmla="*/ 124 w 205"/>
                <a:gd name="T15" fmla="*/ 34 h 462"/>
                <a:gd name="T16" fmla="*/ 120 w 205"/>
                <a:gd name="T17" fmla="*/ 27 h 462"/>
                <a:gd name="T18" fmla="*/ 116 w 205"/>
                <a:gd name="T19" fmla="*/ 17 h 462"/>
                <a:gd name="T20" fmla="*/ 116 w 205"/>
                <a:gd name="T21" fmla="*/ 11 h 462"/>
                <a:gd name="T22" fmla="*/ 120 w 205"/>
                <a:gd name="T23" fmla="*/ 6 h 462"/>
                <a:gd name="T24" fmla="*/ 124 w 205"/>
                <a:gd name="T25" fmla="*/ 2 h 462"/>
                <a:gd name="T26" fmla="*/ 129 w 205"/>
                <a:gd name="T27" fmla="*/ 0 h 462"/>
                <a:gd name="T28" fmla="*/ 139 w 205"/>
                <a:gd name="T29" fmla="*/ 0 h 462"/>
                <a:gd name="T30" fmla="*/ 148 w 205"/>
                <a:gd name="T31" fmla="*/ 2 h 462"/>
                <a:gd name="T32" fmla="*/ 163 w 205"/>
                <a:gd name="T33" fmla="*/ 10 h 462"/>
                <a:gd name="T34" fmla="*/ 182 w 205"/>
                <a:gd name="T35" fmla="*/ 27 h 462"/>
                <a:gd name="T36" fmla="*/ 197 w 205"/>
                <a:gd name="T37" fmla="*/ 45 h 462"/>
                <a:gd name="T38" fmla="*/ 203 w 205"/>
                <a:gd name="T39" fmla="*/ 59 h 462"/>
                <a:gd name="T40" fmla="*/ 205 w 205"/>
                <a:gd name="T41" fmla="*/ 66 h 462"/>
                <a:gd name="T42" fmla="*/ 203 w 205"/>
                <a:gd name="T43" fmla="*/ 70 h 462"/>
                <a:gd name="T44" fmla="*/ 201 w 205"/>
                <a:gd name="T45" fmla="*/ 76 h 462"/>
                <a:gd name="T46" fmla="*/ 197 w 205"/>
                <a:gd name="T47" fmla="*/ 85 h 462"/>
                <a:gd name="T48" fmla="*/ 194 w 205"/>
                <a:gd name="T49" fmla="*/ 96 h 462"/>
                <a:gd name="T50" fmla="*/ 188 w 205"/>
                <a:gd name="T51" fmla="*/ 110 h 462"/>
                <a:gd name="T52" fmla="*/ 182 w 205"/>
                <a:gd name="T53" fmla="*/ 125 h 462"/>
                <a:gd name="T54" fmla="*/ 175 w 205"/>
                <a:gd name="T55" fmla="*/ 145 h 462"/>
                <a:gd name="T56" fmla="*/ 167 w 205"/>
                <a:gd name="T57" fmla="*/ 166 h 462"/>
                <a:gd name="T58" fmla="*/ 154 w 205"/>
                <a:gd name="T59" fmla="*/ 204 h 462"/>
                <a:gd name="T60" fmla="*/ 133 w 205"/>
                <a:gd name="T61" fmla="*/ 253 h 462"/>
                <a:gd name="T62" fmla="*/ 110 w 205"/>
                <a:gd name="T63" fmla="*/ 302 h 462"/>
                <a:gd name="T64" fmla="*/ 86 w 205"/>
                <a:gd name="T65" fmla="*/ 347 h 462"/>
                <a:gd name="T66" fmla="*/ 67 w 205"/>
                <a:gd name="T67" fmla="*/ 381 h 462"/>
                <a:gd name="T68" fmla="*/ 53 w 205"/>
                <a:gd name="T69" fmla="*/ 402 h 462"/>
                <a:gd name="T70" fmla="*/ 42 w 205"/>
                <a:gd name="T71" fmla="*/ 419 h 462"/>
                <a:gd name="T72" fmla="*/ 31 w 205"/>
                <a:gd name="T73" fmla="*/ 432 h 462"/>
                <a:gd name="T74" fmla="*/ 23 w 205"/>
                <a:gd name="T75" fmla="*/ 445 h 462"/>
                <a:gd name="T76" fmla="*/ 16 w 205"/>
                <a:gd name="T77" fmla="*/ 453 h 462"/>
                <a:gd name="T78" fmla="*/ 8 w 205"/>
                <a:gd name="T79" fmla="*/ 459 h 462"/>
                <a:gd name="T80" fmla="*/ 4 w 205"/>
                <a:gd name="T81" fmla="*/ 462 h 462"/>
                <a:gd name="T82" fmla="*/ 0 w 205"/>
                <a:gd name="T83" fmla="*/ 462 h 462"/>
                <a:gd name="T84" fmla="*/ 0 w 205"/>
                <a:gd name="T85" fmla="*/ 460 h 462"/>
                <a:gd name="T86" fmla="*/ 0 w 205"/>
                <a:gd name="T87" fmla="*/ 457 h 462"/>
                <a:gd name="T88" fmla="*/ 4 w 205"/>
                <a:gd name="T89" fmla="*/ 447 h 462"/>
                <a:gd name="T90" fmla="*/ 8 w 205"/>
                <a:gd name="T91" fmla="*/ 436 h 462"/>
                <a:gd name="T92" fmla="*/ 14 w 205"/>
                <a:gd name="T93" fmla="*/ 421 h 462"/>
                <a:gd name="T94" fmla="*/ 21 w 205"/>
                <a:gd name="T95" fmla="*/ 402 h 462"/>
                <a:gd name="T96" fmla="*/ 31 w 205"/>
                <a:gd name="T97" fmla="*/ 379 h 462"/>
                <a:gd name="T98" fmla="*/ 55 w 205"/>
                <a:gd name="T99" fmla="*/ 317 h 462"/>
                <a:gd name="T100" fmla="*/ 74 w 205"/>
                <a:gd name="T101" fmla="*/ 266 h 462"/>
                <a:gd name="T102" fmla="*/ 91 w 205"/>
                <a:gd name="T103" fmla="*/ 213 h 462"/>
                <a:gd name="T104" fmla="*/ 105 w 205"/>
                <a:gd name="T105" fmla="*/ 15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462">
                  <a:moveTo>
                    <a:pt x="105" y="159"/>
                  </a:moveTo>
                  <a:lnTo>
                    <a:pt x="108" y="145"/>
                  </a:lnTo>
                  <a:lnTo>
                    <a:pt x="112" y="134"/>
                  </a:lnTo>
                  <a:lnTo>
                    <a:pt x="116" y="121"/>
                  </a:lnTo>
                  <a:lnTo>
                    <a:pt x="118" y="110"/>
                  </a:lnTo>
                  <a:lnTo>
                    <a:pt x="120" y="100"/>
                  </a:lnTo>
                  <a:lnTo>
                    <a:pt x="122" y="91"/>
                  </a:lnTo>
                  <a:lnTo>
                    <a:pt x="124" y="81"/>
                  </a:lnTo>
                  <a:lnTo>
                    <a:pt x="124" y="74"/>
                  </a:lnTo>
                  <a:lnTo>
                    <a:pt x="125" y="64"/>
                  </a:lnTo>
                  <a:lnTo>
                    <a:pt x="125" y="59"/>
                  </a:lnTo>
                  <a:lnTo>
                    <a:pt x="125" y="53"/>
                  </a:lnTo>
                  <a:lnTo>
                    <a:pt x="125" y="47"/>
                  </a:lnTo>
                  <a:lnTo>
                    <a:pt x="125" y="42"/>
                  </a:lnTo>
                  <a:lnTo>
                    <a:pt x="124" y="38"/>
                  </a:lnTo>
                  <a:lnTo>
                    <a:pt x="124" y="34"/>
                  </a:lnTo>
                  <a:lnTo>
                    <a:pt x="122" y="30"/>
                  </a:lnTo>
                  <a:lnTo>
                    <a:pt x="120" y="27"/>
                  </a:lnTo>
                  <a:lnTo>
                    <a:pt x="118" y="21"/>
                  </a:lnTo>
                  <a:lnTo>
                    <a:pt x="116" y="17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8" y="8"/>
                  </a:lnTo>
                  <a:lnTo>
                    <a:pt x="120" y="6"/>
                  </a:lnTo>
                  <a:lnTo>
                    <a:pt x="122" y="4"/>
                  </a:lnTo>
                  <a:lnTo>
                    <a:pt x="124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8" y="2"/>
                  </a:lnTo>
                  <a:lnTo>
                    <a:pt x="156" y="4"/>
                  </a:lnTo>
                  <a:lnTo>
                    <a:pt x="163" y="10"/>
                  </a:lnTo>
                  <a:lnTo>
                    <a:pt x="173" y="17"/>
                  </a:lnTo>
                  <a:lnTo>
                    <a:pt x="182" y="27"/>
                  </a:lnTo>
                  <a:lnTo>
                    <a:pt x="192" y="36"/>
                  </a:lnTo>
                  <a:lnTo>
                    <a:pt x="197" y="45"/>
                  </a:lnTo>
                  <a:lnTo>
                    <a:pt x="201" y="55"/>
                  </a:lnTo>
                  <a:lnTo>
                    <a:pt x="203" y="59"/>
                  </a:lnTo>
                  <a:lnTo>
                    <a:pt x="203" y="62"/>
                  </a:lnTo>
                  <a:lnTo>
                    <a:pt x="205" y="66"/>
                  </a:lnTo>
                  <a:lnTo>
                    <a:pt x="205" y="68"/>
                  </a:lnTo>
                  <a:lnTo>
                    <a:pt x="203" y="70"/>
                  </a:lnTo>
                  <a:lnTo>
                    <a:pt x="203" y="72"/>
                  </a:lnTo>
                  <a:lnTo>
                    <a:pt x="201" y="76"/>
                  </a:lnTo>
                  <a:lnTo>
                    <a:pt x="199" y="79"/>
                  </a:lnTo>
                  <a:lnTo>
                    <a:pt x="197" y="85"/>
                  </a:lnTo>
                  <a:lnTo>
                    <a:pt x="195" y="89"/>
                  </a:lnTo>
                  <a:lnTo>
                    <a:pt x="194" y="96"/>
                  </a:lnTo>
                  <a:lnTo>
                    <a:pt x="192" y="102"/>
                  </a:lnTo>
                  <a:lnTo>
                    <a:pt x="188" y="110"/>
                  </a:lnTo>
                  <a:lnTo>
                    <a:pt x="186" y="117"/>
                  </a:lnTo>
                  <a:lnTo>
                    <a:pt x="182" y="125"/>
                  </a:lnTo>
                  <a:lnTo>
                    <a:pt x="178" y="134"/>
                  </a:lnTo>
                  <a:lnTo>
                    <a:pt x="175" y="145"/>
                  </a:lnTo>
                  <a:lnTo>
                    <a:pt x="171" y="155"/>
                  </a:lnTo>
                  <a:lnTo>
                    <a:pt x="167" y="166"/>
                  </a:lnTo>
                  <a:lnTo>
                    <a:pt x="163" y="177"/>
                  </a:lnTo>
                  <a:lnTo>
                    <a:pt x="154" y="204"/>
                  </a:lnTo>
                  <a:lnTo>
                    <a:pt x="144" y="228"/>
                  </a:lnTo>
                  <a:lnTo>
                    <a:pt x="133" y="253"/>
                  </a:lnTo>
                  <a:lnTo>
                    <a:pt x="122" y="277"/>
                  </a:lnTo>
                  <a:lnTo>
                    <a:pt x="110" y="302"/>
                  </a:lnTo>
                  <a:lnTo>
                    <a:pt x="99" y="325"/>
                  </a:lnTo>
                  <a:lnTo>
                    <a:pt x="86" y="347"/>
                  </a:lnTo>
                  <a:lnTo>
                    <a:pt x="72" y="370"/>
                  </a:lnTo>
                  <a:lnTo>
                    <a:pt x="67" y="381"/>
                  </a:lnTo>
                  <a:lnTo>
                    <a:pt x="59" y="393"/>
                  </a:lnTo>
                  <a:lnTo>
                    <a:pt x="53" y="402"/>
                  </a:lnTo>
                  <a:lnTo>
                    <a:pt x="48" y="410"/>
                  </a:lnTo>
                  <a:lnTo>
                    <a:pt x="42" y="419"/>
                  </a:lnTo>
                  <a:lnTo>
                    <a:pt x="36" y="427"/>
                  </a:lnTo>
                  <a:lnTo>
                    <a:pt x="31" y="432"/>
                  </a:lnTo>
                  <a:lnTo>
                    <a:pt x="27" y="440"/>
                  </a:lnTo>
                  <a:lnTo>
                    <a:pt x="23" y="445"/>
                  </a:lnTo>
                  <a:lnTo>
                    <a:pt x="19" y="449"/>
                  </a:lnTo>
                  <a:lnTo>
                    <a:pt x="16" y="453"/>
                  </a:lnTo>
                  <a:lnTo>
                    <a:pt x="12" y="457"/>
                  </a:lnTo>
                  <a:lnTo>
                    <a:pt x="8" y="459"/>
                  </a:lnTo>
                  <a:lnTo>
                    <a:pt x="6" y="460"/>
                  </a:lnTo>
                  <a:lnTo>
                    <a:pt x="4" y="462"/>
                  </a:lnTo>
                  <a:lnTo>
                    <a:pt x="2" y="462"/>
                  </a:lnTo>
                  <a:lnTo>
                    <a:pt x="0" y="462"/>
                  </a:lnTo>
                  <a:lnTo>
                    <a:pt x="0" y="462"/>
                  </a:lnTo>
                  <a:lnTo>
                    <a:pt x="0" y="460"/>
                  </a:lnTo>
                  <a:lnTo>
                    <a:pt x="0" y="459"/>
                  </a:lnTo>
                  <a:lnTo>
                    <a:pt x="0" y="457"/>
                  </a:lnTo>
                  <a:lnTo>
                    <a:pt x="2" y="453"/>
                  </a:lnTo>
                  <a:lnTo>
                    <a:pt x="4" y="447"/>
                  </a:lnTo>
                  <a:lnTo>
                    <a:pt x="6" y="442"/>
                  </a:lnTo>
                  <a:lnTo>
                    <a:pt x="8" y="436"/>
                  </a:lnTo>
                  <a:lnTo>
                    <a:pt x="10" y="428"/>
                  </a:lnTo>
                  <a:lnTo>
                    <a:pt x="14" y="421"/>
                  </a:lnTo>
                  <a:lnTo>
                    <a:pt x="17" y="411"/>
                  </a:lnTo>
                  <a:lnTo>
                    <a:pt x="21" y="402"/>
                  </a:lnTo>
                  <a:lnTo>
                    <a:pt x="25" y="391"/>
                  </a:lnTo>
                  <a:lnTo>
                    <a:pt x="31" y="379"/>
                  </a:lnTo>
                  <a:lnTo>
                    <a:pt x="35" y="366"/>
                  </a:lnTo>
                  <a:lnTo>
                    <a:pt x="55" y="317"/>
                  </a:lnTo>
                  <a:lnTo>
                    <a:pt x="67" y="293"/>
                  </a:lnTo>
                  <a:lnTo>
                    <a:pt x="74" y="266"/>
                  </a:lnTo>
                  <a:lnTo>
                    <a:pt x="84" y="240"/>
                  </a:lnTo>
                  <a:lnTo>
                    <a:pt x="91" y="213"/>
                  </a:lnTo>
                  <a:lnTo>
                    <a:pt x="99" y="187"/>
                  </a:lnTo>
                  <a:lnTo>
                    <a:pt x="105" y="159"/>
                  </a:lnTo>
                  <a:lnTo>
                    <a:pt x="105" y="15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2387600" y="1466851"/>
              <a:ext cx="217488" cy="101600"/>
            </a:xfrm>
            <a:custGeom>
              <a:avLst/>
              <a:gdLst>
                <a:gd name="T0" fmla="*/ 7 w 272"/>
                <a:gd name="T1" fmla="*/ 87 h 129"/>
                <a:gd name="T2" fmla="*/ 34 w 272"/>
                <a:gd name="T3" fmla="*/ 76 h 129"/>
                <a:gd name="T4" fmla="*/ 57 w 272"/>
                <a:gd name="T5" fmla="*/ 66 h 129"/>
                <a:gd name="T6" fmla="*/ 79 w 272"/>
                <a:gd name="T7" fmla="*/ 57 h 129"/>
                <a:gd name="T8" fmla="*/ 100 w 272"/>
                <a:gd name="T9" fmla="*/ 48 h 129"/>
                <a:gd name="T10" fmla="*/ 119 w 272"/>
                <a:gd name="T11" fmla="*/ 40 h 129"/>
                <a:gd name="T12" fmla="*/ 138 w 272"/>
                <a:gd name="T13" fmla="*/ 32 h 129"/>
                <a:gd name="T14" fmla="*/ 153 w 272"/>
                <a:gd name="T15" fmla="*/ 27 h 129"/>
                <a:gd name="T16" fmla="*/ 168 w 272"/>
                <a:gd name="T17" fmla="*/ 21 h 129"/>
                <a:gd name="T18" fmla="*/ 182 w 272"/>
                <a:gd name="T19" fmla="*/ 15 h 129"/>
                <a:gd name="T20" fmla="*/ 193 w 272"/>
                <a:gd name="T21" fmla="*/ 12 h 129"/>
                <a:gd name="T22" fmla="*/ 202 w 272"/>
                <a:gd name="T23" fmla="*/ 8 h 129"/>
                <a:gd name="T24" fmla="*/ 212 w 272"/>
                <a:gd name="T25" fmla="*/ 4 h 129"/>
                <a:gd name="T26" fmla="*/ 219 w 272"/>
                <a:gd name="T27" fmla="*/ 2 h 129"/>
                <a:gd name="T28" fmla="*/ 223 w 272"/>
                <a:gd name="T29" fmla="*/ 0 h 129"/>
                <a:gd name="T30" fmla="*/ 229 w 272"/>
                <a:gd name="T31" fmla="*/ 0 h 129"/>
                <a:gd name="T32" fmla="*/ 231 w 272"/>
                <a:gd name="T33" fmla="*/ 0 h 129"/>
                <a:gd name="T34" fmla="*/ 235 w 272"/>
                <a:gd name="T35" fmla="*/ 0 h 129"/>
                <a:gd name="T36" fmla="*/ 240 w 272"/>
                <a:gd name="T37" fmla="*/ 0 h 129"/>
                <a:gd name="T38" fmla="*/ 246 w 272"/>
                <a:gd name="T39" fmla="*/ 2 h 129"/>
                <a:gd name="T40" fmla="*/ 255 w 272"/>
                <a:gd name="T41" fmla="*/ 4 h 129"/>
                <a:gd name="T42" fmla="*/ 259 w 272"/>
                <a:gd name="T43" fmla="*/ 6 h 129"/>
                <a:gd name="T44" fmla="*/ 263 w 272"/>
                <a:gd name="T45" fmla="*/ 8 h 129"/>
                <a:gd name="T46" fmla="*/ 265 w 272"/>
                <a:gd name="T47" fmla="*/ 12 h 129"/>
                <a:gd name="T48" fmla="*/ 269 w 272"/>
                <a:gd name="T49" fmla="*/ 14 h 129"/>
                <a:gd name="T50" fmla="*/ 269 w 272"/>
                <a:gd name="T51" fmla="*/ 15 h 129"/>
                <a:gd name="T52" fmla="*/ 271 w 272"/>
                <a:gd name="T53" fmla="*/ 19 h 129"/>
                <a:gd name="T54" fmla="*/ 271 w 272"/>
                <a:gd name="T55" fmla="*/ 21 h 129"/>
                <a:gd name="T56" fmla="*/ 272 w 272"/>
                <a:gd name="T57" fmla="*/ 23 h 129"/>
                <a:gd name="T58" fmla="*/ 271 w 272"/>
                <a:gd name="T59" fmla="*/ 27 h 129"/>
                <a:gd name="T60" fmla="*/ 269 w 272"/>
                <a:gd name="T61" fmla="*/ 31 h 129"/>
                <a:gd name="T62" fmla="*/ 267 w 272"/>
                <a:gd name="T63" fmla="*/ 32 h 129"/>
                <a:gd name="T64" fmla="*/ 263 w 272"/>
                <a:gd name="T65" fmla="*/ 36 h 129"/>
                <a:gd name="T66" fmla="*/ 257 w 272"/>
                <a:gd name="T67" fmla="*/ 42 h 129"/>
                <a:gd name="T68" fmla="*/ 250 w 272"/>
                <a:gd name="T69" fmla="*/ 46 h 129"/>
                <a:gd name="T70" fmla="*/ 244 w 272"/>
                <a:gd name="T71" fmla="*/ 49 h 129"/>
                <a:gd name="T72" fmla="*/ 235 w 272"/>
                <a:gd name="T73" fmla="*/ 55 h 129"/>
                <a:gd name="T74" fmla="*/ 229 w 272"/>
                <a:gd name="T75" fmla="*/ 57 h 129"/>
                <a:gd name="T76" fmla="*/ 221 w 272"/>
                <a:gd name="T77" fmla="*/ 61 h 129"/>
                <a:gd name="T78" fmla="*/ 214 w 272"/>
                <a:gd name="T79" fmla="*/ 65 h 129"/>
                <a:gd name="T80" fmla="*/ 204 w 272"/>
                <a:gd name="T81" fmla="*/ 66 h 129"/>
                <a:gd name="T82" fmla="*/ 193 w 272"/>
                <a:gd name="T83" fmla="*/ 70 h 129"/>
                <a:gd name="T84" fmla="*/ 182 w 272"/>
                <a:gd name="T85" fmla="*/ 74 h 129"/>
                <a:gd name="T86" fmla="*/ 168 w 272"/>
                <a:gd name="T87" fmla="*/ 78 h 129"/>
                <a:gd name="T88" fmla="*/ 155 w 272"/>
                <a:gd name="T89" fmla="*/ 83 h 129"/>
                <a:gd name="T90" fmla="*/ 138 w 272"/>
                <a:gd name="T91" fmla="*/ 87 h 129"/>
                <a:gd name="T92" fmla="*/ 123 w 272"/>
                <a:gd name="T93" fmla="*/ 93 h 129"/>
                <a:gd name="T94" fmla="*/ 106 w 272"/>
                <a:gd name="T95" fmla="*/ 98 h 129"/>
                <a:gd name="T96" fmla="*/ 87 w 272"/>
                <a:gd name="T97" fmla="*/ 102 h 129"/>
                <a:gd name="T98" fmla="*/ 66 w 272"/>
                <a:gd name="T99" fmla="*/ 110 h 129"/>
                <a:gd name="T100" fmla="*/ 45 w 272"/>
                <a:gd name="T101" fmla="*/ 115 h 129"/>
                <a:gd name="T102" fmla="*/ 23 w 272"/>
                <a:gd name="T103" fmla="*/ 121 h 129"/>
                <a:gd name="T104" fmla="*/ 0 w 272"/>
                <a:gd name="T105" fmla="*/ 129 h 129"/>
                <a:gd name="T106" fmla="*/ 7 w 272"/>
                <a:gd name="T107" fmla="*/ 87 h 129"/>
                <a:gd name="T108" fmla="*/ 7 w 272"/>
                <a:gd name="T109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129">
                  <a:moveTo>
                    <a:pt x="7" y="87"/>
                  </a:moveTo>
                  <a:lnTo>
                    <a:pt x="34" y="76"/>
                  </a:lnTo>
                  <a:lnTo>
                    <a:pt x="57" y="66"/>
                  </a:lnTo>
                  <a:lnTo>
                    <a:pt x="79" y="57"/>
                  </a:lnTo>
                  <a:lnTo>
                    <a:pt x="100" y="48"/>
                  </a:lnTo>
                  <a:lnTo>
                    <a:pt x="119" y="40"/>
                  </a:lnTo>
                  <a:lnTo>
                    <a:pt x="138" y="32"/>
                  </a:lnTo>
                  <a:lnTo>
                    <a:pt x="153" y="27"/>
                  </a:lnTo>
                  <a:lnTo>
                    <a:pt x="168" y="21"/>
                  </a:lnTo>
                  <a:lnTo>
                    <a:pt x="182" y="15"/>
                  </a:lnTo>
                  <a:lnTo>
                    <a:pt x="193" y="12"/>
                  </a:lnTo>
                  <a:lnTo>
                    <a:pt x="202" y="8"/>
                  </a:lnTo>
                  <a:lnTo>
                    <a:pt x="212" y="4"/>
                  </a:lnTo>
                  <a:lnTo>
                    <a:pt x="219" y="2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6" y="2"/>
                  </a:lnTo>
                  <a:lnTo>
                    <a:pt x="255" y="4"/>
                  </a:lnTo>
                  <a:lnTo>
                    <a:pt x="259" y="6"/>
                  </a:lnTo>
                  <a:lnTo>
                    <a:pt x="263" y="8"/>
                  </a:lnTo>
                  <a:lnTo>
                    <a:pt x="265" y="12"/>
                  </a:lnTo>
                  <a:lnTo>
                    <a:pt x="269" y="14"/>
                  </a:lnTo>
                  <a:lnTo>
                    <a:pt x="269" y="15"/>
                  </a:lnTo>
                  <a:lnTo>
                    <a:pt x="271" y="19"/>
                  </a:lnTo>
                  <a:lnTo>
                    <a:pt x="271" y="21"/>
                  </a:lnTo>
                  <a:lnTo>
                    <a:pt x="272" y="23"/>
                  </a:lnTo>
                  <a:lnTo>
                    <a:pt x="271" y="27"/>
                  </a:lnTo>
                  <a:lnTo>
                    <a:pt x="269" y="31"/>
                  </a:lnTo>
                  <a:lnTo>
                    <a:pt x="267" y="32"/>
                  </a:lnTo>
                  <a:lnTo>
                    <a:pt x="263" y="36"/>
                  </a:lnTo>
                  <a:lnTo>
                    <a:pt x="257" y="42"/>
                  </a:lnTo>
                  <a:lnTo>
                    <a:pt x="250" y="46"/>
                  </a:lnTo>
                  <a:lnTo>
                    <a:pt x="244" y="49"/>
                  </a:lnTo>
                  <a:lnTo>
                    <a:pt x="235" y="55"/>
                  </a:lnTo>
                  <a:lnTo>
                    <a:pt x="229" y="57"/>
                  </a:lnTo>
                  <a:lnTo>
                    <a:pt x="221" y="61"/>
                  </a:lnTo>
                  <a:lnTo>
                    <a:pt x="214" y="65"/>
                  </a:lnTo>
                  <a:lnTo>
                    <a:pt x="204" y="66"/>
                  </a:lnTo>
                  <a:lnTo>
                    <a:pt x="193" y="70"/>
                  </a:lnTo>
                  <a:lnTo>
                    <a:pt x="182" y="74"/>
                  </a:lnTo>
                  <a:lnTo>
                    <a:pt x="168" y="78"/>
                  </a:lnTo>
                  <a:lnTo>
                    <a:pt x="155" y="83"/>
                  </a:lnTo>
                  <a:lnTo>
                    <a:pt x="138" y="87"/>
                  </a:lnTo>
                  <a:lnTo>
                    <a:pt x="123" y="93"/>
                  </a:lnTo>
                  <a:lnTo>
                    <a:pt x="106" y="98"/>
                  </a:lnTo>
                  <a:lnTo>
                    <a:pt x="87" y="102"/>
                  </a:lnTo>
                  <a:lnTo>
                    <a:pt x="66" y="110"/>
                  </a:lnTo>
                  <a:lnTo>
                    <a:pt x="45" y="115"/>
                  </a:lnTo>
                  <a:lnTo>
                    <a:pt x="23" y="121"/>
                  </a:lnTo>
                  <a:lnTo>
                    <a:pt x="0" y="129"/>
                  </a:lnTo>
                  <a:lnTo>
                    <a:pt x="7" y="87"/>
                  </a:lnTo>
                  <a:lnTo>
                    <a:pt x="7" y="8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6"/>
            <p:cNvSpPr/>
            <p:nvPr/>
          </p:nvSpPr>
          <p:spPr bwMode="auto">
            <a:xfrm>
              <a:off x="2341563" y="1527176"/>
              <a:ext cx="176213" cy="388938"/>
            </a:xfrm>
            <a:custGeom>
              <a:avLst/>
              <a:gdLst>
                <a:gd name="T0" fmla="*/ 203 w 222"/>
                <a:gd name="T1" fmla="*/ 196 h 490"/>
                <a:gd name="T2" fmla="*/ 193 w 222"/>
                <a:gd name="T3" fmla="*/ 243 h 490"/>
                <a:gd name="T4" fmla="*/ 180 w 222"/>
                <a:gd name="T5" fmla="*/ 287 h 490"/>
                <a:gd name="T6" fmla="*/ 163 w 222"/>
                <a:gd name="T7" fmla="*/ 324 h 490"/>
                <a:gd name="T8" fmla="*/ 142 w 222"/>
                <a:gd name="T9" fmla="*/ 360 h 490"/>
                <a:gd name="T10" fmla="*/ 121 w 222"/>
                <a:gd name="T11" fmla="*/ 392 h 490"/>
                <a:gd name="T12" fmla="*/ 97 w 222"/>
                <a:gd name="T13" fmla="*/ 421 h 490"/>
                <a:gd name="T14" fmla="*/ 72 w 222"/>
                <a:gd name="T15" fmla="*/ 445 h 490"/>
                <a:gd name="T16" fmla="*/ 46 w 222"/>
                <a:gd name="T17" fmla="*/ 466 h 490"/>
                <a:gd name="T18" fmla="*/ 25 w 222"/>
                <a:gd name="T19" fmla="*/ 481 h 490"/>
                <a:gd name="T20" fmla="*/ 11 w 222"/>
                <a:gd name="T21" fmla="*/ 488 h 490"/>
                <a:gd name="T22" fmla="*/ 4 w 222"/>
                <a:gd name="T23" fmla="*/ 490 h 490"/>
                <a:gd name="T24" fmla="*/ 0 w 222"/>
                <a:gd name="T25" fmla="*/ 487 h 490"/>
                <a:gd name="T26" fmla="*/ 2 w 222"/>
                <a:gd name="T27" fmla="*/ 483 h 490"/>
                <a:gd name="T28" fmla="*/ 4 w 222"/>
                <a:gd name="T29" fmla="*/ 477 h 490"/>
                <a:gd name="T30" fmla="*/ 8 w 222"/>
                <a:gd name="T31" fmla="*/ 468 h 490"/>
                <a:gd name="T32" fmla="*/ 15 w 222"/>
                <a:gd name="T33" fmla="*/ 456 h 490"/>
                <a:gd name="T34" fmla="*/ 25 w 222"/>
                <a:gd name="T35" fmla="*/ 443 h 490"/>
                <a:gd name="T36" fmla="*/ 36 w 222"/>
                <a:gd name="T37" fmla="*/ 428 h 490"/>
                <a:gd name="T38" fmla="*/ 51 w 222"/>
                <a:gd name="T39" fmla="*/ 411 h 490"/>
                <a:gd name="T40" fmla="*/ 76 w 222"/>
                <a:gd name="T41" fmla="*/ 383 h 490"/>
                <a:gd name="T42" fmla="*/ 102 w 222"/>
                <a:gd name="T43" fmla="*/ 345 h 490"/>
                <a:gd name="T44" fmla="*/ 125 w 222"/>
                <a:gd name="T45" fmla="*/ 305 h 490"/>
                <a:gd name="T46" fmla="*/ 140 w 222"/>
                <a:gd name="T47" fmla="*/ 266 h 490"/>
                <a:gd name="T48" fmla="*/ 150 w 222"/>
                <a:gd name="T49" fmla="*/ 224 h 490"/>
                <a:gd name="T50" fmla="*/ 155 w 222"/>
                <a:gd name="T51" fmla="*/ 183 h 490"/>
                <a:gd name="T52" fmla="*/ 159 w 222"/>
                <a:gd name="T53" fmla="*/ 143 h 490"/>
                <a:gd name="T54" fmla="*/ 159 w 222"/>
                <a:gd name="T55" fmla="*/ 104 h 490"/>
                <a:gd name="T56" fmla="*/ 157 w 222"/>
                <a:gd name="T57" fmla="*/ 75 h 490"/>
                <a:gd name="T58" fmla="*/ 155 w 222"/>
                <a:gd name="T59" fmla="*/ 58 h 490"/>
                <a:gd name="T60" fmla="*/ 155 w 222"/>
                <a:gd name="T61" fmla="*/ 43 h 490"/>
                <a:gd name="T62" fmla="*/ 157 w 222"/>
                <a:gd name="T63" fmla="*/ 32 h 490"/>
                <a:gd name="T64" fmla="*/ 157 w 222"/>
                <a:gd name="T65" fmla="*/ 21 h 490"/>
                <a:gd name="T66" fmla="*/ 157 w 222"/>
                <a:gd name="T67" fmla="*/ 13 h 490"/>
                <a:gd name="T68" fmla="*/ 159 w 222"/>
                <a:gd name="T69" fmla="*/ 7 h 490"/>
                <a:gd name="T70" fmla="*/ 161 w 222"/>
                <a:gd name="T71" fmla="*/ 4 h 490"/>
                <a:gd name="T72" fmla="*/ 163 w 222"/>
                <a:gd name="T73" fmla="*/ 0 h 490"/>
                <a:gd name="T74" fmla="*/ 169 w 222"/>
                <a:gd name="T75" fmla="*/ 0 h 490"/>
                <a:gd name="T76" fmla="*/ 176 w 222"/>
                <a:gd name="T77" fmla="*/ 4 h 490"/>
                <a:gd name="T78" fmla="*/ 186 w 222"/>
                <a:gd name="T79" fmla="*/ 11 h 490"/>
                <a:gd name="T80" fmla="*/ 197 w 222"/>
                <a:gd name="T81" fmla="*/ 21 h 490"/>
                <a:gd name="T82" fmla="*/ 206 w 222"/>
                <a:gd name="T83" fmla="*/ 32 h 490"/>
                <a:gd name="T84" fmla="*/ 212 w 222"/>
                <a:gd name="T85" fmla="*/ 41 h 490"/>
                <a:gd name="T86" fmla="*/ 218 w 222"/>
                <a:gd name="T87" fmla="*/ 49 h 490"/>
                <a:gd name="T88" fmla="*/ 220 w 222"/>
                <a:gd name="T89" fmla="*/ 55 h 490"/>
                <a:gd name="T90" fmla="*/ 222 w 222"/>
                <a:gd name="T91" fmla="*/ 62 h 490"/>
                <a:gd name="T92" fmla="*/ 222 w 222"/>
                <a:gd name="T93" fmla="*/ 72 h 490"/>
                <a:gd name="T94" fmla="*/ 220 w 222"/>
                <a:gd name="T95" fmla="*/ 85 h 490"/>
                <a:gd name="T96" fmla="*/ 218 w 222"/>
                <a:gd name="T97" fmla="*/ 100 h 490"/>
                <a:gd name="T98" fmla="*/ 216 w 222"/>
                <a:gd name="T99" fmla="*/ 117 h 490"/>
                <a:gd name="T100" fmla="*/ 212 w 222"/>
                <a:gd name="T101" fmla="*/ 136 h 490"/>
                <a:gd name="T102" fmla="*/ 208 w 222"/>
                <a:gd name="T103" fmla="*/ 160 h 490"/>
                <a:gd name="T104" fmla="*/ 206 w 222"/>
                <a:gd name="T105" fmla="*/ 172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2" h="490">
                  <a:moveTo>
                    <a:pt x="206" y="172"/>
                  </a:moveTo>
                  <a:lnTo>
                    <a:pt x="203" y="196"/>
                  </a:lnTo>
                  <a:lnTo>
                    <a:pt x="199" y="221"/>
                  </a:lnTo>
                  <a:lnTo>
                    <a:pt x="193" y="243"/>
                  </a:lnTo>
                  <a:lnTo>
                    <a:pt x="188" y="266"/>
                  </a:lnTo>
                  <a:lnTo>
                    <a:pt x="180" y="287"/>
                  </a:lnTo>
                  <a:lnTo>
                    <a:pt x="172" y="305"/>
                  </a:lnTo>
                  <a:lnTo>
                    <a:pt x="163" y="324"/>
                  </a:lnTo>
                  <a:lnTo>
                    <a:pt x="153" y="341"/>
                  </a:lnTo>
                  <a:lnTo>
                    <a:pt x="142" y="360"/>
                  </a:lnTo>
                  <a:lnTo>
                    <a:pt x="133" y="377"/>
                  </a:lnTo>
                  <a:lnTo>
                    <a:pt x="121" y="392"/>
                  </a:lnTo>
                  <a:lnTo>
                    <a:pt x="110" y="407"/>
                  </a:lnTo>
                  <a:lnTo>
                    <a:pt x="97" y="421"/>
                  </a:lnTo>
                  <a:lnTo>
                    <a:pt x="85" y="434"/>
                  </a:lnTo>
                  <a:lnTo>
                    <a:pt x="72" y="445"/>
                  </a:lnTo>
                  <a:lnTo>
                    <a:pt x="59" y="456"/>
                  </a:lnTo>
                  <a:lnTo>
                    <a:pt x="46" y="466"/>
                  </a:lnTo>
                  <a:lnTo>
                    <a:pt x="34" y="473"/>
                  </a:lnTo>
                  <a:lnTo>
                    <a:pt x="25" y="481"/>
                  </a:lnTo>
                  <a:lnTo>
                    <a:pt x="17" y="485"/>
                  </a:lnTo>
                  <a:lnTo>
                    <a:pt x="11" y="488"/>
                  </a:lnTo>
                  <a:lnTo>
                    <a:pt x="8" y="490"/>
                  </a:lnTo>
                  <a:lnTo>
                    <a:pt x="4" y="490"/>
                  </a:lnTo>
                  <a:lnTo>
                    <a:pt x="2" y="488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483"/>
                  </a:lnTo>
                  <a:lnTo>
                    <a:pt x="2" y="481"/>
                  </a:lnTo>
                  <a:lnTo>
                    <a:pt x="4" y="477"/>
                  </a:lnTo>
                  <a:lnTo>
                    <a:pt x="6" y="473"/>
                  </a:lnTo>
                  <a:lnTo>
                    <a:pt x="8" y="468"/>
                  </a:lnTo>
                  <a:lnTo>
                    <a:pt x="11" y="462"/>
                  </a:lnTo>
                  <a:lnTo>
                    <a:pt x="15" y="456"/>
                  </a:lnTo>
                  <a:lnTo>
                    <a:pt x="19" y="451"/>
                  </a:lnTo>
                  <a:lnTo>
                    <a:pt x="25" y="443"/>
                  </a:lnTo>
                  <a:lnTo>
                    <a:pt x="30" y="436"/>
                  </a:lnTo>
                  <a:lnTo>
                    <a:pt x="36" y="428"/>
                  </a:lnTo>
                  <a:lnTo>
                    <a:pt x="44" y="419"/>
                  </a:lnTo>
                  <a:lnTo>
                    <a:pt x="51" y="411"/>
                  </a:lnTo>
                  <a:lnTo>
                    <a:pt x="59" y="402"/>
                  </a:lnTo>
                  <a:lnTo>
                    <a:pt x="76" y="383"/>
                  </a:lnTo>
                  <a:lnTo>
                    <a:pt x="89" y="364"/>
                  </a:lnTo>
                  <a:lnTo>
                    <a:pt x="102" y="345"/>
                  </a:lnTo>
                  <a:lnTo>
                    <a:pt x="114" y="324"/>
                  </a:lnTo>
                  <a:lnTo>
                    <a:pt x="125" y="305"/>
                  </a:lnTo>
                  <a:lnTo>
                    <a:pt x="133" y="287"/>
                  </a:lnTo>
                  <a:lnTo>
                    <a:pt x="140" y="266"/>
                  </a:lnTo>
                  <a:lnTo>
                    <a:pt x="146" y="245"/>
                  </a:lnTo>
                  <a:lnTo>
                    <a:pt x="150" y="224"/>
                  </a:lnTo>
                  <a:lnTo>
                    <a:pt x="153" y="204"/>
                  </a:lnTo>
                  <a:lnTo>
                    <a:pt x="155" y="183"/>
                  </a:lnTo>
                  <a:lnTo>
                    <a:pt x="157" y="164"/>
                  </a:lnTo>
                  <a:lnTo>
                    <a:pt x="159" y="143"/>
                  </a:lnTo>
                  <a:lnTo>
                    <a:pt x="159" y="122"/>
                  </a:lnTo>
                  <a:lnTo>
                    <a:pt x="159" y="104"/>
                  </a:lnTo>
                  <a:lnTo>
                    <a:pt x="157" y="85"/>
                  </a:lnTo>
                  <a:lnTo>
                    <a:pt x="157" y="75"/>
                  </a:lnTo>
                  <a:lnTo>
                    <a:pt x="157" y="66"/>
                  </a:lnTo>
                  <a:lnTo>
                    <a:pt x="155" y="58"/>
                  </a:lnTo>
                  <a:lnTo>
                    <a:pt x="155" y="51"/>
                  </a:lnTo>
                  <a:lnTo>
                    <a:pt x="155" y="43"/>
                  </a:lnTo>
                  <a:lnTo>
                    <a:pt x="155" y="38"/>
                  </a:lnTo>
                  <a:lnTo>
                    <a:pt x="157" y="32"/>
                  </a:lnTo>
                  <a:lnTo>
                    <a:pt x="157" y="26"/>
                  </a:lnTo>
                  <a:lnTo>
                    <a:pt x="157" y="21"/>
                  </a:lnTo>
                  <a:lnTo>
                    <a:pt x="157" y="17"/>
                  </a:lnTo>
                  <a:lnTo>
                    <a:pt x="157" y="13"/>
                  </a:lnTo>
                  <a:lnTo>
                    <a:pt x="159" y="9"/>
                  </a:lnTo>
                  <a:lnTo>
                    <a:pt x="159" y="7"/>
                  </a:lnTo>
                  <a:lnTo>
                    <a:pt x="161" y="5"/>
                  </a:lnTo>
                  <a:lnTo>
                    <a:pt x="161" y="4"/>
                  </a:lnTo>
                  <a:lnTo>
                    <a:pt x="161" y="2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2" y="2"/>
                  </a:lnTo>
                  <a:lnTo>
                    <a:pt x="176" y="4"/>
                  </a:lnTo>
                  <a:lnTo>
                    <a:pt x="180" y="7"/>
                  </a:lnTo>
                  <a:lnTo>
                    <a:pt x="186" y="11"/>
                  </a:lnTo>
                  <a:lnTo>
                    <a:pt x="191" y="15"/>
                  </a:lnTo>
                  <a:lnTo>
                    <a:pt x="197" y="21"/>
                  </a:lnTo>
                  <a:lnTo>
                    <a:pt x="201" y="26"/>
                  </a:lnTo>
                  <a:lnTo>
                    <a:pt x="206" y="32"/>
                  </a:lnTo>
                  <a:lnTo>
                    <a:pt x="210" y="36"/>
                  </a:lnTo>
                  <a:lnTo>
                    <a:pt x="212" y="41"/>
                  </a:lnTo>
                  <a:lnTo>
                    <a:pt x="216" y="45"/>
                  </a:lnTo>
                  <a:lnTo>
                    <a:pt x="218" y="49"/>
                  </a:lnTo>
                  <a:lnTo>
                    <a:pt x="220" y="53"/>
                  </a:lnTo>
                  <a:lnTo>
                    <a:pt x="220" y="55"/>
                  </a:lnTo>
                  <a:lnTo>
                    <a:pt x="220" y="58"/>
                  </a:lnTo>
                  <a:lnTo>
                    <a:pt x="222" y="62"/>
                  </a:lnTo>
                  <a:lnTo>
                    <a:pt x="222" y="68"/>
                  </a:lnTo>
                  <a:lnTo>
                    <a:pt x="222" y="72"/>
                  </a:lnTo>
                  <a:lnTo>
                    <a:pt x="220" y="79"/>
                  </a:lnTo>
                  <a:lnTo>
                    <a:pt x="220" y="85"/>
                  </a:lnTo>
                  <a:lnTo>
                    <a:pt x="220" y="92"/>
                  </a:lnTo>
                  <a:lnTo>
                    <a:pt x="218" y="100"/>
                  </a:lnTo>
                  <a:lnTo>
                    <a:pt x="218" y="107"/>
                  </a:lnTo>
                  <a:lnTo>
                    <a:pt x="216" y="117"/>
                  </a:lnTo>
                  <a:lnTo>
                    <a:pt x="214" y="126"/>
                  </a:lnTo>
                  <a:lnTo>
                    <a:pt x="212" y="136"/>
                  </a:lnTo>
                  <a:lnTo>
                    <a:pt x="210" y="147"/>
                  </a:lnTo>
                  <a:lnTo>
                    <a:pt x="208" y="160"/>
                  </a:lnTo>
                  <a:lnTo>
                    <a:pt x="206" y="172"/>
                  </a:lnTo>
                  <a:lnTo>
                    <a:pt x="206" y="17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2355850" y="1638301"/>
              <a:ext cx="307975" cy="319088"/>
            </a:xfrm>
            <a:custGeom>
              <a:avLst/>
              <a:gdLst>
                <a:gd name="T0" fmla="*/ 239 w 388"/>
                <a:gd name="T1" fmla="*/ 278 h 402"/>
                <a:gd name="T2" fmla="*/ 261 w 388"/>
                <a:gd name="T3" fmla="*/ 297 h 402"/>
                <a:gd name="T4" fmla="*/ 286 w 388"/>
                <a:gd name="T5" fmla="*/ 314 h 402"/>
                <a:gd name="T6" fmla="*/ 314 w 388"/>
                <a:gd name="T7" fmla="*/ 329 h 402"/>
                <a:gd name="T8" fmla="*/ 343 w 388"/>
                <a:gd name="T9" fmla="*/ 342 h 402"/>
                <a:gd name="T10" fmla="*/ 364 w 388"/>
                <a:gd name="T11" fmla="*/ 355 h 402"/>
                <a:gd name="T12" fmla="*/ 379 w 388"/>
                <a:gd name="T13" fmla="*/ 365 h 402"/>
                <a:gd name="T14" fmla="*/ 386 w 388"/>
                <a:gd name="T15" fmla="*/ 368 h 402"/>
                <a:gd name="T16" fmla="*/ 388 w 388"/>
                <a:gd name="T17" fmla="*/ 372 h 402"/>
                <a:gd name="T18" fmla="*/ 386 w 388"/>
                <a:gd name="T19" fmla="*/ 376 h 402"/>
                <a:gd name="T20" fmla="*/ 383 w 388"/>
                <a:gd name="T21" fmla="*/ 383 h 402"/>
                <a:gd name="T22" fmla="*/ 371 w 388"/>
                <a:gd name="T23" fmla="*/ 389 h 402"/>
                <a:gd name="T24" fmla="*/ 356 w 388"/>
                <a:gd name="T25" fmla="*/ 393 h 402"/>
                <a:gd name="T26" fmla="*/ 326 w 388"/>
                <a:gd name="T27" fmla="*/ 398 h 402"/>
                <a:gd name="T28" fmla="*/ 294 w 388"/>
                <a:gd name="T29" fmla="*/ 402 h 402"/>
                <a:gd name="T30" fmla="*/ 277 w 388"/>
                <a:gd name="T31" fmla="*/ 402 h 402"/>
                <a:gd name="T32" fmla="*/ 254 w 388"/>
                <a:gd name="T33" fmla="*/ 397 h 402"/>
                <a:gd name="T34" fmla="*/ 235 w 388"/>
                <a:gd name="T35" fmla="*/ 389 h 402"/>
                <a:gd name="T36" fmla="*/ 224 w 388"/>
                <a:gd name="T37" fmla="*/ 382 h 402"/>
                <a:gd name="T38" fmla="*/ 214 w 388"/>
                <a:gd name="T39" fmla="*/ 372 h 402"/>
                <a:gd name="T40" fmla="*/ 203 w 388"/>
                <a:gd name="T41" fmla="*/ 355 h 402"/>
                <a:gd name="T42" fmla="*/ 189 w 388"/>
                <a:gd name="T43" fmla="*/ 332 h 402"/>
                <a:gd name="T44" fmla="*/ 180 w 388"/>
                <a:gd name="T45" fmla="*/ 319 h 402"/>
                <a:gd name="T46" fmla="*/ 171 w 388"/>
                <a:gd name="T47" fmla="*/ 304 h 402"/>
                <a:gd name="T48" fmla="*/ 161 w 388"/>
                <a:gd name="T49" fmla="*/ 285 h 402"/>
                <a:gd name="T50" fmla="*/ 138 w 388"/>
                <a:gd name="T51" fmla="*/ 246 h 402"/>
                <a:gd name="T52" fmla="*/ 114 w 388"/>
                <a:gd name="T53" fmla="*/ 204 h 402"/>
                <a:gd name="T54" fmla="*/ 87 w 388"/>
                <a:gd name="T55" fmla="*/ 161 h 402"/>
                <a:gd name="T56" fmla="*/ 59 w 388"/>
                <a:gd name="T57" fmla="*/ 112 h 402"/>
                <a:gd name="T58" fmla="*/ 44 w 388"/>
                <a:gd name="T59" fmla="*/ 87 h 402"/>
                <a:gd name="T60" fmla="*/ 30 w 388"/>
                <a:gd name="T61" fmla="*/ 68 h 402"/>
                <a:gd name="T62" fmla="*/ 19 w 388"/>
                <a:gd name="T63" fmla="*/ 49 h 402"/>
                <a:gd name="T64" fmla="*/ 11 w 388"/>
                <a:gd name="T65" fmla="*/ 34 h 402"/>
                <a:gd name="T66" fmla="*/ 6 w 388"/>
                <a:gd name="T67" fmla="*/ 23 h 402"/>
                <a:gd name="T68" fmla="*/ 2 w 388"/>
                <a:gd name="T69" fmla="*/ 12 h 402"/>
                <a:gd name="T70" fmla="*/ 0 w 388"/>
                <a:gd name="T71" fmla="*/ 6 h 402"/>
                <a:gd name="T72" fmla="*/ 0 w 388"/>
                <a:gd name="T73" fmla="*/ 0 h 402"/>
                <a:gd name="T74" fmla="*/ 4 w 388"/>
                <a:gd name="T75" fmla="*/ 0 h 402"/>
                <a:gd name="T76" fmla="*/ 8 w 388"/>
                <a:gd name="T77" fmla="*/ 2 h 402"/>
                <a:gd name="T78" fmla="*/ 13 w 388"/>
                <a:gd name="T79" fmla="*/ 8 h 402"/>
                <a:gd name="T80" fmla="*/ 23 w 388"/>
                <a:gd name="T81" fmla="*/ 16 h 402"/>
                <a:gd name="T82" fmla="*/ 32 w 388"/>
                <a:gd name="T83" fmla="*/ 27 h 402"/>
                <a:gd name="T84" fmla="*/ 46 w 388"/>
                <a:gd name="T85" fmla="*/ 40 h 402"/>
                <a:gd name="T86" fmla="*/ 59 w 388"/>
                <a:gd name="T87" fmla="*/ 57 h 402"/>
                <a:gd name="T88" fmla="*/ 74 w 388"/>
                <a:gd name="T89" fmla="*/ 78 h 402"/>
                <a:gd name="T90" fmla="*/ 89 w 388"/>
                <a:gd name="T91" fmla="*/ 100 h 402"/>
                <a:gd name="T92" fmla="*/ 102 w 388"/>
                <a:gd name="T93" fmla="*/ 119 h 402"/>
                <a:gd name="T94" fmla="*/ 116 w 388"/>
                <a:gd name="T95" fmla="*/ 136 h 402"/>
                <a:gd name="T96" fmla="*/ 127 w 388"/>
                <a:gd name="T97" fmla="*/ 151 h 402"/>
                <a:gd name="T98" fmla="*/ 138 w 388"/>
                <a:gd name="T99" fmla="*/ 165 h 402"/>
                <a:gd name="T100" fmla="*/ 157 w 388"/>
                <a:gd name="T101" fmla="*/ 185 h 402"/>
                <a:gd name="T102" fmla="*/ 178 w 388"/>
                <a:gd name="T103" fmla="*/ 212 h 402"/>
                <a:gd name="T104" fmla="*/ 210 w 388"/>
                <a:gd name="T105" fmla="*/ 248 h 402"/>
                <a:gd name="T106" fmla="*/ 227 w 388"/>
                <a:gd name="T107" fmla="*/ 26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8" h="402">
                  <a:moveTo>
                    <a:pt x="227" y="266"/>
                  </a:moveTo>
                  <a:lnTo>
                    <a:pt x="239" y="278"/>
                  </a:lnTo>
                  <a:lnTo>
                    <a:pt x="250" y="287"/>
                  </a:lnTo>
                  <a:lnTo>
                    <a:pt x="261" y="297"/>
                  </a:lnTo>
                  <a:lnTo>
                    <a:pt x="275" y="304"/>
                  </a:lnTo>
                  <a:lnTo>
                    <a:pt x="286" y="314"/>
                  </a:lnTo>
                  <a:lnTo>
                    <a:pt x="301" y="321"/>
                  </a:lnTo>
                  <a:lnTo>
                    <a:pt x="314" y="329"/>
                  </a:lnTo>
                  <a:lnTo>
                    <a:pt x="330" y="336"/>
                  </a:lnTo>
                  <a:lnTo>
                    <a:pt x="343" y="342"/>
                  </a:lnTo>
                  <a:lnTo>
                    <a:pt x="354" y="349"/>
                  </a:lnTo>
                  <a:lnTo>
                    <a:pt x="364" y="355"/>
                  </a:lnTo>
                  <a:lnTo>
                    <a:pt x="373" y="359"/>
                  </a:lnTo>
                  <a:lnTo>
                    <a:pt x="379" y="365"/>
                  </a:lnTo>
                  <a:lnTo>
                    <a:pt x="384" y="368"/>
                  </a:lnTo>
                  <a:lnTo>
                    <a:pt x="386" y="368"/>
                  </a:lnTo>
                  <a:lnTo>
                    <a:pt x="386" y="370"/>
                  </a:lnTo>
                  <a:lnTo>
                    <a:pt x="388" y="372"/>
                  </a:lnTo>
                  <a:lnTo>
                    <a:pt x="388" y="372"/>
                  </a:lnTo>
                  <a:lnTo>
                    <a:pt x="386" y="376"/>
                  </a:lnTo>
                  <a:lnTo>
                    <a:pt x="384" y="380"/>
                  </a:lnTo>
                  <a:lnTo>
                    <a:pt x="383" y="383"/>
                  </a:lnTo>
                  <a:lnTo>
                    <a:pt x="377" y="385"/>
                  </a:lnTo>
                  <a:lnTo>
                    <a:pt x="371" y="389"/>
                  </a:lnTo>
                  <a:lnTo>
                    <a:pt x="366" y="391"/>
                  </a:lnTo>
                  <a:lnTo>
                    <a:pt x="356" y="393"/>
                  </a:lnTo>
                  <a:lnTo>
                    <a:pt x="347" y="395"/>
                  </a:lnTo>
                  <a:lnTo>
                    <a:pt x="326" y="398"/>
                  </a:lnTo>
                  <a:lnTo>
                    <a:pt x="305" y="402"/>
                  </a:lnTo>
                  <a:lnTo>
                    <a:pt x="294" y="402"/>
                  </a:lnTo>
                  <a:lnTo>
                    <a:pt x="284" y="402"/>
                  </a:lnTo>
                  <a:lnTo>
                    <a:pt x="277" y="402"/>
                  </a:lnTo>
                  <a:lnTo>
                    <a:pt x="269" y="400"/>
                  </a:lnTo>
                  <a:lnTo>
                    <a:pt x="254" y="397"/>
                  </a:lnTo>
                  <a:lnTo>
                    <a:pt x="241" y="393"/>
                  </a:lnTo>
                  <a:lnTo>
                    <a:pt x="235" y="389"/>
                  </a:lnTo>
                  <a:lnTo>
                    <a:pt x="229" y="385"/>
                  </a:lnTo>
                  <a:lnTo>
                    <a:pt x="224" y="382"/>
                  </a:lnTo>
                  <a:lnTo>
                    <a:pt x="220" y="378"/>
                  </a:lnTo>
                  <a:lnTo>
                    <a:pt x="214" y="372"/>
                  </a:lnTo>
                  <a:lnTo>
                    <a:pt x="208" y="365"/>
                  </a:lnTo>
                  <a:lnTo>
                    <a:pt x="203" y="355"/>
                  </a:lnTo>
                  <a:lnTo>
                    <a:pt x="195" y="346"/>
                  </a:lnTo>
                  <a:lnTo>
                    <a:pt x="189" y="332"/>
                  </a:lnTo>
                  <a:lnTo>
                    <a:pt x="184" y="327"/>
                  </a:lnTo>
                  <a:lnTo>
                    <a:pt x="180" y="319"/>
                  </a:lnTo>
                  <a:lnTo>
                    <a:pt x="176" y="312"/>
                  </a:lnTo>
                  <a:lnTo>
                    <a:pt x="171" y="304"/>
                  </a:lnTo>
                  <a:lnTo>
                    <a:pt x="167" y="295"/>
                  </a:lnTo>
                  <a:lnTo>
                    <a:pt x="161" y="285"/>
                  </a:lnTo>
                  <a:lnTo>
                    <a:pt x="150" y="266"/>
                  </a:lnTo>
                  <a:lnTo>
                    <a:pt x="138" y="246"/>
                  </a:lnTo>
                  <a:lnTo>
                    <a:pt x="127" y="227"/>
                  </a:lnTo>
                  <a:lnTo>
                    <a:pt x="114" y="204"/>
                  </a:lnTo>
                  <a:lnTo>
                    <a:pt x="100" y="183"/>
                  </a:lnTo>
                  <a:lnTo>
                    <a:pt x="87" y="161"/>
                  </a:lnTo>
                  <a:lnTo>
                    <a:pt x="74" y="136"/>
                  </a:lnTo>
                  <a:lnTo>
                    <a:pt x="59" y="112"/>
                  </a:lnTo>
                  <a:lnTo>
                    <a:pt x="49" y="99"/>
                  </a:lnTo>
                  <a:lnTo>
                    <a:pt x="44" y="87"/>
                  </a:lnTo>
                  <a:lnTo>
                    <a:pt x="36" y="78"/>
                  </a:lnTo>
                  <a:lnTo>
                    <a:pt x="30" y="68"/>
                  </a:lnTo>
                  <a:lnTo>
                    <a:pt x="25" y="59"/>
                  </a:lnTo>
                  <a:lnTo>
                    <a:pt x="19" y="49"/>
                  </a:lnTo>
                  <a:lnTo>
                    <a:pt x="15" y="42"/>
                  </a:lnTo>
                  <a:lnTo>
                    <a:pt x="11" y="34"/>
                  </a:lnTo>
                  <a:lnTo>
                    <a:pt x="8" y="29"/>
                  </a:lnTo>
                  <a:lnTo>
                    <a:pt x="6" y="23"/>
                  </a:lnTo>
                  <a:lnTo>
                    <a:pt x="4" y="17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1" y="4"/>
                  </a:lnTo>
                  <a:lnTo>
                    <a:pt x="13" y="8"/>
                  </a:lnTo>
                  <a:lnTo>
                    <a:pt x="17" y="12"/>
                  </a:lnTo>
                  <a:lnTo>
                    <a:pt x="23" y="16"/>
                  </a:lnTo>
                  <a:lnTo>
                    <a:pt x="27" y="21"/>
                  </a:lnTo>
                  <a:lnTo>
                    <a:pt x="32" y="27"/>
                  </a:lnTo>
                  <a:lnTo>
                    <a:pt x="38" y="33"/>
                  </a:lnTo>
                  <a:lnTo>
                    <a:pt x="46" y="40"/>
                  </a:lnTo>
                  <a:lnTo>
                    <a:pt x="51" y="49"/>
                  </a:lnTo>
                  <a:lnTo>
                    <a:pt x="59" y="57"/>
                  </a:lnTo>
                  <a:lnTo>
                    <a:pt x="66" y="68"/>
                  </a:lnTo>
                  <a:lnTo>
                    <a:pt x="74" y="78"/>
                  </a:lnTo>
                  <a:lnTo>
                    <a:pt x="82" y="89"/>
                  </a:lnTo>
                  <a:lnTo>
                    <a:pt x="89" y="100"/>
                  </a:lnTo>
                  <a:lnTo>
                    <a:pt x="97" y="110"/>
                  </a:lnTo>
                  <a:lnTo>
                    <a:pt x="102" y="119"/>
                  </a:lnTo>
                  <a:lnTo>
                    <a:pt x="110" y="129"/>
                  </a:lnTo>
                  <a:lnTo>
                    <a:pt x="116" y="136"/>
                  </a:lnTo>
                  <a:lnTo>
                    <a:pt x="121" y="144"/>
                  </a:lnTo>
                  <a:lnTo>
                    <a:pt x="127" y="151"/>
                  </a:lnTo>
                  <a:lnTo>
                    <a:pt x="133" y="159"/>
                  </a:lnTo>
                  <a:lnTo>
                    <a:pt x="138" y="165"/>
                  </a:lnTo>
                  <a:lnTo>
                    <a:pt x="148" y="176"/>
                  </a:lnTo>
                  <a:lnTo>
                    <a:pt x="157" y="185"/>
                  </a:lnTo>
                  <a:lnTo>
                    <a:pt x="165" y="193"/>
                  </a:lnTo>
                  <a:lnTo>
                    <a:pt x="178" y="212"/>
                  </a:lnTo>
                  <a:lnTo>
                    <a:pt x="193" y="229"/>
                  </a:lnTo>
                  <a:lnTo>
                    <a:pt x="210" y="248"/>
                  </a:lnTo>
                  <a:lnTo>
                    <a:pt x="218" y="257"/>
                  </a:lnTo>
                  <a:lnTo>
                    <a:pt x="227" y="266"/>
                  </a:lnTo>
                  <a:lnTo>
                    <a:pt x="227" y="26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63"/>
          <p:cNvSpPr/>
          <p:nvPr/>
        </p:nvSpPr>
        <p:spPr bwMode="auto">
          <a:xfrm>
            <a:off x="6295715" y="1671171"/>
            <a:ext cx="242204" cy="195326"/>
          </a:xfrm>
          <a:custGeom>
            <a:avLst/>
            <a:gdLst>
              <a:gd name="T0" fmla="*/ 51 w 125"/>
              <a:gd name="T1" fmla="*/ 66 h 100"/>
              <a:gd name="T2" fmla="*/ 37 w 125"/>
              <a:gd name="T3" fmla="*/ 55 h 100"/>
              <a:gd name="T4" fmla="*/ 28 w 125"/>
              <a:gd name="T5" fmla="*/ 46 h 100"/>
              <a:gd name="T6" fmla="*/ 20 w 125"/>
              <a:gd name="T7" fmla="*/ 36 h 100"/>
              <a:gd name="T8" fmla="*/ 13 w 125"/>
              <a:gd name="T9" fmla="*/ 29 h 100"/>
              <a:gd name="T10" fmla="*/ 7 w 125"/>
              <a:gd name="T11" fmla="*/ 21 h 100"/>
              <a:gd name="T12" fmla="*/ 3 w 125"/>
              <a:gd name="T13" fmla="*/ 15 h 100"/>
              <a:gd name="T14" fmla="*/ 1 w 125"/>
              <a:gd name="T15" fmla="*/ 12 h 100"/>
              <a:gd name="T16" fmla="*/ 0 w 125"/>
              <a:gd name="T17" fmla="*/ 6 h 100"/>
              <a:gd name="T18" fmla="*/ 1 w 125"/>
              <a:gd name="T19" fmla="*/ 6 h 100"/>
              <a:gd name="T20" fmla="*/ 3 w 125"/>
              <a:gd name="T21" fmla="*/ 4 h 100"/>
              <a:gd name="T22" fmla="*/ 7 w 125"/>
              <a:gd name="T23" fmla="*/ 2 h 100"/>
              <a:gd name="T24" fmla="*/ 13 w 125"/>
              <a:gd name="T25" fmla="*/ 0 h 100"/>
              <a:gd name="T26" fmla="*/ 19 w 125"/>
              <a:gd name="T27" fmla="*/ 0 h 100"/>
              <a:gd name="T28" fmla="*/ 26 w 125"/>
              <a:gd name="T29" fmla="*/ 0 h 100"/>
              <a:gd name="T30" fmla="*/ 36 w 125"/>
              <a:gd name="T31" fmla="*/ 0 h 100"/>
              <a:gd name="T32" fmla="*/ 45 w 125"/>
              <a:gd name="T33" fmla="*/ 2 h 100"/>
              <a:gd name="T34" fmla="*/ 56 w 125"/>
              <a:gd name="T35" fmla="*/ 4 h 100"/>
              <a:gd name="T36" fmla="*/ 66 w 125"/>
              <a:gd name="T37" fmla="*/ 6 h 100"/>
              <a:gd name="T38" fmla="*/ 75 w 125"/>
              <a:gd name="T39" fmla="*/ 8 h 100"/>
              <a:gd name="T40" fmla="*/ 83 w 125"/>
              <a:gd name="T41" fmla="*/ 10 h 100"/>
              <a:gd name="T42" fmla="*/ 90 w 125"/>
              <a:gd name="T43" fmla="*/ 13 h 100"/>
              <a:gd name="T44" fmla="*/ 96 w 125"/>
              <a:gd name="T45" fmla="*/ 17 h 100"/>
              <a:gd name="T46" fmla="*/ 102 w 125"/>
              <a:gd name="T47" fmla="*/ 21 h 100"/>
              <a:gd name="T48" fmla="*/ 107 w 125"/>
              <a:gd name="T49" fmla="*/ 25 h 100"/>
              <a:gd name="T50" fmla="*/ 111 w 125"/>
              <a:gd name="T51" fmla="*/ 30 h 100"/>
              <a:gd name="T52" fmla="*/ 115 w 125"/>
              <a:gd name="T53" fmla="*/ 34 h 100"/>
              <a:gd name="T54" fmla="*/ 119 w 125"/>
              <a:gd name="T55" fmla="*/ 40 h 100"/>
              <a:gd name="T56" fmla="*/ 121 w 125"/>
              <a:gd name="T57" fmla="*/ 44 h 100"/>
              <a:gd name="T58" fmla="*/ 123 w 125"/>
              <a:gd name="T59" fmla="*/ 47 h 100"/>
              <a:gd name="T60" fmla="*/ 123 w 125"/>
              <a:gd name="T61" fmla="*/ 53 h 100"/>
              <a:gd name="T62" fmla="*/ 125 w 125"/>
              <a:gd name="T63" fmla="*/ 57 h 100"/>
              <a:gd name="T64" fmla="*/ 125 w 125"/>
              <a:gd name="T65" fmla="*/ 63 h 100"/>
              <a:gd name="T66" fmla="*/ 123 w 125"/>
              <a:gd name="T67" fmla="*/ 72 h 100"/>
              <a:gd name="T68" fmla="*/ 121 w 125"/>
              <a:gd name="T69" fmla="*/ 79 h 100"/>
              <a:gd name="T70" fmla="*/ 117 w 125"/>
              <a:gd name="T71" fmla="*/ 87 h 100"/>
              <a:gd name="T72" fmla="*/ 111 w 125"/>
              <a:gd name="T73" fmla="*/ 95 h 100"/>
              <a:gd name="T74" fmla="*/ 109 w 125"/>
              <a:gd name="T75" fmla="*/ 96 h 100"/>
              <a:gd name="T76" fmla="*/ 107 w 125"/>
              <a:gd name="T77" fmla="*/ 98 h 100"/>
              <a:gd name="T78" fmla="*/ 106 w 125"/>
              <a:gd name="T79" fmla="*/ 100 h 100"/>
              <a:gd name="T80" fmla="*/ 104 w 125"/>
              <a:gd name="T81" fmla="*/ 100 h 100"/>
              <a:gd name="T82" fmla="*/ 100 w 125"/>
              <a:gd name="T83" fmla="*/ 100 h 100"/>
              <a:gd name="T84" fmla="*/ 96 w 125"/>
              <a:gd name="T85" fmla="*/ 100 h 100"/>
              <a:gd name="T86" fmla="*/ 94 w 125"/>
              <a:gd name="T87" fmla="*/ 98 h 100"/>
              <a:gd name="T88" fmla="*/ 90 w 125"/>
              <a:gd name="T89" fmla="*/ 98 h 100"/>
              <a:gd name="T90" fmla="*/ 87 w 125"/>
              <a:gd name="T91" fmla="*/ 96 h 100"/>
              <a:gd name="T92" fmla="*/ 81 w 125"/>
              <a:gd name="T93" fmla="*/ 93 h 100"/>
              <a:gd name="T94" fmla="*/ 77 w 125"/>
              <a:gd name="T95" fmla="*/ 91 h 100"/>
              <a:gd name="T96" fmla="*/ 72 w 125"/>
              <a:gd name="T97" fmla="*/ 87 h 100"/>
              <a:gd name="T98" fmla="*/ 68 w 125"/>
              <a:gd name="T99" fmla="*/ 81 h 100"/>
              <a:gd name="T100" fmla="*/ 62 w 125"/>
              <a:gd name="T101" fmla="*/ 78 h 100"/>
              <a:gd name="T102" fmla="*/ 56 w 125"/>
              <a:gd name="T103" fmla="*/ 72 h 100"/>
              <a:gd name="T104" fmla="*/ 51 w 125"/>
              <a:gd name="T105" fmla="*/ 66 h 100"/>
              <a:gd name="T106" fmla="*/ 51 w 125"/>
              <a:gd name="T107" fmla="*/ 6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5" h="100">
                <a:moveTo>
                  <a:pt x="51" y="66"/>
                </a:moveTo>
                <a:lnTo>
                  <a:pt x="37" y="55"/>
                </a:lnTo>
                <a:lnTo>
                  <a:pt x="28" y="46"/>
                </a:lnTo>
                <a:lnTo>
                  <a:pt x="20" y="36"/>
                </a:lnTo>
                <a:lnTo>
                  <a:pt x="13" y="29"/>
                </a:lnTo>
                <a:lnTo>
                  <a:pt x="7" y="21"/>
                </a:lnTo>
                <a:lnTo>
                  <a:pt x="3" y="15"/>
                </a:lnTo>
                <a:lnTo>
                  <a:pt x="1" y="12"/>
                </a:lnTo>
                <a:lnTo>
                  <a:pt x="0" y="6"/>
                </a:lnTo>
                <a:lnTo>
                  <a:pt x="1" y="6"/>
                </a:lnTo>
                <a:lnTo>
                  <a:pt x="3" y="4"/>
                </a:lnTo>
                <a:lnTo>
                  <a:pt x="7" y="2"/>
                </a:ln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6" y="0"/>
                </a:lnTo>
                <a:lnTo>
                  <a:pt x="45" y="2"/>
                </a:lnTo>
                <a:lnTo>
                  <a:pt x="56" y="4"/>
                </a:lnTo>
                <a:lnTo>
                  <a:pt x="66" y="6"/>
                </a:lnTo>
                <a:lnTo>
                  <a:pt x="75" y="8"/>
                </a:lnTo>
                <a:lnTo>
                  <a:pt x="83" y="10"/>
                </a:lnTo>
                <a:lnTo>
                  <a:pt x="90" y="13"/>
                </a:lnTo>
                <a:lnTo>
                  <a:pt x="96" y="17"/>
                </a:lnTo>
                <a:lnTo>
                  <a:pt x="102" y="21"/>
                </a:lnTo>
                <a:lnTo>
                  <a:pt x="107" y="25"/>
                </a:lnTo>
                <a:lnTo>
                  <a:pt x="111" y="30"/>
                </a:lnTo>
                <a:lnTo>
                  <a:pt x="115" y="34"/>
                </a:lnTo>
                <a:lnTo>
                  <a:pt x="119" y="40"/>
                </a:lnTo>
                <a:lnTo>
                  <a:pt x="121" y="44"/>
                </a:lnTo>
                <a:lnTo>
                  <a:pt x="123" y="47"/>
                </a:lnTo>
                <a:lnTo>
                  <a:pt x="123" y="53"/>
                </a:lnTo>
                <a:lnTo>
                  <a:pt x="125" y="57"/>
                </a:lnTo>
                <a:lnTo>
                  <a:pt x="125" y="63"/>
                </a:lnTo>
                <a:lnTo>
                  <a:pt x="123" y="72"/>
                </a:lnTo>
                <a:lnTo>
                  <a:pt x="121" y="79"/>
                </a:lnTo>
                <a:lnTo>
                  <a:pt x="117" y="87"/>
                </a:lnTo>
                <a:lnTo>
                  <a:pt x="111" y="95"/>
                </a:lnTo>
                <a:lnTo>
                  <a:pt x="109" y="96"/>
                </a:lnTo>
                <a:lnTo>
                  <a:pt x="107" y="98"/>
                </a:lnTo>
                <a:lnTo>
                  <a:pt x="106" y="100"/>
                </a:lnTo>
                <a:lnTo>
                  <a:pt x="104" y="100"/>
                </a:lnTo>
                <a:lnTo>
                  <a:pt x="100" y="100"/>
                </a:lnTo>
                <a:lnTo>
                  <a:pt x="96" y="100"/>
                </a:lnTo>
                <a:lnTo>
                  <a:pt x="94" y="98"/>
                </a:lnTo>
                <a:lnTo>
                  <a:pt x="90" y="98"/>
                </a:lnTo>
                <a:lnTo>
                  <a:pt x="87" y="96"/>
                </a:lnTo>
                <a:lnTo>
                  <a:pt x="81" y="93"/>
                </a:lnTo>
                <a:lnTo>
                  <a:pt x="77" y="91"/>
                </a:lnTo>
                <a:lnTo>
                  <a:pt x="72" y="87"/>
                </a:lnTo>
                <a:lnTo>
                  <a:pt x="68" y="81"/>
                </a:lnTo>
                <a:lnTo>
                  <a:pt x="62" y="78"/>
                </a:lnTo>
                <a:lnTo>
                  <a:pt x="56" y="72"/>
                </a:lnTo>
                <a:lnTo>
                  <a:pt x="51" y="66"/>
                </a:lnTo>
                <a:lnTo>
                  <a:pt x="51" y="6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66"/>
          <p:cNvSpPr/>
          <p:nvPr/>
        </p:nvSpPr>
        <p:spPr bwMode="auto">
          <a:xfrm>
            <a:off x="6123829" y="1936814"/>
            <a:ext cx="605511" cy="187513"/>
          </a:xfrm>
          <a:custGeom>
            <a:avLst/>
            <a:gdLst>
              <a:gd name="T0" fmla="*/ 292 w 311"/>
              <a:gd name="T1" fmla="*/ 42 h 96"/>
              <a:gd name="T2" fmla="*/ 284 w 311"/>
              <a:gd name="T3" fmla="*/ 43 h 96"/>
              <a:gd name="T4" fmla="*/ 273 w 311"/>
              <a:gd name="T5" fmla="*/ 45 h 96"/>
              <a:gd name="T6" fmla="*/ 260 w 311"/>
              <a:gd name="T7" fmla="*/ 49 h 96"/>
              <a:gd name="T8" fmla="*/ 245 w 311"/>
              <a:gd name="T9" fmla="*/ 53 h 96"/>
              <a:gd name="T10" fmla="*/ 226 w 311"/>
              <a:gd name="T11" fmla="*/ 57 h 96"/>
              <a:gd name="T12" fmla="*/ 203 w 311"/>
              <a:gd name="T13" fmla="*/ 60 h 96"/>
              <a:gd name="T14" fmla="*/ 177 w 311"/>
              <a:gd name="T15" fmla="*/ 66 h 96"/>
              <a:gd name="T16" fmla="*/ 148 w 311"/>
              <a:gd name="T17" fmla="*/ 72 h 96"/>
              <a:gd name="T18" fmla="*/ 122 w 311"/>
              <a:gd name="T19" fmla="*/ 77 h 96"/>
              <a:gd name="T20" fmla="*/ 101 w 311"/>
              <a:gd name="T21" fmla="*/ 83 h 96"/>
              <a:gd name="T22" fmla="*/ 82 w 311"/>
              <a:gd name="T23" fmla="*/ 87 h 96"/>
              <a:gd name="T24" fmla="*/ 65 w 311"/>
              <a:gd name="T25" fmla="*/ 91 h 96"/>
              <a:gd name="T26" fmla="*/ 53 w 311"/>
              <a:gd name="T27" fmla="*/ 93 h 96"/>
              <a:gd name="T28" fmla="*/ 46 w 311"/>
              <a:gd name="T29" fmla="*/ 94 h 96"/>
              <a:gd name="T30" fmla="*/ 40 w 311"/>
              <a:gd name="T31" fmla="*/ 96 h 96"/>
              <a:gd name="T32" fmla="*/ 33 w 311"/>
              <a:gd name="T33" fmla="*/ 94 h 96"/>
              <a:gd name="T34" fmla="*/ 19 w 311"/>
              <a:gd name="T35" fmla="*/ 89 h 96"/>
              <a:gd name="T36" fmla="*/ 6 w 311"/>
              <a:gd name="T37" fmla="*/ 79 h 96"/>
              <a:gd name="T38" fmla="*/ 0 w 311"/>
              <a:gd name="T39" fmla="*/ 76 h 96"/>
              <a:gd name="T40" fmla="*/ 0 w 311"/>
              <a:gd name="T41" fmla="*/ 70 h 96"/>
              <a:gd name="T42" fmla="*/ 4 w 311"/>
              <a:gd name="T43" fmla="*/ 66 h 96"/>
              <a:gd name="T44" fmla="*/ 8 w 311"/>
              <a:gd name="T45" fmla="*/ 62 h 96"/>
              <a:gd name="T46" fmla="*/ 14 w 311"/>
              <a:gd name="T47" fmla="*/ 60 h 96"/>
              <a:gd name="T48" fmla="*/ 23 w 311"/>
              <a:gd name="T49" fmla="*/ 57 h 96"/>
              <a:gd name="T50" fmla="*/ 36 w 311"/>
              <a:gd name="T51" fmla="*/ 53 h 96"/>
              <a:gd name="T52" fmla="*/ 52 w 311"/>
              <a:gd name="T53" fmla="*/ 47 h 96"/>
              <a:gd name="T54" fmla="*/ 71 w 311"/>
              <a:gd name="T55" fmla="*/ 42 h 96"/>
              <a:gd name="T56" fmla="*/ 93 w 311"/>
              <a:gd name="T57" fmla="*/ 34 h 96"/>
              <a:gd name="T58" fmla="*/ 120 w 311"/>
              <a:gd name="T59" fmla="*/ 26 h 96"/>
              <a:gd name="T60" fmla="*/ 148 w 311"/>
              <a:gd name="T61" fmla="*/ 19 h 96"/>
              <a:gd name="T62" fmla="*/ 173 w 311"/>
              <a:gd name="T63" fmla="*/ 11 h 96"/>
              <a:gd name="T64" fmla="*/ 195 w 311"/>
              <a:gd name="T65" fmla="*/ 6 h 96"/>
              <a:gd name="T66" fmla="*/ 216 w 311"/>
              <a:gd name="T67" fmla="*/ 2 h 96"/>
              <a:gd name="T68" fmla="*/ 235 w 311"/>
              <a:gd name="T69" fmla="*/ 0 h 96"/>
              <a:gd name="T70" fmla="*/ 250 w 311"/>
              <a:gd name="T71" fmla="*/ 0 h 96"/>
              <a:gd name="T72" fmla="*/ 264 w 311"/>
              <a:gd name="T73" fmla="*/ 0 h 96"/>
              <a:gd name="T74" fmla="*/ 273 w 311"/>
              <a:gd name="T75" fmla="*/ 2 h 96"/>
              <a:gd name="T76" fmla="*/ 284 w 311"/>
              <a:gd name="T77" fmla="*/ 8 h 96"/>
              <a:gd name="T78" fmla="*/ 298 w 311"/>
              <a:gd name="T79" fmla="*/ 13 h 96"/>
              <a:gd name="T80" fmla="*/ 305 w 311"/>
              <a:gd name="T81" fmla="*/ 21 h 96"/>
              <a:gd name="T82" fmla="*/ 311 w 311"/>
              <a:gd name="T83" fmla="*/ 25 h 96"/>
              <a:gd name="T84" fmla="*/ 311 w 311"/>
              <a:gd name="T85" fmla="*/ 28 h 96"/>
              <a:gd name="T86" fmla="*/ 309 w 311"/>
              <a:gd name="T87" fmla="*/ 32 h 96"/>
              <a:gd name="T88" fmla="*/ 305 w 311"/>
              <a:gd name="T89" fmla="*/ 36 h 96"/>
              <a:gd name="T90" fmla="*/ 298 w 311"/>
              <a:gd name="T91" fmla="*/ 40 h 96"/>
              <a:gd name="T92" fmla="*/ 294 w 311"/>
              <a:gd name="T93" fmla="*/ 4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1" h="96">
                <a:moveTo>
                  <a:pt x="294" y="42"/>
                </a:moveTo>
                <a:lnTo>
                  <a:pt x="292" y="42"/>
                </a:lnTo>
                <a:lnTo>
                  <a:pt x="288" y="43"/>
                </a:lnTo>
                <a:lnTo>
                  <a:pt x="284" y="43"/>
                </a:lnTo>
                <a:lnTo>
                  <a:pt x="279" y="45"/>
                </a:lnTo>
                <a:lnTo>
                  <a:pt x="273" y="45"/>
                </a:lnTo>
                <a:lnTo>
                  <a:pt x="267" y="47"/>
                </a:lnTo>
                <a:lnTo>
                  <a:pt x="260" y="49"/>
                </a:lnTo>
                <a:lnTo>
                  <a:pt x="252" y="51"/>
                </a:lnTo>
                <a:lnTo>
                  <a:pt x="245" y="53"/>
                </a:lnTo>
                <a:lnTo>
                  <a:pt x="235" y="55"/>
                </a:lnTo>
                <a:lnTo>
                  <a:pt x="226" y="57"/>
                </a:lnTo>
                <a:lnTo>
                  <a:pt x="214" y="59"/>
                </a:lnTo>
                <a:lnTo>
                  <a:pt x="203" y="60"/>
                </a:lnTo>
                <a:lnTo>
                  <a:pt x="190" y="62"/>
                </a:lnTo>
                <a:lnTo>
                  <a:pt x="177" y="66"/>
                </a:lnTo>
                <a:lnTo>
                  <a:pt x="163" y="68"/>
                </a:lnTo>
                <a:lnTo>
                  <a:pt x="148" y="72"/>
                </a:lnTo>
                <a:lnTo>
                  <a:pt x="135" y="76"/>
                </a:lnTo>
                <a:lnTo>
                  <a:pt x="122" y="77"/>
                </a:lnTo>
                <a:lnTo>
                  <a:pt x="110" y="81"/>
                </a:lnTo>
                <a:lnTo>
                  <a:pt x="101" y="83"/>
                </a:lnTo>
                <a:lnTo>
                  <a:pt x="89" y="85"/>
                </a:lnTo>
                <a:lnTo>
                  <a:pt x="82" y="87"/>
                </a:lnTo>
                <a:lnTo>
                  <a:pt x="72" y="89"/>
                </a:lnTo>
                <a:lnTo>
                  <a:pt x="65" y="91"/>
                </a:lnTo>
                <a:lnTo>
                  <a:pt x="59" y="93"/>
                </a:lnTo>
                <a:lnTo>
                  <a:pt x="53" y="93"/>
                </a:lnTo>
                <a:lnTo>
                  <a:pt x="50" y="94"/>
                </a:lnTo>
                <a:lnTo>
                  <a:pt x="46" y="94"/>
                </a:lnTo>
                <a:lnTo>
                  <a:pt x="42" y="96"/>
                </a:lnTo>
                <a:lnTo>
                  <a:pt x="40" y="96"/>
                </a:lnTo>
                <a:lnTo>
                  <a:pt x="38" y="96"/>
                </a:lnTo>
                <a:lnTo>
                  <a:pt x="33" y="94"/>
                </a:lnTo>
                <a:lnTo>
                  <a:pt x="27" y="93"/>
                </a:lnTo>
                <a:lnTo>
                  <a:pt x="19" y="89"/>
                </a:lnTo>
                <a:lnTo>
                  <a:pt x="10" y="81"/>
                </a:lnTo>
                <a:lnTo>
                  <a:pt x="6" y="79"/>
                </a:lnTo>
                <a:lnTo>
                  <a:pt x="2" y="77"/>
                </a:lnTo>
                <a:lnTo>
                  <a:pt x="0" y="76"/>
                </a:lnTo>
                <a:lnTo>
                  <a:pt x="0" y="74"/>
                </a:lnTo>
                <a:lnTo>
                  <a:pt x="0" y="70"/>
                </a:lnTo>
                <a:lnTo>
                  <a:pt x="2" y="68"/>
                </a:lnTo>
                <a:lnTo>
                  <a:pt x="4" y="66"/>
                </a:lnTo>
                <a:lnTo>
                  <a:pt x="6" y="64"/>
                </a:lnTo>
                <a:lnTo>
                  <a:pt x="8" y="62"/>
                </a:lnTo>
                <a:lnTo>
                  <a:pt x="10" y="62"/>
                </a:lnTo>
                <a:lnTo>
                  <a:pt x="14" y="60"/>
                </a:lnTo>
                <a:lnTo>
                  <a:pt x="19" y="59"/>
                </a:lnTo>
                <a:lnTo>
                  <a:pt x="23" y="57"/>
                </a:lnTo>
                <a:lnTo>
                  <a:pt x="29" y="55"/>
                </a:lnTo>
                <a:lnTo>
                  <a:pt x="36" y="53"/>
                </a:lnTo>
                <a:lnTo>
                  <a:pt x="44" y="49"/>
                </a:lnTo>
                <a:lnTo>
                  <a:pt x="52" y="47"/>
                </a:lnTo>
                <a:lnTo>
                  <a:pt x="61" y="43"/>
                </a:lnTo>
                <a:lnTo>
                  <a:pt x="71" y="42"/>
                </a:lnTo>
                <a:lnTo>
                  <a:pt x="82" y="38"/>
                </a:lnTo>
                <a:lnTo>
                  <a:pt x="93" y="34"/>
                </a:lnTo>
                <a:lnTo>
                  <a:pt x="107" y="30"/>
                </a:lnTo>
                <a:lnTo>
                  <a:pt x="120" y="26"/>
                </a:lnTo>
                <a:lnTo>
                  <a:pt x="133" y="23"/>
                </a:lnTo>
                <a:lnTo>
                  <a:pt x="148" y="19"/>
                </a:lnTo>
                <a:lnTo>
                  <a:pt x="160" y="15"/>
                </a:lnTo>
                <a:lnTo>
                  <a:pt x="173" y="11"/>
                </a:lnTo>
                <a:lnTo>
                  <a:pt x="184" y="8"/>
                </a:lnTo>
                <a:lnTo>
                  <a:pt x="195" y="6"/>
                </a:lnTo>
                <a:lnTo>
                  <a:pt x="207" y="4"/>
                </a:lnTo>
                <a:lnTo>
                  <a:pt x="216" y="2"/>
                </a:lnTo>
                <a:lnTo>
                  <a:pt x="226" y="0"/>
                </a:lnTo>
                <a:lnTo>
                  <a:pt x="235" y="0"/>
                </a:lnTo>
                <a:lnTo>
                  <a:pt x="243" y="0"/>
                </a:lnTo>
                <a:lnTo>
                  <a:pt x="250" y="0"/>
                </a:lnTo>
                <a:lnTo>
                  <a:pt x="256" y="0"/>
                </a:lnTo>
                <a:lnTo>
                  <a:pt x="264" y="0"/>
                </a:lnTo>
                <a:lnTo>
                  <a:pt x="269" y="2"/>
                </a:lnTo>
                <a:lnTo>
                  <a:pt x="273" y="2"/>
                </a:lnTo>
                <a:lnTo>
                  <a:pt x="277" y="4"/>
                </a:lnTo>
                <a:lnTo>
                  <a:pt x="284" y="8"/>
                </a:lnTo>
                <a:lnTo>
                  <a:pt x="292" y="11"/>
                </a:lnTo>
                <a:lnTo>
                  <a:pt x="298" y="13"/>
                </a:lnTo>
                <a:lnTo>
                  <a:pt x="302" y="17"/>
                </a:lnTo>
                <a:lnTo>
                  <a:pt x="305" y="21"/>
                </a:lnTo>
                <a:lnTo>
                  <a:pt x="309" y="23"/>
                </a:lnTo>
                <a:lnTo>
                  <a:pt x="311" y="25"/>
                </a:lnTo>
                <a:lnTo>
                  <a:pt x="311" y="26"/>
                </a:lnTo>
                <a:lnTo>
                  <a:pt x="311" y="28"/>
                </a:lnTo>
                <a:lnTo>
                  <a:pt x="309" y="30"/>
                </a:lnTo>
                <a:lnTo>
                  <a:pt x="309" y="32"/>
                </a:lnTo>
                <a:lnTo>
                  <a:pt x="307" y="34"/>
                </a:lnTo>
                <a:lnTo>
                  <a:pt x="305" y="36"/>
                </a:lnTo>
                <a:lnTo>
                  <a:pt x="302" y="38"/>
                </a:lnTo>
                <a:lnTo>
                  <a:pt x="298" y="40"/>
                </a:lnTo>
                <a:lnTo>
                  <a:pt x="294" y="42"/>
                </a:lnTo>
                <a:lnTo>
                  <a:pt x="294" y="4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69"/>
          <p:cNvSpPr/>
          <p:nvPr/>
        </p:nvSpPr>
        <p:spPr bwMode="auto">
          <a:xfrm>
            <a:off x="6459789" y="2202457"/>
            <a:ext cx="148447" cy="222672"/>
          </a:xfrm>
          <a:custGeom>
            <a:avLst/>
            <a:gdLst>
              <a:gd name="T0" fmla="*/ 40 w 76"/>
              <a:gd name="T1" fmla="*/ 15 h 115"/>
              <a:gd name="T2" fmla="*/ 47 w 76"/>
              <a:gd name="T3" fmla="*/ 21 h 115"/>
              <a:gd name="T4" fmla="*/ 53 w 76"/>
              <a:gd name="T5" fmla="*/ 24 h 115"/>
              <a:gd name="T6" fmla="*/ 58 w 76"/>
              <a:gd name="T7" fmla="*/ 30 h 115"/>
              <a:gd name="T8" fmla="*/ 64 w 76"/>
              <a:gd name="T9" fmla="*/ 36 h 115"/>
              <a:gd name="T10" fmla="*/ 68 w 76"/>
              <a:gd name="T11" fmla="*/ 41 h 115"/>
              <a:gd name="T12" fmla="*/ 72 w 76"/>
              <a:gd name="T13" fmla="*/ 47 h 115"/>
              <a:gd name="T14" fmla="*/ 74 w 76"/>
              <a:gd name="T15" fmla="*/ 55 h 115"/>
              <a:gd name="T16" fmla="*/ 76 w 76"/>
              <a:gd name="T17" fmla="*/ 60 h 115"/>
              <a:gd name="T18" fmla="*/ 76 w 76"/>
              <a:gd name="T19" fmla="*/ 70 h 115"/>
              <a:gd name="T20" fmla="*/ 76 w 76"/>
              <a:gd name="T21" fmla="*/ 75 h 115"/>
              <a:gd name="T22" fmla="*/ 74 w 76"/>
              <a:gd name="T23" fmla="*/ 83 h 115"/>
              <a:gd name="T24" fmla="*/ 74 w 76"/>
              <a:gd name="T25" fmla="*/ 89 h 115"/>
              <a:gd name="T26" fmla="*/ 72 w 76"/>
              <a:gd name="T27" fmla="*/ 92 h 115"/>
              <a:gd name="T28" fmla="*/ 70 w 76"/>
              <a:gd name="T29" fmla="*/ 96 h 115"/>
              <a:gd name="T30" fmla="*/ 70 w 76"/>
              <a:gd name="T31" fmla="*/ 100 h 115"/>
              <a:gd name="T32" fmla="*/ 68 w 76"/>
              <a:gd name="T33" fmla="*/ 102 h 115"/>
              <a:gd name="T34" fmla="*/ 64 w 76"/>
              <a:gd name="T35" fmla="*/ 107 h 115"/>
              <a:gd name="T36" fmla="*/ 62 w 76"/>
              <a:gd name="T37" fmla="*/ 113 h 115"/>
              <a:gd name="T38" fmla="*/ 58 w 76"/>
              <a:gd name="T39" fmla="*/ 115 h 115"/>
              <a:gd name="T40" fmla="*/ 55 w 76"/>
              <a:gd name="T41" fmla="*/ 115 h 115"/>
              <a:gd name="T42" fmla="*/ 53 w 76"/>
              <a:gd name="T43" fmla="*/ 115 h 115"/>
              <a:gd name="T44" fmla="*/ 51 w 76"/>
              <a:gd name="T45" fmla="*/ 113 h 115"/>
              <a:gd name="T46" fmla="*/ 47 w 76"/>
              <a:gd name="T47" fmla="*/ 107 h 115"/>
              <a:gd name="T48" fmla="*/ 43 w 76"/>
              <a:gd name="T49" fmla="*/ 102 h 115"/>
              <a:gd name="T50" fmla="*/ 40 w 76"/>
              <a:gd name="T51" fmla="*/ 94 h 115"/>
              <a:gd name="T52" fmla="*/ 34 w 76"/>
              <a:gd name="T53" fmla="*/ 85 h 115"/>
              <a:gd name="T54" fmla="*/ 28 w 76"/>
              <a:gd name="T55" fmla="*/ 73 h 115"/>
              <a:gd name="T56" fmla="*/ 22 w 76"/>
              <a:gd name="T57" fmla="*/ 60 h 115"/>
              <a:gd name="T58" fmla="*/ 15 w 76"/>
              <a:gd name="T59" fmla="*/ 47 h 115"/>
              <a:gd name="T60" fmla="*/ 9 w 76"/>
              <a:gd name="T61" fmla="*/ 36 h 115"/>
              <a:gd name="T62" fmla="*/ 5 w 76"/>
              <a:gd name="T63" fmla="*/ 26 h 115"/>
              <a:gd name="T64" fmla="*/ 4 w 76"/>
              <a:gd name="T65" fmla="*/ 19 h 115"/>
              <a:gd name="T66" fmla="*/ 2 w 76"/>
              <a:gd name="T67" fmla="*/ 13 h 115"/>
              <a:gd name="T68" fmla="*/ 0 w 76"/>
              <a:gd name="T69" fmla="*/ 7 h 115"/>
              <a:gd name="T70" fmla="*/ 2 w 76"/>
              <a:gd name="T71" fmla="*/ 4 h 115"/>
              <a:gd name="T72" fmla="*/ 2 w 76"/>
              <a:gd name="T73" fmla="*/ 2 h 115"/>
              <a:gd name="T74" fmla="*/ 4 w 76"/>
              <a:gd name="T75" fmla="*/ 0 h 115"/>
              <a:gd name="T76" fmla="*/ 7 w 76"/>
              <a:gd name="T77" fmla="*/ 0 h 115"/>
              <a:gd name="T78" fmla="*/ 9 w 76"/>
              <a:gd name="T79" fmla="*/ 0 h 115"/>
              <a:gd name="T80" fmla="*/ 15 w 76"/>
              <a:gd name="T81" fmla="*/ 2 h 115"/>
              <a:gd name="T82" fmla="*/ 19 w 76"/>
              <a:gd name="T83" fmla="*/ 4 h 115"/>
              <a:gd name="T84" fmla="*/ 24 w 76"/>
              <a:gd name="T85" fmla="*/ 6 h 115"/>
              <a:gd name="T86" fmla="*/ 32 w 76"/>
              <a:gd name="T87" fmla="*/ 9 h 115"/>
              <a:gd name="T88" fmla="*/ 40 w 76"/>
              <a:gd name="T89" fmla="*/ 15 h 115"/>
              <a:gd name="T90" fmla="*/ 40 w 76"/>
              <a:gd name="T91" fmla="*/ 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115">
                <a:moveTo>
                  <a:pt x="40" y="15"/>
                </a:moveTo>
                <a:lnTo>
                  <a:pt x="47" y="21"/>
                </a:lnTo>
                <a:lnTo>
                  <a:pt x="53" y="24"/>
                </a:lnTo>
                <a:lnTo>
                  <a:pt x="58" y="30"/>
                </a:lnTo>
                <a:lnTo>
                  <a:pt x="64" y="36"/>
                </a:lnTo>
                <a:lnTo>
                  <a:pt x="68" y="41"/>
                </a:lnTo>
                <a:lnTo>
                  <a:pt x="72" y="47"/>
                </a:lnTo>
                <a:lnTo>
                  <a:pt x="74" y="55"/>
                </a:lnTo>
                <a:lnTo>
                  <a:pt x="76" y="60"/>
                </a:lnTo>
                <a:lnTo>
                  <a:pt x="76" y="70"/>
                </a:lnTo>
                <a:lnTo>
                  <a:pt x="76" y="75"/>
                </a:lnTo>
                <a:lnTo>
                  <a:pt x="74" y="83"/>
                </a:lnTo>
                <a:lnTo>
                  <a:pt x="74" y="89"/>
                </a:lnTo>
                <a:lnTo>
                  <a:pt x="72" y="92"/>
                </a:lnTo>
                <a:lnTo>
                  <a:pt x="70" y="96"/>
                </a:lnTo>
                <a:lnTo>
                  <a:pt x="70" y="100"/>
                </a:lnTo>
                <a:lnTo>
                  <a:pt x="68" y="102"/>
                </a:lnTo>
                <a:lnTo>
                  <a:pt x="64" y="107"/>
                </a:lnTo>
                <a:lnTo>
                  <a:pt x="62" y="113"/>
                </a:lnTo>
                <a:lnTo>
                  <a:pt x="58" y="115"/>
                </a:lnTo>
                <a:lnTo>
                  <a:pt x="55" y="115"/>
                </a:lnTo>
                <a:lnTo>
                  <a:pt x="53" y="115"/>
                </a:lnTo>
                <a:lnTo>
                  <a:pt x="51" y="113"/>
                </a:lnTo>
                <a:lnTo>
                  <a:pt x="47" y="107"/>
                </a:lnTo>
                <a:lnTo>
                  <a:pt x="43" y="102"/>
                </a:lnTo>
                <a:lnTo>
                  <a:pt x="40" y="94"/>
                </a:lnTo>
                <a:lnTo>
                  <a:pt x="34" y="85"/>
                </a:lnTo>
                <a:lnTo>
                  <a:pt x="28" y="73"/>
                </a:lnTo>
                <a:lnTo>
                  <a:pt x="22" y="60"/>
                </a:lnTo>
                <a:lnTo>
                  <a:pt x="15" y="47"/>
                </a:lnTo>
                <a:lnTo>
                  <a:pt x="9" y="36"/>
                </a:lnTo>
                <a:lnTo>
                  <a:pt x="5" y="26"/>
                </a:lnTo>
                <a:lnTo>
                  <a:pt x="4" y="19"/>
                </a:lnTo>
                <a:lnTo>
                  <a:pt x="2" y="13"/>
                </a:lnTo>
                <a:lnTo>
                  <a:pt x="0" y="7"/>
                </a:lnTo>
                <a:lnTo>
                  <a:pt x="2" y="4"/>
                </a:lnTo>
                <a:lnTo>
                  <a:pt x="2" y="2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lnTo>
                  <a:pt x="15" y="2"/>
                </a:lnTo>
                <a:lnTo>
                  <a:pt x="19" y="4"/>
                </a:lnTo>
                <a:lnTo>
                  <a:pt x="24" y="6"/>
                </a:lnTo>
                <a:lnTo>
                  <a:pt x="32" y="9"/>
                </a:lnTo>
                <a:lnTo>
                  <a:pt x="40" y="15"/>
                </a:lnTo>
                <a:lnTo>
                  <a:pt x="40" y="1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70"/>
          <p:cNvSpPr/>
          <p:nvPr/>
        </p:nvSpPr>
        <p:spPr bwMode="auto">
          <a:xfrm>
            <a:off x="6108203" y="2636078"/>
            <a:ext cx="132821" cy="796928"/>
          </a:xfrm>
          <a:custGeom>
            <a:avLst/>
            <a:gdLst>
              <a:gd name="T0" fmla="*/ 15 w 66"/>
              <a:gd name="T1" fmla="*/ 30 h 407"/>
              <a:gd name="T2" fmla="*/ 11 w 66"/>
              <a:gd name="T3" fmla="*/ 22 h 407"/>
              <a:gd name="T4" fmla="*/ 11 w 66"/>
              <a:gd name="T5" fmla="*/ 13 h 407"/>
              <a:gd name="T6" fmla="*/ 13 w 66"/>
              <a:gd name="T7" fmla="*/ 3 h 407"/>
              <a:gd name="T8" fmla="*/ 19 w 66"/>
              <a:gd name="T9" fmla="*/ 0 h 407"/>
              <a:gd name="T10" fmla="*/ 28 w 66"/>
              <a:gd name="T11" fmla="*/ 0 h 407"/>
              <a:gd name="T12" fmla="*/ 45 w 66"/>
              <a:gd name="T13" fmla="*/ 0 h 407"/>
              <a:gd name="T14" fmla="*/ 66 w 66"/>
              <a:gd name="T15" fmla="*/ 3 h 407"/>
              <a:gd name="T16" fmla="*/ 66 w 66"/>
              <a:gd name="T17" fmla="*/ 66 h 407"/>
              <a:gd name="T18" fmla="*/ 64 w 66"/>
              <a:gd name="T19" fmla="*/ 122 h 407"/>
              <a:gd name="T20" fmla="*/ 60 w 66"/>
              <a:gd name="T21" fmla="*/ 175 h 407"/>
              <a:gd name="T22" fmla="*/ 59 w 66"/>
              <a:gd name="T23" fmla="*/ 218 h 407"/>
              <a:gd name="T24" fmla="*/ 55 w 66"/>
              <a:gd name="T25" fmla="*/ 262 h 407"/>
              <a:gd name="T26" fmla="*/ 51 w 66"/>
              <a:gd name="T27" fmla="*/ 298 h 407"/>
              <a:gd name="T28" fmla="*/ 45 w 66"/>
              <a:gd name="T29" fmla="*/ 330 h 407"/>
              <a:gd name="T30" fmla="*/ 42 w 66"/>
              <a:gd name="T31" fmla="*/ 356 h 407"/>
              <a:gd name="T32" fmla="*/ 40 w 66"/>
              <a:gd name="T33" fmla="*/ 379 h 407"/>
              <a:gd name="T34" fmla="*/ 36 w 66"/>
              <a:gd name="T35" fmla="*/ 394 h 407"/>
              <a:gd name="T36" fmla="*/ 32 w 66"/>
              <a:gd name="T37" fmla="*/ 403 h 407"/>
              <a:gd name="T38" fmla="*/ 30 w 66"/>
              <a:gd name="T39" fmla="*/ 407 h 407"/>
              <a:gd name="T40" fmla="*/ 26 w 66"/>
              <a:gd name="T41" fmla="*/ 405 h 407"/>
              <a:gd name="T42" fmla="*/ 21 w 66"/>
              <a:gd name="T43" fmla="*/ 399 h 407"/>
              <a:gd name="T44" fmla="*/ 17 w 66"/>
              <a:gd name="T45" fmla="*/ 390 h 407"/>
              <a:gd name="T46" fmla="*/ 13 w 66"/>
              <a:gd name="T47" fmla="*/ 375 h 407"/>
              <a:gd name="T48" fmla="*/ 4 w 66"/>
              <a:gd name="T49" fmla="*/ 350 h 407"/>
              <a:gd name="T50" fmla="*/ 0 w 66"/>
              <a:gd name="T51" fmla="*/ 333 h 407"/>
              <a:gd name="T52" fmla="*/ 2 w 66"/>
              <a:gd name="T53" fmla="*/ 324 h 407"/>
              <a:gd name="T54" fmla="*/ 4 w 66"/>
              <a:gd name="T55" fmla="*/ 311 h 407"/>
              <a:gd name="T56" fmla="*/ 6 w 66"/>
              <a:gd name="T57" fmla="*/ 299 h 407"/>
              <a:gd name="T58" fmla="*/ 7 w 66"/>
              <a:gd name="T59" fmla="*/ 286 h 407"/>
              <a:gd name="T60" fmla="*/ 11 w 66"/>
              <a:gd name="T61" fmla="*/ 273 h 407"/>
              <a:gd name="T62" fmla="*/ 15 w 66"/>
              <a:gd name="T63" fmla="*/ 256 h 407"/>
              <a:gd name="T64" fmla="*/ 23 w 66"/>
              <a:gd name="T65" fmla="*/ 209 h 407"/>
              <a:gd name="T66" fmla="*/ 28 w 66"/>
              <a:gd name="T67" fmla="*/ 141 h 407"/>
              <a:gd name="T68" fmla="*/ 30 w 66"/>
              <a:gd name="T69" fmla="*/ 94 h 407"/>
              <a:gd name="T70" fmla="*/ 28 w 66"/>
              <a:gd name="T71" fmla="*/ 69 h 407"/>
              <a:gd name="T72" fmla="*/ 25 w 66"/>
              <a:gd name="T73" fmla="*/ 52 h 407"/>
              <a:gd name="T74" fmla="*/ 21 w 66"/>
              <a:gd name="T75" fmla="*/ 39 h 407"/>
              <a:gd name="T76" fmla="*/ 17 w 66"/>
              <a:gd name="T77" fmla="*/ 3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407">
                <a:moveTo>
                  <a:pt x="17" y="35"/>
                </a:moveTo>
                <a:lnTo>
                  <a:pt x="15" y="30"/>
                </a:lnTo>
                <a:lnTo>
                  <a:pt x="13" y="26"/>
                </a:lnTo>
                <a:lnTo>
                  <a:pt x="11" y="22"/>
                </a:lnTo>
                <a:lnTo>
                  <a:pt x="11" y="17"/>
                </a:lnTo>
                <a:lnTo>
                  <a:pt x="11" y="13"/>
                </a:lnTo>
                <a:lnTo>
                  <a:pt x="11" y="11"/>
                </a:lnTo>
                <a:lnTo>
                  <a:pt x="13" y="3"/>
                </a:lnTo>
                <a:lnTo>
                  <a:pt x="15" y="1"/>
                </a:lnTo>
                <a:lnTo>
                  <a:pt x="19" y="0"/>
                </a:lnTo>
                <a:lnTo>
                  <a:pt x="23" y="0"/>
                </a:lnTo>
                <a:lnTo>
                  <a:pt x="28" y="0"/>
                </a:lnTo>
                <a:lnTo>
                  <a:pt x="36" y="0"/>
                </a:lnTo>
                <a:lnTo>
                  <a:pt x="45" y="0"/>
                </a:lnTo>
                <a:lnTo>
                  <a:pt x="55" y="1"/>
                </a:lnTo>
                <a:lnTo>
                  <a:pt x="66" y="3"/>
                </a:lnTo>
                <a:lnTo>
                  <a:pt x="66" y="35"/>
                </a:lnTo>
                <a:lnTo>
                  <a:pt x="66" y="66"/>
                </a:lnTo>
                <a:lnTo>
                  <a:pt x="64" y="96"/>
                </a:lnTo>
                <a:lnTo>
                  <a:pt x="64" y="122"/>
                </a:lnTo>
                <a:lnTo>
                  <a:pt x="62" y="149"/>
                </a:lnTo>
                <a:lnTo>
                  <a:pt x="60" y="175"/>
                </a:lnTo>
                <a:lnTo>
                  <a:pt x="60" y="198"/>
                </a:lnTo>
                <a:lnTo>
                  <a:pt x="59" y="218"/>
                </a:lnTo>
                <a:lnTo>
                  <a:pt x="57" y="241"/>
                </a:lnTo>
                <a:lnTo>
                  <a:pt x="55" y="262"/>
                </a:lnTo>
                <a:lnTo>
                  <a:pt x="53" y="281"/>
                </a:lnTo>
                <a:lnTo>
                  <a:pt x="51" y="298"/>
                </a:lnTo>
                <a:lnTo>
                  <a:pt x="47" y="315"/>
                </a:lnTo>
                <a:lnTo>
                  <a:pt x="45" y="330"/>
                </a:lnTo>
                <a:lnTo>
                  <a:pt x="43" y="345"/>
                </a:lnTo>
                <a:lnTo>
                  <a:pt x="42" y="356"/>
                </a:lnTo>
                <a:lnTo>
                  <a:pt x="40" y="367"/>
                </a:lnTo>
                <a:lnTo>
                  <a:pt x="40" y="379"/>
                </a:lnTo>
                <a:lnTo>
                  <a:pt x="38" y="386"/>
                </a:lnTo>
                <a:lnTo>
                  <a:pt x="36" y="394"/>
                </a:lnTo>
                <a:lnTo>
                  <a:pt x="34" y="399"/>
                </a:lnTo>
                <a:lnTo>
                  <a:pt x="32" y="403"/>
                </a:lnTo>
                <a:lnTo>
                  <a:pt x="30" y="407"/>
                </a:lnTo>
                <a:lnTo>
                  <a:pt x="30" y="407"/>
                </a:lnTo>
                <a:lnTo>
                  <a:pt x="28" y="407"/>
                </a:lnTo>
                <a:lnTo>
                  <a:pt x="26" y="405"/>
                </a:lnTo>
                <a:lnTo>
                  <a:pt x="25" y="403"/>
                </a:lnTo>
                <a:lnTo>
                  <a:pt x="21" y="399"/>
                </a:lnTo>
                <a:lnTo>
                  <a:pt x="19" y="396"/>
                </a:lnTo>
                <a:lnTo>
                  <a:pt x="17" y="390"/>
                </a:lnTo>
                <a:lnTo>
                  <a:pt x="15" y="382"/>
                </a:lnTo>
                <a:lnTo>
                  <a:pt x="13" y="375"/>
                </a:lnTo>
                <a:lnTo>
                  <a:pt x="7" y="362"/>
                </a:lnTo>
                <a:lnTo>
                  <a:pt x="4" y="350"/>
                </a:lnTo>
                <a:lnTo>
                  <a:pt x="2" y="341"/>
                </a:lnTo>
                <a:lnTo>
                  <a:pt x="0" y="333"/>
                </a:lnTo>
                <a:lnTo>
                  <a:pt x="2" y="330"/>
                </a:lnTo>
                <a:lnTo>
                  <a:pt x="2" y="324"/>
                </a:lnTo>
                <a:lnTo>
                  <a:pt x="4" y="315"/>
                </a:lnTo>
                <a:lnTo>
                  <a:pt x="4" y="311"/>
                </a:lnTo>
                <a:lnTo>
                  <a:pt x="4" y="305"/>
                </a:lnTo>
                <a:lnTo>
                  <a:pt x="6" y="299"/>
                </a:lnTo>
                <a:lnTo>
                  <a:pt x="7" y="294"/>
                </a:lnTo>
                <a:lnTo>
                  <a:pt x="7" y="286"/>
                </a:lnTo>
                <a:lnTo>
                  <a:pt x="9" y="281"/>
                </a:lnTo>
                <a:lnTo>
                  <a:pt x="11" y="273"/>
                </a:lnTo>
                <a:lnTo>
                  <a:pt x="13" y="264"/>
                </a:lnTo>
                <a:lnTo>
                  <a:pt x="15" y="256"/>
                </a:lnTo>
                <a:lnTo>
                  <a:pt x="17" y="247"/>
                </a:lnTo>
                <a:lnTo>
                  <a:pt x="23" y="209"/>
                </a:lnTo>
                <a:lnTo>
                  <a:pt x="26" y="173"/>
                </a:lnTo>
                <a:lnTo>
                  <a:pt x="28" y="141"/>
                </a:lnTo>
                <a:lnTo>
                  <a:pt x="30" y="109"/>
                </a:lnTo>
                <a:lnTo>
                  <a:pt x="30" y="94"/>
                </a:lnTo>
                <a:lnTo>
                  <a:pt x="28" y="81"/>
                </a:lnTo>
                <a:lnTo>
                  <a:pt x="28" y="69"/>
                </a:lnTo>
                <a:lnTo>
                  <a:pt x="26" y="60"/>
                </a:lnTo>
                <a:lnTo>
                  <a:pt x="25" y="52"/>
                </a:lnTo>
                <a:lnTo>
                  <a:pt x="23" y="45"/>
                </a:lnTo>
                <a:lnTo>
                  <a:pt x="21" y="39"/>
                </a:lnTo>
                <a:lnTo>
                  <a:pt x="17" y="35"/>
                </a:lnTo>
                <a:lnTo>
                  <a:pt x="17" y="3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72"/>
          <p:cNvSpPr/>
          <p:nvPr/>
        </p:nvSpPr>
        <p:spPr bwMode="auto">
          <a:xfrm>
            <a:off x="6217585" y="2815778"/>
            <a:ext cx="191420" cy="117195"/>
          </a:xfrm>
          <a:custGeom>
            <a:avLst/>
            <a:gdLst>
              <a:gd name="T0" fmla="*/ 0 w 98"/>
              <a:gd name="T1" fmla="*/ 60 h 60"/>
              <a:gd name="T2" fmla="*/ 0 w 98"/>
              <a:gd name="T3" fmla="*/ 51 h 60"/>
              <a:gd name="T4" fmla="*/ 2 w 98"/>
              <a:gd name="T5" fmla="*/ 43 h 60"/>
              <a:gd name="T6" fmla="*/ 4 w 98"/>
              <a:gd name="T7" fmla="*/ 36 h 60"/>
              <a:gd name="T8" fmla="*/ 5 w 98"/>
              <a:gd name="T9" fmla="*/ 30 h 60"/>
              <a:gd name="T10" fmla="*/ 9 w 98"/>
              <a:gd name="T11" fmla="*/ 23 h 60"/>
              <a:gd name="T12" fmla="*/ 15 w 98"/>
              <a:gd name="T13" fmla="*/ 19 h 60"/>
              <a:gd name="T14" fmla="*/ 21 w 98"/>
              <a:gd name="T15" fmla="*/ 13 h 60"/>
              <a:gd name="T16" fmla="*/ 28 w 98"/>
              <a:gd name="T17" fmla="*/ 10 h 60"/>
              <a:gd name="T18" fmla="*/ 34 w 98"/>
              <a:gd name="T19" fmla="*/ 8 h 60"/>
              <a:gd name="T20" fmla="*/ 40 w 98"/>
              <a:gd name="T21" fmla="*/ 6 h 60"/>
              <a:gd name="T22" fmla="*/ 45 w 98"/>
              <a:gd name="T23" fmla="*/ 4 h 60"/>
              <a:gd name="T24" fmla="*/ 49 w 98"/>
              <a:gd name="T25" fmla="*/ 4 h 60"/>
              <a:gd name="T26" fmla="*/ 53 w 98"/>
              <a:gd name="T27" fmla="*/ 2 h 60"/>
              <a:gd name="T28" fmla="*/ 57 w 98"/>
              <a:gd name="T29" fmla="*/ 2 h 60"/>
              <a:gd name="T30" fmla="*/ 59 w 98"/>
              <a:gd name="T31" fmla="*/ 0 h 60"/>
              <a:gd name="T32" fmla="*/ 60 w 98"/>
              <a:gd name="T33" fmla="*/ 0 h 60"/>
              <a:gd name="T34" fmla="*/ 64 w 98"/>
              <a:gd name="T35" fmla="*/ 0 h 60"/>
              <a:gd name="T36" fmla="*/ 68 w 98"/>
              <a:gd name="T37" fmla="*/ 0 h 60"/>
              <a:gd name="T38" fmla="*/ 72 w 98"/>
              <a:gd name="T39" fmla="*/ 2 h 60"/>
              <a:gd name="T40" fmla="*/ 74 w 98"/>
              <a:gd name="T41" fmla="*/ 2 h 60"/>
              <a:gd name="T42" fmla="*/ 77 w 98"/>
              <a:gd name="T43" fmla="*/ 4 h 60"/>
              <a:gd name="T44" fmla="*/ 81 w 98"/>
              <a:gd name="T45" fmla="*/ 6 h 60"/>
              <a:gd name="T46" fmla="*/ 85 w 98"/>
              <a:gd name="T47" fmla="*/ 8 h 60"/>
              <a:gd name="T48" fmla="*/ 89 w 98"/>
              <a:gd name="T49" fmla="*/ 10 h 60"/>
              <a:gd name="T50" fmla="*/ 93 w 98"/>
              <a:gd name="T51" fmla="*/ 11 h 60"/>
              <a:gd name="T52" fmla="*/ 94 w 98"/>
              <a:gd name="T53" fmla="*/ 13 h 60"/>
              <a:gd name="T54" fmla="*/ 96 w 98"/>
              <a:gd name="T55" fmla="*/ 17 h 60"/>
              <a:gd name="T56" fmla="*/ 96 w 98"/>
              <a:gd name="T57" fmla="*/ 19 h 60"/>
              <a:gd name="T58" fmla="*/ 98 w 98"/>
              <a:gd name="T59" fmla="*/ 21 h 60"/>
              <a:gd name="T60" fmla="*/ 98 w 98"/>
              <a:gd name="T61" fmla="*/ 23 h 60"/>
              <a:gd name="T62" fmla="*/ 96 w 98"/>
              <a:gd name="T63" fmla="*/ 25 h 60"/>
              <a:gd name="T64" fmla="*/ 94 w 98"/>
              <a:gd name="T65" fmla="*/ 25 h 60"/>
              <a:gd name="T66" fmla="*/ 93 w 98"/>
              <a:gd name="T67" fmla="*/ 26 h 60"/>
              <a:gd name="T68" fmla="*/ 89 w 98"/>
              <a:gd name="T69" fmla="*/ 28 h 60"/>
              <a:gd name="T70" fmla="*/ 85 w 98"/>
              <a:gd name="T71" fmla="*/ 30 h 60"/>
              <a:gd name="T72" fmla="*/ 81 w 98"/>
              <a:gd name="T73" fmla="*/ 32 h 60"/>
              <a:gd name="T74" fmla="*/ 76 w 98"/>
              <a:gd name="T75" fmla="*/ 34 h 60"/>
              <a:gd name="T76" fmla="*/ 70 w 98"/>
              <a:gd name="T77" fmla="*/ 36 h 60"/>
              <a:gd name="T78" fmla="*/ 64 w 98"/>
              <a:gd name="T79" fmla="*/ 40 h 60"/>
              <a:gd name="T80" fmla="*/ 57 w 98"/>
              <a:gd name="T81" fmla="*/ 42 h 60"/>
              <a:gd name="T82" fmla="*/ 49 w 98"/>
              <a:gd name="T83" fmla="*/ 43 h 60"/>
              <a:gd name="T84" fmla="*/ 40 w 98"/>
              <a:gd name="T85" fmla="*/ 47 h 60"/>
              <a:gd name="T86" fmla="*/ 30 w 98"/>
              <a:gd name="T87" fmla="*/ 49 h 60"/>
              <a:gd name="T88" fmla="*/ 21 w 98"/>
              <a:gd name="T89" fmla="*/ 53 h 60"/>
              <a:gd name="T90" fmla="*/ 11 w 98"/>
              <a:gd name="T91" fmla="*/ 57 h 60"/>
              <a:gd name="T92" fmla="*/ 0 w 98"/>
              <a:gd name="T93" fmla="*/ 60 h 60"/>
              <a:gd name="T94" fmla="*/ 0 w 98"/>
              <a:gd name="T9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8" h="60">
                <a:moveTo>
                  <a:pt x="0" y="60"/>
                </a:moveTo>
                <a:lnTo>
                  <a:pt x="0" y="51"/>
                </a:lnTo>
                <a:lnTo>
                  <a:pt x="2" y="43"/>
                </a:lnTo>
                <a:lnTo>
                  <a:pt x="4" y="36"/>
                </a:lnTo>
                <a:lnTo>
                  <a:pt x="5" y="30"/>
                </a:lnTo>
                <a:lnTo>
                  <a:pt x="9" y="23"/>
                </a:lnTo>
                <a:lnTo>
                  <a:pt x="15" y="19"/>
                </a:lnTo>
                <a:lnTo>
                  <a:pt x="21" y="13"/>
                </a:lnTo>
                <a:lnTo>
                  <a:pt x="28" y="10"/>
                </a:lnTo>
                <a:lnTo>
                  <a:pt x="34" y="8"/>
                </a:lnTo>
                <a:lnTo>
                  <a:pt x="40" y="6"/>
                </a:lnTo>
                <a:lnTo>
                  <a:pt x="45" y="4"/>
                </a:lnTo>
                <a:lnTo>
                  <a:pt x="49" y="4"/>
                </a:lnTo>
                <a:lnTo>
                  <a:pt x="53" y="2"/>
                </a:lnTo>
                <a:lnTo>
                  <a:pt x="57" y="2"/>
                </a:lnTo>
                <a:lnTo>
                  <a:pt x="59" y="0"/>
                </a:lnTo>
                <a:lnTo>
                  <a:pt x="60" y="0"/>
                </a:lnTo>
                <a:lnTo>
                  <a:pt x="64" y="0"/>
                </a:lnTo>
                <a:lnTo>
                  <a:pt x="68" y="0"/>
                </a:lnTo>
                <a:lnTo>
                  <a:pt x="72" y="2"/>
                </a:lnTo>
                <a:lnTo>
                  <a:pt x="74" y="2"/>
                </a:lnTo>
                <a:lnTo>
                  <a:pt x="77" y="4"/>
                </a:lnTo>
                <a:lnTo>
                  <a:pt x="81" y="6"/>
                </a:lnTo>
                <a:lnTo>
                  <a:pt x="85" y="8"/>
                </a:lnTo>
                <a:lnTo>
                  <a:pt x="89" y="10"/>
                </a:lnTo>
                <a:lnTo>
                  <a:pt x="93" y="11"/>
                </a:lnTo>
                <a:lnTo>
                  <a:pt x="94" y="13"/>
                </a:lnTo>
                <a:lnTo>
                  <a:pt x="96" y="17"/>
                </a:lnTo>
                <a:lnTo>
                  <a:pt x="96" y="19"/>
                </a:lnTo>
                <a:lnTo>
                  <a:pt x="98" y="21"/>
                </a:lnTo>
                <a:lnTo>
                  <a:pt x="98" y="23"/>
                </a:lnTo>
                <a:lnTo>
                  <a:pt x="96" y="25"/>
                </a:lnTo>
                <a:lnTo>
                  <a:pt x="94" y="25"/>
                </a:lnTo>
                <a:lnTo>
                  <a:pt x="93" y="26"/>
                </a:lnTo>
                <a:lnTo>
                  <a:pt x="89" y="28"/>
                </a:lnTo>
                <a:lnTo>
                  <a:pt x="85" y="30"/>
                </a:lnTo>
                <a:lnTo>
                  <a:pt x="81" y="32"/>
                </a:lnTo>
                <a:lnTo>
                  <a:pt x="76" y="34"/>
                </a:lnTo>
                <a:lnTo>
                  <a:pt x="70" y="36"/>
                </a:lnTo>
                <a:lnTo>
                  <a:pt x="64" y="40"/>
                </a:lnTo>
                <a:lnTo>
                  <a:pt x="57" y="42"/>
                </a:lnTo>
                <a:lnTo>
                  <a:pt x="49" y="43"/>
                </a:lnTo>
                <a:lnTo>
                  <a:pt x="40" y="47"/>
                </a:lnTo>
                <a:lnTo>
                  <a:pt x="30" y="49"/>
                </a:lnTo>
                <a:lnTo>
                  <a:pt x="21" y="53"/>
                </a:lnTo>
                <a:lnTo>
                  <a:pt x="11" y="57"/>
                </a:lnTo>
                <a:lnTo>
                  <a:pt x="0" y="60"/>
                </a:lnTo>
                <a:lnTo>
                  <a:pt x="0" y="6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73"/>
          <p:cNvSpPr/>
          <p:nvPr/>
        </p:nvSpPr>
        <p:spPr bwMode="auto">
          <a:xfrm>
            <a:off x="6190238" y="3046263"/>
            <a:ext cx="218765" cy="74225"/>
          </a:xfrm>
          <a:custGeom>
            <a:avLst/>
            <a:gdLst>
              <a:gd name="T0" fmla="*/ 34 w 111"/>
              <a:gd name="T1" fmla="*/ 6 h 38"/>
              <a:gd name="T2" fmla="*/ 36 w 111"/>
              <a:gd name="T3" fmla="*/ 4 h 38"/>
              <a:gd name="T4" fmla="*/ 41 w 111"/>
              <a:gd name="T5" fmla="*/ 2 h 38"/>
              <a:gd name="T6" fmla="*/ 45 w 111"/>
              <a:gd name="T7" fmla="*/ 2 h 38"/>
              <a:gd name="T8" fmla="*/ 51 w 111"/>
              <a:gd name="T9" fmla="*/ 2 h 38"/>
              <a:gd name="T10" fmla="*/ 56 w 111"/>
              <a:gd name="T11" fmla="*/ 2 h 38"/>
              <a:gd name="T12" fmla="*/ 64 w 111"/>
              <a:gd name="T13" fmla="*/ 0 h 38"/>
              <a:gd name="T14" fmla="*/ 72 w 111"/>
              <a:gd name="T15" fmla="*/ 0 h 38"/>
              <a:gd name="T16" fmla="*/ 79 w 111"/>
              <a:gd name="T17" fmla="*/ 0 h 38"/>
              <a:gd name="T18" fmla="*/ 85 w 111"/>
              <a:gd name="T19" fmla="*/ 0 h 38"/>
              <a:gd name="T20" fmla="*/ 92 w 111"/>
              <a:gd name="T21" fmla="*/ 0 h 38"/>
              <a:gd name="T22" fmla="*/ 98 w 111"/>
              <a:gd name="T23" fmla="*/ 2 h 38"/>
              <a:gd name="T24" fmla="*/ 102 w 111"/>
              <a:gd name="T25" fmla="*/ 2 h 38"/>
              <a:gd name="T26" fmla="*/ 106 w 111"/>
              <a:gd name="T27" fmla="*/ 2 h 38"/>
              <a:gd name="T28" fmla="*/ 109 w 111"/>
              <a:gd name="T29" fmla="*/ 2 h 38"/>
              <a:gd name="T30" fmla="*/ 111 w 111"/>
              <a:gd name="T31" fmla="*/ 4 h 38"/>
              <a:gd name="T32" fmla="*/ 111 w 111"/>
              <a:gd name="T33" fmla="*/ 6 h 38"/>
              <a:gd name="T34" fmla="*/ 111 w 111"/>
              <a:gd name="T35" fmla="*/ 7 h 38"/>
              <a:gd name="T36" fmla="*/ 109 w 111"/>
              <a:gd name="T37" fmla="*/ 9 h 38"/>
              <a:gd name="T38" fmla="*/ 109 w 111"/>
              <a:gd name="T39" fmla="*/ 11 h 38"/>
              <a:gd name="T40" fmla="*/ 107 w 111"/>
              <a:gd name="T41" fmla="*/ 15 h 38"/>
              <a:gd name="T42" fmla="*/ 106 w 111"/>
              <a:gd name="T43" fmla="*/ 17 h 38"/>
              <a:gd name="T44" fmla="*/ 102 w 111"/>
              <a:gd name="T45" fmla="*/ 19 h 38"/>
              <a:gd name="T46" fmla="*/ 98 w 111"/>
              <a:gd name="T47" fmla="*/ 21 h 38"/>
              <a:gd name="T48" fmla="*/ 94 w 111"/>
              <a:gd name="T49" fmla="*/ 24 h 38"/>
              <a:gd name="T50" fmla="*/ 89 w 111"/>
              <a:gd name="T51" fmla="*/ 26 h 38"/>
              <a:gd name="T52" fmla="*/ 83 w 111"/>
              <a:gd name="T53" fmla="*/ 30 h 38"/>
              <a:gd name="T54" fmla="*/ 73 w 111"/>
              <a:gd name="T55" fmla="*/ 32 h 38"/>
              <a:gd name="T56" fmla="*/ 68 w 111"/>
              <a:gd name="T57" fmla="*/ 34 h 38"/>
              <a:gd name="T58" fmla="*/ 62 w 111"/>
              <a:gd name="T59" fmla="*/ 34 h 38"/>
              <a:gd name="T60" fmla="*/ 56 w 111"/>
              <a:gd name="T61" fmla="*/ 34 h 38"/>
              <a:gd name="T62" fmla="*/ 51 w 111"/>
              <a:gd name="T63" fmla="*/ 36 h 38"/>
              <a:gd name="T64" fmla="*/ 43 w 111"/>
              <a:gd name="T65" fmla="*/ 36 h 38"/>
              <a:gd name="T66" fmla="*/ 36 w 111"/>
              <a:gd name="T67" fmla="*/ 36 h 38"/>
              <a:gd name="T68" fmla="*/ 28 w 111"/>
              <a:gd name="T69" fmla="*/ 38 h 38"/>
              <a:gd name="T70" fmla="*/ 18 w 111"/>
              <a:gd name="T71" fmla="*/ 38 h 38"/>
              <a:gd name="T72" fmla="*/ 9 w 111"/>
              <a:gd name="T73" fmla="*/ 38 h 38"/>
              <a:gd name="T74" fmla="*/ 0 w 111"/>
              <a:gd name="T75" fmla="*/ 38 h 38"/>
              <a:gd name="T76" fmla="*/ 0 w 111"/>
              <a:gd name="T77" fmla="*/ 15 h 38"/>
              <a:gd name="T78" fmla="*/ 9 w 111"/>
              <a:gd name="T79" fmla="*/ 11 h 38"/>
              <a:gd name="T80" fmla="*/ 18 w 111"/>
              <a:gd name="T81" fmla="*/ 9 h 38"/>
              <a:gd name="T82" fmla="*/ 26 w 111"/>
              <a:gd name="T83" fmla="*/ 7 h 38"/>
              <a:gd name="T84" fmla="*/ 34 w 111"/>
              <a:gd name="T85" fmla="*/ 6 h 38"/>
              <a:gd name="T86" fmla="*/ 34 w 111"/>
              <a:gd name="T87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38">
                <a:moveTo>
                  <a:pt x="34" y="6"/>
                </a:moveTo>
                <a:lnTo>
                  <a:pt x="36" y="4"/>
                </a:lnTo>
                <a:lnTo>
                  <a:pt x="41" y="2"/>
                </a:lnTo>
                <a:lnTo>
                  <a:pt x="45" y="2"/>
                </a:lnTo>
                <a:lnTo>
                  <a:pt x="51" y="2"/>
                </a:lnTo>
                <a:lnTo>
                  <a:pt x="56" y="2"/>
                </a:lnTo>
                <a:lnTo>
                  <a:pt x="64" y="0"/>
                </a:lnTo>
                <a:lnTo>
                  <a:pt x="72" y="0"/>
                </a:lnTo>
                <a:lnTo>
                  <a:pt x="79" y="0"/>
                </a:lnTo>
                <a:lnTo>
                  <a:pt x="85" y="0"/>
                </a:lnTo>
                <a:lnTo>
                  <a:pt x="92" y="0"/>
                </a:lnTo>
                <a:lnTo>
                  <a:pt x="98" y="2"/>
                </a:lnTo>
                <a:lnTo>
                  <a:pt x="102" y="2"/>
                </a:lnTo>
                <a:lnTo>
                  <a:pt x="106" y="2"/>
                </a:lnTo>
                <a:lnTo>
                  <a:pt x="109" y="2"/>
                </a:lnTo>
                <a:lnTo>
                  <a:pt x="111" y="4"/>
                </a:lnTo>
                <a:lnTo>
                  <a:pt x="111" y="6"/>
                </a:lnTo>
                <a:lnTo>
                  <a:pt x="111" y="7"/>
                </a:lnTo>
                <a:lnTo>
                  <a:pt x="109" y="9"/>
                </a:lnTo>
                <a:lnTo>
                  <a:pt x="109" y="11"/>
                </a:lnTo>
                <a:lnTo>
                  <a:pt x="107" y="15"/>
                </a:lnTo>
                <a:lnTo>
                  <a:pt x="106" y="17"/>
                </a:lnTo>
                <a:lnTo>
                  <a:pt x="102" y="19"/>
                </a:lnTo>
                <a:lnTo>
                  <a:pt x="98" y="21"/>
                </a:lnTo>
                <a:lnTo>
                  <a:pt x="94" y="24"/>
                </a:lnTo>
                <a:lnTo>
                  <a:pt x="89" y="26"/>
                </a:lnTo>
                <a:lnTo>
                  <a:pt x="83" y="30"/>
                </a:lnTo>
                <a:lnTo>
                  <a:pt x="73" y="32"/>
                </a:lnTo>
                <a:lnTo>
                  <a:pt x="68" y="34"/>
                </a:lnTo>
                <a:lnTo>
                  <a:pt x="62" y="34"/>
                </a:lnTo>
                <a:lnTo>
                  <a:pt x="56" y="34"/>
                </a:lnTo>
                <a:lnTo>
                  <a:pt x="51" y="36"/>
                </a:lnTo>
                <a:lnTo>
                  <a:pt x="43" y="36"/>
                </a:lnTo>
                <a:lnTo>
                  <a:pt x="36" y="36"/>
                </a:lnTo>
                <a:lnTo>
                  <a:pt x="28" y="38"/>
                </a:lnTo>
                <a:lnTo>
                  <a:pt x="18" y="38"/>
                </a:lnTo>
                <a:lnTo>
                  <a:pt x="9" y="38"/>
                </a:lnTo>
                <a:lnTo>
                  <a:pt x="0" y="38"/>
                </a:lnTo>
                <a:lnTo>
                  <a:pt x="0" y="15"/>
                </a:lnTo>
                <a:lnTo>
                  <a:pt x="9" y="11"/>
                </a:lnTo>
                <a:lnTo>
                  <a:pt x="18" y="9"/>
                </a:lnTo>
                <a:lnTo>
                  <a:pt x="26" y="7"/>
                </a:lnTo>
                <a:lnTo>
                  <a:pt x="34" y="6"/>
                </a:lnTo>
                <a:lnTo>
                  <a:pt x="34" y="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6217584" y="2302134"/>
            <a:ext cx="351587" cy="200775"/>
          </a:xfrm>
          <a:custGeom>
            <a:avLst/>
            <a:gdLst>
              <a:gd name="connsiteX0" fmla="*/ 322288 w 351587"/>
              <a:gd name="connsiteY0" fmla="*/ 0 h 200775"/>
              <a:gd name="connsiteX1" fmla="*/ 351587 w 351587"/>
              <a:gd name="connsiteY1" fmla="*/ 47244 h 200775"/>
              <a:gd name="connsiteX2" fmla="*/ 314475 w 351587"/>
              <a:gd name="connsiteY2" fmla="*/ 62992 h 200775"/>
              <a:gd name="connsiteX3" fmla="*/ 277363 w 351587"/>
              <a:gd name="connsiteY3" fmla="*/ 76772 h 200775"/>
              <a:gd name="connsiteX4" fmla="*/ 244158 w 351587"/>
              <a:gd name="connsiteY4" fmla="*/ 88583 h 200775"/>
              <a:gd name="connsiteX5" fmla="*/ 210952 w 351587"/>
              <a:gd name="connsiteY5" fmla="*/ 104331 h 200775"/>
              <a:gd name="connsiteX6" fmla="*/ 181654 w 351587"/>
              <a:gd name="connsiteY6" fmla="*/ 118111 h 200775"/>
              <a:gd name="connsiteX7" fmla="*/ 150401 w 351587"/>
              <a:gd name="connsiteY7" fmla="*/ 129922 h 200775"/>
              <a:gd name="connsiteX8" fmla="*/ 125009 w 351587"/>
              <a:gd name="connsiteY8" fmla="*/ 141733 h 200775"/>
              <a:gd name="connsiteX9" fmla="*/ 99617 w 351587"/>
              <a:gd name="connsiteY9" fmla="*/ 151576 h 200775"/>
              <a:gd name="connsiteX10" fmla="*/ 78131 w 351587"/>
              <a:gd name="connsiteY10" fmla="*/ 163387 h 200775"/>
              <a:gd name="connsiteX11" fmla="*/ 54692 w 351587"/>
              <a:gd name="connsiteY11" fmla="*/ 175198 h 200775"/>
              <a:gd name="connsiteX12" fmla="*/ 37112 w 351587"/>
              <a:gd name="connsiteY12" fmla="*/ 181104 h 200775"/>
              <a:gd name="connsiteX13" fmla="*/ 17580 w 351587"/>
              <a:gd name="connsiteY13" fmla="*/ 192915 h 200775"/>
              <a:gd name="connsiteX14" fmla="*/ 3931 w 351587"/>
              <a:gd name="connsiteY14" fmla="*/ 200775 h 200775"/>
              <a:gd name="connsiteX15" fmla="*/ 236 w 351587"/>
              <a:gd name="connsiteY15" fmla="*/ 184708 h 200775"/>
              <a:gd name="connsiteX16" fmla="*/ 286 w 351587"/>
              <a:gd name="connsiteY16" fmla="*/ 143096 h 200775"/>
              <a:gd name="connsiteX17" fmla="*/ 6636 w 351587"/>
              <a:gd name="connsiteY17" fmla="*/ 129117 h 200775"/>
              <a:gd name="connsiteX18" fmla="*/ 19336 w 351587"/>
              <a:gd name="connsiteY18" fmla="*/ 115139 h 200775"/>
              <a:gd name="connsiteX19" fmla="*/ 38386 w 351587"/>
              <a:gd name="connsiteY19" fmla="*/ 91842 h 200775"/>
              <a:gd name="connsiteX20" fmla="*/ 48216 w 351587"/>
              <a:gd name="connsiteY20" fmla="*/ 83319 h 200775"/>
              <a:gd name="connsiteX21" fmla="*/ 54692 w 351587"/>
              <a:gd name="connsiteY21" fmla="*/ 80709 h 200775"/>
              <a:gd name="connsiteX22" fmla="*/ 62505 w 351587"/>
              <a:gd name="connsiteY22" fmla="*/ 80709 h 200775"/>
              <a:gd name="connsiteX23" fmla="*/ 78131 w 351587"/>
              <a:gd name="connsiteY23" fmla="*/ 76772 h 200775"/>
              <a:gd name="connsiteX24" fmla="*/ 91804 w 351587"/>
              <a:gd name="connsiteY24" fmla="*/ 74803 h 200775"/>
              <a:gd name="connsiteX25" fmla="*/ 111336 w 351587"/>
              <a:gd name="connsiteY25" fmla="*/ 70866 h 200775"/>
              <a:gd name="connsiteX26" fmla="*/ 128916 w 351587"/>
              <a:gd name="connsiteY26" fmla="*/ 62992 h 200775"/>
              <a:gd name="connsiteX27" fmla="*/ 150401 w 351587"/>
              <a:gd name="connsiteY27" fmla="*/ 59055 h 200775"/>
              <a:gd name="connsiteX28" fmla="*/ 173840 w 351587"/>
              <a:gd name="connsiteY28" fmla="*/ 51181 h 200775"/>
              <a:gd name="connsiteX29" fmla="*/ 199233 w 351587"/>
              <a:gd name="connsiteY29" fmla="*/ 41339 h 200775"/>
              <a:gd name="connsiteX30" fmla="*/ 224625 w 351587"/>
              <a:gd name="connsiteY30" fmla="*/ 33465 h 200775"/>
              <a:gd name="connsiteX31" fmla="*/ 253924 w 351587"/>
              <a:gd name="connsiteY31" fmla="*/ 21653 h 200775"/>
              <a:gd name="connsiteX32" fmla="*/ 287130 w 351587"/>
              <a:gd name="connsiteY32" fmla="*/ 13779 h 200775"/>
              <a:gd name="connsiteX33" fmla="*/ 322288 w 351587"/>
              <a:gd name="connsiteY33" fmla="*/ 0 h 20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1587" h="200775">
                <a:moveTo>
                  <a:pt x="322288" y="0"/>
                </a:moveTo>
                <a:lnTo>
                  <a:pt x="351587" y="47244"/>
                </a:lnTo>
                <a:lnTo>
                  <a:pt x="314475" y="62992"/>
                </a:lnTo>
                <a:lnTo>
                  <a:pt x="277363" y="76772"/>
                </a:lnTo>
                <a:lnTo>
                  <a:pt x="244158" y="88583"/>
                </a:lnTo>
                <a:lnTo>
                  <a:pt x="210952" y="104331"/>
                </a:lnTo>
                <a:lnTo>
                  <a:pt x="181654" y="118111"/>
                </a:lnTo>
                <a:lnTo>
                  <a:pt x="150401" y="129922"/>
                </a:lnTo>
                <a:lnTo>
                  <a:pt x="125009" y="141733"/>
                </a:lnTo>
                <a:lnTo>
                  <a:pt x="99617" y="151576"/>
                </a:lnTo>
                <a:lnTo>
                  <a:pt x="78131" y="163387"/>
                </a:lnTo>
                <a:lnTo>
                  <a:pt x="54692" y="175198"/>
                </a:lnTo>
                <a:lnTo>
                  <a:pt x="37112" y="181104"/>
                </a:lnTo>
                <a:lnTo>
                  <a:pt x="17580" y="192915"/>
                </a:lnTo>
                <a:lnTo>
                  <a:pt x="3931" y="200775"/>
                </a:lnTo>
                <a:lnTo>
                  <a:pt x="236" y="184708"/>
                </a:lnTo>
                <a:cubicBezTo>
                  <a:pt x="-703" y="170721"/>
                  <a:pt x="1549" y="156065"/>
                  <a:pt x="286" y="143096"/>
                </a:cubicBezTo>
                <a:cubicBezTo>
                  <a:pt x="2403" y="138436"/>
                  <a:pt x="3643" y="133510"/>
                  <a:pt x="6636" y="129117"/>
                </a:cubicBezTo>
                <a:cubicBezTo>
                  <a:pt x="10049" y="124109"/>
                  <a:pt x="15291" y="119888"/>
                  <a:pt x="19336" y="115139"/>
                </a:cubicBezTo>
                <a:cubicBezTo>
                  <a:pt x="25877" y="107459"/>
                  <a:pt x="29919" y="101161"/>
                  <a:pt x="38386" y="91842"/>
                </a:cubicBezTo>
                <a:lnTo>
                  <a:pt x="48216" y="83319"/>
                </a:lnTo>
                <a:lnTo>
                  <a:pt x="54692" y="80709"/>
                </a:lnTo>
                <a:lnTo>
                  <a:pt x="62505" y="80709"/>
                </a:lnTo>
                <a:lnTo>
                  <a:pt x="78131" y="76772"/>
                </a:lnTo>
                <a:lnTo>
                  <a:pt x="91804" y="74803"/>
                </a:lnTo>
                <a:lnTo>
                  <a:pt x="111336" y="70866"/>
                </a:lnTo>
                <a:lnTo>
                  <a:pt x="128916" y="62992"/>
                </a:lnTo>
                <a:lnTo>
                  <a:pt x="150401" y="59055"/>
                </a:lnTo>
                <a:lnTo>
                  <a:pt x="173840" y="51181"/>
                </a:lnTo>
                <a:lnTo>
                  <a:pt x="199233" y="41339"/>
                </a:lnTo>
                <a:lnTo>
                  <a:pt x="224625" y="33465"/>
                </a:lnTo>
                <a:lnTo>
                  <a:pt x="253924" y="21653"/>
                </a:lnTo>
                <a:lnTo>
                  <a:pt x="287130" y="13779"/>
                </a:lnTo>
                <a:lnTo>
                  <a:pt x="32228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6461159" y="2718425"/>
            <a:ext cx="109914" cy="831780"/>
          </a:xfrm>
          <a:custGeom>
            <a:avLst/>
            <a:gdLst>
              <a:gd name="connsiteX0" fmla="*/ 0 w 109914"/>
              <a:gd name="connsiteY0" fmla="*/ 0 h 831780"/>
              <a:gd name="connsiteX1" fmla="*/ 86348 w 109914"/>
              <a:gd name="connsiteY1" fmla="*/ 0 h 831780"/>
              <a:gd name="connsiteX2" fmla="*/ 86348 w 109914"/>
              <a:gd name="connsiteY2" fmla="*/ 15318 h 831780"/>
              <a:gd name="connsiteX3" fmla="*/ 86348 w 109914"/>
              <a:gd name="connsiteY3" fmla="*/ 32897 h 831780"/>
              <a:gd name="connsiteX4" fmla="*/ 90276 w 109914"/>
              <a:gd name="connsiteY4" fmla="*/ 50477 h 831780"/>
              <a:gd name="connsiteX5" fmla="*/ 90276 w 109914"/>
              <a:gd name="connsiteY5" fmla="*/ 73916 h 831780"/>
              <a:gd name="connsiteX6" fmla="*/ 90276 w 109914"/>
              <a:gd name="connsiteY6" fmla="*/ 99308 h 831780"/>
              <a:gd name="connsiteX7" fmla="*/ 90276 w 109914"/>
              <a:gd name="connsiteY7" fmla="*/ 124700 h 831780"/>
              <a:gd name="connsiteX8" fmla="*/ 90276 w 109914"/>
              <a:gd name="connsiteY8" fmla="*/ 150093 h 831780"/>
              <a:gd name="connsiteX9" fmla="*/ 94203 w 109914"/>
              <a:gd name="connsiteY9" fmla="*/ 179392 h 831780"/>
              <a:gd name="connsiteX10" fmla="*/ 94203 w 109914"/>
              <a:gd name="connsiteY10" fmla="*/ 212597 h 831780"/>
              <a:gd name="connsiteX11" fmla="*/ 94203 w 109914"/>
              <a:gd name="connsiteY11" fmla="*/ 243849 h 831780"/>
              <a:gd name="connsiteX12" fmla="*/ 98131 w 109914"/>
              <a:gd name="connsiteY12" fmla="*/ 273148 h 831780"/>
              <a:gd name="connsiteX13" fmla="*/ 98131 w 109914"/>
              <a:gd name="connsiteY13" fmla="*/ 302447 h 831780"/>
              <a:gd name="connsiteX14" fmla="*/ 102059 w 109914"/>
              <a:gd name="connsiteY14" fmla="*/ 331746 h 831780"/>
              <a:gd name="connsiteX15" fmla="*/ 102059 w 109914"/>
              <a:gd name="connsiteY15" fmla="*/ 357138 h 831780"/>
              <a:gd name="connsiteX16" fmla="*/ 102059 w 109914"/>
              <a:gd name="connsiteY16" fmla="*/ 382531 h 831780"/>
              <a:gd name="connsiteX17" fmla="*/ 105986 w 109914"/>
              <a:gd name="connsiteY17" fmla="*/ 405970 h 831780"/>
              <a:gd name="connsiteX18" fmla="*/ 105986 w 109914"/>
              <a:gd name="connsiteY18" fmla="*/ 427456 h 831780"/>
              <a:gd name="connsiteX19" fmla="*/ 105986 w 109914"/>
              <a:gd name="connsiteY19" fmla="*/ 448941 h 831780"/>
              <a:gd name="connsiteX20" fmla="*/ 109914 w 109914"/>
              <a:gd name="connsiteY20" fmla="*/ 468474 h 831780"/>
              <a:gd name="connsiteX21" fmla="*/ 109914 w 109914"/>
              <a:gd name="connsiteY21" fmla="*/ 486053 h 831780"/>
              <a:gd name="connsiteX22" fmla="*/ 109914 w 109914"/>
              <a:gd name="connsiteY22" fmla="*/ 503633 h 831780"/>
              <a:gd name="connsiteX23" fmla="*/ 109914 w 109914"/>
              <a:gd name="connsiteY23" fmla="*/ 523165 h 831780"/>
              <a:gd name="connsiteX24" fmla="*/ 109914 w 109914"/>
              <a:gd name="connsiteY24" fmla="*/ 536838 h 831780"/>
              <a:gd name="connsiteX25" fmla="*/ 109914 w 109914"/>
              <a:gd name="connsiteY25" fmla="*/ 548558 h 831780"/>
              <a:gd name="connsiteX26" fmla="*/ 109914 w 109914"/>
              <a:gd name="connsiteY26" fmla="*/ 564184 h 831780"/>
              <a:gd name="connsiteX27" fmla="*/ 109914 w 109914"/>
              <a:gd name="connsiteY27" fmla="*/ 607155 h 831780"/>
              <a:gd name="connsiteX28" fmla="*/ 105986 w 109914"/>
              <a:gd name="connsiteY28" fmla="*/ 655987 h 831780"/>
              <a:gd name="connsiteX29" fmla="*/ 98131 w 109914"/>
              <a:gd name="connsiteY29" fmla="*/ 702865 h 831780"/>
              <a:gd name="connsiteX30" fmla="*/ 86348 w 109914"/>
              <a:gd name="connsiteY30" fmla="*/ 751697 h 831780"/>
              <a:gd name="connsiteX31" fmla="*/ 80457 w 109914"/>
              <a:gd name="connsiteY31" fmla="*/ 769276 h 831780"/>
              <a:gd name="connsiteX32" fmla="*/ 68674 w 109914"/>
              <a:gd name="connsiteY32" fmla="*/ 784902 h 831780"/>
              <a:gd name="connsiteX33" fmla="*/ 60818 w 109914"/>
              <a:gd name="connsiteY33" fmla="*/ 798575 h 831780"/>
              <a:gd name="connsiteX34" fmla="*/ 56891 w 109914"/>
              <a:gd name="connsiteY34" fmla="*/ 810294 h 831780"/>
              <a:gd name="connsiteX35" fmla="*/ 49036 w 109914"/>
              <a:gd name="connsiteY35" fmla="*/ 822014 h 831780"/>
              <a:gd name="connsiteX36" fmla="*/ 45108 w 109914"/>
              <a:gd name="connsiteY36" fmla="*/ 825920 h 831780"/>
              <a:gd name="connsiteX37" fmla="*/ 43144 w 109914"/>
              <a:gd name="connsiteY37" fmla="*/ 827874 h 831780"/>
              <a:gd name="connsiteX38" fmla="*/ 39216 w 109914"/>
              <a:gd name="connsiteY38" fmla="*/ 831780 h 831780"/>
              <a:gd name="connsiteX39" fmla="*/ 31361 w 109914"/>
              <a:gd name="connsiteY39" fmla="*/ 827874 h 831780"/>
              <a:gd name="connsiteX40" fmla="*/ 23506 w 109914"/>
              <a:gd name="connsiteY40" fmla="*/ 827874 h 831780"/>
              <a:gd name="connsiteX41" fmla="*/ 19578 w 109914"/>
              <a:gd name="connsiteY41" fmla="*/ 822014 h 831780"/>
              <a:gd name="connsiteX42" fmla="*/ 11723 w 109914"/>
              <a:gd name="connsiteY42" fmla="*/ 818107 h 831780"/>
              <a:gd name="connsiteX43" fmla="*/ 5831 w 109914"/>
              <a:gd name="connsiteY43" fmla="*/ 806388 h 831780"/>
              <a:gd name="connsiteX44" fmla="*/ 0 w 109914"/>
              <a:gd name="connsiteY44" fmla="*/ 799138 h 831780"/>
              <a:gd name="connsiteX45" fmla="*/ 0 w 109914"/>
              <a:gd name="connsiteY45" fmla="*/ 601770 h 831780"/>
              <a:gd name="connsiteX46" fmla="*/ 1904 w 109914"/>
              <a:gd name="connsiteY46" fmla="*/ 601296 h 831780"/>
              <a:gd name="connsiteX47" fmla="*/ 5831 w 109914"/>
              <a:gd name="connsiteY47" fmla="*/ 597389 h 831780"/>
              <a:gd name="connsiteX48" fmla="*/ 9759 w 109914"/>
              <a:gd name="connsiteY48" fmla="*/ 589576 h 831780"/>
              <a:gd name="connsiteX49" fmla="*/ 9759 w 109914"/>
              <a:gd name="connsiteY49" fmla="*/ 581763 h 831780"/>
              <a:gd name="connsiteX50" fmla="*/ 9759 w 109914"/>
              <a:gd name="connsiteY50" fmla="*/ 573950 h 831780"/>
              <a:gd name="connsiteX51" fmla="*/ 11723 w 109914"/>
              <a:gd name="connsiteY51" fmla="*/ 564184 h 831780"/>
              <a:gd name="connsiteX52" fmla="*/ 11723 w 109914"/>
              <a:gd name="connsiteY52" fmla="*/ 548558 h 831780"/>
              <a:gd name="connsiteX53" fmla="*/ 11723 w 109914"/>
              <a:gd name="connsiteY53" fmla="*/ 534885 h 831780"/>
              <a:gd name="connsiteX54" fmla="*/ 11723 w 109914"/>
              <a:gd name="connsiteY54" fmla="*/ 515352 h 831780"/>
              <a:gd name="connsiteX55" fmla="*/ 11723 w 109914"/>
              <a:gd name="connsiteY55" fmla="*/ 493866 h 831780"/>
              <a:gd name="connsiteX56" fmla="*/ 11723 w 109914"/>
              <a:gd name="connsiteY56" fmla="*/ 472381 h 831780"/>
              <a:gd name="connsiteX57" fmla="*/ 11723 w 109914"/>
              <a:gd name="connsiteY57" fmla="*/ 445035 h 831780"/>
              <a:gd name="connsiteX58" fmla="*/ 11723 w 109914"/>
              <a:gd name="connsiteY58" fmla="*/ 419643 h 831780"/>
              <a:gd name="connsiteX59" fmla="*/ 11723 w 109914"/>
              <a:gd name="connsiteY59" fmla="*/ 390344 h 831780"/>
              <a:gd name="connsiteX60" fmla="*/ 11723 w 109914"/>
              <a:gd name="connsiteY60" fmla="*/ 357138 h 831780"/>
              <a:gd name="connsiteX61" fmla="*/ 11723 w 109914"/>
              <a:gd name="connsiteY61" fmla="*/ 320026 h 831780"/>
              <a:gd name="connsiteX62" fmla="*/ 11723 w 109914"/>
              <a:gd name="connsiteY62" fmla="*/ 282914 h 831780"/>
              <a:gd name="connsiteX63" fmla="*/ 11723 w 109914"/>
              <a:gd name="connsiteY63" fmla="*/ 245803 h 831780"/>
              <a:gd name="connsiteX64" fmla="*/ 11723 w 109914"/>
              <a:gd name="connsiteY64" fmla="*/ 212597 h 831780"/>
              <a:gd name="connsiteX65" fmla="*/ 11723 w 109914"/>
              <a:gd name="connsiteY65" fmla="*/ 183298 h 831780"/>
              <a:gd name="connsiteX66" fmla="*/ 11723 w 109914"/>
              <a:gd name="connsiteY66" fmla="*/ 153999 h 831780"/>
              <a:gd name="connsiteX67" fmla="*/ 11723 w 109914"/>
              <a:gd name="connsiteY67" fmla="*/ 124700 h 831780"/>
              <a:gd name="connsiteX68" fmla="*/ 9759 w 109914"/>
              <a:gd name="connsiteY68" fmla="*/ 99308 h 831780"/>
              <a:gd name="connsiteX69" fmla="*/ 9759 w 109914"/>
              <a:gd name="connsiteY69" fmla="*/ 77822 h 831780"/>
              <a:gd name="connsiteX70" fmla="*/ 5831 w 109914"/>
              <a:gd name="connsiteY70" fmla="*/ 54383 h 831780"/>
              <a:gd name="connsiteX71" fmla="*/ 5831 w 109914"/>
              <a:gd name="connsiteY71" fmla="*/ 36804 h 831780"/>
              <a:gd name="connsiteX72" fmla="*/ 1904 w 109914"/>
              <a:gd name="connsiteY72" fmla="*/ 17271 h 831780"/>
              <a:gd name="connsiteX73" fmla="*/ 0 w 109914"/>
              <a:gd name="connsiteY73" fmla="*/ 10643 h 831780"/>
              <a:gd name="connsiteX74" fmla="*/ 0 w 109914"/>
              <a:gd name="connsiteY74" fmla="*/ 0 h 83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9914" h="831780">
                <a:moveTo>
                  <a:pt x="0" y="0"/>
                </a:moveTo>
                <a:lnTo>
                  <a:pt x="86348" y="0"/>
                </a:lnTo>
                <a:lnTo>
                  <a:pt x="86348" y="15318"/>
                </a:lnTo>
                <a:lnTo>
                  <a:pt x="86348" y="32897"/>
                </a:lnTo>
                <a:lnTo>
                  <a:pt x="90276" y="50477"/>
                </a:lnTo>
                <a:lnTo>
                  <a:pt x="90276" y="73916"/>
                </a:lnTo>
                <a:lnTo>
                  <a:pt x="90276" y="99308"/>
                </a:lnTo>
                <a:lnTo>
                  <a:pt x="90276" y="124700"/>
                </a:lnTo>
                <a:lnTo>
                  <a:pt x="90276" y="150093"/>
                </a:lnTo>
                <a:lnTo>
                  <a:pt x="94203" y="179392"/>
                </a:lnTo>
                <a:lnTo>
                  <a:pt x="94203" y="212597"/>
                </a:lnTo>
                <a:lnTo>
                  <a:pt x="94203" y="243849"/>
                </a:lnTo>
                <a:lnTo>
                  <a:pt x="98131" y="273148"/>
                </a:lnTo>
                <a:lnTo>
                  <a:pt x="98131" y="302447"/>
                </a:lnTo>
                <a:lnTo>
                  <a:pt x="102059" y="331746"/>
                </a:lnTo>
                <a:lnTo>
                  <a:pt x="102059" y="357138"/>
                </a:lnTo>
                <a:lnTo>
                  <a:pt x="102059" y="382531"/>
                </a:lnTo>
                <a:lnTo>
                  <a:pt x="105986" y="405970"/>
                </a:lnTo>
                <a:lnTo>
                  <a:pt x="105986" y="427456"/>
                </a:lnTo>
                <a:lnTo>
                  <a:pt x="105986" y="448941"/>
                </a:lnTo>
                <a:lnTo>
                  <a:pt x="109914" y="468474"/>
                </a:lnTo>
                <a:lnTo>
                  <a:pt x="109914" y="486053"/>
                </a:lnTo>
                <a:lnTo>
                  <a:pt x="109914" y="503633"/>
                </a:lnTo>
                <a:lnTo>
                  <a:pt x="109914" y="523165"/>
                </a:lnTo>
                <a:lnTo>
                  <a:pt x="109914" y="536838"/>
                </a:lnTo>
                <a:lnTo>
                  <a:pt x="109914" y="548558"/>
                </a:lnTo>
                <a:lnTo>
                  <a:pt x="109914" y="564184"/>
                </a:lnTo>
                <a:lnTo>
                  <a:pt x="109914" y="607155"/>
                </a:lnTo>
                <a:lnTo>
                  <a:pt x="105986" y="655987"/>
                </a:lnTo>
                <a:lnTo>
                  <a:pt x="98131" y="702865"/>
                </a:lnTo>
                <a:lnTo>
                  <a:pt x="86348" y="751697"/>
                </a:lnTo>
                <a:lnTo>
                  <a:pt x="80457" y="769276"/>
                </a:lnTo>
                <a:lnTo>
                  <a:pt x="68674" y="784902"/>
                </a:lnTo>
                <a:lnTo>
                  <a:pt x="60818" y="798575"/>
                </a:lnTo>
                <a:lnTo>
                  <a:pt x="56891" y="810294"/>
                </a:lnTo>
                <a:lnTo>
                  <a:pt x="49036" y="822014"/>
                </a:lnTo>
                <a:lnTo>
                  <a:pt x="45108" y="825920"/>
                </a:lnTo>
                <a:lnTo>
                  <a:pt x="43144" y="827874"/>
                </a:lnTo>
                <a:lnTo>
                  <a:pt x="39216" y="831780"/>
                </a:lnTo>
                <a:lnTo>
                  <a:pt x="31361" y="827874"/>
                </a:lnTo>
                <a:lnTo>
                  <a:pt x="23506" y="827874"/>
                </a:lnTo>
                <a:lnTo>
                  <a:pt x="19578" y="822014"/>
                </a:lnTo>
                <a:lnTo>
                  <a:pt x="11723" y="818107"/>
                </a:lnTo>
                <a:lnTo>
                  <a:pt x="5831" y="806388"/>
                </a:lnTo>
                <a:lnTo>
                  <a:pt x="0" y="799138"/>
                </a:lnTo>
                <a:lnTo>
                  <a:pt x="0" y="601770"/>
                </a:lnTo>
                <a:lnTo>
                  <a:pt x="1904" y="601296"/>
                </a:lnTo>
                <a:lnTo>
                  <a:pt x="5831" y="597389"/>
                </a:lnTo>
                <a:lnTo>
                  <a:pt x="9759" y="589576"/>
                </a:lnTo>
                <a:lnTo>
                  <a:pt x="9759" y="581763"/>
                </a:lnTo>
                <a:lnTo>
                  <a:pt x="9759" y="573950"/>
                </a:lnTo>
                <a:lnTo>
                  <a:pt x="11723" y="564184"/>
                </a:lnTo>
                <a:lnTo>
                  <a:pt x="11723" y="548558"/>
                </a:lnTo>
                <a:lnTo>
                  <a:pt x="11723" y="534885"/>
                </a:lnTo>
                <a:lnTo>
                  <a:pt x="11723" y="515352"/>
                </a:lnTo>
                <a:lnTo>
                  <a:pt x="11723" y="493866"/>
                </a:lnTo>
                <a:lnTo>
                  <a:pt x="11723" y="472381"/>
                </a:lnTo>
                <a:lnTo>
                  <a:pt x="11723" y="445035"/>
                </a:lnTo>
                <a:lnTo>
                  <a:pt x="11723" y="419643"/>
                </a:lnTo>
                <a:lnTo>
                  <a:pt x="11723" y="390344"/>
                </a:lnTo>
                <a:lnTo>
                  <a:pt x="11723" y="357138"/>
                </a:lnTo>
                <a:lnTo>
                  <a:pt x="11723" y="320026"/>
                </a:lnTo>
                <a:lnTo>
                  <a:pt x="11723" y="282914"/>
                </a:lnTo>
                <a:lnTo>
                  <a:pt x="11723" y="245803"/>
                </a:lnTo>
                <a:lnTo>
                  <a:pt x="11723" y="212597"/>
                </a:lnTo>
                <a:lnTo>
                  <a:pt x="11723" y="183298"/>
                </a:lnTo>
                <a:lnTo>
                  <a:pt x="11723" y="153999"/>
                </a:lnTo>
                <a:lnTo>
                  <a:pt x="11723" y="124700"/>
                </a:lnTo>
                <a:lnTo>
                  <a:pt x="9759" y="99308"/>
                </a:lnTo>
                <a:lnTo>
                  <a:pt x="9759" y="77822"/>
                </a:lnTo>
                <a:lnTo>
                  <a:pt x="5831" y="54383"/>
                </a:lnTo>
                <a:lnTo>
                  <a:pt x="5831" y="36804"/>
                </a:lnTo>
                <a:lnTo>
                  <a:pt x="1904" y="17271"/>
                </a:lnTo>
                <a:lnTo>
                  <a:pt x="0" y="10643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6073043" y="2042288"/>
            <a:ext cx="343774" cy="503941"/>
          </a:xfrm>
          <a:custGeom>
            <a:avLst/>
            <a:gdLst>
              <a:gd name="connsiteX0" fmla="*/ 248064 w 343774"/>
              <a:gd name="connsiteY0" fmla="*/ 0 h 503941"/>
              <a:gd name="connsiteX1" fmla="*/ 269550 w 343774"/>
              <a:gd name="connsiteY1" fmla="*/ 9843 h 503941"/>
              <a:gd name="connsiteX2" fmla="*/ 289083 w 343774"/>
              <a:gd name="connsiteY2" fmla="*/ 25591 h 503941"/>
              <a:gd name="connsiteX3" fmla="*/ 306662 w 343774"/>
              <a:gd name="connsiteY3" fmla="*/ 37402 h 503941"/>
              <a:gd name="connsiteX4" fmla="*/ 322288 w 343774"/>
              <a:gd name="connsiteY4" fmla="*/ 47245 h 503941"/>
              <a:gd name="connsiteX5" fmla="*/ 328148 w 343774"/>
              <a:gd name="connsiteY5" fmla="*/ 55119 h 503941"/>
              <a:gd name="connsiteX6" fmla="*/ 335961 w 343774"/>
              <a:gd name="connsiteY6" fmla="*/ 66930 h 503941"/>
              <a:gd name="connsiteX7" fmla="*/ 343774 w 343774"/>
              <a:gd name="connsiteY7" fmla="*/ 74804 h 503941"/>
              <a:gd name="connsiteX8" fmla="*/ 343774 w 343774"/>
              <a:gd name="connsiteY8" fmla="*/ 80709 h 503941"/>
              <a:gd name="connsiteX9" fmla="*/ 339867 w 343774"/>
              <a:gd name="connsiteY9" fmla="*/ 92520 h 503941"/>
              <a:gd name="connsiteX10" fmla="*/ 335961 w 343774"/>
              <a:gd name="connsiteY10" fmla="*/ 104332 h 503941"/>
              <a:gd name="connsiteX11" fmla="*/ 328148 w 343774"/>
              <a:gd name="connsiteY11" fmla="*/ 118111 h 503941"/>
              <a:gd name="connsiteX12" fmla="*/ 318381 w 343774"/>
              <a:gd name="connsiteY12" fmla="*/ 137796 h 503941"/>
              <a:gd name="connsiteX13" fmla="*/ 306662 w 343774"/>
              <a:gd name="connsiteY13" fmla="*/ 155513 h 503941"/>
              <a:gd name="connsiteX14" fmla="*/ 292989 w 343774"/>
              <a:gd name="connsiteY14" fmla="*/ 173230 h 503941"/>
              <a:gd name="connsiteX15" fmla="*/ 273457 w 343774"/>
              <a:gd name="connsiteY15" fmla="*/ 200789 h 503941"/>
              <a:gd name="connsiteX16" fmla="*/ 255877 w 343774"/>
              <a:gd name="connsiteY16" fmla="*/ 226380 h 503941"/>
              <a:gd name="connsiteX17" fmla="*/ 236345 w 343774"/>
              <a:gd name="connsiteY17" fmla="*/ 251971 h 503941"/>
              <a:gd name="connsiteX18" fmla="*/ 218765 w 343774"/>
              <a:gd name="connsiteY18" fmla="*/ 273624 h 503941"/>
              <a:gd name="connsiteX19" fmla="*/ 203139 w 343774"/>
              <a:gd name="connsiteY19" fmla="*/ 293310 h 503941"/>
              <a:gd name="connsiteX20" fmla="*/ 191420 w 343774"/>
              <a:gd name="connsiteY20" fmla="*/ 307089 h 503941"/>
              <a:gd name="connsiteX21" fmla="*/ 181653 w 343774"/>
              <a:gd name="connsiteY21" fmla="*/ 318900 h 503941"/>
              <a:gd name="connsiteX22" fmla="*/ 177747 w 343774"/>
              <a:gd name="connsiteY22" fmla="*/ 330711 h 503941"/>
              <a:gd name="connsiteX23" fmla="*/ 173840 w 343774"/>
              <a:gd name="connsiteY23" fmla="*/ 336617 h 503941"/>
              <a:gd name="connsiteX24" fmla="*/ 173840 w 343774"/>
              <a:gd name="connsiteY24" fmla="*/ 340554 h 503941"/>
              <a:gd name="connsiteX25" fmla="*/ 177747 w 343774"/>
              <a:gd name="connsiteY25" fmla="*/ 344491 h 503941"/>
              <a:gd name="connsiteX26" fmla="*/ 181653 w 343774"/>
              <a:gd name="connsiteY26" fmla="*/ 344491 h 503941"/>
              <a:gd name="connsiteX27" fmla="*/ 189466 w 343774"/>
              <a:gd name="connsiteY27" fmla="*/ 344491 h 503941"/>
              <a:gd name="connsiteX28" fmla="*/ 192757 w 343774"/>
              <a:gd name="connsiteY28" fmla="*/ 343164 h 503941"/>
              <a:gd name="connsiteX29" fmla="*/ 182927 w 343774"/>
              <a:gd name="connsiteY29" fmla="*/ 351687 h 503941"/>
              <a:gd name="connsiteX30" fmla="*/ 163877 w 343774"/>
              <a:gd name="connsiteY30" fmla="*/ 374984 h 503941"/>
              <a:gd name="connsiteX31" fmla="*/ 151177 w 343774"/>
              <a:gd name="connsiteY31" fmla="*/ 388962 h 503941"/>
              <a:gd name="connsiteX32" fmla="*/ 144827 w 343774"/>
              <a:gd name="connsiteY32" fmla="*/ 402941 h 503941"/>
              <a:gd name="connsiteX33" fmla="*/ 144777 w 343774"/>
              <a:gd name="connsiteY33" fmla="*/ 444553 h 503941"/>
              <a:gd name="connsiteX34" fmla="*/ 148472 w 343774"/>
              <a:gd name="connsiteY34" fmla="*/ 460620 h 503941"/>
              <a:gd name="connsiteX35" fmla="*/ 148448 w 343774"/>
              <a:gd name="connsiteY35" fmla="*/ 460634 h 503941"/>
              <a:gd name="connsiteX36" fmla="*/ 132822 w 343774"/>
              <a:gd name="connsiteY36" fmla="*/ 466539 h 503941"/>
              <a:gd name="connsiteX37" fmla="*/ 121102 w 343774"/>
              <a:gd name="connsiteY37" fmla="*/ 470476 h 503941"/>
              <a:gd name="connsiteX38" fmla="*/ 111336 w 343774"/>
              <a:gd name="connsiteY38" fmla="*/ 478350 h 503941"/>
              <a:gd name="connsiteX39" fmla="*/ 91803 w 343774"/>
              <a:gd name="connsiteY39" fmla="*/ 490162 h 503941"/>
              <a:gd name="connsiteX40" fmla="*/ 78130 w 343774"/>
              <a:gd name="connsiteY40" fmla="*/ 498036 h 503941"/>
              <a:gd name="connsiteX41" fmla="*/ 62504 w 343774"/>
              <a:gd name="connsiteY41" fmla="*/ 503941 h 503941"/>
              <a:gd name="connsiteX42" fmla="*/ 50785 w 343774"/>
              <a:gd name="connsiteY42" fmla="*/ 503941 h 503941"/>
              <a:gd name="connsiteX43" fmla="*/ 41019 w 343774"/>
              <a:gd name="connsiteY43" fmla="*/ 503941 h 503941"/>
              <a:gd name="connsiteX44" fmla="*/ 33205 w 343774"/>
              <a:gd name="connsiteY44" fmla="*/ 500004 h 503941"/>
              <a:gd name="connsiteX45" fmla="*/ 25392 w 343774"/>
              <a:gd name="connsiteY45" fmla="*/ 498036 h 503941"/>
              <a:gd name="connsiteX46" fmla="*/ 21486 w 343774"/>
              <a:gd name="connsiteY46" fmla="*/ 486224 h 503941"/>
              <a:gd name="connsiteX47" fmla="*/ 11720 w 343774"/>
              <a:gd name="connsiteY47" fmla="*/ 466539 h 503941"/>
              <a:gd name="connsiteX48" fmla="*/ 3907 w 343774"/>
              <a:gd name="connsiteY48" fmla="*/ 448823 h 503941"/>
              <a:gd name="connsiteX49" fmla="*/ 0 w 343774"/>
              <a:gd name="connsiteY49" fmla="*/ 431106 h 503941"/>
              <a:gd name="connsiteX50" fmla="*/ 0 w 343774"/>
              <a:gd name="connsiteY50" fmla="*/ 415358 h 503941"/>
              <a:gd name="connsiteX51" fmla="*/ 0 w 343774"/>
              <a:gd name="connsiteY51" fmla="*/ 411421 h 503941"/>
              <a:gd name="connsiteX52" fmla="*/ 0 w 343774"/>
              <a:gd name="connsiteY52" fmla="*/ 407484 h 503941"/>
              <a:gd name="connsiteX53" fmla="*/ 3907 w 343774"/>
              <a:gd name="connsiteY53" fmla="*/ 401578 h 503941"/>
              <a:gd name="connsiteX54" fmla="*/ 11720 w 343774"/>
              <a:gd name="connsiteY54" fmla="*/ 397641 h 503941"/>
              <a:gd name="connsiteX55" fmla="*/ 17579 w 343774"/>
              <a:gd name="connsiteY55" fmla="*/ 389767 h 503941"/>
              <a:gd name="connsiteX56" fmla="*/ 25392 w 343774"/>
              <a:gd name="connsiteY56" fmla="*/ 381893 h 503941"/>
              <a:gd name="connsiteX57" fmla="*/ 37112 w 343774"/>
              <a:gd name="connsiteY57" fmla="*/ 374019 h 503941"/>
              <a:gd name="connsiteX58" fmla="*/ 48832 w 343774"/>
              <a:gd name="connsiteY58" fmla="*/ 370082 h 503941"/>
              <a:gd name="connsiteX59" fmla="*/ 58598 w 343774"/>
              <a:gd name="connsiteY59" fmla="*/ 360239 h 503941"/>
              <a:gd name="connsiteX60" fmla="*/ 74224 w 343774"/>
              <a:gd name="connsiteY60" fmla="*/ 348428 h 503941"/>
              <a:gd name="connsiteX61" fmla="*/ 85943 w 343774"/>
              <a:gd name="connsiteY61" fmla="*/ 334648 h 503941"/>
              <a:gd name="connsiteX62" fmla="*/ 99616 w 343774"/>
              <a:gd name="connsiteY62" fmla="*/ 314963 h 503941"/>
              <a:gd name="connsiteX63" fmla="*/ 119149 w 343774"/>
              <a:gd name="connsiteY63" fmla="*/ 293310 h 503941"/>
              <a:gd name="connsiteX64" fmla="*/ 132822 w 343774"/>
              <a:gd name="connsiteY64" fmla="*/ 267719 h 503941"/>
              <a:gd name="connsiteX65" fmla="*/ 148448 w 343774"/>
              <a:gd name="connsiteY65" fmla="*/ 238191 h 503941"/>
              <a:gd name="connsiteX66" fmla="*/ 166027 w 343774"/>
              <a:gd name="connsiteY66" fmla="*/ 206695 h 503941"/>
              <a:gd name="connsiteX67" fmla="*/ 185560 w 343774"/>
              <a:gd name="connsiteY67" fmla="*/ 173230 h 503941"/>
              <a:gd name="connsiteX68" fmla="*/ 203139 w 343774"/>
              <a:gd name="connsiteY68" fmla="*/ 139765 h 503941"/>
              <a:gd name="connsiteX69" fmla="*/ 218765 w 343774"/>
              <a:gd name="connsiteY69" fmla="*/ 114174 h 503941"/>
              <a:gd name="connsiteX70" fmla="*/ 228532 w 343774"/>
              <a:gd name="connsiteY70" fmla="*/ 84646 h 503941"/>
              <a:gd name="connsiteX71" fmla="*/ 236345 w 343774"/>
              <a:gd name="connsiteY71" fmla="*/ 59056 h 503941"/>
              <a:gd name="connsiteX72" fmla="*/ 244158 w 343774"/>
              <a:gd name="connsiteY72" fmla="*/ 37402 h 503941"/>
              <a:gd name="connsiteX73" fmla="*/ 248064 w 343774"/>
              <a:gd name="connsiteY73" fmla="*/ 17717 h 503941"/>
              <a:gd name="connsiteX74" fmla="*/ 248064 w 343774"/>
              <a:gd name="connsiteY74" fmla="*/ 0 h 503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43774" h="503941">
                <a:moveTo>
                  <a:pt x="248064" y="0"/>
                </a:moveTo>
                <a:lnTo>
                  <a:pt x="269550" y="9843"/>
                </a:lnTo>
                <a:lnTo>
                  <a:pt x="289083" y="25591"/>
                </a:lnTo>
                <a:lnTo>
                  <a:pt x="306662" y="37402"/>
                </a:lnTo>
                <a:lnTo>
                  <a:pt x="322288" y="47245"/>
                </a:lnTo>
                <a:lnTo>
                  <a:pt x="328148" y="55119"/>
                </a:lnTo>
                <a:lnTo>
                  <a:pt x="335961" y="66930"/>
                </a:lnTo>
                <a:lnTo>
                  <a:pt x="343774" y="74804"/>
                </a:lnTo>
                <a:lnTo>
                  <a:pt x="343774" y="80709"/>
                </a:lnTo>
                <a:lnTo>
                  <a:pt x="339867" y="92520"/>
                </a:lnTo>
                <a:lnTo>
                  <a:pt x="335961" y="104332"/>
                </a:lnTo>
                <a:lnTo>
                  <a:pt x="328148" y="118111"/>
                </a:lnTo>
                <a:lnTo>
                  <a:pt x="318381" y="137796"/>
                </a:lnTo>
                <a:lnTo>
                  <a:pt x="306662" y="155513"/>
                </a:lnTo>
                <a:lnTo>
                  <a:pt x="292989" y="173230"/>
                </a:lnTo>
                <a:lnTo>
                  <a:pt x="273457" y="200789"/>
                </a:lnTo>
                <a:lnTo>
                  <a:pt x="255877" y="226380"/>
                </a:lnTo>
                <a:lnTo>
                  <a:pt x="236345" y="251971"/>
                </a:lnTo>
                <a:lnTo>
                  <a:pt x="218765" y="273624"/>
                </a:lnTo>
                <a:lnTo>
                  <a:pt x="203139" y="293310"/>
                </a:lnTo>
                <a:lnTo>
                  <a:pt x="191420" y="307089"/>
                </a:lnTo>
                <a:lnTo>
                  <a:pt x="181653" y="318900"/>
                </a:lnTo>
                <a:lnTo>
                  <a:pt x="177747" y="330711"/>
                </a:lnTo>
                <a:lnTo>
                  <a:pt x="173840" y="336617"/>
                </a:lnTo>
                <a:lnTo>
                  <a:pt x="173840" y="340554"/>
                </a:lnTo>
                <a:lnTo>
                  <a:pt x="177747" y="344491"/>
                </a:lnTo>
                <a:lnTo>
                  <a:pt x="181653" y="344491"/>
                </a:lnTo>
                <a:lnTo>
                  <a:pt x="189466" y="344491"/>
                </a:lnTo>
                <a:lnTo>
                  <a:pt x="192757" y="343164"/>
                </a:lnTo>
                <a:lnTo>
                  <a:pt x="182927" y="351687"/>
                </a:lnTo>
                <a:cubicBezTo>
                  <a:pt x="174460" y="361006"/>
                  <a:pt x="170418" y="367304"/>
                  <a:pt x="163877" y="374984"/>
                </a:cubicBezTo>
                <a:cubicBezTo>
                  <a:pt x="159832" y="379733"/>
                  <a:pt x="154590" y="383954"/>
                  <a:pt x="151177" y="388962"/>
                </a:cubicBezTo>
                <a:cubicBezTo>
                  <a:pt x="148184" y="393355"/>
                  <a:pt x="146944" y="398281"/>
                  <a:pt x="144827" y="402941"/>
                </a:cubicBezTo>
                <a:cubicBezTo>
                  <a:pt x="146090" y="415910"/>
                  <a:pt x="143838" y="430566"/>
                  <a:pt x="144777" y="444553"/>
                </a:cubicBezTo>
                <a:lnTo>
                  <a:pt x="148472" y="460620"/>
                </a:lnTo>
                <a:lnTo>
                  <a:pt x="148448" y="460634"/>
                </a:lnTo>
                <a:lnTo>
                  <a:pt x="132822" y="466539"/>
                </a:lnTo>
                <a:lnTo>
                  <a:pt x="121102" y="470476"/>
                </a:lnTo>
                <a:lnTo>
                  <a:pt x="111336" y="478350"/>
                </a:lnTo>
                <a:lnTo>
                  <a:pt x="91803" y="490162"/>
                </a:lnTo>
                <a:lnTo>
                  <a:pt x="78130" y="498036"/>
                </a:lnTo>
                <a:lnTo>
                  <a:pt x="62504" y="503941"/>
                </a:lnTo>
                <a:lnTo>
                  <a:pt x="50785" y="503941"/>
                </a:lnTo>
                <a:lnTo>
                  <a:pt x="41019" y="503941"/>
                </a:lnTo>
                <a:lnTo>
                  <a:pt x="33205" y="500004"/>
                </a:lnTo>
                <a:lnTo>
                  <a:pt x="25392" y="498036"/>
                </a:lnTo>
                <a:lnTo>
                  <a:pt x="21486" y="486224"/>
                </a:lnTo>
                <a:lnTo>
                  <a:pt x="11720" y="466539"/>
                </a:lnTo>
                <a:lnTo>
                  <a:pt x="3907" y="448823"/>
                </a:lnTo>
                <a:lnTo>
                  <a:pt x="0" y="431106"/>
                </a:lnTo>
                <a:lnTo>
                  <a:pt x="0" y="415358"/>
                </a:lnTo>
                <a:lnTo>
                  <a:pt x="0" y="411421"/>
                </a:lnTo>
                <a:lnTo>
                  <a:pt x="0" y="407484"/>
                </a:lnTo>
                <a:lnTo>
                  <a:pt x="3907" y="401578"/>
                </a:lnTo>
                <a:lnTo>
                  <a:pt x="11720" y="397641"/>
                </a:lnTo>
                <a:lnTo>
                  <a:pt x="17579" y="389767"/>
                </a:lnTo>
                <a:lnTo>
                  <a:pt x="25392" y="381893"/>
                </a:lnTo>
                <a:lnTo>
                  <a:pt x="37112" y="374019"/>
                </a:lnTo>
                <a:lnTo>
                  <a:pt x="48832" y="370082"/>
                </a:lnTo>
                <a:lnTo>
                  <a:pt x="58598" y="360239"/>
                </a:lnTo>
                <a:lnTo>
                  <a:pt x="74224" y="348428"/>
                </a:lnTo>
                <a:lnTo>
                  <a:pt x="85943" y="334648"/>
                </a:lnTo>
                <a:lnTo>
                  <a:pt x="99616" y="314963"/>
                </a:lnTo>
                <a:lnTo>
                  <a:pt x="119149" y="293310"/>
                </a:lnTo>
                <a:lnTo>
                  <a:pt x="132822" y="267719"/>
                </a:lnTo>
                <a:lnTo>
                  <a:pt x="148448" y="238191"/>
                </a:lnTo>
                <a:lnTo>
                  <a:pt x="166027" y="206695"/>
                </a:lnTo>
                <a:lnTo>
                  <a:pt x="185560" y="173230"/>
                </a:lnTo>
                <a:lnTo>
                  <a:pt x="203139" y="139765"/>
                </a:lnTo>
                <a:lnTo>
                  <a:pt x="218765" y="114174"/>
                </a:lnTo>
                <a:lnTo>
                  <a:pt x="228532" y="84646"/>
                </a:lnTo>
                <a:lnTo>
                  <a:pt x="236345" y="59056"/>
                </a:lnTo>
                <a:lnTo>
                  <a:pt x="244158" y="37402"/>
                </a:lnTo>
                <a:lnTo>
                  <a:pt x="248064" y="17717"/>
                </a:lnTo>
                <a:lnTo>
                  <a:pt x="24806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6217585" y="2538418"/>
            <a:ext cx="363307" cy="190651"/>
          </a:xfrm>
          <a:custGeom>
            <a:avLst/>
            <a:gdLst>
              <a:gd name="connsiteX0" fmla="*/ 241550 w 363307"/>
              <a:gd name="connsiteY0" fmla="*/ 0 h 190651"/>
              <a:gd name="connsiteX1" fmla="*/ 245478 w 363307"/>
              <a:gd name="connsiteY1" fmla="*/ 0 h 190651"/>
              <a:gd name="connsiteX2" fmla="*/ 249405 w 363307"/>
              <a:gd name="connsiteY2" fmla="*/ 0 h 190651"/>
              <a:gd name="connsiteX3" fmla="*/ 255297 w 363307"/>
              <a:gd name="connsiteY3" fmla="*/ 1953 h 190651"/>
              <a:gd name="connsiteX4" fmla="*/ 263152 w 363307"/>
              <a:gd name="connsiteY4" fmla="*/ 1953 h 190651"/>
              <a:gd name="connsiteX5" fmla="*/ 274935 w 363307"/>
              <a:gd name="connsiteY5" fmla="*/ 5860 h 190651"/>
              <a:gd name="connsiteX6" fmla="*/ 286718 w 363307"/>
              <a:gd name="connsiteY6" fmla="*/ 13673 h 190651"/>
              <a:gd name="connsiteX7" fmla="*/ 300465 w 363307"/>
              <a:gd name="connsiteY7" fmla="*/ 17579 h 190651"/>
              <a:gd name="connsiteX8" fmla="*/ 316175 w 363307"/>
              <a:gd name="connsiteY8" fmla="*/ 25392 h 190651"/>
              <a:gd name="connsiteX9" fmla="*/ 325995 w 363307"/>
              <a:gd name="connsiteY9" fmla="*/ 33206 h 190651"/>
              <a:gd name="connsiteX10" fmla="*/ 333850 w 363307"/>
              <a:gd name="connsiteY10" fmla="*/ 39065 h 190651"/>
              <a:gd name="connsiteX11" fmla="*/ 341705 w 363307"/>
              <a:gd name="connsiteY11" fmla="*/ 42972 h 190651"/>
              <a:gd name="connsiteX12" fmla="*/ 349560 w 363307"/>
              <a:gd name="connsiteY12" fmla="*/ 50785 h 190651"/>
              <a:gd name="connsiteX13" fmla="*/ 357416 w 363307"/>
              <a:gd name="connsiteY13" fmla="*/ 54691 h 190651"/>
              <a:gd name="connsiteX14" fmla="*/ 359379 w 363307"/>
              <a:gd name="connsiteY14" fmla="*/ 62504 h 190651"/>
              <a:gd name="connsiteX15" fmla="*/ 359379 w 363307"/>
              <a:gd name="connsiteY15" fmla="*/ 66411 h 190651"/>
              <a:gd name="connsiteX16" fmla="*/ 363307 w 363307"/>
              <a:gd name="connsiteY16" fmla="*/ 68364 h 190651"/>
              <a:gd name="connsiteX17" fmla="*/ 357416 w 363307"/>
              <a:gd name="connsiteY17" fmla="*/ 83990 h 190651"/>
              <a:gd name="connsiteX18" fmla="*/ 349560 w 363307"/>
              <a:gd name="connsiteY18" fmla="*/ 95710 h 190651"/>
              <a:gd name="connsiteX19" fmla="*/ 345633 w 363307"/>
              <a:gd name="connsiteY19" fmla="*/ 105476 h 190651"/>
              <a:gd name="connsiteX20" fmla="*/ 337777 w 363307"/>
              <a:gd name="connsiteY20" fmla="*/ 113289 h 190651"/>
              <a:gd name="connsiteX21" fmla="*/ 337777 w 363307"/>
              <a:gd name="connsiteY21" fmla="*/ 117196 h 190651"/>
              <a:gd name="connsiteX22" fmla="*/ 333850 w 363307"/>
              <a:gd name="connsiteY22" fmla="*/ 121102 h 190651"/>
              <a:gd name="connsiteX23" fmla="*/ 333850 w 363307"/>
              <a:gd name="connsiteY23" fmla="*/ 128915 h 190651"/>
              <a:gd name="connsiteX24" fmla="*/ 333850 w 363307"/>
              <a:gd name="connsiteY24" fmla="*/ 138681 h 190651"/>
              <a:gd name="connsiteX25" fmla="*/ 333850 w 363307"/>
              <a:gd name="connsiteY25" fmla="*/ 150401 h 190651"/>
              <a:gd name="connsiteX26" fmla="*/ 333850 w 363307"/>
              <a:gd name="connsiteY26" fmla="*/ 162121 h 190651"/>
              <a:gd name="connsiteX27" fmla="*/ 329922 w 363307"/>
              <a:gd name="connsiteY27" fmla="*/ 175793 h 190651"/>
              <a:gd name="connsiteX28" fmla="*/ 329922 w 363307"/>
              <a:gd name="connsiteY28" fmla="*/ 180008 h 190651"/>
              <a:gd name="connsiteX29" fmla="*/ 243574 w 363307"/>
              <a:gd name="connsiteY29" fmla="*/ 180008 h 190651"/>
              <a:gd name="connsiteX30" fmla="*/ 243574 w 363307"/>
              <a:gd name="connsiteY30" fmla="*/ 190651 h 190651"/>
              <a:gd name="connsiteX31" fmla="*/ 241550 w 363307"/>
              <a:gd name="connsiteY31" fmla="*/ 183606 h 190651"/>
              <a:gd name="connsiteX32" fmla="*/ 241550 w 363307"/>
              <a:gd name="connsiteY32" fmla="*/ 167980 h 190651"/>
              <a:gd name="connsiteX33" fmla="*/ 237623 w 363307"/>
              <a:gd name="connsiteY33" fmla="*/ 158214 h 190651"/>
              <a:gd name="connsiteX34" fmla="*/ 233695 w 363307"/>
              <a:gd name="connsiteY34" fmla="*/ 146495 h 190651"/>
              <a:gd name="connsiteX35" fmla="*/ 229767 w 363307"/>
              <a:gd name="connsiteY35" fmla="*/ 138681 h 190651"/>
              <a:gd name="connsiteX36" fmla="*/ 225840 w 363307"/>
              <a:gd name="connsiteY36" fmla="*/ 132822 h 190651"/>
              <a:gd name="connsiteX37" fmla="*/ 219948 w 363307"/>
              <a:gd name="connsiteY37" fmla="*/ 128915 h 190651"/>
              <a:gd name="connsiteX38" fmla="*/ 216021 w 363307"/>
              <a:gd name="connsiteY38" fmla="*/ 128915 h 190651"/>
              <a:gd name="connsiteX39" fmla="*/ 208165 w 363307"/>
              <a:gd name="connsiteY39" fmla="*/ 125009 h 190651"/>
              <a:gd name="connsiteX40" fmla="*/ 196382 w 363307"/>
              <a:gd name="connsiteY40" fmla="*/ 125009 h 190651"/>
              <a:gd name="connsiteX41" fmla="*/ 188527 w 363307"/>
              <a:gd name="connsiteY41" fmla="*/ 125009 h 190651"/>
              <a:gd name="connsiteX42" fmla="*/ 178708 w 363307"/>
              <a:gd name="connsiteY42" fmla="*/ 128915 h 190651"/>
              <a:gd name="connsiteX43" fmla="*/ 162997 w 363307"/>
              <a:gd name="connsiteY43" fmla="*/ 128915 h 190651"/>
              <a:gd name="connsiteX44" fmla="*/ 151214 w 363307"/>
              <a:gd name="connsiteY44" fmla="*/ 132822 h 190651"/>
              <a:gd name="connsiteX45" fmla="*/ 137468 w 363307"/>
              <a:gd name="connsiteY45" fmla="*/ 134775 h 190651"/>
              <a:gd name="connsiteX46" fmla="*/ 121757 w 363307"/>
              <a:gd name="connsiteY46" fmla="*/ 138681 h 190651"/>
              <a:gd name="connsiteX47" fmla="*/ 104083 w 363307"/>
              <a:gd name="connsiteY47" fmla="*/ 142588 h 190651"/>
              <a:gd name="connsiteX48" fmla="*/ 84444 w 363307"/>
              <a:gd name="connsiteY48" fmla="*/ 150401 h 190651"/>
              <a:gd name="connsiteX49" fmla="*/ 66770 w 363307"/>
              <a:gd name="connsiteY49" fmla="*/ 154308 h 190651"/>
              <a:gd name="connsiteX50" fmla="*/ 45168 w 363307"/>
              <a:gd name="connsiteY50" fmla="*/ 162121 h 190651"/>
              <a:gd name="connsiteX51" fmla="*/ 21602 w 363307"/>
              <a:gd name="connsiteY51" fmla="*/ 167980 h 190651"/>
              <a:gd name="connsiteX52" fmla="*/ 0 w 363307"/>
              <a:gd name="connsiteY52" fmla="*/ 175793 h 190651"/>
              <a:gd name="connsiteX53" fmla="*/ 0 w 363307"/>
              <a:gd name="connsiteY53" fmla="*/ 105476 h 190651"/>
              <a:gd name="connsiteX54" fmla="*/ 21602 w 363307"/>
              <a:gd name="connsiteY54" fmla="*/ 99616 h 190651"/>
              <a:gd name="connsiteX55" fmla="*/ 45168 w 363307"/>
              <a:gd name="connsiteY55" fmla="*/ 91803 h 190651"/>
              <a:gd name="connsiteX56" fmla="*/ 66770 w 363307"/>
              <a:gd name="connsiteY56" fmla="*/ 87897 h 190651"/>
              <a:gd name="connsiteX57" fmla="*/ 84444 w 363307"/>
              <a:gd name="connsiteY57" fmla="*/ 80084 h 190651"/>
              <a:gd name="connsiteX58" fmla="*/ 104083 w 363307"/>
              <a:gd name="connsiteY58" fmla="*/ 72271 h 190651"/>
              <a:gd name="connsiteX59" fmla="*/ 117829 w 363307"/>
              <a:gd name="connsiteY59" fmla="*/ 68364 h 190651"/>
              <a:gd name="connsiteX60" fmla="*/ 133540 w 363307"/>
              <a:gd name="connsiteY60" fmla="*/ 62504 h 190651"/>
              <a:gd name="connsiteX61" fmla="*/ 149251 w 363307"/>
              <a:gd name="connsiteY61" fmla="*/ 58598 h 190651"/>
              <a:gd name="connsiteX62" fmla="*/ 162997 w 363307"/>
              <a:gd name="connsiteY62" fmla="*/ 54691 h 190651"/>
              <a:gd name="connsiteX63" fmla="*/ 174780 w 363307"/>
              <a:gd name="connsiteY63" fmla="*/ 46878 h 190651"/>
              <a:gd name="connsiteX64" fmla="*/ 182636 w 363307"/>
              <a:gd name="connsiteY64" fmla="*/ 42972 h 190651"/>
              <a:gd name="connsiteX65" fmla="*/ 188527 w 363307"/>
              <a:gd name="connsiteY65" fmla="*/ 39065 h 190651"/>
              <a:gd name="connsiteX66" fmla="*/ 196382 w 363307"/>
              <a:gd name="connsiteY66" fmla="*/ 35159 h 190651"/>
              <a:gd name="connsiteX67" fmla="*/ 204238 w 363307"/>
              <a:gd name="connsiteY67" fmla="*/ 33206 h 190651"/>
              <a:gd name="connsiteX68" fmla="*/ 208165 w 363307"/>
              <a:gd name="connsiteY68" fmla="*/ 29299 h 190651"/>
              <a:gd name="connsiteX69" fmla="*/ 208165 w 363307"/>
              <a:gd name="connsiteY69" fmla="*/ 25392 h 190651"/>
              <a:gd name="connsiteX70" fmla="*/ 216021 w 363307"/>
              <a:gd name="connsiteY70" fmla="*/ 17579 h 190651"/>
              <a:gd name="connsiteX71" fmla="*/ 221912 w 363307"/>
              <a:gd name="connsiteY71" fmla="*/ 9766 h 190651"/>
              <a:gd name="connsiteX72" fmla="*/ 229767 w 363307"/>
              <a:gd name="connsiteY72" fmla="*/ 5860 h 190651"/>
              <a:gd name="connsiteX73" fmla="*/ 241550 w 363307"/>
              <a:gd name="connsiteY73" fmla="*/ 0 h 19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63307" h="190651">
                <a:moveTo>
                  <a:pt x="241550" y="0"/>
                </a:moveTo>
                <a:lnTo>
                  <a:pt x="245478" y="0"/>
                </a:lnTo>
                <a:lnTo>
                  <a:pt x="249405" y="0"/>
                </a:lnTo>
                <a:lnTo>
                  <a:pt x="255297" y="1953"/>
                </a:lnTo>
                <a:lnTo>
                  <a:pt x="263152" y="1953"/>
                </a:lnTo>
                <a:lnTo>
                  <a:pt x="274935" y="5860"/>
                </a:lnTo>
                <a:lnTo>
                  <a:pt x="286718" y="13673"/>
                </a:lnTo>
                <a:lnTo>
                  <a:pt x="300465" y="17579"/>
                </a:lnTo>
                <a:lnTo>
                  <a:pt x="316175" y="25392"/>
                </a:lnTo>
                <a:lnTo>
                  <a:pt x="325995" y="33206"/>
                </a:lnTo>
                <a:lnTo>
                  <a:pt x="333850" y="39065"/>
                </a:lnTo>
                <a:lnTo>
                  <a:pt x="341705" y="42972"/>
                </a:lnTo>
                <a:lnTo>
                  <a:pt x="349560" y="50785"/>
                </a:lnTo>
                <a:lnTo>
                  <a:pt x="357416" y="54691"/>
                </a:lnTo>
                <a:lnTo>
                  <a:pt x="359379" y="62504"/>
                </a:lnTo>
                <a:lnTo>
                  <a:pt x="359379" y="66411"/>
                </a:lnTo>
                <a:lnTo>
                  <a:pt x="363307" y="68364"/>
                </a:lnTo>
                <a:lnTo>
                  <a:pt x="357416" y="83990"/>
                </a:lnTo>
                <a:lnTo>
                  <a:pt x="349560" y="95710"/>
                </a:lnTo>
                <a:lnTo>
                  <a:pt x="345633" y="105476"/>
                </a:lnTo>
                <a:lnTo>
                  <a:pt x="337777" y="113289"/>
                </a:lnTo>
                <a:lnTo>
                  <a:pt x="337777" y="117196"/>
                </a:lnTo>
                <a:lnTo>
                  <a:pt x="333850" y="121102"/>
                </a:lnTo>
                <a:lnTo>
                  <a:pt x="333850" y="128915"/>
                </a:lnTo>
                <a:lnTo>
                  <a:pt x="333850" y="138681"/>
                </a:lnTo>
                <a:lnTo>
                  <a:pt x="333850" y="150401"/>
                </a:lnTo>
                <a:lnTo>
                  <a:pt x="333850" y="162121"/>
                </a:lnTo>
                <a:lnTo>
                  <a:pt x="329922" y="175793"/>
                </a:lnTo>
                <a:lnTo>
                  <a:pt x="329922" y="180008"/>
                </a:lnTo>
                <a:lnTo>
                  <a:pt x="243574" y="180008"/>
                </a:lnTo>
                <a:lnTo>
                  <a:pt x="243574" y="190651"/>
                </a:lnTo>
                <a:lnTo>
                  <a:pt x="241550" y="183606"/>
                </a:lnTo>
                <a:lnTo>
                  <a:pt x="241550" y="167980"/>
                </a:lnTo>
                <a:lnTo>
                  <a:pt x="237623" y="158214"/>
                </a:lnTo>
                <a:lnTo>
                  <a:pt x="233695" y="146495"/>
                </a:lnTo>
                <a:lnTo>
                  <a:pt x="229767" y="138681"/>
                </a:lnTo>
                <a:lnTo>
                  <a:pt x="225840" y="132822"/>
                </a:lnTo>
                <a:lnTo>
                  <a:pt x="219948" y="128915"/>
                </a:lnTo>
                <a:lnTo>
                  <a:pt x="216021" y="128915"/>
                </a:lnTo>
                <a:lnTo>
                  <a:pt x="208165" y="125009"/>
                </a:lnTo>
                <a:lnTo>
                  <a:pt x="196382" y="125009"/>
                </a:lnTo>
                <a:lnTo>
                  <a:pt x="188527" y="125009"/>
                </a:lnTo>
                <a:lnTo>
                  <a:pt x="178708" y="128915"/>
                </a:lnTo>
                <a:lnTo>
                  <a:pt x="162997" y="128915"/>
                </a:lnTo>
                <a:lnTo>
                  <a:pt x="151214" y="132822"/>
                </a:lnTo>
                <a:lnTo>
                  <a:pt x="137468" y="134775"/>
                </a:lnTo>
                <a:lnTo>
                  <a:pt x="121757" y="138681"/>
                </a:lnTo>
                <a:lnTo>
                  <a:pt x="104083" y="142588"/>
                </a:lnTo>
                <a:lnTo>
                  <a:pt x="84444" y="150401"/>
                </a:lnTo>
                <a:lnTo>
                  <a:pt x="66770" y="154308"/>
                </a:lnTo>
                <a:lnTo>
                  <a:pt x="45168" y="162121"/>
                </a:lnTo>
                <a:lnTo>
                  <a:pt x="21602" y="167980"/>
                </a:lnTo>
                <a:lnTo>
                  <a:pt x="0" y="175793"/>
                </a:lnTo>
                <a:lnTo>
                  <a:pt x="0" y="105476"/>
                </a:lnTo>
                <a:lnTo>
                  <a:pt x="21602" y="99616"/>
                </a:lnTo>
                <a:lnTo>
                  <a:pt x="45168" y="91803"/>
                </a:lnTo>
                <a:lnTo>
                  <a:pt x="66770" y="87897"/>
                </a:lnTo>
                <a:lnTo>
                  <a:pt x="84444" y="80084"/>
                </a:lnTo>
                <a:lnTo>
                  <a:pt x="104083" y="72271"/>
                </a:lnTo>
                <a:lnTo>
                  <a:pt x="117829" y="68364"/>
                </a:lnTo>
                <a:lnTo>
                  <a:pt x="133540" y="62504"/>
                </a:lnTo>
                <a:lnTo>
                  <a:pt x="149251" y="58598"/>
                </a:lnTo>
                <a:lnTo>
                  <a:pt x="162997" y="54691"/>
                </a:lnTo>
                <a:lnTo>
                  <a:pt x="174780" y="46878"/>
                </a:lnTo>
                <a:lnTo>
                  <a:pt x="182636" y="42972"/>
                </a:lnTo>
                <a:lnTo>
                  <a:pt x="188527" y="39065"/>
                </a:lnTo>
                <a:lnTo>
                  <a:pt x="196382" y="35159"/>
                </a:lnTo>
                <a:lnTo>
                  <a:pt x="204238" y="33206"/>
                </a:lnTo>
                <a:lnTo>
                  <a:pt x="208165" y="29299"/>
                </a:lnTo>
                <a:lnTo>
                  <a:pt x="208165" y="25392"/>
                </a:lnTo>
                <a:lnTo>
                  <a:pt x="216021" y="17579"/>
                </a:lnTo>
                <a:lnTo>
                  <a:pt x="221912" y="9766"/>
                </a:lnTo>
                <a:lnTo>
                  <a:pt x="229767" y="5860"/>
                </a:lnTo>
                <a:lnTo>
                  <a:pt x="24155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6321668" y="3311909"/>
            <a:ext cx="139491" cy="205655"/>
          </a:xfrm>
          <a:custGeom>
            <a:avLst/>
            <a:gdLst>
              <a:gd name="connsiteX0" fmla="*/ 25529 w 139491"/>
              <a:gd name="connsiteY0" fmla="*/ 0 h 205655"/>
              <a:gd name="connsiteX1" fmla="*/ 37312 w 139491"/>
              <a:gd name="connsiteY1" fmla="*/ 0 h 205655"/>
              <a:gd name="connsiteX2" fmla="*/ 47131 w 139491"/>
              <a:gd name="connsiteY2" fmla="*/ 3906 h 205655"/>
              <a:gd name="connsiteX3" fmla="*/ 62842 w 139491"/>
              <a:gd name="connsiteY3" fmla="*/ 3906 h 205655"/>
              <a:gd name="connsiteX4" fmla="*/ 78553 w 139491"/>
              <a:gd name="connsiteY4" fmla="*/ 7813 h 205655"/>
              <a:gd name="connsiteX5" fmla="*/ 92299 w 139491"/>
              <a:gd name="connsiteY5" fmla="*/ 9766 h 205655"/>
              <a:gd name="connsiteX6" fmla="*/ 104082 w 139491"/>
              <a:gd name="connsiteY6" fmla="*/ 9766 h 205655"/>
              <a:gd name="connsiteX7" fmla="*/ 117829 w 139491"/>
              <a:gd name="connsiteY7" fmla="*/ 9766 h 205655"/>
              <a:gd name="connsiteX8" fmla="*/ 125684 w 139491"/>
              <a:gd name="connsiteY8" fmla="*/ 9766 h 205655"/>
              <a:gd name="connsiteX9" fmla="*/ 133540 w 139491"/>
              <a:gd name="connsiteY9" fmla="*/ 9766 h 205655"/>
              <a:gd name="connsiteX10" fmla="*/ 139491 w 139491"/>
              <a:gd name="connsiteY10" fmla="*/ 8287 h 205655"/>
              <a:gd name="connsiteX11" fmla="*/ 139491 w 139491"/>
              <a:gd name="connsiteY11" fmla="*/ 205655 h 205655"/>
              <a:gd name="connsiteX12" fmla="*/ 137467 w 139491"/>
              <a:gd name="connsiteY12" fmla="*/ 203138 h 205655"/>
              <a:gd name="connsiteX13" fmla="*/ 129612 w 139491"/>
              <a:gd name="connsiteY13" fmla="*/ 191419 h 205655"/>
              <a:gd name="connsiteX14" fmla="*/ 121757 w 139491"/>
              <a:gd name="connsiteY14" fmla="*/ 175793 h 205655"/>
              <a:gd name="connsiteX15" fmla="*/ 108010 w 139491"/>
              <a:gd name="connsiteY15" fmla="*/ 142587 h 205655"/>
              <a:gd name="connsiteX16" fmla="*/ 88372 w 139491"/>
              <a:gd name="connsiteY16" fmla="*/ 113289 h 205655"/>
              <a:gd name="connsiteX17" fmla="*/ 70697 w 139491"/>
              <a:gd name="connsiteY17" fmla="*/ 87896 h 205655"/>
              <a:gd name="connsiteX18" fmla="*/ 47131 w 139491"/>
              <a:gd name="connsiteY18" fmla="*/ 66410 h 205655"/>
              <a:gd name="connsiteX19" fmla="*/ 37312 w 139491"/>
              <a:gd name="connsiteY19" fmla="*/ 58597 h 205655"/>
              <a:gd name="connsiteX20" fmla="*/ 25529 w 139491"/>
              <a:gd name="connsiteY20" fmla="*/ 46878 h 205655"/>
              <a:gd name="connsiteX21" fmla="*/ 17674 w 139491"/>
              <a:gd name="connsiteY21" fmla="*/ 41018 h 205655"/>
              <a:gd name="connsiteX22" fmla="*/ 11783 w 139491"/>
              <a:gd name="connsiteY22" fmla="*/ 33205 h 205655"/>
              <a:gd name="connsiteX23" fmla="*/ 7855 w 139491"/>
              <a:gd name="connsiteY23" fmla="*/ 29298 h 205655"/>
              <a:gd name="connsiteX24" fmla="*/ 3927 w 139491"/>
              <a:gd name="connsiteY24" fmla="*/ 21485 h 205655"/>
              <a:gd name="connsiteX25" fmla="*/ 0 w 139491"/>
              <a:gd name="connsiteY25" fmla="*/ 17579 h 205655"/>
              <a:gd name="connsiteX26" fmla="*/ 0 w 139491"/>
              <a:gd name="connsiteY26" fmla="*/ 13672 h 205655"/>
              <a:gd name="connsiteX27" fmla="*/ 0 w 139491"/>
              <a:gd name="connsiteY27" fmla="*/ 9766 h 205655"/>
              <a:gd name="connsiteX28" fmla="*/ 3927 w 139491"/>
              <a:gd name="connsiteY28" fmla="*/ 7813 h 205655"/>
              <a:gd name="connsiteX29" fmla="*/ 11783 w 139491"/>
              <a:gd name="connsiteY29" fmla="*/ 3906 h 205655"/>
              <a:gd name="connsiteX30" fmla="*/ 17674 w 139491"/>
              <a:gd name="connsiteY30" fmla="*/ 3906 h 205655"/>
              <a:gd name="connsiteX31" fmla="*/ 25529 w 139491"/>
              <a:gd name="connsiteY31" fmla="*/ 0 h 20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39491" h="205655">
                <a:moveTo>
                  <a:pt x="25529" y="0"/>
                </a:moveTo>
                <a:lnTo>
                  <a:pt x="37312" y="0"/>
                </a:lnTo>
                <a:lnTo>
                  <a:pt x="47131" y="3906"/>
                </a:lnTo>
                <a:lnTo>
                  <a:pt x="62842" y="3906"/>
                </a:lnTo>
                <a:lnTo>
                  <a:pt x="78553" y="7813"/>
                </a:lnTo>
                <a:lnTo>
                  <a:pt x="92299" y="9766"/>
                </a:lnTo>
                <a:lnTo>
                  <a:pt x="104082" y="9766"/>
                </a:lnTo>
                <a:lnTo>
                  <a:pt x="117829" y="9766"/>
                </a:lnTo>
                <a:lnTo>
                  <a:pt x="125684" y="9766"/>
                </a:lnTo>
                <a:lnTo>
                  <a:pt x="133540" y="9766"/>
                </a:lnTo>
                <a:lnTo>
                  <a:pt x="139491" y="8287"/>
                </a:lnTo>
                <a:lnTo>
                  <a:pt x="139491" y="205655"/>
                </a:lnTo>
                <a:lnTo>
                  <a:pt x="137467" y="203138"/>
                </a:lnTo>
                <a:lnTo>
                  <a:pt x="129612" y="191419"/>
                </a:lnTo>
                <a:lnTo>
                  <a:pt x="121757" y="175793"/>
                </a:lnTo>
                <a:lnTo>
                  <a:pt x="108010" y="142587"/>
                </a:lnTo>
                <a:lnTo>
                  <a:pt x="88372" y="113289"/>
                </a:lnTo>
                <a:lnTo>
                  <a:pt x="70697" y="87896"/>
                </a:lnTo>
                <a:lnTo>
                  <a:pt x="47131" y="66410"/>
                </a:lnTo>
                <a:lnTo>
                  <a:pt x="37312" y="58597"/>
                </a:lnTo>
                <a:lnTo>
                  <a:pt x="25529" y="46878"/>
                </a:lnTo>
                <a:lnTo>
                  <a:pt x="17674" y="41018"/>
                </a:lnTo>
                <a:lnTo>
                  <a:pt x="11783" y="33205"/>
                </a:lnTo>
                <a:lnTo>
                  <a:pt x="7855" y="29298"/>
                </a:lnTo>
                <a:lnTo>
                  <a:pt x="3927" y="21485"/>
                </a:lnTo>
                <a:lnTo>
                  <a:pt x="0" y="17579"/>
                </a:lnTo>
                <a:lnTo>
                  <a:pt x="0" y="13672"/>
                </a:lnTo>
                <a:lnTo>
                  <a:pt x="0" y="9766"/>
                </a:lnTo>
                <a:lnTo>
                  <a:pt x="3927" y="7813"/>
                </a:lnTo>
                <a:lnTo>
                  <a:pt x="11783" y="3906"/>
                </a:lnTo>
                <a:lnTo>
                  <a:pt x="17674" y="3906"/>
                </a:lnTo>
                <a:lnTo>
                  <a:pt x="2552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36" grpId="0" animBg="1"/>
      <p:bldP spid="37" grpId="0" animBg="1"/>
      <p:bldP spid="38" grpId="0" animBg="1"/>
      <p:bldP spid="45" grpId="0" animBg="1"/>
      <p:bldP spid="51" grpId="0" animBg="1"/>
      <p:bldP spid="52" grpId="0" animBg="1"/>
      <p:bldP spid="76" grpId="0" animBg="1"/>
      <p:bldP spid="78" grpId="0" animBg="1"/>
      <p:bldP spid="80" grpId="0" animBg="1"/>
      <p:bldP spid="81" grpId="0" animBg="1"/>
      <p:bldP spid="82" grpId="0" animBg="1"/>
      <p:bldP spid="83" grpId="0" animBg="1"/>
      <p:bldP spid="88" grpId="0" animBg="1"/>
      <p:bldP spid="89" grpId="0" animBg="1"/>
      <p:bldP spid="92" grpId="0" animBg="1"/>
      <p:bldP spid="93" grpId="0" animBg="1"/>
      <p:bldP spid="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113159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请同学们默读课文想一想，本文主要讲了什么？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228" y="2427733"/>
            <a:ext cx="7598196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在全校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周会汇报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演出中，“我”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扮演一只大老虎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，因不会豁虎跳遭到同学们的嘲笑，自己却一直不明白原因。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178" y="252664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6946" y="22065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27" y="252664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96582" y="634091"/>
            <a:ext cx="2461998" cy="4365393"/>
            <a:chOff x="2296582" y="634091"/>
            <a:chExt cx="2461998" cy="4365393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6582" y="634091"/>
              <a:ext cx="2461998" cy="4365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3707904" y="2026363"/>
              <a:ext cx="52212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1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endParaRPr lang="zh-CN" altLang="en-US" sz="1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113" y="633646"/>
            <a:ext cx="2181837" cy="380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36131"/>
            <a:ext cx="2328052" cy="436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"/>
          <a:stretch>
            <a:fillRect/>
          </a:stretch>
        </p:blipFill>
        <p:spPr bwMode="auto">
          <a:xfrm>
            <a:off x="11839" y="633646"/>
            <a:ext cx="2328506" cy="436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7632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再读课文，梳理课文的叙述顺序。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187" y="134761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006" y="192367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270647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906" y="349856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381" y="424698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44552" y="120802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60" y="177037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760" y="198639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25707" y="220241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752" y="2562458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59040" y="3714586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59040" y="4146634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59040" y="4362658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00589" y="819130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00589" y="1805851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05908" y="2202418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00575" y="3379632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91050" y="3750111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65136" y="1050290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76256" y="1770673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86674" y="2736761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496" y="1419622"/>
            <a:ext cx="2232248" cy="136536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6" name="对话气泡: 圆角矩形 14"/>
          <p:cNvSpPr/>
          <p:nvPr/>
        </p:nvSpPr>
        <p:spPr>
          <a:xfrm>
            <a:off x="395536" y="1789247"/>
            <a:ext cx="1764322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期待表演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5496" y="2787773"/>
            <a:ext cx="2232247" cy="1922383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685273" y="3427257"/>
            <a:ext cx="2179862" cy="1424365"/>
          </a:xfrm>
          <a:prstGeom prst="rect">
            <a:avLst/>
          </a:prstGeom>
          <a:noFill/>
          <a:ln w="254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0" name="对话气泡: 圆角矩形 14"/>
          <p:cNvSpPr/>
          <p:nvPr/>
        </p:nvSpPr>
        <p:spPr>
          <a:xfrm>
            <a:off x="4973280" y="3819861"/>
            <a:ext cx="155795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演出时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07459" y="699542"/>
            <a:ext cx="2231230" cy="4104456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81774" y="718592"/>
            <a:ext cx="2183361" cy="2680090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8" name="对话气泡: 圆角矩形 14"/>
          <p:cNvSpPr/>
          <p:nvPr/>
        </p:nvSpPr>
        <p:spPr>
          <a:xfrm>
            <a:off x="2699792" y="2349881"/>
            <a:ext cx="1929431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9FA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节目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38961" y="728117"/>
            <a:ext cx="2103750" cy="1113296"/>
          </a:xfrm>
          <a:prstGeom prst="rect">
            <a:avLst/>
          </a:prstGeom>
          <a:noFill/>
          <a:ln w="254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4" name="对话气泡: 圆角矩形 14"/>
          <p:cNvSpPr/>
          <p:nvPr/>
        </p:nvSpPr>
        <p:spPr>
          <a:xfrm>
            <a:off x="7380312" y="3234505"/>
            <a:ext cx="155795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演出后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938961" y="1841413"/>
            <a:ext cx="2103750" cy="2479733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76256" y="3651870"/>
            <a:ext cx="42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48" grpId="0" animBg="1"/>
      <p:bldP spid="53" grpId="0" animBg="1"/>
      <p:bldP spid="54" grpId="0" animBg="1"/>
      <p:bldP spid="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827584" y="1131590"/>
            <a:ext cx="75367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请同学们默读课文：</a:t>
            </a:r>
            <a:endParaRPr lang="en-US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边阅读边在你不理解的地方作批注。</a:t>
            </a:r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作批注的时候注意书写位置合理，书写工整。</a:t>
            </a:r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11510"/>
            <a:ext cx="1299409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批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8450" y="990733"/>
            <a:ext cx="7743990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ea"/>
              </a:rPr>
              <a:t>    为什么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</a:rPr>
              <a:t>不会豁虎跳就不能扮演老虎？为什么没豁虎跳就惹起哄堂大笑？</a:t>
            </a:r>
            <a:endParaRPr lang="zh-CN" altLang="en-US" sz="28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8450" y="2139702"/>
            <a:ext cx="7743990" cy="224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因为大家认为老虎是百兽之王，只有豁虎跳才能展示老虎的雄威，而“我”只会爬上场，显得十分笨拙，没有展示出老虎威风凛凛的气概，所以大家认为不会豁虎跳就不能扮演老虎，也引得大家哄堂大笑。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27584" y="1107207"/>
            <a:ext cx="7632848" cy="3120727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619672" y="1635646"/>
            <a:ext cx="58707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本节课学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了会读字、多音字和会认字，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梳理了文章的主要内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容和叙述顺序，在不理解的地方做了批注。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62" y="234169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84030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86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决策 1"/>
          <p:cNvSpPr/>
          <p:nvPr/>
        </p:nvSpPr>
        <p:spPr>
          <a:xfrm>
            <a:off x="1763689" y="1182630"/>
            <a:ext cx="5688632" cy="929604"/>
          </a:xfrm>
          <a:prstGeom prst="flowChartDecision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开火车读词语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0427" y="2211710"/>
            <a:ext cx="7143981" cy="206364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 defTabSz="68580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窝囊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露面  羡慕  角色  殷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 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撇嘴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啊呜    霉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浆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    幸亏 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2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哄堂大笑  笨拙  唉声叹气 砸锅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331281" y="-9080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737642" y="7628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 rot="10800000">
            <a:off x="3203848" y="7629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452556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10877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869" y="1419622"/>
            <a:ext cx="76495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自读第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1-16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自然段，体会“我”排练前和排练时的心情变化，发现“我”变化的原因，勾画出相关语句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，并作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好批注。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9126" y="12556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9912" y="752386"/>
            <a:ext cx="5077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你会用哪些词语形容老虎呢？</a:t>
            </a:r>
            <a:endParaRPr lang="zh-CN" altLang="en-US" sz="2800" b="1" dirty="0"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08" y="800515"/>
            <a:ext cx="2895505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802335" y="1419622"/>
            <a:ext cx="5077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雄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壮威武   威风凛凛   凶猛</a:t>
            </a:r>
            <a:endParaRPr lang="zh-CN" altLang="en-US" sz="2800" b="1" dirty="0">
              <a:solidFill>
                <a:srgbClr val="FF0000"/>
              </a:solidFill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2335" y="2221511"/>
            <a:ext cx="507707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“窝囊”是什么意思？作者为什么说“一只窝囊的大老虎”呢？让我们一起走进课文，一探究竟。</a:t>
            </a:r>
            <a:endParaRPr lang="zh-CN" altLang="en-US" sz="2800" b="1" dirty="0"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257847" y="-5703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657182" y="9214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 rot="10800000">
            <a:off x="3123388" y="9214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66" y="1059582"/>
            <a:ext cx="5210902" cy="377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12107" y="411510"/>
            <a:ext cx="1299409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练前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2290238" y="2139702"/>
            <a:ext cx="3649913" cy="5398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11560" y="2547367"/>
            <a:ext cx="4320480" cy="5398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2771800" y="3507854"/>
            <a:ext cx="1296144" cy="539898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6372200" y="1707654"/>
            <a:ext cx="1728192" cy="839713"/>
          </a:xfrm>
          <a:prstGeom prst="wedgeRoundRectCallout">
            <a:avLst>
              <a:gd name="adj1" fmla="val -71539"/>
              <a:gd name="adj2" fmla="val 45485"/>
              <a:gd name="adj3" fmla="val 166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原因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499992" y="3180629"/>
            <a:ext cx="1728192" cy="839713"/>
          </a:xfrm>
          <a:prstGeom prst="wedgeRoundRectCallout">
            <a:avLst>
              <a:gd name="adj1" fmla="val -71539"/>
              <a:gd name="adj2" fmla="val 40948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心情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56448" y="3299245"/>
            <a:ext cx="1343944" cy="715491"/>
            <a:chOff x="8100392" y="1962696"/>
            <a:chExt cx="1043608" cy="549508"/>
          </a:xfrm>
        </p:grpSpPr>
        <p:sp>
          <p:nvSpPr>
            <p:cNvPr id="11" name="云形 10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rgbClr val="02B3C5">
                    <a:tint val="66000"/>
                    <a:satMod val="160000"/>
                  </a:srgbClr>
                </a:gs>
                <a:gs pos="50000">
                  <a:srgbClr val="02B3C5">
                    <a:tint val="44500"/>
                    <a:satMod val="160000"/>
                  </a:srgbClr>
                </a:gs>
                <a:gs pos="100000">
                  <a:srgbClr val="02B3C5">
                    <a:tint val="23500"/>
                    <a:satMod val="16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2" name="TextBox 9"/>
            <p:cNvSpPr txBox="1"/>
            <p:nvPr/>
          </p:nvSpPr>
          <p:spPr>
            <a:xfrm>
              <a:off x="8221480" y="1995686"/>
              <a:ext cx="783212" cy="4491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期待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5739" y="699542"/>
            <a:ext cx="5790478" cy="3612238"/>
            <a:chOff x="725739" y="616162"/>
            <a:chExt cx="5790478" cy="3612238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739" y="616162"/>
              <a:ext cx="5790478" cy="1033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068"/>
            <a:stretch>
              <a:fillRect/>
            </a:stretch>
          </p:blipFill>
          <p:spPr bwMode="auto">
            <a:xfrm>
              <a:off x="739311" y="1649842"/>
              <a:ext cx="5776905" cy="2578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3846058"/>
              <a:ext cx="2520280" cy="382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1115616" y="3447218"/>
            <a:ext cx="3456384" cy="465195"/>
          </a:xfrm>
          <a:prstGeom prst="rect">
            <a:avLst/>
          </a:prstGeom>
        </p:spPr>
      </p:pic>
      <p:pic>
        <p:nvPicPr>
          <p:cNvPr id="5" name="Picture 2" descr="C:\Documents and Settings\Administrator\桌面\u=1772890361,3735129263&amp;fm=26&amp;gp=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9400" y1="15577" x2="51200" y2="1230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68521" y="1575010"/>
            <a:ext cx="2261811" cy="198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2663427" y="4424794"/>
            <a:ext cx="4409276" cy="523220"/>
            <a:chOff x="1223032" y="3781772"/>
            <a:chExt cx="6826709" cy="523220"/>
          </a:xfrm>
        </p:grpSpPr>
        <p:sp>
          <p:nvSpPr>
            <p:cNvPr id="8" name="圆角矩形 7"/>
            <p:cNvSpPr/>
            <p:nvPr/>
          </p:nvSpPr>
          <p:spPr>
            <a:xfrm>
              <a:off x="1223033" y="3781772"/>
              <a:ext cx="6765378" cy="523220"/>
            </a:xfrm>
            <a:prstGeom prst="roundRect">
              <a:avLst/>
            </a:prstGeom>
            <a:solidFill>
              <a:srgbClr val="FFBF53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>
              <a:outerShdw blurRad="444500" dist="254000" dir="8100000" algn="tr" rotWithShape="0">
                <a:sysClr val="window" lastClr="FFFFFF">
                  <a:alpha val="5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23032" y="3781772"/>
              <a:ext cx="6826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85800">
                <a:defRPr/>
              </a:pPr>
              <a:r>
                <a:rPr lang="zh-CN" altLang="en-US" sz="2800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感受到“我”的心情失落。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51519" y="123478"/>
            <a:ext cx="1299409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练时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30537" y="3865624"/>
            <a:ext cx="890270" cy="500380"/>
          </a:xfrm>
          <a:prstGeom prst="ellipse">
            <a:avLst/>
          </a:prstGeom>
          <a:noFill/>
          <a:ln w="22225" cap="flat" cmpd="sng" algn="ctr">
            <a:solidFill>
              <a:srgbClr val="0000FF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83672"/>
            <a:ext cx="6768752" cy="304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899592" y="3363838"/>
            <a:ext cx="4032448" cy="465195"/>
          </a:xfrm>
          <a:prstGeom prst="rect">
            <a:avLst/>
          </a:prstGeom>
        </p:spPr>
      </p:pic>
      <p:sp>
        <p:nvSpPr>
          <p:cNvPr id="6" name="爆炸形 1 5"/>
          <p:cNvSpPr/>
          <p:nvPr/>
        </p:nvSpPr>
        <p:spPr>
          <a:xfrm>
            <a:off x="5874296" y="1740187"/>
            <a:ext cx="3269704" cy="1656184"/>
          </a:xfrm>
          <a:prstGeom prst="irregularSeal1">
            <a:avLst/>
          </a:prstGeom>
          <a:solidFill>
            <a:srgbClr val="FF0000">
              <a:alpha val="64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受到质疑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19358"/>
            <a:ext cx="7171088" cy="121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爆炸形 1 2"/>
          <p:cNvSpPr/>
          <p:nvPr/>
        </p:nvSpPr>
        <p:spPr>
          <a:xfrm>
            <a:off x="6343153" y="1550967"/>
            <a:ext cx="2520280" cy="1346448"/>
          </a:xfrm>
          <a:prstGeom prst="irregularSeal1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心理描写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722366" y="1156564"/>
            <a:ext cx="5472608" cy="0"/>
          </a:xfrm>
          <a:prstGeom prst="line">
            <a:avLst/>
          </a:prstGeom>
          <a:noFill/>
          <a:ln w="158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5" name="直接连接符 4"/>
          <p:cNvCxnSpPr/>
          <p:nvPr/>
        </p:nvCxnSpPr>
        <p:spPr>
          <a:xfrm>
            <a:off x="899592" y="1828826"/>
            <a:ext cx="2200423" cy="0"/>
          </a:xfrm>
          <a:prstGeom prst="line">
            <a:avLst/>
          </a:prstGeom>
          <a:noFill/>
          <a:ln w="15875" cap="flat" cmpd="sng" algn="ctr">
            <a:solidFill>
              <a:srgbClr val="0066FF"/>
            </a:solidFill>
            <a:prstDash val="solid"/>
          </a:ln>
          <a:effectLst/>
        </p:spPr>
      </p:cxnSp>
      <p:sp>
        <p:nvSpPr>
          <p:cNvPr id="6" name="爆炸形 1 5"/>
          <p:cNvSpPr/>
          <p:nvPr/>
        </p:nvSpPr>
        <p:spPr>
          <a:xfrm>
            <a:off x="827584" y="2224191"/>
            <a:ext cx="2520280" cy="1346448"/>
          </a:xfrm>
          <a:prstGeom prst="irregularSeal1">
            <a:avLst/>
          </a:prstGeom>
          <a:solidFill>
            <a:schemeClr val="accent1"/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动作描写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082" y1="36757" x2="61856" y2="89730"/>
                        <a14:foregroundMark x1="61856" y1="41081" x2="53608" y2="61622"/>
                        <a14:foregroundMark x1="61340" y1="37838" x2="67526" y2="43243"/>
                        <a14:foregroundMark x1="93299" y1="45946" x2="93814" y2="50811"/>
                        <a14:foregroundMark x1="92784" y1="44324" x2="93299" y2="54054"/>
                        <a14:foregroundMark x1="93814" y1="43243" x2="97423" y2="51892"/>
                        <a14:foregroundMark x1="91753" y1="42162" x2="92784" y2="56757"/>
                        <a14:foregroundMark x1="9278" y1="36216" x2="31443" y2="56757"/>
                        <a14:foregroundMark x1="26804" y1="58919" x2="31959" y2="76216"/>
                        <a14:foregroundMark x1="32990" y1="60541" x2="35052" y2="69189"/>
                        <a14:foregroundMark x1="43299" y1="59459" x2="42784" y2="73514"/>
                        <a14:foregroundMark x1="28351" y1="41622" x2="34536" y2="50811"/>
                        <a14:foregroundMark x1="54639" y1="39459" x2="51546" y2="49189"/>
                        <a14:foregroundMark x1="52062" y1="21622" x2="57216" y2="34595"/>
                        <a14:foregroundMark x1="29381" y1="22162" x2="37113" y2="32973"/>
                        <a14:foregroundMark x1="35052" y1="67568" x2="38144" y2="78919"/>
                        <a14:foregroundMark x1="23711" y1="61081" x2="23711" y2="73514"/>
                        <a14:foregroundMark x1="19588" y1="63784" x2="28351" y2="81081"/>
                        <a14:foregroundMark x1="25258" y1="80541" x2="36598" y2="83243"/>
                        <a14:foregroundMark x1="8763" y1="34054" x2="6701" y2="46486"/>
                        <a14:foregroundMark x1="9278" y1="31351" x2="17526" y2="36757"/>
                        <a14:foregroundMark x1="5155" y1="34595" x2="515" y2="42703"/>
                        <a14:foregroundMark x1="1546" y1="34054" x2="8763" y2="40000"/>
                        <a14:foregroundMark x1="9278" y1="28108" x2="10825" y2="4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95" y="2165919"/>
            <a:ext cx="1644005" cy="156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722366" y="3962885"/>
            <a:ext cx="6234009" cy="528795"/>
            <a:chOff x="1223032" y="3781772"/>
            <a:chExt cx="7887119" cy="528795"/>
          </a:xfrm>
        </p:grpSpPr>
        <p:sp>
          <p:nvSpPr>
            <p:cNvPr id="10" name="圆角矩形 9"/>
            <p:cNvSpPr/>
            <p:nvPr/>
          </p:nvSpPr>
          <p:spPr>
            <a:xfrm>
              <a:off x="1223032" y="3781772"/>
              <a:ext cx="7887119" cy="523220"/>
            </a:xfrm>
            <a:prstGeom prst="roundRect">
              <a:avLst/>
            </a:prstGeom>
            <a:solidFill>
              <a:srgbClr val="FFBF53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>
              <a:outerShdw blurRad="444500" dist="254000" dir="8100000" algn="tr" rotWithShape="0">
                <a:sysClr val="window" lastClr="FFFFFF">
                  <a:alpha val="5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32875" y="3787347"/>
              <a:ext cx="746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85800">
                <a:defRPr/>
              </a:pPr>
              <a:r>
                <a:rPr lang="zh-CN" altLang="en-US" sz="2800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写出了“我”担心老师把“我”换掉。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8803"/>
            <a:ext cx="6884229" cy="128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 flipV="1">
            <a:off x="1763688" y="2159920"/>
            <a:ext cx="1440160" cy="8824"/>
          </a:xfrm>
          <a:prstGeom prst="line">
            <a:avLst/>
          </a:prstGeom>
          <a:noFill/>
          <a:ln w="15875" cap="flat" cmpd="sng" algn="ctr">
            <a:solidFill>
              <a:srgbClr val="00B050"/>
            </a:solidFill>
            <a:prstDash val="solid"/>
          </a:ln>
          <a:effectLst/>
        </p:spPr>
      </p:cxnSp>
      <p:sp>
        <p:nvSpPr>
          <p:cNvPr id="6" name="椭圆 5"/>
          <p:cNvSpPr/>
          <p:nvPr/>
        </p:nvSpPr>
        <p:spPr>
          <a:xfrm>
            <a:off x="747233" y="2384912"/>
            <a:ext cx="890270" cy="500380"/>
          </a:xfrm>
          <a:prstGeom prst="ellipse">
            <a:avLst/>
          </a:prstGeom>
          <a:noFill/>
          <a:ln w="22225" cap="flat" cmpd="sng" algn="ctr">
            <a:solidFill>
              <a:srgbClr val="0000FF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923928" y="2159920"/>
            <a:ext cx="1440160" cy="21262"/>
          </a:xfrm>
          <a:prstGeom prst="line">
            <a:avLst/>
          </a:prstGeom>
          <a:noFill/>
          <a:ln w="15875" cap="flat" cmpd="sng" algn="ctr">
            <a:solidFill>
              <a:srgbClr val="00B050"/>
            </a:solidFill>
            <a:prstDash val="solid"/>
          </a:ln>
          <a:effectLst/>
        </p:spPr>
      </p:cxnSp>
      <p:sp>
        <p:nvSpPr>
          <p:cNvPr id="8" name="爆炸形 1 7"/>
          <p:cNvSpPr/>
          <p:nvPr/>
        </p:nvSpPr>
        <p:spPr>
          <a:xfrm>
            <a:off x="4644008" y="411510"/>
            <a:ext cx="2520280" cy="1346448"/>
          </a:xfrm>
          <a:prstGeom prst="irregularSeal1">
            <a:avLst/>
          </a:prstGeom>
          <a:solidFill>
            <a:srgbClr val="FFBF53">
              <a:lumMod val="20000"/>
              <a:lumOff val="8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语言描写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92367" y="3279207"/>
            <a:ext cx="6826709" cy="523220"/>
            <a:chOff x="1223032" y="3781772"/>
            <a:chExt cx="6826709" cy="523220"/>
          </a:xfrm>
        </p:grpSpPr>
        <p:sp>
          <p:nvSpPr>
            <p:cNvPr id="10" name="圆角矩形 9"/>
            <p:cNvSpPr/>
            <p:nvPr/>
          </p:nvSpPr>
          <p:spPr>
            <a:xfrm>
              <a:off x="1223033" y="3781772"/>
              <a:ext cx="6765378" cy="523220"/>
            </a:xfrm>
            <a:prstGeom prst="roundRect">
              <a:avLst/>
            </a:prstGeom>
            <a:solidFill>
              <a:srgbClr val="FFBF53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>
              <a:outerShdw blurRad="444500" dist="254000" dir="8100000" algn="tr" rotWithShape="0">
                <a:sysClr val="window" lastClr="FFFFFF">
                  <a:alpha val="5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23032" y="3781772"/>
              <a:ext cx="6826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体会到“我”担心老师改变主意的小心思。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09" y="881085"/>
            <a:ext cx="7334854" cy="120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右箭头 4"/>
          <p:cNvSpPr/>
          <p:nvPr/>
        </p:nvSpPr>
        <p:spPr>
          <a:xfrm>
            <a:off x="5796136" y="3253090"/>
            <a:ext cx="720080" cy="484632"/>
          </a:xfrm>
          <a:prstGeom prst="rightArrow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4197323" y="1751307"/>
            <a:ext cx="2894957" cy="4651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2907689"/>
            <a:ext cx="3096344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因为“我”不会豁虎跳，老师对“我”的演技不满意。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19366" y="3213583"/>
            <a:ext cx="989303" cy="523220"/>
            <a:chOff x="1223032" y="3781772"/>
            <a:chExt cx="6826709" cy="523220"/>
          </a:xfrm>
        </p:grpSpPr>
        <p:sp>
          <p:nvSpPr>
            <p:cNvPr id="10" name="圆角矩形 9"/>
            <p:cNvSpPr/>
            <p:nvPr/>
          </p:nvSpPr>
          <p:spPr>
            <a:xfrm>
              <a:off x="1223033" y="3781772"/>
              <a:ext cx="6765378" cy="523220"/>
            </a:xfrm>
            <a:prstGeom prst="roundRect">
              <a:avLst/>
            </a:prstGeom>
            <a:solidFill>
              <a:srgbClr val="FFBF53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>
              <a:outerShdw blurRad="444500" dist="254000" dir="8100000" algn="tr" rotWithShape="0">
                <a:sysClr val="window" lastClr="FFFFFF">
                  <a:alpha val="5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23032" y="3781772"/>
              <a:ext cx="6826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 kern="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自信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32240" y="3180987"/>
            <a:ext cx="1440160" cy="523220"/>
            <a:chOff x="1223032" y="3781772"/>
            <a:chExt cx="6826709" cy="523220"/>
          </a:xfrm>
        </p:grpSpPr>
        <p:sp>
          <p:nvSpPr>
            <p:cNvPr id="13" name="圆角矩形 12"/>
            <p:cNvSpPr/>
            <p:nvPr/>
          </p:nvSpPr>
          <p:spPr>
            <a:xfrm>
              <a:off x="1223033" y="3781772"/>
              <a:ext cx="6765378" cy="523220"/>
            </a:xfrm>
            <a:prstGeom prst="roundRect">
              <a:avLst/>
            </a:prstGeom>
            <a:solidFill>
              <a:srgbClr val="FFBF53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>
              <a:outerShdw blurRad="444500" dist="254000" dir="8100000" algn="tr" rotWithShape="0">
                <a:sysClr val="window" lastClr="FFFFFF">
                  <a:alpha val="5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23032" y="3781772"/>
              <a:ext cx="6826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 kern="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不自信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u=2045831390,2178851949&amp;fm=200&amp;gp=0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436" l="2800" r="90000">
                        <a14:foregroundMark x1="32200" y1="18803" x2="41200" y2="27009"/>
                        <a14:foregroundMark x1="51400" y1="16752" x2="60000" y2="252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7584" y="2283718"/>
            <a:ext cx="1685405" cy="1769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2915817" y="2715766"/>
            <a:ext cx="4429074" cy="1104963"/>
            <a:chOff x="1223033" y="3781771"/>
            <a:chExt cx="6857361" cy="1104963"/>
          </a:xfrm>
        </p:grpSpPr>
        <p:sp>
          <p:nvSpPr>
            <p:cNvPr id="6" name="圆角矩形 5"/>
            <p:cNvSpPr/>
            <p:nvPr/>
          </p:nvSpPr>
          <p:spPr>
            <a:xfrm>
              <a:off x="1223033" y="3781771"/>
              <a:ext cx="6765378" cy="1104963"/>
            </a:xfrm>
            <a:prstGeom prst="roundRect">
              <a:avLst/>
            </a:prstGeom>
            <a:solidFill>
              <a:srgbClr val="FFBF53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>
              <a:outerShdw blurRad="444500" dist="254000" dir="8100000" algn="tr" rotWithShape="0">
                <a:sysClr val="window" lastClr="FFFFFF">
                  <a:alpha val="5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53685" y="3860620"/>
              <a:ext cx="682670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85800">
                <a:defRPr/>
              </a:pPr>
              <a:r>
                <a:rPr lang="zh-CN" altLang="en-US" sz="2800" kern="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可以</a:t>
              </a:r>
              <a:r>
                <a:rPr lang="zh-CN" altLang="en-US" sz="2800" kern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看出“我”得到老师默许的“小得意”。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608" y="843558"/>
            <a:ext cx="7128792" cy="1152128"/>
            <a:chOff x="827584" y="843558"/>
            <a:chExt cx="7488832" cy="1283114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843558"/>
              <a:ext cx="7488832" cy="128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987574"/>
              <a:ext cx="648072" cy="450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67544" y="1059582"/>
            <a:ext cx="7992888" cy="2736304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自读第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17-19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自然段，勾画描写“我”的动作、神态等语句，体会人物的心情，把你体会到的心情及产生心情的原因批注在旁边。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8236" y="85667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40875" y="972494"/>
            <a:ext cx="5847104" cy="2036624"/>
            <a:chOff x="1540875" y="972494"/>
            <a:chExt cx="5847104" cy="2036624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068"/>
            <a:stretch>
              <a:fillRect/>
            </a:stretch>
          </p:blipFill>
          <p:spPr bwMode="auto">
            <a:xfrm>
              <a:off x="1540875" y="972494"/>
              <a:ext cx="5847104" cy="2036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4545" y="2673545"/>
              <a:ext cx="1203759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712107" y="411510"/>
            <a:ext cx="1299409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演出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940152" y="972494"/>
            <a:ext cx="845895" cy="466351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540875" y="3009118"/>
            <a:ext cx="4399277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5796136" y="2499742"/>
            <a:ext cx="1512168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287395" y="3219822"/>
            <a:ext cx="1932677" cy="1669688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因为是第一次上台，没有演出经验。</a:t>
            </a:r>
            <a:endParaRPr kumimoji="0" lang="zh-CN" altLang="en-US" sz="2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61598" y="3368427"/>
            <a:ext cx="1343944" cy="715491"/>
            <a:chOff x="8100392" y="1962696"/>
            <a:chExt cx="1043608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rgbClr val="02B3C5">
                    <a:tint val="66000"/>
                    <a:satMod val="160000"/>
                  </a:srgbClr>
                </a:gs>
                <a:gs pos="50000">
                  <a:srgbClr val="02B3C5">
                    <a:tint val="44500"/>
                    <a:satMod val="160000"/>
                  </a:srgbClr>
                </a:gs>
                <a:gs pos="100000">
                  <a:srgbClr val="02B3C5">
                    <a:tint val="23500"/>
                    <a:satMod val="16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1480" y="1995686"/>
              <a:ext cx="783212" cy="4491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紧张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6"/>
          <p:cNvSpPr txBox="1"/>
          <p:nvPr/>
        </p:nvSpPr>
        <p:spPr>
          <a:xfrm>
            <a:off x="5813939" y="3219822"/>
            <a:ext cx="2646493" cy="16696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排练时，小朋友和老师对“我”的演技不满意。</a:t>
            </a:r>
            <a:endParaRPr kumimoji="0" lang="zh-CN" altLang="en-US" sz="2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875811" y="1449387"/>
            <a:ext cx="1512168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517533" y="1923678"/>
            <a:ext cx="2478403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7" name="爆炸形 1 16"/>
          <p:cNvSpPr/>
          <p:nvPr/>
        </p:nvSpPr>
        <p:spPr>
          <a:xfrm>
            <a:off x="7070732" y="1062894"/>
            <a:ext cx="2520280" cy="1346448"/>
          </a:xfrm>
          <a:prstGeom prst="irregularSeal1">
            <a:avLst/>
          </a:prstGeom>
          <a:solidFill>
            <a:srgbClr val="FFBF53">
              <a:lumMod val="20000"/>
              <a:lumOff val="8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动作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描写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4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8704" y="678343"/>
            <a:ext cx="8402615" cy="724622"/>
            <a:chOff x="395536" y="699543"/>
            <a:chExt cx="8402615" cy="724622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113239" y="1400024"/>
              <a:ext cx="2848819" cy="12429"/>
            </a:xfrm>
            <a:prstGeom prst="lin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</a:ln>
            <a:effectLst/>
          </p:spPr>
        </p:cxnSp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1646" y="699543"/>
              <a:ext cx="6696505" cy="724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268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33"/>
            <a:stretch>
              <a:fillRect/>
            </a:stretch>
          </p:blipFill>
          <p:spPr bwMode="auto">
            <a:xfrm>
              <a:off x="395536" y="719638"/>
              <a:ext cx="1706109" cy="6526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899593" y="2926417"/>
            <a:ext cx="3960440" cy="869469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因为“我”笨拙的入场表演引来了哄堂大笑。</a:t>
            </a:r>
            <a:endParaRPr kumimoji="0" lang="zh-CN" altLang="en-US" sz="2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爆炸形 1 5"/>
          <p:cNvSpPr/>
          <p:nvPr/>
        </p:nvSpPr>
        <p:spPr>
          <a:xfrm>
            <a:off x="4680012" y="1621160"/>
            <a:ext cx="2520280" cy="1346448"/>
          </a:xfrm>
          <a:prstGeom prst="irregularSeal1">
            <a:avLst/>
          </a:prstGeom>
          <a:solidFill>
            <a:srgbClr val="FFBF53">
              <a:lumMod val="20000"/>
              <a:lumOff val="8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神态描写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1954560"/>
            <a:ext cx="3093689" cy="30936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17533" y="1851670"/>
            <a:ext cx="2118362" cy="715491"/>
            <a:chOff x="8100392" y="1962696"/>
            <a:chExt cx="1644964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644964" cy="549508"/>
            </a:xfrm>
            <a:prstGeom prst="cloud">
              <a:avLst/>
            </a:prstGeom>
            <a:gradFill>
              <a:gsLst>
                <a:gs pos="0">
                  <a:srgbClr val="02B3C5">
                    <a:tint val="66000"/>
                    <a:satMod val="160000"/>
                  </a:srgbClr>
                </a:gs>
                <a:gs pos="50000">
                  <a:srgbClr val="02B3C5">
                    <a:tint val="44500"/>
                    <a:satMod val="160000"/>
                  </a:srgbClr>
                </a:gs>
                <a:gs pos="100000">
                  <a:srgbClr val="02B3C5">
                    <a:tint val="23500"/>
                    <a:satMod val="16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1480" y="1995686"/>
              <a:ext cx="1423026" cy="4491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更加紧张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6228184" y="1366396"/>
            <a:ext cx="2653135" cy="12428"/>
          </a:xfrm>
          <a:prstGeom prst="line">
            <a:avLst/>
          </a:prstGeom>
          <a:noFill/>
          <a:ln w="19050" cap="flat" cmpd="sng" algn="ctr">
            <a:solidFill>
              <a:srgbClr val="00B050"/>
            </a:solidFill>
            <a:prstDash val="soli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5004" y="915566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u="sng" dirty="0">
                <a:solidFill>
                  <a:srgbClr val="0070C0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叶至善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1918—2006</a:t>
            </a:r>
            <a:r>
              <a:rPr lang="zh-CN" altLang="en-US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编辑出版家。生于江苏苏州，卒于北京</a:t>
            </a:r>
            <a:r>
              <a:rPr lang="zh-CN" altLang="en-US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。他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编辑的少年儿童读物曾有多种获奖</a:t>
            </a:r>
            <a:r>
              <a:rPr lang="zh-CN" altLang="en-US" sz="28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。在编辑工作之余从事创造，文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学传记集</a:t>
            </a:r>
            <a:r>
              <a:rPr lang="en-US" altLang="zh-CN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梦魇</a:t>
            </a:r>
            <a:r>
              <a:rPr lang="en-US" altLang="zh-CN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曾获</a:t>
            </a:r>
            <a:r>
              <a:rPr lang="en-US" altLang="zh-CN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1987</a:t>
            </a:r>
            <a:r>
              <a:rPr lang="zh-CN" altLang="en-US" sz="2800" b="1" dirty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年“新长征”科普创作一等奖。</a:t>
            </a:r>
            <a:endParaRPr lang="zh-CN" altLang="en-US" sz="2800" b="1" dirty="0"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06921"/>
            <a:ext cx="7272808" cy="127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65" y="599004"/>
            <a:ext cx="3327901" cy="42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 flipV="1">
            <a:off x="7380312" y="1031429"/>
            <a:ext cx="792088" cy="12428"/>
          </a:xfrm>
          <a:prstGeom prst="line">
            <a:avLst/>
          </a:prstGeom>
          <a:noFill/>
          <a:ln w="19050" cap="flat" cmpd="sng" algn="ctr">
            <a:solidFill>
              <a:srgbClr val="00B050"/>
            </a:solidFill>
            <a:prstDash val="solid"/>
          </a:ln>
          <a:effectLst/>
        </p:spPr>
      </p:cxnSp>
      <p:cxnSp>
        <p:nvCxnSpPr>
          <p:cNvPr id="4" name="直接连接符 3"/>
          <p:cNvCxnSpPr/>
          <p:nvPr/>
        </p:nvCxnSpPr>
        <p:spPr>
          <a:xfrm>
            <a:off x="1062316" y="1742801"/>
            <a:ext cx="5597916" cy="0"/>
          </a:xfrm>
          <a:prstGeom prst="line">
            <a:avLst/>
          </a:prstGeom>
          <a:noFill/>
          <a:ln w="19050" cap="flat" cmpd="sng" algn="ctr">
            <a:solidFill>
              <a:srgbClr val="00B050"/>
            </a:solidFill>
            <a:prstDash val="soli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539553" y="3132658"/>
            <a:ext cx="3303298" cy="807244"/>
          </a:xfrm>
          <a:prstGeom prst="rect">
            <a:avLst/>
          </a:prstGeom>
          <a:gradFill rotWithShape="1">
            <a:gsLst>
              <a:gs pos="0">
                <a:srgbClr val="FFBF53">
                  <a:tint val="50000"/>
                  <a:satMod val="300000"/>
                </a:srgbClr>
              </a:gs>
              <a:gs pos="35000">
                <a:srgbClr val="FFBF53">
                  <a:tint val="37000"/>
                  <a:satMod val="300000"/>
                </a:srgbClr>
              </a:gs>
              <a:gs pos="100000">
                <a:srgbClr val="FFBF53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BF53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“我”不会豁虎跳，演出砸锅了。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爆炸形 1 5"/>
          <p:cNvSpPr/>
          <p:nvPr/>
        </p:nvSpPr>
        <p:spPr>
          <a:xfrm>
            <a:off x="5616228" y="1985151"/>
            <a:ext cx="3373115" cy="1706488"/>
          </a:xfrm>
          <a:prstGeom prst="irregularSeal1">
            <a:avLst/>
          </a:prstGeom>
          <a:solidFill>
            <a:srgbClr val="FFBF53">
              <a:lumMod val="20000"/>
              <a:lumOff val="8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动作、神态描写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76261" y="2054249"/>
            <a:ext cx="1632942" cy="715491"/>
            <a:chOff x="8100392" y="1962696"/>
            <a:chExt cx="1043608" cy="549508"/>
          </a:xfrm>
        </p:grpSpPr>
        <p:sp>
          <p:nvSpPr>
            <p:cNvPr id="8" name="云形 7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rgbClr val="02B3C5">
                    <a:tint val="66000"/>
                    <a:satMod val="160000"/>
                  </a:srgbClr>
                </a:gs>
                <a:gs pos="50000">
                  <a:srgbClr val="02B3C5">
                    <a:tint val="44500"/>
                    <a:satMod val="160000"/>
                  </a:srgbClr>
                </a:gs>
                <a:gs pos="100000">
                  <a:srgbClr val="02B3C5">
                    <a:tint val="23500"/>
                    <a:satMod val="16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9" name="TextBox 17"/>
            <p:cNvSpPr txBox="1"/>
            <p:nvPr/>
          </p:nvSpPr>
          <p:spPr>
            <a:xfrm>
              <a:off x="8272723" y="1995686"/>
              <a:ext cx="644599" cy="4491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狼狈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云形标注 10"/>
          <p:cNvSpPr/>
          <p:nvPr/>
        </p:nvSpPr>
        <p:spPr>
          <a:xfrm>
            <a:off x="1595633" y="43725"/>
            <a:ext cx="1728192" cy="1000132"/>
          </a:xfrm>
          <a:prstGeom prst="cloudCallout">
            <a:avLst>
              <a:gd name="adj1" fmla="val 70905"/>
              <a:gd name="adj2" fmla="val 73734"/>
            </a:avLst>
          </a:prstGeom>
          <a:solidFill>
            <a:srgbClr val="F07474">
              <a:lumMod val="20000"/>
              <a:lumOff val="8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为什么？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539" y="2097204"/>
            <a:ext cx="3093689" cy="3093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67544" y="1302580"/>
            <a:ext cx="7992888" cy="172819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自读第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20-22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自然段，体会人物的心情，把你体会到的心情批注在旁边。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8235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1954560"/>
            <a:ext cx="3093689" cy="3093689"/>
          </a:xfrm>
          <a:prstGeom prst="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1907704" y="3129227"/>
            <a:ext cx="1868369" cy="715491"/>
          </a:xfrm>
          <a:prstGeom prst="cloud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惭愧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4736593" y="3177487"/>
            <a:ext cx="1635632" cy="715491"/>
          </a:xfrm>
          <a:prstGeom prst="cloud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自责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2107" y="411510"/>
            <a:ext cx="1299409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7847" y="1275885"/>
            <a:ext cx="6870537" cy="1079841"/>
            <a:chOff x="725799" y="1275885"/>
            <a:chExt cx="7632848" cy="1235089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799" y="1275885"/>
              <a:ext cx="7632848" cy="1235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799" y="1291471"/>
              <a:ext cx="636012" cy="505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1459874" y="1942265"/>
            <a:ext cx="895659" cy="4134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9502"/>
            <a:ext cx="5675950" cy="422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 4"/>
          <p:cNvSpPr/>
          <p:nvPr/>
        </p:nvSpPr>
        <p:spPr>
          <a:xfrm>
            <a:off x="5724128" y="2342563"/>
            <a:ext cx="3240361" cy="715491"/>
          </a:xfrm>
          <a:prstGeom prst="cloud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疑惑不解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43608" y="1563638"/>
            <a:ext cx="3816424" cy="41346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259632" y="2571750"/>
            <a:ext cx="3816424" cy="41346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55412" y="3182116"/>
            <a:ext cx="5532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___________________________________________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098" y="3748353"/>
            <a:ext cx="6096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________________________________________________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544" y="4252701"/>
            <a:ext cx="5532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____________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4185193"/>
            <a:ext cx="864096" cy="314735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3113100"/>
            <a:ext cx="864096" cy="314735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18983" y="3114513"/>
            <a:ext cx="424511" cy="314735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5860" y="3643505"/>
            <a:ext cx="539552" cy="314735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8" grpId="0"/>
      <p:bldP spid="10" grpId="0"/>
      <p:bldP spid="11" grpId="0"/>
      <p:bldP spid="9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1785919" y="1355404"/>
            <a:ext cx="5715041" cy="1928828"/>
            <a:chOff x="1089578" y="1563539"/>
            <a:chExt cx="6516964" cy="24295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13701" y="1100284"/>
              <a:ext cx="2429586" cy="33560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35188" y="1107913"/>
              <a:ext cx="2069645" cy="3160866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 w="25400" cap="flat" cmpd="sng" algn="ctr">
              <a:solidFill>
                <a:srgbClr val="CDBA8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 w="25400" cap="flat" cmpd="sng" algn="ctr">
              <a:solidFill>
                <a:srgbClr val="CDBA8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 w="25400" cap="flat" cmpd="sng" algn="ctr">
              <a:solidFill>
                <a:srgbClr val="CDBA8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69528" y="704012"/>
            <a:ext cx="8255000" cy="499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读，哪句话给你印象更为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深刻？为什么？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3108" y="1998345"/>
            <a:ext cx="1785950" cy="43767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一只大老虎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4942" y="1855468"/>
            <a:ext cx="1857388" cy="807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窝囊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Freeform 24"/>
          <p:cNvSpPr/>
          <p:nvPr/>
        </p:nvSpPr>
        <p:spPr bwMode="gray">
          <a:xfrm rot="13008232">
            <a:off x="5031894" y="2508831"/>
            <a:ext cx="528122" cy="109414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051719" y="3652134"/>
            <a:ext cx="5832649" cy="835411"/>
          </a:xfrm>
          <a:prstGeom prst="roundRect">
            <a:avLst/>
          </a:prstGeom>
          <a:solidFill>
            <a:srgbClr val="FFBF53">
              <a:lumMod val="40000"/>
              <a:lumOff val="6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体现了这次演出让“我”记忆犹新。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0204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2" y="0"/>
            <a:ext cx="9138198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15616" y="1408068"/>
            <a:ext cx="6847205" cy="20997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心理活动是指我们的心情和心里的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想法。故事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中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，“我”演出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前后的心理活动变化丰富而生动，</a:t>
            </a:r>
            <a:r>
              <a:rPr lang="zh-CN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根据事情的发展，说说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的心理变化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吧！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7574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2" y="0"/>
            <a:ext cx="9138198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4901" y="1141303"/>
            <a:ext cx="8081379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看着同班小朋友在台上又唱又跳，我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3337" y="1139244"/>
            <a:ext cx="1941878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羡慕得要死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4901" y="1943308"/>
            <a:ext cx="7539564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老师挑选演员分派角色的时候，我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9370" y="1943307"/>
            <a:ext cx="1581202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殷切期待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520" y="2794015"/>
            <a:ext cx="8590607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演哥哥的小朋友笑话我不会豁虎跳演不好时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，我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4534" y="3366731"/>
            <a:ext cx="2663230" cy="6145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怕老师改变主意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14534" y="3981323"/>
            <a:ext cx="27563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2" y="0"/>
            <a:ext cx="9138198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7674" y="1025554"/>
            <a:ext cx="745169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老师鼓励我说演老虎不用豁虎跳时，我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8816" y="1012872"/>
            <a:ext cx="1994777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有充分的自信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674" y="1790074"/>
            <a:ext cx="726865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老师指导我怎样演老虎时，我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9458" y="1790074"/>
            <a:ext cx="292291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没想到扮老虎这么难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666" y="2427802"/>
            <a:ext cx="8488805" cy="10906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演哥哥的小朋友还是笑话我不会豁虎跳，演得窝囊时，我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568" y="3043444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随他说去吧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2" y="3550245"/>
            <a:ext cx="835292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演出时，我听到台下一阵哄堂大笑时，我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0232" y="3504079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脸上一阵热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2" y="0"/>
            <a:ext cx="9138198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6141" y="998874"/>
            <a:ext cx="769514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演出时，我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8317" y="975399"/>
            <a:ext cx="5397953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不记得怎么演完的，满头满脸都是汗珠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5" y="1854219"/>
            <a:ext cx="7374854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演哥哥的小朋友又笑话我不会豁虎跳，我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/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414" y="2182093"/>
            <a:ext cx="6326091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同意了他的看法，要是会豁虎跳就不会砸锅了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9115" y="3265824"/>
            <a:ext cx="7681317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我至今还不明白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418" y="3244849"/>
            <a:ext cx="4469813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为什么不会豁虎跳就不能扮老虎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120" y="1328594"/>
            <a:ext cx="7585075" cy="15311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ts val="38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1.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“我”一直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觉得自己演砸了锅所以不开心，你觉得“我”真是一只窝囊的大老虎吗？可以怎么开导“我”？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819275" y="3013832"/>
            <a:ext cx="4648200" cy="1427239"/>
          </a:xfrm>
          <a:prstGeom prst="wedgeRoundRectCallout">
            <a:avLst>
              <a:gd name="adj1" fmla="val 70591"/>
              <a:gd name="adj2" fmla="val -1246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lnSpc>
                <a:spcPts val="32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你表演得很棒！你是一只可爱、有趣的大老虎，给大家带来了快乐。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6295" y="2785588"/>
            <a:ext cx="1096901" cy="1883729"/>
          </a:xfrm>
          <a:prstGeom prst="rect">
            <a:avLst/>
          </a:prstGeom>
        </p:spPr>
      </p:pic>
      <p:sp>
        <p:nvSpPr>
          <p:cNvPr id="6" name="文本框 15"/>
          <p:cNvSpPr txBox="1"/>
          <p:nvPr/>
        </p:nvSpPr>
        <p:spPr>
          <a:xfrm>
            <a:off x="3533826" y="409406"/>
            <a:ext cx="207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全班交流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86353" y="409406"/>
            <a:ext cx="3771295" cy="546100"/>
            <a:chOff x="2270085" y="409406"/>
            <a:chExt cx="3771295" cy="5461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03848" y="380961"/>
            <a:ext cx="5755168" cy="4628776"/>
            <a:chOff x="3203848" y="380961"/>
            <a:chExt cx="5755168" cy="462877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380961"/>
              <a:ext cx="2808312" cy="4628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59" y="382135"/>
              <a:ext cx="2946857" cy="4627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4"/>
          <p:cNvSpPr txBox="1"/>
          <p:nvPr/>
        </p:nvSpPr>
        <p:spPr>
          <a:xfrm>
            <a:off x="323528" y="1650162"/>
            <a:ext cx="2954653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1732" y="147081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37" y="244194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5" action="ppaction://hlinkfile"/>
          </p:cNvPr>
          <p:cNvSpPr txBox="1"/>
          <p:nvPr/>
        </p:nvSpPr>
        <p:spPr>
          <a:xfrm>
            <a:off x="864933" y="22469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2664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1259632" y="960240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55811" y="26457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338029"/>
            <a:ext cx="7327181" cy="190725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排练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时的情形，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记忆很深刻，而表演时“到底怎么演完的，我一点儿也记不起来”。你有过类似的经历吗？</a:t>
            </a:r>
            <a:endParaRPr lang="zh-CN" altLang="en-US" sz="2800" b="1" dirty="0">
              <a:solidFill>
                <a:prstClr val="black"/>
              </a:solidFill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4" name="文本框 15"/>
          <p:cNvSpPr txBox="1"/>
          <p:nvPr/>
        </p:nvSpPr>
        <p:spPr>
          <a:xfrm>
            <a:off x="3533826" y="409406"/>
            <a:ext cx="207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全班交流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86353" y="409406"/>
            <a:ext cx="3771295" cy="546100"/>
            <a:chOff x="2270085" y="409406"/>
            <a:chExt cx="3771295" cy="5461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96" y="3075806"/>
            <a:ext cx="1224136" cy="86409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露脸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22726" y="3075806"/>
            <a:ext cx="1366042" cy="86409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扮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虎这么难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59832" y="3028181"/>
            <a:ext cx="1032048" cy="86409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83968" y="3041898"/>
            <a:ext cx="1416124" cy="86409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演技差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24128" y="3037706"/>
            <a:ext cx="1727845" cy="86409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不会豁虎跳砸锅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1348608" y="2267642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2860776" y="2280438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4379714" y="2280438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920457" y="2280437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47563" y="2546100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150965" y="2538856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3545889" y="2508000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4959813" y="2510079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523328" y="2497528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2812694" y="972533"/>
            <a:ext cx="3631514" cy="519097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一只窝囊的大老虎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0824" y="1976522"/>
            <a:ext cx="99482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期待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10126" y="1976522"/>
            <a:ext cx="99482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担心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64832" y="1976522"/>
            <a:ext cx="99482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49534" y="1976522"/>
            <a:ext cx="99482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紧张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51207" y="1976522"/>
            <a:ext cx="99482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狼狈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7322886" y="2299601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753636" y="1779662"/>
            <a:ext cx="99482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疑惑不解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380659" y="3262114"/>
            <a:ext cx="1727845" cy="103782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为什么老虎就得豁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8179859" y="2721936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1000116"/>
            <a:ext cx="7643866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一只窝囊的大老虎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是叶至善回忆他童年时候，</a:t>
            </a:r>
            <a:r>
              <a:rPr lang="zh-CN" altLang="en-US" sz="28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的故事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。课文内容浅显，但耐人寻味。按照课文的写作顺序，可以归纳为四部分：</a:t>
            </a:r>
            <a:r>
              <a:rPr lang="zh-CN" altLang="en-US" sz="28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7704" y="1734968"/>
            <a:ext cx="5307502" cy="499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在一次班级演出时上台扮演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老虎</a:t>
            </a:r>
            <a:endParaRPr lang="zh-CN" altLang="en-US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42743" y="2987045"/>
            <a:ext cx="2630483" cy="499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期盼参加演出</a:t>
            </a:r>
            <a:endParaRPr lang="zh-CN" altLang="en-US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3610966"/>
            <a:ext cx="2857520" cy="499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担心紧张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排练</a:t>
            </a:r>
            <a:endParaRPr lang="zh-CN" altLang="en-US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83762" y="3614742"/>
            <a:ext cx="2867033" cy="499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演老虎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没成功</a:t>
            </a:r>
            <a:endParaRPr lang="zh-CN" altLang="en-US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0760" y="3624252"/>
            <a:ext cx="2428892" cy="499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寻找失败根源</a:t>
            </a:r>
            <a:endParaRPr lang="zh-CN" altLang="en-US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150981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735703" y="11229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141222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467544" y="915566"/>
            <a:ext cx="8316416" cy="3744416"/>
          </a:xfrm>
          <a:prstGeom prst="rect">
            <a:avLst/>
          </a:prstGeom>
        </p:spPr>
      </p:pic>
      <p:sp>
        <p:nvSpPr>
          <p:cNvPr id="8" name="文本框 1"/>
          <p:cNvSpPr txBox="1"/>
          <p:nvPr/>
        </p:nvSpPr>
        <p:spPr>
          <a:xfrm>
            <a:off x="1379265" y="1631578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节课我们抓住描写主人公心理活动的句子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，感受了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作者的心境，结合生活实际，体会到了“我”所说的演出过程“一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点儿也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记不起来”。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96" y="162161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4096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2402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2581" y="996970"/>
            <a:ext cx="3317875" cy="499586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defTabSz="514350">
              <a:spcBef>
                <a:spcPct val="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一、按要求写句子。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9975" y="1570990"/>
            <a:ext cx="7476490" cy="931069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spcBef>
                <a:spcPct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我穿上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老虎皮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，套上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紧张地等候。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spcBef>
                <a:spcPct val="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（缩句）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2824" y="2060972"/>
            <a:ext cx="1857388" cy="499586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我等候。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4265" y="2538096"/>
            <a:ext cx="7658100" cy="931024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spcBef>
                <a:spcPct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那个演哥哥的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小朋友还故意逗我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你会豁虎跳吗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   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改为转述句）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9835" y="3631747"/>
            <a:ext cx="7606481" cy="500137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那个演哥哥的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小朋友还故意逗我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会不会豁虎跳。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70662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2091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6149" y="1213508"/>
            <a:ext cx="7639685" cy="1276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我这个配角配不上他。   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没我撤换我，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他也只好将就。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8249" y="2643758"/>
            <a:ext cx="7776845" cy="931069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spcBef>
                <a:spcPct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我这个配角虽然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不上他，可是老师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没撤换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他也只好将就。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8249" y="541016"/>
            <a:ext cx="7092950" cy="5822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用关联词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把下列两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句话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合并成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一句话。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1635646"/>
            <a:ext cx="773239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预习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陀螺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149" y="439013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20917" y="40700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8" y="439013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01507" y="753480"/>
            <a:ext cx="130676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</a:t>
            </a:r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á</a:t>
            </a:r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5443" y="753480"/>
            <a:ext cx="7249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lòu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27482" y="753480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xiàn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2083" y="114948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窝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3154" y="114948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53910" y="114948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慕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92643" y="732926"/>
            <a:ext cx="13843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jué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0658" y="1128926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32679" y="732925"/>
            <a:ext cx="8082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yīn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78686" y="112892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4091" y="1992475"/>
            <a:ext cx="78600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piě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52130" y="1992475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méi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8107" y="238847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撇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19178" y="238847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呜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68341" y="2388475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浆糊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36859" y="1971921"/>
            <a:ext cx="7760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kuī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06802" y="2367921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幸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93637" y="3340072"/>
            <a:ext cx="124377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hōng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39645" y="373607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堂大笑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29278" y="3299309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zhuō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97230" y="3695309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笨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69376" y="3316855"/>
            <a:ext cx="69215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āi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97430" y="3712855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声叹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26413" y="2062347"/>
            <a:ext cx="4299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ā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204885"/>
            <a:ext cx="399673" cy="558077"/>
          </a:xfrm>
          <a:prstGeom prst="rect">
            <a:avLst/>
          </a:prstGeom>
        </p:spPr>
      </p:pic>
      <p:sp>
        <p:nvSpPr>
          <p:cNvPr id="36" name="文本框 15"/>
          <p:cNvSpPr txBox="1"/>
          <p:nvPr/>
        </p:nvSpPr>
        <p:spPr>
          <a:xfrm>
            <a:off x="657821" y="116632"/>
            <a:ext cx="160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/>
      <p:bldP spid="19" grpId="0"/>
      <p:bldP spid="21" grpId="0"/>
      <p:bldP spid="23" grpId="0"/>
      <p:bldP spid="27" grpId="0"/>
      <p:bldP spid="29" grpId="0"/>
      <p:bldP spid="31" grpId="0"/>
      <p:bldP spid="33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823109"/>
            <a:ext cx="75608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根据意思选择读音：</a:t>
            </a:r>
            <a:endParaRPr lang="en-US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hōng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许多人同时发出声音。</a:t>
            </a:r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MS PGothic" panose="020B0600070205080204" pitchFamily="34" charset="-128"/>
                <a:cs typeface="汉语拼音" panose="020B0604020202020204" pitchFamily="34" charset="0"/>
              </a:rPr>
              <a:t>hǒng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表示哄骗、哄逗。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hòng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表示吵闹、开玩笑。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欺哄（  ）哄笑（  ）闹哄哄（  ）起哄（  ）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8129" y="348740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348760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40352" y="348760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0" y="348760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374921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9792" y="374921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2349" y="375548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86404" y="37383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7904" y="125219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55526"/>
            <a:ext cx="77048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根据意思选择读音：</a:t>
            </a:r>
            <a:endParaRPr lang="en-US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lù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靠近地面的水蒸气夜间遇冷凝结成的小水珠。②没有遮蔽或在屋外。③显现出来。 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MS PGothic" panose="020B0600070205080204" pitchFamily="34" charset="-128"/>
                <a:cs typeface="汉语拼音" panose="020B0604020202020204" pitchFamily="34" charset="0"/>
              </a:rPr>
              <a:t>lòu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用于口语。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露珠（  ）露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宿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）露脸（  ）露一手（  ）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9951" y="324155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64182" y="321982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90567" y="324155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324155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50024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350024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6293" y="350651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4168" y="348938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1" y="555526"/>
            <a:ext cx="75608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根据意思选择读音：</a:t>
            </a:r>
            <a:endParaRPr lang="en-US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jiǎo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牛、羊、鹿等头上长出的坚硬的东西。②形状像角的；物体边缘相接的部分。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en-US" altLang="zh-CN" sz="2800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MS PGothic" panose="020B0600070205080204" pitchFamily="34" charset="-128"/>
                <a:cs typeface="汉语拼音" panose="020B0604020202020204" pitchFamily="34" charset="0"/>
              </a:rPr>
              <a:t>jué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①表示竞赛。②角色。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羊角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）桌子角（  ）主角（  ）配角（  ）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6950" y="321231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4772" y="321231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0353" y="321231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321725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5013" y="34910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0189" y="34910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0389" y="349728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0589" y="348014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1636" y="2490217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那位演哥哥的小朋友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声叹气地对我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5652" y="1541934"/>
            <a:ext cx="3251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，你怎么不叫哇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1304" y="1203598"/>
            <a:ext cx="460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ài</a:t>
            </a:r>
            <a:endParaRPr lang="zh-CN" altLang="en-US" sz="2400" dirty="0"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11996" y="2139702"/>
            <a:ext cx="460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āi</a:t>
            </a:r>
            <a:endParaRPr lang="zh-CN" altLang="en-US" sz="2400" dirty="0"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95503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endParaRPr lang="zh-CN" altLang="en-US" sz="3600" dirty="0"/>
          </a:p>
        </p:txBody>
      </p:sp>
      <p:sp>
        <p:nvSpPr>
          <p:cNvPr id="7" name="右箭头 6"/>
          <p:cNvSpPr/>
          <p:nvPr/>
        </p:nvSpPr>
        <p:spPr>
          <a:xfrm rot="19928890">
            <a:off x="1403771" y="1910237"/>
            <a:ext cx="720218" cy="1384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997426">
            <a:off x="1360181" y="2525869"/>
            <a:ext cx="720218" cy="1384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PP_MARK_KEY" val="6f943b13-9b76-4852-bb4a-0a5a2f722c7b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3166</Words>
  <Application>WPS 演示</Application>
  <PresentationFormat>全屏显示(16:9)</PresentationFormat>
  <Paragraphs>531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64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MS PGothic</vt:lpstr>
      <vt:lpstr>微软雅黑</vt:lpstr>
      <vt:lpstr>Calibri</vt:lpstr>
      <vt:lpstr>Arial Unicode MS</vt:lpstr>
      <vt:lpstr>Times New Roman</vt:lpstr>
      <vt:lpstr>仿宋</vt:lpstr>
      <vt:lpstr>楷体_GB2312</vt:lpstr>
      <vt:lpstr>华文楷体</vt:lpstr>
      <vt:lpstr>Tahoma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90</cp:revision>
  <dcterms:created xsi:type="dcterms:W3CDTF">2021-04-14T07:42:00Z</dcterms:created>
  <dcterms:modified xsi:type="dcterms:W3CDTF">2022-11-30T11:26:51Z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DA453D3E991C4A99AC2B18F88AEA5F76</vt:lpwstr>
  </property>
  <property fmtid="{D5CDD505-2E9C-101B-9397-08002B2CF9AE}" pid="3" name="KSOProductBuildVer">
    <vt:lpwstr>2052-11.1.0.12763</vt:lpwstr>
  </property>
</Properties>
</file>