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77" r:id="rId3"/>
  </p:sldMasterIdLst>
  <p:notesMasterIdLst>
    <p:notesMasterId r:id="rId5"/>
  </p:notesMasterIdLst>
  <p:sldIdLst>
    <p:sldId id="258" r:id="rId4"/>
    <p:sldId id="256" r:id="rId6"/>
    <p:sldId id="259" r:id="rId7"/>
    <p:sldId id="263" r:id="rId8"/>
    <p:sldId id="264" r:id="rId9"/>
    <p:sldId id="275" r:id="rId10"/>
    <p:sldId id="277" r:id="rId11"/>
    <p:sldId id="265" r:id="rId12"/>
    <p:sldId id="266" r:id="rId13"/>
    <p:sldId id="268" r:id="rId14"/>
    <p:sldId id="269" r:id="rId15"/>
    <p:sldId id="278" r:id="rId16"/>
    <p:sldId id="280" r:id="rId17"/>
    <p:sldId id="279" r:id="rId18"/>
    <p:sldId id="281" r:id="rId19"/>
    <p:sldId id="282" r:id="rId20"/>
    <p:sldId id="283" r:id="rId21"/>
    <p:sldId id="284" r:id="rId22"/>
    <p:sldId id="285" r:id="rId23"/>
    <p:sldId id="287" r:id="rId24"/>
    <p:sldId id="288" r:id="rId25"/>
    <p:sldId id="286" r:id="rId26"/>
    <p:sldId id="293" r:id="rId27"/>
    <p:sldId id="295" r:id="rId28"/>
    <p:sldId id="296" r:id="rId29"/>
    <p:sldId id="297" r:id="rId30"/>
    <p:sldId id="298" r:id="rId31"/>
    <p:sldId id="299" r:id="rId32"/>
    <p:sldId id="294" r:id="rId33"/>
    <p:sldId id="300" r:id="rId34"/>
    <p:sldId id="301" r:id="rId35"/>
    <p:sldId id="302" r:id="rId36"/>
    <p:sldId id="304" r:id="rId37"/>
    <p:sldId id="305" r:id="rId38"/>
    <p:sldId id="306" r:id="rId39"/>
    <p:sldId id="313" r:id="rId40"/>
    <p:sldId id="309" r:id="rId41"/>
    <p:sldId id="310" r:id="rId42"/>
    <p:sldId id="311" r:id="rId43"/>
    <p:sldId id="312" r:id="rId4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8"/>
    </p:embeddedFont>
    <p:embeddedFont>
      <p:font typeface="楷体" panose="02010609060101010101" pitchFamily="49" charset="-122"/>
      <p:regular r:id="rId49"/>
    </p:embeddedFont>
    <p:embeddedFont>
      <p:font typeface="汉语拼音" panose="020B0604020202020204" pitchFamily="34" charset="0"/>
      <p:regular r:id="rId50"/>
    </p:embeddedFont>
    <p:embeddedFont>
      <p:font typeface="微软雅黑" panose="020B0503020204020204" charset="-122"/>
      <p:regular r:id="rId51"/>
    </p:embeddedFont>
    <p:embeddedFont>
      <p:font typeface="仿宋" panose="02010609060101010101" pitchFamily="49" charset="-122"/>
      <p:regular r:id="rId52"/>
    </p:embeddedFont>
    <p:embeddedFont>
      <p:font typeface="Calibri" panose="020F0502020204030204" charset="0"/>
      <p:regular r:id="rId53"/>
      <p:bold r:id="rId54"/>
      <p:italic r:id="rId55"/>
      <p:boldItalic r:id="rId56"/>
    </p:embeddedFont>
  </p:embeddedFontLst>
  <p:custDataLst>
    <p:tags r:id="rId5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16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7" Type="http://schemas.openxmlformats.org/officeDocument/2006/relationships/tags" Target="tags/tag1.xml"/><Relationship Id="rId56" Type="http://schemas.openxmlformats.org/officeDocument/2006/relationships/font" Target="fonts/font9.fntdata"/><Relationship Id="rId55" Type="http://schemas.openxmlformats.org/officeDocument/2006/relationships/font" Target="fonts/font8.fntdata"/><Relationship Id="rId54" Type="http://schemas.openxmlformats.org/officeDocument/2006/relationships/font" Target="fonts/font7.fntdata"/><Relationship Id="rId53" Type="http://schemas.openxmlformats.org/officeDocument/2006/relationships/font" Target="fonts/font6.fntdata"/><Relationship Id="rId52" Type="http://schemas.openxmlformats.org/officeDocument/2006/relationships/font" Target="fonts/font5.fntdata"/><Relationship Id="rId51" Type="http://schemas.openxmlformats.org/officeDocument/2006/relationships/font" Target="fonts/font4.fntdata"/><Relationship Id="rId50" Type="http://schemas.openxmlformats.org/officeDocument/2006/relationships/font" Target="fonts/font3.fntdata"/><Relationship Id="rId5" Type="http://schemas.openxmlformats.org/officeDocument/2006/relationships/notesMaster" Target="notesMasters/notesMaster1.xml"/><Relationship Id="rId49" Type="http://schemas.openxmlformats.org/officeDocument/2006/relationships/font" Target="fonts/font2.fntdata"/><Relationship Id="rId48" Type="http://schemas.openxmlformats.org/officeDocument/2006/relationships/font" Target="fonts/font1.fntdata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4C6C1F-BCE6-40C9-B3DF-1E8FE23FA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E642CC-B2B0-4E4A-89C0-8979CA9E5B3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image" Target="../media/image3.png"/><Relationship Id="rId30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9" Type="http://schemas.openxmlformats.org/officeDocument/2006/relationships/image" Target="../media/image1.jpeg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4740"/>
            <a:ext cx="9144000" cy="5071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1890"/>
            <a:ext cx="1210370" cy="47575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slide" Target="slide23.xml"/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21.emf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microsoft.com/office/2007/relationships/hdphoto" Target="../media/image33.wdp"/><Relationship Id="rId3" Type="http://schemas.openxmlformats.org/officeDocument/2006/relationships/image" Target="../media/image32.png"/><Relationship Id="rId2" Type="http://schemas.microsoft.com/office/2007/relationships/hdphoto" Target="../media/image31.wdp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9.emf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jpeg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jpeg"/><Relationship Id="rId1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emf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0.png"/><Relationship Id="rId2" Type="http://schemas.openxmlformats.org/officeDocument/2006/relationships/image" Target="../media/image39.emf"/><Relationship Id="rId1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e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GIF"/><Relationship Id="rId4" Type="http://schemas.openxmlformats.org/officeDocument/2006/relationships/image" Target="../media/image9.png"/><Relationship Id="rId3" Type="http://schemas.openxmlformats.org/officeDocument/2006/relationships/hyperlink" Target="&#36164;&#26009;&#38142;&#25509;/&#35270;&#39057;/&#19971;&#24425;-&#35838;&#25991;&#26391;&#35835;-&#22235;&#19978;-20.&#38464;&#34746;.mp4" TargetMode="External"/><Relationship Id="rId2" Type="http://schemas.openxmlformats.org/officeDocument/2006/relationships/image" Target="../media/image8.emf"/><Relationship Id="rId1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emf"/><Relationship Id="rId4" Type="http://schemas.openxmlformats.org/officeDocument/2006/relationships/image" Target="../media/image16.png"/><Relationship Id="rId3" Type="http://schemas.microsoft.com/office/2007/relationships/hdphoto" Target="../media/image15.wdp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23588;.mp4" TargetMode="External"/><Relationship Id="rId8" Type="http://schemas.openxmlformats.org/officeDocument/2006/relationships/hyperlink" Target="&#36164;&#26009;&#38142;&#25509;/&#35270;&#39057;/&#26885;.mp4" TargetMode="External"/><Relationship Id="rId7" Type="http://schemas.openxmlformats.org/officeDocument/2006/relationships/hyperlink" Target="&#36164;&#26009;&#38142;&#25509;/&#35270;&#39057;/&#36133;.mp4" TargetMode="External"/><Relationship Id="rId6" Type="http://schemas.openxmlformats.org/officeDocument/2006/relationships/hyperlink" Target="&#36164;&#26009;&#38142;&#25509;/&#35270;&#39057;/&#20853;.mp4" TargetMode="External"/><Relationship Id="rId5" Type="http://schemas.openxmlformats.org/officeDocument/2006/relationships/hyperlink" Target="&#36164;&#26009;&#38142;&#25509;/&#35270;&#39057;/&#20917;.mp4" TargetMode="External"/><Relationship Id="rId4" Type="http://schemas.openxmlformats.org/officeDocument/2006/relationships/hyperlink" Target="&#36164;&#26009;&#38142;&#25509;/&#35270;&#39057;/&#26059;.mp4" TargetMode="External"/><Relationship Id="rId3" Type="http://schemas.openxmlformats.org/officeDocument/2006/relationships/image" Target="../media/image19.png"/><Relationship Id="rId2" Type="http://schemas.openxmlformats.org/officeDocument/2006/relationships/hyperlink" Target="&#36164;&#26009;&#38142;&#25509;/&#35270;&#39057;/&#21542;.mp4" TargetMode="External"/><Relationship Id="rId17" Type="http://schemas.openxmlformats.org/officeDocument/2006/relationships/slideLayout" Target="../slideLayouts/slideLayout2.xml"/><Relationship Id="rId16" Type="http://schemas.openxmlformats.org/officeDocument/2006/relationships/hyperlink" Target="&#36164;&#26009;&#38142;&#25509;/&#35270;&#39057;/&#35946;.mp4" TargetMode="External"/><Relationship Id="rId15" Type="http://schemas.openxmlformats.org/officeDocument/2006/relationships/hyperlink" Target="&#36164;&#26009;&#38142;&#25509;/&#35270;&#39057;/&#19985;.mp4" TargetMode="External"/><Relationship Id="rId14" Type="http://schemas.openxmlformats.org/officeDocument/2006/relationships/hyperlink" Target="&#36164;&#26009;&#38142;&#25509;/&#35270;&#39057;/&#21697;.mp4" TargetMode="External"/><Relationship Id="rId13" Type="http://schemas.openxmlformats.org/officeDocument/2006/relationships/hyperlink" Target="&#36164;&#26009;&#38142;&#25509;/&#35270;&#39057;/&#28291;.mp4" TargetMode="External"/><Relationship Id="rId12" Type="http://schemas.openxmlformats.org/officeDocument/2006/relationships/hyperlink" Target="&#36164;&#26009;&#38142;&#25509;/&#35270;&#39057;/&#39044;.mp4" TargetMode="External"/><Relationship Id="rId11" Type="http://schemas.openxmlformats.org/officeDocument/2006/relationships/hyperlink" Target="&#36164;&#26009;&#38142;&#25509;/&#35270;&#39057;/&#24069;.mp4" TargetMode="External"/><Relationship Id="rId10" Type="http://schemas.openxmlformats.org/officeDocument/2006/relationships/hyperlink" Target="&#36164;&#26009;&#38142;&#25509;/&#35270;&#39057;/&#24680;.mp4" TargetMode="External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2627784" y="1491630"/>
            <a:ext cx="3816424" cy="1012904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1"/>
          <p:cNvSpPr txBox="1"/>
          <p:nvPr/>
        </p:nvSpPr>
        <p:spPr>
          <a:xfrm>
            <a:off x="10095" y="143071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四年级 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Box 48"/>
          <p:cNvSpPr txBox="1"/>
          <p:nvPr/>
        </p:nvSpPr>
        <p:spPr>
          <a:xfrm>
            <a:off x="3610298" y="1419622"/>
            <a:ext cx="2761901" cy="108491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 smtClean="0">
                <a:ln w="0"/>
                <a:latin typeface="宋体" panose="02010600030101010101" pitchFamily="2" charset="-122"/>
                <a:ea typeface="宋体" panose="02010600030101010101" pitchFamily="2" charset="-122"/>
              </a:rPr>
              <a:t>陀  螺</a:t>
            </a:r>
            <a:endParaRPr lang="zh-CN" altLang="en-US" sz="6600" b="1" dirty="0">
              <a:ln w="0"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731545" y="1599666"/>
            <a:ext cx="807171" cy="828068"/>
            <a:chOff x="1683888" y="851414"/>
            <a:chExt cx="975013" cy="1000256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3888" y="876657"/>
              <a:ext cx="975013" cy="975013"/>
            </a:xfrm>
            <a:prstGeom prst="rect">
              <a:avLst/>
            </a:prstGeom>
          </p:spPr>
        </p:pic>
        <p:sp>
          <p:nvSpPr>
            <p:cNvPr id="30" name="文本框 6"/>
            <p:cNvSpPr txBox="1"/>
            <p:nvPr/>
          </p:nvSpPr>
          <p:spPr>
            <a:xfrm>
              <a:off x="1717070" y="851414"/>
              <a:ext cx="908524" cy="9294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400" b="1" dirty="0" smtClean="0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endParaRPr kumimoji="1" lang="zh-CN" altLang="en-US" sz="4800" b="1" dirty="0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" name="文本框 15">
            <a:hlinkClick r:id="rId3" action="ppaction://hlinksldjump"/>
          </p:cNvPr>
          <p:cNvSpPr txBox="1"/>
          <p:nvPr/>
        </p:nvSpPr>
        <p:spPr>
          <a:xfrm>
            <a:off x="4265959" y="3075806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+mn-ea"/>
              </a:rPr>
              <a:t>第一课时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32" name="iconfont-1191-870150"/>
          <p:cNvSpPr>
            <a:spLocks noChangeAspect="1"/>
          </p:cNvSpPr>
          <p:nvPr/>
        </p:nvSpPr>
        <p:spPr bwMode="auto">
          <a:xfrm>
            <a:off x="6665294" y="3258752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33" name="iconfont-1191-870150"/>
          <p:cNvSpPr>
            <a:spLocks noChangeAspect="1"/>
          </p:cNvSpPr>
          <p:nvPr/>
        </p:nvSpPr>
        <p:spPr bwMode="auto">
          <a:xfrm rot="10800000">
            <a:off x="4131500" y="3258753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34" name="文本框 15">
            <a:hlinkClick r:id="rId4" action="ppaction://hlinksldjump"/>
          </p:cNvPr>
          <p:cNvSpPr txBox="1"/>
          <p:nvPr/>
        </p:nvSpPr>
        <p:spPr>
          <a:xfrm>
            <a:off x="4258933" y="3741471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 smtClean="0">
                <a:latin typeface="+mn-ea"/>
              </a:rPr>
              <a:t>第</a:t>
            </a:r>
            <a:r>
              <a:rPr kumimoji="1" lang="zh-CN" altLang="en-US" sz="3600" b="1" dirty="0">
                <a:latin typeface="+mn-ea"/>
              </a:rPr>
              <a:t>二</a:t>
            </a:r>
            <a:r>
              <a:rPr kumimoji="1" lang="zh-CN" altLang="en-US" sz="3600" b="1" dirty="0" smtClean="0">
                <a:latin typeface="+mn-ea"/>
              </a:rPr>
              <a:t>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35" name="iconfont-1191-870150"/>
          <p:cNvSpPr>
            <a:spLocks noChangeAspect="1"/>
          </p:cNvSpPr>
          <p:nvPr/>
        </p:nvSpPr>
        <p:spPr bwMode="auto">
          <a:xfrm>
            <a:off x="6665294" y="3908565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36" name="iconfont-1191-870150"/>
          <p:cNvSpPr>
            <a:spLocks noChangeAspect="1"/>
          </p:cNvSpPr>
          <p:nvPr/>
        </p:nvSpPr>
        <p:spPr bwMode="auto">
          <a:xfrm rot="10800000">
            <a:off x="4131500" y="3908566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2108490"/>
            <a:ext cx="8856983" cy="2119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1"/>
          <p:cNvSpPr txBox="1"/>
          <p:nvPr/>
        </p:nvSpPr>
        <p:spPr>
          <a:xfrm>
            <a:off x="759187" y="2540538"/>
            <a:ext cx="7983576" cy="12434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lnSpc>
                <a:spcPct val="1100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说陀螺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（       ）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）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陀螺亮相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（      ）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）</a:t>
            </a:r>
            <a:endParaRPr lang="zh-CN" altLang="en-US" sz="3200" dirty="0">
              <a:solidFill>
                <a:prstClr val="black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8842" y="987574"/>
            <a:ext cx="8283638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+mn-ea"/>
              </a:rPr>
              <a:t>    </a:t>
            </a:r>
            <a:r>
              <a:rPr lang="zh-CN" altLang="en-US" sz="3200" b="1" dirty="0" smtClean="0">
                <a:solidFill>
                  <a:prstClr val="black"/>
                </a:solidFill>
                <a:latin typeface="+mn-ea"/>
              </a:rPr>
              <a:t>默</a:t>
            </a:r>
            <a:r>
              <a:rPr lang="zh-CN" altLang="en-US" sz="3200" b="1" dirty="0">
                <a:solidFill>
                  <a:prstClr val="black"/>
                </a:solidFill>
                <a:latin typeface="+mn-ea"/>
              </a:rPr>
              <a:t>读课文，想想课文主要讲了什么</a:t>
            </a:r>
            <a:r>
              <a:rPr lang="zh-CN" altLang="en-US" sz="3200" b="1" dirty="0" smtClean="0">
                <a:solidFill>
                  <a:prstClr val="black"/>
                </a:solidFill>
                <a:latin typeface="+mn-ea"/>
              </a:rPr>
              <a:t>，完成填空</a:t>
            </a:r>
            <a:r>
              <a:rPr lang="zh-CN" altLang="en-US" sz="3200" b="1" dirty="0">
                <a:solidFill>
                  <a:prstClr val="black"/>
                </a:solidFill>
                <a:latin typeface="+mn-ea"/>
              </a:rPr>
              <a:t>。</a:t>
            </a:r>
            <a:endParaRPr lang="zh-CN" altLang="en-US" sz="3200" b="1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89702" y="2560364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盼陀螺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51419" y="3145139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斗陀螺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5652121" y="3116602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得启示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00193" y="2577471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得陀螺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/>
              <a:ea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170" y="252664"/>
            <a:ext cx="2268000" cy="692577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794938" y="22065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19" y="252664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01520" y="1707654"/>
            <a:ext cx="7416824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一边默读课文，一边在自己体会比较深的地方作批注。</a:t>
            </a:r>
            <a:endParaRPr lang="en-US" altLang="zh-CN" sz="3200" b="1" dirty="0" smtClean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04" y="294997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738869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99240"/>
            <a:ext cx="450000" cy="559756"/>
          </a:xfrm>
          <a:prstGeom prst="rect">
            <a:avLst/>
          </a:prstGeom>
        </p:spPr>
      </p:pic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49621" y="1542961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18679" y="1323292"/>
            <a:ext cx="71066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好的冰尜儿尖部嵌一颗滚珠，转起来能增加许多妩媚。顶不济的，也要钉上一枚铁钉，否则转不了多少圈，尖部就会开裂。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62048" y="3216800"/>
            <a:ext cx="4104456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这里让我知道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，“我”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的陀螺为什么尖部会开裂了。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216800"/>
            <a:ext cx="666312" cy="86711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17462" y="411510"/>
            <a:ext cx="5760640" cy="523220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有类似生活经历的地方可以作批注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03648" y="915566"/>
            <a:ext cx="60486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/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为此不知挨了多少责骂，可仍然不肯住手。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爆炸形 1 3"/>
          <p:cNvSpPr/>
          <p:nvPr/>
        </p:nvSpPr>
        <p:spPr>
          <a:xfrm>
            <a:off x="5904148" y="1689793"/>
            <a:ext cx="2088232" cy="1292443"/>
          </a:xfrm>
          <a:prstGeom prst="irregularSeal1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zh-CN" altLang="en-US" sz="2800" b="1" dirty="0">
                <a:solidFill>
                  <a:prstClr val="black"/>
                </a:solidFill>
                <a:latin typeface="+mn-ea"/>
              </a:rPr>
              <a:t>痴迷</a:t>
            </a:r>
            <a:endParaRPr lang="zh-CN" altLang="en-US" sz="2800" b="1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55776" y="2859782"/>
            <a:ext cx="3631232" cy="523220"/>
          </a:xfrm>
          <a:prstGeom prst="rect">
            <a:avLst/>
          </a:prstGeom>
          <a:noFill/>
          <a:ln w="25400">
            <a:solidFill>
              <a:srgbClr val="0070C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你有过类似的经历吗？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51720" y="257175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68344" y="1608654"/>
            <a:ext cx="1080120" cy="18549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20694" y="1203598"/>
            <a:ext cx="7200800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于是四处寻找木头，为削出得心应手的陀螺，就差没把椅子腿拿来“废物利用”了。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466029" y="3233106"/>
            <a:ext cx="2310130" cy="808355"/>
            <a:chOff x="4045991" y="4236758"/>
            <a:chExt cx="2310130" cy="808355"/>
          </a:xfrm>
          <a:solidFill>
            <a:srgbClr val="FFC000"/>
          </a:solidFill>
        </p:grpSpPr>
        <p:sp>
          <p:nvSpPr>
            <p:cNvPr id="6" name="云形 5"/>
            <p:cNvSpPr/>
            <p:nvPr/>
          </p:nvSpPr>
          <p:spPr>
            <a:xfrm>
              <a:off x="4045991" y="4236758"/>
              <a:ext cx="2310130" cy="808355"/>
            </a:xfrm>
            <a:prstGeom prst="cloud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325824" y="4371950"/>
              <a:ext cx="1612900" cy="52197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zh-CN" altLang="en-US" sz="2800" b="1" dirty="0">
                  <a:latin typeface="+mn-ea"/>
                </a:rPr>
                <a:t>幽默诙谐</a:t>
              </a:r>
              <a:endParaRPr lang="zh-CN" altLang="en-US" sz="2800" b="1" dirty="0">
                <a:latin typeface="+mn-ea"/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 flipV="1">
            <a:off x="2195736" y="2487604"/>
            <a:ext cx="5688632" cy="5398"/>
          </a:xfrm>
          <a:prstGeom prst="line">
            <a:avLst/>
          </a:prstGeom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07945" y="2736405"/>
            <a:ext cx="1080120" cy="185491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411510"/>
            <a:ext cx="5760640" cy="523220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写得好的地方可以作批注</a:t>
            </a:r>
            <a:endParaRPr lang="zh-CN" altLang="en-US" sz="2800" b="1" dirty="0" smtClean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0643" y="579607"/>
            <a:ext cx="79928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然而一个孩子无论如何是削不出高质量的陀螺的，因此，曾有很长一段时间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我的世界堆满乌云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快乐像过冬的燕子一般，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飞到一个谁也看不到的地方去了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五边形 8"/>
          <p:cNvSpPr/>
          <p:nvPr/>
        </p:nvSpPr>
        <p:spPr>
          <a:xfrm flipH="1">
            <a:off x="899592" y="2715766"/>
            <a:ext cx="3618505" cy="1914804"/>
          </a:xfrm>
          <a:prstGeom prst="homePlate">
            <a:avLst>
              <a:gd name="adj" fmla="val 78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/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形象地写出了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得不到陀螺的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郁闷心情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，从中表达了对陀螺的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酷爱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之情。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375666" y="2170564"/>
            <a:ext cx="1161887" cy="565503"/>
            <a:chOff x="3993837" y="2326417"/>
            <a:chExt cx="1161887" cy="56550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3837" y="2326417"/>
              <a:ext cx="1161887" cy="54201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文本框 9"/>
            <p:cNvSpPr txBox="1"/>
            <p:nvPr/>
          </p:nvSpPr>
          <p:spPr>
            <a:xfrm>
              <a:off x="4239334" y="2453338"/>
              <a:ext cx="760090" cy="43858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685800"/>
              <a:r>
                <a:rPr lang="zh-CN" altLang="en-US" sz="2400" dirty="0">
                  <a:solidFill>
                    <a:prstClr val="white"/>
                  </a:solidFill>
                  <a:latin typeface="Heiti SC Medium" pitchFamily="2" charset="-128"/>
                  <a:ea typeface="Heiti SC Medium" pitchFamily="2" charset="-128"/>
                </a:rPr>
                <a:t>比喻</a:t>
              </a:r>
              <a:endParaRPr lang="zh-CN" altLang="en-US" sz="2400" dirty="0">
                <a:solidFill>
                  <a:prstClr val="white"/>
                </a:solidFill>
                <a:latin typeface="Heiti SC Medium" pitchFamily="2" charset="-128"/>
                <a:ea typeface="Heiti SC Medium" pitchFamily="2" charset="-128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766474" y="2982109"/>
            <a:ext cx="3600400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+mn-ea"/>
              </a:rPr>
              <a:t>为没有高质量的陀螺而懊恼，不高兴。</a:t>
            </a:r>
            <a:endParaRPr lang="en-US" altLang="zh-CN" sz="2400" b="1" dirty="0">
              <a:latin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4408" y="2830726"/>
            <a:ext cx="707078" cy="11337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83568" y="3154743"/>
            <a:ext cx="7428230" cy="128400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风筝，让我们的心飞翔在无边无际的天空中。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000258" y="339502"/>
            <a:ext cx="6020014" cy="6524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685800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仿写比喻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句：你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觉得快乐还像什么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7618"/>
            <a:ext cx="604855" cy="58970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5525" y="1131590"/>
            <a:ext cx="74282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/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快乐像过冬的燕子一般，飞到一个谁也看不到的地方去了。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1401" y="1962310"/>
            <a:ext cx="7428230" cy="128400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一幅绚丽多彩的图画，那美丽的图画让我难以忘怀。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70536" y="2074623"/>
            <a:ext cx="12553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快乐像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01550" y="3274776"/>
            <a:ext cx="12553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快乐像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2575594" y="2596593"/>
            <a:ext cx="5452790" cy="772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2550458" y="3817627"/>
            <a:ext cx="5452790" cy="772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891448" y="3250176"/>
            <a:ext cx="2600432" cy="386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772450" y="4438749"/>
            <a:ext cx="1639310" cy="1162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爆炸形 1 8"/>
          <p:cNvSpPr/>
          <p:nvPr/>
        </p:nvSpPr>
        <p:spPr>
          <a:xfrm>
            <a:off x="5878636" y="3442969"/>
            <a:ext cx="2500630" cy="1376680"/>
          </a:xfrm>
          <a:prstGeom prst="irregularSeal1">
            <a:avLst/>
          </a:prstGeom>
          <a:solidFill>
            <a:schemeClr val="accent6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机智、灵活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爆炸形 1 7"/>
          <p:cNvSpPr/>
          <p:nvPr/>
        </p:nvSpPr>
        <p:spPr>
          <a:xfrm>
            <a:off x="2151182" y="1779662"/>
            <a:ext cx="3096344" cy="1703663"/>
          </a:xfrm>
          <a:prstGeom prst="irregularSeal1">
            <a:avLst/>
          </a:prstGeom>
          <a:solidFill>
            <a:srgbClr val="92D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骄傲、不可一世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14348" y="500048"/>
            <a:ext cx="7532370" cy="583565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一个大陀螺的主人开始傲慢地向我挑衅。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u=1267983009,859294392&amp;fm=26&amp;gp=0.jpg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0958" b="85329" l="25800" r="48600"/>
                    </a14:imgEffect>
                  </a14:imgLayer>
                </a14:imgProps>
              </a:ext>
            </a:extLst>
          </a:blip>
          <a:srcRect l="23000" t="20808" r="48500" b="14072"/>
          <a:stretch>
            <a:fillRect/>
          </a:stretch>
        </p:blipFill>
        <p:spPr>
          <a:xfrm>
            <a:off x="2145477" y="1535430"/>
            <a:ext cx="1357322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图片 3" descr="u=314033111,1469688861&amp;fm=26&amp;gp=0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8000" b="92000" l="32200" r="59600"/>
                    </a14:imgEffect>
                  </a14:imgLayer>
                </a14:imgProps>
              </a:ext>
            </a:extLst>
          </a:blip>
          <a:srcRect l="35000" t="40000" r="41000" b="10000"/>
          <a:stretch>
            <a:fillRect/>
          </a:stretch>
        </p:blipFill>
        <p:spPr>
          <a:xfrm>
            <a:off x="6486009" y="2427734"/>
            <a:ext cx="642942" cy="8036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409286" y="1463992"/>
            <a:ext cx="1714512" cy="2214578"/>
            <a:chOff x="4071934" y="3371862"/>
            <a:chExt cx="4000528" cy="914400"/>
          </a:xfrm>
        </p:grpSpPr>
        <p:sp>
          <p:nvSpPr>
            <p:cNvPr id="6" name="矩形 5"/>
            <p:cNvSpPr/>
            <p:nvPr/>
          </p:nvSpPr>
          <p:spPr>
            <a:xfrm>
              <a:off x="4214810" y="3429006"/>
              <a:ext cx="3857652" cy="7493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大陀螺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摇头晃脑</a:t>
              </a: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挺</a:t>
              </a: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着肚皮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冲</a:t>
              </a: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过来。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4071934" y="3371862"/>
              <a:ext cx="4000528" cy="914400"/>
            </a:xfrm>
            <a:prstGeom prst="roundRect">
              <a:avLst/>
            </a:prstGeom>
            <a:grpFill/>
            <a:ln>
              <a:solidFill>
                <a:schemeClr val="accent1">
                  <a:lumMod val="60000"/>
                  <a:lumOff val="40000"/>
                </a:schemeClr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035879" y="1313145"/>
            <a:ext cx="1714500" cy="1010774"/>
            <a:chOff x="4071934" y="3371862"/>
            <a:chExt cx="4000528" cy="914400"/>
          </a:xfrm>
        </p:grpSpPr>
        <p:sp>
          <p:nvSpPr>
            <p:cNvPr id="11" name="矩形 10"/>
            <p:cNvSpPr/>
            <p:nvPr/>
          </p:nvSpPr>
          <p:spPr>
            <a:xfrm>
              <a:off x="4143691" y="3398255"/>
              <a:ext cx="3857651" cy="862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不动声色</a:t>
              </a: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地闪躲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4071934" y="3371862"/>
              <a:ext cx="4000528" cy="914400"/>
            </a:xfrm>
            <a:prstGeom prst="roundRect">
              <a:avLst/>
            </a:prstGeom>
            <a:grpFill/>
            <a:ln>
              <a:solidFill>
                <a:schemeClr val="accent1">
                  <a:lumMod val="60000"/>
                  <a:lumOff val="40000"/>
                </a:schemeClr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410113" y="3795886"/>
            <a:ext cx="1161887" cy="565503"/>
            <a:chOff x="3993837" y="2326417"/>
            <a:chExt cx="1161887" cy="56550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3837" y="2326417"/>
              <a:ext cx="1161887" cy="54201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8" name="文本框 9"/>
            <p:cNvSpPr txBox="1"/>
            <p:nvPr/>
          </p:nvSpPr>
          <p:spPr>
            <a:xfrm>
              <a:off x="4239334" y="2453338"/>
              <a:ext cx="760090" cy="43858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685800"/>
              <a:r>
                <a:rPr lang="zh-CN" altLang="en-US" sz="2400" dirty="0">
                  <a:solidFill>
                    <a:prstClr val="white"/>
                  </a:solidFill>
                  <a:latin typeface="Heiti SC Medium" pitchFamily="2" charset="-128"/>
                  <a:ea typeface="Heiti SC Medium" pitchFamily="2" charset="-128"/>
                </a:rPr>
                <a:t>拟人</a:t>
              </a:r>
              <a:endParaRPr lang="zh-CN" altLang="en-US" sz="2400" dirty="0">
                <a:solidFill>
                  <a:prstClr val="white"/>
                </a:solidFill>
                <a:latin typeface="Heiti SC Medium" pitchFamily="2" charset="-128"/>
                <a:ea typeface="Heiti SC Medium" pitchFamily="2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5679E-6 L 0.33316 -0.0070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" y="-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3 -2.9929E-7 L -0.15781 0.29991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17" y="14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83568" y="1131590"/>
            <a:ext cx="78488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直到现在我还能兴致勃勃地写下这些文字，便是一种有力的证明吧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07437" y="2797354"/>
            <a:ext cx="5544616" cy="156966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prstClr val="white"/>
                </a:solidFill>
                <a:latin typeface="+mn-ea"/>
              </a:rPr>
              <a:t>    我对这句话体会比较深，其实我们生活中有很多可以变成文字的事情，我们应该像作者一样，乐于把生活中的事情记录下来。</a:t>
            </a:r>
            <a:endParaRPr lang="zh-CN" altLang="en-US" sz="2400" b="1" dirty="0">
              <a:solidFill>
                <a:prstClr val="white"/>
              </a:solidFill>
              <a:latin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483" y="3216577"/>
            <a:ext cx="952885" cy="115537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9525" y="411510"/>
            <a:ext cx="5760640" cy="523220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有启发的地方可以作批注</a:t>
            </a:r>
            <a:endParaRPr lang="zh-CN" altLang="en-US" sz="2800" b="1" dirty="0" smtClean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15617" y="2587476"/>
            <a:ext cx="7128792" cy="10772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defTabSz="685800"/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虽然胜利小如微尘，好胜心强的孩子来说也是足以陶醉许久的一件事情。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3608" y="843558"/>
            <a:ext cx="73870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为什么直到现在</a:t>
            </a:r>
            <a:r>
              <a: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</a:t>
            </a:r>
            <a:r>
              <a: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还能兴致勃勃地写下这些文字？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574" y="411510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WINDOWS7\Desktop\千图网_旋转的陀螺_图片编号36997824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91630"/>
            <a:ext cx="3146196" cy="22411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矩形 5"/>
          <p:cNvSpPr/>
          <p:nvPr/>
        </p:nvSpPr>
        <p:spPr>
          <a:xfrm>
            <a:off x="4499992" y="987574"/>
            <a:ext cx="381642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陀螺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是中国一种古老的呈圆锥状体的儿童游戏玩具。从前多用木头制成，现代多为塑料或铁制。玩时可用绳子缠绕，用力抽绳，使其直立旋转。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3113831" y="53211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+mn-ea"/>
              </a:rPr>
              <a:t>第一课时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8" name="iconfont-1191-870150"/>
          <p:cNvSpPr>
            <a:spLocks noChangeAspect="1"/>
          </p:cNvSpPr>
          <p:nvPr/>
        </p:nvSpPr>
        <p:spPr bwMode="auto">
          <a:xfrm>
            <a:off x="5513166" y="23615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9" name="iconfont-1191-870150"/>
          <p:cNvSpPr>
            <a:spLocks noChangeAspect="1"/>
          </p:cNvSpPr>
          <p:nvPr/>
        </p:nvSpPr>
        <p:spPr bwMode="auto">
          <a:xfrm rot="10800000">
            <a:off x="2979372" y="23615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67363" y="894204"/>
            <a:ext cx="265649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一、连一连。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34" y="1419622"/>
            <a:ext cx="82076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zh-CN" sz="2400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xuán</a:t>
            </a:r>
            <a:r>
              <a:rPr lang="en-US" altLang="zh-CN" sz="2400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   </a:t>
            </a:r>
            <a:r>
              <a:rPr lang="en-US" altLang="zh-CN" sz="2400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kuàng</a:t>
            </a:r>
            <a:r>
              <a:rPr lang="en-US" altLang="zh-CN" sz="2400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   </a:t>
            </a:r>
            <a:r>
              <a:rPr lang="en-US" altLang="zh-CN" sz="2400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réng</a:t>
            </a:r>
            <a:r>
              <a:rPr lang="en-US" altLang="zh-CN" sz="2400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   </a:t>
            </a:r>
            <a:r>
              <a:rPr lang="en-US" altLang="zh-CN" sz="2400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fǒu</a:t>
            </a:r>
            <a:r>
              <a:rPr lang="en-US" altLang="zh-CN" sz="2400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   </a:t>
            </a:r>
            <a:r>
              <a:rPr lang="en-US" altLang="zh-CN" sz="2400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bīng</a:t>
            </a:r>
            <a:r>
              <a:rPr lang="en-US" altLang="zh-CN" sz="2400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   </a:t>
            </a:r>
            <a:r>
              <a:rPr lang="en-US" altLang="zh-CN" sz="2400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bài</a:t>
            </a:r>
            <a:r>
              <a:rPr lang="en-US" altLang="zh-CN" sz="2400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   </a:t>
            </a:r>
            <a:r>
              <a:rPr lang="en-US" altLang="zh-CN" sz="2400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chǒu</a:t>
            </a:r>
            <a:r>
              <a:rPr lang="en-US" altLang="zh-CN" sz="2400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   </a:t>
            </a:r>
            <a:r>
              <a:rPr lang="en-US" altLang="zh-CN" sz="2400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kuì</a:t>
            </a:r>
            <a:endParaRPr lang="zh-CN" altLang="en-US" sz="2400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9331" y="3140164"/>
            <a:ext cx="77565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否   旋   况   兵   败   仍   溃   丑 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000100" y="1986566"/>
            <a:ext cx="857256" cy="115359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195736" y="1986566"/>
            <a:ext cx="720080" cy="115359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419872" y="1881287"/>
            <a:ext cx="2509450" cy="1258877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1043608" y="1881287"/>
            <a:ext cx="3312368" cy="1258877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5000628" y="1986566"/>
            <a:ext cx="1285884" cy="115359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7358082" y="1986566"/>
            <a:ext cx="742310" cy="115359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7072330" y="1986566"/>
            <a:ext cx="1273526" cy="108012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995936" y="1986566"/>
            <a:ext cx="1361882" cy="115359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552" y="170662"/>
            <a:ext cx="2268000" cy="692577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720917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68" y="160662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15300" y="843558"/>
            <a:ext cx="76001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二、课文说明了什么道理？用原文回答。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47664" y="2101187"/>
            <a:ext cx="615124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人不可貌相，海水不可斗量。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425" t="15201" r="7411" b="15497"/>
          <a:stretch>
            <a:fillRect/>
          </a:stretch>
        </p:blipFill>
        <p:spPr>
          <a:xfrm>
            <a:off x="827584" y="771550"/>
            <a:ext cx="7632848" cy="3912815"/>
          </a:xfrm>
          <a:prstGeom prst="rect">
            <a:avLst/>
          </a:prstGeom>
        </p:spPr>
      </p:pic>
      <p:sp>
        <p:nvSpPr>
          <p:cNvPr id="9" name="文本框 1"/>
          <p:cNvSpPr txBox="1"/>
          <p:nvPr/>
        </p:nvSpPr>
        <p:spPr>
          <a:xfrm>
            <a:off x="1437556" y="1554237"/>
            <a:ext cx="63367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本节课，我们学习了本课的生字词语，阅读的时候在文中体会较深的地方作了批注，明白了课文说明了“人不可貌相，海水不可斗量”。</a:t>
            </a:r>
            <a:endParaRPr lang="zh-CN" altLang="en-US" sz="3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196" y="162161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740964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2402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128560" y="1672609"/>
            <a:ext cx="7259864" cy="19072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默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读课文，画出体现“我”心情的句子，并把体会到的心情批注在旁边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。结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合批注，体会“我”心情变化的过程。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15"/>
          <p:cNvSpPr txBox="1"/>
          <p:nvPr/>
        </p:nvSpPr>
        <p:spPr>
          <a:xfrm>
            <a:off x="3185839" y="53211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 smtClean="0">
                <a:latin typeface="+mn-ea"/>
              </a:rPr>
              <a:t>第二课时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6" name="iconfont-1191-870150"/>
          <p:cNvSpPr>
            <a:spLocks noChangeAspect="1"/>
          </p:cNvSpPr>
          <p:nvPr/>
        </p:nvSpPr>
        <p:spPr bwMode="auto">
          <a:xfrm>
            <a:off x="5585174" y="23615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7" name="iconfont-1191-870150"/>
          <p:cNvSpPr>
            <a:spLocks noChangeAspect="1"/>
          </p:cNvSpPr>
          <p:nvPr/>
        </p:nvSpPr>
        <p:spPr bwMode="auto">
          <a:xfrm rot="10800000">
            <a:off x="3051380" y="23615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496" y="655037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66861" y="62753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59280"/>
            <a:ext cx="450000" cy="559756"/>
          </a:xfrm>
          <a:prstGeom prst="rect">
            <a:avLst/>
          </a:prstGeom>
        </p:spPr>
      </p:pic>
      <p:pic>
        <p:nvPicPr>
          <p:cNvPr id="1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35619" y="144585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5031" y="1385882"/>
            <a:ext cx="6912768" cy="154590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因此，曾有很长一段时间我的世界堆满乌云，快乐像过冬的燕子一般，飞到一个谁也看不到的地方去了。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u=1267983009,859294392&amp;fm=26&amp;gp=0.jpg"/>
          <p:cNvPicPr>
            <a:picLocks noChangeAspect="1"/>
          </p:cNvPicPr>
          <p:nvPr/>
        </p:nvPicPr>
        <p:blipFill>
          <a:blip r:embed="rId1"/>
          <a:srcRect l="23000" t="20808" r="48500" b="14072"/>
          <a:stretch>
            <a:fillRect/>
          </a:stretch>
        </p:blipFill>
        <p:spPr>
          <a:xfrm rot="16699406">
            <a:off x="1518270" y="2903818"/>
            <a:ext cx="1357322" cy="207170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图片 3" descr="u=314033111,1469688861&amp;fm=26&amp;gp=0.jpg"/>
          <p:cNvPicPr>
            <a:picLocks noChangeAspect="1"/>
          </p:cNvPicPr>
          <p:nvPr/>
        </p:nvPicPr>
        <p:blipFill>
          <a:blip r:embed="rId2"/>
          <a:srcRect l="35000" t="40000" r="41000" b="10000"/>
          <a:stretch>
            <a:fillRect/>
          </a:stretch>
        </p:blipFill>
        <p:spPr>
          <a:xfrm>
            <a:off x="6876256" y="3394954"/>
            <a:ext cx="871543" cy="108943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6" name="TextBox 5"/>
          <p:cNvSpPr txBox="1"/>
          <p:nvPr/>
        </p:nvSpPr>
        <p:spPr>
          <a:xfrm>
            <a:off x="1111307" y="425882"/>
            <a:ext cx="7133101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</a:t>
            </a:r>
            <a:r>
              <a:rPr lang="zh-CN" altLang="en-US" sz="32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现</a:t>
            </a:r>
            <a:r>
              <a: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“我”心情变化的</a:t>
            </a:r>
            <a:r>
              <a:rPr lang="zh-CN" altLang="en-US" sz="32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句子</a:t>
            </a:r>
            <a:endParaRPr lang="zh-CN" altLang="en-US" sz="32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334236" y="3504998"/>
            <a:ext cx="1357322" cy="879373"/>
            <a:chOff x="5724128" y="3643320"/>
            <a:chExt cx="2088232" cy="879373"/>
          </a:xfrm>
        </p:grpSpPr>
        <p:sp>
          <p:nvSpPr>
            <p:cNvPr id="9" name="云形 8"/>
            <p:cNvSpPr/>
            <p:nvPr/>
          </p:nvSpPr>
          <p:spPr>
            <a:xfrm>
              <a:off x="5724128" y="3643320"/>
              <a:ext cx="2088232" cy="879373"/>
            </a:xfrm>
            <a:prstGeom prst="cloud">
              <a:avLst/>
            </a:prstGeom>
            <a:solidFill>
              <a:srgbClr val="0000FF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929322" y="3795886"/>
              <a:ext cx="155173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zh-CN" altLang="en-US" sz="32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懊恼</a:t>
              </a:r>
              <a:endParaRPr lang="zh-CN" altLang="en-US" sz="32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云形标注 14"/>
          <p:cNvSpPr/>
          <p:nvPr/>
        </p:nvSpPr>
        <p:spPr>
          <a:xfrm>
            <a:off x="714375" y="531040"/>
            <a:ext cx="2781300" cy="1726385"/>
          </a:xfrm>
          <a:prstGeom prst="cloudCallout">
            <a:avLst>
              <a:gd name="adj1" fmla="val -18479"/>
              <a:gd name="adj2" fmla="val 65991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defTabSz="685800"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96084" y="654865"/>
            <a:ext cx="4829810" cy="22860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这消息曾使我一整天处于恍惚的状态，老想象着那只陀螺英武的风姿。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u=1993274026,2829494606&amp;fm=26&amp;gp=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071" y="2636065"/>
            <a:ext cx="1924050" cy="19240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334236" y="3504998"/>
            <a:ext cx="1357322" cy="879373"/>
            <a:chOff x="5724128" y="3643320"/>
            <a:chExt cx="2088232" cy="879373"/>
          </a:xfrm>
        </p:grpSpPr>
        <p:sp>
          <p:nvSpPr>
            <p:cNvPr id="6" name="云形 5"/>
            <p:cNvSpPr/>
            <p:nvPr/>
          </p:nvSpPr>
          <p:spPr>
            <a:xfrm>
              <a:off x="5724128" y="3643320"/>
              <a:ext cx="2088232" cy="879373"/>
            </a:xfrm>
            <a:prstGeom prst="cloud">
              <a:avLst/>
            </a:prstGeom>
            <a:solidFill>
              <a:srgbClr val="0000FF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929322" y="3795886"/>
              <a:ext cx="155173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zh-CN" altLang="en-US" sz="3200" b="1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期待</a:t>
              </a:r>
              <a:endParaRPr lang="zh-CN" altLang="en-US" sz="32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13167" y="3211983"/>
            <a:ext cx="1357322" cy="879373"/>
            <a:chOff x="6069492" y="3643320"/>
            <a:chExt cx="2088232" cy="879373"/>
          </a:xfrm>
        </p:grpSpPr>
        <p:sp>
          <p:nvSpPr>
            <p:cNvPr id="13" name="云形 12"/>
            <p:cNvSpPr/>
            <p:nvPr/>
          </p:nvSpPr>
          <p:spPr>
            <a:xfrm>
              <a:off x="6069492" y="3643320"/>
              <a:ext cx="2088232" cy="879373"/>
            </a:xfrm>
            <a:prstGeom prst="cloud">
              <a:avLst/>
            </a:prstGeom>
            <a:solidFill>
              <a:srgbClr val="0000FF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4" name="TextBox 6"/>
            <p:cNvSpPr txBox="1"/>
            <p:nvPr/>
          </p:nvSpPr>
          <p:spPr>
            <a:xfrm>
              <a:off x="6260621" y="3778273"/>
              <a:ext cx="155173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zh-CN" altLang="en-US" sz="3200" b="1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渴望</a:t>
              </a:r>
              <a:endParaRPr lang="zh-CN" altLang="en-US" sz="32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75" y="283390"/>
            <a:ext cx="2352675" cy="2352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532553"/>
            <a:ext cx="4288155" cy="25307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尤其当我看到这枚“鸭蛋”的下端已嵌上一粒大滚珠时，更是手舞足蹈，恨不得马上在马路上一显身手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8064" y="843558"/>
            <a:ext cx="3318584" cy="22135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5" name="组合 4"/>
          <p:cNvGrpSpPr/>
          <p:nvPr/>
        </p:nvGrpSpPr>
        <p:grpSpPr>
          <a:xfrm>
            <a:off x="3238128" y="3273571"/>
            <a:ext cx="2038350" cy="1066800"/>
            <a:chOff x="8100392" y="1962696"/>
            <a:chExt cx="1043608" cy="549508"/>
          </a:xfrm>
        </p:grpSpPr>
        <p:sp>
          <p:nvSpPr>
            <p:cNvPr id="77" name="云形 76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solidFill>
              <a:srgbClr val="0000FF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323891" y="2055544"/>
              <a:ext cx="795020" cy="364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4000" b="1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兴奋</a:t>
              </a:r>
              <a:endParaRPr lang="zh-CN" altLang="en-US" sz="40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09867" y="627533"/>
            <a:ext cx="6552728" cy="1053465"/>
          </a:xfrm>
          <a:prstGeom prst="rect">
            <a:avLst/>
          </a:prstGeom>
          <a:noFill/>
          <a:ln w="22225">
            <a:noFill/>
            <a:prstDash val="dash"/>
          </a:ln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这使我士气大减，只是在一旁抽打，不敢向任何人挑战。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923928" y="2400930"/>
            <a:ext cx="1428760" cy="1571636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08379" y="2172567"/>
            <a:ext cx="2634615" cy="64325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r>
              <a:rPr lang="zh-CN" altLang="en-US" sz="36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该平的不平</a:t>
            </a:r>
            <a:endParaRPr lang="zh-CN" altLang="en-US" sz="36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42621" y="3186747"/>
            <a:ext cx="2772410" cy="64325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r>
              <a:rPr lang="zh-CN" altLang="en-US" sz="36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该尖的不尖</a:t>
            </a:r>
            <a:endParaRPr lang="zh-CN" altLang="en-US" sz="36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七角星 7"/>
          <p:cNvSpPr/>
          <p:nvPr/>
        </p:nvSpPr>
        <p:spPr>
          <a:xfrm>
            <a:off x="5523865" y="1882383"/>
            <a:ext cx="3255010" cy="1456690"/>
          </a:xfrm>
          <a:prstGeom prst="star7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没有能力相斗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523865" y="3508375"/>
            <a:ext cx="2538730" cy="1037590"/>
            <a:chOff x="5724128" y="3643320"/>
            <a:chExt cx="2088232" cy="879373"/>
          </a:xfrm>
        </p:grpSpPr>
        <p:sp>
          <p:nvSpPr>
            <p:cNvPr id="11" name="云形 10"/>
            <p:cNvSpPr/>
            <p:nvPr/>
          </p:nvSpPr>
          <p:spPr>
            <a:xfrm>
              <a:off x="5724128" y="3643320"/>
              <a:ext cx="2088232" cy="879373"/>
            </a:xfrm>
            <a:prstGeom prst="cloud">
              <a:avLst/>
            </a:prstGeom>
            <a:solidFill>
              <a:srgbClr val="0000FF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285059" y="3809615"/>
              <a:ext cx="966369" cy="547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600" b="1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尴尬</a:t>
              </a:r>
              <a:endParaRPr lang="zh-CN" altLang="en-US" sz="36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5692" y="483518"/>
            <a:ext cx="8411210" cy="11763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这真是个辉煌的时刻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我尝到了胜利的滋味，品到了幸运的甜头。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u=655365368,2995044949&amp;fm=26&amp;gp=0.jpg"/>
          <p:cNvPicPr>
            <a:picLocks noChangeAspect="1"/>
          </p:cNvPicPr>
          <p:nvPr/>
        </p:nvPicPr>
        <p:blipFill>
          <a:blip r:embed="rId1"/>
          <a:srcRect r="35294"/>
          <a:stretch>
            <a:fillRect/>
          </a:stretch>
        </p:blipFill>
        <p:spPr>
          <a:xfrm>
            <a:off x="755577" y="1778275"/>
            <a:ext cx="2433320" cy="2651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 descr="u=207028775,3458036716&amp;fm=26&amp;gp=0.jpg"/>
          <p:cNvPicPr>
            <a:picLocks noChangeAspect="1"/>
          </p:cNvPicPr>
          <p:nvPr/>
        </p:nvPicPr>
        <p:blipFill>
          <a:blip r:embed="rId2">
            <a:lum contrast="18000"/>
          </a:blip>
          <a:srcRect l="1880" t="28264" r="55641" b="28264"/>
          <a:stretch>
            <a:fillRect/>
          </a:stretch>
        </p:blipFill>
        <p:spPr>
          <a:xfrm>
            <a:off x="6156176" y="1923678"/>
            <a:ext cx="2104469" cy="2423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6" name="组合 5"/>
          <p:cNvGrpSpPr/>
          <p:nvPr/>
        </p:nvGrpSpPr>
        <p:grpSpPr>
          <a:xfrm>
            <a:off x="3394615" y="2722047"/>
            <a:ext cx="2469197" cy="879373"/>
            <a:chOff x="5724128" y="3643320"/>
            <a:chExt cx="2088232" cy="879373"/>
          </a:xfrm>
        </p:grpSpPr>
        <p:sp>
          <p:nvSpPr>
            <p:cNvPr id="7" name="云形 6"/>
            <p:cNvSpPr/>
            <p:nvPr/>
          </p:nvSpPr>
          <p:spPr>
            <a:xfrm>
              <a:off x="5724128" y="3643320"/>
              <a:ext cx="2088232" cy="879373"/>
            </a:xfrm>
            <a:prstGeom prst="cloud">
              <a:avLst/>
            </a:prstGeom>
            <a:solidFill>
              <a:srgbClr val="0000FF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929322" y="3795886"/>
              <a:ext cx="16813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zh-CN" altLang="en-US" sz="2800" b="1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快乐与自豪</a:t>
              </a:r>
              <a:endParaRPr lang="zh-CN" altLang="en-US" sz="28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3315" y="411510"/>
            <a:ext cx="626900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32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“我”</a:t>
            </a:r>
            <a:r>
              <a: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的心情变化</a:t>
            </a:r>
            <a:r>
              <a:rPr lang="zh-CN" altLang="en-US" sz="32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过程</a:t>
            </a:r>
            <a:endParaRPr lang="zh-CN" altLang="en-US" sz="32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66163" y="1347615"/>
            <a:ext cx="6624736" cy="17940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做陀螺时很（    ），盼陀螺时非常（    ），得到陀螺时十分（    ），陀螺亮相时（     ），斗陀螺成功时感到很（          ）。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27124" y="1369516"/>
            <a:ext cx="852488" cy="49958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懊恼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23998" y="1774777"/>
            <a:ext cx="852488" cy="49958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渴望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06274" y="1759011"/>
            <a:ext cx="852488" cy="49958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兴奋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08411" y="2196016"/>
            <a:ext cx="852488" cy="49958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尴尬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90414" y="2620705"/>
            <a:ext cx="1925479" cy="49958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快乐、自豪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623" y="2781327"/>
            <a:ext cx="2909143" cy="16487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99592" y="788912"/>
            <a:ext cx="748883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高洪波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1951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年生，诗人、散文家，笔名向川。已出版儿童诗集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大象法官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鹅鹅鹅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吃石头的鳄鱼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种葡萄的狐狸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等，散文集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悄悄话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波斯猫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等。其中，散文集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悄悄话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获全国第三届儿童文学优秀作品奖。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7709" y="904874"/>
            <a:ext cx="6503962" cy="56102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通过上面的批注，你发现了什么？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2315105" y="1860220"/>
            <a:ext cx="4367251" cy="2141205"/>
          </a:xfrm>
          <a:prstGeom prst="cloudCallout">
            <a:avLst>
              <a:gd name="adj1" fmla="val 64723"/>
              <a:gd name="adj2" fmla="val 3552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defTabSz="685800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抓住相关词句能体会“我”的心情的变化。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64288" y="2144857"/>
            <a:ext cx="1180716" cy="20276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1347614"/>
            <a:ext cx="6696744" cy="190725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这次斗陀螺的胜利，给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了“我”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极大的欢乐和由衷的自豪，还让“我”悟出了一个道理，请你找出课文中的原句吧！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31640" y="99389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16" y="577076"/>
            <a:ext cx="6661783" cy="623248"/>
          </a:xfrm>
          <a:prstGeom prst="rect">
            <a:avLst/>
          </a:prstGeom>
          <a:noFill/>
          <a:ln w="12700"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人不可貌相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，海水不可斗量。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 rot="10800000">
            <a:off x="179512" y="1347614"/>
            <a:ext cx="5418980" cy="3435847"/>
            <a:chOff x="1450010" y="-470833"/>
            <a:chExt cx="5418400" cy="3737431"/>
          </a:xfrm>
        </p:grpSpPr>
        <p:pic>
          <p:nvPicPr>
            <p:cNvPr id="5" name="图片 4" descr="u=2675365737,252656172&amp;fm=26&amp;gp=0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1450010" y="-470833"/>
              <a:ext cx="5418400" cy="3737431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 rot="10800000">
              <a:off x="1785918" y="592321"/>
              <a:ext cx="4461303" cy="15065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“我”的陀螺虽然不好看，却击败了大陀螺，看来不能以貌取人。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56176" y="1491630"/>
            <a:ext cx="2339722" cy="2878013"/>
            <a:chOff x="6588224" y="1491630"/>
            <a:chExt cx="1907674" cy="2878013"/>
          </a:xfrm>
        </p:grpSpPr>
        <p:sp>
          <p:nvSpPr>
            <p:cNvPr id="9" name="圆角矩形标注 8"/>
            <p:cNvSpPr/>
            <p:nvPr/>
          </p:nvSpPr>
          <p:spPr>
            <a:xfrm>
              <a:off x="6588224" y="1491630"/>
              <a:ext cx="1907674" cy="2878013"/>
            </a:xfrm>
            <a:prstGeom prst="wedgeRoundRectCallout">
              <a:avLst>
                <a:gd name="adj1" fmla="val 48879"/>
                <a:gd name="adj2" fmla="val 4340"/>
                <a:gd name="adj3" fmla="val 16667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685800"/>
              <a:r>
                <a:rPr lang="zh-CN" altLang="en-US" sz="2800" b="1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不能只根据外貌评估一个人的才能、品质和行为。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 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7116624" y="1995686"/>
              <a:ext cx="170882" cy="170882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20578" y="1130631"/>
            <a:ext cx="7920880" cy="31470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下列哪种情况表达的是“人不可貌相，海水不可斗量”的意思？（    ）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685800"/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A.XX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同学平时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寡言少语，很少和同学说话，却在一次班级讲故事比赛中脱颖而出，获得了一等奖。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B.XX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同学在期中测试中取得了优异的成绩，便自以为天资聪明，上课不认真听讲，作业也完成的很马虎，结果成绩一落千丈。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C.XX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同学每天坚持练琴，终于在市级钢琴比赛中获奖。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56459" y="1444446"/>
            <a:ext cx="587549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70173" y="338980"/>
            <a:ext cx="1944216" cy="60109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考考你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325" y="195486"/>
            <a:ext cx="628456" cy="759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3684066" y="915566"/>
            <a:ext cx="1824038" cy="74533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陀  螺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477240" y="3121594"/>
            <a:ext cx="2507097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乐、自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豪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23528" y="3121594"/>
            <a:ext cx="757259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懊恼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9" name="直接箭头连接符 38"/>
          <p:cNvCxnSpPr/>
          <p:nvPr/>
        </p:nvCxnSpPr>
        <p:spPr>
          <a:xfrm>
            <a:off x="1167132" y="3395982"/>
            <a:ext cx="387350" cy="0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/>
          <p:nvPr/>
        </p:nvCxnSpPr>
        <p:spPr>
          <a:xfrm>
            <a:off x="2896789" y="3395983"/>
            <a:ext cx="381190" cy="1588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箭头连接符 40"/>
          <p:cNvCxnSpPr/>
          <p:nvPr/>
        </p:nvCxnSpPr>
        <p:spPr>
          <a:xfrm>
            <a:off x="4548114" y="3416849"/>
            <a:ext cx="381190" cy="1588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/>
          <p:nvPr/>
        </p:nvCxnSpPr>
        <p:spPr>
          <a:xfrm>
            <a:off x="6096050" y="3394395"/>
            <a:ext cx="381190" cy="1588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498009" y="3141280"/>
            <a:ext cx="757259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兴奋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47328" y="3121594"/>
            <a:ext cx="757259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渴望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079482" y="3110958"/>
            <a:ext cx="757259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尴尬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750" y="235824"/>
            <a:ext cx="2268000" cy="69257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0" y="229766"/>
            <a:ext cx="450000" cy="559756"/>
          </a:xfrm>
          <a:prstGeom prst="rect">
            <a:avLst/>
          </a:prstGeom>
        </p:spPr>
      </p:pic>
      <p:sp>
        <p:nvSpPr>
          <p:cNvPr id="26" name="文本框 14"/>
          <p:cNvSpPr txBox="1"/>
          <p:nvPr/>
        </p:nvSpPr>
        <p:spPr>
          <a:xfrm>
            <a:off x="684518" y="18864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右大括号 1"/>
          <p:cNvSpPr/>
          <p:nvPr/>
        </p:nvSpPr>
        <p:spPr>
          <a:xfrm rot="16200000">
            <a:off x="4467057" y="-2174505"/>
            <a:ext cx="364509" cy="8064897"/>
          </a:xfrm>
          <a:prstGeom prst="righ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7812" y="2226972"/>
            <a:ext cx="90000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kern="100" dirty="0">
                <a:solidFill>
                  <a:schemeClr val="accent1"/>
                </a:solidFill>
                <a:cs typeface="Times New Roman" panose="02020603050405020304" pitchFamily="18" charset="0"/>
              </a:rPr>
              <a:t>说</a:t>
            </a:r>
            <a:r>
              <a:rPr lang="zh-CN" altLang="zh-CN" sz="2400" b="1" kern="100" dirty="0" smtClean="0">
                <a:solidFill>
                  <a:schemeClr val="accent1"/>
                </a:solidFill>
                <a:cs typeface="Times New Roman" panose="02020603050405020304" pitchFamily="18" charset="0"/>
              </a:rPr>
              <a:t>陀螺</a:t>
            </a:r>
            <a:r>
              <a:rPr lang="en-US" altLang="zh-CN" sz="2400" b="1" kern="100" dirty="0" smtClean="0">
                <a:solidFill>
                  <a:schemeClr val="accent1"/>
                </a:solidFill>
                <a:cs typeface="Times New Roman" panose="02020603050405020304" pitchFamily="18" charset="0"/>
              </a:rPr>
              <a:t>      </a:t>
            </a:r>
            <a:r>
              <a:rPr lang="zh-CN" altLang="zh-CN" sz="2400" b="1" kern="100" dirty="0" smtClean="0">
                <a:solidFill>
                  <a:schemeClr val="accent1"/>
                </a:solidFill>
                <a:cs typeface="Times New Roman" panose="02020603050405020304" pitchFamily="18" charset="0"/>
              </a:rPr>
              <a:t>盼陀螺</a:t>
            </a:r>
            <a:r>
              <a:rPr lang="en-US" altLang="zh-CN" sz="2400" b="1" kern="100" dirty="0" smtClean="0">
                <a:solidFill>
                  <a:schemeClr val="accent1"/>
                </a:solidFill>
                <a:cs typeface="Times New Roman" panose="02020603050405020304" pitchFamily="18" charset="0"/>
              </a:rPr>
              <a:t>          </a:t>
            </a:r>
            <a:r>
              <a:rPr lang="zh-CN" altLang="zh-CN" sz="2400" b="1" kern="100" dirty="0" smtClean="0">
                <a:solidFill>
                  <a:schemeClr val="accent1"/>
                </a:solidFill>
                <a:cs typeface="Times New Roman" panose="02020603050405020304" pitchFamily="18" charset="0"/>
              </a:rPr>
              <a:t>得陀螺</a:t>
            </a:r>
            <a:r>
              <a:rPr lang="en-US" altLang="zh-CN" sz="2400" b="1" kern="100" dirty="0">
                <a:solidFill>
                  <a:schemeClr val="accent1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sz="2400" b="1" kern="100" dirty="0" smtClean="0">
                <a:solidFill>
                  <a:schemeClr val="accent1"/>
                </a:solidFill>
                <a:cs typeface="Times New Roman" panose="02020603050405020304" pitchFamily="18" charset="0"/>
              </a:rPr>
              <a:t>       </a:t>
            </a:r>
            <a:r>
              <a:rPr lang="zh-CN" altLang="zh-CN" sz="2400" b="1" kern="100" dirty="0" smtClean="0">
                <a:solidFill>
                  <a:schemeClr val="accent1"/>
                </a:solidFill>
                <a:cs typeface="Times New Roman" panose="02020603050405020304" pitchFamily="18" charset="0"/>
              </a:rPr>
              <a:t>陀螺亮相</a:t>
            </a:r>
            <a:r>
              <a:rPr lang="en-US" altLang="zh-CN" sz="2400" b="1" kern="100" dirty="0" smtClean="0">
                <a:solidFill>
                  <a:schemeClr val="accent1"/>
                </a:solidFill>
                <a:cs typeface="Times New Roman" panose="02020603050405020304" pitchFamily="18" charset="0"/>
              </a:rPr>
              <a:t>         </a:t>
            </a:r>
            <a:r>
              <a:rPr lang="zh-CN" altLang="zh-CN" sz="2400" b="1" kern="100" dirty="0" smtClean="0">
                <a:solidFill>
                  <a:schemeClr val="accent1"/>
                </a:solidFill>
                <a:cs typeface="Times New Roman" panose="02020603050405020304" pitchFamily="18" charset="0"/>
              </a:rPr>
              <a:t>斗陀螺</a:t>
            </a:r>
            <a:r>
              <a:rPr lang="en-US" altLang="zh-CN" sz="2400" b="1" kern="100" dirty="0" smtClean="0">
                <a:solidFill>
                  <a:schemeClr val="accent1"/>
                </a:solidFill>
                <a:cs typeface="Times New Roman" panose="02020603050405020304" pitchFamily="18" charset="0"/>
              </a:rPr>
              <a:t>      </a:t>
            </a:r>
            <a:r>
              <a:rPr lang="zh-CN" altLang="en-US" sz="2400" b="1" kern="100" dirty="0" smtClean="0">
                <a:solidFill>
                  <a:schemeClr val="accent1"/>
                </a:solidFill>
                <a:cs typeface="Times New Roman" panose="02020603050405020304" pitchFamily="18" charset="0"/>
              </a:rPr>
              <a:t>得启示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9990" y="1203598"/>
            <a:ext cx="8054458" cy="283845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 defTabSz="685800">
              <a:lnSpc>
                <a:spcPct val="150000"/>
              </a:lnSpc>
            </a:pPr>
            <a:r>
              <a:rPr lang="zh-CN" altLang="en-US" sz="3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本文按照（     ）、（     ）、（      ）、（      ）、（      ）的顺序讲了自己童年时候发生的趣事，从而得出（                        ）的深刻道理。</a:t>
            </a:r>
            <a:endParaRPr lang="zh-CN" altLang="en-US" sz="3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35896" y="1320599"/>
            <a:ext cx="1285875" cy="53006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说陀螺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00192" y="1320599"/>
            <a:ext cx="1285875" cy="53006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做陀螺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31005" y="2004599"/>
            <a:ext cx="1285875" cy="53006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得陀螺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68411" y="2004599"/>
            <a:ext cx="1285875" cy="53006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斗陀螺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31005" y="3375647"/>
            <a:ext cx="4732020" cy="53006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人不可貌相，海水不可斗量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9"/>
          <p:cNvSpPr txBox="1"/>
          <p:nvPr/>
        </p:nvSpPr>
        <p:spPr>
          <a:xfrm>
            <a:off x="5737365" y="2004599"/>
            <a:ext cx="1285875" cy="53006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悟陀螺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935" y="234169"/>
            <a:ext cx="2268000" cy="692577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73570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59" y="224410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425" t="15201" r="7411" b="15497"/>
          <a:stretch>
            <a:fillRect/>
          </a:stretch>
        </p:blipFill>
        <p:spPr>
          <a:xfrm>
            <a:off x="611560" y="824134"/>
            <a:ext cx="8136904" cy="3907855"/>
          </a:xfrm>
          <a:prstGeom prst="rect">
            <a:avLst/>
          </a:prstGeom>
        </p:spPr>
      </p:pic>
      <p:sp>
        <p:nvSpPr>
          <p:cNvPr id="5" name="文本框 1"/>
          <p:cNvSpPr txBox="1"/>
          <p:nvPr/>
        </p:nvSpPr>
        <p:spPr>
          <a:xfrm>
            <a:off x="1403648" y="1419622"/>
            <a:ext cx="655272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这节课，我们结合批注分析体会了“我”的心情经历了：懊恼</a:t>
            </a:r>
            <a:r>
              <a:rPr lang="en-US" altLang="zh-CN" sz="3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渴望</a:t>
            </a:r>
            <a:endParaRPr lang="en-US" altLang="zh-CN" sz="30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兴奋</a:t>
            </a:r>
            <a:r>
              <a:rPr lang="en-US" altLang="zh-CN" sz="3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尴尬</a:t>
            </a:r>
            <a:r>
              <a:rPr lang="en-US" altLang="zh-CN" sz="3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快乐、自豪。对“人不可貌相，海水不可斗量”的理解更加透彻了。</a:t>
            </a:r>
            <a:endParaRPr lang="zh-CN" altLang="en-US" sz="3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196" y="150981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740964" y="11229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1222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3" y="1514478"/>
            <a:ext cx="7389464" cy="225446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zh-CN" altLang="en-US" sz="1600" b="1" dirty="0">
                <a:solidFill>
                  <a:prstClr val="black"/>
                </a:solidFill>
              </a:rPr>
              <a:t> </a:t>
            </a:r>
            <a:endParaRPr lang="en-US" altLang="zh-CN" sz="1600" b="1" dirty="0">
              <a:solidFill>
                <a:prstClr val="black"/>
              </a:solidFill>
            </a:endParaRPr>
          </a:p>
          <a:p>
            <a:pPr defTabSz="68580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远处小山在云雾中若隐若现。（   ）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快乐像过冬的燕子一般，飞到一个谁也看不到的地方去了。（   ）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2910" y="1097610"/>
            <a:ext cx="5502116" cy="49958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一、判断下面句子是不是比喻句。</a:t>
            </a:r>
            <a:endParaRPr lang="en-US" altLang="zh-CN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76960" y="3071580"/>
            <a:ext cx="596265" cy="62245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64919" y="1858435"/>
            <a:ext cx="494824" cy="49958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552" y="170662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720917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68" y="160662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767177"/>
            <a:ext cx="8429684" cy="20102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这使我士气大减，只是在一旁抽打，不敢向任何人（    ）。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2.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一个大陀螺的主人，开始傲慢地向我（    ）。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9735" y="601959"/>
            <a:ext cx="2640806" cy="49958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二、选词填空。</a:t>
            </a:r>
            <a:endParaRPr lang="en-US" altLang="zh-CN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71814" y="1130928"/>
            <a:ext cx="2676054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1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挑战  挑衅 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 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038" y="2509495"/>
            <a:ext cx="852488" cy="49958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挑战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48139" y="3142594"/>
            <a:ext cx="852488" cy="49958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挑衅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5" y="470943"/>
            <a:ext cx="6932771" cy="49958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三、按顺序排列下面的句子，用序号表示。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593" y="1244278"/>
            <a:ext cx="7874592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）我高兴地手舞足蹈，恨不能马上和朋友一战高下。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594" y="1777381"/>
            <a:ext cx="7565213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）于是我四处寻找木头，就差没把椅子腿拿来用。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594" y="2277447"/>
            <a:ext cx="8063256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）做冰尜儿用的是木头，柳木、榆木、松木、枣木等。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593" y="2777514"/>
            <a:ext cx="8183972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）我的冰尜儿虽然不漂亮，却让我尝到了胜利的滋味。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594" y="3277579"/>
            <a:ext cx="7923161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）叔叔答应我送我一个冰尜儿做生日礼物。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9783" y="2277447"/>
            <a:ext cx="289560" cy="43767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en-US" altLang="zh-CN" sz="2400" b="1" dirty="0">
                <a:solidFill>
                  <a:srgbClr val="FF0000"/>
                </a:solidFill>
              </a:rPr>
              <a:t>1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99783" y="1777381"/>
            <a:ext cx="289560" cy="43767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99783" y="3277579"/>
            <a:ext cx="289560" cy="43767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en-US" altLang="zh-CN" sz="2400" b="1" dirty="0">
                <a:solidFill>
                  <a:srgbClr val="FF0000"/>
                </a:solidFill>
              </a:rPr>
              <a:t>3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99783" y="1277315"/>
            <a:ext cx="289560" cy="43767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en-US" altLang="zh-CN" sz="2400" b="1" dirty="0">
                <a:solidFill>
                  <a:srgbClr val="FF0000"/>
                </a:solidFill>
              </a:rPr>
              <a:t>4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9783" y="2777514"/>
            <a:ext cx="289560" cy="437674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en-US" altLang="zh-CN" sz="2400" b="1" dirty="0">
                <a:solidFill>
                  <a:srgbClr val="FF0000"/>
                </a:solidFill>
              </a:rPr>
              <a:t>5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73620" y="1526957"/>
            <a:ext cx="24582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感情地朗读课文，读准字音，读通句子。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01824" y="134761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921" y="244194"/>
            <a:ext cx="2269879" cy="693151"/>
          </a:xfrm>
          <a:prstGeom prst="rect">
            <a:avLst/>
          </a:prstGeom>
        </p:spPr>
      </p:pic>
      <p:sp>
        <p:nvSpPr>
          <p:cNvPr id="9" name="文本框 14">
            <a:hlinkClick r:id="rId3" action="ppaction://hlinkfile"/>
          </p:cNvPr>
          <p:cNvSpPr txBox="1"/>
          <p:nvPr/>
        </p:nvSpPr>
        <p:spPr>
          <a:xfrm>
            <a:off x="720917" y="224697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52664"/>
            <a:ext cx="443315" cy="551442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1115616" y="922301"/>
            <a:ext cx="1837016" cy="321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点击图标，听范读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411795" y="264576"/>
            <a:ext cx="1059582" cy="105958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87585"/>
            <a:ext cx="3930280" cy="5004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571" y="439013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741339" y="407001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9013"/>
            <a:ext cx="450000" cy="55975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836" y="1954370"/>
            <a:ext cx="6994728" cy="2656523"/>
          </a:xfrm>
          <a:prstGeom prst="rect">
            <a:avLst/>
          </a:prstGeom>
          <a:noFill/>
          <a:ln w="28575">
            <a:solidFill>
              <a:srgbClr val="00B0F0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只小鹿觉得自己的腿太细了，根本配不上自己美丽的外表，正想着，忽然，一头狮子向它跑过来要吃它。小鹿转身就跑，它有力地长腿把狮子远远地甩在后面了。小鹿非常后悔，它没有想到那么细的长腿竟然能让它狮口逃生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71600" y="1163602"/>
            <a:ext cx="5524589" cy="53091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30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读下面的文章，试着作批注吧。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25126" y="1129136"/>
            <a:ext cx="1173201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3000" b="1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dīng</a:t>
            </a:r>
            <a:endParaRPr lang="en-US" altLang="zh-CN" sz="3000" b="1" dirty="0" err="1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52921" y="1129136"/>
            <a:ext cx="114236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3000" b="1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bài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22092" y="1129136"/>
            <a:ext cx="97790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3000" b="1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bīng</a:t>
            </a:r>
            <a:endParaRPr lang="en-US" altLang="zh-CN" sz="3000" b="1" dirty="0" err="1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22371" y="1129136"/>
            <a:ext cx="117888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3000" b="1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hèn</a:t>
            </a:r>
            <a:endParaRPr lang="en-US" altLang="zh-CN" sz="3000" b="1" dirty="0" err="1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108520" y="2859782"/>
            <a:ext cx="134112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3000" b="1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 shuài</a:t>
            </a:r>
            <a:r>
              <a:rPr lang="en-US" sz="3000" b="1" dirty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</a:t>
            </a:r>
            <a:endParaRPr lang="zh-CN" altLang="en-US" sz="3000" b="1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520" y="1598244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铁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钉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0" y="1598244"/>
            <a:ext cx="22429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一战即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败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56103" y="1598244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兵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64122" y="1598244"/>
            <a:ext cx="17283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恨</a:t>
            </a: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不得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2218" y="3328890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帅</a:t>
            </a: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109674" y="2859782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3000" b="1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kuì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82538" y="3304024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溃</a:t>
            </a: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败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933560" y="2859782"/>
            <a:ext cx="109096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3000" b="1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yù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60606" y="3304024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荣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誉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205420" y="2859782"/>
            <a:ext cx="105946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3000" b="1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háo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803471" y="3304024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豪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92706" y="2859782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3000" b="1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chè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70370" y="3304024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彻</a:t>
            </a: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18345" y="3304024"/>
            <a:ext cx="17283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丑</a:t>
            </a: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小鸭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880508" y="2859782"/>
            <a:ext cx="105946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3000" b="1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chǒu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520" y="334926"/>
            <a:ext cx="399673" cy="558077"/>
          </a:xfrm>
          <a:prstGeom prst="rect">
            <a:avLst/>
          </a:prstGeom>
        </p:spPr>
      </p:pic>
      <p:sp>
        <p:nvSpPr>
          <p:cNvPr id="28" name="文本框 15"/>
          <p:cNvSpPr txBox="1"/>
          <p:nvPr/>
        </p:nvSpPr>
        <p:spPr>
          <a:xfrm>
            <a:off x="657821" y="246673"/>
            <a:ext cx="1609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学认字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691680" y="1131590"/>
            <a:ext cx="1417994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3000" b="1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kuàng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846038" y="1600698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况</a:t>
            </a:r>
            <a:r>
              <a: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且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7" grpId="0"/>
      <p:bldP spid="19" grpId="0"/>
      <p:bldP spid="21" grpId="0"/>
      <p:bldP spid="23" grpId="0"/>
      <p:bldP spid="26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15616" y="2172336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4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钉</a:t>
            </a:r>
            <a:endParaRPr lang="zh-CN" altLang="en-US" sz="40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7946" y="1347614"/>
            <a:ext cx="5023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3200" dirty="0" err="1">
                <a:solidFill>
                  <a:prstClr val="black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dīng</a:t>
            </a:r>
            <a:r>
              <a:rPr lang="en-US" altLang="zh-CN" sz="3200" dirty="0">
                <a:solidFill>
                  <a:prstClr val="black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     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（铁钉）（钉子）</a:t>
            </a:r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    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57946" y="3121652"/>
            <a:ext cx="5023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3200" dirty="0" err="1">
                <a:solidFill>
                  <a:prstClr val="black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dìng</a:t>
            </a:r>
            <a:r>
              <a:rPr lang="en-US" altLang="zh-CN" sz="3200" dirty="0">
                <a:solidFill>
                  <a:prstClr val="black"/>
                </a:solidFill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     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（钉上）（钉扣子）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1" name="文本框 15"/>
          <p:cNvSpPr txBox="1"/>
          <p:nvPr/>
        </p:nvSpPr>
        <p:spPr>
          <a:xfrm>
            <a:off x="3707904" y="197227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solidFill>
                  <a:srgbClr val="0000FF"/>
                </a:solidFill>
                <a:latin typeface="+mn-ea"/>
              </a:rPr>
              <a:t>多音字</a:t>
            </a:r>
            <a:endParaRPr kumimoji="1"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979712" y="1563638"/>
            <a:ext cx="216024" cy="2088232"/>
          </a:xfrm>
          <a:prstGeom prst="leftBrac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36"/>
            <a:ext cx="9144000" cy="5145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lum brigh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6154">
                        <a14:foregroundMark x1="35385" y1="56705" x2="58846" y2="62069"/>
                      </a14:backgroundRemoval>
                    </a14:imgEffect>
                  </a14:imgLayer>
                </a14:imgProps>
              </a:ext>
            </a:extLst>
          </a:blip>
          <a:srcRect t="4189" r="11385" b="6564"/>
          <a:stretch>
            <a:fillRect/>
          </a:stretch>
        </p:blipFill>
        <p:spPr>
          <a:xfrm>
            <a:off x="272415" y="3269585"/>
            <a:ext cx="1411605" cy="1427480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6279922" y="987574"/>
            <a:ext cx="2190343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滚动的陀螺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文本框 6"/>
          <p:cNvSpPr txBox="1"/>
          <p:nvPr/>
        </p:nvSpPr>
        <p:spPr>
          <a:xfrm>
            <a:off x="389890" y="2609820"/>
            <a:ext cx="1222375" cy="7067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defTabSz="685800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旋风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82" b="100000" l="0" r="99231">
                        <a14:foregroundMark x1="26538" y1="60536" x2="66154" y2="58621"/>
                      </a14:backgroundRemoval>
                    </a14:imgEffect>
                  </a14:imgLayer>
                </a14:imgProps>
              </a:ext>
            </a:extLst>
          </a:blip>
          <a:srcRect t="4189" r="11385" b="6564"/>
          <a:stretch>
            <a:fillRect/>
          </a:stretch>
        </p:blipFill>
        <p:spPr>
          <a:xfrm>
            <a:off x="1968500" y="3283555"/>
            <a:ext cx="1411605" cy="1427480"/>
          </a:xfrm>
          <a:prstGeom prst="rect">
            <a:avLst/>
          </a:prstGeom>
        </p:spPr>
      </p:pic>
      <p:sp>
        <p:nvSpPr>
          <p:cNvPr id="40" name="文本框 6"/>
          <p:cNvSpPr txBox="1"/>
          <p:nvPr/>
        </p:nvSpPr>
        <p:spPr>
          <a:xfrm>
            <a:off x="2085975" y="2623790"/>
            <a:ext cx="1222375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defTabSz="685800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铁钉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82" b="100000" l="0" r="99231">
                        <a14:foregroundMark x1="33462" y1="52490" x2="63846" y2="63985"/>
                        <a14:foregroundMark x1="37692" y1="53257" x2="45385" y2="62069"/>
                      </a14:backgroundRemoval>
                    </a14:imgEffect>
                  </a14:imgLayer>
                </a14:imgProps>
              </a:ext>
            </a:extLst>
          </a:blip>
          <a:srcRect t="4189" r="11385" b="6564"/>
          <a:stretch>
            <a:fillRect/>
          </a:stretch>
        </p:blipFill>
        <p:spPr>
          <a:xfrm>
            <a:off x="3628390" y="3304510"/>
            <a:ext cx="1411605" cy="1427480"/>
          </a:xfrm>
          <a:prstGeom prst="rect">
            <a:avLst/>
          </a:prstGeom>
        </p:spPr>
      </p:pic>
      <p:sp>
        <p:nvSpPr>
          <p:cNvPr id="42" name="文本框 6"/>
          <p:cNvSpPr txBox="1"/>
          <p:nvPr/>
        </p:nvSpPr>
        <p:spPr>
          <a:xfrm>
            <a:off x="3745865" y="2644745"/>
            <a:ext cx="1222375" cy="7067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defTabSz="685800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溃败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16" b="100000" l="0" r="96154">
                        <a14:foregroundMark x1="36538" y1="60153" x2="61154" y2="60920"/>
                      </a14:backgroundRemoval>
                    </a14:imgEffect>
                  </a14:imgLayer>
                </a14:imgProps>
              </a:ext>
            </a:extLst>
          </a:blip>
          <a:srcRect t="4189" r="11385" b="6564"/>
          <a:stretch>
            <a:fillRect/>
          </a:stretch>
        </p:blipFill>
        <p:spPr>
          <a:xfrm>
            <a:off x="5295265" y="3304510"/>
            <a:ext cx="1411605" cy="1427480"/>
          </a:xfrm>
          <a:prstGeom prst="rect">
            <a:avLst/>
          </a:prstGeom>
        </p:spPr>
      </p:pic>
      <p:sp>
        <p:nvSpPr>
          <p:cNvPr id="44" name="文本框 6"/>
          <p:cNvSpPr txBox="1"/>
          <p:nvPr/>
        </p:nvSpPr>
        <p:spPr>
          <a:xfrm>
            <a:off x="5412740" y="2644745"/>
            <a:ext cx="1222375" cy="7067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defTabSz="685800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荣誉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82" b="100000" l="0" r="99231">
                        <a14:foregroundMark x1="38077" y1="60153" x2="61538" y2="62069"/>
                      </a14:backgroundRemoval>
                    </a14:imgEffect>
                  </a14:imgLayer>
                </a14:imgProps>
              </a:ext>
            </a:extLst>
          </a:blip>
          <a:srcRect t="4189" r="11385" b="6564"/>
          <a:stretch>
            <a:fillRect/>
          </a:stretch>
        </p:blipFill>
        <p:spPr>
          <a:xfrm>
            <a:off x="7058660" y="3304510"/>
            <a:ext cx="1411605" cy="1427480"/>
          </a:xfrm>
          <a:prstGeom prst="rect">
            <a:avLst/>
          </a:prstGeom>
        </p:spPr>
      </p:pic>
      <p:sp>
        <p:nvSpPr>
          <p:cNvPr id="46" name="文本框 6"/>
          <p:cNvSpPr txBox="1"/>
          <p:nvPr/>
        </p:nvSpPr>
        <p:spPr>
          <a:xfrm>
            <a:off x="7176135" y="2644745"/>
            <a:ext cx="1222375" cy="7067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defTabSz="685800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自豪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15"/>
          <p:cNvSpPr txBox="1"/>
          <p:nvPr/>
        </p:nvSpPr>
        <p:spPr>
          <a:xfrm>
            <a:off x="3514444" y="44624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识字游戏</a:t>
            </a:r>
            <a:endParaRPr kumimoji="1" lang="zh-CN" altLang="en-US" sz="3600" b="1" dirty="0">
              <a:latin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2672913" y="153442"/>
            <a:ext cx="3771295" cy="546100"/>
            <a:chOff x="2270085" y="409406"/>
            <a:chExt cx="3771295" cy="546100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70085" y="409406"/>
              <a:ext cx="749300" cy="546100"/>
            </a:xfrm>
            <a:prstGeom prst="rect">
              <a:avLst/>
            </a:pr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5292080" y="409406"/>
              <a:ext cx="749300" cy="5461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44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64"/>
          <p:cNvSpPr txBox="1"/>
          <p:nvPr/>
        </p:nvSpPr>
        <p:spPr>
          <a:xfrm>
            <a:off x="1931409" y="1223578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64"/>
          <p:cNvSpPr txBox="1"/>
          <p:nvPr/>
        </p:nvSpPr>
        <p:spPr>
          <a:xfrm>
            <a:off x="3047241" y="1233103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况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64"/>
          <p:cNvSpPr txBox="1"/>
          <p:nvPr/>
        </p:nvSpPr>
        <p:spPr>
          <a:xfrm>
            <a:off x="4207495" y="1233103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兵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64"/>
          <p:cNvSpPr txBox="1"/>
          <p:nvPr/>
        </p:nvSpPr>
        <p:spPr>
          <a:xfrm>
            <a:off x="5261336" y="1220269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败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64"/>
          <p:cNvSpPr txBox="1"/>
          <p:nvPr/>
        </p:nvSpPr>
        <p:spPr>
          <a:xfrm>
            <a:off x="6331340" y="1220269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椅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7"/>
          <p:cNvGrpSpPr/>
          <p:nvPr/>
        </p:nvGrpSpPr>
        <p:grpSpPr>
          <a:xfrm>
            <a:off x="6351149" y="1220269"/>
            <a:ext cx="1029163" cy="1085656"/>
            <a:chOff x="2437" y="2032"/>
            <a:chExt cx="1244" cy="1264"/>
          </a:xfrm>
        </p:grpSpPr>
        <p:sp>
          <p:nvSpPr>
            <p:cNvPr id="1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2" name="组合 7"/>
          <p:cNvGrpSpPr/>
          <p:nvPr/>
        </p:nvGrpSpPr>
        <p:grpSpPr>
          <a:xfrm>
            <a:off x="5277169" y="1214733"/>
            <a:ext cx="1029163" cy="1085656"/>
            <a:chOff x="2437" y="2032"/>
            <a:chExt cx="1244" cy="1264"/>
          </a:xfrm>
        </p:grpSpPr>
        <p:sp>
          <p:nvSpPr>
            <p:cNvPr id="2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6" name="组合 7"/>
          <p:cNvGrpSpPr/>
          <p:nvPr/>
        </p:nvGrpSpPr>
        <p:grpSpPr>
          <a:xfrm>
            <a:off x="4194297" y="1227567"/>
            <a:ext cx="1029163" cy="1085656"/>
            <a:chOff x="2437" y="2032"/>
            <a:chExt cx="1244" cy="1264"/>
          </a:xfrm>
        </p:grpSpPr>
        <p:sp>
          <p:nvSpPr>
            <p:cNvPr id="2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0" name="组合 7"/>
          <p:cNvGrpSpPr/>
          <p:nvPr/>
        </p:nvGrpSpPr>
        <p:grpSpPr>
          <a:xfrm>
            <a:off x="3046412" y="1227567"/>
            <a:ext cx="1029163" cy="1085656"/>
            <a:chOff x="2437" y="2032"/>
            <a:chExt cx="1244" cy="1264"/>
          </a:xfrm>
        </p:grpSpPr>
        <p:sp>
          <p:nvSpPr>
            <p:cNvPr id="3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4" name="组合 7"/>
          <p:cNvGrpSpPr/>
          <p:nvPr/>
        </p:nvGrpSpPr>
        <p:grpSpPr>
          <a:xfrm>
            <a:off x="1902378" y="1222834"/>
            <a:ext cx="1029163" cy="1085656"/>
            <a:chOff x="2437" y="2032"/>
            <a:chExt cx="1244" cy="1264"/>
          </a:xfrm>
        </p:grpSpPr>
        <p:sp>
          <p:nvSpPr>
            <p:cNvPr id="3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8" name="文本框 64"/>
          <p:cNvSpPr txBox="1"/>
          <p:nvPr/>
        </p:nvSpPr>
        <p:spPr>
          <a:xfrm>
            <a:off x="802493" y="1203598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否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组合 7"/>
          <p:cNvGrpSpPr/>
          <p:nvPr/>
        </p:nvGrpSpPr>
        <p:grpSpPr>
          <a:xfrm>
            <a:off x="755576" y="1230840"/>
            <a:ext cx="1029163" cy="1085656"/>
            <a:chOff x="2437" y="2032"/>
            <a:chExt cx="1244" cy="1264"/>
          </a:xfrm>
        </p:grpSpPr>
        <p:sp>
          <p:nvSpPr>
            <p:cNvPr id="4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0" name="文本框 64"/>
          <p:cNvSpPr txBox="1"/>
          <p:nvPr/>
        </p:nvSpPr>
        <p:spPr>
          <a:xfrm>
            <a:off x="7474568" y="1207291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尤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7452320" y="1207290"/>
            <a:ext cx="1029163" cy="1109779"/>
            <a:chOff x="2437" y="2032"/>
            <a:chExt cx="1244" cy="1264"/>
          </a:xfrm>
        </p:grpSpPr>
        <p:sp>
          <p:nvSpPr>
            <p:cNvPr id="5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6" name="文本框 64"/>
          <p:cNvSpPr txBox="1"/>
          <p:nvPr/>
        </p:nvSpPr>
        <p:spPr>
          <a:xfrm>
            <a:off x="3105076" y="3371193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预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64"/>
          <p:cNvSpPr txBox="1"/>
          <p:nvPr/>
        </p:nvSpPr>
        <p:spPr>
          <a:xfrm>
            <a:off x="5322384" y="3371193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64"/>
          <p:cNvSpPr txBox="1"/>
          <p:nvPr/>
        </p:nvSpPr>
        <p:spPr>
          <a:xfrm>
            <a:off x="6398318" y="3371193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丑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64"/>
          <p:cNvSpPr txBox="1"/>
          <p:nvPr/>
        </p:nvSpPr>
        <p:spPr>
          <a:xfrm>
            <a:off x="7531805" y="3371193"/>
            <a:ext cx="85429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豪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0" name="组合 7"/>
          <p:cNvGrpSpPr/>
          <p:nvPr/>
        </p:nvGrpSpPr>
        <p:grpSpPr>
          <a:xfrm>
            <a:off x="3041592" y="3403242"/>
            <a:ext cx="1029163" cy="1085656"/>
            <a:chOff x="2437" y="2032"/>
            <a:chExt cx="1244" cy="1264"/>
          </a:xfrm>
        </p:grpSpPr>
        <p:sp>
          <p:nvSpPr>
            <p:cNvPr id="6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4" name="组合 7"/>
          <p:cNvGrpSpPr/>
          <p:nvPr/>
        </p:nvGrpSpPr>
        <p:grpSpPr>
          <a:xfrm>
            <a:off x="5292080" y="3403242"/>
            <a:ext cx="1029163" cy="1085656"/>
            <a:chOff x="2437" y="2032"/>
            <a:chExt cx="1244" cy="1264"/>
          </a:xfrm>
        </p:grpSpPr>
        <p:sp>
          <p:nvSpPr>
            <p:cNvPr id="6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8" name="组合 7"/>
          <p:cNvGrpSpPr/>
          <p:nvPr/>
        </p:nvGrpSpPr>
        <p:grpSpPr>
          <a:xfrm>
            <a:off x="6363865" y="3403242"/>
            <a:ext cx="1029163" cy="1085656"/>
            <a:chOff x="2437" y="2032"/>
            <a:chExt cx="1244" cy="1264"/>
          </a:xfrm>
        </p:grpSpPr>
        <p:sp>
          <p:nvSpPr>
            <p:cNvPr id="6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2" name="组合 7"/>
          <p:cNvGrpSpPr/>
          <p:nvPr/>
        </p:nvGrpSpPr>
        <p:grpSpPr>
          <a:xfrm>
            <a:off x="7506873" y="3403242"/>
            <a:ext cx="1029163" cy="1085656"/>
            <a:chOff x="2437" y="2032"/>
            <a:chExt cx="1244" cy="1264"/>
          </a:xfrm>
        </p:grpSpPr>
        <p:sp>
          <p:nvSpPr>
            <p:cNvPr id="7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6" name="组合 7"/>
          <p:cNvGrpSpPr/>
          <p:nvPr/>
        </p:nvGrpSpPr>
        <p:grpSpPr>
          <a:xfrm>
            <a:off x="1898584" y="3403242"/>
            <a:ext cx="1029163" cy="1085656"/>
            <a:chOff x="2437" y="2032"/>
            <a:chExt cx="1244" cy="1264"/>
          </a:xfrm>
        </p:grpSpPr>
        <p:sp>
          <p:nvSpPr>
            <p:cNvPr id="7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0" name="文本框 64"/>
          <p:cNvSpPr txBox="1"/>
          <p:nvPr/>
        </p:nvSpPr>
        <p:spPr>
          <a:xfrm>
            <a:off x="1921666" y="3395454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帅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文本框 64"/>
          <p:cNvSpPr txBox="1"/>
          <p:nvPr/>
        </p:nvSpPr>
        <p:spPr>
          <a:xfrm>
            <a:off x="830827" y="3371193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恨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文本框 64"/>
          <p:cNvSpPr txBox="1"/>
          <p:nvPr/>
        </p:nvSpPr>
        <p:spPr>
          <a:xfrm>
            <a:off x="4142193" y="3371193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溃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3" name="组合 7"/>
          <p:cNvGrpSpPr/>
          <p:nvPr/>
        </p:nvGrpSpPr>
        <p:grpSpPr>
          <a:xfrm>
            <a:off x="4142193" y="3403242"/>
            <a:ext cx="1029163" cy="1085656"/>
            <a:chOff x="2437" y="2032"/>
            <a:chExt cx="1244" cy="1264"/>
          </a:xfrm>
        </p:grpSpPr>
        <p:sp>
          <p:nvSpPr>
            <p:cNvPr id="8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7" name="组合 7"/>
          <p:cNvGrpSpPr/>
          <p:nvPr/>
        </p:nvGrpSpPr>
        <p:grpSpPr>
          <a:xfrm>
            <a:off x="755576" y="3403242"/>
            <a:ext cx="1029163" cy="1085656"/>
            <a:chOff x="2437" y="2032"/>
            <a:chExt cx="1244" cy="1264"/>
          </a:xfrm>
        </p:grpSpPr>
        <p:sp>
          <p:nvSpPr>
            <p:cNvPr id="8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3" name="文本框 15"/>
          <p:cNvSpPr txBox="1"/>
          <p:nvPr/>
        </p:nvSpPr>
        <p:spPr>
          <a:xfrm>
            <a:off x="568720" y="95783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学写字</a:t>
            </a:r>
            <a:endParaRPr kumimoji="1" lang="zh-CN" altLang="en-US" sz="3600" b="1" dirty="0">
              <a:latin typeface="+mn-ea"/>
            </a:endParaRPr>
          </a:p>
        </p:txBody>
      </p:sp>
      <p:pic>
        <p:nvPicPr>
          <p:cNvPr id="114" name="图片 1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95783"/>
            <a:ext cx="864096" cy="819783"/>
          </a:xfrm>
          <a:prstGeom prst="rect">
            <a:avLst/>
          </a:prstGeom>
        </p:spPr>
      </p:pic>
      <p:pic>
        <p:nvPicPr>
          <p:cNvPr id="115" name="Picture 2" descr="C:\Users\zhangye\Desktop\点击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296" y="2359419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262" y="2359419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960" y="2359419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824" y="2363659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5110" y="2359418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2" descr="C:\Users\zhangye\Desktop\点击.pn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047" y="2363659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" name="Picture 2" descr="C:\Users\zhangye\Desktop\点击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972" y="2363659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2" descr="C:\Users\zhangye\Desktop\点击.png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530" y="4523899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2" descr="C:\Users\zhangye\Desktop\点击.png">
            <a:hlinkClick r:id="rId11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132" y="4523899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" name="Picture 2" descr="C:\Users\zhangye\Desktop\点击.png">
            <a:hlinkClick r:id="rId1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000" y="4523898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" name="Picture 2" descr="C:\Users\zhangye\Desktop\点击.png">
            <a:hlinkClick r:id="rId13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9741" y="4523899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2" descr="C:\Users\zhangye\Desktop\点击.png">
            <a:hlinkClick r:id="rId14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9628" y="4523899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" name="Picture 2" descr="C:\Users\zhangye\Desktop\点击.png">
            <a:hlinkClick r:id="rId15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999" y="4523897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" name="Picture 2" descr="C:\Users\zhangye\Desktop\点击.png">
            <a:hlinkClick r:id="rId16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4007" y="4523899"/>
            <a:ext cx="495721" cy="496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4" name="拼音开关"/>
          <p:cNvGrpSpPr/>
          <p:nvPr/>
        </p:nvGrpSpPr>
        <p:grpSpPr>
          <a:xfrm>
            <a:off x="6308745" y="51470"/>
            <a:ext cx="1276472" cy="576064"/>
            <a:chOff x="7236296" y="555526"/>
            <a:chExt cx="1276472" cy="576064"/>
          </a:xfrm>
        </p:grpSpPr>
        <p:sp>
          <p:nvSpPr>
            <p:cNvPr id="95" name="椭圆 94"/>
            <p:cNvSpPr/>
            <p:nvPr/>
          </p:nvSpPr>
          <p:spPr>
            <a:xfrm>
              <a:off x="7236296" y="555526"/>
              <a:ext cx="1276472" cy="576064"/>
            </a:xfrm>
            <a:prstGeom prst="ellipse">
              <a:avLst/>
            </a:prstGeom>
            <a:solidFill>
              <a:srgbClr val="02B3C5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7402251" y="647771"/>
              <a:ext cx="904222" cy="391574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7402251" y="689669"/>
              <a:ext cx="11105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/>
                  <a:ea typeface="微软雅黑" panose="020B0503020204020204" charset="-122"/>
                </a:rPr>
                <a:t>拼音开关</a:t>
              </a:r>
              <a:endPara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</a:endParaRPr>
            </a:p>
          </p:txBody>
        </p:sp>
      </p:grpSp>
      <p:sp>
        <p:nvSpPr>
          <p:cNvPr id="98" name="矩形 97"/>
          <p:cNvSpPr/>
          <p:nvPr/>
        </p:nvSpPr>
        <p:spPr>
          <a:xfrm>
            <a:off x="1933498" y="703234"/>
            <a:ext cx="114236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3000" b="1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xuán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897234" y="717793"/>
            <a:ext cx="80178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3000" b="1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fǒu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3003855" y="699542"/>
            <a:ext cx="128007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3000" b="1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kuàng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4299999" y="699542"/>
            <a:ext cx="949284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3000" b="1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bīng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5376828" y="705897"/>
            <a:ext cx="795379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3000" b="1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bàì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6541103" y="672683"/>
            <a:ext cx="56720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3000" b="1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yǐ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7562825" y="670610"/>
            <a:ext cx="891993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3000" b="1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yóu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894725" y="2922479"/>
            <a:ext cx="868963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3000" b="1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hèn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1907704" y="2922479"/>
            <a:ext cx="114300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3000" b="1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shuài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3272565" y="2904931"/>
            <a:ext cx="651363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3000" b="1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yù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4292824" y="2904931"/>
            <a:ext cx="711224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3000" b="1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kuì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5477098" y="2869307"/>
            <a:ext cx="723667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3000" b="1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pǐn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6363866" y="2893547"/>
            <a:ext cx="102999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3000" b="1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chǒu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7604000" y="2904931"/>
            <a:ext cx="854291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en-US" altLang="zh-CN" sz="3000" b="1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háo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</p:childTnLst>
        </p:cTn>
      </p:par>
    </p:tnLst>
    <p:bldLst>
      <p:bldP spid="98" grpId="0"/>
      <p:bldP spid="98" grpId="1"/>
      <p:bldP spid="99" grpId="0"/>
      <p:bldP spid="99" grpId="1"/>
      <p:bldP spid="100" grpId="0"/>
      <p:bldP spid="100" grpId="1"/>
      <p:bldP spid="101" grpId="0"/>
      <p:bldP spid="101" grpId="1"/>
      <p:bldP spid="102" grpId="0"/>
      <p:bldP spid="102" grpId="1"/>
      <p:bldP spid="103" grpId="0"/>
      <p:bldP spid="103" grpId="1"/>
      <p:bldP spid="105" grpId="0"/>
      <p:bldP spid="105" grpId="1"/>
      <p:bldP spid="106" grpId="0"/>
      <p:bldP spid="106" grpId="1"/>
      <p:bldP spid="107" grpId="0"/>
      <p:bldP spid="107" grpId="1"/>
      <p:bldP spid="108" grpId="0"/>
      <p:bldP spid="108" grpId="1"/>
      <p:bldP spid="109" grpId="0"/>
      <p:bldP spid="109" grpId="1"/>
      <p:bldP spid="110" grpId="0"/>
      <p:bldP spid="110" grpId="1"/>
      <p:bldP spid="111" grpId="0"/>
      <p:bldP spid="111" grpId="1"/>
      <p:bldP spid="135" grpId="0"/>
      <p:bldP spid="13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00459" y="989315"/>
            <a:ext cx="1479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kuàng</a:t>
            </a:r>
            <a:endParaRPr kumimoji="0" lang="en-US" altLang="zh-CN" sz="3600" b="0" i="0" u="none" strike="noStrike" kern="0" cap="none" spc="0" normalizeH="0" baseline="0" noProof="0" dirty="0" err="1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语拼音" panose="020B0604020202020204" pitchFamily="34" charset="0"/>
              <a:ea typeface="微软雅黑" panose="020B0503020204020204" charset="-122"/>
              <a:cs typeface="汉语拼音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5576" y="4227934"/>
            <a:ext cx="3729226" cy="50013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en-US" sz="28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左部不要</a:t>
            </a:r>
            <a:r>
              <a:rPr lang="zh-CN" altLang="en-US" sz="2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写成</a:t>
            </a:r>
            <a:r>
              <a:rPr lang="zh-CN" altLang="en-US" sz="28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“氵”。</a:t>
            </a:r>
            <a:endParaRPr lang="zh-CN" altLang="en-US" sz="28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99446" y="3266779"/>
            <a:ext cx="1254760" cy="745490"/>
          </a:xfrm>
          <a:prstGeom prst="rect">
            <a:avLst/>
          </a:prstGeom>
          <a:solidFill>
            <a:srgbClr val="F07474">
              <a:lumMod val="20000"/>
              <a:lumOff val="80000"/>
            </a:srgbClr>
          </a:solidFill>
          <a:effectLst>
            <a:softEdge rad="12700"/>
          </a:effectLst>
        </p:spPr>
        <p:txBody>
          <a:bodyPr wrap="none" lIns="68580" tIns="34290" rIns="68580" bIns="34290" rtlCol="0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情况</a:t>
            </a:r>
            <a:endParaRPr kumimoji="0" lang="zh-CN" altLang="en-US" sz="44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文本框 15"/>
          <p:cNvSpPr txBox="1"/>
          <p:nvPr/>
        </p:nvSpPr>
        <p:spPr>
          <a:xfrm>
            <a:off x="2699792" y="197227"/>
            <a:ext cx="3975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solidFill>
                  <a:srgbClr val="0000FF"/>
                </a:solidFill>
                <a:latin typeface="+mn-ea"/>
              </a:rPr>
              <a:t>重难点字书写指导</a:t>
            </a:r>
            <a:endParaRPr kumimoji="1"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55383" y="1685241"/>
            <a:ext cx="2318547" cy="2326669"/>
            <a:chOff x="5534807" y="1672548"/>
            <a:chExt cx="2318547" cy="2326669"/>
          </a:xfrm>
        </p:grpSpPr>
        <p:sp>
          <p:nvSpPr>
            <p:cNvPr id="15" name="矩形 14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1373710" y="2067487"/>
            <a:ext cx="1881893" cy="1562176"/>
            <a:chOff x="5900738" y="2684463"/>
            <a:chExt cx="738187" cy="612775"/>
          </a:xfrm>
        </p:grpSpPr>
        <p:sp>
          <p:nvSpPr>
            <p:cNvPr id="21" name="Freeform 125"/>
            <p:cNvSpPr/>
            <p:nvPr/>
          </p:nvSpPr>
          <p:spPr bwMode="auto">
            <a:xfrm>
              <a:off x="6134100" y="2743201"/>
              <a:ext cx="73025" cy="211138"/>
            </a:xfrm>
            <a:custGeom>
              <a:avLst/>
              <a:gdLst>
                <a:gd name="T0" fmla="*/ 6 w 94"/>
                <a:gd name="T1" fmla="*/ 23 h 268"/>
                <a:gd name="T2" fmla="*/ 0 w 94"/>
                <a:gd name="T3" fmla="*/ 10 h 268"/>
                <a:gd name="T4" fmla="*/ 0 w 94"/>
                <a:gd name="T5" fmla="*/ 2 h 268"/>
                <a:gd name="T6" fmla="*/ 2 w 94"/>
                <a:gd name="T7" fmla="*/ 0 h 268"/>
                <a:gd name="T8" fmla="*/ 6 w 94"/>
                <a:gd name="T9" fmla="*/ 0 h 268"/>
                <a:gd name="T10" fmla="*/ 14 w 94"/>
                <a:gd name="T11" fmla="*/ 0 h 268"/>
                <a:gd name="T12" fmla="*/ 23 w 94"/>
                <a:gd name="T13" fmla="*/ 0 h 268"/>
                <a:gd name="T14" fmla="*/ 37 w 94"/>
                <a:gd name="T15" fmla="*/ 0 h 268"/>
                <a:gd name="T16" fmla="*/ 52 w 94"/>
                <a:gd name="T17" fmla="*/ 0 h 268"/>
                <a:gd name="T18" fmla="*/ 69 w 94"/>
                <a:gd name="T19" fmla="*/ 2 h 268"/>
                <a:gd name="T20" fmla="*/ 81 w 94"/>
                <a:gd name="T21" fmla="*/ 19 h 268"/>
                <a:gd name="T22" fmla="*/ 83 w 94"/>
                <a:gd name="T23" fmla="*/ 50 h 268"/>
                <a:gd name="T24" fmla="*/ 84 w 94"/>
                <a:gd name="T25" fmla="*/ 80 h 268"/>
                <a:gd name="T26" fmla="*/ 88 w 94"/>
                <a:gd name="T27" fmla="*/ 107 h 268"/>
                <a:gd name="T28" fmla="*/ 90 w 94"/>
                <a:gd name="T29" fmla="*/ 132 h 268"/>
                <a:gd name="T30" fmla="*/ 90 w 94"/>
                <a:gd name="T31" fmla="*/ 155 h 268"/>
                <a:gd name="T32" fmla="*/ 92 w 94"/>
                <a:gd name="T33" fmla="*/ 176 h 268"/>
                <a:gd name="T34" fmla="*/ 94 w 94"/>
                <a:gd name="T35" fmla="*/ 193 h 268"/>
                <a:gd name="T36" fmla="*/ 94 w 94"/>
                <a:gd name="T37" fmla="*/ 210 h 268"/>
                <a:gd name="T38" fmla="*/ 94 w 94"/>
                <a:gd name="T39" fmla="*/ 224 h 268"/>
                <a:gd name="T40" fmla="*/ 94 w 94"/>
                <a:gd name="T41" fmla="*/ 237 h 268"/>
                <a:gd name="T42" fmla="*/ 94 w 94"/>
                <a:gd name="T43" fmla="*/ 247 h 268"/>
                <a:gd name="T44" fmla="*/ 92 w 94"/>
                <a:gd name="T45" fmla="*/ 256 h 268"/>
                <a:gd name="T46" fmla="*/ 92 w 94"/>
                <a:gd name="T47" fmla="*/ 262 h 268"/>
                <a:gd name="T48" fmla="*/ 90 w 94"/>
                <a:gd name="T49" fmla="*/ 266 h 268"/>
                <a:gd name="T50" fmla="*/ 88 w 94"/>
                <a:gd name="T51" fmla="*/ 268 h 268"/>
                <a:gd name="T52" fmla="*/ 84 w 94"/>
                <a:gd name="T53" fmla="*/ 268 h 268"/>
                <a:gd name="T54" fmla="*/ 81 w 94"/>
                <a:gd name="T55" fmla="*/ 268 h 268"/>
                <a:gd name="T56" fmla="*/ 75 w 94"/>
                <a:gd name="T57" fmla="*/ 264 h 268"/>
                <a:gd name="T58" fmla="*/ 71 w 94"/>
                <a:gd name="T59" fmla="*/ 260 h 268"/>
                <a:gd name="T60" fmla="*/ 67 w 94"/>
                <a:gd name="T61" fmla="*/ 253 h 268"/>
                <a:gd name="T62" fmla="*/ 63 w 94"/>
                <a:gd name="T63" fmla="*/ 241 h 268"/>
                <a:gd name="T64" fmla="*/ 61 w 94"/>
                <a:gd name="T65" fmla="*/ 230 h 268"/>
                <a:gd name="T66" fmla="*/ 58 w 94"/>
                <a:gd name="T67" fmla="*/ 214 h 268"/>
                <a:gd name="T68" fmla="*/ 52 w 94"/>
                <a:gd name="T69" fmla="*/ 176 h 268"/>
                <a:gd name="T70" fmla="*/ 40 w 94"/>
                <a:gd name="T71" fmla="*/ 119 h 268"/>
                <a:gd name="T72" fmla="*/ 35 w 94"/>
                <a:gd name="T73" fmla="*/ 84 h 268"/>
                <a:gd name="T74" fmla="*/ 27 w 94"/>
                <a:gd name="T75" fmla="*/ 65 h 268"/>
                <a:gd name="T76" fmla="*/ 21 w 94"/>
                <a:gd name="T77" fmla="*/ 50 h 268"/>
                <a:gd name="T78" fmla="*/ 16 w 94"/>
                <a:gd name="T79" fmla="*/ 36 h 268"/>
                <a:gd name="T80" fmla="*/ 12 w 94"/>
                <a:gd name="T81" fmla="*/ 33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4" h="268">
                  <a:moveTo>
                    <a:pt x="12" y="33"/>
                  </a:moveTo>
                  <a:lnTo>
                    <a:pt x="6" y="23"/>
                  </a:lnTo>
                  <a:lnTo>
                    <a:pt x="2" y="15"/>
                  </a:lnTo>
                  <a:lnTo>
                    <a:pt x="0" y="1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4" y="0"/>
                  </a:lnTo>
                  <a:lnTo>
                    <a:pt x="52" y="0"/>
                  </a:lnTo>
                  <a:lnTo>
                    <a:pt x="60" y="2"/>
                  </a:lnTo>
                  <a:lnTo>
                    <a:pt x="69" y="2"/>
                  </a:lnTo>
                  <a:lnTo>
                    <a:pt x="79" y="2"/>
                  </a:lnTo>
                  <a:lnTo>
                    <a:pt x="81" y="19"/>
                  </a:lnTo>
                  <a:lnTo>
                    <a:pt x="81" y="35"/>
                  </a:lnTo>
                  <a:lnTo>
                    <a:pt x="83" y="50"/>
                  </a:lnTo>
                  <a:lnTo>
                    <a:pt x="84" y="65"/>
                  </a:lnTo>
                  <a:lnTo>
                    <a:pt x="84" y="80"/>
                  </a:lnTo>
                  <a:lnTo>
                    <a:pt x="86" y="94"/>
                  </a:lnTo>
                  <a:lnTo>
                    <a:pt x="88" y="107"/>
                  </a:lnTo>
                  <a:lnTo>
                    <a:pt x="88" y="119"/>
                  </a:lnTo>
                  <a:lnTo>
                    <a:pt x="90" y="132"/>
                  </a:lnTo>
                  <a:lnTo>
                    <a:pt x="90" y="144"/>
                  </a:lnTo>
                  <a:lnTo>
                    <a:pt x="90" y="155"/>
                  </a:lnTo>
                  <a:lnTo>
                    <a:pt x="92" y="165"/>
                  </a:lnTo>
                  <a:lnTo>
                    <a:pt x="92" y="176"/>
                  </a:lnTo>
                  <a:lnTo>
                    <a:pt x="92" y="186"/>
                  </a:lnTo>
                  <a:lnTo>
                    <a:pt x="94" y="193"/>
                  </a:lnTo>
                  <a:lnTo>
                    <a:pt x="94" y="203"/>
                  </a:lnTo>
                  <a:lnTo>
                    <a:pt x="94" y="210"/>
                  </a:lnTo>
                  <a:lnTo>
                    <a:pt x="94" y="218"/>
                  </a:lnTo>
                  <a:lnTo>
                    <a:pt x="94" y="224"/>
                  </a:lnTo>
                  <a:lnTo>
                    <a:pt x="94" y="231"/>
                  </a:lnTo>
                  <a:lnTo>
                    <a:pt x="94" y="237"/>
                  </a:lnTo>
                  <a:lnTo>
                    <a:pt x="94" y="243"/>
                  </a:lnTo>
                  <a:lnTo>
                    <a:pt x="94" y="247"/>
                  </a:lnTo>
                  <a:lnTo>
                    <a:pt x="94" y="253"/>
                  </a:lnTo>
                  <a:lnTo>
                    <a:pt x="92" y="256"/>
                  </a:lnTo>
                  <a:lnTo>
                    <a:pt x="92" y="258"/>
                  </a:lnTo>
                  <a:lnTo>
                    <a:pt x="92" y="262"/>
                  </a:lnTo>
                  <a:lnTo>
                    <a:pt x="90" y="264"/>
                  </a:lnTo>
                  <a:lnTo>
                    <a:pt x="90" y="266"/>
                  </a:lnTo>
                  <a:lnTo>
                    <a:pt x="88" y="268"/>
                  </a:lnTo>
                  <a:lnTo>
                    <a:pt x="88" y="268"/>
                  </a:lnTo>
                  <a:lnTo>
                    <a:pt x="86" y="268"/>
                  </a:lnTo>
                  <a:lnTo>
                    <a:pt x="84" y="268"/>
                  </a:lnTo>
                  <a:lnTo>
                    <a:pt x="83" y="268"/>
                  </a:lnTo>
                  <a:lnTo>
                    <a:pt x="81" y="268"/>
                  </a:lnTo>
                  <a:lnTo>
                    <a:pt x="77" y="266"/>
                  </a:lnTo>
                  <a:lnTo>
                    <a:pt x="75" y="264"/>
                  </a:lnTo>
                  <a:lnTo>
                    <a:pt x="73" y="262"/>
                  </a:lnTo>
                  <a:lnTo>
                    <a:pt x="71" y="260"/>
                  </a:lnTo>
                  <a:lnTo>
                    <a:pt x="69" y="256"/>
                  </a:lnTo>
                  <a:lnTo>
                    <a:pt x="67" y="253"/>
                  </a:lnTo>
                  <a:lnTo>
                    <a:pt x="65" y="247"/>
                  </a:lnTo>
                  <a:lnTo>
                    <a:pt x="63" y="241"/>
                  </a:lnTo>
                  <a:lnTo>
                    <a:pt x="61" y="235"/>
                  </a:lnTo>
                  <a:lnTo>
                    <a:pt x="61" y="230"/>
                  </a:lnTo>
                  <a:lnTo>
                    <a:pt x="60" y="222"/>
                  </a:lnTo>
                  <a:lnTo>
                    <a:pt x="58" y="214"/>
                  </a:lnTo>
                  <a:lnTo>
                    <a:pt x="58" y="207"/>
                  </a:lnTo>
                  <a:lnTo>
                    <a:pt x="52" y="176"/>
                  </a:lnTo>
                  <a:lnTo>
                    <a:pt x="46" y="147"/>
                  </a:lnTo>
                  <a:lnTo>
                    <a:pt x="40" y="119"/>
                  </a:lnTo>
                  <a:lnTo>
                    <a:pt x="37" y="94"/>
                  </a:lnTo>
                  <a:lnTo>
                    <a:pt x="35" y="84"/>
                  </a:lnTo>
                  <a:lnTo>
                    <a:pt x="31" y="73"/>
                  </a:lnTo>
                  <a:lnTo>
                    <a:pt x="27" y="65"/>
                  </a:lnTo>
                  <a:lnTo>
                    <a:pt x="25" y="57"/>
                  </a:lnTo>
                  <a:lnTo>
                    <a:pt x="21" y="50"/>
                  </a:lnTo>
                  <a:lnTo>
                    <a:pt x="18" y="42"/>
                  </a:lnTo>
                  <a:lnTo>
                    <a:pt x="16" y="36"/>
                  </a:lnTo>
                  <a:lnTo>
                    <a:pt x="12" y="33"/>
                  </a:lnTo>
                  <a:lnTo>
                    <a:pt x="12" y="3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26"/>
            <p:cNvSpPr/>
            <p:nvPr/>
          </p:nvSpPr>
          <p:spPr bwMode="auto">
            <a:xfrm>
              <a:off x="6159500" y="2684463"/>
              <a:ext cx="307975" cy="214313"/>
            </a:xfrm>
            <a:custGeom>
              <a:avLst/>
              <a:gdLst>
                <a:gd name="T0" fmla="*/ 271 w 388"/>
                <a:gd name="T1" fmla="*/ 8 h 270"/>
                <a:gd name="T2" fmla="*/ 281 w 388"/>
                <a:gd name="T3" fmla="*/ 2 h 270"/>
                <a:gd name="T4" fmla="*/ 290 w 388"/>
                <a:gd name="T5" fmla="*/ 0 h 270"/>
                <a:gd name="T6" fmla="*/ 300 w 388"/>
                <a:gd name="T7" fmla="*/ 4 h 270"/>
                <a:gd name="T8" fmla="*/ 313 w 388"/>
                <a:gd name="T9" fmla="*/ 10 h 270"/>
                <a:gd name="T10" fmla="*/ 330 w 388"/>
                <a:gd name="T11" fmla="*/ 20 h 270"/>
                <a:gd name="T12" fmla="*/ 351 w 388"/>
                <a:gd name="T13" fmla="*/ 33 h 270"/>
                <a:gd name="T14" fmla="*/ 367 w 388"/>
                <a:gd name="T15" fmla="*/ 46 h 270"/>
                <a:gd name="T16" fmla="*/ 378 w 388"/>
                <a:gd name="T17" fmla="*/ 56 h 270"/>
                <a:gd name="T18" fmla="*/ 386 w 388"/>
                <a:gd name="T19" fmla="*/ 62 h 270"/>
                <a:gd name="T20" fmla="*/ 388 w 388"/>
                <a:gd name="T21" fmla="*/ 65 h 270"/>
                <a:gd name="T22" fmla="*/ 384 w 388"/>
                <a:gd name="T23" fmla="*/ 73 h 270"/>
                <a:gd name="T24" fmla="*/ 378 w 388"/>
                <a:gd name="T25" fmla="*/ 79 h 270"/>
                <a:gd name="T26" fmla="*/ 371 w 388"/>
                <a:gd name="T27" fmla="*/ 85 h 270"/>
                <a:gd name="T28" fmla="*/ 365 w 388"/>
                <a:gd name="T29" fmla="*/ 90 h 270"/>
                <a:gd name="T30" fmla="*/ 357 w 388"/>
                <a:gd name="T31" fmla="*/ 100 h 270"/>
                <a:gd name="T32" fmla="*/ 350 w 388"/>
                <a:gd name="T33" fmla="*/ 113 h 270"/>
                <a:gd name="T34" fmla="*/ 340 w 388"/>
                <a:gd name="T35" fmla="*/ 130 h 270"/>
                <a:gd name="T36" fmla="*/ 330 w 388"/>
                <a:gd name="T37" fmla="*/ 153 h 270"/>
                <a:gd name="T38" fmla="*/ 319 w 388"/>
                <a:gd name="T39" fmla="*/ 180 h 270"/>
                <a:gd name="T40" fmla="*/ 306 w 388"/>
                <a:gd name="T41" fmla="*/ 213 h 270"/>
                <a:gd name="T42" fmla="*/ 290 w 388"/>
                <a:gd name="T43" fmla="*/ 251 h 270"/>
                <a:gd name="T44" fmla="*/ 237 w 388"/>
                <a:gd name="T45" fmla="*/ 270 h 270"/>
                <a:gd name="T46" fmla="*/ 244 w 388"/>
                <a:gd name="T47" fmla="*/ 234 h 270"/>
                <a:gd name="T48" fmla="*/ 250 w 388"/>
                <a:gd name="T49" fmla="*/ 201 h 270"/>
                <a:gd name="T50" fmla="*/ 256 w 388"/>
                <a:gd name="T51" fmla="*/ 174 h 270"/>
                <a:gd name="T52" fmla="*/ 262 w 388"/>
                <a:gd name="T53" fmla="*/ 152 h 270"/>
                <a:gd name="T54" fmla="*/ 265 w 388"/>
                <a:gd name="T55" fmla="*/ 132 h 270"/>
                <a:gd name="T56" fmla="*/ 267 w 388"/>
                <a:gd name="T57" fmla="*/ 117 h 270"/>
                <a:gd name="T58" fmla="*/ 269 w 388"/>
                <a:gd name="T59" fmla="*/ 108 h 270"/>
                <a:gd name="T60" fmla="*/ 271 w 388"/>
                <a:gd name="T61" fmla="*/ 100 h 270"/>
                <a:gd name="T62" fmla="*/ 267 w 388"/>
                <a:gd name="T63" fmla="*/ 85 h 270"/>
                <a:gd name="T64" fmla="*/ 262 w 388"/>
                <a:gd name="T65" fmla="*/ 75 h 270"/>
                <a:gd name="T66" fmla="*/ 250 w 388"/>
                <a:gd name="T67" fmla="*/ 69 h 270"/>
                <a:gd name="T68" fmla="*/ 233 w 388"/>
                <a:gd name="T69" fmla="*/ 67 h 270"/>
                <a:gd name="T70" fmla="*/ 221 w 388"/>
                <a:gd name="T71" fmla="*/ 71 h 270"/>
                <a:gd name="T72" fmla="*/ 204 w 388"/>
                <a:gd name="T73" fmla="*/ 75 h 270"/>
                <a:gd name="T74" fmla="*/ 181 w 388"/>
                <a:gd name="T75" fmla="*/ 81 h 270"/>
                <a:gd name="T76" fmla="*/ 155 w 388"/>
                <a:gd name="T77" fmla="*/ 88 h 270"/>
                <a:gd name="T78" fmla="*/ 118 w 388"/>
                <a:gd name="T79" fmla="*/ 96 h 270"/>
                <a:gd name="T80" fmla="*/ 82 w 388"/>
                <a:gd name="T81" fmla="*/ 102 h 270"/>
                <a:gd name="T82" fmla="*/ 42 w 388"/>
                <a:gd name="T83" fmla="*/ 106 h 270"/>
                <a:gd name="T84" fmla="*/ 0 w 388"/>
                <a:gd name="T85" fmla="*/ 109 h 270"/>
                <a:gd name="T86" fmla="*/ 15 w 388"/>
                <a:gd name="T87" fmla="*/ 75 h 270"/>
                <a:gd name="T88" fmla="*/ 48 w 388"/>
                <a:gd name="T89" fmla="*/ 71 h 270"/>
                <a:gd name="T90" fmla="*/ 86 w 388"/>
                <a:gd name="T91" fmla="*/ 65 h 270"/>
                <a:gd name="T92" fmla="*/ 132 w 388"/>
                <a:gd name="T93" fmla="*/ 56 h 270"/>
                <a:gd name="T94" fmla="*/ 158 w 388"/>
                <a:gd name="T95" fmla="*/ 50 h 270"/>
                <a:gd name="T96" fmla="*/ 181 w 388"/>
                <a:gd name="T97" fmla="*/ 44 h 270"/>
                <a:gd name="T98" fmla="*/ 202 w 388"/>
                <a:gd name="T99" fmla="*/ 39 h 270"/>
                <a:gd name="T100" fmla="*/ 220 w 388"/>
                <a:gd name="T101" fmla="*/ 33 h 270"/>
                <a:gd name="T102" fmla="*/ 235 w 388"/>
                <a:gd name="T103" fmla="*/ 29 h 270"/>
                <a:gd name="T104" fmla="*/ 248 w 388"/>
                <a:gd name="T105" fmla="*/ 25 h 270"/>
                <a:gd name="T106" fmla="*/ 258 w 388"/>
                <a:gd name="T107" fmla="*/ 20 h 270"/>
                <a:gd name="T108" fmla="*/ 264 w 388"/>
                <a:gd name="T109" fmla="*/ 18 h 270"/>
                <a:gd name="T110" fmla="*/ 267 w 388"/>
                <a:gd name="T111" fmla="*/ 14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8" h="270">
                  <a:moveTo>
                    <a:pt x="267" y="14"/>
                  </a:moveTo>
                  <a:lnTo>
                    <a:pt x="271" y="8"/>
                  </a:lnTo>
                  <a:lnTo>
                    <a:pt x="275" y="4"/>
                  </a:lnTo>
                  <a:lnTo>
                    <a:pt x="281" y="2"/>
                  </a:lnTo>
                  <a:lnTo>
                    <a:pt x="286" y="0"/>
                  </a:lnTo>
                  <a:lnTo>
                    <a:pt x="290" y="0"/>
                  </a:lnTo>
                  <a:lnTo>
                    <a:pt x="296" y="2"/>
                  </a:lnTo>
                  <a:lnTo>
                    <a:pt x="300" y="4"/>
                  </a:lnTo>
                  <a:lnTo>
                    <a:pt x="307" y="6"/>
                  </a:lnTo>
                  <a:lnTo>
                    <a:pt x="313" y="10"/>
                  </a:lnTo>
                  <a:lnTo>
                    <a:pt x="323" y="16"/>
                  </a:lnTo>
                  <a:lnTo>
                    <a:pt x="330" y="20"/>
                  </a:lnTo>
                  <a:lnTo>
                    <a:pt x="342" y="25"/>
                  </a:lnTo>
                  <a:lnTo>
                    <a:pt x="351" y="33"/>
                  </a:lnTo>
                  <a:lnTo>
                    <a:pt x="361" y="41"/>
                  </a:lnTo>
                  <a:lnTo>
                    <a:pt x="367" y="46"/>
                  </a:lnTo>
                  <a:lnTo>
                    <a:pt x="374" y="50"/>
                  </a:lnTo>
                  <a:lnTo>
                    <a:pt x="378" y="56"/>
                  </a:lnTo>
                  <a:lnTo>
                    <a:pt x="382" y="58"/>
                  </a:lnTo>
                  <a:lnTo>
                    <a:pt x="386" y="62"/>
                  </a:lnTo>
                  <a:lnTo>
                    <a:pt x="388" y="64"/>
                  </a:lnTo>
                  <a:lnTo>
                    <a:pt x="388" y="65"/>
                  </a:lnTo>
                  <a:lnTo>
                    <a:pt x="386" y="69"/>
                  </a:lnTo>
                  <a:lnTo>
                    <a:pt x="384" y="73"/>
                  </a:lnTo>
                  <a:lnTo>
                    <a:pt x="382" y="75"/>
                  </a:lnTo>
                  <a:lnTo>
                    <a:pt x="378" y="79"/>
                  </a:lnTo>
                  <a:lnTo>
                    <a:pt x="374" y="83"/>
                  </a:lnTo>
                  <a:lnTo>
                    <a:pt x="371" y="85"/>
                  </a:lnTo>
                  <a:lnTo>
                    <a:pt x="367" y="88"/>
                  </a:lnTo>
                  <a:lnTo>
                    <a:pt x="365" y="90"/>
                  </a:lnTo>
                  <a:lnTo>
                    <a:pt x="361" y="94"/>
                  </a:lnTo>
                  <a:lnTo>
                    <a:pt x="357" y="100"/>
                  </a:lnTo>
                  <a:lnTo>
                    <a:pt x="353" y="106"/>
                  </a:lnTo>
                  <a:lnTo>
                    <a:pt x="350" y="113"/>
                  </a:lnTo>
                  <a:lnTo>
                    <a:pt x="346" y="121"/>
                  </a:lnTo>
                  <a:lnTo>
                    <a:pt x="340" y="130"/>
                  </a:lnTo>
                  <a:lnTo>
                    <a:pt x="336" y="142"/>
                  </a:lnTo>
                  <a:lnTo>
                    <a:pt x="330" y="153"/>
                  </a:lnTo>
                  <a:lnTo>
                    <a:pt x="325" y="167"/>
                  </a:lnTo>
                  <a:lnTo>
                    <a:pt x="319" y="180"/>
                  </a:lnTo>
                  <a:lnTo>
                    <a:pt x="311" y="195"/>
                  </a:lnTo>
                  <a:lnTo>
                    <a:pt x="306" y="213"/>
                  </a:lnTo>
                  <a:lnTo>
                    <a:pt x="298" y="232"/>
                  </a:lnTo>
                  <a:lnTo>
                    <a:pt x="290" y="251"/>
                  </a:lnTo>
                  <a:lnTo>
                    <a:pt x="283" y="270"/>
                  </a:lnTo>
                  <a:lnTo>
                    <a:pt x="237" y="270"/>
                  </a:lnTo>
                  <a:lnTo>
                    <a:pt x="241" y="251"/>
                  </a:lnTo>
                  <a:lnTo>
                    <a:pt x="244" y="234"/>
                  </a:lnTo>
                  <a:lnTo>
                    <a:pt x="248" y="217"/>
                  </a:lnTo>
                  <a:lnTo>
                    <a:pt x="250" y="201"/>
                  </a:lnTo>
                  <a:lnTo>
                    <a:pt x="254" y="188"/>
                  </a:lnTo>
                  <a:lnTo>
                    <a:pt x="256" y="174"/>
                  </a:lnTo>
                  <a:lnTo>
                    <a:pt x="260" y="163"/>
                  </a:lnTo>
                  <a:lnTo>
                    <a:pt x="262" y="152"/>
                  </a:lnTo>
                  <a:lnTo>
                    <a:pt x="264" y="142"/>
                  </a:lnTo>
                  <a:lnTo>
                    <a:pt x="265" y="132"/>
                  </a:lnTo>
                  <a:lnTo>
                    <a:pt x="267" y="125"/>
                  </a:lnTo>
                  <a:lnTo>
                    <a:pt x="267" y="117"/>
                  </a:lnTo>
                  <a:lnTo>
                    <a:pt x="269" y="111"/>
                  </a:lnTo>
                  <a:lnTo>
                    <a:pt x="269" y="108"/>
                  </a:lnTo>
                  <a:lnTo>
                    <a:pt x="271" y="104"/>
                  </a:lnTo>
                  <a:lnTo>
                    <a:pt x="271" y="100"/>
                  </a:lnTo>
                  <a:lnTo>
                    <a:pt x="269" y="92"/>
                  </a:lnTo>
                  <a:lnTo>
                    <a:pt x="267" y="85"/>
                  </a:lnTo>
                  <a:lnTo>
                    <a:pt x="265" y="79"/>
                  </a:lnTo>
                  <a:lnTo>
                    <a:pt x="262" y="75"/>
                  </a:lnTo>
                  <a:lnTo>
                    <a:pt x="256" y="73"/>
                  </a:lnTo>
                  <a:lnTo>
                    <a:pt x="250" y="69"/>
                  </a:lnTo>
                  <a:lnTo>
                    <a:pt x="243" y="67"/>
                  </a:lnTo>
                  <a:lnTo>
                    <a:pt x="233" y="67"/>
                  </a:lnTo>
                  <a:lnTo>
                    <a:pt x="227" y="69"/>
                  </a:lnTo>
                  <a:lnTo>
                    <a:pt x="221" y="71"/>
                  </a:lnTo>
                  <a:lnTo>
                    <a:pt x="214" y="73"/>
                  </a:lnTo>
                  <a:lnTo>
                    <a:pt x="204" y="75"/>
                  </a:lnTo>
                  <a:lnTo>
                    <a:pt x="195" y="77"/>
                  </a:lnTo>
                  <a:lnTo>
                    <a:pt x="181" y="81"/>
                  </a:lnTo>
                  <a:lnTo>
                    <a:pt x="168" y="85"/>
                  </a:lnTo>
                  <a:lnTo>
                    <a:pt x="155" y="88"/>
                  </a:lnTo>
                  <a:lnTo>
                    <a:pt x="137" y="92"/>
                  </a:lnTo>
                  <a:lnTo>
                    <a:pt x="118" y="96"/>
                  </a:lnTo>
                  <a:lnTo>
                    <a:pt x="101" y="100"/>
                  </a:lnTo>
                  <a:lnTo>
                    <a:pt x="82" y="102"/>
                  </a:lnTo>
                  <a:lnTo>
                    <a:pt x="63" y="104"/>
                  </a:lnTo>
                  <a:lnTo>
                    <a:pt x="42" y="106"/>
                  </a:lnTo>
                  <a:lnTo>
                    <a:pt x="21" y="108"/>
                  </a:lnTo>
                  <a:lnTo>
                    <a:pt x="0" y="109"/>
                  </a:lnTo>
                  <a:lnTo>
                    <a:pt x="0" y="75"/>
                  </a:lnTo>
                  <a:lnTo>
                    <a:pt x="15" y="75"/>
                  </a:lnTo>
                  <a:lnTo>
                    <a:pt x="30" y="73"/>
                  </a:lnTo>
                  <a:lnTo>
                    <a:pt x="48" y="71"/>
                  </a:lnTo>
                  <a:lnTo>
                    <a:pt x="67" y="69"/>
                  </a:lnTo>
                  <a:lnTo>
                    <a:pt x="86" y="65"/>
                  </a:lnTo>
                  <a:lnTo>
                    <a:pt x="109" y="62"/>
                  </a:lnTo>
                  <a:lnTo>
                    <a:pt x="132" y="56"/>
                  </a:lnTo>
                  <a:lnTo>
                    <a:pt x="145" y="54"/>
                  </a:lnTo>
                  <a:lnTo>
                    <a:pt x="158" y="50"/>
                  </a:lnTo>
                  <a:lnTo>
                    <a:pt x="170" y="48"/>
                  </a:lnTo>
                  <a:lnTo>
                    <a:pt x="181" y="44"/>
                  </a:lnTo>
                  <a:lnTo>
                    <a:pt x="193" y="43"/>
                  </a:lnTo>
                  <a:lnTo>
                    <a:pt x="202" y="39"/>
                  </a:lnTo>
                  <a:lnTo>
                    <a:pt x="212" y="37"/>
                  </a:lnTo>
                  <a:lnTo>
                    <a:pt x="220" y="33"/>
                  </a:lnTo>
                  <a:lnTo>
                    <a:pt x="229" y="31"/>
                  </a:lnTo>
                  <a:lnTo>
                    <a:pt x="235" y="29"/>
                  </a:lnTo>
                  <a:lnTo>
                    <a:pt x="243" y="27"/>
                  </a:lnTo>
                  <a:lnTo>
                    <a:pt x="248" y="25"/>
                  </a:lnTo>
                  <a:lnTo>
                    <a:pt x="252" y="21"/>
                  </a:lnTo>
                  <a:lnTo>
                    <a:pt x="258" y="20"/>
                  </a:lnTo>
                  <a:lnTo>
                    <a:pt x="260" y="18"/>
                  </a:lnTo>
                  <a:lnTo>
                    <a:pt x="264" y="18"/>
                  </a:lnTo>
                  <a:lnTo>
                    <a:pt x="265" y="16"/>
                  </a:lnTo>
                  <a:lnTo>
                    <a:pt x="267" y="14"/>
                  </a:lnTo>
                  <a:lnTo>
                    <a:pt x="267" y="1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27"/>
            <p:cNvSpPr/>
            <p:nvPr/>
          </p:nvSpPr>
          <p:spPr bwMode="auto">
            <a:xfrm>
              <a:off x="6196013" y="2879726"/>
              <a:ext cx="220663" cy="66675"/>
            </a:xfrm>
            <a:custGeom>
              <a:avLst/>
              <a:gdLst>
                <a:gd name="T0" fmla="*/ 267 w 279"/>
                <a:gd name="T1" fmla="*/ 35 h 84"/>
                <a:gd name="T2" fmla="*/ 263 w 279"/>
                <a:gd name="T3" fmla="*/ 35 h 84"/>
                <a:gd name="T4" fmla="*/ 260 w 279"/>
                <a:gd name="T5" fmla="*/ 37 h 84"/>
                <a:gd name="T6" fmla="*/ 254 w 279"/>
                <a:gd name="T7" fmla="*/ 38 h 84"/>
                <a:gd name="T8" fmla="*/ 244 w 279"/>
                <a:gd name="T9" fmla="*/ 38 h 84"/>
                <a:gd name="T10" fmla="*/ 235 w 279"/>
                <a:gd name="T11" fmla="*/ 42 h 84"/>
                <a:gd name="T12" fmla="*/ 223 w 279"/>
                <a:gd name="T13" fmla="*/ 44 h 84"/>
                <a:gd name="T14" fmla="*/ 210 w 279"/>
                <a:gd name="T15" fmla="*/ 46 h 84"/>
                <a:gd name="T16" fmla="*/ 195 w 279"/>
                <a:gd name="T17" fmla="*/ 50 h 84"/>
                <a:gd name="T18" fmla="*/ 175 w 279"/>
                <a:gd name="T19" fmla="*/ 52 h 84"/>
                <a:gd name="T20" fmla="*/ 166 w 279"/>
                <a:gd name="T21" fmla="*/ 54 h 84"/>
                <a:gd name="T22" fmla="*/ 156 w 279"/>
                <a:gd name="T23" fmla="*/ 56 h 84"/>
                <a:gd name="T24" fmla="*/ 147 w 279"/>
                <a:gd name="T25" fmla="*/ 58 h 84"/>
                <a:gd name="T26" fmla="*/ 135 w 279"/>
                <a:gd name="T27" fmla="*/ 59 h 84"/>
                <a:gd name="T28" fmla="*/ 124 w 279"/>
                <a:gd name="T29" fmla="*/ 61 h 84"/>
                <a:gd name="T30" fmla="*/ 112 w 279"/>
                <a:gd name="T31" fmla="*/ 63 h 84"/>
                <a:gd name="T32" fmla="*/ 99 w 279"/>
                <a:gd name="T33" fmla="*/ 67 h 84"/>
                <a:gd name="T34" fmla="*/ 88 w 279"/>
                <a:gd name="T35" fmla="*/ 69 h 84"/>
                <a:gd name="T36" fmla="*/ 74 w 279"/>
                <a:gd name="T37" fmla="*/ 71 h 84"/>
                <a:gd name="T38" fmla="*/ 59 w 279"/>
                <a:gd name="T39" fmla="*/ 73 h 84"/>
                <a:gd name="T40" fmla="*/ 46 w 279"/>
                <a:gd name="T41" fmla="*/ 75 h 84"/>
                <a:gd name="T42" fmla="*/ 30 w 279"/>
                <a:gd name="T43" fmla="*/ 79 h 84"/>
                <a:gd name="T44" fmla="*/ 15 w 279"/>
                <a:gd name="T45" fmla="*/ 81 h 84"/>
                <a:gd name="T46" fmla="*/ 0 w 279"/>
                <a:gd name="T47" fmla="*/ 84 h 84"/>
                <a:gd name="T48" fmla="*/ 0 w 279"/>
                <a:gd name="T49" fmla="*/ 50 h 84"/>
                <a:gd name="T50" fmla="*/ 15 w 279"/>
                <a:gd name="T51" fmla="*/ 46 h 84"/>
                <a:gd name="T52" fmla="*/ 30 w 279"/>
                <a:gd name="T53" fmla="*/ 44 h 84"/>
                <a:gd name="T54" fmla="*/ 46 w 279"/>
                <a:gd name="T55" fmla="*/ 40 h 84"/>
                <a:gd name="T56" fmla="*/ 59 w 279"/>
                <a:gd name="T57" fmla="*/ 37 h 84"/>
                <a:gd name="T58" fmla="*/ 74 w 279"/>
                <a:gd name="T59" fmla="*/ 35 h 84"/>
                <a:gd name="T60" fmla="*/ 88 w 279"/>
                <a:gd name="T61" fmla="*/ 31 h 84"/>
                <a:gd name="T62" fmla="*/ 99 w 279"/>
                <a:gd name="T63" fmla="*/ 29 h 84"/>
                <a:gd name="T64" fmla="*/ 112 w 279"/>
                <a:gd name="T65" fmla="*/ 27 h 84"/>
                <a:gd name="T66" fmla="*/ 124 w 279"/>
                <a:gd name="T67" fmla="*/ 23 h 84"/>
                <a:gd name="T68" fmla="*/ 135 w 279"/>
                <a:gd name="T69" fmla="*/ 21 h 84"/>
                <a:gd name="T70" fmla="*/ 147 w 279"/>
                <a:gd name="T71" fmla="*/ 19 h 84"/>
                <a:gd name="T72" fmla="*/ 156 w 279"/>
                <a:gd name="T73" fmla="*/ 17 h 84"/>
                <a:gd name="T74" fmla="*/ 166 w 279"/>
                <a:gd name="T75" fmla="*/ 15 h 84"/>
                <a:gd name="T76" fmla="*/ 175 w 279"/>
                <a:gd name="T77" fmla="*/ 14 h 84"/>
                <a:gd name="T78" fmla="*/ 195 w 279"/>
                <a:gd name="T79" fmla="*/ 10 h 84"/>
                <a:gd name="T80" fmla="*/ 210 w 279"/>
                <a:gd name="T81" fmla="*/ 6 h 84"/>
                <a:gd name="T82" fmla="*/ 223 w 279"/>
                <a:gd name="T83" fmla="*/ 4 h 84"/>
                <a:gd name="T84" fmla="*/ 235 w 279"/>
                <a:gd name="T85" fmla="*/ 2 h 84"/>
                <a:gd name="T86" fmla="*/ 244 w 279"/>
                <a:gd name="T87" fmla="*/ 2 h 84"/>
                <a:gd name="T88" fmla="*/ 254 w 279"/>
                <a:gd name="T89" fmla="*/ 0 h 84"/>
                <a:gd name="T90" fmla="*/ 260 w 279"/>
                <a:gd name="T91" fmla="*/ 0 h 84"/>
                <a:gd name="T92" fmla="*/ 263 w 279"/>
                <a:gd name="T93" fmla="*/ 0 h 84"/>
                <a:gd name="T94" fmla="*/ 267 w 279"/>
                <a:gd name="T95" fmla="*/ 0 h 84"/>
                <a:gd name="T96" fmla="*/ 271 w 279"/>
                <a:gd name="T97" fmla="*/ 4 h 84"/>
                <a:gd name="T98" fmla="*/ 275 w 279"/>
                <a:gd name="T99" fmla="*/ 10 h 84"/>
                <a:gd name="T100" fmla="*/ 279 w 279"/>
                <a:gd name="T101" fmla="*/ 14 h 84"/>
                <a:gd name="T102" fmla="*/ 279 w 279"/>
                <a:gd name="T103" fmla="*/ 17 h 84"/>
                <a:gd name="T104" fmla="*/ 279 w 279"/>
                <a:gd name="T105" fmla="*/ 21 h 84"/>
                <a:gd name="T106" fmla="*/ 275 w 279"/>
                <a:gd name="T107" fmla="*/ 25 h 84"/>
                <a:gd name="T108" fmla="*/ 271 w 279"/>
                <a:gd name="T109" fmla="*/ 31 h 84"/>
                <a:gd name="T110" fmla="*/ 267 w 279"/>
                <a:gd name="T111" fmla="*/ 35 h 84"/>
                <a:gd name="T112" fmla="*/ 267 w 279"/>
                <a:gd name="T113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9" h="84">
                  <a:moveTo>
                    <a:pt x="267" y="35"/>
                  </a:moveTo>
                  <a:lnTo>
                    <a:pt x="263" y="35"/>
                  </a:lnTo>
                  <a:lnTo>
                    <a:pt x="260" y="37"/>
                  </a:lnTo>
                  <a:lnTo>
                    <a:pt x="254" y="38"/>
                  </a:lnTo>
                  <a:lnTo>
                    <a:pt x="244" y="38"/>
                  </a:lnTo>
                  <a:lnTo>
                    <a:pt x="235" y="42"/>
                  </a:lnTo>
                  <a:lnTo>
                    <a:pt x="223" y="44"/>
                  </a:lnTo>
                  <a:lnTo>
                    <a:pt x="210" y="46"/>
                  </a:lnTo>
                  <a:lnTo>
                    <a:pt x="195" y="50"/>
                  </a:lnTo>
                  <a:lnTo>
                    <a:pt x="175" y="52"/>
                  </a:lnTo>
                  <a:lnTo>
                    <a:pt x="166" y="54"/>
                  </a:lnTo>
                  <a:lnTo>
                    <a:pt x="156" y="56"/>
                  </a:lnTo>
                  <a:lnTo>
                    <a:pt x="147" y="58"/>
                  </a:lnTo>
                  <a:lnTo>
                    <a:pt x="135" y="59"/>
                  </a:lnTo>
                  <a:lnTo>
                    <a:pt x="124" y="61"/>
                  </a:lnTo>
                  <a:lnTo>
                    <a:pt x="112" y="63"/>
                  </a:lnTo>
                  <a:lnTo>
                    <a:pt x="99" y="67"/>
                  </a:lnTo>
                  <a:lnTo>
                    <a:pt x="88" y="69"/>
                  </a:lnTo>
                  <a:lnTo>
                    <a:pt x="74" y="71"/>
                  </a:lnTo>
                  <a:lnTo>
                    <a:pt x="59" y="73"/>
                  </a:lnTo>
                  <a:lnTo>
                    <a:pt x="46" y="75"/>
                  </a:lnTo>
                  <a:lnTo>
                    <a:pt x="30" y="79"/>
                  </a:lnTo>
                  <a:lnTo>
                    <a:pt x="15" y="81"/>
                  </a:lnTo>
                  <a:lnTo>
                    <a:pt x="0" y="84"/>
                  </a:lnTo>
                  <a:lnTo>
                    <a:pt x="0" y="50"/>
                  </a:lnTo>
                  <a:lnTo>
                    <a:pt x="15" y="46"/>
                  </a:lnTo>
                  <a:lnTo>
                    <a:pt x="30" y="44"/>
                  </a:lnTo>
                  <a:lnTo>
                    <a:pt x="46" y="40"/>
                  </a:lnTo>
                  <a:lnTo>
                    <a:pt x="59" y="37"/>
                  </a:lnTo>
                  <a:lnTo>
                    <a:pt x="74" y="35"/>
                  </a:lnTo>
                  <a:lnTo>
                    <a:pt x="88" y="31"/>
                  </a:lnTo>
                  <a:lnTo>
                    <a:pt x="99" y="29"/>
                  </a:lnTo>
                  <a:lnTo>
                    <a:pt x="112" y="27"/>
                  </a:lnTo>
                  <a:lnTo>
                    <a:pt x="124" y="23"/>
                  </a:lnTo>
                  <a:lnTo>
                    <a:pt x="135" y="21"/>
                  </a:lnTo>
                  <a:lnTo>
                    <a:pt x="147" y="19"/>
                  </a:lnTo>
                  <a:lnTo>
                    <a:pt x="156" y="17"/>
                  </a:lnTo>
                  <a:lnTo>
                    <a:pt x="166" y="15"/>
                  </a:lnTo>
                  <a:lnTo>
                    <a:pt x="175" y="14"/>
                  </a:lnTo>
                  <a:lnTo>
                    <a:pt x="195" y="10"/>
                  </a:lnTo>
                  <a:lnTo>
                    <a:pt x="210" y="6"/>
                  </a:lnTo>
                  <a:lnTo>
                    <a:pt x="223" y="4"/>
                  </a:lnTo>
                  <a:lnTo>
                    <a:pt x="235" y="2"/>
                  </a:lnTo>
                  <a:lnTo>
                    <a:pt x="244" y="2"/>
                  </a:lnTo>
                  <a:lnTo>
                    <a:pt x="254" y="0"/>
                  </a:lnTo>
                  <a:lnTo>
                    <a:pt x="260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4"/>
                  </a:lnTo>
                  <a:lnTo>
                    <a:pt x="275" y="10"/>
                  </a:lnTo>
                  <a:lnTo>
                    <a:pt x="279" y="14"/>
                  </a:lnTo>
                  <a:lnTo>
                    <a:pt x="279" y="17"/>
                  </a:lnTo>
                  <a:lnTo>
                    <a:pt x="279" y="21"/>
                  </a:lnTo>
                  <a:lnTo>
                    <a:pt x="275" y="25"/>
                  </a:lnTo>
                  <a:lnTo>
                    <a:pt x="271" y="31"/>
                  </a:lnTo>
                  <a:lnTo>
                    <a:pt x="267" y="35"/>
                  </a:lnTo>
                  <a:lnTo>
                    <a:pt x="267" y="3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8"/>
            <p:cNvSpPr/>
            <p:nvPr/>
          </p:nvSpPr>
          <p:spPr bwMode="auto">
            <a:xfrm>
              <a:off x="5986463" y="2935288"/>
              <a:ext cx="287338" cy="360363"/>
            </a:xfrm>
            <a:custGeom>
              <a:avLst/>
              <a:gdLst>
                <a:gd name="T0" fmla="*/ 0 w 361"/>
                <a:gd name="T1" fmla="*/ 451 h 453"/>
                <a:gd name="T2" fmla="*/ 2 w 361"/>
                <a:gd name="T3" fmla="*/ 449 h 453"/>
                <a:gd name="T4" fmla="*/ 4 w 361"/>
                <a:gd name="T5" fmla="*/ 444 h 453"/>
                <a:gd name="T6" fmla="*/ 10 w 361"/>
                <a:gd name="T7" fmla="*/ 438 h 453"/>
                <a:gd name="T8" fmla="*/ 17 w 361"/>
                <a:gd name="T9" fmla="*/ 430 h 453"/>
                <a:gd name="T10" fmla="*/ 29 w 361"/>
                <a:gd name="T11" fmla="*/ 423 h 453"/>
                <a:gd name="T12" fmla="*/ 40 w 361"/>
                <a:gd name="T13" fmla="*/ 411 h 453"/>
                <a:gd name="T14" fmla="*/ 55 w 361"/>
                <a:gd name="T15" fmla="*/ 400 h 453"/>
                <a:gd name="T16" fmla="*/ 78 w 361"/>
                <a:gd name="T17" fmla="*/ 382 h 453"/>
                <a:gd name="T18" fmla="*/ 111 w 361"/>
                <a:gd name="T19" fmla="*/ 358 h 453"/>
                <a:gd name="T20" fmla="*/ 141 w 361"/>
                <a:gd name="T21" fmla="*/ 327 h 453"/>
                <a:gd name="T22" fmla="*/ 170 w 361"/>
                <a:gd name="T23" fmla="*/ 293 h 453"/>
                <a:gd name="T24" fmla="*/ 199 w 361"/>
                <a:gd name="T25" fmla="*/ 256 h 453"/>
                <a:gd name="T26" fmla="*/ 224 w 361"/>
                <a:gd name="T27" fmla="*/ 222 h 453"/>
                <a:gd name="T28" fmla="*/ 245 w 361"/>
                <a:gd name="T29" fmla="*/ 185 h 453"/>
                <a:gd name="T30" fmla="*/ 264 w 361"/>
                <a:gd name="T31" fmla="*/ 147 h 453"/>
                <a:gd name="T32" fmla="*/ 279 w 361"/>
                <a:gd name="T33" fmla="*/ 113 h 453"/>
                <a:gd name="T34" fmla="*/ 289 w 361"/>
                <a:gd name="T35" fmla="*/ 82 h 453"/>
                <a:gd name="T36" fmla="*/ 292 w 361"/>
                <a:gd name="T37" fmla="*/ 59 h 453"/>
                <a:gd name="T38" fmla="*/ 294 w 361"/>
                <a:gd name="T39" fmla="*/ 40 h 453"/>
                <a:gd name="T40" fmla="*/ 290 w 361"/>
                <a:gd name="T41" fmla="*/ 29 h 453"/>
                <a:gd name="T42" fmla="*/ 287 w 361"/>
                <a:gd name="T43" fmla="*/ 19 h 453"/>
                <a:gd name="T44" fmla="*/ 287 w 361"/>
                <a:gd name="T45" fmla="*/ 11 h 453"/>
                <a:gd name="T46" fmla="*/ 287 w 361"/>
                <a:gd name="T47" fmla="*/ 6 h 453"/>
                <a:gd name="T48" fmla="*/ 292 w 361"/>
                <a:gd name="T49" fmla="*/ 2 h 453"/>
                <a:gd name="T50" fmla="*/ 302 w 361"/>
                <a:gd name="T51" fmla="*/ 0 h 453"/>
                <a:gd name="T52" fmla="*/ 310 w 361"/>
                <a:gd name="T53" fmla="*/ 4 h 453"/>
                <a:gd name="T54" fmla="*/ 317 w 361"/>
                <a:gd name="T55" fmla="*/ 10 h 453"/>
                <a:gd name="T56" fmla="*/ 325 w 361"/>
                <a:gd name="T57" fmla="*/ 17 h 453"/>
                <a:gd name="T58" fmla="*/ 340 w 361"/>
                <a:gd name="T59" fmla="*/ 31 h 453"/>
                <a:gd name="T60" fmla="*/ 352 w 361"/>
                <a:gd name="T61" fmla="*/ 42 h 453"/>
                <a:gd name="T62" fmla="*/ 357 w 361"/>
                <a:gd name="T63" fmla="*/ 50 h 453"/>
                <a:gd name="T64" fmla="*/ 359 w 361"/>
                <a:gd name="T65" fmla="*/ 57 h 453"/>
                <a:gd name="T66" fmla="*/ 359 w 361"/>
                <a:gd name="T67" fmla="*/ 63 h 453"/>
                <a:gd name="T68" fmla="*/ 359 w 361"/>
                <a:gd name="T69" fmla="*/ 73 h 453"/>
                <a:gd name="T70" fmla="*/ 355 w 361"/>
                <a:gd name="T71" fmla="*/ 82 h 453"/>
                <a:gd name="T72" fmla="*/ 350 w 361"/>
                <a:gd name="T73" fmla="*/ 96 h 453"/>
                <a:gd name="T74" fmla="*/ 344 w 361"/>
                <a:gd name="T75" fmla="*/ 109 h 453"/>
                <a:gd name="T76" fmla="*/ 336 w 361"/>
                <a:gd name="T77" fmla="*/ 126 h 453"/>
                <a:gd name="T78" fmla="*/ 327 w 361"/>
                <a:gd name="T79" fmla="*/ 143 h 453"/>
                <a:gd name="T80" fmla="*/ 311 w 361"/>
                <a:gd name="T81" fmla="*/ 174 h 453"/>
                <a:gd name="T82" fmla="*/ 287 w 361"/>
                <a:gd name="T83" fmla="*/ 214 h 453"/>
                <a:gd name="T84" fmla="*/ 262 w 361"/>
                <a:gd name="T85" fmla="*/ 252 h 453"/>
                <a:gd name="T86" fmla="*/ 233 w 361"/>
                <a:gd name="T87" fmla="*/ 291 h 453"/>
                <a:gd name="T88" fmla="*/ 201 w 361"/>
                <a:gd name="T89" fmla="*/ 325 h 453"/>
                <a:gd name="T90" fmla="*/ 166 w 361"/>
                <a:gd name="T91" fmla="*/ 356 h 453"/>
                <a:gd name="T92" fmla="*/ 132 w 361"/>
                <a:gd name="T93" fmla="*/ 382 h 453"/>
                <a:gd name="T94" fmla="*/ 97 w 361"/>
                <a:gd name="T95" fmla="*/ 407 h 453"/>
                <a:gd name="T96" fmla="*/ 71 w 361"/>
                <a:gd name="T97" fmla="*/ 424 h 453"/>
                <a:gd name="T98" fmla="*/ 55 w 361"/>
                <a:gd name="T99" fmla="*/ 434 h 453"/>
                <a:gd name="T100" fmla="*/ 40 w 361"/>
                <a:gd name="T101" fmla="*/ 442 h 453"/>
                <a:gd name="T102" fmla="*/ 29 w 361"/>
                <a:gd name="T103" fmla="*/ 445 h 453"/>
                <a:gd name="T104" fmla="*/ 19 w 361"/>
                <a:gd name="T105" fmla="*/ 449 h 453"/>
                <a:gd name="T106" fmla="*/ 11 w 361"/>
                <a:gd name="T107" fmla="*/ 453 h 453"/>
                <a:gd name="T108" fmla="*/ 6 w 361"/>
                <a:gd name="T109" fmla="*/ 453 h 453"/>
                <a:gd name="T110" fmla="*/ 2 w 361"/>
                <a:gd name="T111" fmla="*/ 453 h 453"/>
                <a:gd name="T112" fmla="*/ 2 w 361"/>
                <a:gd name="T113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1" h="453">
                  <a:moveTo>
                    <a:pt x="2" y="453"/>
                  </a:moveTo>
                  <a:lnTo>
                    <a:pt x="0" y="451"/>
                  </a:lnTo>
                  <a:lnTo>
                    <a:pt x="0" y="449"/>
                  </a:lnTo>
                  <a:lnTo>
                    <a:pt x="2" y="449"/>
                  </a:lnTo>
                  <a:lnTo>
                    <a:pt x="2" y="445"/>
                  </a:lnTo>
                  <a:lnTo>
                    <a:pt x="4" y="444"/>
                  </a:lnTo>
                  <a:lnTo>
                    <a:pt x="8" y="442"/>
                  </a:lnTo>
                  <a:lnTo>
                    <a:pt x="10" y="438"/>
                  </a:lnTo>
                  <a:lnTo>
                    <a:pt x="13" y="434"/>
                  </a:lnTo>
                  <a:lnTo>
                    <a:pt x="17" y="430"/>
                  </a:lnTo>
                  <a:lnTo>
                    <a:pt x="23" y="426"/>
                  </a:lnTo>
                  <a:lnTo>
                    <a:pt x="29" y="423"/>
                  </a:lnTo>
                  <a:lnTo>
                    <a:pt x="34" y="417"/>
                  </a:lnTo>
                  <a:lnTo>
                    <a:pt x="40" y="411"/>
                  </a:lnTo>
                  <a:lnTo>
                    <a:pt x="48" y="407"/>
                  </a:lnTo>
                  <a:lnTo>
                    <a:pt x="55" y="400"/>
                  </a:lnTo>
                  <a:lnTo>
                    <a:pt x="63" y="394"/>
                  </a:lnTo>
                  <a:lnTo>
                    <a:pt x="78" y="382"/>
                  </a:lnTo>
                  <a:lnTo>
                    <a:pt x="96" y="371"/>
                  </a:lnTo>
                  <a:lnTo>
                    <a:pt x="111" y="358"/>
                  </a:lnTo>
                  <a:lnTo>
                    <a:pt x="126" y="342"/>
                  </a:lnTo>
                  <a:lnTo>
                    <a:pt x="141" y="327"/>
                  </a:lnTo>
                  <a:lnTo>
                    <a:pt x="157" y="310"/>
                  </a:lnTo>
                  <a:lnTo>
                    <a:pt x="170" y="293"/>
                  </a:lnTo>
                  <a:lnTo>
                    <a:pt x="185" y="273"/>
                  </a:lnTo>
                  <a:lnTo>
                    <a:pt x="199" y="256"/>
                  </a:lnTo>
                  <a:lnTo>
                    <a:pt x="210" y="239"/>
                  </a:lnTo>
                  <a:lnTo>
                    <a:pt x="224" y="222"/>
                  </a:lnTo>
                  <a:lnTo>
                    <a:pt x="235" y="203"/>
                  </a:lnTo>
                  <a:lnTo>
                    <a:pt x="245" y="185"/>
                  </a:lnTo>
                  <a:lnTo>
                    <a:pt x="254" y="166"/>
                  </a:lnTo>
                  <a:lnTo>
                    <a:pt x="264" y="147"/>
                  </a:lnTo>
                  <a:lnTo>
                    <a:pt x="271" y="128"/>
                  </a:lnTo>
                  <a:lnTo>
                    <a:pt x="279" y="113"/>
                  </a:lnTo>
                  <a:lnTo>
                    <a:pt x="285" y="97"/>
                  </a:lnTo>
                  <a:lnTo>
                    <a:pt x="289" y="82"/>
                  </a:lnTo>
                  <a:lnTo>
                    <a:pt x="292" y="71"/>
                  </a:lnTo>
                  <a:lnTo>
                    <a:pt x="292" y="59"/>
                  </a:lnTo>
                  <a:lnTo>
                    <a:pt x="294" y="50"/>
                  </a:lnTo>
                  <a:lnTo>
                    <a:pt x="294" y="40"/>
                  </a:lnTo>
                  <a:lnTo>
                    <a:pt x="292" y="34"/>
                  </a:lnTo>
                  <a:lnTo>
                    <a:pt x="290" y="29"/>
                  </a:lnTo>
                  <a:lnTo>
                    <a:pt x="289" y="25"/>
                  </a:lnTo>
                  <a:lnTo>
                    <a:pt x="287" y="19"/>
                  </a:lnTo>
                  <a:lnTo>
                    <a:pt x="287" y="15"/>
                  </a:lnTo>
                  <a:lnTo>
                    <a:pt x="287" y="11"/>
                  </a:lnTo>
                  <a:lnTo>
                    <a:pt x="287" y="10"/>
                  </a:lnTo>
                  <a:lnTo>
                    <a:pt x="287" y="6"/>
                  </a:lnTo>
                  <a:lnTo>
                    <a:pt x="289" y="4"/>
                  </a:lnTo>
                  <a:lnTo>
                    <a:pt x="292" y="2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6" y="0"/>
                  </a:lnTo>
                  <a:lnTo>
                    <a:pt x="310" y="4"/>
                  </a:lnTo>
                  <a:lnTo>
                    <a:pt x="315" y="8"/>
                  </a:lnTo>
                  <a:lnTo>
                    <a:pt x="317" y="10"/>
                  </a:lnTo>
                  <a:lnTo>
                    <a:pt x="321" y="13"/>
                  </a:lnTo>
                  <a:lnTo>
                    <a:pt x="325" y="17"/>
                  </a:lnTo>
                  <a:lnTo>
                    <a:pt x="331" y="21"/>
                  </a:lnTo>
                  <a:lnTo>
                    <a:pt x="340" y="31"/>
                  </a:lnTo>
                  <a:lnTo>
                    <a:pt x="348" y="38"/>
                  </a:lnTo>
                  <a:lnTo>
                    <a:pt x="352" y="42"/>
                  </a:lnTo>
                  <a:lnTo>
                    <a:pt x="355" y="46"/>
                  </a:lnTo>
                  <a:lnTo>
                    <a:pt x="357" y="50"/>
                  </a:lnTo>
                  <a:lnTo>
                    <a:pt x="359" y="53"/>
                  </a:lnTo>
                  <a:lnTo>
                    <a:pt x="359" y="57"/>
                  </a:lnTo>
                  <a:lnTo>
                    <a:pt x="361" y="59"/>
                  </a:lnTo>
                  <a:lnTo>
                    <a:pt x="359" y="63"/>
                  </a:lnTo>
                  <a:lnTo>
                    <a:pt x="359" y="67"/>
                  </a:lnTo>
                  <a:lnTo>
                    <a:pt x="359" y="73"/>
                  </a:lnTo>
                  <a:lnTo>
                    <a:pt x="357" y="76"/>
                  </a:lnTo>
                  <a:lnTo>
                    <a:pt x="355" y="82"/>
                  </a:lnTo>
                  <a:lnTo>
                    <a:pt x="354" y="88"/>
                  </a:lnTo>
                  <a:lnTo>
                    <a:pt x="350" y="96"/>
                  </a:lnTo>
                  <a:lnTo>
                    <a:pt x="348" y="101"/>
                  </a:lnTo>
                  <a:lnTo>
                    <a:pt x="344" y="109"/>
                  </a:lnTo>
                  <a:lnTo>
                    <a:pt x="340" y="117"/>
                  </a:lnTo>
                  <a:lnTo>
                    <a:pt x="336" y="126"/>
                  </a:lnTo>
                  <a:lnTo>
                    <a:pt x="332" y="134"/>
                  </a:lnTo>
                  <a:lnTo>
                    <a:pt x="327" y="143"/>
                  </a:lnTo>
                  <a:lnTo>
                    <a:pt x="323" y="153"/>
                  </a:lnTo>
                  <a:lnTo>
                    <a:pt x="311" y="174"/>
                  </a:lnTo>
                  <a:lnTo>
                    <a:pt x="300" y="195"/>
                  </a:lnTo>
                  <a:lnTo>
                    <a:pt x="287" y="214"/>
                  </a:lnTo>
                  <a:lnTo>
                    <a:pt x="275" y="233"/>
                  </a:lnTo>
                  <a:lnTo>
                    <a:pt x="262" y="252"/>
                  </a:lnTo>
                  <a:lnTo>
                    <a:pt x="246" y="271"/>
                  </a:lnTo>
                  <a:lnTo>
                    <a:pt x="233" y="291"/>
                  </a:lnTo>
                  <a:lnTo>
                    <a:pt x="218" y="308"/>
                  </a:lnTo>
                  <a:lnTo>
                    <a:pt x="201" y="325"/>
                  </a:lnTo>
                  <a:lnTo>
                    <a:pt x="183" y="340"/>
                  </a:lnTo>
                  <a:lnTo>
                    <a:pt x="166" y="356"/>
                  </a:lnTo>
                  <a:lnTo>
                    <a:pt x="149" y="369"/>
                  </a:lnTo>
                  <a:lnTo>
                    <a:pt x="132" y="382"/>
                  </a:lnTo>
                  <a:lnTo>
                    <a:pt x="115" y="396"/>
                  </a:lnTo>
                  <a:lnTo>
                    <a:pt x="97" y="407"/>
                  </a:lnTo>
                  <a:lnTo>
                    <a:pt x="80" y="419"/>
                  </a:lnTo>
                  <a:lnTo>
                    <a:pt x="71" y="424"/>
                  </a:lnTo>
                  <a:lnTo>
                    <a:pt x="63" y="430"/>
                  </a:lnTo>
                  <a:lnTo>
                    <a:pt x="55" y="434"/>
                  </a:lnTo>
                  <a:lnTo>
                    <a:pt x="48" y="438"/>
                  </a:lnTo>
                  <a:lnTo>
                    <a:pt x="40" y="442"/>
                  </a:lnTo>
                  <a:lnTo>
                    <a:pt x="34" y="444"/>
                  </a:lnTo>
                  <a:lnTo>
                    <a:pt x="29" y="445"/>
                  </a:lnTo>
                  <a:lnTo>
                    <a:pt x="23" y="449"/>
                  </a:lnTo>
                  <a:lnTo>
                    <a:pt x="19" y="449"/>
                  </a:lnTo>
                  <a:lnTo>
                    <a:pt x="15" y="451"/>
                  </a:lnTo>
                  <a:lnTo>
                    <a:pt x="11" y="453"/>
                  </a:lnTo>
                  <a:lnTo>
                    <a:pt x="8" y="453"/>
                  </a:lnTo>
                  <a:lnTo>
                    <a:pt x="6" y="453"/>
                  </a:lnTo>
                  <a:lnTo>
                    <a:pt x="4" y="453"/>
                  </a:lnTo>
                  <a:lnTo>
                    <a:pt x="2" y="453"/>
                  </a:lnTo>
                  <a:lnTo>
                    <a:pt x="2" y="453"/>
                  </a:lnTo>
                  <a:lnTo>
                    <a:pt x="2" y="45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29"/>
            <p:cNvSpPr/>
            <p:nvPr/>
          </p:nvSpPr>
          <p:spPr bwMode="auto">
            <a:xfrm>
              <a:off x="6318250" y="2909888"/>
              <a:ext cx="320675" cy="387350"/>
            </a:xfrm>
            <a:custGeom>
              <a:avLst/>
              <a:gdLst>
                <a:gd name="T0" fmla="*/ 327 w 404"/>
                <a:gd name="T1" fmla="*/ 289 h 490"/>
                <a:gd name="T2" fmla="*/ 333 w 404"/>
                <a:gd name="T3" fmla="*/ 260 h 490"/>
                <a:gd name="T4" fmla="*/ 339 w 404"/>
                <a:gd name="T5" fmla="*/ 241 h 490"/>
                <a:gd name="T6" fmla="*/ 344 w 404"/>
                <a:gd name="T7" fmla="*/ 232 h 490"/>
                <a:gd name="T8" fmla="*/ 348 w 404"/>
                <a:gd name="T9" fmla="*/ 236 h 490"/>
                <a:gd name="T10" fmla="*/ 352 w 404"/>
                <a:gd name="T11" fmla="*/ 247 h 490"/>
                <a:gd name="T12" fmla="*/ 358 w 404"/>
                <a:gd name="T13" fmla="*/ 266 h 490"/>
                <a:gd name="T14" fmla="*/ 362 w 404"/>
                <a:gd name="T15" fmla="*/ 295 h 490"/>
                <a:gd name="T16" fmla="*/ 371 w 404"/>
                <a:gd name="T17" fmla="*/ 348 h 490"/>
                <a:gd name="T18" fmla="*/ 390 w 404"/>
                <a:gd name="T19" fmla="*/ 389 h 490"/>
                <a:gd name="T20" fmla="*/ 404 w 404"/>
                <a:gd name="T21" fmla="*/ 412 h 490"/>
                <a:gd name="T22" fmla="*/ 396 w 404"/>
                <a:gd name="T23" fmla="*/ 431 h 490"/>
                <a:gd name="T24" fmla="*/ 369 w 404"/>
                <a:gd name="T25" fmla="*/ 450 h 490"/>
                <a:gd name="T26" fmla="*/ 329 w 404"/>
                <a:gd name="T27" fmla="*/ 469 h 490"/>
                <a:gd name="T28" fmla="*/ 276 w 404"/>
                <a:gd name="T29" fmla="*/ 484 h 490"/>
                <a:gd name="T30" fmla="*/ 207 w 404"/>
                <a:gd name="T31" fmla="*/ 490 h 490"/>
                <a:gd name="T32" fmla="*/ 132 w 404"/>
                <a:gd name="T33" fmla="*/ 486 h 490"/>
                <a:gd name="T34" fmla="*/ 79 w 404"/>
                <a:gd name="T35" fmla="*/ 473 h 490"/>
                <a:gd name="T36" fmla="*/ 56 w 404"/>
                <a:gd name="T37" fmla="*/ 457 h 490"/>
                <a:gd name="T38" fmla="*/ 31 w 404"/>
                <a:gd name="T39" fmla="*/ 427 h 490"/>
                <a:gd name="T40" fmla="*/ 16 w 404"/>
                <a:gd name="T41" fmla="*/ 394 h 490"/>
                <a:gd name="T42" fmla="*/ 10 w 404"/>
                <a:gd name="T43" fmla="*/ 362 h 490"/>
                <a:gd name="T44" fmla="*/ 6 w 404"/>
                <a:gd name="T45" fmla="*/ 316 h 490"/>
                <a:gd name="T46" fmla="*/ 6 w 404"/>
                <a:gd name="T47" fmla="*/ 259 h 490"/>
                <a:gd name="T48" fmla="*/ 10 w 404"/>
                <a:gd name="T49" fmla="*/ 159 h 490"/>
                <a:gd name="T50" fmla="*/ 4 w 404"/>
                <a:gd name="T51" fmla="*/ 46 h 490"/>
                <a:gd name="T52" fmla="*/ 18 w 404"/>
                <a:gd name="T53" fmla="*/ 10 h 490"/>
                <a:gd name="T54" fmla="*/ 44 w 404"/>
                <a:gd name="T55" fmla="*/ 29 h 490"/>
                <a:gd name="T56" fmla="*/ 64 w 404"/>
                <a:gd name="T57" fmla="*/ 44 h 490"/>
                <a:gd name="T58" fmla="*/ 73 w 404"/>
                <a:gd name="T59" fmla="*/ 58 h 490"/>
                <a:gd name="T60" fmla="*/ 73 w 404"/>
                <a:gd name="T61" fmla="*/ 79 h 490"/>
                <a:gd name="T62" fmla="*/ 67 w 404"/>
                <a:gd name="T63" fmla="*/ 108 h 490"/>
                <a:gd name="T64" fmla="*/ 62 w 404"/>
                <a:gd name="T65" fmla="*/ 132 h 490"/>
                <a:gd name="T66" fmla="*/ 58 w 404"/>
                <a:gd name="T67" fmla="*/ 161 h 490"/>
                <a:gd name="T68" fmla="*/ 54 w 404"/>
                <a:gd name="T69" fmla="*/ 197 h 490"/>
                <a:gd name="T70" fmla="*/ 50 w 404"/>
                <a:gd name="T71" fmla="*/ 241 h 490"/>
                <a:gd name="T72" fmla="*/ 48 w 404"/>
                <a:gd name="T73" fmla="*/ 287 h 490"/>
                <a:gd name="T74" fmla="*/ 50 w 404"/>
                <a:gd name="T75" fmla="*/ 326 h 490"/>
                <a:gd name="T76" fmla="*/ 56 w 404"/>
                <a:gd name="T77" fmla="*/ 356 h 490"/>
                <a:gd name="T78" fmla="*/ 64 w 404"/>
                <a:gd name="T79" fmla="*/ 377 h 490"/>
                <a:gd name="T80" fmla="*/ 85 w 404"/>
                <a:gd name="T81" fmla="*/ 402 h 490"/>
                <a:gd name="T82" fmla="*/ 125 w 404"/>
                <a:gd name="T83" fmla="*/ 421 h 490"/>
                <a:gd name="T84" fmla="*/ 180 w 404"/>
                <a:gd name="T85" fmla="*/ 425 h 490"/>
                <a:gd name="T86" fmla="*/ 239 w 404"/>
                <a:gd name="T87" fmla="*/ 419 h 490"/>
                <a:gd name="T88" fmla="*/ 276 w 404"/>
                <a:gd name="T89" fmla="*/ 408 h 490"/>
                <a:gd name="T90" fmla="*/ 299 w 404"/>
                <a:gd name="T91" fmla="*/ 391 h 490"/>
                <a:gd name="T92" fmla="*/ 316 w 404"/>
                <a:gd name="T93" fmla="*/ 364 h 490"/>
                <a:gd name="T94" fmla="*/ 323 w 404"/>
                <a:gd name="T95" fmla="*/ 329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4" h="490">
                  <a:moveTo>
                    <a:pt x="325" y="320"/>
                  </a:moveTo>
                  <a:lnTo>
                    <a:pt x="325" y="308"/>
                  </a:lnTo>
                  <a:lnTo>
                    <a:pt x="327" y="299"/>
                  </a:lnTo>
                  <a:lnTo>
                    <a:pt x="327" y="289"/>
                  </a:lnTo>
                  <a:lnTo>
                    <a:pt x="329" y="282"/>
                  </a:lnTo>
                  <a:lnTo>
                    <a:pt x="329" y="274"/>
                  </a:lnTo>
                  <a:lnTo>
                    <a:pt x="331" y="266"/>
                  </a:lnTo>
                  <a:lnTo>
                    <a:pt x="333" y="260"/>
                  </a:lnTo>
                  <a:lnTo>
                    <a:pt x="333" y="255"/>
                  </a:lnTo>
                  <a:lnTo>
                    <a:pt x="335" y="249"/>
                  </a:lnTo>
                  <a:lnTo>
                    <a:pt x="337" y="245"/>
                  </a:lnTo>
                  <a:lnTo>
                    <a:pt x="339" y="241"/>
                  </a:lnTo>
                  <a:lnTo>
                    <a:pt x="339" y="238"/>
                  </a:lnTo>
                  <a:lnTo>
                    <a:pt x="341" y="236"/>
                  </a:lnTo>
                  <a:lnTo>
                    <a:pt x="343" y="234"/>
                  </a:lnTo>
                  <a:lnTo>
                    <a:pt x="344" y="232"/>
                  </a:lnTo>
                  <a:lnTo>
                    <a:pt x="346" y="232"/>
                  </a:lnTo>
                  <a:lnTo>
                    <a:pt x="346" y="232"/>
                  </a:lnTo>
                  <a:lnTo>
                    <a:pt x="348" y="234"/>
                  </a:lnTo>
                  <a:lnTo>
                    <a:pt x="348" y="236"/>
                  </a:lnTo>
                  <a:lnTo>
                    <a:pt x="350" y="238"/>
                  </a:lnTo>
                  <a:lnTo>
                    <a:pt x="350" y="239"/>
                  </a:lnTo>
                  <a:lnTo>
                    <a:pt x="352" y="243"/>
                  </a:lnTo>
                  <a:lnTo>
                    <a:pt x="352" y="247"/>
                  </a:lnTo>
                  <a:lnTo>
                    <a:pt x="354" y="251"/>
                  </a:lnTo>
                  <a:lnTo>
                    <a:pt x="356" y="255"/>
                  </a:lnTo>
                  <a:lnTo>
                    <a:pt x="356" y="260"/>
                  </a:lnTo>
                  <a:lnTo>
                    <a:pt x="358" y="266"/>
                  </a:lnTo>
                  <a:lnTo>
                    <a:pt x="358" y="272"/>
                  </a:lnTo>
                  <a:lnTo>
                    <a:pt x="360" y="280"/>
                  </a:lnTo>
                  <a:lnTo>
                    <a:pt x="360" y="287"/>
                  </a:lnTo>
                  <a:lnTo>
                    <a:pt x="362" y="295"/>
                  </a:lnTo>
                  <a:lnTo>
                    <a:pt x="362" y="303"/>
                  </a:lnTo>
                  <a:lnTo>
                    <a:pt x="364" y="320"/>
                  </a:lnTo>
                  <a:lnTo>
                    <a:pt x="367" y="335"/>
                  </a:lnTo>
                  <a:lnTo>
                    <a:pt x="371" y="348"/>
                  </a:lnTo>
                  <a:lnTo>
                    <a:pt x="375" y="360"/>
                  </a:lnTo>
                  <a:lnTo>
                    <a:pt x="379" y="371"/>
                  </a:lnTo>
                  <a:lnTo>
                    <a:pt x="385" y="381"/>
                  </a:lnTo>
                  <a:lnTo>
                    <a:pt x="390" y="389"/>
                  </a:lnTo>
                  <a:lnTo>
                    <a:pt x="396" y="394"/>
                  </a:lnTo>
                  <a:lnTo>
                    <a:pt x="400" y="400"/>
                  </a:lnTo>
                  <a:lnTo>
                    <a:pt x="402" y="406"/>
                  </a:lnTo>
                  <a:lnTo>
                    <a:pt x="404" y="412"/>
                  </a:lnTo>
                  <a:lnTo>
                    <a:pt x="404" y="417"/>
                  </a:lnTo>
                  <a:lnTo>
                    <a:pt x="404" y="421"/>
                  </a:lnTo>
                  <a:lnTo>
                    <a:pt x="402" y="427"/>
                  </a:lnTo>
                  <a:lnTo>
                    <a:pt x="396" y="431"/>
                  </a:lnTo>
                  <a:lnTo>
                    <a:pt x="392" y="436"/>
                  </a:lnTo>
                  <a:lnTo>
                    <a:pt x="385" y="440"/>
                  </a:lnTo>
                  <a:lnTo>
                    <a:pt x="377" y="446"/>
                  </a:lnTo>
                  <a:lnTo>
                    <a:pt x="369" y="450"/>
                  </a:lnTo>
                  <a:lnTo>
                    <a:pt x="360" y="454"/>
                  </a:lnTo>
                  <a:lnTo>
                    <a:pt x="350" y="459"/>
                  </a:lnTo>
                  <a:lnTo>
                    <a:pt x="341" y="463"/>
                  </a:lnTo>
                  <a:lnTo>
                    <a:pt x="329" y="469"/>
                  </a:lnTo>
                  <a:lnTo>
                    <a:pt x="316" y="473"/>
                  </a:lnTo>
                  <a:lnTo>
                    <a:pt x="304" y="477"/>
                  </a:lnTo>
                  <a:lnTo>
                    <a:pt x="289" y="480"/>
                  </a:lnTo>
                  <a:lnTo>
                    <a:pt x="276" y="484"/>
                  </a:lnTo>
                  <a:lnTo>
                    <a:pt x="260" y="486"/>
                  </a:lnTo>
                  <a:lnTo>
                    <a:pt x="243" y="488"/>
                  </a:lnTo>
                  <a:lnTo>
                    <a:pt x="226" y="488"/>
                  </a:lnTo>
                  <a:lnTo>
                    <a:pt x="207" y="490"/>
                  </a:lnTo>
                  <a:lnTo>
                    <a:pt x="188" y="490"/>
                  </a:lnTo>
                  <a:lnTo>
                    <a:pt x="167" y="490"/>
                  </a:lnTo>
                  <a:lnTo>
                    <a:pt x="150" y="488"/>
                  </a:lnTo>
                  <a:lnTo>
                    <a:pt x="132" y="486"/>
                  </a:lnTo>
                  <a:lnTo>
                    <a:pt x="117" y="484"/>
                  </a:lnTo>
                  <a:lnTo>
                    <a:pt x="102" y="480"/>
                  </a:lnTo>
                  <a:lnTo>
                    <a:pt x="90" y="477"/>
                  </a:lnTo>
                  <a:lnTo>
                    <a:pt x="79" y="473"/>
                  </a:lnTo>
                  <a:lnTo>
                    <a:pt x="75" y="471"/>
                  </a:lnTo>
                  <a:lnTo>
                    <a:pt x="71" y="469"/>
                  </a:lnTo>
                  <a:lnTo>
                    <a:pt x="64" y="463"/>
                  </a:lnTo>
                  <a:lnTo>
                    <a:pt x="56" y="457"/>
                  </a:lnTo>
                  <a:lnTo>
                    <a:pt x="48" y="452"/>
                  </a:lnTo>
                  <a:lnTo>
                    <a:pt x="43" y="444"/>
                  </a:lnTo>
                  <a:lnTo>
                    <a:pt x="37" y="436"/>
                  </a:lnTo>
                  <a:lnTo>
                    <a:pt x="31" y="427"/>
                  </a:lnTo>
                  <a:lnTo>
                    <a:pt x="25" y="417"/>
                  </a:lnTo>
                  <a:lnTo>
                    <a:pt x="21" y="406"/>
                  </a:lnTo>
                  <a:lnTo>
                    <a:pt x="18" y="400"/>
                  </a:lnTo>
                  <a:lnTo>
                    <a:pt x="16" y="394"/>
                  </a:lnTo>
                  <a:lnTo>
                    <a:pt x="14" y="387"/>
                  </a:lnTo>
                  <a:lnTo>
                    <a:pt x="12" y="379"/>
                  </a:lnTo>
                  <a:lnTo>
                    <a:pt x="12" y="371"/>
                  </a:lnTo>
                  <a:lnTo>
                    <a:pt x="10" y="362"/>
                  </a:lnTo>
                  <a:lnTo>
                    <a:pt x="10" y="350"/>
                  </a:lnTo>
                  <a:lnTo>
                    <a:pt x="8" y="341"/>
                  </a:lnTo>
                  <a:lnTo>
                    <a:pt x="8" y="329"/>
                  </a:lnTo>
                  <a:lnTo>
                    <a:pt x="6" y="316"/>
                  </a:lnTo>
                  <a:lnTo>
                    <a:pt x="6" y="303"/>
                  </a:lnTo>
                  <a:lnTo>
                    <a:pt x="6" y="289"/>
                  </a:lnTo>
                  <a:lnTo>
                    <a:pt x="6" y="274"/>
                  </a:lnTo>
                  <a:lnTo>
                    <a:pt x="6" y="259"/>
                  </a:lnTo>
                  <a:lnTo>
                    <a:pt x="8" y="241"/>
                  </a:lnTo>
                  <a:lnTo>
                    <a:pt x="8" y="224"/>
                  </a:lnTo>
                  <a:lnTo>
                    <a:pt x="10" y="190"/>
                  </a:lnTo>
                  <a:lnTo>
                    <a:pt x="10" y="159"/>
                  </a:lnTo>
                  <a:lnTo>
                    <a:pt x="10" y="129"/>
                  </a:lnTo>
                  <a:lnTo>
                    <a:pt x="8" y="100"/>
                  </a:lnTo>
                  <a:lnTo>
                    <a:pt x="6" y="73"/>
                  </a:lnTo>
                  <a:lnTo>
                    <a:pt x="4" y="46"/>
                  </a:lnTo>
                  <a:lnTo>
                    <a:pt x="2" y="23"/>
                  </a:lnTo>
                  <a:lnTo>
                    <a:pt x="0" y="0"/>
                  </a:lnTo>
                  <a:lnTo>
                    <a:pt x="8" y="6"/>
                  </a:lnTo>
                  <a:lnTo>
                    <a:pt x="18" y="10"/>
                  </a:lnTo>
                  <a:lnTo>
                    <a:pt x="25" y="16"/>
                  </a:lnTo>
                  <a:lnTo>
                    <a:pt x="33" y="20"/>
                  </a:lnTo>
                  <a:lnTo>
                    <a:pt x="39" y="25"/>
                  </a:lnTo>
                  <a:lnTo>
                    <a:pt x="44" y="29"/>
                  </a:lnTo>
                  <a:lnTo>
                    <a:pt x="50" y="33"/>
                  </a:lnTo>
                  <a:lnTo>
                    <a:pt x="56" y="37"/>
                  </a:lnTo>
                  <a:lnTo>
                    <a:pt x="60" y="41"/>
                  </a:lnTo>
                  <a:lnTo>
                    <a:pt x="64" y="44"/>
                  </a:lnTo>
                  <a:lnTo>
                    <a:pt x="67" y="48"/>
                  </a:lnTo>
                  <a:lnTo>
                    <a:pt x="69" y="52"/>
                  </a:lnTo>
                  <a:lnTo>
                    <a:pt x="73" y="54"/>
                  </a:lnTo>
                  <a:lnTo>
                    <a:pt x="73" y="58"/>
                  </a:lnTo>
                  <a:lnTo>
                    <a:pt x="75" y="60"/>
                  </a:lnTo>
                  <a:lnTo>
                    <a:pt x="75" y="62"/>
                  </a:lnTo>
                  <a:lnTo>
                    <a:pt x="75" y="73"/>
                  </a:lnTo>
                  <a:lnTo>
                    <a:pt x="73" y="79"/>
                  </a:lnTo>
                  <a:lnTo>
                    <a:pt x="73" y="85"/>
                  </a:lnTo>
                  <a:lnTo>
                    <a:pt x="71" y="92"/>
                  </a:lnTo>
                  <a:lnTo>
                    <a:pt x="69" y="100"/>
                  </a:lnTo>
                  <a:lnTo>
                    <a:pt x="67" y="108"/>
                  </a:lnTo>
                  <a:lnTo>
                    <a:pt x="67" y="117"/>
                  </a:lnTo>
                  <a:lnTo>
                    <a:pt x="65" y="121"/>
                  </a:lnTo>
                  <a:lnTo>
                    <a:pt x="64" y="127"/>
                  </a:lnTo>
                  <a:lnTo>
                    <a:pt x="62" y="132"/>
                  </a:lnTo>
                  <a:lnTo>
                    <a:pt x="62" y="138"/>
                  </a:lnTo>
                  <a:lnTo>
                    <a:pt x="60" y="146"/>
                  </a:lnTo>
                  <a:lnTo>
                    <a:pt x="58" y="153"/>
                  </a:lnTo>
                  <a:lnTo>
                    <a:pt x="58" y="161"/>
                  </a:lnTo>
                  <a:lnTo>
                    <a:pt x="56" y="169"/>
                  </a:lnTo>
                  <a:lnTo>
                    <a:pt x="56" y="178"/>
                  </a:lnTo>
                  <a:lnTo>
                    <a:pt x="54" y="188"/>
                  </a:lnTo>
                  <a:lnTo>
                    <a:pt x="54" y="197"/>
                  </a:lnTo>
                  <a:lnTo>
                    <a:pt x="52" y="207"/>
                  </a:lnTo>
                  <a:lnTo>
                    <a:pt x="52" y="218"/>
                  </a:lnTo>
                  <a:lnTo>
                    <a:pt x="52" y="230"/>
                  </a:lnTo>
                  <a:lnTo>
                    <a:pt x="50" y="241"/>
                  </a:lnTo>
                  <a:lnTo>
                    <a:pt x="50" y="253"/>
                  </a:lnTo>
                  <a:lnTo>
                    <a:pt x="48" y="266"/>
                  </a:lnTo>
                  <a:lnTo>
                    <a:pt x="48" y="278"/>
                  </a:lnTo>
                  <a:lnTo>
                    <a:pt x="48" y="287"/>
                  </a:lnTo>
                  <a:lnTo>
                    <a:pt x="48" y="299"/>
                  </a:lnTo>
                  <a:lnTo>
                    <a:pt x="50" y="308"/>
                  </a:lnTo>
                  <a:lnTo>
                    <a:pt x="50" y="318"/>
                  </a:lnTo>
                  <a:lnTo>
                    <a:pt x="50" y="326"/>
                  </a:lnTo>
                  <a:lnTo>
                    <a:pt x="52" y="335"/>
                  </a:lnTo>
                  <a:lnTo>
                    <a:pt x="54" y="343"/>
                  </a:lnTo>
                  <a:lnTo>
                    <a:pt x="54" y="350"/>
                  </a:lnTo>
                  <a:lnTo>
                    <a:pt x="56" y="356"/>
                  </a:lnTo>
                  <a:lnTo>
                    <a:pt x="58" y="362"/>
                  </a:lnTo>
                  <a:lnTo>
                    <a:pt x="60" y="368"/>
                  </a:lnTo>
                  <a:lnTo>
                    <a:pt x="62" y="373"/>
                  </a:lnTo>
                  <a:lnTo>
                    <a:pt x="64" y="377"/>
                  </a:lnTo>
                  <a:lnTo>
                    <a:pt x="67" y="381"/>
                  </a:lnTo>
                  <a:lnTo>
                    <a:pt x="71" y="389"/>
                  </a:lnTo>
                  <a:lnTo>
                    <a:pt x="77" y="396"/>
                  </a:lnTo>
                  <a:lnTo>
                    <a:pt x="85" y="402"/>
                  </a:lnTo>
                  <a:lnTo>
                    <a:pt x="92" y="410"/>
                  </a:lnTo>
                  <a:lnTo>
                    <a:pt x="102" y="413"/>
                  </a:lnTo>
                  <a:lnTo>
                    <a:pt x="111" y="417"/>
                  </a:lnTo>
                  <a:lnTo>
                    <a:pt x="125" y="421"/>
                  </a:lnTo>
                  <a:lnTo>
                    <a:pt x="138" y="423"/>
                  </a:lnTo>
                  <a:lnTo>
                    <a:pt x="151" y="425"/>
                  </a:lnTo>
                  <a:lnTo>
                    <a:pt x="165" y="425"/>
                  </a:lnTo>
                  <a:lnTo>
                    <a:pt x="180" y="425"/>
                  </a:lnTo>
                  <a:lnTo>
                    <a:pt x="193" y="425"/>
                  </a:lnTo>
                  <a:lnTo>
                    <a:pt x="209" y="425"/>
                  </a:lnTo>
                  <a:lnTo>
                    <a:pt x="224" y="423"/>
                  </a:lnTo>
                  <a:lnTo>
                    <a:pt x="239" y="419"/>
                  </a:lnTo>
                  <a:lnTo>
                    <a:pt x="255" y="415"/>
                  </a:lnTo>
                  <a:lnTo>
                    <a:pt x="262" y="413"/>
                  </a:lnTo>
                  <a:lnTo>
                    <a:pt x="268" y="412"/>
                  </a:lnTo>
                  <a:lnTo>
                    <a:pt x="276" y="408"/>
                  </a:lnTo>
                  <a:lnTo>
                    <a:pt x="281" y="404"/>
                  </a:lnTo>
                  <a:lnTo>
                    <a:pt x="287" y="400"/>
                  </a:lnTo>
                  <a:lnTo>
                    <a:pt x="293" y="394"/>
                  </a:lnTo>
                  <a:lnTo>
                    <a:pt x="299" y="391"/>
                  </a:lnTo>
                  <a:lnTo>
                    <a:pt x="304" y="385"/>
                  </a:lnTo>
                  <a:lnTo>
                    <a:pt x="308" y="377"/>
                  </a:lnTo>
                  <a:lnTo>
                    <a:pt x="312" y="371"/>
                  </a:lnTo>
                  <a:lnTo>
                    <a:pt x="316" y="364"/>
                  </a:lnTo>
                  <a:lnTo>
                    <a:pt x="318" y="356"/>
                  </a:lnTo>
                  <a:lnTo>
                    <a:pt x="320" y="348"/>
                  </a:lnTo>
                  <a:lnTo>
                    <a:pt x="322" y="339"/>
                  </a:lnTo>
                  <a:lnTo>
                    <a:pt x="323" y="329"/>
                  </a:lnTo>
                  <a:lnTo>
                    <a:pt x="325" y="320"/>
                  </a:lnTo>
                  <a:lnTo>
                    <a:pt x="325" y="32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30"/>
            <p:cNvSpPr/>
            <p:nvPr/>
          </p:nvSpPr>
          <p:spPr bwMode="auto">
            <a:xfrm>
              <a:off x="5937250" y="2762251"/>
              <a:ext cx="127000" cy="100013"/>
            </a:xfrm>
            <a:custGeom>
              <a:avLst/>
              <a:gdLst>
                <a:gd name="T0" fmla="*/ 0 w 158"/>
                <a:gd name="T1" fmla="*/ 11 h 126"/>
                <a:gd name="T2" fmla="*/ 2 w 158"/>
                <a:gd name="T3" fmla="*/ 8 h 126"/>
                <a:gd name="T4" fmla="*/ 6 w 158"/>
                <a:gd name="T5" fmla="*/ 6 h 126"/>
                <a:gd name="T6" fmla="*/ 9 w 158"/>
                <a:gd name="T7" fmla="*/ 4 h 126"/>
                <a:gd name="T8" fmla="*/ 15 w 158"/>
                <a:gd name="T9" fmla="*/ 2 h 126"/>
                <a:gd name="T10" fmla="*/ 23 w 158"/>
                <a:gd name="T11" fmla="*/ 2 h 126"/>
                <a:gd name="T12" fmla="*/ 30 w 158"/>
                <a:gd name="T13" fmla="*/ 0 h 126"/>
                <a:gd name="T14" fmla="*/ 40 w 158"/>
                <a:gd name="T15" fmla="*/ 2 h 126"/>
                <a:gd name="T16" fmla="*/ 50 w 158"/>
                <a:gd name="T17" fmla="*/ 2 h 126"/>
                <a:gd name="T18" fmla="*/ 61 w 158"/>
                <a:gd name="T19" fmla="*/ 4 h 126"/>
                <a:gd name="T20" fmla="*/ 71 w 158"/>
                <a:gd name="T21" fmla="*/ 8 h 126"/>
                <a:gd name="T22" fmla="*/ 80 w 158"/>
                <a:gd name="T23" fmla="*/ 10 h 126"/>
                <a:gd name="T24" fmla="*/ 90 w 158"/>
                <a:gd name="T25" fmla="*/ 15 h 126"/>
                <a:gd name="T26" fmla="*/ 99 w 158"/>
                <a:gd name="T27" fmla="*/ 19 h 126"/>
                <a:gd name="T28" fmla="*/ 109 w 158"/>
                <a:gd name="T29" fmla="*/ 25 h 126"/>
                <a:gd name="T30" fmla="*/ 116 w 158"/>
                <a:gd name="T31" fmla="*/ 29 h 126"/>
                <a:gd name="T32" fmla="*/ 124 w 158"/>
                <a:gd name="T33" fmla="*/ 36 h 126"/>
                <a:gd name="T34" fmla="*/ 132 w 158"/>
                <a:gd name="T35" fmla="*/ 44 h 126"/>
                <a:gd name="T36" fmla="*/ 139 w 158"/>
                <a:gd name="T37" fmla="*/ 50 h 126"/>
                <a:gd name="T38" fmla="*/ 145 w 158"/>
                <a:gd name="T39" fmla="*/ 55 h 126"/>
                <a:gd name="T40" fmla="*/ 149 w 158"/>
                <a:gd name="T41" fmla="*/ 61 h 126"/>
                <a:gd name="T42" fmla="*/ 153 w 158"/>
                <a:gd name="T43" fmla="*/ 65 h 126"/>
                <a:gd name="T44" fmla="*/ 157 w 158"/>
                <a:gd name="T45" fmla="*/ 69 h 126"/>
                <a:gd name="T46" fmla="*/ 157 w 158"/>
                <a:gd name="T47" fmla="*/ 71 h 126"/>
                <a:gd name="T48" fmla="*/ 158 w 158"/>
                <a:gd name="T49" fmla="*/ 73 h 126"/>
                <a:gd name="T50" fmla="*/ 158 w 158"/>
                <a:gd name="T51" fmla="*/ 80 h 126"/>
                <a:gd name="T52" fmla="*/ 157 w 158"/>
                <a:gd name="T53" fmla="*/ 88 h 126"/>
                <a:gd name="T54" fmla="*/ 157 w 158"/>
                <a:gd name="T55" fmla="*/ 97 h 126"/>
                <a:gd name="T56" fmla="*/ 155 w 158"/>
                <a:gd name="T57" fmla="*/ 107 h 126"/>
                <a:gd name="T58" fmla="*/ 153 w 158"/>
                <a:gd name="T59" fmla="*/ 111 h 126"/>
                <a:gd name="T60" fmla="*/ 151 w 158"/>
                <a:gd name="T61" fmla="*/ 115 h 126"/>
                <a:gd name="T62" fmla="*/ 147 w 158"/>
                <a:gd name="T63" fmla="*/ 119 h 126"/>
                <a:gd name="T64" fmla="*/ 145 w 158"/>
                <a:gd name="T65" fmla="*/ 120 h 126"/>
                <a:gd name="T66" fmla="*/ 141 w 158"/>
                <a:gd name="T67" fmla="*/ 124 h 126"/>
                <a:gd name="T68" fmla="*/ 137 w 158"/>
                <a:gd name="T69" fmla="*/ 126 h 126"/>
                <a:gd name="T70" fmla="*/ 134 w 158"/>
                <a:gd name="T71" fmla="*/ 126 h 126"/>
                <a:gd name="T72" fmla="*/ 128 w 158"/>
                <a:gd name="T73" fmla="*/ 126 h 126"/>
                <a:gd name="T74" fmla="*/ 124 w 158"/>
                <a:gd name="T75" fmla="*/ 126 h 126"/>
                <a:gd name="T76" fmla="*/ 118 w 158"/>
                <a:gd name="T77" fmla="*/ 124 h 126"/>
                <a:gd name="T78" fmla="*/ 111 w 158"/>
                <a:gd name="T79" fmla="*/ 120 h 126"/>
                <a:gd name="T80" fmla="*/ 103 w 158"/>
                <a:gd name="T81" fmla="*/ 115 h 126"/>
                <a:gd name="T82" fmla="*/ 93 w 158"/>
                <a:gd name="T83" fmla="*/ 107 h 126"/>
                <a:gd name="T84" fmla="*/ 82 w 158"/>
                <a:gd name="T85" fmla="*/ 97 h 126"/>
                <a:gd name="T86" fmla="*/ 76 w 158"/>
                <a:gd name="T87" fmla="*/ 92 h 126"/>
                <a:gd name="T88" fmla="*/ 71 w 158"/>
                <a:gd name="T89" fmla="*/ 86 h 126"/>
                <a:gd name="T90" fmla="*/ 65 w 158"/>
                <a:gd name="T91" fmla="*/ 80 h 126"/>
                <a:gd name="T92" fmla="*/ 57 w 158"/>
                <a:gd name="T93" fmla="*/ 73 h 126"/>
                <a:gd name="T94" fmla="*/ 44 w 158"/>
                <a:gd name="T95" fmla="*/ 59 h 126"/>
                <a:gd name="T96" fmla="*/ 32 w 158"/>
                <a:gd name="T97" fmla="*/ 48 h 126"/>
                <a:gd name="T98" fmla="*/ 23 w 158"/>
                <a:gd name="T99" fmla="*/ 38 h 126"/>
                <a:gd name="T100" fmla="*/ 15 w 158"/>
                <a:gd name="T101" fmla="*/ 29 h 126"/>
                <a:gd name="T102" fmla="*/ 7 w 158"/>
                <a:gd name="T103" fmla="*/ 23 h 126"/>
                <a:gd name="T104" fmla="*/ 4 w 158"/>
                <a:gd name="T105" fmla="*/ 17 h 126"/>
                <a:gd name="T106" fmla="*/ 2 w 158"/>
                <a:gd name="T107" fmla="*/ 15 h 126"/>
                <a:gd name="T108" fmla="*/ 0 w 158"/>
                <a:gd name="T109" fmla="*/ 13 h 126"/>
                <a:gd name="T110" fmla="*/ 0 w 158"/>
                <a:gd name="T111" fmla="*/ 11 h 126"/>
                <a:gd name="T112" fmla="*/ 0 w 158"/>
                <a:gd name="T113" fmla="*/ 11 h 126"/>
                <a:gd name="T114" fmla="*/ 0 w 158"/>
                <a:gd name="T115" fmla="*/ 1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8" h="126">
                  <a:moveTo>
                    <a:pt x="0" y="11"/>
                  </a:moveTo>
                  <a:lnTo>
                    <a:pt x="2" y="8"/>
                  </a:lnTo>
                  <a:lnTo>
                    <a:pt x="6" y="6"/>
                  </a:lnTo>
                  <a:lnTo>
                    <a:pt x="9" y="4"/>
                  </a:lnTo>
                  <a:lnTo>
                    <a:pt x="15" y="2"/>
                  </a:lnTo>
                  <a:lnTo>
                    <a:pt x="23" y="2"/>
                  </a:lnTo>
                  <a:lnTo>
                    <a:pt x="30" y="0"/>
                  </a:lnTo>
                  <a:lnTo>
                    <a:pt x="40" y="2"/>
                  </a:lnTo>
                  <a:lnTo>
                    <a:pt x="50" y="2"/>
                  </a:lnTo>
                  <a:lnTo>
                    <a:pt x="61" y="4"/>
                  </a:lnTo>
                  <a:lnTo>
                    <a:pt x="71" y="8"/>
                  </a:lnTo>
                  <a:lnTo>
                    <a:pt x="80" y="10"/>
                  </a:lnTo>
                  <a:lnTo>
                    <a:pt x="90" y="15"/>
                  </a:lnTo>
                  <a:lnTo>
                    <a:pt x="99" y="19"/>
                  </a:lnTo>
                  <a:lnTo>
                    <a:pt x="109" y="25"/>
                  </a:lnTo>
                  <a:lnTo>
                    <a:pt x="116" y="29"/>
                  </a:lnTo>
                  <a:lnTo>
                    <a:pt x="124" y="36"/>
                  </a:lnTo>
                  <a:lnTo>
                    <a:pt x="132" y="44"/>
                  </a:lnTo>
                  <a:lnTo>
                    <a:pt x="139" y="50"/>
                  </a:lnTo>
                  <a:lnTo>
                    <a:pt x="145" y="55"/>
                  </a:lnTo>
                  <a:lnTo>
                    <a:pt x="149" y="61"/>
                  </a:lnTo>
                  <a:lnTo>
                    <a:pt x="153" y="65"/>
                  </a:lnTo>
                  <a:lnTo>
                    <a:pt x="157" y="69"/>
                  </a:lnTo>
                  <a:lnTo>
                    <a:pt x="157" y="71"/>
                  </a:lnTo>
                  <a:lnTo>
                    <a:pt x="158" y="73"/>
                  </a:lnTo>
                  <a:lnTo>
                    <a:pt x="158" y="80"/>
                  </a:lnTo>
                  <a:lnTo>
                    <a:pt x="157" y="88"/>
                  </a:lnTo>
                  <a:lnTo>
                    <a:pt x="157" y="97"/>
                  </a:lnTo>
                  <a:lnTo>
                    <a:pt x="155" y="107"/>
                  </a:lnTo>
                  <a:lnTo>
                    <a:pt x="153" y="111"/>
                  </a:lnTo>
                  <a:lnTo>
                    <a:pt x="151" y="115"/>
                  </a:lnTo>
                  <a:lnTo>
                    <a:pt x="147" y="119"/>
                  </a:lnTo>
                  <a:lnTo>
                    <a:pt x="145" y="120"/>
                  </a:lnTo>
                  <a:lnTo>
                    <a:pt x="141" y="124"/>
                  </a:lnTo>
                  <a:lnTo>
                    <a:pt x="137" y="126"/>
                  </a:lnTo>
                  <a:lnTo>
                    <a:pt x="134" y="126"/>
                  </a:lnTo>
                  <a:lnTo>
                    <a:pt x="128" y="126"/>
                  </a:lnTo>
                  <a:lnTo>
                    <a:pt x="124" y="126"/>
                  </a:lnTo>
                  <a:lnTo>
                    <a:pt x="118" y="124"/>
                  </a:lnTo>
                  <a:lnTo>
                    <a:pt x="111" y="120"/>
                  </a:lnTo>
                  <a:lnTo>
                    <a:pt x="103" y="115"/>
                  </a:lnTo>
                  <a:lnTo>
                    <a:pt x="93" y="107"/>
                  </a:lnTo>
                  <a:lnTo>
                    <a:pt x="82" y="97"/>
                  </a:lnTo>
                  <a:lnTo>
                    <a:pt x="76" y="92"/>
                  </a:lnTo>
                  <a:lnTo>
                    <a:pt x="71" y="86"/>
                  </a:lnTo>
                  <a:lnTo>
                    <a:pt x="65" y="80"/>
                  </a:lnTo>
                  <a:lnTo>
                    <a:pt x="57" y="73"/>
                  </a:lnTo>
                  <a:lnTo>
                    <a:pt x="44" y="59"/>
                  </a:lnTo>
                  <a:lnTo>
                    <a:pt x="32" y="48"/>
                  </a:lnTo>
                  <a:lnTo>
                    <a:pt x="23" y="38"/>
                  </a:lnTo>
                  <a:lnTo>
                    <a:pt x="15" y="29"/>
                  </a:lnTo>
                  <a:lnTo>
                    <a:pt x="7" y="23"/>
                  </a:lnTo>
                  <a:lnTo>
                    <a:pt x="4" y="17"/>
                  </a:lnTo>
                  <a:lnTo>
                    <a:pt x="2" y="15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31"/>
            <p:cNvSpPr/>
            <p:nvPr/>
          </p:nvSpPr>
          <p:spPr bwMode="auto">
            <a:xfrm>
              <a:off x="5900738" y="2917826"/>
              <a:ext cx="185738" cy="304800"/>
            </a:xfrm>
            <a:custGeom>
              <a:avLst/>
              <a:gdLst>
                <a:gd name="T0" fmla="*/ 65 w 233"/>
                <a:gd name="T1" fmla="*/ 382 h 382"/>
                <a:gd name="T2" fmla="*/ 55 w 233"/>
                <a:gd name="T3" fmla="*/ 380 h 382"/>
                <a:gd name="T4" fmla="*/ 46 w 233"/>
                <a:gd name="T5" fmla="*/ 371 h 382"/>
                <a:gd name="T6" fmla="*/ 34 w 233"/>
                <a:gd name="T7" fmla="*/ 356 h 382"/>
                <a:gd name="T8" fmla="*/ 21 w 233"/>
                <a:gd name="T9" fmla="*/ 336 h 382"/>
                <a:gd name="T10" fmla="*/ 11 w 233"/>
                <a:gd name="T11" fmla="*/ 319 h 382"/>
                <a:gd name="T12" fmla="*/ 4 w 233"/>
                <a:gd name="T13" fmla="*/ 306 h 382"/>
                <a:gd name="T14" fmla="*/ 0 w 233"/>
                <a:gd name="T15" fmla="*/ 296 h 382"/>
                <a:gd name="T16" fmla="*/ 0 w 233"/>
                <a:gd name="T17" fmla="*/ 287 h 382"/>
                <a:gd name="T18" fmla="*/ 4 w 233"/>
                <a:gd name="T19" fmla="*/ 281 h 382"/>
                <a:gd name="T20" fmla="*/ 8 w 233"/>
                <a:gd name="T21" fmla="*/ 277 h 382"/>
                <a:gd name="T22" fmla="*/ 15 w 233"/>
                <a:gd name="T23" fmla="*/ 275 h 382"/>
                <a:gd name="T24" fmla="*/ 29 w 233"/>
                <a:gd name="T25" fmla="*/ 273 h 382"/>
                <a:gd name="T26" fmla="*/ 44 w 233"/>
                <a:gd name="T27" fmla="*/ 270 h 382"/>
                <a:gd name="T28" fmla="*/ 52 w 233"/>
                <a:gd name="T29" fmla="*/ 264 h 382"/>
                <a:gd name="T30" fmla="*/ 55 w 233"/>
                <a:gd name="T31" fmla="*/ 258 h 382"/>
                <a:gd name="T32" fmla="*/ 61 w 233"/>
                <a:gd name="T33" fmla="*/ 248 h 382"/>
                <a:gd name="T34" fmla="*/ 71 w 233"/>
                <a:gd name="T35" fmla="*/ 235 h 382"/>
                <a:gd name="T36" fmla="*/ 84 w 233"/>
                <a:gd name="T37" fmla="*/ 218 h 382"/>
                <a:gd name="T38" fmla="*/ 97 w 233"/>
                <a:gd name="T39" fmla="*/ 195 h 382"/>
                <a:gd name="T40" fmla="*/ 113 w 233"/>
                <a:gd name="T41" fmla="*/ 170 h 382"/>
                <a:gd name="T42" fmla="*/ 132 w 233"/>
                <a:gd name="T43" fmla="*/ 141 h 382"/>
                <a:gd name="T44" fmla="*/ 151 w 233"/>
                <a:gd name="T45" fmla="*/ 109 h 382"/>
                <a:gd name="T46" fmla="*/ 168 w 233"/>
                <a:gd name="T47" fmla="*/ 80 h 382"/>
                <a:gd name="T48" fmla="*/ 185 w 233"/>
                <a:gd name="T49" fmla="*/ 57 h 382"/>
                <a:gd name="T50" fmla="*/ 199 w 233"/>
                <a:gd name="T51" fmla="*/ 36 h 382"/>
                <a:gd name="T52" fmla="*/ 210 w 233"/>
                <a:gd name="T53" fmla="*/ 21 h 382"/>
                <a:gd name="T54" fmla="*/ 220 w 233"/>
                <a:gd name="T55" fmla="*/ 9 h 382"/>
                <a:gd name="T56" fmla="*/ 225 w 233"/>
                <a:gd name="T57" fmla="*/ 4 h 382"/>
                <a:gd name="T58" fmla="*/ 231 w 233"/>
                <a:gd name="T59" fmla="*/ 0 h 382"/>
                <a:gd name="T60" fmla="*/ 233 w 233"/>
                <a:gd name="T61" fmla="*/ 2 h 382"/>
                <a:gd name="T62" fmla="*/ 233 w 233"/>
                <a:gd name="T63" fmla="*/ 9 h 382"/>
                <a:gd name="T64" fmla="*/ 229 w 233"/>
                <a:gd name="T65" fmla="*/ 21 h 382"/>
                <a:gd name="T66" fmla="*/ 224 w 233"/>
                <a:gd name="T67" fmla="*/ 40 h 382"/>
                <a:gd name="T68" fmla="*/ 216 w 233"/>
                <a:gd name="T69" fmla="*/ 63 h 382"/>
                <a:gd name="T70" fmla="*/ 204 w 233"/>
                <a:gd name="T71" fmla="*/ 94 h 382"/>
                <a:gd name="T72" fmla="*/ 191 w 233"/>
                <a:gd name="T73" fmla="*/ 128 h 382"/>
                <a:gd name="T74" fmla="*/ 176 w 233"/>
                <a:gd name="T75" fmla="*/ 168 h 382"/>
                <a:gd name="T76" fmla="*/ 157 w 233"/>
                <a:gd name="T77" fmla="*/ 214 h 382"/>
                <a:gd name="T78" fmla="*/ 139 w 233"/>
                <a:gd name="T79" fmla="*/ 254 h 382"/>
                <a:gd name="T80" fmla="*/ 122 w 233"/>
                <a:gd name="T81" fmla="*/ 291 h 382"/>
                <a:gd name="T82" fmla="*/ 109 w 233"/>
                <a:gd name="T83" fmla="*/ 319 h 382"/>
                <a:gd name="T84" fmla="*/ 97 w 233"/>
                <a:gd name="T85" fmla="*/ 342 h 382"/>
                <a:gd name="T86" fmla="*/ 88 w 233"/>
                <a:gd name="T87" fmla="*/ 361 h 382"/>
                <a:gd name="T88" fmla="*/ 80 w 233"/>
                <a:gd name="T89" fmla="*/ 373 h 382"/>
                <a:gd name="T90" fmla="*/ 73 w 233"/>
                <a:gd name="T91" fmla="*/ 380 h 382"/>
                <a:gd name="T92" fmla="*/ 71 w 233"/>
                <a:gd name="T93" fmla="*/ 38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33" h="382">
                  <a:moveTo>
                    <a:pt x="71" y="382"/>
                  </a:moveTo>
                  <a:lnTo>
                    <a:pt x="65" y="382"/>
                  </a:lnTo>
                  <a:lnTo>
                    <a:pt x="61" y="382"/>
                  </a:lnTo>
                  <a:lnTo>
                    <a:pt x="55" y="380"/>
                  </a:lnTo>
                  <a:lnTo>
                    <a:pt x="52" y="377"/>
                  </a:lnTo>
                  <a:lnTo>
                    <a:pt x="46" y="371"/>
                  </a:lnTo>
                  <a:lnTo>
                    <a:pt x="40" y="363"/>
                  </a:lnTo>
                  <a:lnTo>
                    <a:pt x="34" y="356"/>
                  </a:lnTo>
                  <a:lnTo>
                    <a:pt x="29" y="344"/>
                  </a:lnTo>
                  <a:lnTo>
                    <a:pt x="21" y="336"/>
                  </a:lnTo>
                  <a:lnTo>
                    <a:pt x="15" y="327"/>
                  </a:lnTo>
                  <a:lnTo>
                    <a:pt x="11" y="319"/>
                  </a:lnTo>
                  <a:lnTo>
                    <a:pt x="6" y="314"/>
                  </a:lnTo>
                  <a:lnTo>
                    <a:pt x="4" y="306"/>
                  </a:lnTo>
                  <a:lnTo>
                    <a:pt x="2" y="300"/>
                  </a:lnTo>
                  <a:lnTo>
                    <a:pt x="0" y="296"/>
                  </a:lnTo>
                  <a:lnTo>
                    <a:pt x="0" y="291"/>
                  </a:lnTo>
                  <a:lnTo>
                    <a:pt x="0" y="287"/>
                  </a:lnTo>
                  <a:lnTo>
                    <a:pt x="2" y="283"/>
                  </a:lnTo>
                  <a:lnTo>
                    <a:pt x="4" y="281"/>
                  </a:lnTo>
                  <a:lnTo>
                    <a:pt x="6" y="277"/>
                  </a:lnTo>
                  <a:lnTo>
                    <a:pt x="8" y="277"/>
                  </a:lnTo>
                  <a:lnTo>
                    <a:pt x="11" y="275"/>
                  </a:lnTo>
                  <a:lnTo>
                    <a:pt x="15" y="275"/>
                  </a:lnTo>
                  <a:lnTo>
                    <a:pt x="21" y="275"/>
                  </a:lnTo>
                  <a:lnTo>
                    <a:pt x="29" y="273"/>
                  </a:lnTo>
                  <a:lnTo>
                    <a:pt x="36" y="271"/>
                  </a:lnTo>
                  <a:lnTo>
                    <a:pt x="44" y="270"/>
                  </a:lnTo>
                  <a:lnTo>
                    <a:pt x="50" y="266"/>
                  </a:lnTo>
                  <a:lnTo>
                    <a:pt x="52" y="264"/>
                  </a:lnTo>
                  <a:lnTo>
                    <a:pt x="53" y="262"/>
                  </a:lnTo>
                  <a:lnTo>
                    <a:pt x="55" y="258"/>
                  </a:lnTo>
                  <a:lnTo>
                    <a:pt x="57" y="254"/>
                  </a:lnTo>
                  <a:lnTo>
                    <a:pt x="61" y="248"/>
                  </a:lnTo>
                  <a:lnTo>
                    <a:pt x="67" y="243"/>
                  </a:lnTo>
                  <a:lnTo>
                    <a:pt x="71" y="235"/>
                  </a:lnTo>
                  <a:lnTo>
                    <a:pt x="76" y="227"/>
                  </a:lnTo>
                  <a:lnTo>
                    <a:pt x="84" y="218"/>
                  </a:lnTo>
                  <a:lnTo>
                    <a:pt x="90" y="206"/>
                  </a:lnTo>
                  <a:lnTo>
                    <a:pt x="97" y="195"/>
                  </a:lnTo>
                  <a:lnTo>
                    <a:pt x="105" y="183"/>
                  </a:lnTo>
                  <a:lnTo>
                    <a:pt x="113" y="170"/>
                  </a:lnTo>
                  <a:lnTo>
                    <a:pt x="122" y="157"/>
                  </a:lnTo>
                  <a:lnTo>
                    <a:pt x="132" y="141"/>
                  </a:lnTo>
                  <a:lnTo>
                    <a:pt x="141" y="124"/>
                  </a:lnTo>
                  <a:lnTo>
                    <a:pt x="151" y="109"/>
                  </a:lnTo>
                  <a:lnTo>
                    <a:pt x="160" y="94"/>
                  </a:lnTo>
                  <a:lnTo>
                    <a:pt x="168" y="80"/>
                  </a:lnTo>
                  <a:lnTo>
                    <a:pt x="178" y="69"/>
                  </a:lnTo>
                  <a:lnTo>
                    <a:pt x="185" y="57"/>
                  </a:lnTo>
                  <a:lnTo>
                    <a:pt x="191" y="46"/>
                  </a:lnTo>
                  <a:lnTo>
                    <a:pt x="199" y="36"/>
                  </a:lnTo>
                  <a:lnTo>
                    <a:pt x="204" y="29"/>
                  </a:lnTo>
                  <a:lnTo>
                    <a:pt x="210" y="21"/>
                  </a:lnTo>
                  <a:lnTo>
                    <a:pt x="214" y="15"/>
                  </a:lnTo>
                  <a:lnTo>
                    <a:pt x="220" y="9"/>
                  </a:lnTo>
                  <a:lnTo>
                    <a:pt x="224" y="6"/>
                  </a:lnTo>
                  <a:lnTo>
                    <a:pt x="225" y="4"/>
                  </a:lnTo>
                  <a:lnTo>
                    <a:pt x="229" y="2"/>
                  </a:lnTo>
                  <a:lnTo>
                    <a:pt x="231" y="0"/>
                  </a:lnTo>
                  <a:lnTo>
                    <a:pt x="233" y="0"/>
                  </a:lnTo>
                  <a:lnTo>
                    <a:pt x="233" y="2"/>
                  </a:lnTo>
                  <a:lnTo>
                    <a:pt x="233" y="6"/>
                  </a:lnTo>
                  <a:lnTo>
                    <a:pt x="233" y="9"/>
                  </a:lnTo>
                  <a:lnTo>
                    <a:pt x="231" y="15"/>
                  </a:lnTo>
                  <a:lnTo>
                    <a:pt x="229" y="21"/>
                  </a:lnTo>
                  <a:lnTo>
                    <a:pt x="227" y="31"/>
                  </a:lnTo>
                  <a:lnTo>
                    <a:pt x="224" y="40"/>
                  </a:lnTo>
                  <a:lnTo>
                    <a:pt x="220" y="52"/>
                  </a:lnTo>
                  <a:lnTo>
                    <a:pt x="216" y="63"/>
                  </a:lnTo>
                  <a:lnTo>
                    <a:pt x="210" y="76"/>
                  </a:lnTo>
                  <a:lnTo>
                    <a:pt x="204" y="94"/>
                  </a:lnTo>
                  <a:lnTo>
                    <a:pt x="199" y="109"/>
                  </a:lnTo>
                  <a:lnTo>
                    <a:pt x="191" y="128"/>
                  </a:lnTo>
                  <a:lnTo>
                    <a:pt x="183" y="147"/>
                  </a:lnTo>
                  <a:lnTo>
                    <a:pt x="176" y="168"/>
                  </a:lnTo>
                  <a:lnTo>
                    <a:pt x="166" y="191"/>
                  </a:lnTo>
                  <a:lnTo>
                    <a:pt x="157" y="214"/>
                  </a:lnTo>
                  <a:lnTo>
                    <a:pt x="147" y="235"/>
                  </a:lnTo>
                  <a:lnTo>
                    <a:pt x="139" y="254"/>
                  </a:lnTo>
                  <a:lnTo>
                    <a:pt x="130" y="273"/>
                  </a:lnTo>
                  <a:lnTo>
                    <a:pt x="122" y="291"/>
                  </a:lnTo>
                  <a:lnTo>
                    <a:pt x="117" y="306"/>
                  </a:lnTo>
                  <a:lnTo>
                    <a:pt x="109" y="319"/>
                  </a:lnTo>
                  <a:lnTo>
                    <a:pt x="103" y="333"/>
                  </a:lnTo>
                  <a:lnTo>
                    <a:pt x="97" y="342"/>
                  </a:lnTo>
                  <a:lnTo>
                    <a:pt x="92" y="354"/>
                  </a:lnTo>
                  <a:lnTo>
                    <a:pt x="88" y="361"/>
                  </a:lnTo>
                  <a:lnTo>
                    <a:pt x="84" y="369"/>
                  </a:lnTo>
                  <a:lnTo>
                    <a:pt x="80" y="373"/>
                  </a:lnTo>
                  <a:lnTo>
                    <a:pt x="76" y="379"/>
                  </a:lnTo>
                  <a:lnTo>
                    <a:pt x="73" y="380"/>
                  </a:lnTo>
                  <a:lnTo>
                    <a:pt x="71" y="382"/>
                  </a:lnTo>
                  <a:lnTo>
                    <a:pt x="71" y="38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8" name="Freeform 125"/>
          <p:cNvSpPr/>
          <p:nvPr/>
        </p:nvSpPr>
        <p:spPr bwMode="auto">
          <a:xfrm>
            <a:off x="1968630" y="2217231"/>
            <a:ext cx="186166" cy="538264"/>
          </a:xfrm>
          <a:custGeom>
            <a:avLst/>
            <a:gdLst>
              <a:gd name="T0" fmla="*/ 6 w 94"/>
              <a:gd name="T1" fmla="*/ 23 h 268"/>
              <a:gd name="T2" fmla="*/ 0 w 94"/>
              <a:gd name="T3" fmla="*/ 10 h 268"/>
              <a:gd name="T4" fmla="*/ 0 w 94"/>
              <a:gd name="T5" fmla="*/ 2 h 268"/>
              <a:gd name="T6" fmla="*/ 2 w 94"/>
              <a:gd name="T7" fmla="*/ 0 h 268"/>
              <a:gd name="T8" fmla="*/ 6 w 94"/>
              <a:gd name="T9" fmla="*/ 0 h 268"/>
              <a:gd name="T10" fmla="*/ 14 w 94"/>
              <a:gd name="T11" fmla="*/ 0 h 268"/>
              <a:gd name="T12" fmla="*/ 23 w 94"/>
              <a:gd name="T13" fmla="*/ 0 h 268"/>
              <a:gd name="T14" fmla="*/ 37 w 94"/>
              <a:gd name="T15" fmla="*/ 0 h 268"/>
              <a:gd name="T16" fmla="*/ 52 w 94"/>
              <a:gd name="T17" fmla="*/ 0 h 268"/>
              <a:gd name="T18" fmla="*/ 69 w 94"/>
              <a:gd name="T19" fmla="*/ 2 h 268"/>
              <a:gd name="T20" fmla="*/ 81 w 94"/>
              <a:gd name="T21" fmla="*/ 19 h 268"/>
              <a:gd name="T22" fmla="*/ 83 w 94"/>
              <a:gd name="T23" fmla="*/ 50 h 268"/>
              <a:gd name="T24" fmla="*/ 84 w 94"/>
              <a:gd name="T25" fmla="*/ 80 h 268"/>
              <a:gd name="T26" fmla="*/ 88 w 94"/>
              <a:gd name="T27" fmla="*/ 107 h 268"/>
              <a:gd name="T28" fmla="*/ 90 w 94"/>
              <a:gd name="T29" fmla="*/ 132 h 268"/>
              <a:gd name="T30" fmla="*/ 90 w 94"/>
              <a:gd name="T31" fmla="*/ 155 h 268"/>
              <a:gd name="T32" fmla="*/ 92 w 94"/>
              <a:gd name="T33" fmla="*/ 176 h 268"/>
              <a:gd name="T34" fmla="*/ 94 w 94"/>
              <a:gd name="T35" fmla="*/ 193 h 268"/>
              <a:gd name="T36" fmla="*/ 94 w 94"/>
              <a:gd name="T37" fmla="*/ 210 h 268"/>
              <a:gd name="T38" fmla="*/ 94 w 94"/>
              <a:gd name="T39" fmla="*/ 224 h 268"/>
              <a:gd name="T40" fmla="*/ 94 w 94"/>
              <a:gd name="T41" fmla="*/ 237 h 268"/>
              <a:gd name="T42" fmla="*/ 94 w 94"/>
              <a:gd name="T43" fmla="*/ 247 h 268"/>
              <a:gd name="T44" fmla="*/ 92 w 94"/>
              <a:gd name="T45" fmla="*/ 256 h 268"/>
              <a:gd name="T46" fmla="*/ 92 w 94"/>
              <a:gd name="T47" fmla="*/ 262 h 268"/>
              <a:gd name="T48" fmla="*/ 90 w 94"/>
              <a:gd name="T49" fmla="*/ 266 h 268"/>
              <a:gd name="T50" fmla="*/ 88 w 94"/>
              <a:gd name="T51" fmla="*/ 268 h 268"/>
              <a:gd name="T52" fmla="*/ 84 w 94"/>
              <a:gd name="T53" fmla="*/ 268 h 268"/>
              <a:gd name="T54" fmla="*/ 81 w 94"/>
              <a:gd name="T55" fmla="*/ 268 h 268"/>
              <a:gd name="T56" fmla="*/ 75 w 94"/>
              <a:gd name="T57" fmla="*/ 264 h 268"/>
              <a:gd name="T58" fmla="*/ 71 w 94"/>
              <a:gd name="T59" fmla="*/ 260 h 268"/>
              <a:gd name="T60" fmla="*/ 67 w 94"/>
              <a:gd name="T61" fmla="*/ 253 h 268"/>
              <a:gd name="T62" fmla="*/ 63 w 94"/>
              <a:gd name="T63" fmla="*/ 241 h 268"/>
              <a:gd name="T64" fmla="*/ 61 w 94"/>
              <a:gd name="T65" fmla="*/ 230 h 268"/>
              <a:gd name="T66" fmla="*/ 58 w 94"/>
              <a:gd name="T67" fmla="*/ 214 h 268"/>
              <a:gd name="T68" fmla="*/ 52 w 94"/>
              <a:gd name="T69" fmla="*/ 176 h 268"/>
              <a:gd name="T70" fmla="*/ 40 w 94"/>
              <a:gd name="T71" fmla="*/ 119 h 268"/>
              <a:gd name="T72" fmla="*/ 35 w 94"/>
              <a:gd name="T73" fmla="*/ 84 h 268"/>
              <a:gd name="T74" fmla="*/ 27 w 94"/>
              <a:gd name="T75" fmla="*/ 65 h 268"/>
              <a:gd name="T76" fmla="*/ 21 w 94"/>
              <a:gd name="T77" fmla="*/ 50 h 268"/>
              <a:gd name="T78" fmla="*/ 16 w 94"/>
              <a:gd name="T79" fmla="*/ 36 h 268"/>
              <a:gd name="T80" fmla="*/ 12 w 94"/>
              <a:gd name="T81" fmla="*/ 33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4" h="268">
                <a:moveTo>
                  <a:pt x="12" y="33"/>
                </a:moveTo>
                <a:lnTo>
                  <a:pt x="6" y="23"/>
                </a:lnTo>
                <a:lnTo>
                  <a:pt x="2" y="15"/>
                </a:lnTo>
                <a:lnTo>
                  <a:pt x="0" y="1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lnTo>
                  <a:pt x="6" y="0"/>
                </a:lnTo>
                <a:lnTo>
                  <a:pt x="10" y="0"/>
                </a:lnTo>
                <a:lnTo>
                  <a:pt x="14" y="0"/>
                </a:lnTo>
                <a:lnTo>
                  <a:pt x="19" y="0"/>
                </a:lnTo>
                <a:lnTo>
                  <a:pt x="23" y="0"/>
                </a:lnTo>
                <a:lnTo>
                  <a:pt x="29" y="0"/>
                </a:lnTo>
                <a:lnTo>
                  <a:pt x="37" y="0"/>
                </a:lnTo>
                <a:lnTo>
                  <a:pt x="44" y="0"/>
                </a:lnTo>
                <a:lnTo>
                  <a:pt x="52" y="0"/>
                </a:lnTo>
                <a:lnTo>
                  <a:pt x="60" y="2"/>
                </a:lnTo>
                <a:lnTo>
                  <a:pt x="69" y="2"/>
                </a:lnTo>
                <a:lnTo>
                  <a:pt x="79" y="2"/>
                </a:lnTo>
                <a:lnTo>
                  <a:pt x="81" y="19"/>
                </a:lnTo>
                <a:lnTo>
                  <a:pt x="81" y="35"/>
                </a:lnTo>
                <a:lnTo>
                  <a:pt x="83" y="50"/>
                </a:lnTo>
                <a:lnTo>
                  <a:pt x="84" y="65"/>
                </a:lnTo>
                <a:lnTo>
                  <a:pt x="84" y="80"/>
                </a:lnTo>
                <a:lnTo>
                  <a:pt x="86" y="94"/>
                </a:lnTo>
                <a:lnTo>
                  <a:pt x="88" y="107"/>
                </a:lnTo>
                <a:lnTo>
                  <a:pt x="88" y="119"/>
                </a:lnTo>
                <a:lnTo>
                  <a:pt x="90" y="132"/>
                </a:lnTo>
                <a:lnTo>
                  <a:pt x="90" y="144"/>
                </a:lnTo>
                <a:lnTo>
                  <a:pt x="90" y="155"/>
                </a:lnTo>
                <a:lnTo>
                  <a:pt x="92" y="165"/>
                </a:lnTo>
                <a:lnTo>
                  <a:pt x="92" y="176"/>
                </a:lnTo>
                <a:lnTo>
                  <a:pt x="92" y="186"/>
                </a:lnTo>
                <a:lnTo>
                  <a:pt x="94" y="193"/>
                </a:lnTo>
                <a:lnTo>
                  <a:pt x="94" y="203"/>
                </a:lnTo>
                <a:lnTo>
                  <a:pt x="94" y="210"/>
                </a:lnTo>
                <a:lnTo>
                  <a:pt x="94" y="218"/>
                </a:lnTo>
                <a:lnTo>
                  <a:pt x="94" y="224"/>
                </a:lnTo>
                <a:lnTo>
                  <a:pt x="94" y="231"/>
                </a:lnTo>
                <a:lnTo>
                  <a:pt x="94" y="237"/>
                </a:lnTo>
                <a:lnTo>
                  <a:pt x="94" y="243"/>
                </a:lnTo>
                <a:lnTo>
                  <a:pt x="94" y="247"/>
                </a:lnTo>
                <a:lnTo>
                  <a:pt x="94" y="253"/>
                </a:lnTo>
                <a:lnTo>
                  <a:pt x="92" y="256"/>
                </a:lnTo>
                <a:lnTo>
                  <a:pt x="92" y="258"/>
                </a:lnTo>
                <a:lnTo>
                  <a:pt x="92" y="262"/>
                </a:lnTo>
                <a:lnTo>
                  <a:pt x="90" y="264"/>
                </a:lnTo>
                <a:lnTo>
                  <a:pt x="90" y="266"/>
                </a:lnTo>
                <a:lnTo>
                  <a:pt x="88" y="268"/>
                </a:lnTo>
                <a:lnTo>
                  <a:pt x="88" y="268"/>
                </a:lnTo>
                <a:lnTo>
                  <a:pt x="86" y="268"/>
                </a:lnTo>
                <a:lnTo>
                  <a:pt x="84" y="268"/>
                </a:lnTo>
                <a:lnTo>
                  <a:pt x="83" y="268"/>
                </a:lnTo>
                <a:lnTo>
                  <a:pt x="81" y="268"/>
                </a:lnTo>
                <a:lnTo>
                  <a:pt x="77" y="266"/>
                </a:lnTo>
                <a:lnTo>
                  <a:pt x="75" y="264"/>
                </a:lnTo>
                <a:lnTo>
                  <a:pt x="73" y="262"/>
                </a:lnTo>
                <a:lnTo>
                  <a:pt x="71" y="260"/>
                </a:lnTo>
                <a:lnTo>
                  <a:pt x="69" y="256"/>
                </a:lnTo>
                <a:lnTo>
                  <a:pt x="67" y="253"/>
                </a:lnTo>
                <a:lnTo>
                  <a:pt x="65" y="247"/>
                </a:lnTo>
                <a:lnTo>
                  <a:pt x="63" y="241"/>
                </a:lnTo>
                <a:lnTo>
                  <a:pt x="61" y="235"/>
                </a:lnTo>
                <a:lnTo>
                  <a:pt x="61" y="230"/>
                </a:lnTo>
                <a:lnTo>
                  <a:pt x="60" y="222"/>
                </a:lnTo>
                <a:lnTo>
                  <a:pt x="58" y="214"/>
                </a:lnTo>
                <a:lnTo>
                  <a:pt x="58" y="207"/>
                </a:lnTo>
                <a:lnTo>
                  <a:pt x="52" y="176"/>
                </a:lnTo>
                <a:lnTo>
                  <a:pt x="46" y="147"/>
                </a:lnTo>
                <a:lnTo>
                  <a:pt x="40" y="119"/>
                </a:lnTo>
                <a:lnTo>
                  <a:pt x="37" y="94"/>
                </a:lnTo>
                <a:lnTo>
                  <a:pt x="35" y="84"/>
                </a:lnTo>
                <a:lnTo>
                  <a:pt x="31" y="73"/>
                </a:lnTo>
                <a:lnTo>
                  <a:pt x="27" y="65"/>
                </a:lnTo>
                <a:lnTo>
                  <a:pt x="25" y="57"/>
                </a:lnTo>
                <a:lnTo>
                  <a:pt x="21" y="50"/>
                </a:lnTo>
                <a:lnTo>
                  <a:pt x="18" y="42"/>
                </a:lnTo>
                <a:lnTo>
                  <a:pt x="16" y="36"/>
                </a:lnTo>
                <a:lnTo>
                  <a:pt x="12" y="33"/>
                </a:lnTo>
                <a:lnTo>
                  <a:pt x="12" y="33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127"/>
          <p:cNvSpPr/>
          <p:nvPr/>
        </p:nvSpPr>
        <p:spPr bwMode="auto">
          <a:xfrm>
            <a:off x="2126468" y="2565280"/>
            <a:ext cx="562546" cy="169978"/>
          </a:xfrm>
          <a:custGeom>
            <a:avLst/>
            <a:gdLst>
              <a:gd name="T0" fmla="*/ 267 w 279"/>
              <a:gd name="T1" fmla="*/ 35 h 84"/>
              <a:gd name="T2" fmla="*/ 263 w 279"/>
              <a:gd name="T3" fmla="*/ 35 h 84"/>
              <a:gd name="T4" fmla="*/ 260 w 279"/>
              <a:gd name="T5" fmla="*/ 37 h 84"/>
              <a:gd name="T6" fmla="*/ 254 w 279"/>
              <a:gd name="T7" fmla="*/ 38 h 84"/>
              <a:gd name="T8" fmla="*/ 244 w 279"/>
              <a:gd name="T9" fmla="*/ 38 h 84"/>
              <a:gd name="T10" fmla="*/ 235 w 279"/>
              <a:gd name="T11" fmla="*/ 42 h 84"/>
              <a:gd name="T12" fmla="*/ 223 w 279"/>
              <a:gd name="T13" fmla="*/ 44 h 84"/>
              <a:gd name="T14" fmla="*/ 210 w 279"/>
              <a:gd name="T15" fmla="*/ 46 h 84"/>
              <a:gd name="T16" fmla="*/ 195 w 279"/>
              <a:gd name="T17" fmla="*/ 50 h 84"/>
              <a:gd name="T18" fmla="*/ 175 w 279"/>
              <a:gd name="T19" fmla="*/ 52 h 84"/>
              <a:gd name="T20" fmla="*/ 166 w 279"/>
              <a:gd name="T21" fmla="*/ 54 h 84"/>
              <a:gd name="T22" fmla="*/ 156 w 279"/>
              <a:gd name="T23" fmla="*/ 56 h 84"/>
              <a:gd name="T24" fmla="*/ 147 w 279"/>
              <a:gd name="T25" fmla="*/ 58 h 84"/>
              <a:gd name="T26" fmla="*/ 135 w 279"/>
              <a:gd name="T27" fmla="*/ 59 h 84"/>
              <a:gd name="T28" fmla="*/ 124 w 279"/>
              <a:gd name="T29" fmla="*/ 61 h 84"/>
              <a:gd name="T30" fmla="*/ 112 w 279"/>
              <a:gd name="T31" fmla="*/ 63 h 84"/>
              <a:gd name="T32" fmla="*/ 99 w 279"/>
              <a:gd name="T33" fmla="*/ 67 h 84"/>
              <a:gd name="T34" fmla="*/ 88 w 279"/>
              <a:gd name="T35" fmla="*/ 69 h 84"/>
              <a:gd name="T36" fmla="*/ 74 w 279"/>
              <a:gd name="T37" fmla="*/ 71 h 84"/>
              <a:gd name="T38" fmla="*/ 59 w 279"/>
              <a:gd name="T39" fmla="*/ 73 h 84"/>
              <a:gd name="T40" fmla="*/ 46 w 279"/>
              <a:gd name="T41" fmla="*/ 75 h 84"/>
              <a:gd name="T42" fmla="*/ 30 w 279"/>
              <a:gd name="T43" fmla="*/ 79 h 84"/>
              <a:gd name="T44" fmla="*/ 15 w 279"/>
              <a:gd name="T45" fmla="*/ 81 h 84"/>
              <a:gd name="T46" fmla="*/ 0 w 279"/>
              <a:gd name="T47" fmla="*/ 84 h 84"/>
              <a:gd name="T48" fmla="*/ 0 w 279"/>
              <a:gd name="T49" fmla="*/ 50 h 84"/>
              <a:gd name="T50" fmla="*/ 15 w 279"/>
              <a:gd name="T51" fmla="*/ 46 h 84"/>
              <a:gd name="T52" fmla="*/ 30 w 279"/>
              <a:gd name="T53" fmla="*/ 44 h 84"/>
              <a:gd name="T54" fmla="*/ 46 w 279"/>
              <a:gd name="T55" fmla="*/ 40 h 84"/>
              <a:gd name="T56" fmla="*/ 59 w 279"/>
              <a:gd name="T57" fmla="*/ 37 h 84"/>
              <a:gd name="T58" fmla="*/ 74 w 279"/>
              <a:gd name="T59" fmla="*/ 35 h 84"/>
              <a:gd name="T60" fmla="*/ 88 w 279"/>
              <a:gd name="T61" fmla="*/ 31 h 84"/>
              <a:gd name="T62" fmla="*/ 99 w 279"/>
              <a:gd name="T63" fmla="*/ 29 h 84"/>
              <a:gd name="T64" fmla="*/ 112 w 279"/>
              <a:gd name="T65" fmla="*/ 27 h 84"/>
              <a:gd name="T66" fmla="*/ 124 w 279"/>
              <a:gd name="T67" fmla="*/ 23 h 84"/>
              <a:gd name="T68" fmla="*/ 135 w 279"/>
              <a:gd name="T69" fmla="*/ 21 h 84"/>
              <a:gd name="T70" fmla="*/ 147 w 279"/>
              <a:gd name="T71" fmla="*/ 19 h 84"/>
              <a:gd name="T72" fmla="*/ 156 w 279"/>
              <a:gd name="T73" fmla="*/ 17 h 84"/>
              <a:gd name="T74" fmla="*/ 166 w 279"/>
              <a:gd name="T75" fmla="*/ 15 h 84"/>
              <a:gd name="T76" fmla="*/ 175 w 279"/>
              <a:gd name="T77" fmla="*/ 14 h 84"/>
              <a:gd name="T78" fmla="*/ 195 w 279"/>
              <a:gd name="T79" fmla="*/ 10 h 84"/>
              <a:gd name="T80" fmla="*/ 210 w 279"/>
              <a:gd name="T81" fmla="*/ 6 h 84"/>
              <a:gd name="T82" fmla="*/ 223 w 279"/>
              <a:gd name="T83" fmla="*/ 4 h 84"/>
              <a:gd name="T84" fmla="*/ 235 w 279"/>
              <a:gd name="T85" fmla="*/ 2 h 84"/>
              <a:gd name="T86" fmla="*/ 244 w 279"/>
              <a:gd name="T87" fmla="*/ 2 h 84"/>
              <a:gd name="T88" fmla="*/ 254 w 279"/>
              <a:gd name="T89" fmla="*/ 0 h 84"/>
              <a:gd name="T90" fmla="*/ 260 w 279"/>
              <a:gd name="T91" fmla="*/ 0 h 84"/>
              <a:gd name="T92" fmla="*/ 263 w 279"/>
              <a:gd name="T93" fmla="*/ 0 h 84"/>
              <a:gd name="T94" fmla="*/ 267 w 279"/>
              <a:gd name="T95" fmla="*/ 0 h 84"/>
              <a:gd name="T96" fmla="*/ 271 w 279"/>
              <a:gd name="T97" fmla="*/ 4 h 84"/>
              <a:gd name="T98" fmla="*/ 275 w 279"/>
              <a:gd name="T99" fmla="*/ 10 h 84"/>
              <a:gd name="T100" fmla="*/ 279 w 279"/>
              <a:gd name="T101" fmla="*/ 14 h 84"/>
              <a:gd name="T102" fmla="*/ 279 w 279"/>
              <a:gd name="T103" fmla="*/ 17 h 84"/>
              <a:gd name="T104" fmla="*/ 279 w 279"/>
              <a:gd name="T105" fmla="*/ 21 h 84"/>
              <a:gd name="T106" fmla="*/ 275 w 279"/>
              <a:gd name="T107" fmla="*/ 25 h 84"/>
              <a:gd name="T108" fmla="*/ 271 w 279"/>
              <a:gd name="T109" fmla="*/ 31 h 84"/>
              <a:gd name="T110" fmla="*/ 267 w 279"/>
              <a:gd name="T111" fmla="*/ 35 h 84"/>
              <a:gd name="T112" fmla="*/ 267 w 279"/>
              <a:gd name="T113" fmla="*/ 35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79" h="84">
                <a:moveTo>
                  <a:pt x="267" y="35"/>
                </a:moveTo>
                <a:lnTo>
                  <a:pt x="263" y="35"/>
                </a:lnTo>
                <a:lnTo>
                  <a:pt x="260" y="37"/>
                </a:lnTo>
                <a:lnTo>
                  <a:pt x="254" y="38"/>
                </a:lnTo>
                <a:lnTo>
                  <a:pt x="244" y="38"/>
                </a:lnTo>
                <a:lnTo>
                  <a:pt x="235" y="42"/>
                </a:lnTo>
                <a:lnTo>
                  <a:pt x="223" y="44"/>
                </a:lnTo>
                <a:lnTo>
                  <a:pt x="210" y="46"/>
                </a:lnTo>
                <a:lnTo>
                  <a:pt x="195" y="50"/>
                </a:lnTo>
                <a:lnTo>
                  <a:pt x="175" y="52"/>
                </a:lnTo>
                <a:lnTo>
                  <a:pt x="166" y="54"/>
                </a:lnTo>
                <a:lnTo>
                  <a:pt x="156" y="56"/>
                </a:lnTo>
                <a:lnTo>
                  <a:pt x="147" y="58"/>
                </a:lnTo>
                <a:lnTo>
                  <a:pt x="135" y="59"/>
                </a:lnTo>
                <a:lnTo>
                  <a:pt x="124" y="61"/>
                </a:lnTo>
                <a:lnTo>
                  <a:pt x="112" y="63"/>
                </a:lnTo>
                <a:lnTo>
                  <a:pt x="99" y="67"/>
                </a:lnTo>
                <a:lnTo>
                  <a:pt x="88" y="69"/>
                </a:lnTo>
                <a:lnTo>
                  <a:pt x="74" y="71"/>
                </a:lnTo>
                <a:lnTo>
                  <a:pt x="59" y="73"/>
                </a:lnTo>
                <a:lnTo>
                  <a:pt x="46" y="75"/>
                </a:lnTo>
                <a:lnTo>
                  <a:pt x="30" y="79"/>
                </a:lnTo>
                <a:lnTo>
                  <a:pt x="15" y="81"/>
                </a:lnTo>
                <a:lnTo>
                  <a:pt x="0" y="84"/>
                </a:lnTo>
                <a:lnTo>
                  <a:pt x="0" y="50"/>
                </a:lnTo>
                <a:lnTo>
                  <a:pt x="15" y="46"/>
                </a:lnTo>
                <a:lnTo>
                  <a:pt x="30" y="44"/>
                </a:lnTo>
                <a:lnTo>
                  <a:pt x="46" y="40"/>
                </a:lnTo>
                <a:lnTo>
                  <a:pt x="59" y="37"/>
                </a:lnTo>
                <a:lnTo>
                  <a:pt x="74" y="35"/>
                </a:lnTo>
                <a:lnTo>
                  <a:pt x="88" y="31"/>
                </a:lnTo>
                <a:lnTo>
                  <a:pt x="99" y="29"/>
                </a:lnTo>
                <a:lnTo>
                  <a:pt x="112" y="27"/>
                </a:lnTo>
                <a:lnTo>
                  <a:pt x="124" y="23"/>
                </a:lnTo>
                <a:lnTo>
                  <a:pt x="135" y="21"/>
                </a:lnTo>
                <a:lnTo>
                  <a:pt x="147" y="19"/>
                </a:lnTo>
                <a:lnTo>
                  <a:pt x="156" y="17"/>
                </a:lnTo>
                <a:lnTo>
                  <a:pt x="166" y="15"/>
                </a:lnTo>
                <a:lnTo>
                  <a:pt x="175" y="14"/>
                </a:lnTo>
                <a:lnTo>
                  <a:pt x="195" y="10"/>
                </a:lnTo>
                <a:lnTo>
                  <a:pt x="210" y="6"/>
                </a:lnTo>
                <a:lnTo>
                  <a:pt x="223" y="4"/>
                </a:lnTo>
                <a:lnTo>
                  <a:pt x="235" y="2"/>
                </a:lnTo>
                <a:lnTo>
                  <a:pt x="244" y="2"/>
                </a:lnTo>
                <a:lnTo>
                  <a:pt x="254" y="0"/>
                </a:lnTo>
                <a:lnTo>
                  <a:pt x="260" y="0"/>
                </a:lnTo>
                <a:lnTo>
                  <a:pt x="263" y="0"/>
                </a:lnTo>
                <a:lnTo>
                  <a:pt x="267" y="0"/>
                </a:lnTo>
                <a:lnTo>
                  <a:pt x="271" y="4"/>
                </a:lnTo>
                <a:lnTo>
                  <a:pt x="275" y="10"/>
                </a:lnTo>
                <a:lnTo>
                  <a:pt x="279" y="14"/>
                </a:lnTo>
                <a:lnTo>
                  <a:pt x="279" y="17"/>
                </a:lnTo>
                <a:lnTo>
                  <a:pt x="279" y="21"/>
                </a:lnTo>
                <a:lnTo>
                  <a:pt x="275" y="25"/>
                </a:lnTo>
                <a:lnTo>
                  <a:pt x="271" y="31"/>
                </a:lnTo>
                <a:lnTo>
                  <a:pt x="267" y="35"/>
                </a:lnTo>
                <a:lnTo>
                  <a:pt x="267" y="3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128"/>
          <p:cNvSpPr/>
          <p:nvPr/>
        </p:nvSpPr>
        <p:spPr bwMode="auto">
          <a:xfrm>
            <a:off x="1592253" y="2706927"/>
            <a:ext cx="732524" cy="918690"/>
          </a:xfrm>
          <a:custGeom>
            <a:avLst/>
            <a:gdLst>
              <a:gd name="T0" fmla="*/ 0 w 361"/>
              <a:gd name="T1" fmla="*/ 451 h 453"/>
              <a:gd name="T2" fmla="*/ 2 w 361"/>
              <a:gd name="T3" fmla="*/ 449 h 453"/>
              <a:gd name="T4" fmla="*/ 4 w 361"/>
              <a:gd name="T5" fmla="*/ 444 h 453"/>
              <a:gd name="T6" fmla="*/ 10 w 361"/>
              <a:gd name="T7" fmla="*/ 438 h 453"/>
              <a:gd name="T8" fmla="*/ 17 w 361"/>
              <a:gd name="T9" fmla="*/ 430 h 453"/>
              <a:gd name="T10" fmla="*/ 29 w 361"/>
              <a:gd name="T11" fmla="*/ 423 h 453"/>
              <a:gd name="T12" fmla="*/ 40 w 361"/>
              <a:gd name="T13" fmla="*/ 411 h 453"/>
              <a:gd name="T14" fmla="*/ 55 w 361"/>
              <a:gd name="T15" fmla="*/ 400 h 453"/>
              <a:gd name="T16" fmla="*/ 78 w 361"/>
              <a:gd name="T17" fmla="*/ 382 h 453"/>
              <a:gd name="T18" fmla="*/ 111 w 361"/>
              <a:gd name="T19" fmla="*/ 358 h 453"/>
              <a:gd name="T20" fmla="*/ 141 w 361"/>
              <a:gd name="T21" fmla="*/ 327 h 453"/>
              <a:gd name="T22" fmla="*/ 170 w 361"/>
              <a:gd name="T23" fmla="*/ 293 h 453"/>
              <a:gd name="T24" fmla="*/ 199 w 361"/>
              <a:gd name="T25" fmla="*/ 256 h 453"/>
              <a:gd name="T26" fmla="*/ 224 w 361"/>
              <a:gd name="T27" fmla="*/ 222 h 453"/>
              <a:gd name="T28" fmla="*/ 245 w 361"/>
              <a:gd name="T29" fmla="*/ 185 h 453"/>
              <a:gd name="T30" fmla="*/ 264 w 361"/>
              <a:gd name="T31" fmla="*/ 147 h 453"/>
              <a:gd name="T32" fmla="*/ 279 w 361"/>
              <a:gd name="T33" fmla="*/ 113 h 453"/>
              <a:gd name="T34" fmla="*/ 289 w 361"/>
              <a:gd name="T35" fmla="*/ 82 h 453"/>
              <a:gd name="T36" fmla="*/ 292 w 361"/>
              <a:gd name="T37" fmla="*/ 59 h 453"/>
              <a:gd name="T38" fmla="*/ 294 w 361"/>
              <a:gd name="T39" fmla="*/ 40 h 453"/>
              <a:gd name="T40" fmla="*/ 290 w 361"/>
              <a:gd name="T41" fmla="*/ 29 h 453"/>
              <a:gd name="T42" fmla="*/ 287 w 361"/>
              <a:gd name="T43" fmla="*/ 19 h 453"/>
              <a:gd name="T44" fmla="*/ 287 w 361"/>
              <a:gd name="T45" fmla="*/ 11 h 453"/>
              <a:gd name="T46" fmla="*/ 287 w 361"/>
              <a:gd name="T47" fmla="*/ 6 h 453"/>
              <a:gd name="T48" fmla="*/ 292 w 361"/>
              <a:gd name="T49" fmla="*/ 2 h 453"/>
              <a:gd name="T50" fmla="*/ 302 w 361"/>
              <a:gd name="T51" fmla="*/ 0 h 453"/>
              <a:gd name="T52" fmla="*/ 310 w 361"/>
              <a:gd name="T53" fmla="*/ 4 h 453"/>
              <a:gd name="T54" fmla="*/ 317 w 361"/>
              <a:gd name="T55" fmla="*/ 10 h 453"/>
              <a:gd name="T56" fmla="*/ 325 w 361"/>
              <a:gd name="T57" fmla="*/ 17 h 453"/>
              <a:gd name="T58" fmla="*/ 340 w 361"/>
              <a:gd name="T59" fmla="*/ 31 h 453"/>
              <a:gd name="T60" fmla="*/ 352 w 361"/>
              <a:gd name="T61" fmla="*/ 42 h 453"/>
              <a:gd name="T62" fmla="*/ 357 w 361"/>
              <a:gd name="T63" fmla="*/ 50 h 453"/>
              <a:gd name="T64" fmla="*/ 359 w 361"/>
              <a:gd name="T65" fmla="*/ 57 h 453"/>
              <a:gd name="T66" fmla="*/ 359 w 361"/>
              <a:gd name="T67" fmla="*/ 63 h 453"/>
              <a:gd name="T68" fmla="*/ 359 w 361"/>
              <a:gd name="T69" fmla="*/ 73 h 453"/>
              <a:gd name="T70" fmla="*/ 355 w 361"/>
              <a:gd name="T71" fmla="*/ 82 h 453"/>
              <a:gd name="T72" fmla="*/ 350 w 361"/>
              <a:gd name="T73" fmla="*/ 96 h 453"/>
              <a:gd name="T74" fmla="*/ 344 w 361"/>
              <a:gd name="T75" fmla="*/ 109 h 453"/>
              <a:gd name="T76" fmla="*/ 336 w 361"/>
              <a:gd name="T77" fmla="*/ 126 h 453"/>
              <a:gd name="T78" fmla="*/ 327 w 361"/>
              <a:gd name="T79" fmla="*/ 143 h 453"/>
              <a:gd name="T80" fmla="*/ 311 w 361"/>
              <a:gd name="T81" fmla="*/ 174 h 453"/>
              <a:gd name="T82" fmla="*/ 287 w 361"/>
              <a:gd name="T83" fmla="*/ 214 h 453"/>
              <a:gd name="T84" fmla="*/ 262 w 361"/>
              <a:gd name="T85" fmla="*/ 252 h 453"/>
              <a:gd name="T86" fmla="*/ 233 w 361"/>
              <a:gd name="T87" fmla="*/ 291 h 453"/>
              <a:gd name="T88" fmla="*/ 201 w 361"/>
              <a:gd name="T89" fmla="*/ 325 h 453"/>
              <a:gd name="T90" fmla="*/ 166 w 361"/>
              <a:gd name="T91" fmla="*/ 356 h 453"/>
              <a:gd name="T92" fmla="*/ 132 w 361"/>
              <a:gd name="T93" fmla="*/ 382 h 453"/>
              <a:gd name="T94" fmla="*/ 97 w 361"/>
              <a:gd name="T95" fmla="*/ 407 h 453"/>
              <a:gd name="T96" fmla="*/ 71 w 361"/>
              <a:gd name="T97" fmla="*/ 424 h 453"/>
              <a:gd name="T98" fmla="*/ 55 w 361"/>
              <a:gd name="T99" fmla="*/ 434 h 453"/>
              <a:gd name="T100" fmla="*/ 40 w 361"/>
              <a:gd name="T101" fmla="*/ 442 h 453"/>
              <a:gd name="T102" fmla="*/ 29 w 361"/>
              <a:gd name="T103" fmla="*/ 445 h 453"/>
              <a:gd name="T104" fmla="*/ 19 w 361"/>
              <a:gd name="T105" fmla="*/ 449 h 453"/>
              <a:gd name="T106" fmla="*/ 11 w 361"/>
              <a:gd name="T107" fmla="*/ 453 h 453"/>
              <a:gd name="T108" fmla="*/ 6 w 361"/>
              <a:gd name="T109" fmla="*/ 453 h 453"/>
              <a:gd name="T110" fmla="*/ 2 w 361"/>
              <a:gd name="T111" fmla="*/ 453 h 453"/>
              <a:gd name="T112" fmla="*/ 2 w 361"/>
              <a:gd name="T113" fmla="*/ 453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61" h="453">
                <a:moveTo>
                  <a:pt x="2" y="453"/>
                </a:moveTo>
                <a:lnTo>
                  <a:pt x="0" y="451"/>
                </a:lnTo>
                <a:lnTo>
                  <a:pt x="0" y="449"/>
                </a:lnTo>
                <a:lnTo>
                  <a:pt x="2" y="449"/>
                </a:lnTo>
                <a:lnTo>
                  <a:pt x="2" y="445"/>
                </a:lnTo>
                <a:lnTo>
                  <a:pt x="4" y="444"/>
                </a:lnTo>
                <a:lnTo>
                  <a:pt x="8" y="442"/>
                </a:lnTo>
                <a:lnTo>
                  <a:pt x="10" y="438"/>
                </a:lnTo>
                <a:lnTo>
                  <a:pt x="13" y="434"/>
                </a:lnTo>
                <a:lnTo>
                  <a:pt x="17" y="430"/>
                </a:lnTo>
                <a:lnTo>
                  <a:pt x="23" y="426"/>
                </a:lnTo>
                <a:lnTo>
                  <a:pt x="29" y="423"/>
                </a:lnTo>
                <a:lnTo>
                  <a:pt x="34" y="417"/>
                </a:lnTo>
                <a:lnTo>
                  <a:pt x="40" y="411"/>
                </a:lnTo>
                <a:lnTo>
                  <a:pt x="48" y="407"/>
                </a:lnTo>
                <a:lnTo>
                  <a:pt x="55" y="400"/>
                </a:lnTo>
                <a:lnTo>
                  <a:pt x="63" y="394"/>
                </a:lnTo>
                <a:lnTo>
                  <a:pt x="78" y="382"/>
                </a:lnTo>
                <a:lnTo>
                  <a:pt x="96" y="371"/>
                </a:lnTo>
                <a:lnTo>
                  <a:pt x="111" y="358"/>
                </a:lnTo>
                <a:lnTo>
                  <a:pt x="126" y="342"/>
                </a:lnTo>
                <a:lnTo>
                  <a:pt x="141" y="327"/>
                </a:lnTo>
                <a:lnTo>
                  <a:pt x="157" y="310"/>
                </a:lnTo>
                <a:lnTo>
                  <a:pt x="170" y="293"/>
                </a:lnTo>
                <a:lnTo>
                  <a:pt x="185" y="273"/>
                </a:lnTo>
                <a:lnTo>
                  <a:pt x="199" y="256"/>
                </a:lnTo>
                <a:lnTo>
                  <a:pt x="210" y="239"/>
                </a:lnTo>
                <a:lnTo>
                  <a:pt x="224" y="222"/>
                </a:lnTo>
                <a:lnTo>
                  <a:pt x="235" y="203"/>
                </a:lnTo>
                <a:lnTo>
                  <a:pt x="245" y="185"/>
                </a:lnTo>
                <a:lnTo>
                  <a:pt x="254" y="166"/>
                </a:lnTo>
                <a:lnTo>
                  <a:pt x="264" y="147"/>
                </a:lnTo>
                <a:lnTo>
                  <a:pt x="271" y="128"/>
                </a:lnTo>
                <a:lnTo>
                  <a:pt x="279" y="113"/>
                </a:lnTo>
                <a:lnTo>
                  <a:pt x="285" y="97"/>
                </a:lnTo>
                <a:lnTo>
                  <a:pt x="289" y="82"/>
                </a:lnTo>
                <a:lnTo>
                  <a:pt x="292" y="71"/>
                </a:lnTo>
                <a:lnTo>
                  <a:pt x="292" y="59"/>
                </a:lnTo>
                <a:lnTo>
                  <a:pt x="294" y="50"/>
                </a:lnTo>
                <a:lnTo>
                  <a:pt x="294" y="40"/>
                </a:lnTo>
                <a:lnTo>
                  <a:pt x="292" y="34"/>
                </a:lnTo>
                <a:lnTo>
                  <a:pt x="290" y="29"/>
                </a:lnTo>
                <a:lnTo>
                  <a:pt x="289" y="25"/>
                </a:lnTo>
                <a:lnTo>
                  <a:pt x="287" y="19"/>
                </a:lnTo>
                <a:lnTo>
                  <a:pt x="287" y="15"/>
                </a:lnTo>
                <a:lnTo>
                  <a:pt x="287" y="11"/>
                </a:lnTo>
                <a:lnTo>
                  <a:pt x="287" y="10"/>
                </a:lnTo>
                <a:lnTo>
                  <a:pt x="287" y="6"/>
                </a:lnTo>
                <a:lnTo>
                  <a:pt x="289" y="4"/>
                </a:lnTo>
                <a:lnTo>
                  <a:pt x="292" y="2"/>
                </a:lnTo>
                <a:lnTo>
                  <a:pt x="296" y="0"/>
                </a:lnTo>
                <a:lnTo>
                  <a:pt x="302" y="0"/>
                </a:lnTo>
                <a:lnTo>
                  <a:pt x="306" y="0"/>
                </a:lnTo>
                <a:lnTo>
                  <a:pt x="310" y="4"/>
                </a:lnTo>
                <a:lnTo>
                  <a:pt x="315" y="8"/>
                </a:lnTo>
                <a:lnTo>
                  <a:pt x="317" y="10"/>
                </a:lnTo>
                <a:lnTo>
                  <a:pt x="321" y="13"/>
                </a:lnTo>
                <a:lnTo>
                  <a:pt x="325" y="17"/>
                </a:lnTo>
                <a:lnTo>
                  <a:pt x="331" y="21"/>
                </a:lnTo>
                <a:lnTo>
                  <a:pt x="340" y="31"/>
                </a:lnTo>
                <a:lnTo>
                  <a:pt x="348" y="38"/>
                </a:lnTo>
                <a:lnTo>
                  <a:pt x="352" y="42"/>
                </a:lnTo>
                <a:lnTo>
                  <a:pt x="355" y="46"/>
                </a:lnTo>
                <a:lnTo>
                  <a:pt x="357" y="50"/>
                </a:lnTo>
                <a:lnTo>
                  <a:pt x="359" y="53"/>
                </a:lnTo>
                <a:lnTo>
                  <a:pt x="359" y="57"/>
                </a:lnTo>
                <a:lnTo>
                  <a:pt x="361" y="59"/>
                </a:lnTo>
                <a:lnTo>
                  <a:pt x="359" y="63"/>
                </a:lnTo>
                <a:lnTo>
                  <a:pt x="359" y="67"/>
                </a:lnTo>
                <a:lnTo>
                  <a:pt x="359" y="73"/>
                </a:lnTo>
                <a:lnTo>
                  <a:pt x="357" y="76"/>
                </a:lnTo>
                <a:lnTo>
                  <a:pt x="355" y="82"/>
                </a:lnTo>
                <a:lnTo>
                  <a:pt x="354" y="88"/>
                </a:lnTo>
                <a:lnTo>
                  <a:pt x="350" y="96"/>
                </a:lnTo>
                <a:lnTo>
                  <a:pt x="348" y="101"/>
                </a:lnTo>
                <a:lnTo>
                  <a:pt x="344" y="109"/>
                </a:lnTo>
                <a:lnTo>
                  <a:pt x="340" y="117"/>
                </a:lnTo>
                <a:lnTo>
                  <a:pt x="336" y="126"/>
                </a:lnTo>
                <a:lnTo>
                  <a:pt x="332" y="134"/>
                </a:lnTo>
                <a:lnTo>
                  <a:pt x="327" y="143"/>
                </a:lnTo>
                <a:lnTo>
                  <a:pt x="323" y="153"/>
                </a:lnTo>
                <a:lnTo>
                  <a:pt x="311" y="174"/>
                </a:lnTo>
                <a:lnTo>
                  <a:pt x="300" y="195"/>
                </a:lnTo>
                <a:lnTo>
                  <a:pt x="287" y="214"/>
                </a:lnTo>
                <a:lnTo>
                  <a:pt x="275" y="233"/>
                </a:lnTo>
                <a:lnTo>
                  <a:pt x="262" y="252"/>
                </a:lnTo>
                <a:lnTo>
                  <a:pt x="246" y="271"/>
                </a:lnTo>
                <a:lnTo>
                  <a:pt x="233" y="291"/>
                </a:lnTo>
                <a:lnTo>
                  <a:pt x="218" y="308"/>
                </a:lnTo>
                <a:lnTo>
                  <a:pt x="201" y="325"/>
                </a:lnTo>
                <a:lnTo>
                  <a:pt x="183" y="340"/>
                </a:lnTo>
                <a:lnTo>
                  <a:pt x="166" y="356"/>
                </a:lnTo>
                <a:lnTo>
                  <a:pt x="149" y="369"/>
                </a:lnTo>
                <a:lnTo>
                  <a:pt x="132" y="382"/>
                </a:lnTo>
                <a:lnTo>
                  <a:pt x="115" y="396"/>
                </a:lnTo>
                <a:lnTo>
                  <a:pt x="97" y="407"/>
                </a:lnTo>
                <a:lnTo>
                  <a:pt x="80" y="419"/>
                </a:lnTo>
                <a:lnTo>
                  <a:pt x="71" y="424"/>
                </a:lnTo>
                <a:lnTo>
                  <a:pt x="63" y="430"/>
                </a:lnTo>
                <a:lnTo>
                  <a:pt x="55" y="434"/>
                </a:lnTo>
                <a:lnTo>
                  <a:pt x="48" y="438"/>
                </a:lnTo>
                <a:lnTo>
                  <a:pt x="40" y="442"/>
                </a:lnTo>
                <a:lnTo>
                  <a:pt x="34" y="444"/>
                </a:lnTo>
                <a:lnTo>
                  <a:pt x="29" y="445"/>
                </a:lnTo>
                <a:lnTo>
                  <a:pt x="23" y="449"/>
                </a:lnTo>
                <a:lnTo>
                  <a:pt x="19" y="449"/>
                </a:lnTo>
                <a:lnTo>
                  <a:pt x="15" y="451"/>
                </a:lnTo>
                <a:lnTo>
                  <a:pt x="11" y="453"/>
                </a:lnTo>
                <a:lnTo>
                  <a:pt x="8" y="453"/>
                </a:lnTo>
                <a:lnTo>
                  <a:pt x="6" y="453"/>
                </a:lnTo>
                <a:lnTo>
                  <a:pt x="4" y="453"/>
                </a:lnTo>
                <a:lnTo>
                  <a:pt x="2" y="453"/>
                </a:lnTo>
                <a:lnTo>
                  <a:pt x="2" y="453"/>
                </a:lnTo>
                <a:lnTo>
                  <a:pt x="2" y="453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2512963" y="2218100"/>
            <a:ext cx="294567" cy="395745"/>
          </a:xfrm>
          <a:custGeom>
            <a:avLst/>
            <a:gdLst>
              <a:gd name="connsiteX0" fmla="*/ 294567 w 294567"/>
              <a:gd name="connsiteY0" fmla="*/ 0 h 395745"/>
              <a:gd name="connsiteX1" fmla="*/ 293414 w 294567"/>
              <a:gd name="connsiteY1" fmla="*/ 1153 h 395745"/>
              <a:gd name="connsiteX2" fmla="*/ 285320 w 294567"/>
              <a:gd name="connsiteY2" fmla="*/ 9247 h 395745"/>
              <a:gd name="connsiteX3" fmla="*/ 277226 w 294567"/>
              <a:gd name="connsiteY3" fmla="*/ 17342 h 395745"/>
              <a:gd name="connsiteX4" fmla="*/ 271155 w 294567"/>
              <a:gd name="connsiteY4" fmla="*/ 21389 h 395745"/>
              <a:gd name="connsiteX5" fmla="*/ 263061 w 294567"/>
              <a:gd name="connsiteY5" fmla="*/ 27459 h 395745"/>
              <a:gd name="connsiteX6" fmla="*/ 259014 w 294567"/>
              <a:gd name="connsiteY6" fmla="*/ 31506 h 395745"/>
              <a:gd name="connsiteX7" fmla="*/ 250920 w 294567"/>
              <a:gd name="connsiteY7" fmla="*/ 39601 h 395745"/>
              <a:gd name="connsiteX8" fmla="*/ 242825 w 294567"/>
              <a:gd name="connsiteY8" fmla="*/ 51742 h 395745"/>
              <a:gd name="connsiteX9" fmla="*/ 234731 w 294567"/>
              <a:gd name="connsiteY9" fmla="*/ 63883 h 395745"/>
              <a:gd name="connsiteX10" fmla="*/ 228661 w 294567"/>
              <a:gd name="connsiteY10" fmla="*/ 78048 h 395745"/>
              <a:gd name="connsiteX11" fmla="*/ 220566 w 294567"/>
              <a:gd name="connsiteY11" fmla="*/ 94236 h 395745"/>
              <a:gd name="connsiteX12" fmla="*/ 208425 w 294567"/>
              <a:gd name="connsiteY12" fmla="*/ 112448 h 395745"/>
              <a:gd name="connsiteX13" fmla="*/ 200331 w 294567"/>
              <a:gd name="connsiteY13" fmla="*/ 136731 h 395745"/>
              <a:gd name="connsiteX14" fmla="*/ 188190 w 294567"/>
              <a:gd name="connsiteY14" fmla="*/ 158990 h 395745"/>
              <a:gd name="connsiteX15" fmla="*/ 178072 w 294567"/>
              <a:gd name="connsiteY15" fmla="*/ 187320 h 395745"/>
              <a:gd name="connsiteX16" fmla="*/ 165931 w 294567"/>
              <a:gd name="connsiteY16" fmla="*/ 213626 h 395745"/>
              <a:gd name="connsiteX17" fmla="*/ 149742 w 294567"/>
              <a:gd name="connsiteY17" fmla="*/ 243979 h 395745"/>
              <a:gd name="connsiteX18" fmla="*/ 139625 w 294567"/>
              <a:gd name="connsiteY18" fmla="*/ 280403 h 395745"/>
              <a:gd name="connsiteX19" fmla="*/ 123436 w 294567"/>
              <a:gd name="connsiteY19" fmla="*/ 318850 h 395745"/>
              <a:gd name="connsiteX20" fmla="*/ 107248 w 294567"/>
              <a:gd name="connsiteY20" fmla="*/ 357298 h 395745"/>
              <a:gd name="connsiteX21" fmla="*/ 93083 w 294567"/>
              <a:gd name="connsiteY21" fmla="*/ 395745 h 395745"/>
              <a:gd name="connsiteX22" fmla="*/ 0 w 294567"/>
              <a:gd name="connsiteY22" fmla="*/ 395745 h 395745"/>
              <a:gd name="connsiteX23" fmla="*/ 8095 w 294567"/>
              <a:gd name="connsiteY23" fmla="*/ 357298 h 395745"/>
              <a:gd name="connsiteX24" fmla="*/ 14165 w 294567"/>
              <a:gd name="connsiteY24" fmla="*/ 322897 h 395745"/>
              <a:gd name="connsiteX25" fmla="*/ 22259 w 294567"/>
              <a:gd name="connsiteY25" fmla="*/ 288497 h 395745"/>
              <a:gd name="connsiteX26" fmla="*/ 26306 w 294567"/>
              <a:gd name="connsiteY26" fmla="*/ 256120 h 395745"/>
              <a:gd name="connsiteX27" fmla="*/ 34401 w 294567"/>
              <a:gd name="connsiteY27" fmla="*/ 229814 h 395745"/>
              <a:gd name="connsiteX28" fmla="*/ 38448 w 294567"/>
              <a:gd name="connsiteY28" fmla="*/ 201485 h 395745"/>
              <a:gd name="connsiteX29" fmla="*/ 46542 w 294567"/>
              <a:gd name="connsiteY29" fmla="*/ 179225 h 395745"/>
              <a:gd name="connsiteX30" fmla="*/ 50589 w 294567"/>
              <a:gd name="connsiteY30" fmla="*/ 156966 h 395745"/>
              <a:gd name="connsiteX31" fmla="*/ 54636 w 294567"/>
              <a:gd name="connsiteY31" fmla="*/ 136731 h 395745"/>
              <a:gd name="connsiteX32" fmla="*/ 56660 w 294567"/>
              <a:gd name="connsiteY32" fmla="*/ 116495 h 395745"/>
              <a:gd name="connsiteX33" fmla="*/ 60707 w 294567"/>
              <a:gd name="connsiteY33" fmla="*/ 102331 h 395745"/>
              <a:gd name="connsiteX34" fmla="*/ 60707 w 294567"/>
              <a:gd name="connsiteY34" fmla="*/ 86142 h 395745"/>
              <a:gd name="connsiteX35" fmla="*/ 64754 w 294567"/>
              <a:gd name="connsiteY35" fmla="*/ 74001 h 395745"/>
              <a:gd name="connsiteX36" fmla="*/ 64754 w 294567"/>
              <a:gd name="connsiteY36" fmla="*/ 67930 h 395745"/>
              <a:gd name="connsiteX37" fmla="*/ 68801 w 294567"/>
              <a:gd name="connsiteY37" fmla="*/ 59836 h 395745"/>
              <a:gd name="connsiteX38" fmla="*/ 68801 w 294567"/>
              <a:gd name="connsiteY38" fmla="*/ 51742 h 395745"/>
              <a:gd name="connsiteX39" fmla="*/ 64754 w 294567"/>
              <a:gd name="connsiteY39" fmla="*/ 35553 h 395745"/>
              <a:gd name="connsiteX40" fmla="*/ 60707 w 294567"/>
              <a:gd name="connsiteY40" fmla="*/ 21389 h 395745"/>
              <a:gd name="connsiteX41" fmla="*/ 57745 w 294567"/>
              <a:gd name="connsiteY41" fmla="*/ 12504 h 395745"/>
              <a:gd name="connsiteX42" fmla="*/ 294567 w 294567"/>
              <a:gd name="connsiteY42" fmla="*/ 0 h 395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94567" h="395745">
                <a:moveTo>
                  <a:pt x="294567" y="0"/>
                </a:moveTo>
                <a:lnTo>
                  <a:pt x="293414" y="1153"/>
                </a:lnTo>
                <a:lnTo>
                  <a:pt x="285320" y="9247"/>
                </a:lnTo>
                <a:lnTo>
                  <a:pt x="277226" y="17342"/>
                </a:lnTo>
                <a:lnTo>
                  <a:pt x="271155" y="21389"/>
                </a:lnTo>
                <a:lnTo>
                  <a:pt x="263061" y="27459"/>
                </a:lnTo>
                <a:lnTo>
                  <a:pt x="259014" y="31506"/>
                </a:lnTo>
                <a:lnTo>
                  <a:pt x="250920" y="39601"/>
                </a:lnTo>
                <a:lnTo>
                  <a:pt x="242825" y="51742"/>
                </a:lnTo>
                <a:lnTo>
                  <a:pt x="234731" y="63883"/>
                </a:lnTo>
                <a:lnTo>
                  <a:pt x="228661" y="78048"/>
                </a:lnTo>
                <a:lnTo>
                  <a:pt x="220566" y="94236"/>
                </a:lnTo>
                <a:lnTo>
                  <a:pt x="208425" y="112448"/>
                </a:lnTo>
                <a:lnTo>
                  <a:pt x="200331" y="136731"/>
                </a:lnTo>
                <a:lnTo>
                  <a:pt x="188190" y="158990"/>
                </a:lnTo>
                <a:lnTo>
                  <a:pt x="178072" y="187320"/>
                </a:lnTo>
                <a:lnTo>
                  <a:pt x="165931" y="213626"/>
                </a:lnTo>
                <a:lnTo>
                  <a:pt x="149742" y="243979"/>
                </a:lnTo>
                <a:lnTo>
                  <a:pt x="139625" y="280403"/>
                </a:lnTo>
                <a:lnTo>
                  <a:pt x="123436" y="318850"/>
                </a:lnTo>
                <a:lnTo>
                  <a:pt x="107248" y="357298"/>
                </a:lnTo>
                <a:lnTo>
                  <a:pt x="93083" y="395745"/>
                </a:lnTo>
                <a:lnTo>
                  <a:pt x="0" y="395745"/>
                </a:lnTo>
                <a:lnTo>
                  <a:pt x="8095" y="357298"/>
                </a:lnTo>
                <a:lnTo>
                  <a:pt x="14165" y="322897"/>
                </a:lnTo>
                <a:lnTo>
                  <a:pt x="22259" y="288497"/>
                </a:lnTo>
                <a:lnTo>
                  <a:pt x="26306" y="256120"/>
                </a:lnTo>
                <a:lnTo>
                  <a:pt x="34401" y="229814"/>
                </a:lnTo>
                <a:lnTo>
                  <a:pt x="38448" y="201485"/>
                </a:lnTo>
                <a:lnTo>
                  <a:pt x="46542" y="179225"/>
                </a:lnTo>
                <a:lnTo>
                  <a:pt x="50589" y="156966"/>
                </a:lnTo>
                <a:lnTo>
                  <a:pt x="54636" y="136731"/>
                </a:lnTo>
                <a:lnTo>
                  <a:pt x="56660" y="116495"/>
                </a:lnTo>
                <a:lnTo>
                  <a:pt x="60707" y="102331"/>
                </a:lnTo>
                <a:lnTo>
                  <a:pt x="60707" y="86142"/>
                </a:lnTo>
                <a:lnTo>
                  <a:pt x="64754" y="74001"/>
                </a:lnTo>
                <a:lnTo>
                  <a:pt x="64754" y="67930"/>
                </a:lnTo>
                <a:lnTo>
                  <a:pt x="68801" y="59836"/>
                </a:lnTo>
                <a:lnTo>
                  <a:pt x="68801" y="51742"/>
                </a:lnTo>
                <a:lnTo>
                  <a:pt x="64754" y="35553"/>
                </a:lnTo>
                <a:lnTo>
                  <a:pt x="60707" y="21389"/>
                </a:lnTo>
                <a:lnTo>
                  <a:pt x="57745" y="12504"/>
                </a:lnTo>
                <a:lnTo>
                  <a:pt x="294567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2627785" y="3364511"/>
            <a:ext cx="627819" cy="265152"/>
          </a:xfrm>
          <a:custGeom>
            <a:avLst/>
            <a:gdLst>
              <a:gd name="connsiteX0" fmla="*/ 452566 w 627819"/>
              <a:gd name="connsiteY0" fmla="*/ 0 h 265152"/>
              <a:gd name="connsiteX1" fmla="*/ 568077 w 627819"/>
              <a:gd name="connsiteY1" fmla="*/ 0 h 265152"/>
              <a:gd name="connsiteX2" fmla="*/ 569136 w 627819"/>
              <a:gd name="connsiteY2" fmla="*/ 3165 h 265152"/>
              <a:gd name="connsiteX3" fmla="*/ 577231 w 627819"/>
              <a:gd name="connsiteY3" fmla="*/ 25333 h 265152"/>
              <a:gd name="connsiteX4" fmla="*/ 589372 w 627819"/>
              <a:gd name="connsiteY4" fmla="*/ 45486 h 265152"/>
              <a:gd name="connsiteX5" fmla="*/ 599490 w 627819"/>
              <a:gd name="connsiteY5" fmla="*/ 61609 h 265152"/>
              <a:gd name="connsiteX6" fmla="*/ 611631 w 627819"/>
              <a:gd name="connsiteY6" fmla="*/ 71685 h 265152"/>
              <a:gd name="connsiteX7" fmla="*/ 619725 w 627819"/>
              <a:gd name="connsiteY7" fmla="*/ 83777 h 265152"/>
              <a:gd name="connsiteX8" fmla="*/ 623772 w 627819"/>
              <a:gd name="connsiteY8" fmla="*/ 95868 h 265152"/>
              <a:gd name="connsiteX9" fmla="*/ 627819 w 627819"/>
              <a:gd name="connsiteY9" fmla="*/ 107960 h 265152"/>
              <a:gd name="connsiteX10" fmla="*/ 627819 w 627819"/>
              <a:gd name="connsiteY10" fmla="*/ 118036 h 265152"/>
              <a:gd name="connsiteX11" fmla="*/ 627819 w 627819"/>
              <a:gd name="connsiteY11" fmla="*/ 126098 h 265152"/>
              <a:gd name="connsiteX12" fmla="*/ 623772 w 627819"/>
              <a:gd name="connsiteY12" fmla="*/ 138189 h 265152"/>
              <a:gd name="connsiteX13" fmla="*/ 611631 w 627819"/>
              <a:gd name="connsiteY13" fmla="*/ 146250 h 265152"/>
              <a:gd name="connsiteX14" fmla="*/ 603537 w 627819"/>
              <a:gd name="connsiteY14" fmla="*/ 156327 h 265152"/>
              <a:gd name="connsiteX15" fmla="*/ 589372 w 627819"/>
              <a:gd name="connsiteY15" fmla="*/ 164388 h 265152"/>
              <a:gd name="connsiteX16" fmla="*/ 573184 w 627819"/>
              <a:gd name="connsiteY16" fmla="*/ 176480 h 265152"/>
              <a:gd name="connsiteX17" fmla="*/ 556995 w 627819"/>
              <a:gd name="connsiteY17" fmla="*/ 184541 h 265152"/>
              <a:gd name="connsiteX18" fmla="*/ 538783 w 627819"/>
              <a:gd name="connsiteY18" fmla="*/ 192602 h 265152"/>
              <a:gd name="connsiteX19" fmla="*/ 518548 w 627819"/>
              <a:gd name="connsiteY19" fmla="*/ 202678 h 265152"/>
              <a:gd name="connsiteX20" fmla="*/ 500336 w 627819"/>
              <a:gd name="connsiteY20" fmla="*/ 210739 h 265152"/>
              <a:gd name="connsiteX21" fmla="*/ 476054 w 627819"/>
              <a:gd name="connsiteY21" fmla="*/ 222831 h 265152"/>
              <a:gd name="connsiteX22" fmla="*/ 449747 w 627819"/>
              <a:gd name="connsiteY22" fmla="*/ 230892 h 265152"/>
              <a:gd name="connsiteX23" fmla="*/ 425465 w 627819"/>
              <a:gd name="connsiteY23" fmla="*/ 238953 h 265152"/>
              <a:gd name="connsiteX24" fmla="*/ 395112 w 627819"/>
              <a:gd name="connsiteY24" fmla="*/ 244999 h 265152"/>
              <a:gd name="connsiteX25" fmla="*/ 368806 w 627819"/>
              <a:gd name="connsiteY25" fmla="*/ 253060 h 265152"/>
              <a:gd name="connsiteX26" fmla="*/ 336429 w 627819"/>
              <a:gd name="connsiteY26" fmla="*/ 257091 h 265152"/>
              <a:gd name="connsiteX27" fmla="*/ 302029 w 627819"/>
              <a:gd name="connsiteY27" fmla="*/ 261122 h 265152"/>
              <a:gd name="connsiteX28" fmla="*/ 267629 w 627819"/>
              <a:gd name="connsiteY28" fmla="*/ 261122 h 265152"/>
              <a:gd name="connsiteX29" fmla="*/ 229181 w 627819"/>
              <a:gd name="connsiteY29" fmla="*/ 265152 h 265152"/>
              <a:gd name="connsiteX30" fmla="*/ 190734 w 627819"/>
              <a:gd name="connsiteY30" fmla="*/ 265152 h 265152"/>
              <a:gd name="connsiteX31" fmla="*/ 148240 w 627819"/>
              <a:gd name="connsiteY31" fmla="*/ 265152 h 265152"/>
              <a:gd name="connsiteX32" fmla="*/ 113839 w 627819"/>
              <a:gd name="connsiteY32" fmla="*/ 261122 h 265152"/>
              <a:gd name="connsiteX33" fmla="*/ 77416 w 627819"/>
              <a:gd name="connsiteY33" fmla="*/ 257091 h 265152"/>
              <a:gd name="connsiteX34" fmla="*/ 47063 w 627819"/>
              <a:gd name="connsiteY34" fmla="*/ 253060 h 265152"/>
              <a:gd name="connsiteX35" fmla="*/ 16709 w 627819"/>
              <a:gd name="connsiteY35" fmla="*/ 244999 h 265152"/>
              <a:gd name="connsiteX36" fmla="*/ 0 w 627819"/>
              <a:gd name="connsiteY36" fmla="*/ 240839 h 265152"/>
              <a:gd name="connsiteX37" fmla="*/ 0 w 627819"/>
              <a:gd name="connsiteY37" fmla="*/ 104983 h 265152"/>
              <a:gd name="connsiteX38" fmla="*/ 16709 w 627819"/>
              <a:gd name="connsiteY38" fmla="*/ 109975 h 265152"/>
              <a:gd name="connsiteX39" fmla="*/ 34921 w 627819"/>
              <a:gd name="connsiteY39" fmla="*/ 118036 h 265152"/>
              <a:gd name="connsiteX40" fmla="*/ 63251 w 627819"/>
              <a:gd name="connsiteY40" fmla="*/ 126098 h 265152"/>
              <a:gd name="connsiteX41" fmla="*/ 89557 w 627819"/>
              <a:gd name="connsiteY41" fmla="*/ 130128 h 265152"/>
              <a:gd name="connsiteX42" fmla="*/ 115863 w 627819"/>
              <a:gd name="connsiteY42" fmla="*/ 134159 h 265152"/>
              <a:gd name="connsiteX43" fmla="*/ 144193 w 627819"/>
              <a:gd name="connsiteY43" fmla="*/ 134159 h 265152"/>
              <a:gd name="connsiteX44" fmla="*/ 174546 w 627819"/>
              <a:gd name="connsiteY44" fmla="*/ 134159 h 265152"/>
              <a:gd name="connsiteX45" fmla="*/ 200852 w 627819"/>
              <a:gd name="connsiteY45" fmla="*/ 134159 h 265152"/>
              <a:gd name="connsiteX46" fmla="*/ 233228 w 627819"/>
              <a:gd name="connsiteY46" fmla="*/ 134159 h 265152"/>
              <a:gd name="connsiteX47" fmla="*/ 263582 w 627819"/>
              <a:gd name="connsiteY47" fmla="*/ 130128 h 265152"/>
              <a:gd name="connsiteX48" fmla="*/ 293935 w 627819"/>
              <a:gd name="connsiteY48" fmla="*/ 122067 h 265152"/>
              <a:gd name="connsiteX49" fmla="*/ 326311 w 627819"/>
              <a:gd name="connsiteY49" fmla="*/ 114006 h 265152"/>
              <a:gd name="connsiteX50" fmla="*/ 340476 w 627819"/>
              <a:gd name="connsiteY50" fmla="*/ 109975 h 265152"/>
              <a:gd name="connsiteX51" fmla="*/ 352617 w 627819"/>
              <a:gd name="connsiteY51" fmla="*/ 107960 h 265152"/>
              <a:gd name="connsiteX52" fmla="*/ 368806 w 627819"/>
              <a:gd name="connsiteY52" fmla="*/ 99899 h 265152"/>
              <a:gd name="connsiteX53" fmla="*/ 378923 w 627819"/>
              <a:gd name="connsiteY53" fmla="*/ 91838 h 265152"/>
              <a:gd name="connsiteX54" fmla="*/ 391065 w 627819"/>
              <a:gd name="connsiteY54" fmla="*/ 83777 h 265152"/>
              <a:gd name="connsiteX55" fmla="*/ 403206 w 627819"/>
              <a:gd name="connsiteY55" fmla="*/ 71685 h 265152"/>
              <a:gd name="connsiteX56" fmla="*/ 415347 w 627819"/>
              <a:gd name="connsiteY56" fmla="*/ 65639 h 265152"/>
              <a:gd name="connsiteX57" fmla="*/ 425465 w 627819"/>
              <a:gd name="connsiteY57" fmla="*/ 53547 h 265152"/>
              <a:gd name="connsiteX58" fmla="*/ 433559 w 627819"/>
              <a:gd name="connsiteY58" fmla="*/ 37425 h 265152"/>
              <a:gd name="connsiteX59" fmla="*/ 441653 w 627819"/>
              <a:gd name="connsiteY59" fmla="*/ 25333 h 265152"/>
              <a:gd name="connsiteX60" fmla="*/ 449747 w 627819"/>
              <a:gd name="connsiteY60" fmla="*/ 11226 h 265152"/>
              <a:gd name="connsiteX61" fmla="*/ 452566 w 627819"/>
              <a:gd name="connsiteY61" fmla="*/ 0 h 265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627819" h="265152">
                <a:moveTo>
                  <a:pt x="452566" y="0"/>
                </a:moveTo>
                <a:lnTo>
                  <a:pt x="568077" y="0"/>
                </a:lnTo>
                <a:lnTo>
                  <a:pt x="569136" y="3165"/>
                </a:lnTo>
                <a:lnTo>
                  <a:pt x="577231" y="25333"/>
                </a:lnTo>
                <a:lnTo>
                  <a:pt x="589372" y="45486"/>
                </a:lnTo>
                <a:lnTo>
                  <a:pt x="599490" y="61609"/>
                </a:lnTo>
                <a:lnTo>
                  <a:pt x="611631" y="71685"/>
                </a:lnTo>
                <a:lnTo>
                  <a:pt x="619725" y="83777"/>
                </a:lnTo>
                <a:lnTo>
                  <a:pt x="623772" y="95868"/>
                </a:lnTo>
                <a:lnTo>
                  <a:pt x="627819" y="107960"/>
                </a:lnTo>
                <a:lnTo>
                  <a:pt x="627819" y="118036"/>
                </a:lnTo>
                <a:lnTo>
                  <a:pt x="627819" y="126098"/>
                </a:lnTo>
                <a:lnTo>
                  <a:pt x="623772" y="138189"/>
                </a:lnTo>
                <a:lnTo>
                  <a:pt x="611631" y="146250"/>
                </a:lnTo>
                <a:lnTo>
                  <a:pt x="603537" y="156327"/>
                </a:lnTo>
                <a:lnTo>
                  <a:pt x="589372" y="164388"/>
                </a:lnTo>
                <a:lnTo>
                  <a:pt x="573184" y="176480"/>
                </a:lnTo>
                <a:lnTo>
                  <a:pt x="556995" y="184541"/>
                </a:lnTo>
                <a:lnTo>
                  <a:pt x="538783" y="192602"/>
                </a:lnTo>
                <a:lnTo>
                  <a:pt x="518548" y="202678"/>
                </a:lnTo>
                <a:lnTo>
                  <a:pt x="500336" y="210739"/>
                </a:lnTo>
                <a:lnTo>
                  <a:pt x="476054" y="222831"/>
                </a:lnTo>
                <a:lnTo>
                  <a:pt x="449747" y="230892"/>
                </a:lnTo>
                <a:lnTo>
                  <a:pt x="425465" y="238953"/>
                </a:lnTo>
                <a:lnTo>
                  <a:pt x="395112" y="244999"/>
                </a:lnTo>
                <a:lnTo>
                  <a:pt x="368806" y="253060"/>
                </a:lnTo>
                <a:lnTo>
                  <a:pt x="336429" y="257091"/>
                </a:lnTo>
                <a:lnTo>
                  <a:pt x="302029" y="261122"/>
                </a:lnTo>
                <a:lnTo>
                  <a:pt x="267629" y="261122"/>
                </a:lnTo>
                <a:lnTo>
                  <a:pt x="229181" y="265152"/>
                </a:lnTo>
                <a:lnTo>
                  <a:pt x="190734" y="265152"/>
                </a:lnTo>
                <a:lnTo>
                  <a:pt x="148240" y="265152"/>
                </a:lnTo>
                <a:lnTo>
                  <a:pt x="113839" y="261122"/>
                </a:lnTo>
                <a:lnTo>
                  <a:pt x="77416" y="257091"/>
                </a:lnTo>
                <a:lnTo>
                  <a:pt x="47063" y="253060"/>
                </a:lnTo>
                <a:lnTo>
                  <a:pt x="16709" y="244999"/>
                </a:lnTo>
                <a:lnTo>
                  <a:pt x="0" y="240839"/>
                </a:lnTo>
                <a:lnTo>
                  <a:pt x="0" y="104983"/>
                </a:lnTo>
                <a:lnTo>
                  <a:pt x="16709" y="109975"/>
                </a:lnTo>
                <a:lnTo>
                  <a:pt x="34921" y="118036"/>
                </a:lnTo>
                <a:lnTo>
                  <a:pt x="63251" y="126098"/>
                </a:lnTo>
                <a:lnTo>
                  <a:pt x="89557" y="130128"/>
                </a:lnTo>
                <a:lnTo>
                  <a:pt x="115863" y="134159"/>
                </a:lnTo>
                <a:lnTo>
                  <a:pt x="144193" y="134159"/>
                </a:lnTo>
                <a:lnTo>
                  <a:pt x="174546" y="134159"/>
                </a:lnTo>
                <a:lnTo>
                  <a:pt x="200852" y="134159"/>
                </a:lnTo>
                <a:lnTo>
                  <a:pt x="233228" y="134159"/>
                </a:lnTo>
                <a:lnTo>
                  <a:pt x="263582" y="130128"/>
                </a:lnTo>
                <a:lnTo>
                  <a:pt x="293935" y="122067"/>
                </a:lnTo>
                <a:lnTo>
                  <a:pt x="326311" y="114006"/>
                </a:lnTo>
                <a:lnTo>
                  <a:pt x="340476" y="109975"/>
                </a:lnTo>
                <a:lnTo>
                  <a:pt x="352617" y="107960"/>
                </a:lnTo>
                <a:lnTo>
                  <a:pt x="368806" y="99899"/>
                </a:lnTo>
                <a:lnTo>
                  <a:pt x="378923" y="91838"/>
                </a:lnTo>
                <a:lnTo>
                  <a:pt x="391065" y="83777"/>
                </a:lnTo>
                <a:lnTo>
                  <a:pt x="403206" y="71685"/>
                </a:lnTo>
                <a:lnTo>
                  <a:pt x="415347" y="65639"/>
                </a:lnTo>
                <a:lnTo>
                  <a:pt x="425465" y="53547"/>
                </a:lnTo>
                <a:lnTo>
                  <a:pt x="433559" y="37425"/>
                </a:lnTo>
                <a:lnTo>
                  <a:pt x="441653" y="25333"/>
                </a:lnTo>
                <a:lnTo>
                  <a:pt x="449747" y="11226"/>
                </a:lnTo>
                <a:lnTo>
                  <a:pt x="452566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2033383" y="2067488"/>
            <a:ext cx="785134" cy="220567"/>
          </a:xfrm>
          <a:custGeom>
            <a:avLst/>
            <a:gdLst>
              <a:gd name="connsiteX0" fmla="*/ 578733 w 785134"/>
              <a:gd name="connsiteY0" fmla="*/ 0 h 220567"/>
              <a:gd name="connsiteX1" fmla="*/ 586827 w 785134"/>
              <a:gd name="connsiteY1" fmla="*/ 0 h 220567"/>
              <a:gd name="connsiteX2" fmla="*/ 598968 w 785134"/>
              <a:gd name="connsiteY2" fmla="*/ 4047 h 220567"/>
              <a:gd name="connsiteX3" fmla="*/ 607063 w 785134"/>
              <a:gd name="connsiteY3" fmla="*/ 8094 h 220567"/>
              <a:gd name="connsiteX4" fmla="*/ 621227 w 785134"/>
              <a:gd name="connsiteY4" fmla="*/ 12141 h 220567"/>
              <a:gd name="connsiteX5" fmla="*/ 633369 w 785134"/>
              <a:gd name="connsiteY5" fmla="*/ 20236 h 220567"/>
              <a:gd name="connsiteX6" fmla="*/ 653604 w 785134"/>
              <a:gd name="connsiteY6" fmla="*/ 32377 h 220567"/>
              <a:gd name="connsiteX7" fmla="*/ 667769 w 785134"/>
              <a:gd name="connsiteY7" fmla="*/ 40471 h 220567"/>
              <a:gd name="connsiteX8" fmla="*/ 692051 w 785134"/>
              <a:gd name="connsiteY8" fmla="*/ 50589 h 220567"/>
              <a:gd name="connsiteX9" fmla="*/ 710263 w 785134"/>
              <a:gd name="connsiteY9" fmla="*/ 66777 h 220567"/>
              <a:gd name="connsiteX10" fmla="*/ 730499 w 785134"/>
              <a:gd name="connsiteY10" fmla="*/ 82966 h 220567"/>
              <a:gd name="connsiteX11" fmla="*/ 742640 w 785134"/>
              <a:gd name="connsiteY11" fmla="*/ 93083 h 220567"/>
              <a:gd name="connsiteX12" fmla="*/ 756805 w 785134"/>
              <a:gd name="connsiteY12" fmla="*/ 101177 h 220567"/>
              <a:gd name="connsiteX13" fmla="*/ 764899 w 785134"/>
              <a:gd name="connsiteY13" fmla="*/ 113319 h 220567"/>
              <a:gd name="connsiteX14" fmla="*/ 772993 w 785134"/>
              <a:gd name="connsiteY14" fmla="*/ 117366 h 220567"/>
              <a:gd name="connsiteX15" fmla="*/ 781087 w 785134"/>
              <a:gd name="connsiteY15" fmla="*/ 125460 h 220567"/>
              <a:gd name="connsiteX16" fmla="*/ 785134 w 785134"/>
              <a:gd name="connsiteY16" fmla="*/ 129507 h 220567"/>
              <a:gd name="connsiteX17" fmla="*/ 785134 w 785134"/>
              <a:gd name="connsiteY17" fmla="*/ 131531 h 220567"/>
              <a:gd name="connsiteX18" fmla="*/ 781087 w 785134"/>
              <a:gd name="connsiteY18" fmla="*/ 139625 h 220567"/>
              <a:gd name="connsiteX19" fmla="*/ 777040 w 785134"/>
              <a:gd name="connsiteY19" fmla="*/ 147719 h 220567"/>
              <a:gd name="connsiteX20" fmla="*/ 774146 w 785134"/>
              <a:gd name="connsiteY20" fmla="*/ 150613 h 220567"/>
              <a:gd name="connsiteX21" fmla="*/ 537324 w 785134"/>
              <a:gd name="connsiteY21" fmla="*/ 163117 h 220567"/>
              <a:gd name="connsiteX22" fmla="*/ 536239 w 785134"/>
              <a:gd name="connsiteY22" fmla="*/ 159860 h 220567"/>
              <a:gd name="connsiteX23" fmla="*/ 530168 w 785134"/>
              <a:gd name="connsiteY23" fmla="*/ 151766 h 220567"/>
              <a:gd name="connsiteX24" fmla="*/ 518027 w 785134"/>
              <a:gd name="connsiteY24" fmla="*/ 147719 h 220567"/>
              <a:gd name="connsiteX25" fmla="*/ 505885 w 785134"/>
              <a:gd name="connsiteY25" fmla="*/ 139625 h 220567"/>
              <a:gd name="connsiteX26" fmla="*/ 491721 w 785134"/>
              <a:gd name="connsiteY26" fmla="*/ 135578 h 220567"/>
              <a:gd name="connsiteX27" fmla="*/ 471485 w 785134"/>
              <a:gd name="connsiteY27" fmla="*/ 135578 h 220567"/>
              <a:gd name="connsiteX28" fmla="*/ 459344 w 785134"/>
              <a:gd name="connsiteY28" fmla="*/ 139625 h 220567"/>
              <a:gd name="connsiteX29" fmla="*/ 447203 w 785134"/>
              <a:gd name="connsiteY29" fmla="*/ 143672 h 220567"/>
              <a:gd name="connsiteX30" fmla="*/ 433038 w 785134"/>
              <a:gd name="connsiteY30" fmla="*/ 147719 h 220567"/>
              <a:gd name="connsiteX31" fmla="*/ 412803 w 785134"/>
              <a:gd name="connsiteY31" fmla="*/ 151766 h 220567"/>
              <a:gd name="connsiteX32" fmla="*/ 394591 w 785134"/>
              <a:gd name="connsiteY32" fmla="*/ 155813 h 220567"/>
              <a:gd name="connsiteX33" fmla="*/ 366261 w 785134"/>
              <a:gd name="connsiteY33" fmla="*/ 163907 h 220567"/>
              <a:gd name="connsiteX34" fmla="*/ 339955 w 785134"/>
              <a:gd name="connsiteY34" fmla="*/ 172002 h 220567"/>
              <a:gd name="connsiteX35" fmla="*/ 313649 w 785134"/>
              <a:gd name="connsiteY35" fmla="*/ 178072 h 220567"/>
              <a:gd name="connsiteX36" fmla="*/ 277225 w 785134"/>
              <a:gd name="connsiteY36" fmla="*/ 186166 h 220567"/>
              <a:gd name="connsiteX37" fmla="*/ 238778 w 785134"/>
              <a:gd name="connsiteY37" fmla="*/ 194261 h 220567"/>
              <a:gd name="connsiteX38" fmla="*/ 204378 w 785134"/>
              <a:gd name="connsiteY38" fmla="*/ 202355 h 220567"/>
              <a:gd name="connsiteX39" fmla="*/ 165931 w 785134"/>
              <a:gd name="connsiteY39" fmla="*/ 206402 h 220567"/>
              <a:gd name="connsiteX40" fmla="*/ 127483 w 785134"/>
              <a:gd name="connsiteY40" fmla="*/ 210449 h 220567"/>
              <a:gd name="connsiteX41" fmla="*/ 84989 w 785134"/>
              <a:gd name="connsiteY41" fmla="*/ 214496 h 220567"/>
              <a:gd name="connsiteX42" fmla="*/ 42494 w 785134"/>
              <a:gd name="connsiteY42" fmla="*/ 218543 h 220567"/>
              <a:gd name="connsiteX43" fmla="*/ 0 w 785134"/>
              <a:gd name="connsiteY43" fmla="*/ 220567 h 220567"/>
              <a:gd name="connsiteX44" fmla="*/ 0 w 785134"/>
              <a:gd name="connsiteY44" fmla="*/ 151766 h 220567"/>
              <a:gd name="connsiteX45" fmla="*/ 30353 w 785134"/>
              <a:gd name="connsiteY45" fmla="*/ 151766 h 220567"/>
              <a:gd name="connsiteX46" fmla="*/ 60706 w 785134"/>
              <a:gd name="connsiteY46" fmla="*/ 147719 h 220567"/>
              <a:gd name="connsiteX47" fmla="*/ 97130 w 785134"/>
              <a:gd name="connsiteY47" fmla="*/ 143672 h 220567"/>
              <a:gd name="connsiteX48" fmla="*/ 135577 w 785134"/>
              <a:gd name="connsiteY48" fmla="*/ 139625 h 220567"/>
              <a:gd name="connsiteX49" fmla="*/ 174025 w 785134"/>
              <a:gd name="connsiteY49" fmla="*/ 131531 h 220567"/>
              <a:gd name="connsiteX50" fmla="*/ 220566 w 785134"/>
              <a:gd name="connsiteY50" fmla="*/ 125460 h 220567"/>
              <a:gd name="connsiteX51" fmla="*/ 267108 w 785134"/>
              <a:gd name="connsiteY51" fmla="*/ 113319 h 220567"/>
              <a:gd name="connsiteX52" fmla="*/ 293414 w 785134"/>
              <a:gd name="connsiteY52" fmla="*/ 109272 h 220567"/>
              <a:gd name="connsiteX53" fmla="*/ 319720 w 785134"/>
              <a:gd name="connsiteY53" fmla="*/ 101177 h 220567"/>
              <a:gd name="connsiteX54" fmla="*/ 344002 w 785134"/>
              <a:gd name="connsiteY54" fmla="*/ 97130 h 220567"/>
              <a:gd name="connsiteX55" fmla="*/ 366261 w 785134"/>
              <a:gd name="connsiteY55" fmla="*/ 89036 h 220567"/>
              <a:gd name="connsiteX56" fmla="*/ 390544 w 785134"/>
              <a:gd name="connsiteY56" fmla="*/ 87013 h 220567"/>
              <a:gd name="connsiteX57" fmla="*/ 408755 w 785134"/>
              <a:gd name="connsiteY57" fmla="*/ 78918 h 220567"/>
              <a:gd name="connsiteX58" fmla="*/ 428991 w 785134"/>
              <a:gd name="connsiteY58" fmla="*/ 74871 h 220567"/>
              <a:gd name="connsiteX59" fmla="*/ 445179 w 785134"/>
              <a:gd name="connsiteY59" fmla="*/ 66777 h 220567"/>
              <a:gd name="connsiteX60" fmla="*/ 463391 w 785134"/>
              <a:gd name="connsiteY60" fmla="*/ 62730 h 220567"/>
              <a:gd name="connsiteX61" fmla="*/ 475532 w 785134"/>
              <a:gd name="connsiteY61" fmla="*/ 58683 h 220567"/>
              <a:gd name="connsiteX62" fmla="*/ 491721 w 785134"/>
              <a:gd name="connsiteY62" fmla="*/ 54636 h 220567"/>
              <a:gd name="connsiteX63" fmla="*/ 501838 w 785134"/>
              <a:gd name="connsiteY63" fmla="*/ 50589 h 220567"/>
              <a:gd name="connsiteX64" fmla="*/ 509933 w 785134"/>
              <a:gd name="connsiteY64" fmla="*/ 42495 h 220567"/>
              <a:gd name="connsiteX65" fmla="*/ 522074 w 785134"/>
              <a:gd name="connsiteY65" fmla="*/ 40471 h 220567"/>
              <a:gd name="connsiteX66" fmla="*/ 526121 w 785134"/>
              <a:gd name="connsiteY66" fmla="*/ 36424 h 220567"/>
              <a:gd name="connsiteX67" fmla="*/ 534215 w 785134"/>
              <a:gd name="connsiteY67" fmla="*/ 36424 h 220567"/>
              <a:gd name="connsiteX68" fmla="*/ 536239 w 785134"/>
              <a:gd name="connsiteY68" fmla="*/ 32377 h 220567"/>
              <a:gd name="connsiteX69" fmla="*/ 540286 w 785134"/>
              <a:gd name="connsiteY69" fmla="*/ 28330 h 220567"/>
              <a:gd name="connsiteX70" fmla="*/ 548380 w 785134"/>
              <a:gd name="connsiteY70" fmla="*/ 16188 h 220567"/>
              <a:gd name="connsiteX71" fmla="*/ 556474 w 785134"/>
              <a:gd name="connsiteY71" fmla="*/ 8094 h 220567"/>
              <a:gd name="connsiteX72" fmla="*/ 568615 w 785134"/>
              <a:gd name="connsiteY72" fmla="*/ 4047 h 220567"/>
              <a:gd name="connsiteX73" fmla="*/ 578733 w 785134"/>
              <a:gd name="connsiteY73" fmla="*/ 0 h 220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785134" h="220567">
                <a:moveTo>
                  <a:pt x="578733" y="0"/>
                </a:moveTo>
                <a:lnTo>
                  <a:pt x="586827" y="0"/>
                </a:lnTo>
                <a:lnTo>
                  <a:pt x="598968" y="4047"/>
                </a:lnTo>
                <a:lnTo>
                  <a:pt x="607063" y="8094"/>
                </a:lnTo>
                <a:lnTo>
                  <a:pt x="621227" y="12141"/>
                </a:lnTo>
                <a:lnTo>
                  <a:pt x="633369" y="20236"/>
                </a:lnTo>
                <a:lnTo>
                  <a:pt x="653604" y="32377"/>
                </a:lnTo>
                <a:lnTo>
                  <a:pt x="667769" y="40471"/>
                </a:lnTo>
                <a:lnTo>
                  <a:pt x="692051" y="50589"/>
                </a:lnTo>
                <a:lnTo>
                  <a:pt x="710263" y="66777"/>
                </a:lnTo>
                <a:lnTo>
                  <a:pt x="730499" y="82966"/>
                </a:lnTo>
                <a:lnTo>
                  <a:pt x="742640" y="93083"/>
                </a:lnTo>
                <a:lnTo>
                  <a:pt x="756805" y="101177"/>
                </a:lnTo>
                <a:lnTo>
                  <a:pt x="764899" y="113319"/>
                </a:lnTo>
                <a:lnTo>
                  <a:pt x="772993" y="117366"/>
                </a:lnTo>
                <a:lnTo>
                  <a:pt x="781087" y="125460"/>
                </a:lnTo>
                <a:lnTo>
                  <a:pt x="785134" y="129507"/>
                </a:lnTo>
                <a:lnTo>
                  <a:pt x="785134" y="131531"/>
                </a:lnTo>
                <a:lnTo>
                  <a:pt x="781087" y="139625"/>
                </a:lnTo>
                <a:lnTo>
                  <a:pt x="777040" y="147719"/>
                </a:lnTo>
                <a:lnTo>
                  <a:pt x="774146" y="150613"/>
                </a:lnTo>
                <a:lnTo>
                  <a:pt x="537324" y="163117"/>
                </a:lnTo>
                <a:lnTo>
                  <a:pt x="536239" y="159860"/>
                </a:lnTo>
                <a:lnTo>
                  <a:pt x="530168" y="151766"/>
                </a:lnTo>
                <a:lnTo>
                  <a:pt x="518027" y="147719"/>
                </a:lnTo>
                <a:lnTo>
                  <a:pt x="505885" y="139625"/>
                </a:lnTo>
                <a:lnTo>
                  <a:pt x="491721" y="135578"/>
                </a:lnTo>
                <a:lnTo>
                  <a:pt x="471485" y="135578"/>
                </a:lnTo>
                <a:lnTo>
                  <a:pt x="459344" y="139625"/>
                </a:lnTo>
                <a:lnTo>
                  <a:pt x="447203" y="143672"/>
                </a:lnTo>
                <a:lnTo>
                  <a:pt x="433038" y="147719"/>
                </a:lnTo>
                <a:lnTo>
                  <a:pt x="412803" y="151766"/>
                </a:lnTo>
                <a:lnTo>
                  <a:pt x="394591" y="155813"/>
                </a:lnTo>
                <a:lnTo>
                  <a:pt x="366261" y="163907"/>
                </a:lnTo>
                <a:lnTo>
                  <a:pt x="339955" y="172002"/>
                </a:lnTo>
                <a:lnTo>
                  <a:pt x="313649" y="178072"/>
                </a:lnTo>
                <a:lnTo>
                  <a:pt x="277225" y="186166"/>
                </a:lnTo>
                <a:lnTo>
                  <a:pt x="238778" y="194261"/>
                </a:lnTo>
                <a:lnTo>
                  <a:pt x="204378" y="202355"/>
                </a:lnTo>
                <a:lnTo>
                  <a:pt x="165931" y="206402"/>
                </a:lnTo>
                <a:lnTo>
                  <a:pt x="127483" y="210449"/>
                </a:lnTo>
                <a:lnTo>
                  <a:pt x="84989" y="214496"/>
                </a:lnTo>
                <a:lnTo>
                  <a:pt x="42494" y="218543"/>
                </a:lnTo>
                <a:lnTo>
                  <a:pt x="0" y="220567"/>
                </a:lnTo>
                <a:lnTo>
                  <a:pt x="0" y="151766"/>
                </a:lnTo>
                <a:lnTo>
                  <a:pt x="30353" y="151766"/>
                </a:lnTo>
                <a:lnTo>
                  <a:pt x="60706" y="147719"/>
                </a:lnTo>
                <a:lnTo>
                  <a:pt x="97130" y="143672"/>
                </a:lnTo>
                <a:lnTo>
                  <a:pt x="135577" y="139625"/>
                </a:lnTo>
                <a:lnTo>
                  <a:pt x="174025" y="131531"/>
                </a:lnTo>
                <a:lnTo>
                  <a:pt x="220566" y="125460"/>
                </a:lnTo>
                <a:lnTo>
                  <a:pt x="267108" y="113319"/>
                </a:lnTo>
                <a:lnTo>
                  <a:pt x="293414" y="109272"/>
                </a:lnTo>
                <a:lnTo>
                  <a:pt x="319720" y="101177"/>
                </a:lnTo>
                <a:lnTo>
                  <a:pt x="344002" y="97130"/>
                </a:lnTo>
                <a:lnTo>
                  <a:pt x="366261" y="89036"/>
                </a:lnTo>
                <a:lnTo>
                  <a:pt x="390544" y="87013"/>
                </a:lnTo>
                <a:lnTo>
                  <a:pt x="408755" y="78918"/>
                </a:lnTo>
                <a:lnTo>
                  <a:pt x="428991" y="74871"/>
                </a:lnTo>
                <a:lnTo>
                  <a:pt x="445179" y="66777"/>
                </a:lnTo>
                <a:lnTo>
                  <a:pt x="463391" y="62730"/>
                </a:lnTo>
                <a:lnTo>
                  <a:pt x="475532" y="58683"/>
                </a:lnTo>
                <a:lnTo>
                  <a:pt x="491721" y="54636"/>
                </a:lnTo>
                <a:lnTo>
                  <a:pt x="501838" y="50589"/>
                </a:lnTo>
                <a:lnTo>
                  <a:pt x="509933" y="42495"/>
                </a:lnTo>
                <a:lnTo>
                  <a:pt x="522074" y="40471"/>
                </a:lnTo>
                <a:lnTo>
                  <a:pt x="526121" y="36424"/>
                </a:lnTo>
                <a:lnTo>
                  <a:pt x="534215" y="36424"/>
                </a:lnTo>
                <a:lnTo>
                  <a:pt x="536239" y="32377"/>
                </a:lnTo>
                <a:lnTo>
                  <a:pt x="540286" y="28330"/>
                </a:lnTo>
                <a:lnTo>
                  <a:pt x="548380" y="16188"/>
                </a:lnTo>
                <a:lnTo>
                  <a:pt x="556474" y="8094"/>
                </a:lnTo>
                <a:lnTo>
                  <a:pt x="568615" y="4047"/>
                </a:lnTo>
                <a:lnTo>
                  <a:pt x="578733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2438092" y="2642174"/>
            <a:ext cx="189692" cy="963176"/>
          </a:xfrm>
          <a:custGeom>
            <a:avLst/>
            <a:gdLst>
              <a:gd name="connsiteX0" fmla="*/ 0 w 189692"/>
              <a:gd name="connsiteY0" fmla="*/ 0 h 963176"/>
              <a:gd name="connsiteX1" fmla="*/ 16188 w 189692"/>
              <a:gd name="connsiteY1" fmla="*/ 12092 h 963176"/>
              <a:gd name="connsiteX2" fmla="*/ 36424 w 189692"/>
              <a:gd name="connsiteY2" fmla="*/ 20153 h 963176"/>
              <a:gd name="connsiteX3" fmla="*/ 50589 w 189692"/>
              <a:gd name="connsiteY3" fmla="*/ 32245 h 963176"/>
              <a:gd name="connsiteX4" fmla="*/ 66777 w 189692"/>
              <a:gd name="connsiteY4" fmla="*/ 40306 h 963176"/>
              <a:gd name="connsiteX5" fmla="*/ 78918 w 189692"/>
              <a:gd name="connsiteY5" fmla="*/ 50382 h 963176"/>
              <a:gd name="connsiteX6" fmla="*/ 89036 w 189692"/>
              <a:gd name="connsiteY6" fmla="*/ 58443 h 963176"/>
              <a:gd name="connsiteX7" fmla="*/ 101177 w 189692"/>
              <a:gd name="connsiteY7" fmla="*/ 66504 h 963176"/>
              <a:gd name="connsiteX8" fmla="*/ 113318 w 189692"/>
              <a:gd name="connsiteY8" fmla="*/ 74566 h 963176"/>
              <a:gd name="connsiteX9" fmla="*/ 121413 w 189692"/>
              <a:gd name="connsiteY9" fmla="*/ 82627 h 963176"/>
              <a:gd name="connsiteX10" fmla="*/ 129507 w 189692"/>
              <a:gd name="connsiteY10" fmla="*/ 88673 h 963176"/>
              <a:gd name="connsiteX11" fmla="*/ 135577 w 189692"/>
              <a:gd name="connsiteY11" fmla="*/ 96734 h 963176"/>
              <a:gd name="connsiteX12" fmla="*/ 139625 w 189692"/>
              <a:gd name="connsiteY12" fmla="*/ 104795 h 963176"/>
              <a:gd name="connsiteX13" fmla="*/ 147719 w 189692"/>
              <a:gd name="connsiteY13" fmla="*/ 108825 h 963176"/>
              <a:gd name="connsiteX14" fmla="*/ 147719 w 189692"/>
              <a:gd name="connsiteY14" fmla="*/ 116887 h 963176"/>
              <a:gd name="connsiteX15" fmla="*/ 151766 w 189692"/>
              <a:gd name="connsiteY15" fmla="*/ 120917 h 963176"/>
              <a:gd name="connsiteX16" fmla="*/ 151766 w 189692"/>
              <a:gd name="connsiteY16" fmla="*/ 124948 h 963176"/>
              <a:gd name="connsiteX17" fmla="*/ 151766 w 189692"/>
              <a:gd name="connsiteY17" fmla="*/ 147116 h 963176"/>
              <a:gd name="connsiteX18" fmla="*/ 147719 w 189692"/>
              <a:gd name="connsiteY18" fmla="*/ 159208 h 963176"/>
              <a:gd name="connsiteX19" fmla="*/ 147719 w 189692"/>
              <a:gd name="connsiteY19" fmla="*/ 171299 h 963176"/>
              <a:gd name="connsiteX20" fmla="*/ 143672 w 189692"/>
              <a:gd name="connsiteY20" fmla="*/ 185406 h 963176"/>
              <a:gd name="connsiteX21" fmla="*/ 139625 w 189692"/>
              <a:gd name="connsiteY21" fmla="*/ 201529 h 963176"/>
              <a:gd name="connsiteX22" fmla="*/ 135577 w 189692"/>
              <a:gd name="connsiteY22" fmla="*/ 217651 h 963176"/>
              <a:gd name="connsiteX23" fmla="*/ 135577 w 189692"/>
              <a:gd name="connsiteY23" fmla="*/ 235788 h 963176"/>
              <a:gd name="connsiteX24" fmla="*/ 131530 w 189692"/>
              <a:gd name="connsiteY24" fmla="*/ 243849 h 963176"/>
              <a:gd name="connsiteX25" fmla="*/ 129507 w 189692"/>
              <a:gd name="connsiteY25" fmla="*/ 255941 h 963176"/>
              <a:gd name="connsiteX26" fmla="*/ 125460 w 189692"/>
              <a:gd name="connsiteY26" fmla="*/ 266018 h 963176"/>
              <a:gd name="connsiteX27" fmla="*/ 125460 w 189692"/>
              <a:gd name="connsiteY27" fmla="*/ 278109 h 963176"/>
              <a:gd name="connsiteX28" fmla="*/ 121413 w 189692"/>
              <a:gd name="connsiteY28" fmla="*/ 294232 h 963176"/>
              <a:gd name="connsiteX29" fmla="*/ 117366 w 189692"/>
              <a:gd name="connsiteY29" fmla="*/ 308339 h 963176"/>
              <a:gd name="connsiteX30" fmla="*/ 117366 w 189692"/>
              <a:gd name="connsiteY30" fmla="*/ 324461 h 963176"/>
              <a:gd name="connsiteX31" fmla="*/ 113318 w 189692"/>
              <a:gd name="connsiteY31" fmla="*/ 340583 h 963176"/>
              <a:gd name="connsiteX32" fmla="*/ 113318 w 189692"/>
              <a:gd name="connsiteY32" fmla="*/ 358721 h 963176"/>
              <a:gd name="connsiteX33" fmla="*/ 109271 w 189692"/>
              <a:gd name="connsiteY33" fmla="*/ 378873 h 963176"/>
              <a:gd name="connsiteX34" fmla="*/ 109271 w 189692"/>
              <a:gd name="connsiteY34" fmla="*/ 397011 h 963176"/>
              <a:gd name="connsiteX35" fmla="*/ 105224 w 189692"/>
              <a:gd name="connsiteY35" fmla="*/ 417164 h 963176"/>
              <a:gd name="connsiteX36" fmla="*/ 105224 w 189692"/>
              <a:gd name="connsiteY36" fmla="*/ 439332 h 963176"/>
              <a:gd name="connsiteX37" fmla="*/ 105224 w 189692"/>
              <a:gd name="connsiteY37" fmla="*/ 463515 h 963176"/>
              <a:gd name="connsiteX38" fmla="*/ 101177 w 189692"/>
              <a:gd name="connsiteY38" fmla="*/ 485684 h 963176"/>
              <a:gd name="connsiteX39" fmla="*/ 101177 w 189692"/>
              <a:gd name="connsiteY39" fmla="*/ 509867 h 963176"/>
              <a:gd name="connsiteX40" fmla="*/ 97130 w 189692"/>
              <a:gd name="connsiteY40" fmla="*/ 536066 h 963176"/>
              <a:gd name="connsiteX41" fmla="*/ 97130 w 189692"/>
              <a:gd name="connsiteY41" fmla="*/ 560249 h 963176"/>
              <a:gd name="connsiteX42" fmla="*/ 97130 w 189692"/>
              <a:gd name="connsiteY42" fmla="*/ 578387 h 963176"/>
              <a:gd name="connsiteX43" fmla="*/ 97130 w 189692"/>
              <a:gd name="connsiteY43" fmla="*/ 602570 h 963176"/>
              <a:gd name="connsiteX44" fmla="*/ 101177 w 189692"/>
              <a:gd name="connsiteY44" fmla="*/ 620708 h 963176"/>
              <a:gd name="connsiteX45" fmla="*/ 101177 w 189692"/>
              <a:gd name="connsiteY45" fmla="*/ 640860 h 963176"/>
              <a:gd name="connsiteX46" fmla="*/ 101177 w 189692"/>
              <a:gd name="connsiteY46" fmla="*/ 656983 h 963176"/>
              <a:gd name="connsiteX47" fmla="*/ 105224 w 189692"/>
              <a:gd name="connsiteY47" fmla="*/ 675120 h 963176"/>
              <a:gd name="connsiteX48" fmla="*/ 109271 w 189692"/>
              <a:gd name="connsiteY48" fmla="*/ 691242 h 963176"/>
              <a:gd name="connsiteX49" fmla="*/ 109271 w 189692"/>
              <a:gd name="connsiteY49" fmla="*/ 705349 h 963176"/>
              <a:gd name="connsiteX50" fmla="*/ 113318 w 189692"/>
              <a:gd name="connsiteY50" fmla="*/ 717441 h 963176"/>
              <a:gd name="connsiteX51" fmla="*/ 117366 w 189692"/>
              <a:gd name="connsiteY51" fmla="*/ 729533 h 963176"/>
              <a:gd name="connsiteX52" fmla="*/ 121413 w 189692"/>
              <a:gd name="connsiteY52" fmla="*/ 741625 h 963176"/>
              <a:gd name="connsiteX53" fmla="*/ 125460 w 189692"/>
              <a:gd name="connsiteY53" fmla="*/ 751701 h 963176"/>
              <a:gd name="connsiteX54" fmla="*/ 129507 w 189692"/>
              <a:gd name="connsiteY54" fmla="*/ 759762 h 963176"/>
              <a:gd name="connsiteX55" fmla="*/ 135577 w 189692"/>
              <a:gd name="connsiteY55" fmla="*/ 767823 h 963176"/>
              <a:gd name="connsiteX56" fmla="*/ 143672 w 189692"/>
              <a:gd name="connsiteY56" fmla="*/ 783946 h 963176"/>
              <a:gd name="connsiteX57" fmla="*/ 155813 w 189692"/>
              <a:gd name="connsiteY57" fmla="*/ 798052 h 963176"/>
              <a:gd name="connsiteX58" fmla="*/ 172001 w 189692"/>
              <a:gd name="connsiteY58" fmla="*/ 810144 h 963176"/>
              <a:gd name="connsiteX59" fmla="*/ 186166 w 189692"/>
              <a:gd name="connsiteY59" fmla="*/ 826266 h 963176"/>
              <a:gd name="connsiteX60" fmla="*/ 189692 w 189692"/>
              <a:gd name="connsiteY60" fmla="*/ 827320 h 963176"/>
              <a:gd name="connsiteX61" fmla="*/ 189692 w 189692"/>
              <a:gd name="connsiteY61" fmla="*/ 963176 h 963176"/>
              <a:gd name="connsiteX62" fmla="*/ 182119 w 189692"/>
              <a:gd name="connsiteY62" fmla="*/ 961290 h 963176"/>
              <a:gd name="connsiteX63" fmla="*/ 159860 w 189692"/>
              <a:gd name="connsiteY63" fmla="*/ 953229 h 963176"/>
              <a:gd name="connsiteX64" fmla="*/ 151766 w 189692"/>
              <a:gd name="connsiteY64" fmla="*/ 949199 h 963176"/>
              <a:gd name="connsiteX65" fmla="*/ 143672 w 189692"/>
              <a:gd name="connsiteY65" fmla="*/ 945168 h 963176"/>
              <a:gd name="connsiteX66" fmla="*/ 129507 w 189692"/>
              <a:gd name="connsiteY66" fmla="*/ 933076 h 963176"/>
              <a:gd name="connsiteX67" fmla="*/ 113318 w 189692"/>
              <a:gd name="connsiteY67" fmla="*/ 920985 h 963176"/>
              <a:gd name="connsiteX68" fmla="*/ 97130 w 189692"/>
              <a:gd name="connsiteY68" fmla="*/ 910908 h 963176"/>
              <a:gd name="connsiteX69" fmla="*/ 87012 w 189692"/>
              <a:gd name="connsiteY69" fmla="*/ 894786 h 963176"/>
              <a:gd name="connsiteX70" fmla="*/ 74871 w 189692"/>
              <a:gd name="connsiteY70" fmla="*/ 878664 h 963176"/>
              <a:gd name="connsiteX71" fmla="*/ 62730 w 189692"/>
              <a:gd name="connsiteY71" fmla="*/ 860526 h 963176"/>
              <a:gd name="connsiteX72" fmla="*/ 50589 w 189692"/>
              <a:gd name="connsiteY72" fmla="*/ 840373 h 963176"/>
              <a:gd name="connsiteX73" fmla="*/ 42495 w 189692"/>
              <a:gd name="connsiteY73" fmla="*/ 818205 h 963176"/>
              <a:gd name="connsiteX74" fmla="*/ 36424 w 189692"/>
              <a:gd name="connsiteY74" fmla="*/ 806114 h 963176"/>
              <a:gd name="connsiteX75" fmla="*/ 32377 w 189692"/>
              <a:gd name="connsiteY75" fmla="*/ 794022 h 963176"/>
              <a:gd name="connsiteX76" fmla="*/ 28330 w 189692"/>
              <a:gd name="connsiteY76" fmla="*/ 779915 h 963176"/>
              <a:gd name="connsiteX77" fmla="*/ 24283 w 189692"/>
              <a:gd name="connsiteY77" fmla="*/ 763793 h 963176"/>
              <a:gd name="connsiteX78" fmla="*/ 24283 w 189692"/>
              <a:gd name="connsiteY78" fmla="*/ 747670 h 963176"/>
              <a:gd name="connsiteX79" fmla="*/ 20236 w 189692"/>
              <a:gd name="connsiteY79" fmla="*/ 729533 h 963176"/>
              <a:gd name="connsiteX80" fmla="*/ 20236 w 189692"/>
              <a:gd name="connsiteY80" fmla="*/ 705349 h 963176"/>
              <a:gd name="connsiteX81" fmla="*/ 16188 w 189692"/>
              <a:gd name="connsiteY81" fmla="*/ 687212 h 963176"/>
              <a:gd name="connsiteX82" fmla="*/ 16188 w 189692"/>
              <a:gd name="connsiteY82" fmla="*/ 663028 h 963176"/>
              <a:gd name="connsiteX83" fmla="*/ 12141 w 189692"/>
              <a:gd name="connsiteY83" fmla="*/ 636830 h 963176"/>
              <a:gd name="connsiteX84" fmla="*/ 12141 w 189692"/>
              <a:gd name="connsiteY84" fmla="*/ 610631 h 963176"/>
              <a:gd name="connsiteX85" fmla="*/ 12141 w 189692"/>
              <a:gd name="connsiteY85" fmla="*/ 582417 h 963176"/>
              <a:gd name="connsiteX86" fmla="*/ 12141 w 189692"/>
              <a:gd name="connsiteY86" fmla="*/ 552188 h 963176"/>
              <a:gd name="connsiteX87" fmla="*/ 12141 w 189692"/>
              <a:gd name="connsiteY87" fmla="*/ 521959 h 963176"/>
              <a:gd name="connsiteX88" fmla="*/ 16188 w 189692"/>
              <a:gd name="connsiteY88" fmla="*/ 485684 h 963176"/>
              <a:gd name="connsiteX89" fmla="*/ 16188 w 189692"/>
              <a:gd name="connsiteY89" fmla="*/ 451424 h 963176"/>
              <a:gd name="connsiteX90" fmla="*/ 20236 w 189692"/>
              <a:gd name="connsiteY90" fmla="*/ 382904 h 963176"/>
              <a:gd name="connsiteX91" fmla="*/ 20236 w 189692"/>
              <a:gd name="connsiteY91" fmla="*/ 320430 h 963176"/>
              <a:gd name="connsiteX92" fmla="*/ 20236 w 189692"/>
              <a:gd name="connsiteY92" fmla="*/ 259972 h 963176"/>
              <a:gd name="connsiteX93" fmla="*/ 16188 w 189692"/>
              <a:gd name="connsiteY93" fmla="*/ 201529 h 963176"/>
              <a:gd name="connsiteX94" fmla="*/ 12141 w 189692"/>
              <a:gd name="connsiteY94" fmla="*/ 147116 h 963176"/>
              <a:gd name="connsiteX95" fmla="*/ 8094 w 189692"/>
              <a:gd name="connsiteY95" fmla="*/ 92703 h 963176"/>
              <a:gd name="connsiteX96" fmla="*/ 4047 w 189692"/>
              <a:gd name="connsiteY96" fmla="*/ 46352 h 963176"/>
              <a:gd name="connsiteX97" fmla="*/ 0 w 189692"/>
              <a:gd name="connsiteY97" fmla="*/ 0 h 963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189692" h="963176">
                <a:moveTo>
                  <a:pt x="0" y="0"/>
                </a:moveTo>
                <a:lnTo>
                  <a:pt x="16188" y="12092"/>
                </a:lnTo>
                <a:lnTo>
                  <a:pt x="36424" y="20153"/>
                </a:lnTo>
                <a:lnTo>
                  <a:pt x="50589" y="32245"/>
                </a:lnTo>
                <a:lnTo>
                  <a:pt x="66777" y="40306"/>
                </a:lnTo>
                <a:lnTo>
                  <a:pt x="78918" y="50382"/>
                </a:lnTo>
                <a:lnTo>
                  <a:pt x="89036" y="58443"/>
                </a:lnTo>
                <a:lnTo>
                  <a:pt x="101177" y="66504"/>
                </a:lnTo>
                <a:lnTo>
                  <a:pt x="113318" y="74566"/>
                </a:lnTo>
                <a:lnTo>
                  <a:pt x="121413" y="82627"/>
                </a:lnTo>
                <a:lnTo>
                  <a:pt x="129507" y="88673"/>
                </a:lnTo>
                <a:lnTo>
                  <a:pt x="135577" y="96734"/>
                </a:lnTo>
                <a:lnTo>
                  <a:pt x="139625" y="104795"/>
                </a:lnTo>
                <a:lnTo>
                  <a:pt x="147719" y="108825"/>
                </a:lnTo>
                <a:lnTo>
                  <a:pt x="147719" y="116887"/>
                </a:lnTo>
                <a:lnTo>
                  <a:pt x="151766" y="120917"/>
                </a:lnTo>
                <a:lnTo>
                  <a:pt x="151766" y="124948"/>
                </a:lnTo>
                <a:lnTo>
                  <a:pt x="151766" y="147116"/>
                </a:lnTo>
                <a:lnTo>
                  <a:pt x="147719" y="159208"/>
                </a:lnTo>
                <a:lnTo>
                  <a:pt x="147719" y="171299"/>
                </a:lnTo>
                <a:lnTo>
                  <a:pt x="143672" y="185406"/>
                </a:lnTo>
                <a:lnTo>
                  <a:pt x="139625" y="201529"/>
                </a:lnTo>
                <a:lnTo>
                  <a:pt x="135577" y="217651"/>
                </a:lnTo>
                <a:lnTo>
                  <a:pt x="135577" y="235788"/>
                </a:lnTo>
                <a:lnTo>
                  <a:pt x="131530" y="243849"/>
                </a:lnTo>
                <a:lnTo>
                  <a:pt x="129507" y="255941"/>
                </a:lnTo>
                <a:lnTo>
                  <a:pt x="125460" y="266018"/>
                </a:lnTo>
                <a:lnTo>
                  <a:pt x="125460" y="278109"/>
                </a:lnTo>
                <a:lnTo>
                  <a:pt x="121413" y="294232"/>
                </a:lnTo>
                <a:lnTo>
                  <a:pt x="117366" y="308339"/>
                </a:lnTo>
                <a:lnTo>
                  <a:pt x="117366" y="324461"/>
                </a:lnTo>
                <a:lnTo>
                  <a:pt x="113318" y="340583"/>
                </a:lnTo>
                <a:lnTo>
                  <a:pt x="113318" y="358721"/>
                </a:lnTo>
                <a:lnTo>
                  <a:pt x="109271" y="378873"/>
                </a:lnTo>
                <a:lnTo>
                  <a:pt x="109271" y="397011"/>
                </a:lnTo>
                <a:lnTo>
                  <a:pt x="105224" y="417164"/>
                </a:lnTo>
                <a:lnTo>
                  <a:pt x="105224" y="439332"/>
                </a:lnTo>
                <a:lnTo>
                  <a:pt x="105224" y="463515"/>
                </a:lnTo>
                <a:lnTo>
                  <a:pt x="101177" y="485684"/>
                </a:lnTo>
                <a:lnTo>
                  <a:pt x="101177" y="509867"/>
                </a:lnTo>
                <a:lnTo>
                  <a:pt x="97130" y="536066"/>
                </a:lnTo>
                <a:lnTo>
                  <a:pt x="97130" y="560249"/>
                </a:lnTo>
                <a:lnTo>
                  <a:pt x="97130" y="578387"/>
                </a:lnTo>
                <a:lnTo>
                  <a:pt x="97130" y="602570"/>
                </a:lnTo>
                <a:lnTo>
                  <a:pt x="101177" y="620708"/>
                </a:lnTo>
                <a:lnTo>
                  <a:pt x="101177" y="640860"/>
                </a:lnTo>
                <a:lnTo>
                  <a:pt x="101177" y="656983"/>
                </a:lnTo>
                <a:lnTo>
                  <a:pt x="105224" y="675120"/>
                </a:lnTo>
                <a:lnTo>
                  <a:pt x="109271" y="691242"/>
                </a:lnTo>
                <a:lnTo>
                  <a:pt x="109271" y="705349"/>
                </a:lnTo>
                <a:lnTo>
                  <a:pt x="113318" y="717441"/>
                </a:lnTo>
                <a:lnTo>
                  <a:pt x="117366" y="729533"/>
                </a:lnTo>
                <a:lnTo>
                  <a:pt x="121413" y="741625"/>
                </a:lnTo>
                <a:lnTo>
                  <a:pt x="125460" y="751701"/>
                </a:lnTo>
                <a:lnTo>
                  <a:pt x="129507" y="759762"/>
                </a:lnTo>
                <a:lnTo>
                  <a:pt x="135577" y="767823"/>
                </a:lnTo>
                <a:lnTo>
                  <a:pt x="143672" y="783946"/>
                </a:lnTo>
                <a:lnTo>
                  <a:pt x="155813" y="798052"/>
                </a:lnTo>
                <a:lnTo>
                  <a:pt x="172001" y="810144"/>
                </a:lnTo>
                <a:lnTo>
                  <a:pt x="186166" y="826266"/>
                </a:lnTo>
                <a:lnTo>
                  <a:pt x="189692" y="827320"/>
                </a:lnTo>
                <a:lnTo>
                  <a:pt x="189692" y="963176"/>
                </a:lnTo>
                <a:lnTo>
                  <a:pt x="182119" y="961290"/>
                </a:lnTo>
                <a:lnTo>
                  <a:pt x="159860" y="953229"/>
                </a:lnTo>
                <a:lnTo>
                  <a:pt x="151766" y="949199"/>
                </a:lnTo>
                <a:lnTo>
                  <a:pt x="143672" y="945168"/>
                </a:lnTo>
                <a:lnTo>
                  <a:pt x="129507" y="933076"/>
                </a:lnTo>
                <a:lnTo>
                  <a:pt x="113318" y="920985"/>
                </a:lnTo>
                <a:lnTo>
                  <a:pt x="97130" y="910908"/>
                </a:lnTo>
                <a:lnTo>
                  <a:pt x="87012" y="894786"/>
                </a:lnTo>
                <a:lnTo>
                  <a:pt x="74871" y="878664"/>
                </a:lnTo>
                <a:lnTo>
                  <a:pt x="62730" y="860526"/>
                </a:lnTo>
                <a:lnTo>
                  <a:pt x="50589" y="840373"/>
                </a:lnTo>
                <a:lnTo>
                  <a:pt x="42495" y="818205"/>
                </a:lnTo>
                <a:lnTo>
                  <a:pt x="36424" y="806114"/>
                </a:lnTo>
                <a:lnTo>
                  <a:pt x="32377" y="794022"/>
                </a:lnTo>
                <a:lnTo>
                  <a:pt x="28330" y="779915"/>
                </a:lnTo>
                <a:lnTo>
                  <a:pt x="24283" y="763793"/>
                </a:lnTo>
                <a:lnTo>
                  <a:pt x="24283" y="747670"/>
                </a:lnTo>
                <a:lnTo>
                  <a:pt x="20236" y="729533"/>
                </a:lnTo>
                <a:lnTo>
                  <a:pt x="20236" y="705349"/>
                </a:lnTo>
                <a:lnTo>
                  <a:pt x="16188" y="687212"/>
                </a:lnTo>
                <a:lnTo>
                  <a:pt x="16188" y="663028"/>
                </a:lnTo>
                <a:lnTo>
                  <a:pt x="12141" y="636830"/>
                </a:lnTo>
                <a:lnTo>
                  <a:pt x="12141" y="610631"/>
                </a:lnTo>
                <a:lnTo>
                  <a:pt x="12141" y="582417"/>
                </a:lnTo>
                <a:lnTo>
                  <a:pt x="12141" y="552188"/>
                </a:lnTo>
                <a:lnTo>
                  <a:pt x="12141" y="521959"/>
                </a:lnTo>
                <a:lnTo>
                  <a:pt x="16188" y="485684"/>
                </a:lnTo>
                <a:lnTo>
                  <a:pt x="16188" y="451424"/>
                </a:lnTo>
                <a:lnTo>
                  <a:pt x="20236" y="382904"/>
                </a:lnTo>
                <a:lnTo>
                  <a:pt x="20236" y="320430"/>
                </a:lnTo>
                <a:lnTo>
                  <a:pt x="20236" y="259972"/>
                </a:lnTo>
                <a:lnTo>
                  <a:pt x="16188" y="201529"/>
                </a:lnTo>
                <a:lnTo>
                  <a:pt x="12141" y="147116"/>
                </a:lnTo>
                <a:lnTo>
                  <a:pt x="8094" y="92703"/>
                </a:lnTo>
                <a:lnTo>
                  <a:pt x="4047" y="46352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3080351" y="3109721"/>
            <a:ext cx="115511" cy="254791"/>
          </a:xfrm>
          <a:custGeom>
            <a:avLst/>
            <a:gdLst>
              <a:gd name="connsiteX0" fmla="*/ 53841 w 115511"/>
              <a:gd name="connsiteY0" fmla="*/ 0 h 254791"/>
              <a:gd name="connsiteX1" fmla="*/ 57888 w 115511"/>
              <a:gd name="connsiteY1" fmla="*/ 0 h 254791"/>
              <a:gd name="connsiteX2" fmla="*/ 61935 w 115511"/>
              <a:gd name="connsiteY2" fmla="*/ 4031 h 254791"/>
              <a:gd name="connsiteX3" fmla="*/ 61935 w 115511"/>
              <a:gd name="connsiteY3" fmla="*/ 8061 h 254791"/>
              <a:gd name="connsiteX4" fmla="*/ 65982 w 115511"/>
              <a:gd name="connsiteY4" fmla="*/ 12092 h 254791"/>
              <a:gd name="connsiteX5" fmla="*/ 65982 w 115511"/>
              <a:gd name="connsiteY5" fmla="*/ 14107 h 254791"/>
              <a:gd name="connsiteX6" fmla="*/ 70029 w 115511"/>
              <a:gd name="connsiteY6" fmla="*/ 22168 h 254791"/>
              <a:gd name="connsiteX7" fmla="*/ 70029 w 115511"/>
              <a:gd name="connsiteY7" fmla="*/ 30229 h 254791"/>
              <a:gd name="connsiteX8" fmla="*/ 74076 w 115511"/>
              <a:gd name="connsiteY8" fmla="*/ 38290 h 254791"/>
              <a:gd name="connsiteX9" fmla="*/ 78123 w 115511"/>
              <a:gd name="connsiteY9" fmla="*/ 46351 h 254791"/>
              <a:gd name="connsiteX10" fmla="*/ 78123 w 115511"/>
              <a:gd name="connsiteY10" fmla="*/ 56428 h 254791"/>
              <a:gd name="connsiteX11" fmla="*/ 82170 w 115511"/>
              <a:gd name="connsiteY11" fmla="*/ 68520 h 254791"/>
              <a:gd name="connsiteX12" fmla="*/ 82170 w 115511"/>
              <a:gd name="connsiteY12" fmla="*/ 80611 h 254791"/>
              <a:gd name="connsiteX13" fmla="*/ 86217 w 115511"/>
              <a:gd name="connsiteY13" fmla="*/ 96734 h 254791"/>
              <a:gd name="connsiteX14" fmla="*/ 86217 w 115511"/>
              <a:gd name="connsiteY14" fmla="*/ 110841 h 254791"/>
              <a:gd name="connsiteX15" fmla="*/ 90264 w 115511"/>
              <a:gd name="connsiteY15" fmla="*/ 126963 h 254791"/>
              <a:gd name="connsiteX16" fmla="*/ 90264 w 115511"/>
              <a:gd name="connsiteY16" fmla="*/ 143085 h 254791"/>
              <a:gd name="connsiteX17" fmla="*/ 94311 w 115511"/>
              <a:gd name="connsiteY17" fmla="*/ 177345 h 254791"/>
              <a:gd name="connsiteX18" fmla="*/ 100382 w 115511"/>
              <a:gd name="connsiteY18" fmla="*/ 207574 h 254791"/>
              <a:gd name="connsiteX19" fmla="*/ 108476 w 115511"/>
              <a:gd name="connsiteY19" fmla="*/ 233773 h 254791"/>
              <a:gd name="connsiteX20" fmla="*/ 115511 w 115511"/>
              <a:gd name="connsiteY20" fmla="*/ 254791 h 254791"/>
              <a:gd name="connsiteX21" fmla="*/ 0 w 115511"/>
              <a:gd name="connsiteY21" fmla="*/ 254791 h 254791"/>
              <a:gd name="connsiteX22" fmla="*/ 1229 w 115511"/>
              <a:gd name="connsiteY22" fmla="*/ 249895 h 254791"/>
              <a:gd name="connsiteX23" fmla="*/ 5276 w 115511"/>
              <a:gd name="connsiteY23" fmla="*/ 233773 h 254791"/>
              <a:gd name="connsiteX24" fmla="*/ 9323 w 115511"/>
              <a:gd name="connsiteY24" fmla="*/ 215635 h 254791"/>
              <a:gd name="connsiteX25" fmla="*/ 11346 w 115511"/>
              <a:gd name="connsiteY25" fmla="*/ 195482 h 254791"/>
              <a:gd name="connsiteX26" fmla="*/ 15393 w 115511"/>
              <a:gd name="connsiteY26" fmla="*/ 177345 h 254791"/>
              <a:gd name="connsiteX27" fmla="*/ 15393 w 115511"/>
              <a:gd name="connsiteY27" fmla="*/ 153162 h 254791"/>
              <a:gd name="connsiteX28" fmla="*/ 19440 w 115511"/>
              <a:gd name="connsiteY28" fmla="*/ 135024 h 254791"/>
              <a:gd name="connsiteX29" fmla="*/ 19440 w 115511"/>
              <a:gd name="connsiteY29" fmla="*/ 114871 h 254791"/>
              <a:gd name="connsiteX30" fmla="*/ 23488 w 115511"/>
              <a:gd name="connsiteY30" fmla="*/ 100764 h 254791"/>
              <a:gd name="connsiteX31" fmla="*/ 23488 w 115511"/>
              <a:gd name="connsiteY31" fmla="*/ 84642 h 254791"/>
              <a:gd name="connsiteX32" fmla="*/ 27535 w 115511"/>
              <a:gd name="connsiteY32" fmla="*/ 68520 h 254791"/>
              <a:gd name="connsiteX33" fmla="*/ 31582 w 115511"/>
              <a:gd name="connsiteY33" fmla="*/ 56428 h 254791"/>
              <a:gd name="connsiteX34" fmla="*/ 31582 w 115511"/>
              <a:gd name="connsiteY34" fmla="*/ 46351 h 254791"/>
              <a:gd name="connsiteX35" fmla="*/ 35629 w 115511"/>
              <a:gd name="connsiteY35" fmla="*/ 34260 h 254791"/>
              <a:gd name="connsiteX36" fmla="*/ 39676 w 115511"/>
              <a:gd name="connsiteY36" fmla="*/ 26199 h 254791"/>
              <a:gd name="connsiteX37" fmla="*/ 43723 w 115511"/>
              <a:gd name="connsiteY37" fmla="*/ 18138 h 254791"/>
              <a:gd name="connsiteX38" fmla="*/ 43723 w 115511"/>
              <a:gd name="connsiteY38" fmla="*/ 12092 h 254791"/>
              <a:gd name="connsiteX39" fmla="*/ 47770 w 115511"/>
              <a:gd name="connsiteY39" fmla="*/ 8061 h 254791"/>
              <a:gd name="connsiteX40" fmla="*/ 51817 w 115511"/>
              <a:gd name="connsiteY40" fmla="*/ 4031 h 254791"/>
              <a:gd name="connsiteX41" fmla="*/ 53841 w 115511"/>
              <a:gd name="connsiteY41" fmla="*/ 0 h 254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15511" h="254791">
                <a:moveTo>
                  <a:pt x="53841" y="0"/>
                </a:moveTo>
                <a:lnTo>
                  <a:pt x="57888" y="0"/>
                </a:lnTo>
                <a:lnTo>
                  <a:pt x="61935" y="4031"/>
                </a:lnTo>
                <a:lnTo>
                  <a:pt x="61935" y="8061"/>
                </a:lnTo>
                <a:lnTo>
                  <a:pt x="65982" y="12092"/>
                </a:lnTo>
                <a:lnTo>
                  <a:pt x="65982" y="14107"/>
                </a:lnTo>
                <a:lnTo>
                  <a:pt x="70029" y="22168"/>
                </a:lnTo>
                <a:lnTo>
                  <a:pt x="70029" y="30229"/>
                </a:lnTo>
                <a:lnTo>
                  <a:pt x="74076" y="38290"/>
                </a:lnTo>
                <a:lnTo>
                  <a:pt x="78123" y="46351"/>
                </a:lnTo>
                <a:lnTo>
                  <a:pt x="78123" y="56428"/>
                </a:lnTo>
                <a:lnTo>
                  <a:pt x="82170" y="68520"/>
                </a:lnTo>
                <a:lnTo>
                  <a:pt x="82170" y="80611"/>
                </a:lnTo>
                <a:lnTo>
                  <a:pt x="86217" y="96734"/>
                </a:lnTo>
                <a:lnTo>
                  <a:pt x="86217" y="110841"/>
                </a:lnTo>
                <a:lnTo>
                  <a:pt x="90264" y="126963"/>
                </a:lnTo>
                <a:lnTo>
                  <a:pt x="90264" y="143085"/>
                </a:lnTo>
                <a:lnTo>
                  <a:pt x="94311" y="177345"/>
                </a:lnTo>
                <a:lnTo>
                  <a:pt x="100382" y="207574"/>
                </a:lnTo>
                <a:lnTo>
                  <a:pt x="108476" y="233773"/>
                </a:lnTo>
                <a:lnTo>
                  <a:pt x="115511" y="254791"/>
                </a:lnTo>
                <a:lnTo>
                  <a:pt x="0" y="254791"/>
                </a:lnTo>
                <a:lnTo>
                  <a:pt x="1229" y="249895"/>
                </a:lnTo>
                <a:lnTo>
                  <a:pt x="5276" y="233773"/>
                </a:lnTo>
                <a:lnTo>
                  <a:pt x="9323" y="215635"/>
                </a:lnTo>
                <a:lnTo>
                  <a:pt x="11346" y="195482"/>
                </a:lnTo>
                <a:lnTo>
                  <a:pt x="15393" y="177345"/>
                </a:lnTo>
                <a:lnTo>
                  <a:pt x="15393" y="153162"/>
                </a:lnTo>
                <a:lnTo>
                  <a:pt x="19440" y="135024"/>
                </a:lnTo>
                <a:lnTo>
                  <a:pt x="19440" y="114871"/>
                </a:lnTo>
                <a:lnTo>
                  <a:pt x="23488" y="100764"/>
                </a:lnTo>
                <a:lnTo>
                  <a:pt x="23488" y="84642"/>
                </a:lnTo>
                <a:lnTo>
                  <a:pt x="27535" y="68520"/>
                </a:lnTo>
                <a:lnTo>
                  <a:pt x="31582" y="56428"/>
                </a:lnTo>
                <a:lnTo>
                  <a:pt x="31582" y="46351"/>
                </a:lnTo>
                <a:lnTo>
                  <a:pt x="35629" y="34260"/>
                </a:lnTo>
                <a:lnTo>
                  <a:pt x="39676" y="26199"/>
                </a:lnTo>
                <a:lnTo>
                  <a:pt x="43723" y="18138"/>
                </a:lnTo>
                <a:lnTo>
                  <a:pt x="43723" y="12092"/>
                </a:lnTo>
                <a:lnTo>
                  <a:pt x="47770" y="8061"/>
                </a:lnTo>
                <a:lnTo>
                  <a:pt x="51817" y="4031"/>
                </a:lnTo>
                <a:lnTo>
                  <a:pt x="53841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Freeform 130"/>
          <p:cNvSpPr/>
          <p:nvPr/>
        </p:nvSpPr>
        <p:spPr bwMode="auto">
          <a:xfrm>
            <a:off x="1464793" y="2265341"/>
            <a:ext cx="323767" cy="254968"/>
          </a:xfrm>
          <a:custGeom>
            <a:avLst/>
            <a:gdLst>
              <a:gd name="T0" fmla="*/ 0 w 158"/>
              <a:gd name="T1" fmla="*/ 11 h 126"/>
              <a:gd name="T2" fmla="*/ 2 w 158"/>
              <a:gd name="T3" fmla="*/ 8 h 126"/>
              <a:gd name="T4" fmla="*/ 6 w 158"/>
              <a:gd name="T5" fmla="*/ 6 h 126"/>
              <a:gd name="T6" fmla="*/ 9 w 158"/>
              <a:gd name="T7" fmla="*/ 4 h 126"/>
              <a:gd name="T8" fmla="*/ 15 w 158"/>
              <a:gd name="T9" fmla="*/ 2 h 126"/>
              <a:gd name="T10" fmla="*/ 23 w 158"/>
              <a:gd name="T11" fmla="*/ 2 h 126"/>
              <a:gd name="T12" fmla="*/ 30 w 158"/>
              <a:gd name="T13" fmla="*/ 0 h 126"/>
              <a:gd name="T14" fmla="*/ 40 w 158"/>
              <a:gd name="T15" fmla="*/ 2 h 126"/>
              <a:gd name="T16" fmla="*/ 50 w 158"/>
              <a:gd name="T17" fmla="*/ 2 h 126"/>
              <a:gd name="T18" fmla="*/ 61 w 158"/>
              <a:gd name="T19" fmla="*/ 4 h 126"/>
              <a:gd name="T20" fmla="*/ 71 w 158"/>
              <a:gd name="T21" fmla="*/ 8 h 126"/>
              <a:gd name="T22" fmla="*/ 80 w 158"/>
              <a:gd name="T23" fmla="*/ 10 h 126"/>
              <a:gd name="T24" fmla="*/ 90 w 158"/>
              <a:gd name="T25" fmla="*/ 15 h 126"/>
              <a:gd name="T26" fmla="*/ 99 w 158"/>
              <a:gd name="T27" fmla="*/ 19 h 126"/>
              <a:gd name="T28" fmla="*/ 109 w 158"/>
              <a:gd name="T29" fmla="*/ 25 h 126"/>
              <a:gd name="T30" fmla="*/ 116 w 158"/>
              <a:gd name="T31" fmla="*/ 29 h 126"/>
              <a:gd name="T32" fmla="*/ 124 w 158"/>
              <a:gd name="T33" fmla="*/ 36 h 126"/>
              <a:gd name="T34" fmla="*/ 132 w 158"/>
              <a:gd name="T35" fmla="*/ 44 h 126"/>
              <a:gd name="T36" fmla="*/ 139 w 158"/>
              <a:gd name="T37" fmla="*/ 50 h 126"/>
              <a:gd name="T38" fmla="*/ 145 w 158"/>
              <a:gd name="T39" fmla="*/ 55 h 126"/>
              <a:gd name="T40" fmla="*/ 149 w 158"/>
              <a:gd name="T41" fmla="*/ 61 h 126"/>
              <a:gd name="T42" fmla="*/ 153 w 158"/>
              <a:gd name="T43" fmla="*/ 65 h 126"/>
              <a:gd name="T44" fmla="*/ 157 w 158"/>
              <a:gd name="T45" fmla="*/ 69 h 126"/>
              <a:gd name="T46" fmla="*/ 157 w 158"/>
              <a:gd name="T47" fmla="*/ 71 h 126"/>
              <a:gd name="T48" fmla="*/ 158 w 158"/>
              <a:gd name="T49" fmla="*/ 73 h 126"/>
              <a:gd name="T50" fmla="*/ 158 w 158"/>
              <a:gd name="T51" fmla="*/ 80 h 126"/>
              <a:gd name="T52" fmla="*/ 157 w 158"/>
              <a:gd name="T53" fmla="*/ 88 h 126"/>
              <a:gd name="T54" fmla="*/ 157 w 158"/>
              <a:gd name="T55" fmla="*/ 97 h 126"/>
              <a:gd name="T56" fmla="*/ 155 w 158"/>
              <a:gd name="T57" fmla="*/ 107 h 126"/>
              <a:gd name="T58" fmla="*/ 153 w 158"/>
              <a:gd name="T59" fmla="*/ 111 h 126"/>
              <a:gd name="T60" fmla="*/ 151 w 158"/>
              <a:gd name="T61" fmla="*/ 115 h 126"/>
              <a:gd name="T62" fmla="*/ 147 w 158"/>
              <a:gd name="T63" fmla="*/ 119 h 126"/>
              <a:gd name="T64" fmla="*/ 145 w 158"/>
              <a:gd name="T65" fmla="*/ 120 h 126"/>
              <a:gd name="T66" fmla="*/ 141 w 158"/>
              <a:gd name="T67" fmla="*/ 124 h 126"/>
              <a:gd name="T68" fmla="*/ 137 w 158"/>
              <a:gd name="T69" fmla="*/ 126 h 126"/>
              <a:gd name="T70" fmla="*/ 134 w 158"/>
              <a:gd name="T71" fmla="*/ 126 h 126"/>
              <a:gd name="T72" fmla="*/ 128 w 158"/>
              <a:gd name="T73" fmla="*/ 126 h 126"/>
              <a:gd name="T74" fmla="*/ 124 w 158"/>
              <a:gd name="T75" fmla="*/ 126 h 126"/>
              <a:gd name="T76" fmla="*/ 118 w 158"/>
              <a:gd name="T77" fmla="*/ 124 h 126"/>
              <a:gd name="T78" fmla="*/ 111 w 158"/>
              <a:gd name="T79" fmla="*/ 120 h 126"/>
              <a:gd name="T80" fmla="*/ 103 w 158"/>
              <a:gd name="T81" fmla="*/ 115 h 126"/>
              <a:gd name="T82" fmla="*/ 93 w 158"/>
              <a:gd name="T83" fmla="*/ 107 h 126"/>
              <a:gd name="T84" fmla="*/ 82 w 158"/>
              <a:gd name="T85" fmla="*/ 97 h 126"/>
              <a:gd name="T86" fmla="*/ 76 w 158"/>
              <a:gd name="T87" fmla="*/ 92 h 126"/>
              <a:gd name="T88" fmla="*/ 71 w 158"/>
              <a:gd name="T89" fmla="*/ 86 h 126"/>
              <a:gd name="T90" fmla="*/ 65 w 158"/>
              <a:gd name="T91" fmla="*/ 80 h 126"/>
              <a:gd name="T92" fmla="*/ 57 w 158"/>
              <a:gd name="T93" fmla="*/ 73 h 126"/>
              <a:gd name="T94" fmla="*/ 44 w 158"/>
              <a:gd name="T95" fmla="*/ 59 h 126"/>
              <a:gd name="T96" fmla="*/ 32 w 158"/>
              <a:gd name="T97" fmla="*/ 48 h 126"/>
              <a:gd name="T98" fmla="*/ 23 w 158"/>
              <a:gd name="T99" fmla="*/ 38 h 126"/>
              <a:gd name="T100" fmla="*/ 15 w 158"/>
              <a:gd name="T101" fmla="*/ 29 h 126"/>
              <a:gd name="T102" fmla="*/ 7 w 158"/>
              <a:gd name="T103" fmla="*/ 23 h 126"/>
              <a:gd name="T104" fmla="*/ 4 w 158"/>
              <a:gd name="T105" fmla="*/ 17 h 126"/>
              <a:gd name="T106" fmla="*/ 2 w 158"/>
              <a:gd name="T107" fmla="*/ 15 h 126"/>
              <a:gd name="T108" fmla="*/ 0 w 158"/>
              <a:gd name="T109" fmla="*/ 13 h 126"/>
              <a:gd name="T110" fmla="*/ 0 w 158"/>
              <a:gd name="T111" fmla="*/ 11 h 126"/>
              <a:gd name="T112" fmla="*/ 0 w 158"/>
              <a:gd name="T113" fmla="*/ 11 h 126"/>
              <a:gd name="T114" fmla="*/ 0 w 158"/>
              <a:gd name="T115" fmla="*/ 11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8" h="126">
                <a:moveTo>
                  <a:pt x="0" y="11"/>
                </a:moveTo>
                <a:lnTo>
                  <a:pt x="2" y="8"/>
                </a:lnTo>
                <a:lnTo>
                  <a:pt x="6" y="6"/>
                </a:lnTo>
                <a:lnTo>
                  <a:pt x="9" y="4"/>
                </a:lnTo>
                <a:lnTo>
                  <a:pt x="15" y="2"/>
                </a:lnTo>
                <a:lnTo>
                  <a:pt x="23" y="2"/>
                </a:lnTo>
                <a:lnTo>
                  <a:pt x="30" y="0"/>
                </a:lnTo>
                <a:lnTo>
                  <a:pt x="40" y="2"/>
                </a:lnTo>
                <a:lnTo>
                  <a:pt x="50" y="2"/>
                </a:lnTo>
                <a:lnTo>
                  <a:pt x="61" y="4"/>
                </a:lnTo>
                <a:lnTo>
                  <a:pt x="71" y="8"/>
                </a:lnTo>
                <a:lnTo>
                  <a:pt x="80" y="10"/>
                </a:lnTo>
                <a:lnTo>
                  <a:pt x="90" y="15"/>
                </a:lnTo>
                <a:lnTo>
                  <a:pt x="99" y="19"/>
                </a:lnTo>
                <a:lnTo>
                  <a:pt x="109" y="25"/>
                </a:lnTo>
                <a:lnTo>
                  <a:pt x="116" y="29"/>
                </a:lnTo>
                <a:lnTo>
                  <a:pt x="124" y="36"/>
                </a:lnTo>
                <a:lnTo>
                  <a:pt x="132" y="44"/>
                </a:lnTo>
                <a:lnTo>
                  <a:pt x="139" y="50"/>
                </a:lnTo>
                <a:lnTo>
                  <a:pt x="145" y="55"/>
                </a:lnTo>
                <a:lnTo>
                  <a:pt x="149" y="61"/>
                </a:lnTo>
                <a:lnTo>
                  <a:pt x="153" y="65"/>
                </a:lnTo>
                <a:lnTo>
                  <a:pt x="157" y="69"/>
                </a:lnTo>
                <a:lnTo>
                  <a:pt x="157" y="71"/>
                </a:lnTo>
                <a:lnTo>
                  <a:pt x="158" y="73"/>
                </a:lnTo>
                <a:lnTo>
                  <a:pt x="158" y="80"/>
                </a:lnTo>
                <a:lnTo>
                  <a:pt x="157" y="88"/>
                </a:lnTo>
                <a:lnTo>
                  <a:pt x="157" y="97"/>
                </a:lnTo>
                <a:lnTo>
                  <a:pt x="155" y="107"/>
                </a:lnTo>
                <a:lnTo>
                  <a:pt x="153" y="111"/>
                </a:lnTo>
                <a:lnTo>
                  <a:pt x="151" y="115"/>
                </a:lnTo>
                <a:lnTo>
                  <a:pt x="147" y="119"/>
                </a:lnTo>
                <a:lnTo>
                  <a:pt x="145" y="120"/>
                </a:lnTo>
                <a:lnTo>
                  <a:pt x="141" y="124"/>
                </a:lnTo>
                <a:lnTo>
                  <a:pt x="137" y="126"/>
                </a:lnTo>
                <a:lnTo>
                  <a:pt x="134" y="126"/>
                </a:lnTo>
                <a:lnTo>
                  <a:pt x="128" y="126"/>
                </a:lnTo>
                <a:lnTo>
                  <a:pt x="124" y="126"/>
                </a:lnTo>
                <a:lnTo>
                  <a:pt x="118" y="124"/>
                </a:lnTo>
                <a:lnTo>
                  <a:pt x="111" y="120"/>
                </a:lnTo>
                <a:lnTo>
                  <a:pt x="103" y="115"/>
                </a:lnTo>
                <a:lnTo>
                  <a:pt x="93" y="107"/>
                </a:lnTo>
                <a:lnTo>
                  <a:pt x="82" y="97"/>
                </a:lnTo>
                <a:lnTo>
                  <a:pt x="76" y="92"/>
                </a:lnTo>
                <a:lnTo>
                  <a:pt x="71" y="86"/>
                </a:lnTo>
                <a:lnTo>
                  <a:pt x="65" y="80"/>
                </a:lnTo>
                <a:lnTo>
                  <a:pt x="57" y="73"/>
                </a:lnTo>
                <a:lnTo>
                  <a:pt x="44" y="59"/>
                </a:lnTo>
                <a:lnTo>
                  <a:pt x="32" y="48"/>
                </a:lnTo>
                <a:lnTo>
                  <a:pt x="23" y="38"/>
                </a:lnTo>
                <a:lnTo>
                  <a:pt x="15" y="29"/>
                </a:lnTo>
                <a:lnTo>
                  <a:pt x="7" y="23"/>
                </a:lnTo>
                <a:lnTo>
                  <a:pt x="4" y="17"/>
                </a:lnTo>
                <a:lnTo>
                  <a:pt x="2" y="15"/>
                </a:lnTo>
                <a:lnTo>
                  <a:pt x="0" y="13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</a:path>
            </a:pathLst>
          </a:custGeom>
          <a:solidFill>
            <a:srgbClr val="221DD3"/>
          </a:solidFill>
          <a:ln w="9525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131"/>
          <p:cNvSpPr/>
          <p:nvPr/>
        </p:nvSpPr>
        <p:spPr bwMode="auto">
          <a:xfrm>
            <a:off x="1363704" y="2670526"/>
            <a:ext cx="473510" cy="777041"/>
          </a:xfrm>
          <a:custGeom>
            <a:avLst/>
            <a:gdLst>
              <a:gd name="T0" fmla="*/ 65 w 233"/>
              <a:gd name="T1" fmla="*/ 382 h 382"/>
              <a:gd name="T2" fmla="*/ 55 w 233"/>
              <a:gd name="T3" fmla="*/ 380 h 382"/>
              <a:gd name="T4" fmla="*/ 46 w 233"/>
              <a:gd name="T5" fmla="*/ 371 h 382"/>
              <a:gd name="T6" fmla="*/ 34 w 233"/>
              <a:gd name="T7" fmla="*/ 356 h 382"/>
              <a:gd name="T8" fmla="*/ 21 w 233"/>
              <a:gd name="T9" fmla="*/ 336 h 382"/>
              <a:gd name="T10" fmla="*/ 11 w 233"/>
              <a:gd name="T11" fmla="*/ 319 h 382"/>
              <a:gd name="T12" fmla="*/ 4 w 233"/>
              <a:gd name="T13" fmla="*/ 306 h 382"/>
              <a:gd name="T14" fmla="*/ 0 w 233"/>
              <a:gd name="T15" fmla="*/ 296 h 382"/>
              <a:gd name="T16" fmla="*/ 0 w 233"/>
              <a:gd name="T17" fmla="*/ 287 h 382"/>
              <a:gd name="T18" fmla="*/ 4 w 233"/>
              <a:gd name="T19" fmla="*/ 281 h 382"/>
              <a:gd name="T20" fmla="*/ 8 w 233"/>
              <a:gd name="T21" fmla="*/ 277 h 382"/>
              <a:gd name="T22" fmla="*/ 15 w 233"/>
              <a:gd name="T23" fmla="*/ 275 h 382"/>
              <a:gd name="T24" fmla="*/ 29 w 233"/>
              <a:gd name="T25" fmla="*/ 273 h 382"/>
              <a:gd name="T26" fmla="*/ 44 w 233"/>
              <a:gd name="T27" fmla="*/ 270 h 382"/>
              <a:gd name="T28" fmla="*/ 52 w 233"/>
              <a:gd name="T29" fmla="*/ 264 h 382"/>
              <a:gd name="T30" fmla="*/ 55 w 233"/>
              <a:gd name="T31" fmla="*/ 258 h 382"/>
              <a:gd name="T32" fmla="*/ 61 w 233"/>
              <a:gd name="T33" fmla="*/ 248 h 382"/>
              <a:gd name="T34" fmla="*/ 71 w 233"/>
              <a:gd name="T35" fmla="*/ 235 h 382"/>
              <a:gd name="T36" fmla="*/ 84 w 233"/>
              <a:gd name="T37" fmla="*/ 218 h 382"/>
              <a:gd name="T38" fmla="*/ 97 w 233"/>
              <a:gd name="T39" fmla="*/ 195 h 382"/>
              <a:gd name="T40" fmla="*/ 113 w 233"/>
              <a:gd name="T41" fmla="*/ 170 h 382"/>
              <a:gd name="T42" fmla="*/ 132 w 233"/>
              <a:gd name="T43" fmla="*/ 141 h 382"/>
              <a:gd name="T44" fmla="*/ 151 w 233"/>
              <a:gd name="T45" fmla="*/ 109 h 382"/>
              <a:gd name="T46" fmla="*/ 168 w 233"/>
              <a:gd name="T47" fmla="*/ 80 h 382"/>
              <a:gd name="T48" fmla="*/ 185 w 233"/>
              <a:gd name="T49" fmla="*/ 57 h 382"/>
              <a:gd name="T50" fmla="*/ 199 w 233"/>
              <a:gd name="T51" fmla="*/ 36 h 382"/>
              <a:gd name="T52" fmla="*/ 210 w 233"/>
              <a:gd name="T53" fmla="*/ 21 h 382"/>
              <a:gd name="T54" fmla="*/ 220 w 233"/>
              <a:gd name="T55" fmla="*/ 9 h 382"/>
              <a:gd name="T56" fmla="*/ 225 w 233"/>
              <a:gd name="T57" fmla="*/ 4 h 382"/>
              <a:gd name="T58" fmla="*/ 231 w 233"/>
              <a:gd name="T59" fmla="*/ 0 h 382"/>
              <a:gd name="T60" fmla="*/ 233 w 233"/>
              <a:gd name="T61" fmla="*/ 2 h 382"/>
              <a:gd name="T62" fmla="*/ 233 w 233"/>
              <a:gd name="T63" fmla="*/ 9 h 382"/>
              <a:gd name="T64" fmla="*/ 229 w 233"/>
              <a:gd name="T65" fmla="*/ 21 h 382"/>
              <a:gd name="T66" fmla="*/ 224 w 233"/>
              <a:gd name="T67" fmla="*/ 40 h 382"/>
              <a:gd name="T68" fmla="*/ 216 w 233"/>
              <a:gd name="T69" fmla="*/ 63 h 382"/>
              <a:gd name="T70" fmla="*/ 204 w 233"/>
              <a:gd name="T71" fmla="*/ 94 h 382"/>
              <a:gd name="T72" fmla="*/ 191 w 233"/>
              <a:gd name="T73" fmla="*/ 128 h 382"/>
              <a:gd name="T74" fmla="*/ 176 w 233"/>
              <a:gd name="T75" fmla="*/ 168 h 382"/>
              <a:gd name="T76" fmla="*/ 157 w 233"/>
              <a:gd name="T77" fmla="*/ 214 h 382"/>
              <a:gd name="T78" fmla="*/ 139 w 233"/>
              <a:gd name="T79" fmla="*/ 254 h 382"/>
              <a:gd name="T80" fmla="*/ 122 w 233"/>
              <a:gd name="T81" fmla="*/ 291 h 382"/>
              <a:gd name="T82" fmla="*/ 109 w 233"/>
              <a:gd name="T83" fmla="*/ 319 h 382"/>
              <a:gd name="T84" fmla="*/ 97 w 233"/>
              <a:gd name="T85" fmla="*/ 342 h 382"/>
              <a:gd name="T86" fmla="*/ 88 w 233"/>
              <a:gd name="T87" fmla="*/ 361 h 382"/>
              <a:gd name="T88" fmla="*/ 80 w 233"/>
              <a:gd name="T89" fmla="*/ 373 h 382"/>
              <a:gd name="T90" fmla="*/ 73 w 233"/>
              <a:gd name="T91" fmla="*/ 380 h 382"/>
              <a:gd name="T92" fmla="*/ 71 w 233"/>
              <a:gd name="T93" fmla="*/ 382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33" h="382">
                <a:moveTo>
                  <a:pt x="71" y="382"/>
                </a:moveTo>
                <a:lnTo>
                  <a:pt x="65" y="382"/>
                </a:lnTo>
                <a:lnTo>
                  <a:pt x="61" y="382"/>
                </a:lnTo>
                <a:lnTo>
                  <a:pt x="55" y="380"/>
                </a:lnTo>
                <a:lnTo>
                  <a:pt x="52" y="377"/>
                </a:lnTo>
                <a:lnTo>
                  <a:pt x="46" y="371"/>
                </a:lnTo>
                <a:lnTo>
                  <a:pt x="40" y="363"/>
                </a:lnTo>
                <a:lnTo>
                  <a:pt x="34" y="356"/>
                </a:lnTo>
                <a:lnTo>
                  <a:pt x="29" y="344"/>
                </a:lnTo>
                <a:lnTo>
                  <a:pt x="21" y="336"/>
                </a:lnTo>
                <a:lnTo>
                  <a:pt x="15" y="327"/>
                </a:lnTo>
                <a:lnTo>
                  <a:pt x="11" y="319"/>
                </a:lnTo>
                <a:lnTo>
                  <a:pt x="6" y="314"/>
                </a:lnTo>
                <a:lnTo>
                  <a:pt x="4" y="306"/>
                </a:lnTo>
                <a:lnTo>
                  <a:pt x="2" y="300"/>
                </a:lnTo>
                <a:lnTo>
                  <a:pt x="0" y="296"/>
                </a:lnTo>
                <a:lnTo>
                  <a:pt x="0" y="291"/>
                </a:lnTo>
                <a:lnTo>
                  <a:pt x="0" y="287"/>
                </a:lnTo>
                <a:lnTo>
                  <a:pt x="2" y="283"/>
                </a:lnTo>
                <a:lnTo>
                  <a:pt x="4" y="281"/>
                </a:lnTo>
                <a:lnTo>
                  <a:pt x="6" y="277"/>
                </a:lnTo>
                <a:lnTo>
                  <a:pt x="8" y="277"/>
                </a:lnTo>
                <a:lnTo>
                  <a:pt x="11" y="275"/>
                </a:lnTo>
                <a:lnTo>
                  <a:pt x="15" y="275"/>
                </a:lnTo>
                <a:lnTo>
                  <a:pt x="21" y="275"/>
                </a:lnTo>
                <a:lnTo>
                  <a:pt x="29" y="273"/>
                </a:lnTo>
                <a:lnTo>
                  <a:pt x="36" y="271"/>
                </a:lnTo>
                <a:lnTo>
                  <a:pt x="44" y="270"/>
                </a:lnTo>
                <a:lnTo>
                  <a:pt x="50" y="266"/>
                </a:lnTo>
                <a:lnTo>
                  <a:pt x="52" y="264"/>
                </a:lnTo>
                <a:lnTo>
                  <a:pt x="53" y="262"/>
                </a:lnTo>
                <a:lnTo>
                  <a:pt x="55" y="258"/>
                </a:lnTo>
                <a:lnTo>
                  <a:pt x="57" y="254"/>
                </a:lnTo>
                <a:lnTo>
                  <a:pt x="61" y="248"/>
                </a:lnTo>
                <a:lnTo>
                  <a:pt x="67" y="243"/>
                </a:lnTo>
                <a:lnTo>
                  <a:pt x="71" y="235"/>
                </a:lnTo>
                <a:lnTo>
                  <a:pt x="76" y="227"/>
                </a:lnTo>
                <a:lnTo>
                  <a:pt x="84" y="218"/>
                </a:lnTo>
                <a:lnTo>
                  <a:pt x="90" y="206"/>
                </a:lnTo>
                <a:lnTo>
                  <a:pt x="97" y="195"/>
                </a:lnTo>
                <a:lnTo>
                  <a:pt x="105" y="183"/>
                </a:lnTo>
                <a:lnTo>
                  <a:pt x="113" y="170"/>
                </a:lnTo>
                <a:lnTo>
                  <a:pt x="122" y="157"/>
                </a:lnTo>
                <a:lnTo>
                  <a:pt x="132" y="141"/>
                </a:lnTo>
                <a:lnTo>
                  <a:pt x="141" y="124"/>
                </a:lnTo>
                <a:lnTo>
                  <a:pt x="151" y="109"/>
                </a:lnTo>
                <a:lnTo>
                  <a:pt x="160" y="94"/>
                </a:lnTo>
                <a:lnTo>
                  <a:pt x="168" y="80"/>
                </a:lnTo>
                <a:lnTo>
                  <a:pt x="178" y="69"/>
                </a:lnTo>
                <a:lnTo>
                  <a:pt x="185" y="57"/>
                </a:lnTo>
                <a:lnTo>
                  <a:pt x="191" y="46"/>
                </a:lnTo>
                <a:lnTo>
                  <a:pt x="199" y="36"/>
                </a:lnTo>
                <a:lnTo>
                  <a:pt x="204" y="29"/>
                </a:lnTo>
                <a:lnTo>
                  <a:pt x="210" y="21"/>
                </a:lnTo>
                <a:lnTo>
                  <a:pt x="214" y="15"/>
                </a:lnTo>
                <a:lnTo>
                  <a:pt x="220" y="9"/>
                </a:lnTo>
                <a:lnTo>
                  <a:pt x="224" y="6"/>
                </a:lnTo>
                <a:lnTo>
                  <a:pt x="225" y="4"/>
                </a:lnTo>
                <a:lnTo>
                  <a:pt x="229" y="2"/>
                </a:lnTo>
                <a:lnTo>
                  <a:pt x="231" y="0"/>
                </a:lnTo>
                <a:lnTo>
                  <a:pt x="233" y="0"/>
                </a:lnTo>
                <a:lnTo>
                  <a:pt x="233" y="2"/>
                </a:lnTo>
                <a:lnTo>
                  <a:pt x="233" y="6"/>
                </a:lnTo>
                <a:lnTo>
                  <a:pt x="233" y="9"/>
                </a:lnTo>
                <a:lnTo>
                  <a:pt x="231" y="15"/>
                </a:lnTo>
                <a:lnTo>
                  <a:pt x="229" y="21"/>
                </a:lnTo>
                <a:lnTo>
                  <a:pt x="227" y="31"/>
                </a:lnTo>
                <a:lnTo>
                  <a:pt x="224" y="40"/>
                </a:lnTo>
                <a:lnTo>
                  <a:pt x="220" y="52"/>
                </a:lnTo>
                <a:lnTo>
                  <a:pt x="216" y="63"/>
                </a:lnTo>
                <a:lnTo>
                  <a:pt x="210" y="76"/>
                </a:lnTo>
                <a:lnTo>
                  <a:pt x="204" y="94"/>
                </a:lnTo>
                <a:lnTo>
                  <a:pt x="199" y="109"/>
                </a:lnTo>
                <a:lnTo>
                  <a:pt x="191" y="128"/>
                </a:lnTo>
                <a:lnTo>
                  <a:pt x="183" y="147"/>
                </a:lnTo>
                <a:lnTo>
                  <a:pt x="176" y="168"/>
                </a:lnTo>
                <a:lnTo>
                  <a:pt x="166" y="191"/>
                </a:lnTo>
                <a:lnTo>
                  <a:pt x="157" y="214"/>
                </a:lnTo>
                <a:lnTo>
                  <a:pt x="147" y="235"/>
                </a:lnTo>
                <a:lnTo>
                  <a:pt x="139" y="254"/>
                </a:lnTo>
                <a:lnTo>
                  <a:pt x="130" y="273"/>
                </a:lnTo>
                <a:lnTo>
                  <a:pt x="122" y="291"/>
                </a:lnTo>
                <a:lnTo>
                  <a:pt x="117" y="306"/>
                </a:lnTo>
                <a:lnTo>
                  <a:pt x="109" y="319"/>
                </a:lnTo>
                <a:lnTo>
                  <a:pt x="103" y="333"/>
                </a:lnTo>
                <a:lnTo>
                  <a:pt x="97" y="342"/>
                </a:lnTo>
                <a:lnTo>
                  <a:pt x="92" y="354"/>
                </a:lnTo>
                <a:lnTo>
                  <a:pt x="88" y="361"/>
                </a:lnTo>
                <a:lnTo>
                  <a:pt x="84" y="369"/>
                </a:lnTo>
                <a:lnTo>
                  <a:pt x="80" y="373"/>
                </a:lnTo>
                <a:lnTo>
                  <a:pt x="76" y="379"/>
                </a:lnTo>
                <a:lnTo>
                  <a:pt x="73" y="380"/>
                </a:lnTo>
                <a:lnTo>
                  <a:pt x="71" y="382"/>
                </a:lnTo>
                <a:lnTo>
                  <a:pt x="71" y="382"/>
                </a:lnTo>
              </a:path>
            </a:pathLst>
          </a:custGeom>
          <a:solidFill>
            <a:srgbClr val="221DD3"/>
          </a:solidFill>
          <a:ln w="9525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6145446" y="771550"/>
            <a:ext cx="965329" cy="646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anose="020B0604020202020204" pitchFamily="34" charset="0"/>
                <a:ea typeface="微软雅黑" panose="020B0503020204020204" charset="-122"/>
                <a:cs typeface="汉语拼音" panose="020B0604020202020204" pitchFamily="34" charset="0"/>
              </a:rPr>
              <a:t>yóu</a:t>
            </a:r>
            <a:endParaRPr kumimoji="0" lang="en-US" altLang="zh-CN" sz="3600" b="0" i="0" u="none" strike="noStrike" kern="0" cap="none" spc="0" normalizeH="0" baseline="0" noProof="0" dirty="0" err="1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语拼音" panose="020B0604020202020204" pitchFamily="34" charset="0"/>
              <a:ea typeface="微软雅黑" panose="020B0503020204020204" charset="-122"/>
              <a:cs typeface="汉语拼音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068940" y="4224245"/>
            <a:ext cx="3470937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28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注意和“龙”的区别。</a:t>
            </a:r>
            <a:endParaRPr lang="zh-CN" altLang="en-US" sz="28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483083" y="1541225"/>
            <a:ext cx="2318547" cy="2326669"/>
            <a:chOff x="5534807" y="1672548"/>
            <a:chExt cx="2318547" cy="2326669"/>
          </a:xfrm>
        </p:grpSpPr>
        <p:sp>
          <p:nvSpPr>
            <p:cNvPr id="43" name="矩形 42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5808957" y="1943946"/>
            <a:ext cx="1666799" cy="1521227"/>
            <a:chOff x="3335338" y="2641601"/>
            <a:chExt cx="727075" cy="663575"/>
          </a:xfrm>
        </p:grpSpPr>
        <p:sp>
          <p:nvSpPr>
            <p:cNvPr id="48" name="Freeform 355"/>
            <p:cNvSpPr/>
            <p:nvPr/>
          </p:nvSpPr>
          <p:spPr bwMode="auto">
            <a:xfrm>
              <a:off x="3335338" y="2641601"/>
              <a:ext cx="344488" cy="658813"/>
            </a:xfrm>
            <a:custGeom>
              <a:avLst/>
              <a:gdLst>
                <a:gd name="T0" fmla="*/ 343 w 432"/>
                <a:gd name="T1" fmla="*/ 471 h 831"/>
                <a:gd name="T2" fmla="*/ 316 w 432"/>
                <a:gd name="T3" fmla="*/ 532 h 831"/>
                <a:gd name="T4" fmla="*/ 285 w 432"/>
                <a:gd name="T5" fmla="*/ 586 h 831"/>
                <a:gd name="T6" fmla="*/ 251 w 432"/>
                <a:gd name="T7" fmla="*/ 639 h 831"/>
                <a:gd name="T8" fmla="*/ 210 w 432"/>
                <a:gd name="T9" fmla="*/ 685 h 831"/>
                <a:gd name="T10" fmla="*/ 166 w 432"/>
                <a:gd name="T11" fmla="*/ 728 h 831"/>
                <a:gd name="T12" fmla="*/ 121 w 432"/>
                <a:gd name="T13" fmla="*/ 766 h 831"/>
                <a:gd name="T14" fmla="*/ 78 w 432"/>
                <a:gd name="T15" fmla="*/ 796 h 831"/>
                <a:gd name="T16" fmla="*/ 38 w 432"/>
                <a:gd name="T17" fmla="*/ 818 h 831"/>
                <a:gd name="T18" fmla="*/ 13 w 432"/>
                <a:gd name="T19" fmla="*/ 829 h 831"/>
                <a:gd name="T20" fmla="*/ 0 w 432"/>
                <a:gd name="T21" fmla="*/ 829 h 831"/>
                <a:gd name="T22" fmla="*/ 0 w 432"/>
                <a:gd name="T23" fmla="*/ 825 h 831"/>
                <a:gd name="T24" fmla="*/ 6 w 432"/>
                <a:gd name="T25" fmla="*/ 818 h 831"/>
                <a:gd name="T26" fmla="*/ 13 w 432"/>
                <a:gd name="T27" fmla="*/ 808 h 831"/>
                <a:gd name="T28" fmla="*/ 27 w 432"/>
                <a:gd name="T29" fmla="*/ 796 h 831"/>
                <a:gd name="T30" fmla="*/ 52 w 432"/>
                <a:gd name="T31" fmla="*/ 775 h 831"/>
                <a:gd name="T32" fmla="*/ 94 w 432"/>
                <a:gd name="T33" fmla="*/ 741 h 831"/>
                <a:gd name="T34" fmla="*/ 147 w 432"/>
                <a:gd name="T35" fmla="*/ 687 h 831"/>
                <a:gd name="T36" fmla="*/ 186 w 432"/>
                <a:gd name="T37" fmla="*/ 641 h 831"/>
                <a:gd name="T38" fmla="*/ 224 w 432"/>
                <a:gd name="T39" fmla="*/ 584 h 831"/>
                <a:gd name="T40" fmla="*/ 249 w 432"/>
                <a:gd name="T41" fmla="*/ 536 h 831"/>
                <a:gd name="T42" fmla="*/ 274 w 432"/>
                <a:gd name="T43" fmla="*/ 483 h 831"/>
                <a:gd name="T44" fmla="*/ 304 w 432"/>
                <a:gd name="T45" fmla="*/ 398 h 831"/>
                <a:gd name="T46" fmla="*/ 327 w 432"/>
                <a:gd name="T47" fmla="*/ 306 h 831"/>
                <a:gd name="T48" fmla="*/ 337 w 432"/>
                <a:gd name="T49" fmla="*/ 243 h 831"/>
                <a:gd name="T50" fmla="*/ 343 w 432"/>
                <a:gd name="T51" fmla="*/ 201 h 831"/>
                <a:gd name="T52" fmla="*/ 348 w 432"/>
                <a:gd name="T53" fmla="*/ 165 h 831"/>
                <a:gd name="T54" fmla="*/ 352 w 432"/>
                <a:gd name="T55" fmla="*/ 134 h 831"/>
                <a:gd name="T56" fmla="*/ 356 w 432"/>
                <a:gd name="T57" fmla="*/ 109 h 831"/>
                <a:gd name="T58" fmla="*/ 358 w 432"/>
                <a:gd name="T59" fmla="*/ 82 h 831"/>
                <a:gd name="T60" fmla="*/ 354 w 432"/>
                <a:gd name="T61" fmla="*/ 54 h 831"/>
                <a:gd name="T62" fmla="*/ 348 w 432"/>
                <a:gd name="T63" fmla="*/ 33 h 831"/>
                <a:gd name="T64" fmla="*/ 337 w 432"/>
                <a:gd name="T65" fmla="*/ 21 h 831"/>
                <a:gd name="T66" fmla="*/ 335 w 432"/>
                <a:gd name="T67" fmla="*/ 12 h 831"/>
                <a:gd name="T68" fmla="*/ 337 w 432"/>
                <a:gd name="T69" fmla="*/ 4 h 831"/>
                <a:gd name="T70" fmla="*/ 346 w 432"/>
                <a:gd name="T71" fmla="*/ 0 h 831"/>
                <a:gd name="T72" fmla="*/ 366 w 432"/>
                <a:gd name="T73" fmla="*/ 2 h 831"/>
                <a:gd name="T74" fmla="*/ 392 w 432"/>
                <a:gd name="T75" fmla="*/ 10 h 831"/>
                <a:gd name="T76" fmla="*/ 413 w 432"/>
                <a:gd name="T77" fmla="*/ 19 h 831"/>
                <a:gd name="T78" fmla="*/ 427 w 432"/>
                <a:gd name="T79" fmla="*/ 29 h 831"/>
                <a:gd name="T80" fmla="*/ 432 w 432"/>
                <a:gd name="T81" fmla="*/ 44 h 831"/>
                <a:gd name="T82" fmla="*/ 431 w 432"/>
                <a:gd name="T83" fmla="*/ 59 h 831"/>
                <a:gd name="T84" fmla="*/ 429 w 432"/>
                <a:gd name="T85" fmla="*/ 77 h 831"/>
                <a:gd name="T86" fmla="*/ 425 w 432"/>
                <a:gd name="T87" fmla="*/ 94 h 831"/>
                <a:gd name="T88" fmla="*/ 423 w 432"/>
                <a:gd name="T89" fmla="*/ 117 h 831"/>
                <a:gd name="T90" fmla="*/ 419 w 432"/>
                <a:gd name="T91" fmla="*/ 146 h 831"/>
                <a:gd name="T92" fmla="*/ 413 w 432"/>
                <a:gd name="T93" fmla="*/ 180 h 831"/>
                <a:gd name="T94" fmla="*/ 408 w 432"/>
                <a:gd name="T95" fmla="*/ 220 h 831"/>
                <a:gd name="T96" fmla="*/ 392 w 432"/>
                <a:gd name="T97" fmla="*/ 304 h 831"/>
                <a:gd name="T98" fmla="*/ 371 w 432"/>
                <a:gd name="T99" fmla="*/ 379 h 831"/>
                <a:gd name="T100" fmla="*/ 358 w 432"/>
                <a:gd name="T101" fmla="*/ 427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2" h="831">
                  <a:moveTo>
                    <a:pt x="358" y="427"/>
                  </a:moveTo>
                  <a:lnTo>
                    <a:pt x="350" y="450"/>
                  </a:lnTo>
                  <a:lnTo>
                    <a:pt x="343" y="471"/>
                  </a:lnTo>
                  <a:lnTo>
                    <a:pt x="333" y="492"/>
                  </a:lnTo>
                  <a:lnTo>
                    <a:pt x="325" y="513"/>
                  </a:lnTo>
                  <a:lnTo>
                    <a:pt x="316" y="532"/>
                  </a:lnTo>
                  <a:lnTo>
                    <a:pt x="306" y="551"/>
                  </a:lnTo>
                  <a:lnTo>
                    <a:pt x="297" y="569"/>
                  </a:lnTo>
                  <a:lnTo>
                    <a:pt x="285" y="586"/>
                  </a:lnTo>
                  <a:lnTo>
                    <a:pt x="276" y="605"/>
                  </a:lnTo>
                  <a:lnTo>
                    <a:pt x="264" y="622"/>
                  </a:lnTo>
                  <a:lnTo>
                    <a:pt x="251" y="639"/>
                  </a:lnTo>
                  <a:lnTo>
                    <a:pt x="239" y="655"/>
                  </a:lnTo>
                  <a:lnTo>
                    <a:pt x="226" y="670"/>
                  </a:lnTo>
                  <a:lnTo>
                    <a:pt x="210" y="685"/>
                  </a:lnTo>
                  <a:lnTo>
                    <a:pt x="197" y="701"/>
                  </a:lnTo>
                  <a:lnTo>
                    <a:pt x="182" y="714"/>
                  </a:lnTo>
                  <a:lnTo>
                    <a:pt x="166" y="728"/>
                  </a:lnTo>
                  <a:lnTo>
                    <a:pt x="151" y="741"/>
                  </a:lnTo>
                  <a:lnTo>
                    <a:pt x="136" y="754"/>
                  </a:lnTo>
                  <a:lnTo>
                    <a:pt x="121" y="766"/>
                  </a:lnTo>
                  <a:lnTo>
                    <a:pt x="107" y="777"/>
                  </a:lnTo>
                  <a:lnTo>
                    <a:pt x="92" y="787"/>
                  </a:lnTo>
                  <a:lnTo>
                    <a:pt x="78" y="796"/>
                  </a:lnTo>
                  <a:lnTo>
                    <a:pt x="63" y="804"/>
                  </a:lnTo>
                  <a:lnTo>
                    <a:pt x="50" y="812"/>
                  </a:lnTo>
                  <a:lnTo>
                    <a:pt x="38" y="818"/>
                  </a:lnTo>
                  <a:lnTo>
                    <a:pt x="29" y="823"/>
                  </a:lnTo>
                  <a:lnTo>
                    <a:pt x="19" y="825"/>
                  </a:lnTo>
                  <a:lnTo>
                    <a:pt x="13" y="829"/>
                  </a:lnTo>
                  <a:lnTo>
                    <a:pt x="8" y="829"/>
                  </a:lnTo>
                  <a:lnTo>
                    <a:pt x="4" y="831"/>
                  </a:lnTo>
                  <a:lnTo>
                    <a:pt x="0" y="829"/>
                  </a:lnTo>
                  <a:lnTo>
                    <a:pt x="0" y="829"/>
                  </a:lnTo>
                  <a:lnTo>
                    <a:pt x="0" y="827"/>
                  </a:lnTo>
                  <a:lnTo>
                    <a:pt x="0" y="825"/>
                  </a:lnTo>
                  <a:lnTo>
                    <a:pt x="2" y="823"/>
                  </a:lnTo>
                  <a:lnTo>
                    <a:pt x="4" y="821"/>
                  </a:lnTo>
                  <a:lnTo>
                    <a:pt x="6" y="818"/>
                  </a:lnTo>
                  <a:lnTo>
                    <a:pt x="8" y="816"/>
                  </a:lnTo>
                  <a:lnTo>
                    <a:pt x="9" y="812"/>
                  </a:lnTo>
                  <a:lnTo>
                    <a:pt x="13" y="808"/>
                  </a:lnTo>
                  <a:lnTo>
                    <a:pt x="17" y="804"/>
                  </a:lnTo>
                  <a:lnTo>
                    <a:pt x="21" y="800"/>
                  </a:lnTo>
                  <a:lnTo>
                    <a:pt x="27" y="796"/>
                  </a:lnTo>
                  <a:lnTo>
                    <a:pt x="32" y="791"/>
                  </a:lnTo>
                  <a:lnTo>
                    <a:pt x="38" y="787"/>
                  </a:lnTo>
                  <a:lnTo>
                    <a:pt x="52" y="775"/>
                  </a:lnTo>
                  <a:lnTo>
                    <a:pt x="65" y="764"/>
                  </a:lnTo>
                  <a:lnTo>
                    <a:pt x="78" y="752"/>
                  </a:lnTo>
                  <a:lnTo>
                    <a:pt x="94" y="741"/>
                  </a:lnTo>
                  <a:lnTo>
                    <a:pt x="107" y="728"/>
                  </a:lnTo>
                  <a:lnTo>
                    <a:pt x="134" y="701"/>
                  </a:lnTo>
                  <a:lnTo>
                    <a:pt x="147" y="687"/>
                  </a:lnTo>
                  <a:lnTo>
                    <a:pt x="161" y="672"/>
                  </a:lnTo>
                  <a:lnTo>
                    <a:pt x="172" y="659"/>
                  </a:lnTo>
                  <a:lnTo>
                    <a:pt x="186" y="641"/>
                  </a:lnTo>
                  <a:lnTo>
                    <a:pt x="197" y="624"/>
                  </a:lnTo>
                  <a:lnTo>
                    <a:pt x="210" y="605"/>
                  </a:lnTo>
                  <a:lnTo>
                    <a:pt x="224" y="584"/>
                  </a:lnTo>
                  <a:lnTo>
                    <a:pt x="235" y="561"/>
                  </a:lnTo>
                  <a:lnTo>
                    <a:pt x="241" y="548"/>
                  </a:lnTo>
                  <a:lnTo>
                    <a:pt x="249" y="536"/>
                  </a:lnTo>
                  <a:lnTo>
                    <a:pt x="254" y="523"/>
                  </a:lnTo>
                  <a:lnTo>
                    <a:pt x="260" y="509"/>
                  </a:lnTo>
                  <a:lnTo>
                    <a:pt x="274" y="483"/>
                  </a:lnTo>
                  <a:lnTo>
                    <a:pt x="285" y="454"/>
                  </a:lnTo>
                  <a:lnTo>
                    <a:pt x="295" y="427"/>
                  </a:lnTo>
                  <a:lnTo>
                    <a:pt x="304" y="398"/>
                  </a:lnTo>
                  <a:lnTo>
                    <a:pt x="314" y="368"/>
                  </a:lnTo>
                  <a:lnTo>
                    <a:pt x="320" y="337"/>
                  </a:lnTo>
                  <a:lnTo>
                    <a:pt x="327" y="306"/>
                  </a:lnTo>
                  <a:lnTo>
                    <a:pt x="333" y="274"/>
                  </a:lnTo>
                  <a:lnTo>
                    <a:pt x="335" y="259"/>
                  </a:lnTo>
                  <a:lnTo>
                    <a:pt x="337" y="243"/>
                  </a:lnTo>
                  <a:lnTo>
                    <a:pt x="339" y="228"/>
                  </a:lnTo>
                  <a:lnTo>
                    <a:pt x="341" y="215"/>
                  </a:lnTo>
                  <a:lnTo>
                    <a:pt x="343" y="201"/>
                  </a:lnTo>
                  <a:lnTo>
                    <a:pt x="344" y="190"/>
                  </a:lnTo>
                  <a:lnTo>
                    <a:pt x="346" y="176"/>
                  </a:lnTo>
                  <a:lnTo>
                    <a:pt x="348" y="165"/>
                  </a:lnTo>
                  <a:lnTo>
                    <a:pt x="350" y="155"/>
                  </a:lnTo>
                  <a:lnTo>
                    <a:pt x="350" y="144"/>
                  </a:lnTo>
                  <a:lnTo>
                    <a:pt x="352" y="134"/>
                  </a:lnTo>
                  <a:lnTo>
                    <a:pt x="354" y="125"/>
                  </a:lnTo>
                  <a:lnTo>
                    <a:pt x="354" y="117"/>
                  </a:lnTo>
                  <a:lnTo>
                    <a:pt x="356" y="109"/>
                  </a:lnTo>
                  <a:lnTo>
                    <a:pt x="356" y="102"/>
                  </a:lnTo>
                  <a:lnTo>
                    <a:pt x="358" y="94"/>
                  </a:lnTo>
                  <a:lnTo>
                    <a:pt x="358" y="82"/>
                  </a:lnTo>
                  <a:lnTo>
                    <a:pt x="356" y="71"/>
                  </a:lnTo>
                  <a:lnTo>
                    <a:pt x="356" y="61"/>
                  </a:lnTo>
                  <a:lnTo>
                    <a:pt x="354" y="54"/>
                  </a:lnTo>
                  <a:lnTo>
                    <a:pt x="352" y="46"/>
                  </a:lnTo>
                  <a:lnTo>
                    <a:pt x="350" y="38"/>
                  </a:lnTo>
                  <a:lnTo>
                    <a:pt x="348" y="33"/>
                  </a:lnTo>
                  <a:lnTo>
                    <a:pt x="344" y="27"/>
                  </a:lnTo>
                  <a:lnTo>
                    <a:pt x="341" y="25"/>
                  </a:lnTo>
                  <a:lnTo>
                    <a:pt x="337" y="21"/>
                  </a:lnTo>
                  <a:lnTo>
                    <a:pt x="335" y="19"/>
                  </a:lnTo>
                  <a:lnTo>
                    <a:pt x="335" y="15"/>
                  </a:lnTo>
                  <a:lnTo>
                    <a:pt x="335" y="12"/>
                  </a:lnTo>
                  <a:lnTo>
                    <a:pt x="335" y="10"/>
                  </a:lnTo>
                  <a:lnTo>
                    <a:pt x="335" y="6"/>
                  </a:lnTo>
                  <a:lnTo>
                    <a:pt x="337" y="4"/>
                  </a:lnTo>
                  <a:lnTo>
                    <a:pt x="339" y="2"/>
                  </a:lnTo>
                  <a:lnTo>
                    <a:pt x="343" y="0"/>
                  </a:lnTo>
                  <a:lnTo>
                    <a:pt x="346" y="0"/>
                  </a:lnTo>
                  <a:lnTo>
                    <a:pt x="352" y="0"/>
                  </a:lnTo>
                  <a:lnTo>
                    <a:pt x="358" y="2"/>
                  </a:lnTo>
                  <a:lnTo>
                    <a:pt x="366" y="2"/>
                  </a:lnTo>
                  <a:lnTo>
                    <a:pt x="373" y="4"/>
                  </a:lnTo>
                  <a:lnTo>
                    <a:pt x="383" y="8"/>
                  </a:lnTo>
                  <a:lnTo>
                    <a:pt x="392" y="10"/>
                  </a:lnTo>
                  <a:lnTo>
                    <a:pt x="400" y="14"/>
                  </a:lnTo>
                  <a:lnTo>
                    <a:pt x="408" y="17"/>
                  </a:lnTo>
                  <a:lnTo>
                    <a:pt x="413" y="19"/>
                  </a:lnTo>
                  <a:lnTo>
                    <a:pt x="419" y="23"/>
                  </a:lnTo>
                  <a:lnTo>
                    <a:pt x="423" y="25"/>
                  </a:lnTo>
                  <a:lnTo>
                    <a:pt x="427" y="29"/>
                  </a:lnTo>
                  <a:lnTo>
                    <a:pt x="429" y="33"/>
                  </a:lnTo>
                  <a:lnTo>
                    <a:pt x="431" y="38"/>
                  </a:lnTo>
                  <a:lnTo>
                    <a:pt x="432" y="44"/>
                  </a:lnTo>
                  <a:lnTo>
                    <a:pt x="432" y="48"/>
                  </a:lnTo>
                  <a:lnTo>
                    <a:pt x="432" y="54"/>
                  </a:lnTo>
                  <a:lnTo>
                    <a:pt x="431" y="59"/>
                  </a:lnTo>
                  <a:lnTo>
                    <a:pt x="431" y="65"/>
                  </a:lnTo>
                  <a:lnTo>
                    <a:pt x="429" y="73"/>
                  </a:lnTo>
                  <a:lnTo>
                    <a:pt x="429" y="77"/>
                  </a:lnTo>
                  <a:lnTo>
                    <a:pt x="427" y="82"/>
                  </a:lnTo>
                  <a:lnTo>
                    <a:pt x="427" y="88"/>
                  </a:lnTo>
                  <a:lnTo>
                    <a:pt x="425" y="94"/>
                  </a:lnTo>
                  <a:lnTo>
                    <a:pt x="425" y="102"/>
                  </a:lnTo>
                  <a:lnTo>
                    <a:pt x="423" y="109"/>
                  </a:lnTo>
                  <a:lnTo>
                    <a:pt x="423" y="117"/>
                  </a:lnTo>
                  <a:lnTo>
                    <a:pt x="421" y="125"/>
                  </a:lnTo>
                  <a:lnTo>
                    <a:pt x="421" y="134"/>
                  </a:lnTo>
                  <a:lnTo>
                    <a:pt x="419" y="146"/>
                  </a:lnTo>
                  <a:lnTo>
                    <a:pt x="417" y="157"/>
                  </a:lnTo>
                  <a:lnTo>
                    <a:pt x="415" y="169"/>
                  </a:lnTo>
                  <a:lnTo>
                    <a:pt x="413" y="180"/>
                  </a:lnTo>
                  <a:lnTo>
                    <a:pt x="411" y="193"/>
                  </a:lnTo>
                  <a:lnTo>
                    <a:pt x="410" y="207"/>
                  </a:lnTo>
                  <a:lnTo>
                    <a:pt x="408" y="220"/>
                  </a:lnTo>
                  <a:lnTo>
                    <a:pt x="404" y="249"/>
                  </a:lnTo>
                  <a:lnTo>
                    <a:pt x="398" y="278"/>
                  </a:lnTo>
                  <a:lnTo>
                    <a:pt x="392" y="304"/>
                  </a:lnTo>
                  <a:lnTo>
                    <a:pt x="387" y="329"/>
                  </a:lnTo>
                  <a:lnTo>
                    <a:pt x="379" y="354"/>
                  </a:lnTo>
                  <a:lnTo>
                    <a:pt x="371" y="379"/>
                  </a:lnTo>
                  <a:lnTo>
                    <a:pt x="366" y="404"/>
                  </a:lnTo>
                  <a:lnTo>
                    <a:pt x="358" y="427"/>
                  </a:lnTo>
                  <a:lnTo>
                    <a:pt x="358" y="42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56"/>
            <p:cNvSpPr/>
            <p:nvPr/>
          </p:nvSpPr>
          <p:spPr bwMode="auto">
            <a:xfrm>
              <a:off x="3430588" y="2819401"/>
              <a:ext cx="434975" cy="95250"/>
            </a:xfrm>
            <a:custGeom>
              <a:avLst/>
              <a:gdLst>
                <a:gd name="T0" fmla="*/ 7 w 549"/>
                <a:gd name="T1" fmla="*/ 107 h 119"/>
                <a:gd name="T2" fmla="*/ 2 w 549"/>
                <a:gd name="T3" fmla="*/ 101 h 119"/>
                <a:gd name="T4" fmla="*/ 0 w 549"/>
                <a:gd name="T5" fmla="*/ 96 h 119"/>
                <a:gd name="T6" fmla="*/ 3 w 549"/>
                <a:gd name="T7" fmla="*/ 92 h 119"/>
                <a:gd name="T8" fmla="*/ 13 w 549"/>
                <a:gd name="T9" fmla="*/ 88 h 119"/>
                <a:gd name="T10" fmla="*/ 26 w 549"/>
                <a:gd name="T11" fmla="*/ 84 h 119"/>
                <a:gd name="T12" fmla="*/ 47 w 549"/>
                <a:gd name="T13" fmla="*/ 80 h 119"/>
                <a:gd name="T14" fmla="*/ 72 w 549"/>
                <a:gd name="T15" fmla="*/ 77 h 119"/>
                <a:gd name="T16" fmla="*/ 95 w 549"/>
                <a:gd name="T17" fmla="*/ 73 h 119"/>
                <a:gd name="T18" fmla="*/ 113 w 549"/>
                <a:gd name="T19" fmla="*/ 69 h 119"/>
                <a:gd name="T20" fmla="*/ 132 w 549"/>
                <a:gd name="T21" fmla="*/ 65 h 119"/>
                <a:gd name="T22" fmla="*/ 155 w 549"/>
                <a:gd name="T23" fmla="*/ 61 h 119"/>
                <a:gd name="T24" fmla="*/ 181 w 549"/>
                <a:gd name="T25" fmla="*/ 56 h 119"/>
                <a:gd name="T26" fmla="*/ 210 w 549"/>
                <a:gd name="T27" fmla="*/ 50 h 119"/>
                <a:gd name="T28" fmla="*/ 241 w 549"/>
                <a:gd name="T29" fmla="*/ 44 h 119"/>
                <a:gd name="T30" fmla="*/ 275 w 549"/>
                <a:gd name="T31" fmla="*/ 36 h 119"/>
                <a:gd name="T32" fmla="*/ 312 w 549"/>
                <a:gd name="T33" fmla="*/ 29 h 119"/>
                <a:gd name="T34" fmla="*/ 344 w 549"/>
                <a:gd name="T35" fmla="*/ 21 h 119"/>
                <a:gd name="T36" fmla="*/ 373 w 549"/>
                <a:gd name="T37" fmla="*/ 15 h 119"/>
                <a:gd name="T38" fmla="*/ 400 w 549"/>
                <a:gd name="T39" fmla="*/ 10 h 119"/>
                <a:gd name="T40" fmla="*/ 423 w 549"/>
                <a:gd name="T41" fmla="*/ 6 h 119"/>
                <a:gd name="T42" fmla="*/ 442 w 549"/>
                <a:gd name="T43" fmla="*/ 2 h 119"/>
                <a:gd name="T44" fmla="*/ 457 w 549"/>
                <a:gd name="T45" fmla="*/ 0 h 119"/>
                <a:gd name="T46" fmla="*/ 469 w 549"/>
                <a:gd name="T47" fmla="*/ 0 h 119"/>
                <a:gd name="T48" fmla="*/ 490 w 549"/>
                <a:gd name="T49" fmla="*/ 0 h 119"/>
                <a:gd name="T50" fmla="*/ 511 w 549"/>
                <a:gd name="T51" fmla="*/ 2 h 119"/>
                <a:gd name="T52" fmla="*/ 522 w 549"/>
                <a:gd name="T53" fmla="*/ 6 h 119"/>
                <a:gd name="T54" fmla="*/ 532 w 549"/>
                <a:gd name="T55" fmla="*/ 10 h 119"/>
                <a:gd name="T56" fmla="*/ 539 w 549"/>
                <a:gd name="T57" fmla="*/ 17 h 119"/>
                <a:gd name="T58" fmla="*/ 545 w 549"/>
                <a:gd name="T59" fmla="*/ 21 h 119"/>
                <a:gd name="T60" fmla="*/ 549 w 549"/>
                <a:gd name="T61" fmla="*/ 27 h 119"/>
                <a:gd name="T62" fmla="*/ 549 w 549"/>
                <a:gd name="T63" fmla="*/ 31 h 119"/>
                <a:gd name="T64" fmla="*/ 543 w 549"/>
                <a:gd name="T65" fmla="*/ 36 h 119"/>
                <a:gd name="T66" fmla="*/ 534 w 549"/>
                <a:gd name="T67" fmla="*/ 42 h 119"/>
                <a:gd name="T68" fmla="*/ 516 w 549"/>
                <a:gd name="T69" fmla="*/ 46 h 119"/>
                <a:gd name="T70" fmla="*/ 501 w 549"/>
                <a:gd name="T71" fmla="*/ 50 h 119"/>
                <a:gd name="T72" fmla="*/ 486 w 549"/>
                <a:gd name="T73" fmla="*/ 52 h 119"/>
                <a:gd name="T74" fmla="*/ 467 w 549"/>
                <a:gd name="T75" fmla="*/ 56 h 119"/>
                <a:gd name="T76" fmla="*/ 444 w 549"/>
                <a:gd name="T77" fmla="*/ 59 h 119"/>
                <a:gd name="T78" fmla="*/ 417 w 549"/>
                <a:gd name="T79" fmla="*/ 63 h 119"/>
                <a:gd name="T80" fmla="*/ 386 w 549"/>
                <a:gd name="T81" fmla="*/ 69 h 119"/>
                <a:gd name="T82" fmla="*/ 352 w 549"/>
                <a:gd name="T83" fmla="*/ 75 h 119"/>
                <a:gd name="T84" fmla="*/ 313 w 549"/>
                <a:gd name="T85" fmla="*/ 82 h 119"/>
                <a:gd name="T86" fmla="*/ 271 w 549"/>
                <a:gd name="T87" fmla="*/ 90 h 119"/>
                <a:gd name="T88" fmla="*/ 233 w 549"/>
                <a:gd name="T89" fmla="*/ 96 h 119"/>
                <a:gd name="T90" fmla="*/ 201 w 549"/>
                <a:gd name="T91" fmla="*/ 101 h 119"/>
                <a:gd name="T92" fmla="*/ 170 w 549"/>
                <a:gd name="T93" fmla="*/ 107 h 119"/>
                <a:gd name="T94" fmla="*/ 143 w 549"/>
                <a:gd name="T95" fmla="*/ 111 h 119"/>
                <a:gd name="T96" fmla="*/ 122 w 549"/>
                <a:gd name="T97" fmla="*/ 115 h 119"/>
                <a:gd name="T98" fmla="*/ 103 w 549"/>
                <a:gd name="T99" fmla="*/ 117 h 119"/>
                <a:gd name="T100" fmla="*/ 90 w 549"/>
                <a:gd name="T101" fmla="*/ 119 h 119"/>
                <a:gd name="T102" fmla="*/ 72 w 549"/>
                <a:gd name="T103" fmla="*/ 119 h 119"/>
                <a:gd name="T104" fmla="*/ 51 w 549"/>
                <a:gd name="T105" fmla="*/ 117 h 119"/>
                <a:gd name="T106" fmla="*/ 34 w 549"/>
                <a:gd name="T107" fmla="*/ 115 h 119"/>
                <a:gd name="T108" fmla="*/ 19 w 549"/>
                <a:gd name="T109" fmla="*/ 111 h 119"/>
                <a:gd name="T110" fmla="*/ 11 w 549"/>
                <a:gd name="T111" fmla="*/ 10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49" h="119">
                  <a:moveTo>
                    <a:pt x="11" y="109"/>
                  </a:moveTo>
                  <a:lnTo>
                    <a:pt x="7" y="107"/>
                  </a:lnTo>
                  <a:lnTo>
                    <a:pt x="3" y="103"/>
                  </a:lnTo>
                  <a:lnTo>
                    <a:pt x="2" y="101"/>
                  </a:lnTo>
                  <a:lnTo>
                    <a:pt x="0" y="98"/>
                  </a:lnTo>
                  <a:lnTo>
                    <a:pt x="0" y="96"/>
                  </a:lnTo>
                  <a:lnTo>
                    <a:pt x="2" y="94"/>
                  </a:lnTo>
                  <a:lnTo>
                    <a:pt x="3" y="92"/>
                  </a:lnTo>
                  <a:lnTo>
                    <a:pt x="7" y="90"/>
                  </a:lnTo>
                  <a:lnTo>
                    <a:pt x="13" y="88"/>
                  </a:lnTo>
                  <a:lnTo>
                    <a:pt x="19" y="86"/>
                  </a:lnTo>
                  <a:lnTo>
                    <a:pt x="26" y="84"/>
                  </a:lnTo>
                  <a:lnTo>
                    <a:pt x="36" y="82"/>
                  </a:lnTo>
                  <a:lnTo>
                    <a:pt x="47" y="80"/>
                  </a:lnTo>
                  <a:lnTo>
                    <a:pt x="59" y="78"/>
                  </a:lnTo>
                  <a:lnTo>
                    <a:pt x="72" y="77"/>
                  </a:lnTo>
                  <a:lnTo>
                    <a:pt x="88" y="73"/>
                  </a:lnTo>
                  <a:lnTo>
                    <a:pt x="95" y="73"/>
                  </a:lnTo>
                  <a:lnTo>
                    <a:pt x="103" y="71"/>
                  </a:lnTo>
                  <a:lnTo>
                    <a:pt x="113" y="69"/>
                  </a:lnTo>
                  <a:lnTo>
                    <a:pt x="122" y="67"/>
                  </a:lnTo>
                  <a:lnTo>
                    <a:pt x="132" y="65"/>
                  </a:lnTo>
                  <a:lnTo>
                    <a:pt x="143" y="63"/>
                  </a:lnTo>
                  <a:lnTo>
                    <a:pt x="155" y="61"/>
                  </a:lnTo>
                  <a:lnTo>
                    <a:pt x="168" y="59"/>
                  </a:lnTo>
                  <a:lnTo>
                    <a:pt x="181" y="56"/>
                  </a:lnTo>
                  <a:lnTo>
                    <a:pt x="195" y="54"/>
                  </a:lnTo>
                  <a:lnTo>
                    <a:pt x="210" y="50"/>
                  </a:lnTo>
                  <a:lnTo>
                    <a:pt x="225" y="46"/>
                  </a:lnTo>
                  <a:lnTo>
                    <a:pt x="241" y="44"/>
                  </a:lnTo>
                  <a:lnTo>
                    <a:pt x="258" y="40"/>
                  </a:lnTo>
                  <a:lnTo>
                    <a:pt x="275" y="36"/>
                  </a:lnTo>
                  <a:lnTo>
                    <a:pt x="292" y="33"/>
                  </a:lnTo>
                  <a:lnTo>
                    <a:pt x="312" y="29"/>
                  </a:lnTo>
                  <a:lnTo>
                    <a:pt x="327" y="25"/>
                  </a:lnTo>
                  <a:lnTo>
                    <a:pt x="344" y="21"/>
                  </a:lnTo>
                  <a:lnTo>
                    <a:pt x="359" y="17"/>
                  </a:lnTo>
                  <a:lnTo>
                    <a:pt x="373" y="15"/>
                  </a:lnTo>
                  <a:lnTo>
                    <a:pt x="386" y="11"/>
                  </a:lnTo>
                  <a:lnTo>
                    <a:pt x="400" y="10"/>
                  </a:lnTo>
                  <a:lnTo>
                    <a:pt x="411" y="8"/>
                  </a:lnTo>
                  <a:lnTo>
                    <a:pt x="423" y="6"/>
                  </a:lnTo>
                  <a:lnTo>
                    <a:pt x="432" y="4"/>
                  </a:lnTo>
                  <a:lnTo>
                    <a:pt x="442" y="2"/>
                  </a:lnTo>
                  <a:lnTo>
                    <a:pt x="449" y="2"/>
                  </a:lnTo>
                  <a:lnTo>
                    <a:pt x="457" y="0"/>
                  </a:lnTo>
                  <a:lnTo>
                    <a:pt x="463" y="0"/>
                  </a:lnTo>
                  <a:lnTo>
                    <a:pt x="469" y="0"/>
                  </a:lnTo>
                  <a:lnTo>
                    <a:pt x="474" y="0"/>
                  </a:lnTo>
                  <a:lnTo>
                    <a:pt x="490" y="0"/>
                  </a:lnTo>
                  <a:lnTo>
                    <a:pt x="503" y="2"/>
                  </a:lnTo>
                  <a:lnTo>
                    <a:pt x="511" y="2"/>
                  </a:lnTo>
                  <a:lnTo>
                    <a:pt x="516" y="4"/>
                  </a:lnTo>
                  <a:lnTo>
                    <a:pt x="522" y="6"/>
                  </a:lnTo>
                  <a:lnTo>
                    <a:pt x="528" y="8"/>
                  </a:lnTo>
                  <a:lnTo>
                    <a:pt x="532" y="10"/>
                  </a:lnTo>
                  <a:lnTo>
                    <a:pt x="537" y="13"/>
                  </a:lnTo>
                  <a:lnTo>
                    <a:pt x="539" y="17"/>
                  </a:lnTo>
                  <a:lnTo>
                    <a:pt x="543" y="19"/>
                  </a:lnTo>
                  <a:lnTo>
                    <a:pt x="545" y="21"/>
                  </a:lnTo>
                  <a:lnTo>
                    <a:pt x="547" y="25"/>
                  </a:lnTo>
                  <a:lnTo>
                    <a:pt x="549" y="27"/>
                  </a:lnTo>
                  <a:lnTo>
                    <a:pt x="549" y="29"/>
                  </a:lnTo>
                  <a:lnTo>
                    <a:pt x="549" y="31"/>
                  </a:lnTo>
                  <a:lnTo>
                    <a:pt x="547" y="34"/>
                  </a:lnTo>
                  <a:lnTo>
                    <a:pt x="543" y="36"/>
                  </a:lnTo>
                  <a:lnTo>
                    <a:pt x="539" y="40"/>
                  </a:lnTo>
                  <a:lnTo>
                    <a:pt x="534" y="42"/>
                  </a:lnTo>
                  <a:lnTo>
                    <a:pt x="526" y="44"/>
                  </a:lnTo>
                  <a:lnTo>
                    <a:pt x="516" y="46"/>
                  </a:lnTo>
                  <a:lnTo>
                    <a:pt x="507" y="48"/>
                  </a:lnTo>
                  <a:lnTo>
                    <a:pt x="501" y="50"/>
                  </a:lnTo>
                  <a:lnTo>
                    <a:pt x="493" y="50"/>
                  </a:lnTo>
                  <a:lnTo>
                    <a:pt x="486" y="52"/>
                  </a:lnTo>
                  <a:lnTo>
                    <a:pt x="476" y="54"/>
                  </a:lnTo>
                  <a:lnTo>
                    <a:pt x="467" y="56"/>
                  </a:lnTo>
                  <a:lnTo>
                    <a:pt x="457" y="56"/>
                  </a:lnTo>
                  <a:lnTo>
                    <a:pt x="444" y="59"/>
                  </a:lnTo>
                  <a:lnTo>
                    <a:pt x="432" y="61"/>
                  </a:lnTo>
                  <a:lnTo>
                    <a:pt x="417" y="63"/>
                  </a:lnTo>
                  <a:lnTo>
                    <a:pt x="403" y="65"/>
                  </a:lnTo>
                  <a:lnTo>
                    <a:pt x="386" y="69"/>
                  </a:lnTo>
                  <a:lnTo>
                    <a:pt x="371" y="71"/>
                  </a:lnTo>
                  <a:lnTo>
                    <a:pt x="352" y="75"/>
                  </a:lnTo>
                  <a:lnTo>
                    <a:pt x="333" y="78"/>
                  </a:lnTo>
                  <a:lnTo>
                    <a:pt x="313" y="82"/>
                  </a:lnTo>
                  <a:lnTo>
                    <a:pt x="292" y="86"/>
                  </a:lnTo>
                  <a:lnTo>
                    <a:pt x="271" y="90"/>
                  </a:lnTo>
                  <a:lnTo>
                    <a:pt x="252" y="92"/>
                  </a:lnTo>
                  <a:lnTo>
                    <a:pt x="233" y="96"/>
                  </a:lnTo>
                  <a:lnTo>
                    <a:pt x="216" y="100"/>
                  </a:lnTo>
                  <a:lnTo>
                    <a:pt x="201" y="101"/>
                  </a:lnTo>
                  <a:lnTo>
                    <a:pt x="185" y="105"/>
                  </a:lnTo>
                  <a:lnTo>
                    <a:pt x="170" y="107"/>
                  </a:lnTo>
                  <a:lnTo>
                    <a:pt x="157" y="109"/>
                  </a:lnTo>
                  <a:lnTo>
                    <a:pt x="143" y="111"/>
                  </a:lnTo>
                  <a:lnTo>
                    <a:pt x="132" y="113"/>
                  </a:lnTo>
                  <a:lnTo>
                    <a:pt x="122" y="115"/>
                  </a:lnTo>
                  <a:lnTo>
                    <a:pt x="113" y="117"/>
                  </a:lnTo>
                  <a:lnTo>
                    <a:pt x="103" y="117"/>
                  </a:lnTo>
                  <a:lnTo>
                    <a:pt x="95" y="117"/>
                  </a:lnTo>
                  <a:lnTo>
                    <a:pt x="90" y="119"/>
                  </a:lnTo>
                  <a:lnTo>
                    <a:pt x="84" y="119"/>
                  </a:lnTo>
                  <a:lnTo>
                    <a:pt x="72" y="119"/>
                  </a:lnTo>
                  <a:lnTo>
                    <a:pt x="63" y="117"/>
                  </a:lnTo>
                  <a:lnTo>
                    <a:pt x="51" y="117"/>
                  </a:lnTo>
                  <a:lnTo>
                    <a:pt x="42" y="115"/>
                  </a:lnTo>
                  <a:lnTo>
                    <a:pt x="34" y="115"/>
                  </a:lnTo>
                  <a:lnTo>
                    <a:pt x="26" y="113"/>
                  </a:lnTo>
                  <a:lnTo>
                    <a:pt x="19" y="111"/>
                  </a:lnTo>
                  <a:lnTo>
                    <a:pt x="11" y="109"/>
                  </a:lnTo>
                  <a:lnTo>
                    <a:pt x="11" y="10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57"/>
            <p:cNvSpPr/>
            <p:nvPr/>
          </p:nvSpPr>
          <p:spPr bwMode="auto">
            <a:xfrm>
              <a:off x="3668713" y="2901951"/>
              <a:ext cx="393700" cy="403225"/>
            </a:xfrm>
            <a:custGeom>
              <a:avLst/>
              <a:gdLst>
                <a:gd name="T0" fmla="*/ 56 w 496"/>
                <a:gd name="T1" fmla="*/ 176 h 508"/>
                <a:gd name="T2" fmla="*/ 52 w 496"/>
                <a:gd name="T3" fmla="*/ 242 h 508"/>
                <a:gd name="T4" fmla="*/ 54 w 496"/>
                <a:gd name="T5" fmla="*/ 316 h 508"/>
                <a:gd name="T6" fmla="*/ 63 w 496"/>
                <a:gd name="T7" fmla="*/ 368 h 508"/>
                <a:gd name="T8" fmla="*/ 86 w 496"/>
                <a:gd name="T9" fmla="*/ 399 h 508"/>
                <a:gd name="T10" fmla="*/ 126 w 496"/>
                <a:gd name="T11" fmla="*/ 418 h 508"/>
                <a:gd name="T12" fmla="*/ 232 w 496"/>
                <a:gd name="T13" fmla="*/ 433 h 508"/>
                <a:gd name="T14" fmla="*/ 312 w 496"/>
                <a:gd name="T15" fmla="*/ 433 h 508"/>
                <a:gd name="T16" fmla="*/ 364 w 496"/>
                <a:gd name="T17" fmla="*/ 425 h 508"/>
                <a:gd name="T18" fmla="*/ 389 w 496"/>
                <a:gd name="T19" fmla="*/ 418 h 508"/>
                <a:gd name="T20" fmla="*/ 406 w 496"/>
                <a:gd name="T21" fmla="*/ 402 h 508"/>
                <a:gd name="T22" fmla="*/ 419 w 496"/>
                <a:gd name="T23" fmla="*/ 379 h 508"/>
                <a:gd name="T24" fmla="*/ 431 w 496"/>
                <a:gd name="T25" fmla="*/ 349 h 508"/>
                <a:gd name="T26" fmla="*/ 440 w 496"/>
                <a:gd name="T27" fmla="*/ 316 h 508"/>
                <a:gd name="T28" fmla="*/ 450 w 496"/>
                <a:gd name="T29" fmla="*/ 293 h 508"/>
                <a:gd name="T30" fmla="*/ 458 w 496"/>
                <a:gd name="T31" fmla="*/ 278 h 508"/>
                <a:gd name="T32" fmla="*/ 461 w 496"/>
                <a:gd name="T33" fmla="*/ 270 h 508"/>
                <a:gd name="T34" fmla="*/ 465 w 496"/>
                <a:gd name="T35" fmla="*/ 272 h 508"/>
                <a:gd name="T36" fmla="*/ 469 w 496"/>
                <a:gd name="T37" fmla="*/ 282 h 508"/>
                <a:gd name="T38" fmla="*/ 471 w 496"/>
                <a:gd name="T39" fmla="*/ 301 h 508"/>
                <a:gd name="T40" fmla="*/ 475 w 496"/>
                <a:gd name="T41" fmla="*/ 328 h 508"/>
                <a:gd name="T42" fmla="*/ 481 w 496"/>
                <a:gd name="T43" fmla="*/ 381 h 508"/>
                <a:gd name="T44" fmla="*/ 490 w 496"/>
                <a:gd name="T45" fmla="*/ 420 h 508"/>
                <a:gd name="T46" fmla="*/ 496 w 496"/>
                <a:gd name="T47" fmla="*/ 441 h 508"/>
                <a:gd name="T48" fmla="*/ 486 w 496"/>
                <a:gd name="T49" fmla="*/ 458 h 508"/>
                <a:gd name="T50" fmla="*/ 454 w 496"/>
                <a:gd name="T51" fmla="*/ 479 h 508"/>
                <a:gd name="T52" fmla="*/ 412 w 496"/>
                <a:gd name="T53" fmla="*/ 492 h 508"/>
                <a:gd name="T54" fmla="*/ 356 w 496"/>
                <a:gd name="T55" fmla="*/ 504 h 508"/>
                <a:gd name="T56" fmla="*/ 280 w 496"/>
                <a:gd name="T57" fmla="*/ 508 h 508"/>
                <a:gd name="T58" fmla="*/ 214 w 496"/>
                <a:gd name="T59" fmla="*/ 506 h 508"/>
                <a:gd name="T60" fmla="*/ 147 w 496"/>
                <a:gd name="T61" fmla="*/ 500 h 508"/>
                <a:gd name="T62" fmla="*/ 102 w 496"/>
                <a:gd name="T63" fmla="*/ 489 h 508"/>
                <a:gd name="T64" fmla="*/ 67 w 496"/>
                <a:gd name="T65" fmla="*/ 469 h 508"/>
                <a:gd name="T66" fmla="*/ 38 w 496"/>
                <a:gd name="T67" fmla="*/ 441 h 508"/>
                <a:gd name="T68" fmla="*/ 19 w 496"/>
                <a:gd name="T69" fmla="*/ 406 h 508"/>
                <a:gd name="T70" fmla="*/ 13 w 496"/>
                <a:gd name="T71" fmla="*/ 374 h 508"/>
                <a:gd name="T72" fmla="*/ 12 w 496"/>
                <a:gd name="T73" fmla="*/ 341 h 508"/>
                <a:gd name="T74" fmla="*/ 12 w 496"/>
                <a:gd name="T75" fmla="*/ 301 h 508"/>
                <a:gd name="T76" fmla="*/ 13 w 496"/>
                <a:gd name="T77" fmla="*/ 247 h 508"/>
                <a:gd name="T78" fmla="*/ 15 w 496"/>
                <a:gd name="T79" fmla="*/ 188 h 508"/>
                <a:gd name="T80" fmla="*/ 17 w 496"/>
                <a:gd name="T81" fmla="*/ 138 h 508"/>
                <a:gd name="T82" fmla="*/ 17 w 496"/>
                <a:gd name="T83" fmla="*/ 100 h 508"/>
                <a:gd name="T84" fmla="*/ 17 w 496"/>
                <a:gd name="T85" fmla="*/ 73 h 508"/>
                <a:gd name="T86" fmla="*/ 17 w 496"/>
                <a:gd name="T87" fmla="*/ 50 h 508"/>
                <a:gd name="T88" fmla="*/ 13 w 496"/>
                <a:gd name="T89" fmla="*/ 31 h 508"/>
                <a:gd name="T90" fmla="*/ 2 w 496"/>
                <a:gd name="T91" fmla="*/ 18 h 508"/>
                <a:gd name="T92" fmla="*/ 0 w 496"/>
                <a:gd name="T93" fmla="*/ 6 h 508"/>
                <a:gd name="T94" fmla="*/ 8 w 496"/>
                <a:gd name="T95" fmla="*/ 0 h 508"/>
                <a:gd name="T96" fmla="*/ 25 w 496"/>
                <a:gd name="T97" fmla="*/ 2 h 508"/>
                <a:gd name="T98" fmla="*/ 63 w 496"/>
                <a:gd name="T99" fmla="*/ 18 h 508"/>
                <a:gd name="T100" fmla="*/ 84 w 496"/>
                <a:gd name="T101" fmla="*/ 46 h 508"/>
                <a:gd name="T102" fmla="*/ 84 w 496"/>
                <a:gd name="T103" fmla="*/ 71 h 508"/>
                <a:gd name="T104" fmla="*/ 75 w 496"/>
                <a:gd name="T105" fmla="*/ 94 h 508"/>
                <a:gd name="T106" fmla="*/ 63 w 496"/>
                <a:gd name="T107" fmla="*/ 129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96" h="508">
                  <a:moveTo>
                    <a:pt x="59" y="138"/>
                  </a:moveTo>
                  <a:lnTo>
                    <a:pt x="59" y="150"/>
                  </a:lnTo>
                  <a:lnTo>
                    <a:pt x="58" y="163"/>
                  </a:lnTo>
                  <a:lnTo>
                    <a:pt x="56" y="176"/>
                  </a:lnTo>
                  <a:lnTo>
                    <a:pt x="54" y="192"/>
                  </a:lnTo>
                  <a:lnTo>
                    <a:pt x="54" y="207"/>
                  </a:lnTo>
                  <a:lnTo>
                    <a:pt x="52" y="224"/>
                  </a:lnTo>
                  <a:lnTo>
                    <a:pt x="52" y="242"/>
                  </a:lnTo>
                  <a:lnTo>
                    <a:pt x="52" y="263"/>
                  </a:lnTo>
                  <a:lnTo>
                    <a:pt x="52" y="282"/>
                  </a:lnTo>
                  <a:lnTo>
                    <a:pt x="52" y="299"/>
                  </a:lnTo>
                  <a:lnTo>
                    <a:pt x="54" y="316"/>
                  </a:lnTo>
                  <a:lnTo>
                    <a:pt x="56" y="332"/>
                  </a:lnTo>
                  <a:lnTo>
                    <a:pt x="58" y="345"/>
                  </a:lnTo>
                  <a:lnTo>
                    <a:pt x="61" y="358"/>
                  </a:lnTo>
                  <a:lnTo>
                    <a:pt x="63" y="368"/>
                  </a:lnTo>
                  <a:lnTo>
                    <a:pt x="69" y="377"/>
                  </a:lnTo>
                  <a:lnTo>
                    <a:pt x="73" y="385"/>
                  </a:lnTo>
                  <a:lnTo>
                    <a:pt x="80" y="391"/>
                  </a:lnTo>
                  <a:lnTo>
                    <a:pt x="86" y="399"/>
                  </a:lnTo>
                  <a:lnTo>
                    <a:pt x="94" y="404"/>
                  </a:lnTo>
                  <a:lnTo>
                    <a:pt x="103" y="410"/>
                  </a:lnTo>
                  <a:lnTo>
                    <a:pt x="115" y="414"/>
                  </a:lnTo>
                  <a:lnTo>
                    <a:pt x="126" y="418"/>
                  </a:lnTo>
                  <a:lnTo>
                    <a:pt x="140" y="422"/>
                  </a:lnTo>
                  <a:lnTo>
                    <a:pt x="169" y="427"/>
                  </a:lnTo>
                  <a:lnTo>
                    <a:pt x="199" y="431"/>
                  </a:lnTo>
                  <a:lnTo>
                    <a:pt x="232" y="433"/>
                  </a:lnTo>
                  <a:lnTo>
                    <a:pt x="266" y="435"/>
                  </a:lnTo>
                  <a:lnTo>
                    <a:pt x="283" y="435"/>
                  </a:lnTo>
                  <a:lnTo>
                    <a:pt x="299" y="433"/>
                  </a:lnTo>
                  <a:lnTo>
                    <a:pt x="312" y="433"/>
                  </a:lnTo>
                  <a:lnTo>
                    <a:pt x="327" y="431"/>
                  </a:lnTo>
                  <a:lnTo>
                    <a:pt x="339" y="429"/>
                  </a:lnTo>
                  <a:lnTo>
                    <a:pt x="352" y="427"/>
                  </a:lnTo>
                  <a:lnTo>
                    <a:pt x="364" y="425"/>
                  </a:lnTo>
                  <a:lnTo>
                    <a:pt x="375" y="422"/>
                  </a:lnTo>
                  <a:lnTo>
                    <a:pt x="379" y="422"/>
                  </a:lnTo>
                  <a:lnTo>
                    <a:pt x="385" y="420"/>
                  </a:lnTo>
                  <a:lnTo>
                    <a:pt x="389" y="418"/>
                  </a:lnTo>
                  <a:lnTo>
                    <a:pt x="392" y="414"/>
                  </a:lnTo>
                  <a:lnTo>
                    <a:pt x="396" y="410"/>
                  </a:lnTo>
                  <a:lnTo>
                    <a:pt x="402" y="406"/>
                  </a:lnTo>
                  <a:lnTo>
                    <a:pt x="406" y="402"/>
                  </a:lnTo>
                  <a:lnTo>
                    <a:pt x="410" y="399"/>
                  </a:lnTo>
                  <a:lnTo>
                    <a:pt x="414" y="393"/>
                  </a:lnTo>
                  <a:lnTo>
                    <a:pt x="415" y="387"/>
                  </a:lnTo>
                  <a:lnTo>
                    <a:pt x="419" y="379"/>
                  </a:lnTo>
                  <a:lnTo>
                    <a:pt x="423" y="374"/>
                  </a:lnTo>
                  <a:lnTo>
                    <a:pt x="425" y="366"/>
                  </a:lnTo>
                  <a:lnTo>
                    <a:pt x="429" y="356"/>
                  </a:lnTo>
                  <a:lnTo>
                    <a:pt x="431" y="349"/>
                  </a:lnTo>
                  <a:lnTo>
                    <a:pt x="433" y="339"/>
                  </a:lnTo>
                  <a:lnTo>
                    <a:pt x="437" y="332"/>
                  </a:lnTo>
                  <a:lnTo>
                    <a:pt x="438" y="324"/>
                  </a:lnTo>
                  <a:lnTo>
                    <a:pt x="440" y="316"/>
                  </a:lnTo>
                  <a:lnTo>
                    <a:pt x="442" y="310"/>
                  </a:lnTo>
                  <a:lnTo>
                    <a:pt x="444" y="303"/>
                  </a:lnTo>
                  <a:lnTo>
                    <a:pt x="448" y="297"/>
                  </a:lnTo>
                  <a:lnTo>
                    <a:pt x="450" y="293"/>
                  </a:lnTo>
                  <a:lnTo>
                    <a:pt x="452" y="288"/>
                  </a:lnTo>
                  <a:lnTo>
                    <a:pt x="454" y="284"/>
                  </a:lnTo>
                  <a:lnTo>
                    <a:pt x="456" y="280"/>
                  </a:lnTo>
                  <a:lnTo>
                    <a:pt x="458" y="278"/>
                  </a:lnTo>
                  <a:lnTo>
                    <a:pt x="458" y="274"/>
                  </a:lnTo>
                  <a:lnTo>
                    <a:pt x="459" y="272"/>
                  </a:lnTo>
                  <a:lnTo>
                    <a:pt x="461" y="270"/>
                  </a:lnTo>
                  <a:lnTo>
                    <a:pt x="461" y="270"/>
                  </a:lnTo>
                  <a:lnTo>
                    <a:pt x="463" y="270"/>
                  </a:lnTo>
                  <a:lnTo>
                    <a:pt x="463" y="270"/>
                  </a:lnTo>
                  <a:lnTo>
                    <a:pt x="465" y="270"/>
                  </a:lnTo>
                  <a:lnTo>
                    <a:pt x="465" y="272"/>
                  </a:lnTo>
                  <a:lnTo>
                    <a:pt x="465" y="274"/>
                  </a:lnTo>
                  <a:lnTo>
                    <a:pt x="467" y="276"/>
                  </a:lnTo>
                  <a:lnTo>
                    <a:pt x="467" y="278"/>
                  </a:lnTo>
                  <a:lnTo>
                    <a:pt x="469" y="282"/>
                  </a:lnTo>
                  <a:lnTo>
                    <a:pt x="469" y="286"/>
                  </a:lnTo>
                  <a:lnTo>
                    <a:pt x="471" y="289"/>
                  </a:lnTo>
                  <a:lnTo>
                    <a:pt x="471" y="295"/>
                  </a:lnTo>
                  <a:lnTo>
                    <a:pt x="471" y="301"/>
                  </a:lnTo>
                  <a:lnTo>
                    <a:pt x="473" y="307"/>
                  </a:lnTo>
                  <a:lnTo>
                    <a:pt x="473" y="312"/>
                  </a:lnTo>
                  <a:lnTo>
                    <a:pt x="475" y="320"/>
                  </a:lnTo>
                  <a:lnTo>
                    <a:pt x="475" y="328"/>
                  </a:lnTo>
                  <a:lnTo>
                    <a:pt x="475" y="335"/>
                  </a:lnTo>
                  <a:lnTo>
                    <a:pt x="477" y="353"/>
                  </a:lnTo>
                  <a:lnTo>
                    <a:pt x="479" y="368"/>
                  </a:lnTo>
                  <a:lnTo>
                    <a:pt x="481" y="381"/>
                  </a:lnTo>
                  <a:lnTo>
                    <a:pt x="482" y="393"/>
                  </a:lnTo>
                  <a:lnTo>
                    <a:pt x="484" y="404"/>
                  </a:lnTo>
                  <a:lnTo>
                    <a:pt x="486" y="414"/>
                  </a:lnTo>
                  <a:lnTo>
                    <a:pt x="490" y="420"/>
                  </a:lnTo>
                  <a:lnTo>
                    <a:pt x="492" y="425"/>
                  </a:lnTo>
                  <a:lnTo>
                    <a:pt x="496" y="431"/>
                  </a:lnTo>
                  <a:lnTo>
                    <a:pt x="496" y="435"/>
                  </a:lnTo>
                  <a:lnTo>
                    <a:pt x="496" y="441"/>
                  </a:lnTo>
                  <a:lnTo>
                    <a:pt x="496" y="444"/>
                  </a:lnTo>
                  <a:lnTo>
                    <a:pt x="494" y="448"/>
                  </a:lnTo>
                  <a:lnTo>
                    <a:pt x="490" y="454"/>
                  </a:lnTo>
                  <a:lnTo>
                    <a:pt x="486" y="458"/>
                  </a:lnTo>
                  <a:lnTo>
                    <a:pt x="481" y="464"/>
                  </a:lnTo>
                  <a:lnTo>
                    <a:pt x="471" y="469"/>
                  </a:lnTo>
                  <a:lnTo>
                    <a:pt x="463" y="473"/>
                  </a:lnTo>
                  <a:lnTo>
                    <a:pt x="454" y="479"/>
                  </a:lnTo>
                  <a:lnTo>
                    <a:pt x="444" y="483"/>
                  </a:lnTo>
                  <a:lnTo>
                    <a:pt x="435" y="487"/>
                  </a:lnTo>
                  <a:lnTo>
                    <a:pt x="423" y="490"/>
                  </a:lnTo>
                  <a:lnTo>
                    <a:pt x="412" y="492"/>
                  </a:lnTo>
                  <a:lnTo>
                    <a:pt x="400" y="496"/>
                  </a:lnTo>
                  <a:lnTo>
                    <a:pt x="387" y="498"/>
                  </a:lnTo>
                  <a:lnTo>
                    <a:pt x="373" y="502"/>
                  </a:lnTo>
                  <a:lnTo>
                    <a:pt x="356" y="504"/>
                  </a:lnTo>
                  <a:lnTo>
                    <a:pt x="339" y="506"/>
                  </a:lnTo>
                  <a:lnTo>
                    <a:pt x="322" y="506"/>
                  </a:lnTo>
                  <a:lnTo>
                    <a:pt x="301" y="508"/>
                  </a:lnTo>
                  <a:lnTo>
                    <a:pt x="280" y="508"/>
                  </a:lnTo>
                  <a:lnTo>
                    <a:pt x="257" y="508"/>
                  </a:lnTo>
                  <a:lnTo>
                    <a:pt x="245" y="508"/>
                  </a:lnTo>
                  <a:lnTo>
                    <a:pt x="236" y="508"/>
                  </a:lnTo>
                  <a:lnTo>
                    <a:pt x="214" y="506"/>
                  </a:lnTo>
                  <a:lnTo>
                    <a:pt x="195" y="504"/>
                  </a:lnTo>
                  <a:lnTo>
                    <a:pt x="178" y="502"/>
                  </a:lnTo>
                  <a:lnTo>
                    <a:pt x="163" y="500"/>
                  </a:lnTo>
                  <a:lnTo>
                    <a:pt x="147" y="500"/>
                  </a:lnTo>
                  <a:lnTo>
                    <a:pt x="134" y="498"/>
                  </a:lnTo>
                  <a:lnTo>
                    <a:pt x="123" y="496"/>
                  </a:lnTo>
                  <a:lnTo>
                    <a:pt x="113" y="492"/>
                  </a:lnTo>
                  <a:lnTo>
                    <a:pt x="102" y="489"/>
                  </a:lnTo>
                  <a:lnTo>
                    <a:pt x="94" y="485"/>
                  </a:lnTo>
                  <a:lnTo>
                    <a:pt x="84" y="481"/>
                  </a:lnTo>
                  <a:lnTo>
                    <a:pt x="75" y="475"/>
                  </a:lnTo>
                  <a:lnTo>
                    <a:pt x="67" y="469"/>
                  </a:lnTo>
                  <a:lnTo>
                    <a:pt x="59" y="462"/>
                  </a:lnTo>
                  <a:lnTo>
                    <a:pt x="52" y="454"/>
                  </a:lnTo>
                  <a:lnTo>
                    <a:pt x="44" y="448"/>
                  </a:lnTo>
                  <a:lnTo>
                    <a:pt x="38" y="441"/>
                  </a:lnTo>
                  <a:lnTo>
                    <a:pt x="31" y="433"/>
                  </a:lnTo>
                  <a:lnTo>
                    <a:pt x="27" y="425"/>
                  </a:lnTo>
                  <a:lnTo>
                    <a:pt x="23" y="416"/>
                  </a:lnTo>
                  <a:lnTo>
                    <a:pt x="19" y="406"/>
                  </a:lnTo>
                  <a:lnTo>
                    <a:pt x="15" y="395"/>
                  </a:lnTo>
                  <a:lnTo>
                    <a:pt x="13" y="385"/>
                  </a:lnTo>
                  <a:lnTo>
                    <a:pt x="13" y="379"/>
                  </a:lnTo>
                  <a:lnTo>
                    <a:pt x="13" y="374"/>
                  </a:lnTo>
                  <a:lnTo>
                    <a:pt x="12" y="366"/>
                  </a:lnTo>
                  <a:lnTo>
                    <a:pt x="12" y="358"/>
                  </a:lnTo>
                  <a:lnTo>
                    <a:pt x="12" y="351"/>
                  </a:lnTo>
                  <a:lnTo>
                    <a:pt x="12" y="341"/>
                  </a:lnTo>
                  <a:lnTo>
                    <a:pt x="12" y="332"/>
                  </a:lnTo>
                  <a:lnTo>
                    <a:pt x="12" y="322"/>
                  </a:lnTo>
                  <a:lnTo>
                    <a:pt x="12" y="312"/>
                  </a:lnTo>
                  <a:lnTo>
                    <a:pt x="12" y="301"/>
                  </a:lnTo>
                  <a:lnTo>
                    <a:pt x="12" y="288"/>
                  </a:lnTo>
                  <a:lnTo>
                    <a:pt x="12" y="276"/>
                  </a:lnTo>
                  <a:lnTo>
                    <a:pt x="12" y="263"/>
                  </a:lnTo>
                  <a:lnTo>
                    <a:pt x="13" y="247"/>
                  </a:lnTo>
                  <a:lnTo>
                    <a:pt x="13" y="232"/>
                  </a:lnTo>
                  <a:lnTo>
                    <a:pt x="13" y="217"/>
                  </a:lnTo>
                  <a:lnTo>
                    <a:pt x="15" y="201"/>
                  </a:lnTo>
                  <a:lnTo>
                    <a:pt x="15" y="188"/>
                  </a:lnTo>
                  <a:lnTo>
                    <a:pt x="15" y="175"/>
                  </a:lnTo>
                  <a:lnTo>
                    <a:pt x="15" y="161"/>
                  </a:lnTo>
                  <a:lnTo>
                    <a:pt x="17" y="150"/>
                  </a:lnTo>
                  <a:lnTo>
                    <a:pt x="17" y="138"/>
                  </a:lnTo>
                  <a:lnTo>
                    <a:pt x="17" y="127"/>
                  </a:lnTo>
                  <a:lnTo>
                    <a:pt x="17" y="117"/>
                  </a:lnTo>
                  <a:lnTo>
                    <a:pt x="17" y="108"/>
                  </a:lnTo>
                  <a:lnTo>
                    <a:pt x="17" y="100"/>
                  </a:lnTo>
                  <a:lnTo>
                    <a:pt x="17" y="92"/>
                  </a:lnTo>
                  <a:lnTo>
                    <a:pt x="17" y="85"/>
                  </a:lnTo>
                  <a:lnTo>
                    <a:pt x="17" y="79"/>
                  </a:lnTo>
                  <a:lnTo>
                    <a:pt x="17" y="73"/>
                  </a:lnTo>
                  <a:lnTo>
                    <a:pt x="17" y="69"/>
                  </a:lnTo>
                  <a:lnTo>
                    <a:pt x="17" y="65"/>
                  </a:lnTo>
                  <a:lnTo>
                    <a:pt x="17" y="58"/>
                  </a:lnTo>
                  <a:lnTo>
                    <a:pt x="17" y="50"/>
                  </a:lnTo>
                  <a:lnTo>
                    <a:pt x="17" y="44"/>
                  </a:lnTo>
                  <a:lnTo>
                    <a:pt x="15" y="39"/>
                  </a:lnTo>
                  <a:lnTo>
                    <a:pt x="13" y="35"/>
                  </a:lnTo>
                  <a:lnTo>
                    <a:pt x="13" y="31"/>
                  </a:lnTo>
                  <a:lnTo>
                    <a:pt x="10" y="23"/>
                  </a:lnTo>
                  <a:lnTo>
                    <a:pt x="6" y="21"/>
                  </a:lnTo>
                  <a:lnTo>
                    <a:pt x="4" y="20"/>
                  </a:lnTo>
                  <a:lnTo>
                    <a:pt x="2" y="18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5" y="2"/>
                  </a:lnTo>
                  <a:lnTo>
                    <a:pt x="31" y="2"/>
                  </a:lnTo>
                  <a:lnTo>
                    <a:pt x="42" y="6"/>
                  </a:lnTo>
                  <a:lnTo>
                    <a:pt x="54" y="12"/>
                  </a:lnTo>
                  <a:lnTo>
                    <a:pt x="63" y="18"/>
                  </a:lnTo>
                  <a:lnTo>
                    <a:pt x="73" y="23"/>
                  </a:lnTo>
                  <a:lnTo>
                    <a:pt x="79" y="33"/>
                  </a:lnTo>
                  <a:lnTo>
                    <a:pt x="82" y="39"/>
                  </a:lnTo>
                  <a:lnTo>
                    <a:pt x="84" y="46"/>
                  </a:lnTo>
                  <a:lnTo>
                    <a:pt x="86" y="52"/>
                  </a:lnTo>
                  <a:lnTo>
                    <a:pt x="84" y="58"/>
                  </a:lnTo>
                  <a:lnTo>
                    <a:pt x="84" y="65"/>
                  </a:lnTo>
                  <a:lnTo>
                    <a:pt x="84" y="71"/>
                  </a:lnTo>
                  <a:lnTo>
                    <a:pt x="80" y="77"/>
                  </a:lnTo>
                  <a:lnTo>
                    <a:pt x="79" y="83"/>
                  </a:lnTo>
                  <a:lnTo>
                    <a:pt x="77" y="88"/>
                  </a:lnTo>
                  <a:lnTo>
                    <a:pt x="75" y="94"/>
                  </a:lnTo>
                  <a:lnTo>
                    <a:pt x="73" y="102"/>
                  </a:lnTo>
                  <a:lnTo>
                    <a:pt x="69" y="109"/>
                  </a:lnTo>
                  <a:lnTo>
                    <a:pt x="67" y="119"/>
                  </a:lnTo>
                  <a:lnTo>
                    <a:pt x="63" y="129"/>
                  </a:lnTo>
                  <a:lnTo>
                    <a:pt x="59" y="138"/>
                  </a:lnTo>
                  <a:lnTo>
                    <a:pt x="59" y="13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58"/>
            <p:cNvSpPr/>
            <p:nvPr/>
          </p:nvSpPr>
          <p:spPr bwMode="auto">
            <a:xfrm>
              <a:off x="3806826" y="2705101"/>
              <a:ext cx="128588" cy="92075"/>
            </a:xfrm>
            <a:custGeom>
              <a:avLst/>
              <a:gdLst>
                <a:gd name="T0" fmla="*/ 62 w 161"/>
                <a:gd name="T1" fmla="*/ 70 h 116"/>
                <a:gd name="T2" fmla="*/ 50 w 161"/>
                <a:gd name="T3" fmla="*/ 59 h 116"/>
                <a:gd name="T4" fmla="*/ 37 w 161"/>
                <a:gd name="T5" fmla="*/ 47 h 116"/>
                <a:gd name="T6" fmla="*/ 27 w 161"/>
                <a:gd name="T7" fmla="*/ 36 h 116"/>
                <a:gd name="T8" fmla="*/ 18 w 161"/>
                <a:gd name="T9" fmla="*/ 28 h 116"/>
                <a:gd name="T10" fmla="*/ 12 w 161"/>
                <a:gd name="T11" fmla="*/ 19 h 116"/>
                <a:gd name="T12" fmla="*/ 6 w 161"/>
                <a:gd name="T13" fmla="*/ 11 h 116"/>
                <a:gd name="T14" fmla="*/ 2 w 161"/>
                <a:gd name="T15" fmla="*/ 5 h 116"/>
                <a:gd name="T16" fmla="*/ 0 w 161"/>
                <a:gd name="T17" fmla="*/ 0 h 116"/>
                <a:gd name="T18" fmla="*/ 19 w 161"/>
                <a:gd name="T19" fmla="*/ 0 h 116"/>
                <a:gd name="T20" fmla="*/ 37 w 161"/>
                <a:gd name="T21" fmla="*/ 1 h 116"/>
                <a:gd name="T22" fmla="*/ 54 w 161"/>
                <a:gd name="T23" fmla="*/ 1 h 116"/>
                <a:gd name="T24" fmla="*/ 69 w 161"/>
                <a:gd name="T25" fmla="*/ 3 h 116"/>
                <a:gd name="T26" fmla="*/ 83 w 161"/>
                <a:gd name="T27" fmla="*/ 5 h 116"/>
                <a:gd name="T28" fmla="*/ 94 w 161"/>
                <a:gd name="T29" fmla="*/ 9 h 116"/>
                <a:gd name="T30" fmla="*/ 104 w 161"/>
                <a:gd name="T31" fmla="*/ 13 h 116"/>
                <a:gd name="T32" fmla="*/ 113 w 161"/>
                <a:gd name="T33" fmla="*/ 17 h 116"/>
                <a:gd name="T34" fmla="*/ 127 w 161"/>
                <a:gd name="T35" fmla="*/ 26 h 116"/>
                <a:gd name="T36" fmla="*/ 134 w 161"/>
                <a:gd name="T37" fmla="*/ 30 h 116"/>
                <a:gd name="T38" fmla="*/ 140 w 161"/>
                <a:gd name="T39" fmla="*/ 36 h 116"/>
                <a:gd name="T40" fmla="*/ 146 w 161"/>
                <a:gd name="T41" fmla="*/ 40 h 116"/>
                <a:gd name="T42" fmla="*/ 151 w 161"/>
                <a:gd name="T43" fmla="*/ 44 h 116"/>
                <a:gd name="T44" fmla="*/ 155 w 161"/>
                <a:gd name="T45" fmla="*/ 49 h 116"/>
                <a:gd name="T46" fmla="*/ 159 w 161"/>
                <a:gd name="T47" fmla="*/ 53 h 116"/>
                <a:gd name="T48" fmla="*/ 161 w 161"/>
                <a:gd name="T49" fmla="*/ 65 h 116"/>
                <a:gd name="T50" fmla="*/ 161 w 161"/>
                <a:gd name="T51" fmla="*/ 76 h 116"/>
                <a:gd name="T52" fmla="*/ 161 w 161"/>
                <a:gd name="T53" fmla="*/ 86 h 116"/>
                <a:gd name="T54" fmla="*/ 159 w 161"/>
                <a:gd name="T55" fmla="*/ 95 h 116"/>
                <a:gd name="T56" fmla="*/ 157 w 161"/>
                <a:gd name="T57" fmla="*/ 99 h 116"/>
                <a:gd name="T58" fmla="*/ 155 w 161"/>
                <a:gd name="T59" fmla="*/ 103 h 116"/>
                <a:gd name="T60" fmla="*/ 153 w 161"/>
                <a:gd name="T61" fmla="*/ 107 h 116"/>
                <a:gd name="T62" fmla="*/ 150 w 161"/>
                <a:gd name="T63" fmla="*/ 111 h 116"/>
                <a:gd name="T64" fmla="*/ 148 w 161"/>
                <a:gd name="T65" fmla="*/ 112 h 116"/>
                <a:gd name="T66" fmla="*/ 144 w 161"/>
                <a:gd name="T67" fmla="*/ 114 h 116"/>
                <a:gd name="T68" fmla="*/ 142 w 161"/>
                <a:gd name="T69" fmla="*/ 114 h 116"/>
                <a:gd name="T70" fmla="*/ 138 w 161"/>
                <a:gd name="T71" fmla="*/ 114 h 116"/>
                <a:gd name="T72" fmla="*/ 134 w 161"/>
                <a:gd name="T73" fmla="*/ 116 h 116"/>
                <a:gd name="T74" fmla="*/ 129 w 161"/>
                <a:gd name="T75" fmla="*/ 114 h 116"/>
                <a:gd name="T76" fmla="*/ 121 w 161"/>
                <a:gd name="T77" fmla="*/ 112 h 116"/>
                <a:gd name="T78" fmla="*/ 113 w 161"/>
                <a:gd name="T79" fmla="*/ 107 h 116"/>
                <a:gd name="T80" fmla="*/ 102 w 161"/>
                <a:gd name="T81" fmla="*/ 101 h 116"/>
                <a:gd name="T82" fmla="*/ 90 w 161"/>
                <a:gd name="T83" fmla="*/ 91 h 116"/>
                <a:gd name="T84" fmla="*/ 77 w 161"/>
                <a:gd name="T85" fmla="*/ 82 h 116"/>
                <a:gd name="T86" fmla="*/ 62 w 161"/>
                <a:gd name="T87" fmla="*/ 70 h 116"/>
                <a:gd name="T88" fmla="*/ 62 w 161"/>
                <a:gd name="T89" fmla="*/ 7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1" h="116">
                  <a:moveTo>
                    <a:pt x="62" y="70"/>
                  </a:moveTo>
                  <a:lnTo>
                    <a:pt x="50" y="59"/>
                  </a:lnTo>
                  <a:lnTo>
                    <a:pt x="37" y="47"/>
                  </a:lnTo>
                  <a:lnTo>
                    <a:pt x="27" y="36"/>
                  </a:lnTo>
                  <a:lnTo>
                    <a:pt x="18" y="28"/>
                  </a:lnTo>
                  <a:lnTo>
                    <a:pt x="12" y="19"/>
                  </a:lnTo>
                  <a:lnTo>
                    <a:pt x="6" y="11"/>
                  </a:lnTo>
                  <a:lnTo>
                    <a:pt x="2" y="5"/>
                  </a:lnTo>
                  <a:lnTo>
                    <a:pt x="0" y="0"/>
                  </a:lnTo>
                  <a:lnTo>
                    <a:pt x="19" y="0"/>
                  </a:lnTo>
                  <a:lnTo>
                    <a:pt x="37" y="1"/>
                  </a:lnTo>
                  <a:lnTo>
                    <a:pt x="54" y="1"/>
                  </a:lnTo>
                  <a:lnTo>
                    <a:pt x="69" y="3"/>
                  </a:lnTo>
                  <a:lnTo>
                    <a:pt x="83" y="5"/>
                  </a:lnTo>
                  <a:lnTo>
                    <a:pt x="94" y="9"/>
                  </a:lnTo>
                  <a:lnTo>
                    <a:pt x="104" y="13"/>
                  </a:lnTo>
                  <a:lnTo>
                    <a:pt x="113" y="17"/>
                  </a:lnTo>
                  <a:lnTo>
                    <a:pt x="127" y="26"/>
                  </a:lnTo>
                  <a:lnTo>
                    <a:pt x="134" y="30"/>
                  </a:lnTo>
                  <a:lnTo>
                    <a:pt x="140" y="36"/>
                  </a:lnTo>
                  <a:lnTo>
                    <a:pt x="146" y="40"/>
                  </a:lnTo>
                  <a:lnTo>
                    <a:pt x="151" y="44"/>
                  </a:lnTo>
                  <a:lnTo>
                    <a:pt x="155" y="49"/>
                  </a:lnTo>
                  <a:lnTo>
                    <a:pt x="159" y="53"/>
                  </a:lnTo>
                  <a:lnTo>
                    <a:pt x="161" y="65"/>
                  </a:lnTo>
                  <a:lnTo>
                    <a:pt x="161" y="76"/>
                  </a:lnTo>
                  <a:lnTo>
                    <a:pt x="161" y="86"/>
                  </a:lnTo>
                  <a:lnTo>
                    <a:pt x="159" y="95"/>
                  </a:lnTo>
                  <a:lnTo>
                    <a:pt x="157" y="99"/>
                  </a:lnTo>
                  <a:lnTo>
                    <a:pt x="155" y="103"/>
                  </a:lnTo>
                  <a:lnTo>
                    <a:pt x="153" y="107"/>
                  </a:lnTo>
                  <a:lnTo>
                    <a:pt x="150" y="111"/>
                  </a:lnTo>
                  <a:lnTo>
                    <a:pt x="148" y="112"/>
                  </a:lnTo>
                  <a:lnTo>
                    <a:pt x="144" y="114"/>
                  </a:lnTo>
                  <a:lnTo>
                    <a:pt x="142" y="114"/>
                  </a:lnTo>
                  <a:lnTo>
                    <a:pt x="138" y="114"/>
                  </a:lnTo>
                  <a:lnTo>
                    <a:pt x="134" y="116"/>
                  </a:lnTo>
                  <a:lnTo>
                    <a:pt x="129" y="114"/>
                  </a:lnTo>
                  <a:lnTo>
                    <a:pt x="121" y="112"/>
                  </a:lnTo>
                  <a:lnTo>
                    <a:pt x="113" y="107"/>
                  </a:lnTo>
                  <a:lnTo>
                    <a:pt x="102" y="101"/>
                  </a:lnTo>
                  <a:lnTo>
                    <a:pt x="90" y="91"/>
                  </a:lnTo>
                  <a:lnTo>
                    <a:pt x="77" y="82"/>
                  </a:lnTo>
                  <a:lnTo>
                    <a:pt x="62" y="70"/>
                  </a:lnTo>
                  <a:lnTo>
                    <a:pt x="62" y="7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2" name="Freeform 355"/>
          <p:cNvSpPr/>
          <p:nvPr/>
        </p:nvSpPr>
        <p:spPr bwMode="auto">
          <a:xfrm>
            <a:off x="5808957" y="1943946"/>
            <a:ext cx="789729" cy="1510310"/>
          </a:xfrm>
          <a:custGeom>
            <a:avLst/>
            <a:gdLst>
              <a:gd name="T0" fmla="*/ 343 w 432"/>
              <a:gd name="T1" fmla="*/ 471 h 831"/>
              <a:gd name="T2" fmla="*/ 316 w 432"/>
              <a:gd name="T3" fmla="*/ 532 h 831"/>
              <a:gd name="T4" fmla="*/ 285 w 432"/>
              <a:gd name="T5" fmla="*/ 586 h 831"/>
              <a:gd name="T6" fmla="*/ 251 w 432"/>
              <a:gd name="T7" fmla="*/ 639 h 831"/>
              <a:gd name="T8" fmla="*/ 210 w 432"/>
              <a:gd name="T9" fmla="*/ 685 h 831"/>
              <a:gd name="T10" fmla="*/ 166 w 432"/>
              <a:gd name="T11" fmla="*/ 728 h 831"/>
              <a:gd name="T12" fmla="*/ 121 w 432"/>
              <a:gd name="T13" fmla="*/ 766 h 831"/>
              <a:gd name="T14" fmla="*/ 78 w 432"/>
              <a:gd name="T15" fmla="*/ 796 h 831"/>
              <a:gd name="T16" fmla="*/ 38 w 432"/>
              <a:gd name="T17" fmla="*/ 818 h 831"/>
              <a:gd name="T18" fmla="*/ 13 w 432"/>
              <a:gd name="T19" fmla="*/ 829 h 831"/>
              <a:gd name="T20" fmla="*/ 0 w 432"/>
              <a:gd name="T21" fmla="*/ 829 h 831"/>
              <a:gd name="T22" fmla="*/ 0 w 432"/>
              <a:gd name="T23" fmla="*/ 825 h 831"/>
              <a:gd name="T24" fmla="*/ 6 w 432"/>
              <a:gd name="T25" fmla="*/ 818 h 831"/>
              <a:gd name="T26" fmla="*/ 13 w 432"/>
              <a:gd name="T27" fmla="*/ 808 h 831"/>
              <a:gd name="T28" fmla="*/ 27 w 432"/>
              <a:gd name="T29" fmla="*/ 796 h 831"/>
              <a:gd name="T30" fmla="*/ 52 w 432"/>
              <a:gd name="T31" fmla="*/ 775 h 831"/>
              <a:gd name="T32" fmla="*/ 94 w 432"/>
              <a:gd name="T33" fmla="*/ 741 h 831"/>
              <a:gd name="T34" fmla="*/ 147 w 432"/>
              <a:gd name="T35" fmla="*/ 687 h 831"/>
              <a:gd name="T36" fmla="*/ 186 w 432"/>
              <a:gd name="T37" fmla="*/ 641 h 831"/>
              <a:gd name="T38" fmla="*/ 224 w 432"/>
              <a:gd name="T39" fmla="*/ 584 h 831"/>
              <a:gd name="T40" fmla="*/ 249 w 432"/>
              <a:gd name="T41" fmla="*/ 536 h 831"/>
              <a:gd name="T42" fmla="*/ 274 w 432"/>
              <a:gd name="T43" fmla="*/ 483 h 831"/>
              <a:gd name="T44" fmla="*/ 304 w 432"/>
              <a:gd name="T45" fmla="*/ 398 h 831"/>
              <a:gd name="T46" fmla="*/ 327 w 432"/>
              <a:gd name="T47" fmla="*/ 306 h 831"/>
              <a:gd name="T48" fmla="*/ 337 w 432"/>
              <a:gd name="T49" fmla="*/ 243 h 831"/>
              <a:gd name="T50" fmla="*/ 343 w 432"/>
              <a:gd name="T51" fmla="*/ 201 h 831"/>
              <a:gd name="T52" fmla="*/ 348 w 432"/>
              <a:gd name="T53" fmla="*/ 165 h 831"/>
              <a:gd name="T54" fmla="*/ 352 w 432"/>
              <a:gd name="T55" fmla="*/ 134 h 831"/>
              <a:gd name="T56" fmla="*/ 356 w 432"/>
              <a:gd name="T57" fmla="*/ 109 h 831"/>
              <a:gd name="T58" fmla="*/ 358 w 432"/>
              <a:gd name="T59" fmla="*/ 82 h 831"/>
              <a:gd name="T60" fmla="*/ 354 w 432"/>
              <a:gd name="T61" fmla="*/ 54 h 831"/>
              <a:gd name="T62" fmla="*/ 348 w 432"/>
              <a:gd name="T63" fmla="*/ 33 h 831"/>
              <a:gd name="T64" fmla="*/ 337 w 432"/>
              <a:gd name="T65" fmla="*/ 21 h 831"/>
              <a:gd name="T66" fmla="*/ 335 w 432"/>
              <a:gd name="T67" fmla="*/ 12 h 831"/>
              <a:gd name="T68" fmla="*/ 337 w 432"/>
              <a:gd name="T69" fmla="*/ 4 h 831"/>
              <a:gd name="T70" fmla="*/ 346 w 432"/>
              <a:gd name="T71" fmla="*/ 0 h 831"/>
              <a:gd name="T72" fmla="*/ 366 w 432"/>
              <a:gd name="T73" fmla="*/ 2 h 831"/>
              <a:gd name="T74" fmla="*/ 392 w 432"/>
              <a:gd name="T75" fmla="*/ 10 h 831"/>
              <a:gd name="T76" fmla="*/ 413 w 432"/>
              <a:gd name="T77" fmla="*/ 19 h 831"/>
              <a:gd name="T78" fmla="*/ 427 w 432"/>
              <a:gd name="T79" fmla="*/ 29 h 831"/>
              <a:gd name="T80" fmla="*/ 432 w 432"/>
              <a:gd name="T81" fmla="*/ 44 h 831"/>
              <a:gd name="T82" fmla="*/ 431 w 432"/>
              <a:gd name="T83" fmla="*/ 59 h 831"/>
              <a:gd name="T84" fmla="*/ 429 w 432"/>
              <a:gd name="T85" fmla="*/ 77 h 831"/>
              <a:gd name="T86" fmla="*/ 425 w 432"/>
              <a:gd name="T87" fmla="*/ 94 h 831"/>
              <a:gd name="T88" fmla="*/ 423 w 432"/>
              <a:gd name="T89" fmla="*/ 117 h 831"/>
              <a:gd name="T90" fmla="*/ 419 w 432"/>
              <a:gd name="T91" fmla="*/ 146 h 831"/>
              <a:gd name="T92" fmla="*/ 413 w 432"/>
              <a:gd name="T93" fmla="*/ 180 h 831"/>
              <a:gd name="T94" fmla="*/ 408 w 432"/>
              <a:gd name="T95" fmla="*/ 220 h 831"/>
              <a:gd name="T96" fmla="*/ 392 w 432"/>
              <a:gd name="T97" fmla="*/ 304 h 831"/>
              <a:gd name="T98" fmla="*/ 371 w 432"/>
              <a:gd name="T99" fmla="*/ 379 h 831"/>
              <a:gd name="T100" fmla="*/ 358 w 432"/>
              <a:gd name="T101" fmla="*/ 427 h 8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2" h="831">
                <a:moveTo>
                  <a:pt x="358" y="427"/>
                </a:moveTo>
                <a:lnTo>
                  <a:pt x="350" y="450"/>
                </a:lnTo>
                <a:lnTo>
                  <a:pt x="343" y="471"/>
                </a:lnTo>
                <a:lnTo>
                  <a:pt x="333" y="492"/>
                </a:lnTo>
                <a:lnTo>
                  <a:pt x="325" y="513"/>
                </a:lnTo>
                <a:lnTo>
                  <a:pt x="316" y="532"/>
                </a:lnTo>
                <a:lnTo>
                  <a:pt x="306" y="551"/>
                </a:lnTo>
                <a:lnTo>
                  <a:pt x="297" y="569"/>
                </a:lnTo>
                <a:lnTo>
                  <a:pt x="285" y="586"/>
                </a:lnTo>
                <a:lnTo>
                  <a:pt x="276" y="605"/>
                </a:lnTo>
                <a:lnTo>
                  <a:pt x="264" y="622"/>
                </a:lnTo>
                <a:lnTo>
                  <a:pt x="251" y="639"/>
                </a:lnTo>
                <a:lnTo>
                  <a:pt x="239" y="655"/>
                </a:lnTo>
                <a:lnTo>
                  <a:pt x="226" y="670"/>
                </a:lnTo>
                <a:lnTo>
                  <a:pt x="210" y="685"/>
                </a:lnTo>
                <a:lnTo>
                  <a:pt x="197" y="701"/>
                </a:lnTo>
                <a:lnTo>
                  <a:pt x="182" y="714"/>
                </a:lnTo>
                <a:lnTo>
                  <a:pt x="166" y="728"/>
                </a:lnTo>
                <a:lnTo>
                  <a:pt x="151" y="741"/>
                </a:lnTo>
                <a:lnTo>
                  <a:pt x="136" y="754"/>
                </a:lnTo>
                <a:lnTo>
                  <a:pt x="121" y="766"/>
                </a:lnTo>
                <a:lnTo>
                  <a:pt x="107" y="777"/>
                </a:lnTo>
                <a:lnTo>
                  <a:pt x="92" y="787"/>
                </a:lnTo>
                <a:lnTo>
                  <a:pt x="78" y="796"/>
                </a:lnTo>
                <a:lnTo>
                  <a:pt x="63" y="804"/>
                </a:lnTo>
                <a:lnTo>
                  <a:pt x="50" y="812"/>
                </a:lnTo>
                <a:lnTo>
                  <a:pt x="38" y="818"/>
                </a:lnTo>
                <a:lnTo>
                  <a:pt x="29" y="823"/>
                </a:lnTo>
                <a:lnTo>
                  <a:pt x="19" y="825"/>
                </a:lnTo>
                <a:lnTo>
                  <a:pt x="13" y="829"/>
                </a:lnTo>
                <a:lnTo>
                  <a:pt x="8" y="829"/>
                </a:lnTo>
                <a:lnTo>
                  <a:pt x="4" y="831"/>
                </a:lnTo>
                <a:lnTo>
                  <a:pt x="0" y="829"/>
                </a:lnTo>
                <a:lnTo>
                  <a:pt x="0" y="829"/>
                </a:lnTo>
                <a:lnTo>
                  <a:pt x="0" y="827"/>
                </a:lnTo>
                <a:lnTo>
                  <a:pt x="0" y="825"/>
                </a:lnTo>
                <a:lnTo>
                  <a:pt x="2" y="823"/>
                </a:lnTo>
                <a:lnTo>
                  <a:pt x="4" y="821"/>
                </a:lnTo>
                <a:lnTo>
                  <a:pt x="6" y="818"/>
                </a:lnTo>
                <a:lnTo>
                  <a:pt x="8" y="816"/>
                </a:lnTo>
                <a:lnTo>
                  <a:pt x="9" y="812"/>
                </a:lnTo>
                <a:lnTo>
                  <a:pt x="13" y="808"/>
                </a:lnTo>
                <a:lnTo>
                  <a:pt x="17" y="804"/>
                </a:lnTo>
                <a:lnTo>
                  <a:pt x="21" y="800"/>
                </a:lnTo>
                <a:lnTo>
                  <a:pt x="27" y="796"/>
                </a:lnTo>
                <a:lnTo>
                  <a:pt x="32" y="791"/>
                </a:lnTo>
                <a:lnTo>
                  <a:pt x="38" y="787"/>
                </a:lnTo>
                <a:lnTo>
                  <a:pt x="52" y="775"/>
                </a:lnTo>
                <a:lnTo>
                  <a:pt x="65" y="764"/>
                </a:lnTo>
                <a:lnTo>
                  <a:pt x="78" y="752"/>
                </a:lnTo>
                <a:lnTo>
                  <a:pt x="94" y="741"/>
                </a:lnTo>
                <a:lnTo>
                  <a:pt x="107" y="728"/>
                </a:lnTo>
                <a:lnTo>
                  <a:pt x="134" y="701"/>
                </a:lnTo>
                <a:lnTo>
                  <a:pt x="147" y="687"/>
                </a:lnTo>
                <a:lnTo>
                  <a:pt x="161" y="672"/>
                </a:lnTo>
                <a:lnTo>
                  <a:pt x="172" y="659"/>
                </a:lnTo>
                <a:lnTo>
                  <a:pt x="186" y="641"/>
                </a:lnTo>
                <a:lnTo>
                  <a:pt x="197" y="624"/>
                </a:lnTo>
                <a:lnTo>
                  <a:pt x="210" y="605"/>
                </a:lnTo>
                <a:lnTo>
                  <a:pt x="224" y="584"/>
                </a:lnTo>
                <a:lnTo>
                  <a:pt x="235" y="561"/>
                </a:lnTo>
                <a:lnTo>
                  <a:pt x="241" y="548"/>
                </a:lnTo>
                <a:lnTo>
                  <a:pt x="249" y="536"/>
                </a:lnTo>
                <a:lnTo>
                  <a:pt x="254" y="523"/>
                </a:lnTo>
                <a:lnTo>
                  <a:pt x="260" y="509"/>
                </a:lnTo>
                <a:lnTo>
                  <a:pt x="274" y="483"/>
                </a:lnTo>
                <a:lnTo>
                  <a:pt x="285" y="454"/>
                </a:lnTo>
                <a:lnTo>
                  <a:pt x="295" y="427"/>
                </a:lnTo>
                <a:lnTo>
                  <a:pt x="304" y="398"/>
                </a:lnTo>
                <a:lnTo>
                  <a:pt x="314" y="368"/>
                </a:lnTo>
                <a:lnTo>
                  <a:pt x="320" y="337"/>
                </a:lnTo>
                <a:lnTo>
                  <a:pt x="327" y="306"/>
                </a:lnTo>
                <a:lnTo>
                  <a:pt x="333" y="274"/>
                </a:lnTo>
                <a:lnTo>
                  <a:pt x="335" y="259"/>
                </a:lnTo>
                <a:lnTo>
                  <a:pt x="337" y="243"/>
                </a:lnTo>
                <a:lnTo>
                  <a:pt x="339" y="228"/>
                </a:lnTo>
                <a:lnTo>
                  <a:pt x="341" y="215"/>
                </a:lnTo>
                <a:lnTo>
                  <a:pt x="343" y="201"/>
                </a:lnTo>
                <a:lnTo>
                  <a:pt x="344" y="190"/>
                </a:lnTo>
                <a:lnTo>
                  <a:pt x="346" y="176"/>
                </a:lnTo>
                <a:lnTo>
                  <a:pt x="348" y="165"/>
                </a:lnTo>
                <a:lnTo>
                  <a:pt x="350" y="155"/>
                </a:lnTo>
                <a:lnTo>
                  <a:pt x="350" y="144"/>
                </a:lnTo>
                <a:lnTo>
                  <a:pt x="352" y="134"/>
                </a:lnTo>
                <a:lnTo>
                  <a:pt x="354" y="125"/>
                </a:lnTo>
                <a:lnTo>
                  <a:pt x="354" y="117"/>
                </a:lnTo>
                <a:lnTo>
                  <a:pt x="356" y="109"/>
                </a:lnTo>
                <a:lnTo>
                  <a:pt x="356" y="102"/>
                </a:lnTo>
                <a:lnTo>
                  <a:pt x="358" y="94"/>
                </a:lnTo>
                <a:lnTo>
                  <a:pt x="358" y="82"/>
                </a:lnTo>
                <a:lnTo>
                  <a:pt x="356" y="71"/>
                </a:lnTo>
                <a:lnTo>
                  <a:pt x="356" y="61"/>
                </a:lnTo>
                <a:lnTo>
                  <a:pt x="354" y="54"/>
                </a:lnTo>
                <a:lnTo>
                  <a:pt x="352" y="46"/>
                </a:lnTo>
                <a:lnTo>
                  <a:pt x="350" y="38"/>
                </a:lnTo>
                <a:lnTo>
                  <a:pt x="348" y="33"/>
                </a:lnTo>
                <a:lnTo>
                  <a:pt x="344" y="27"/>
                </a:lnTo>
                <a:lnTo>
                  <a:pt x="341" y="25"/>
                </a:lnTo>
                <a:lnTo>
                  <a:pt x="337" y="21"/>
                </a:lnTo>
                <a:lnTo>
                  <a:pt x="335" y="19"/>
                </a:lnTo>
                <a:lnTo>
                  <a:pt x="335" y="15"/>
                </a:lnTo>
                <a:lnTo>
                  <a:pt x="335" y="12"/>
                </a:lnTo>
                <a:lnTo>
                  <a:pt x="335" y="10"/>
                </a:lnTo>
                <a:lnTo>
                  <a:pt x="335" y="6"/>
                </a:lnTo>
                <a:lnTo>
                  <a:pt x="337" y="4"/>
                </a:lnTo>
                <a:lnTo>
                  <a:pt x="339" y="2"/>
                </a:lnTo>
                <a:lnTo>
                  <a:pt x="343" y="0"/>
                </a:lnTo>
                <a:lnTo>
                  <a:pt x="346" y="0"/>
                </a:lnTo>
                <a:lnTo>
                  <a:pt x="352" y="0"/>
                </a:lnTo>
                <a:lnTo>
                  <a:pt x="358" y="2"/>
                </a:lnTo>
                <a:lnTo>
                  <a:pt x="366" y="2"/>
                </a:lnTo>
                <a:lnTo>
                  <a:pt x="373" y="4"/>
                </a:lnTo>
                <a:lnTo>
                  <a:pt x="383" y="8"/>
                </a:lnTo>
                <a:lnTo>
                  <a:pt x="392" y="10"/>
                </a:lnTo>
                <a:lnTo>
                  <a:pt x="400" y="14"/>
                </a:lnTo>
                <a:lnTo>
                  <a:pt x="408" y="17"/>
                </a:lnTo>
                <a:lnTo>
                  <a:pt x="413" y="19"/>
                </a:lnTo>
                <a:lnTo>
                  <a:pt x="419" y="23"/>
                </a:lnTo>
                <a:lnTo>
                  <a:pt x="423" y="25"/>
                </a:lnTo>
                <a:lnTo>
                  <a:pt x="427" y="29"/>
                </a:lnTo>
                <a:lnTo>
                  <a:pt x="429" y="33"/>
                </a:lnTo>
                <a:lnTo>
                  <a:pt x="431" y="38"/>
                </a:lnTo>
                <a:lnTo>
                  <a:pt x="432" y="44"/>
                </a:lnTo>
                <a:lnTo>
                  <a:pt x="432" y="48"/>
                </a:lnTo>
                <a:lnTo>
                  <a:pt x="432" y="54"/>
                </a:lnTo>
                <a:lnTo>
                  <a:pt x="431" y="59"/>
                </a:lnTo>
                <a:lnTo>
                  <a:pt x="431" y="65"/>
                </a:lnTo>
                <a:lnTo>
                  <a:pt x="429" y="73"/>
                </a:lnTo>
                <a:lnTo>
                  <a:pt x="429" y="77"/>
                </a:lnTo>
                <a:lnTo>
                  <a:pt x="427" y="82"/>
                </a:lnTo>
                <a:lnTo>
                  <a:pt x="427" y="88"/>
                </a:lnTo>
                <a:lnTo>
                  <a:pt x="425" y="94"/>
                </a:lnTo>
                <a:lnTo>
                  <a:pt x="425" y="102"/>
                </a:lnTo>
                <a:lnTo>
                  <a:pt x="423" y="109"/>
                </a:lnTo>
                <a:lnTo>
                  <a:pt x="423" y="117"/>
                </a:lnTo>
                <a:lnTo>
                  <a:pt x="421" y="125"/>
                </a:lnTo>
                <a:lnTo>
                  <a:pt x="421" y="134"/>
                </a:lnTo>
                <a:lnTo>
                  <a:pt x="419" y="146"/>
                </a:lnTo>
                <a:lnTo>
                  <a:pt x="417" y="157"/>
                </a:lnTo>
                <a:lnTo>
                  <a:pt x="415" y="169"/>
                </a:lnTo>
                <a:lnTo>
                  <a:pt x="413" y="180"/>
                </a:lnTo>
                <a:lnTo>
                  <a:pt x="411" y="193"/>
                </a:lnTo>
                <a:lnTo>
                  <a:pt x="410" y="207"/>
                </a:lnTo>
                <a:lnTo>
                  <a:pt x="408" y="220"/>
                </a:lnTo>
                <a:lnTo>
                  <a:pt x="404" y="249"/>
                </a:lnTo>
                <a:lnTo>
                  <a:pt x="398" y="278"/>
                </a:lnTo>
                <a:lnTo>
                  <a:pt x="392" y="304"/>
                </a:lnTo>
                <a:lnTo>
                  <a:pt x="387" y="329"/>
                </a:lnTo>
                <a:lnTo>
                  <a:pt x="379" y="354"/>
                </a:lnTo>
                <a:lnTo>
                  <a:pt x="371" y="379"/>
                </a:lnTo>
                <a:lnTo>
                  <a:pt x="366" y="404"/>
                </a:lnTo>
                <a:lnTo>
                  <a:pt x="358" y="427"/>
                </a:lnTo>
                <a:lnTo>
                  <a:pt x="358" y="427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356"/>
          <p:cNvSpPr/>
          <p:nvPr/>
        </p:nvSpPr>
        <p:spPr bwMode="auto">
          <a:xfrm>
            <a:off x="6027315" y="2351547"/>
            <a:ext cx="997168" cy="218358"/>
          </a:xfrm>
          <a:custGeom>
            <a:avLst/>
            <a:gdLst>
              <a:gd name="T0" fmla="*/ 7 w 549"/>
              <a:gd name="T1" fmla="*/ 107 h 119"/>
              <a:gd name="T2" fmla="*/ 2 w 549"/>
              <a:gd name="T3" fmla="*/ 101 h 119"/>
              <a:gd name="T4" fmla="*/ 0 w 549"/>
              <a:gd name="T5" fmla="*/ 96 h 119"/>
              <a:gd name="T6" fmla="*/ 3 w 549"/>
              <a:gd name="T7" fmla="*/ 92 h 119"/>
              <a:gd name="T8" fmla="*/ 13 w 549"/>
              <a:gd name="T9" fmla="*/ 88 h 119"/>
              <a:gd name="T10" fmla="*/ 26 w 549"/>
              <a:gd name="T11" fmla="*/ 84 h 119"/>
              <a:gd name="T12" fmla="*/ 47 w 549"/>
              <a:gd name="T13" fmla="*/ 80 h 119"/>
              <a:gd name="T14" fmla="*/ 72 w 549"/>
              <a:gd name="T15" fmla="*/ 77 h 119"/>
              <a:gd name="T16" fmla="*/ 95 w 549"/>
              <a:gd name="T17" fmla="*/ 73 h 119"/>
              <a:gd name="T18" fmla="*/ 113 w 549"/>
              <a:gd name="T19" fmla="*/ 69 h 119"/>
              <a:gd name="T20" fmla="*/ 132 w 549"/>
              <a:gd name="T21" fmla="*/ 65 h 119"/>
              <a:gd name="T22" fmla="*/ 155 w 549"/>
              <a:gd name="T23" fmla="*/ 61 h 119"/>
              <a:gd name="T24" fmla="*/ 181 w 549"/>
              <a:gd name="T25" fmla="*/ 56 h 119"/>
              <a:gd name="T26" fmla="*/ 210 w 549"/>
              <a:gd name="T27" fmla="*/ 50 h 119"/>
              <a:gd name="T28" fmla="*/ 241 w 549"/>
              <a:gd name="T29" fmla="*/ 44 h 119"/>
              <a:gd name="T30" fmla="*/ 275 w 549"/>
              <a:gd name="T31" fmla="*/ 36 h 119"/>
              <a:gd name="T32" fmla="*/ 312 w 549"/>
              <a:gd name="T33" fmla="*/ 29 h 119"/>
              <a:gd name="T34" fmla="*/ 344 w 549"/>
              <a:gd name="T35" fmla="*/ 21 h 119"/>
              <a:gd name="T36" fmla="*/ 373 w 549"/>
              <a:gd name="T37" fmla="*/ 15 h 119"/>
              <a:gd name="T38" fmla="*/ 400 w 549"/>
              <a:gd name="T39" fmla="*/ 10 h 119"/>
              <a:gd name="T40" fmla="*/ 423 w 549"/>
              <a:gd name="T41" fmla="*/ 6 h 119"/>
              <a:gd name="T42" fmla="*/ 442 w 549"/>
              <a:gd name="T43" fmla="*/ 2 h 119"/>
              <a:gd name="T44" fmla="*/ 457 w 549"/>
              <a:gd name="T45" fmla="*/ 0 h 119"/>
              <a:gd name="T46" fmla="*/ 469 w 549"/>
              <a:gd name="T47" fmla="*/ 0 h 119"/>
              <a:gd name="T48" fmla="*/ 490 w 549"/>
              <a:gd name="T49" fmla="*/ 0 h 119"/>
              <a:gd name="T50" fmla="*/ 511 w 549"/>
              <a:gd name="T51" fmla="*/ 2 h 119"/>
              <a:gd name="T52" fmla="*/ 522 w 549"/>
              <a:gd name="T53" fmla="*/ 6 h 119"/>
              <a:gd name="T54" fmla="*/ 532 w 549"/>
              <a:gd name="T55" fmla="*/ 10 h 119"/>
              <a:gd name="T56" fmla="*/ 539 w 549"/>
              <a:gd name="T57" fmla="*/ 17 h 119"/>
              <a:gd name="T58" fmla="*/ 545 w 549"/>
              <a:gd name="T59" fmla="*/ 21 h 119"/>
              <a:gd name="T60" fmla="*/ 549 w 549"/>
              <a:gd name="T61" fmla="*/ 27 h 119"/>
              <a:gd name="T62" fmla="*/ 549 w 549"/>
              <a:gd name="T63" fmla="*/ 31 h 119"/>
              <a:gd name="T64" fmla="*/ 543 w 549"/>
              <a:gd name="T65" fmla="*/ 36 h 119"/>
              <a:gd name="T66" fmla="*/ 534 w 549"/>
              <a:gd name="T67" fmla="*/ 42 h 119"/>
              <a:gd name="T68" fmla="*/ 516 w 549"/>
              <a:gd name="T69" fmla="*/ 46 h 119"/>
              <a:gd name="T70" fmla="*/ 501 w 549"/>
              <a:gd name="T71" fmla="*/ 50 h 119"/>
              <a:gd name="T72" fmla="*/ 486 w 549"/>
              <a:gd name="T73" fmla="*/ 52 h 119"/>
              <a:gd name="T74" fmla="*/ 467 w 549"/>
              <a:gd name="T75" fmla="*/ 56 h 119"/>
              <a:gd name="T76" fmla="*/ 444 w 549"/>
              <a:gd name="T77" fmla="*/ 59 h 119"/>
              <a:gd name="T78" fmla="*/ 417 w 549"/>
              <a:gd name="T79" fmla="*/ 63 h 119"/>
              <a:gd name="T80" fmla="*/ 386 w 549"/>
              <a:gd name="T81" fmla="*/ 69 h 119"/>
              <a:gd name="T82" fmla="*/ 352 w 549"/>
              <a:gd name="T83" fmla="*/ 75 h 119"/>
              <a:gd name="T84" fmla="*/ 313 w 549"/>
              <a:gd name="T85" fmla="*/ 82 h 119"/>
              <a:gd name="T86" fmla="*/ 271 w 549"/>
              <a:gd name="T87" fmla="*/ 90 h 119"/>
              <a:gd name="T88" fmla="*/ 233 w 549"/>
              <a:gd name="T89" fmla="*/ 96 h 119"/>
              <a:gd name="T90" fmla="*/ 201 w 549"/>
              <a:gd name="T91" fmla="*/ 101 h 119"/>
              <a:gd name="T92" fmla="*/ 170 w 549"/>
              <a:gd name="T93" fmla="*/ 107 h 119"/>
              <a:gd name="T94" fmla="*/ 143 w 549"/>
              <a:gd name="T95" fmla="*/ 111 h 119"/>
              <a:gd name="T96" fmla="*/ 122 w 549"/>
              <a:gd name="T97" fmla="*/ 115 h 119"/>
              <a:gd name="T98" fmla="*/ 103 w 549"/>
              <a:gd name="T99" fmla="*/ 117 h 119"/>
              <a:gd name="T100" fmla="*/ 90 w 549"/>
              <a:gd name="T101" fmla="*/ 119 h 119"/>
              <a:gd name="T102" fmla="*/ 72 w 549"/>
              <a:gd name="T103" fmla="*/ 119 h 119"/>
              <a:gd name="T104" fmla="*/ 51 w 549"/>
              <a:gd name="T105" fmla="*/ 117 h 119"/>
              <a:gd name="T106" fmla="*/ 34 w 549"/>
              <a:gd name="T107" fmla="*/ 115 h 119"/>
              <a:gd name="T108" fmla="*/ 19 w 549"/>
              <a:gd name="T109" fmla="*/ 111 h 119"/>
              <a:gd name="T110" fmla="*/ 11 w 549"/>
              <a:gd name="T111" fmla="*/ 10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49" h="119">
                <a:moveTo>
                  <a:pt x="11" y="109"/>
                </a:moveTo>
                <a:lnTo>
                  <a:pt x="7" y="107"/>
                </a:lnTo>
                <a:lnTo>
                  <a:pt x="3" y="103"/>
                </a:lnTo>
                <a:lnTo>
                  <a:pt x="2" y="101"/>
                </a:lnTo>
                <a:lnTo>
                  <a:pt x="0" y="98"/>
                </a:lnTo>
                <a:lnTo>
                  <a:pt x="0" y="96"/>
                </a:lnTo>
                <a:lnTo>
                  <a:pt x="2" y="94"/>
                </a:lnTo>
                <a:lnTo>
                  <a:pt x="3" y="92"/>
                </a:lnTo>
                <a:lnTo>
                  <a:pt x="7" y="90"/>
                </a:lnTo>
                <a:lnTo>
                  <a:pt x="13" y="88"/>
                </a:lnTo>
                <a:lnTo>
                  <a:pt x="19" y="86"/>
                </a:lnTo>
                <a:lnTo>
                  <a:pt x="26" y="84"/>
                </a:lnTo>
                <a:lnTo>
                  <a:pt x="36" y="82"/>
                </a:lnTo>
                <a:lnTo>
                  <a:pt x="47" y="80"/>
                </a:lnTo>
                <a:lnTo>
                  <a:pt x="59" y="78"/>
                </a:lnTo>
                <a:lnTo>
                  <a:pt x="72" y="77"/>
                </a:lnTo>
                <a:lnTo>
                  <a:pt x="88" y="73"/>
                </a:lnTo>
                <a:lnTo>
                  <a:pt x="95" y="73"/>
                </a:lnTo>
                <a:lnTo>
                  <a:pt x="103" y="71"/>
                </a:lnTo>
                <a:lnTo>
                  <a:pt x="113" y="69"/>
                </a:lnTo>
                <a:lnTo>
                  <a:pt x="122" y="67"/>
                </a:lnTo>
                <a:lnTo>
                  <a:pt x="132" y="65"/>
                </a:lnTo>
                <a:lnTo>
                  <a:pt x="143" y="63"/>
                </a:lnTo>
                <a:lnTo>
                  <a:pt x="155" y="61"/>
                </a:lnTo>
                <a:lnTo>
                  <a:pt x="168" y="59"/>
                </a:lnTo>
                <a:lnTo>
                  <a:pt x="181" y="56"/>
                </a:lnTo>
                <a:lnTo>
                  <a:pt x="195" y="54"/>
                </a:lnTo>
                <a:lnTo>
                  <a:pt x="210" y="50"/>
                </a:lnTo>
                <a:lnTo>
                  <a:pt x="225" y="46"/>
                </a:lnTo>
                <a:lnTo>
                  <a:pt x="241" y="44"/>
                </a:lnTo>
                <a:lnTo>
                  <a:pt x="258" y="40"/>
                </a:lnTo>
                <a:lnTo>
                  <a:pt x="275" y="36"/>
                </a:lnTo>
                <a:lnTo>
                  <a:pt x="292" y="33"/>
                </a:lnTo>
                <a:lnTo>
                  <a:pt x="312" y="29"/>
                </a:lnTo>
                <a:lnTo>
                  <a:pt x="327" y="25"/>
                </a:lnTo>
                <a:lnTo>
                  <a:pt x="344" y="21"/>
                </a:lnTo>
                <a:lnTo>
                  <a:pt x="359" y="17"/>
                </a:lnTo>
                <a:lnTo>
                  <a:pt x="373" y="15"/>
                </a:lnTo>
                <a:lnTo>
                  <a:pt x="386" y="11"/>
                </a:lnTo>
                <a:lnTo>
                  <a:pt x="400" y="10"/>
                </a:lnTo>
                <a:lnTo>
                  <a:pt x="411" y="8"/>
                </a:lnTo>
                <a:lnTo>
                  <a:pt x="423" y="6"/>
                </a:lnTo>
                <a:lnTo>
                  <a:pt x="432" y="4"/>
                </a:lnTo>
                <a:lnTo>
                  <a:pt x="442" y="2"/>
                </a:lnTo>
                <a:lnTo>
                  <a:pt x="449" y="2"/>
                </a:lnTo>
                <a:lnTo>
                  <a:pt x="457" y="0"/>
                </a:lnTo>
                <a:lnTo>
                  <a:pt x="463" y="0"/>
                </a:lnTo>
                <a:lnTo>
                  <a:pt x="469" y="0"/>
                </a:lnTo>
                <a:lnTo>
                  <a:pt x="474" y="0"/>
                </a:lnTo>
                <a:lnTo>
                  <a:pt x="490" y="0"/>
                </a:lnTo>
                <a:lnTo>
                  <a:pt x="503" y="2"/>
                </a:lnTo>
                <a:lnTo>
                  <a:pt x="511" y="2"/>
                </a:lnTo>
                <a:lnTo>
                  <a:pt x="516" y="4"/>
                </a:lnTo>
                <a:lnTo>
                  <a:pt x="522" y="6"/>
                </a:lnTo>
                <a:lnTo>
                  <a:pt x="528" y="8"/>
                </a:lnTo>
                <a:lnTo>
                  <a:pt x="532" y="10"/>
                </a:lnTo>
                <a:lnTo>
                  <a:pt x="537" y="13"/>
                </a:lnTo>
                <a:lnTo>
                  <a:pt x="539" y="17"/>
                </a:lnTo>
                <a:lnTo>
                  <a:pt x="543" y="19"/>
                </a:lnTo>
                <a:lnTo>
                  <a:pt x="545" y="21"/>
                </a:lnTo>
                <a:lnTo>
                  <a:pt x="547" y="25"/>
                </a:lnTo>
                <a:lnTo>
                  <a:pt x="549" y="27"/>
                </a:lnTo>
                <a:lnTo>
                  <a:pt x="549" y="29"/>
                </a:lnTo>
                <a:lnTo>
                  <a:pt x="549" y="31"/>
                </a:lnTo>
                <a:lnTo>
                  <a:pt x="547" y="34"/>
                </a:lnTo>
                <a:lnTo>
                  <a:pt x="543" y="36"/>
                </a:lnTo>
                <a:lnTo>
                  <a:pt x="539" y="40"/>
                </a:lnTo>
                <a:lnTo>
                  <a:pt x="534" y="42"/>
                </a:lnTo>
                <a:lnTo>
                  <a:pt x="526" y="44"/>
                </a:lnTo>
                <a:lnTo>
                  <a:pt x="516" y="46"/>
                </a:lnTo>
                <a:lnTo>
                  <a:pt x="507" y="48"/>
                </a:lnTo>
                <a:lnTo>
                  <a:pt x="501" y="50"/>
                </a:lnTo>
                <a:lnTo>
                  <a:pt x="493" y="50"/>
                </a:lnTo>
                <a:lnTo>
                  <a:pt x="486" y="52"/>
                </a:lnTo>
                <a:lnTo>
                  <a:pt x="476" y="54"/>
                </a:lnTo>
                <a:lnTo>
                  <a:pt x="467" y="56"/>
                </a:lnTo>
                <a:lnTo>
                  <a:pt x="457" y="56"/>
                </a:lnTo>
                <a:lnTo>
                  <a:pt x="444" y="59"/>
                </a:lnTo>
                <a:lnTo>
                  <a:pt x="432" y="61"/>
                </a:lnTo>
                <a:lnTo>
                  <a:pt x="417" y="63"/>
                </a:lnTo>
                <a:lnTo>
                  <a:pt x="403" y="65"/>
                </a:lnTo>
                <a:lnTo>
                  <a:pt x="386" y="69"/>
                </a:lnTo>
                <a:lnTo>
                  <a:pt x="371" y="71"/>
                </a:lnTo>
                <a:lnTo>
                  <a:pt x="352" y="75"/>
                </a:lnTo>
                <a:lnTo>
                  <a:pt x="333" y="78"/>
                </a:lnTo>
                <a:lnTo>
                  <a:pt x="313" y="82"/>
                </a:lnTo>
                <a:lnTo>
                  <a:pt x="292" y="86"/>
                </a:lnTo>
                <a:lnTo>
                  <a:pt x="271" y="90"/>
                </a:lnTo>
                <a:lnTo>
                  <a:pt x="252" y="92"/>
                </a:lnTo>
                <a:lnTo>
                  <a:pt x="233" y="96"/>
                </a:lnTo>
                <a:lnTo>
                  <a:pt x="216" y="100"/>
                </a:lnTo>
                <a:lnTo>
                  <a:pt x="201" y="101"/>
                </a:lnTo>
                <a:lnTo>
                  <a:pt x="185" y="105"/>
                </a:lnTo>
                <a:lnTo>
                  <a:pt x="170" y="107"/>
                </a:lnTo>
                <a:lnTo>
                  <a:pt x="157" y="109"/>
                </a:lnTo>
                <a:lnTo>
                  <a:pt x="143" y="111"/>
                </a:lnTo>
                <a:lnTo>
                  <a:pt x="132" y="113"/>
                </a:lnTo>
                <a:lnTo>
                  <a:pt x="122" y="115"/>
                </a:lnTo>
                <a:lnTo>
                  <a:pt x="113" y="117"/>
                </a:lnTo>
                <a:lnTo>
                  <a:pt x="103" y="117"/>
                </a:lnTo>
                <a:lnTo>
                  <a:pt x="95" y="117"/>
                </a:lnTo>
                <a:lnTo>
                  <a:pt x="90" y="119"/>
                </a:lnTo>
                <a:lnTo>
                  <a:pt x="84" y="119"/>
                </a:lnTo>
                <a:lnTo>
                  <a:pt x="72" y="119"/>
                </a:lnTo>
                <a:lnTo>
                  <a:pt x="63" y="117"/>
                </a:lnTo>
                <a:lnTo>
                  <a:pt x="51" y="117"/>
                </a:lnTo>
                <a:lnTo>
                  <a:pt x="42" y="115"/>
                </a:lnTo>
                <a:lnTo>
                  <a:pt x="34" y="115"/>
                </a:lnTo>
                <a:lnTo>
                  <a:pt x="26" y="113"/>
                </a:lnTo>
                <a:lnTo>
                  <a:pt x="19" y="111"/>
                </a:lnTo>
                <a:lnTo>
                  <a:pt x="11" y="109"/>
                </a:lnTo>
                <a:lnTo>
                  <a:pt x="11" y="109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358"/>
          <p:cNvSpPr/>
          <p:nvPr/>
        </p:nvSpPr>
        <p:spPr bwMode="auto">
          <a:xfrm>
            <a:off x="6889830" y="2089518"/>
            <a:ext cx="294784" cy="211079"/>
          </a:xfrm>
          <a:custGeom>
            <a:avLst/>
            <a:gdLst>
              <a:gd name="T0" fmla="*/ 62 w 161"/>
              <a:gd name="T1" fmla="*/ 70 h 116"/>
              <a:gd name="T2" fmla="*/ 50 w 161"/>
              <a:gd name="T3" fmla="*/ 59 h 116"/>
              <a:gd name="T4" fmla="*/ 37 w 161"/>
              <a:gd name="T5" fmla="*/ 47 h 116"/>
              <a:gd name="T6" fmla="*/ 27 w 161"/>
              <a:gd name="T7" fmla="*/ 36 h 116"/>
              <a:gd name="T8" fmla="*/ 18 w 161"/>
              <a:gd name="T9" fmla="*/ 28 h 116"/>
              <a:gd name="T10" fmla="*/ 12 w 161"/>
              <a:gd name="T11" fmla="*/ 19 h 116"/>
              <a:gd name="T12" fmla="*/ 6 w 161"/>
              <a:gd name="T13" fmla="*/ 11 h 116"/>
              <a:gd name="T14" fmla="*/ 2 w 161"/>
              <a:gd name="T15" fmla="*/ 5 h 116"/>
              <a:gd name="T16" fmla="*/ 0 w 161"/>
              <a:gd name="T17" fmla="*/ 0 h 116"/>
              <a:gd name="T18" fmla="*/ 19 w 161"/>
              <a:gd name="T19" fmla="*/ 0 h 116"/>
              <a:gd name="T20" fmla="*/ 37 w 161"/>
              <a:gd name="T21" fmla="*/ 1 h 116"/>
              <a:gd name="T22" fmla="*/ 54 w 161"/>
              <a:gd name="T23" fmla="*/ 1 h 116"/>
              <a:gd name="T24" fmla="*/ 69 w 161"/>
              <a:gd name="T25" fmla="*/ 3 h 116"/>
              <a:gd name="T26" fmla="*/ 83 w 161"/>
              <a:gd name="T27" fmla="*/ 5 h 116"/>
              <a:gd name="T28" fmla="*/ 94 w 161"/>
              <a:gd name="T29" fmla="*/ 9 h 116"/>
              <a:gd name="T30" fmla="*/ 104 w 161"/>
              <a:gd name="T31" fmla="*/ 13 h 116"/>
              <a:gd name="T32" fmla="*/ 113 w 161"/>
              <a:gd name="T33" fmla="*/ 17 h 116"/>
              <a:gd name="T34" fmla="*/ 127 w 161"/>
              <a:gd name="T35" fmla="*/ 26 h 116"/>
              <a:gd name="T36" fmla="*/ 134 w 161"/>
              <a:gd name="T37" fmla="*/ 30 h 116"/>
              <a:gd name="T38" fmla="*/ 140 w 161"/>
              <a:gd name="T39" fmla="*/ 36 h 116"/>
              <a:gd name="T40" fmla="*/ 146 w 161"/>
              <a:gd name="T41" fmla="*/ 40 h 116"/>
              <a:gd name="T42" fmla="*/ 151 w 161"/>
              <a:gd name="T43" fmla="*/ 44 h 116"/>
              <a:gd name="T44" fmla="*/ 155 w 161"/>
              <a:gd name="T45" fmla="*/ 49 h 116"/>
              <a:gd name="T46" fmla="*/ 159 w 161"/>
              <a:gd name="T47" fmla="*/ 53 h 116"/>
              <a:gd name="T48" fmla="*/ 161 w 161"/>
              <a:gd name="T49" fmla="*/ 65 h 116"/>
              <a:gd name="T50" fmla="*/ 161 w 161"/>
              <a:gd name="T51" fmla="*/ 76 h 116"/>
              <a:gd name="T52" fmla="*/ 161 w 161"/>
              <a:gd name="T53" fmla="*/ 86 h 116"/>
              <a:gd name="T54" fmla="*/ 159 w 161"/>
              <a:gd name="T55" fmla="*/ 95 h 116"/>
              <a:gd name="T56" fmla="*/ 157 w 161"/>
              <a:gd name="T57" fmla="*/ 99 h 116"/>
              <a:gd name="T58" fmla="*/ 155 w 161"/>
              <a:gd name="T59" fmla="*/ 103 h 116"/>
              <a:gd name="T60" fmla="*/ 153 w 161"/>
              <a:gd name="T61" fmla="*/ 107 h 116"/>
              <a:gd name="T62" fmla="*/ 150 w 161"/>
              <a:gd name="T63" fmla="*/ 111 h 116"/>
              <a:gd name="T64" fmla="*/ 148 w 161"/>
              <a:gd name="T65" fmla="*/ 112 h 116"/>
              <a:gd name="T66" fmla="*/ 144 w 161"/>
              <a:gd name="T67" fmla="*/ 114 h 116"/>
              <a:gd name="T68" fmla="*/ 142 w 161"/>
              <a:gd name="T69" fmla="*/ 114 h 116"/>
              <a:gd name="T70" fmla="*/ 138 w 161"/>
              <a:gd name="T71" fmla="*/ 114 h 116"/>
              <a:gd name="T72" fmla="*/ 134 w 161"/>
              <a:gd name="T73" fmla="*/ 116 h 116"/>
              <a:gd name="T74" fmla="*/ 129 w 161"/>
              <a:gd name="T75" fmla="*/ 114 h 116"/>
              <a:gd name="T76" fmla="*/ 121 w 161"/>
              <a:gd name="T77" fmla="*/ 112 h 116"/>
              <a:gd name="T78" fmla="*/ 113 w 161"/>
              <a:gd name="T79" fmla="*/ 107 h 116"/>
              <a:gd name="T80" fmla="*/ 102 w 161"/>
              <a:gd name="T81" fmla="*/ 101 h 116"/>
              <a:gd name="T82" fmla="*/ 90 w 161"/>
              <a:gd name="T83" fmla="*/ 91 h 116"/>
              <a:gd name="T84" fmla="*/ 77 w 161"/>
              <a:gd name="T85" fmla="*/ 82 h 116"/>
              <a:gd name="T86" fmla="*/ 62 w 161"/>
              <a:gd name="T87" fmla="*/ 70 h 116"/>
              <a:gd name="T88" fmla="*/ 62 w 161"/>
              <a:gd name="T89" fmla="*/ 7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1" h="116">
                <a:moveTo>
                  <a:pt x="62" y="70"/>
                </a:moveTo>
                <a:lnTo>
                  <a:pt x="50" y="59"/>
                </a:lnTo>
                <a:lnTo>
                  <a:pt x="37" y="47"/>
                </a:lnTo>
                <a:lnTo>
                  <a:pt x="27" y="36"/>
                </a:lnTo>
                <a:lnTo>
                  <a:pt x="18" y="28"/>
                </a:lnTo>
                <a:lnTo>
                  <a:pt x="12" y="19"/>
                </a:lnTo>
                <a:lnTo>
                  <a:pt x="6" y="11"/>
                </a:lnTo>
                <a:lnTo>
                  <a:pt x="2" y="5"/>
                </a:lnTo>
                <a:lnTo>
                  <a:pt x="0" y="0"/>
                </a:lnTo>
                <a:lnTo>
                  <a:pt x="19" y="0"/>
                </a:lnTo>
                <a:lnTo>
                  <a:pt x="37" y="1"/>
                </a:lnTo>
                <a:lnTo>
                  <a:pt x="54" y="1"/>
                </a:lnTo>
                <a:lnTo>
                  <a:pt x="69" y="3"/>
                </a:lnTo>
                <a:lnTo>
                  <a:pt x="83" y="5"/>
                </a:lnTo>
                <a:lnTo>
                  <a:pt x="94" y="9"/>
                </a:lnTo>
                <a:lnTo>
                  <a:pt x="104" y="13"/>
                </a:lnTo>
                <a:lnTo>
                  <a:pt x="113" y="17"/>
                </a:lnTo>
                <a:lnTo>
                  <a:pt x="127" y="26"/>
                </a:lnTo>
                <a:lnTo>
                  <a:pt x="134" y="30"/>
                </a:lnTo>
                <a:lnTo>
                  <a:pt x="140" y="36"/>
                </a:lnTo>
                <a:lnTo>
                  <a:pt x="146" y="40"/>
                </a:lnTo>
                <a:lnTo>
                  <a:pt x="151" y="44"/>
                </a:lnTo>
                <a:lnTo>
                  <a:pt x="155" y="49"/>
                </a:lnTo>
                <a:lnTo>
                  <a:pt x="159" y="53"/>
                </a:lnTo>
                <a:lnTo>
                  <a:pt x="161" y="65"/>
                </a:lnTo>
                <a:lnTo>
                  <a:pt x="161" y="76"/>
                </a:lnTo>
                <a:lnTo>
                  <a:pt x="161" y="86"/>
                </a:lnTo>
                <a:lnTo>
                  <a:pt x="159" y="95"/>
                </a:lnTo>
                <a:lnTo>
                  <a:pt x="157" y="99"/>
                </a:lnTo>
                <a:lnTo>
                  <a:pt x="155" y="103"/>
                </a:lnTo>
                <a:lnTo>
                  <a:pt x="153" y="107"/>
                </a:lnTo>
                <a:lnTo>
                  <a:pt x="150" y="111"/>
                </a:lnTo>
                <a:lnTo>
                  <a:pt x="148" y="112"/>
                </a:lnTo>
                <a:lnTo>
                  <a:pt x="144" y="114"/>
                </a:lnTo>
                <a:lnTo>
                  <a:pt x="142" y="114"/>
                </a:lnTo>
                <a:lnTo>
                  <a:pt x="138" y="114"/>
                </a:lnTo>
                <a:lnTo>
                  <a:pt x="134" y="116"/>
                </a:lnTo>
                <a:lnTo>
                  <a:pt x="129" y="114"/>
                </a:lnTo>
                <a:lnTo>
                  <a:pt x="121" y="112"/>
                </a:lnTo>
                <a:lnTo>
                  <a:pt x="113" y="107"/>
                </a:lnTo>
                <a:lnTo>
                  <a:pt x="102" y="101"/>
                </a:lnTo>
                <a:lnTo>
                  <a:pt x="90" y="91"/>
                </a:lnTo>
                <a:lnTo>
                  <a:pt x="77" y="82"/>
                </a:lnTo>
                <a:lnTo>
                  <a:pt x="62" y="70"/>
                </a:lnTo>
                <a:lnTo>
                  <a:pt x="62" y="7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6796972" y="3254141"/>
            <a:ext cx="678784" cy="211033"/>
          </a:xfrm>
          <a:custGeom>
            <a:avLst/>
            <a:gdLst>
              <a:gd name="connsiteX0" fmla="*/ 529869 w 678784"/>
              <a:gd name="connsiteY0" fmla="*/ 0 h 211033"/>
              <a:gd name="connsiteX1" fmla="*/ 653161 w 678784"/>
              <a:gd name="connsiteY1" fmla="*/ 0 h 211033"/>
              <a:gd name="connsiteX2" fmla="*/ 653309 w 678784"/>
              <a:gd name="connsiteY2" fmla="*/ 1773 h 211033"/>
              <a:gd name="connsiteX3" fmla="*/ 656948 w 678784"/>
              <a:gd name="connsiteY3" fmla="*/ 21790 h 211033"/>
              <a:gd name="connsiteX4" fmla="*/ 660588 w 678784"/>
              <a:gd name="connsiteY4" fmla="*/ 39986 h 211033"/>
              <a:gd name="connsiteX5" fmla="*/ 667866 w 678784"/>
              <a:gd name="connsiteY5" fmla="*/ 50904 h 211033"/>
              <a:gd name="connsiteX6" fmla="*/ 671506 w 678784"/>
              <a:gd name="connsiteY6" fmla="*/ 60002 h 211033"/>
              <a:gd name="connsiteX7" fmla="*/ 678784 w 678784"/>
              <a:gd name="connsiteY7" fmla="*/ 70920 h 211033"/>
              <a:gd name="connsiteX8" fmla="*/ 678784 w 678784"/>
              <a:gd name="connsiteY8" fmla="*/ 78199 h 211033"/>
              <a:gd name="connsiteX9" fmla="*/ 678784 w 678784"/>
              <a:gd name="connsiteY9" fmla="*/ 89117 h 211033"/>
              <a:gd name="connsiteX10" fmla="*/ 678784 w 678784"/>
              <a:gd name="connsiteY10" fmla="*/ 94576 h 211033"/>
              <a:gd name="connsiteX11" fmla="*/ 675145 w 678784"/>
              <a:gd name="connsiteY11" fmla="*/ 101854 h 211033"/>
              <a:gd name="connsiteX12" fmla="*/ 667866 w 678784"/>
              <a:gd name="connsiteY12" fmla="*/ 112772 h 211033"/>
              <a:gd name="connsiteX13" fmla="*/ 660588 w 678784"/>
              <a:gd name="connsiteY13" fmla="*/ 120051 h 211033"/>
              <a:gd name="connsiteX14" fmla="*/ 651489 w 678784"/>
              <a:gd name="connsiteY14" fmla="*/ 130969 h 211033"/>
              <a:gd name="connsiteX15" fmla="*/ 633293 w 678784"/>
              <a:gd name="connsiteY15" fmla="*/ 140067 h 211033"/>
              <a:gd name="connsiteX16" fmla="*/ 618736 w 678784"/>
              <a:gd name="connsiteY16" fmla="*/ 147345 h 211033"/>
              <a:gd name="connsiteX17" fmla="*/ 602359 w 678784"/>
              <a:gd name="connsiteY17" fmla="*/ 158263 h 211033"/>
              <a:gd name="connsiteX18" fmla="*/ 584162 w 678784"/>
              <a:gd name="connsiteY18" fmla="*/ 165542 h 211033"/>
              <a:gd name="connsiteX19" fmla="*/ 567786 w 678784"/>
              <a:gd name="connsiteY19" fmla="*/ 172821 h 211033"/>
              <a:gd name="connsiteX20" fmla="*/ 545950 w 678784"/>
              <a:gd name="connsiteY20" fmla="*/ 178279 h 211033"/>
              <a:gd name="connsiteX21" fmla="*/ 525934 w 678784"/>
              <a:gd name="connsiteY21" fmla="*/ 181919 h 211033"/>
              <a:gd name="connsiteX22" fmla="*/ 504098 w 678784"/>
              <a:gd name="connsiteY22" fmla="*/ 189197 h 211033"/>
              <a:gd name="connsiteX23" fmla="*/ 480442 w 678784"/>
              <a:gd name="connsiteY23" fmla="*/ 192837 h 211033"/>
              <a:gd name="connsiteX24" fmla="*/ 454967 w 678784"/>
              <a:gd name="connsiteY24" fmla="*/ 200115 h 211033"/>
              <a:gd name="connsiteX25" fmla="*/ 424033 w 678784"/>
              <a:gd name="connsiteY25" fmla="*/ 203755 h 211033"/>
              <a:gd name="connsiteX26" fmla="*/ 393099 w 678784"/>
              <a:gd name="connsiteY26" fmla="*/ 207394 h 211033"/>
              <a:gd name="connsiteX27" fmla="*/ 362165 w 678784"/>
              <a:gd name="connsiteY27" fmla="*/ 207394 h 211033"/>
              <a:gd name="connsiteX28" fmla="*/ 323953 w 678784"/>
              <a:gd name="connsiteY28" fmla="*/ 211033 h 211033"/>
              <a:gd name="connsiteX29" fmla="*/ 285740 w 678784"/>
              <a:gd name="connsiteY29" fmla="*/ 211033 h 211033"/>
              <a:gd name="connsiteX30" fmla="*/ 243888 w 678784"/>
              <a:gd name="connsiteY30" fmla="*/ 211033 h 211033"/>
              <a:gd name="connsiteX31" fmla="*/ 222052 w 678784"/>
              <a:gd name="connsiteY31" fmla="*/ 211033 h 211033"/>
              <a:gd name="connsiteX32" fmla="*/ 205675 w 678784"/>
              <a:gd name="connsiteY32" fmla="*/ 211033 h 211033"/>
              <a:gd name="connsiteX33" fmla="*/ 165643 w 678784"/>
              <a:gd name="connsiteY33" fmla="*/ 207394 h 211033"/>
              <a:gd name="connsiteX34" fmla="*/ 131070 w 678784"/>
              <a:gd name="connsiteY34" fmla="*/ 203755 h 211033"/>
              <a:gd name="connsiteX35" fmla="*/ 100136 w 678784"/>
              <a:gd name="connsiteY35" fmla="*/ 200115 h 211033"/>
              <a:gd name="connsiteX36" fmla="*/ 72841 w 678784"/>
              <a:gd name="connsiteY36" fmla="*/ 196476 h 211033"/>
              <a:gd name="connsiteX37" fmla="*/ 43727 w 678784"/>
              <a:gd name="connsiteY37" fmla="*/ 196476 h 211033"/>
              <a:gd name="connsiteX38" fmla="*/ 20071 w 678784"/>
              <a:gd name="connsiteY38" fmla="*/ 192837 h 211033"/>
              <a:gd name="connsiteX39" fmla="*/ 55 w 678784"/>
              <a:gd name="connsiteY39" fmla="*/ 189197 h 211033"/>
              <a:gd name="connsiteX40" fmla="*/ 0 w 678784"/>
              <a:gd name="connsiteY40" fmla="*/ 189175 h 211033"/>
              <a:gd name="connsiteX41" fmla="*/ 0 w 678784"/>
              <a:gd name="connsiteY41" fmla="*/ 48006 h 211033"/>
              <a:gd name="connsiteX42" fmla="*/ 517 w 678784"/>
              <a:gd name="connsiteY42" fmla="*/ 45448 h 211033"/>
              <a:gd name="connsiteX43" fmla="*/ 5514 w 678784"/>
              <a:gd name="connsiteY43" fmla="*/ 47265 h 211033"/>
              <a:gd name="connsiteX44" fmla="*/ 30989 w 678784"/>
              <a:gd name="connsiteY44" fmla="*/ 54543 h 211033"/>
              <a:gd name="connsiteX45" fmla="*/ 83759 w 678784"/>
              <a:gd name="connsiteY45" fmla="*/ 63642 h 211033"/>
              <a:gd name="connsiteX46" fmla="*/ 138348 w 678784"/>
              <a:gd name="connsiteY46" fmla="*/ 70920 h 211033"/>
              <a:gd name="connsiteX47" fmla="*/ 198397 w 678784"/>
              <a:gd name="connsiteY47" fmla="*/ 74559 h 211033"/>
              <a:gd name="connsiteX48" fmla="*/ 260265 w 678784"/>
              <a:gd name="connsiteY48" fmla="*/ 78199 h 211033"/>
              <a:gd name="connsiteX49" fmla="*/ 291199 w 678784"/>
              <a:gd name="connsiteY49" fmla="*/ 78199 h 211033"/>
              <a:gd name="connsiteX50" fmla="*/ 320313 w 678784"/>
              <a:gd name="connsiteY50" fmla="*/ 74559 h 211033"/>
              <a:gd name="connsiteX51" fmla="*/ 343969 w 678784"/>
              <a:gd name="connsiteY51" fmla="*/ 74559 h 211033"/>
              <a:gd name="connsiteX52" fmla="*/ 371263 w 678784"/>
              <a:gd name="connsiteY52" fmla="*/ 70920 h 211033"/>
              <a:gd name="connsiteX53" fmla="*/ 393099 w 678784"/>
              <a:gd name="connsiteY53" fmla="*/ 67281 h 211033"/>
              <a:gd name="connsiteX54" fmla="*/ 416755 w 678784"/>
              <a:gd name="connsiteY54" fmla="*/ 63642 h 211033"/>
              <a:gd name="connsiteX55" fmla="*/ 438590 w 678784"/>
              <a:gd name="connsiteY55" fmla="*/ 60002 h 211033"/>
              <a:gd name="connsiteX56" fmla="*/ 458607 w 678784"/>
              <a:gd name="connsiteY56" fmla="*/ 54543 h 211033"/>
              <a:gd name="connsiteX57" fmla="*/ 465885 w 678784"/>
              <a:gd name="connsiteY57" fmla="*/ 54543 h 211033"/>
              <a:gd name="connsiteX58" fmla="*/ 476803 w 678784"/>
              <a:gd name="connsiteY58" fmla="*/ 50904 h 211033"/>
              <a:gd name="connsiteX59" fmla="*/ 484082 w 678784"/>
              <a:gd name="connsiteY59" fmla="*/ 47265 h 211033"/>
              <a:gd name="connsiteX60" fmla="*/ 489541 w 678784"/>
              <a:gd name="connsiteY60" fmla="*/ 39986 h 211033"/>
              <a:gd name="connsiteX61" fmla="*/ 496819 w 678784"/>
              <a:gd name="connsiteY61" fmla="*/ 32707 h 211033"/>
              <a:gd name="connsiteX62" fmla="*/ 507737 w 678784"/>
              <a:gd name="connsiteY62" fmla="*/ 25429 h 211033"/>
              <a:gd name="connsiteX63" fmla="*/ 515016 w 678784"/>
              <a:gd name="connsiteY63" fmla="*/ 18150 h 211033"/>
              <a:gd name="connsiteX64" fmla="*/ 522294 w 678784"/>
              <a:gd name="connsiteY64" fmla="*/ 12691 h 211033"/>
              <a:gd name="connsiteX65" fmla="*/ 529573 w 678784"/>
              <a:gd name="connsiteY65" fmla="*/ 1773 h 211033"/>
              <a:gd name="connsiteX66" fmla="*/ 529869 w 678784"/>
              <a:gd name="connsiteY66" fmla="*/ 0 h 211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78784" h="211033">
                <a:moveTo>
                  <a:pt x="529869" y="0"/>
                </a:moveTo>
                <a:lnTo>
                  <a:pt x="653161" y="0"/>
                </a:lnTo>
                <a:lnTo>
                  <a:pt x="653309" y="1773"/>
                </a:lnTo>
                <a:lnTo>
                  <a:pt x="656948" y="21790"/>
                </a:lnTo>
                <a:lnTo>
                  <a:pt x="660588" y="39986"/>
                </a:lnTo>
                <a:lnTo>
                  <a:pt x="667866" y="50904"/>
                </a:lnTo>
                <a:lnTo>
                  <a:pt x="671506" y="60002"/>
                </a:lnTo>
                <a:lnTo>
                  <a:pt x="678784" y="70920"/>
                </a:lnTo>
                <a:lnTo>
                  <a:pt x="678784" y="78199"/>
                </a:lnTo>
                <a:lnTo>
                  <a:pt x="678784" y="89117"/>
                </a:lnTo>
                <a:lnTo>
                  <a:pt x="678784" y="94576"/>
                </a:lnTo>
                <a:lnTo>
                  <a:pt x="675145" y="101854"/>
                </a:lnTo>
                <a:lnTo>
                  <a:pt x="667866" y="112772"/>
                </a:lnTo>
                <a:lnTo>
                  <a:pt x="660588" y="120051"/>
                </a:lnTo>
                <a:lnTo>
                  <a:pt x="651489" y="130969"/>
                </a:lnTo>
                <a:lnTo>
                  <a:pt x="633293" y="140067"/>
                </a:lnTo>
                <a:lnTo>
                  <a:pt x="618736" y="147345"/>
                </a:lnTo>
                <a:lnTo>
                  <a:pt x="602359" y="158263"/>
                </a:lnTo>
                <a:lnTo>
                  <a:pt x="584162" y="165542"/>
                </a:lnTo>
                <a:lnTo>
                  <a:pt x="567786" y="172821"/>
                </a:lnTo>
                <a:lnTo>
                  <a:pt x="545950" y="178279"/>
                </a:lnTo>
                <a:lnTo>
                  <a:pt x="525934" y="181919"/>
                </a:lnTo>
                <a:lnTo>
                  <a:pt x="504098" y="189197"/>
                </a:lnTo>
                <a:lnTo>
                  <a:pt x="480442" y="192837"/>
                </a:lnTo>
                <a:lnTo>
                  <a:pt x="454967" y="200115"/>
                </a:lnTo>
                <a:lnTo>
                  <a:pt x="424033" y="203755"/>
                </a:lnTo>
                <a:lnTo>
                  <a:pt x="393099" y="207394"/>
                </a:lnTo>
                <a:lnTo>
                  <a:pt x="362165" y="207394"/>
                </a:lnTo>
                <a:lnTo>
                  <a:pt x="323953" y="211033"/>
                </a:lnTo>
                <a:lnTo>
                  <a:pt x="285740" y="211033"/>
                </a:lnTo>
                <a:lnTo>
                  <a:pt x="243888" y="211033"/>
                </a:lnTo>
                <a:lnTo>
                  <a:pt x="222052" y="211033"/>
                </a:lnTo>
                <a:lnTo>
                  <a:pt x="205675" y="211033"/>
                </a:lnTo>
                <a:lnTo>
                  <a:pt x="165643" y="207394"/>
                </a:lnTo>
                <a:lnTo>
                  <a:pt x="131070" y="203755"/>
                </a:lnTo>
                <a:lnTo>
                  <a:pt x="100136" y="200115"/>
                </a:lnTo>
                <a:lnTo>
                  <a:pt x="72841" y="196476"/>
                </a:lnTo>
                <a:lnTo>
                  <a:pt x="43727" y="196476"/>
                </a:lnTo>
                <a:lnTo>
                  <a:pt x="20071" y="192837"/>
                </a:lnTo>
                <a:lnTo>
                  <a:pt x="55" y="189197"/>
                </a:lnTo>
                <a:lnTo>
                  <a:pt x="0" y="189175"/>
                </a:lnTo>
                <a:lnTo>
                  <a:pt x="0" y="48006"/>
                </a:lnTo>
                <a:lnTo>
                  <a:pt x="517" y="45448"/>
                </a:lnTo>
                <a:lnTo>
                  <a:pt x="5514" y="47265"/>
                </a:lnTo>
                <a:lnTo>
                  <a:pt x="30989" y="54543"/>
                </a:lnTo>
                <a:lnTo>
                  <a:pt x="83759" y="63642"/>
                </a:lnTo>
                <a:lnTo>
                  <a:pt x="138348" y="70920"/>
                </a:lnTo>
                <a:lnTo>
                  <a:pt x="198397" y="74559"/>
                </a:lnTo>
                <a:lnTo>
                  <a:pt x="260265" y="78199"/>
                </a:lnTo>
                <a:lnTo>
                  <a:pt x="291199" y="78199"/>
                </a:lnTo>
                <a:lnTo>
                  <a:pt x="320313" y="74559"/>
                </a:lnTo>
                <a:lnTo>
                  <a:pt x="343969" y="74559"/>
                </a:lnTo>
                <a:lnTo>
                  <a:pt x="371263" y="70920"/>
                </a:lnTo>
                <a:lnTo>
                  <a:pt x="393099" y="67281"/>
                </a:lnTo>
                <a:lnTo>
                  <a:pt x="416755" y="63642"/>
                </a:lnTo>
                <a:lnTo>
                  <a:pt x="438590" y="60002"/>
                </a:lnTo>
                <a:lnTo>
                  <a:pt x="458607" y="54543"/>
                </a:lnTo>
                <a:lnTo>
                  <a:pt x="465885" y="54543"/>
                </a:lnTo>
                <a:lnTo>
                  <a:pt x="476803" y="50904"/>
                </a:lnTo>
                <a:lnTo>
                  <a:pt x="484082" y="47265"/>
                </a:lnTo>
                <a:lnTo>
                  <a:pt x="489541" y="39986"/>
                </a:lnTo>
                <a:lnTo>
                  <a:pt x="496819" y="32707"/>
                </a:lnTo>
                <a:lnTo>
                  <a:pt x="507737" y="25429"/>
                </a:lnTo>
                <a:lnTo>
                  <a:pt x="515016" y="18150"/>
                </a:lnTo>
                <a:lnTo>
                  <a:pt x="522294" y="12691"/>
                </a:lnTo>
                <a:lnTo>
                  <a:pt x="529573" y="1773"/>
                </a:lnTo>
                <a:lnTo>
                  <a:pt x="529869" y="0"/>
                </a:lnTo>
                <a:close/>
              </a:path>
            </a:pathLst>
          </a:custGeom>
          <a:solidFill>
            <a:srgbClr val="0070C0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6573211" y="2540791"/>
            <a:ext cx="224279" cy="902524"/>
          </a:xfrm>
          <a:custGeom>
            <a:avLst/>
            <a:gdLst>
              <a:gd name="connsiteX0" fmla="*/ 10918 w 224279"/>
              <a:gd name="connsiteY0" fmla="*/ 0 h 902524"/>
              <a:gd name="connsiteX1" fmla="*/ 14557 w 224279"/>
              <a:gd name="connsiteY1" fmla="*/ 0 h 902524"/>
              <a:gd name="connsiteX2" fmla="*/ 21836 w 224279"/>
              <a:gd name="connsiteY2" fmla="*/ 0 h 902524"/>
              <a:gd name="connsiteX3" fmla="*/ 27295 w 224279"/>
              <a:gd name="connsiteY3" fmla="*/ 0 h 902524"/>
              <a:gd name="connsiteX4" fmla="*/ 34573 w 224279"/>
              <a:gd name="connsiteY4" fmla="*/ 0 h 902524"/>
              <a:gd name="connsiteX5" fmla="*/ 45491 w 224279"/>
              <a:gd name="connsiteY5" fmla="*/ 3639 h 902524"/>
              <a:gd name="connsiteX6" fmla="*/ 56409 w 224279"/>
              <a:gd name="connsiteY6" fmla="*/ 3639 h 902524"/>
              <a:gd name="connsiteX7" fmla="*/ 76425 w 224279"/>
              <a:gd name="connsiteY7" fmla="*/ 10918 h 902524"/>
              <a:gd name="connsiteX8" fmla="*/ 98261 w 224279"/>
              <a:gd name="connsiteY8" fmla="*/ 21836 h 902524"/>
              <a:gd name="connsiteX9" fmla="*/ 114638 w 224279"/>
              <a:gd name="connsiteY9" fmla="*/ 32754 h 902524"/>
              <a:gd name="connsiteX10" fmla="*/ 132835 w 224279"/>
              <a:gd name="connsiteY10" fmla="*/ 41852 h 902524"/>
              <a:gd name="connsiteX11" fmla="*/ 143752 w 224279"/>
              <a:gd name="connsiteY11" fmla="*/ 60049 h 902524"/>
              <a:gd name="connsiteX12" fmla="*/ 149211 w 224279"/>
              <a:gd name="connsiteY12" fmla="*/ 70966 h 902524"/>
              <a:gd name="connsiteX13" fmla="*/ 152851 w 224279"/>
              <a:gd name="connsiteY13" fmla="*/ 83704 h 902524"/>
              <a:gd name="connsiteX14" fmla="*/ 156490 w 224279"/>
              <a:gd name="connsiteY14" fmla="*/ 94622 h 902524"/>
              <a:gd name="connsiteX15" fmla="*/ 152851 w 224279"/>
              <a:gd name="connsiteY15" fmla="*/ 105540 h 902524"/>
              <a:gd name="connsiteX16" fmla="*/ 152851 w 224279"/>
              <a:gd name="connsiteY16" fmla="*/ 118277 h 902524"/>
              <a:gd name="connsiteX17" fmla="*/ 152851 w 224279"/>
              <a:gd name="connsiteY17" fmla="*/ 129195 h 902524"/>
              <a:gd name="connsiteX18" fmla="*/ 145572 w 224279"/>
              <a:gd name="connsiteY18" fmla="*/ 140113 h 902524"/>
              <a:gd name="connsiteX19" fmla="*/ 143752 w 224279"/>
              <a:gd name="connsiteY19" fmla="*/ 151031 h 902524"/>
              <a:gd name="connsiteX20" fmla="*/ 140113 w 224279"/>
              <a:gd name="connsiteY20" fmla="*/ 160129 h 902524"/>
              <a:gd name="connsiteX21" fmla="*/ 136474 w 224279"/>
              <a:gd name="connsiteY21" fmla="*/ 171047 h 902524"/>
              <a:gd name="connsiteX22" fmla="*/ 132835 w 224279"/>
              <a:gd name="connsiteY22" fmla="*/ 185604 h 902524"/>
              <a:gd name="connsiteX23" fmla="*/ 125556 w 224279"/>
              <a:gd name="connsiteY23" fmla="*/ 198342 h 902524"/>
              <a:gd name="connsiteX24" fmla="*/ 121917 w 224279"/>
              <a:gd name="connsiteY24" fmla="*/ 216538 h 902524"/>
              <a:gd name="connsiteX25" fmla="*/ 114638 w 224279"/>
              <a:gd name="connsiteY25" fmla="*/ 234735 h 902524"/>
              <a:gd name="connsiteX26" fmla="*/ 107359 w 224279"/>
              <a:gd name="connsiteY26" fmla="*/ 251112 h 902524"/>
              <a:gd name="connsiteX27" fmla="*/ 107359 w 224279"/>
              <a:gd name="connsiteY27" fmla="*/ 272948 h 902524"/>
              <a:gd name="connsiteX28" fmla="*/ 105540 w 224279"/>
              <a:gd name="connsiteY28" fmla="*/ 296603 h 902524"/>
              <a:gd name="connsiteX29" fmla="*/ 101900 w 224279"/>
              <a:gd name="connsiteY29" fmla="*/ 320258 h 902524"/>
              <a:gd name="connsiteX30" fmla="*/ 98261 w 224279"/>
              <a:gd name="connsiteY30" fmla="*/ 349373 h 902524"/>
              <a:gd name="connsiteX31" fmla="*/ 98261 w 224279"/>
              <a:gd name="connsiteY31" fmla="*/ 376668 h 902524"/>
              <a:gd name="connsiteX32" fmla="*/ 94622 w 224279"/>
              <a:gd name="connsiteY32" fmla="*/ 407602 h 902524"/>
              <a:gd name="connsiteX33" fmla="*/ 94622 w 224279"/>
              <a:gd name="connsiteY33" fmla="*/ 440355 h 902524"/>
              <a:gd name="connsiteX34" fmla="*/ 94622 w 224279"/>
              <a:gd name="connsiteY34" fmla="*/ 478568 h 902524"/>
              <a:gd name="connsiteX35" fmla="*/ 94622 w 224279"/>
              <a:gd name="connsiteY35" fmla="*/ 513141 h 902524"/>
              <a:gd name="connsiteX36" fmla="*/ 94622 w 224279"/>
              <a:gd name="connsiteY36" fmla="*/ 544075 h 902524"/>
              <a:gd name="connsiteX37" fmla="*/ 98261 w 224279"/>
              <a:gd name="connsiteY37" fmla="*/ 575009 h 902524"/>
              <a:gd name="connsiteX38" fmla="*/ 101900 w 224279"/>
              <a:gd name="connsiteY38" fmla="*/ 604124 h 902524"/>
              <a:gd name="connsiteX39" fmla="*/ 105540 w 224279"/>
              <a:gd name="connsiteY39" fmla="*/ 627779 h 902524"/>
              <a:gd name="connsiteX40" fmla="*/ 110999 w 224279"/>
              <a:gd name="connsiteY40" fmla="*/ 651435 h 902524"/>
              <a:gd name="connsiteX41" fmla="*/ 114638 w 224279"/>
              <a:gd name="connsiteY41" fmla="*/ 669631 h 902524"/>
              <a:gd name="connsiteX42" fmla="*/ 125556 w 224279"/>
              <a:gd name="connsiteY42" fmla="*/ 686008 h 902524"/>
              <a:gd name="connsiteX43" fmla="*/ 132835 w 224279"/>
              <a:gd name="connsiteY43" fmla="*/ 700565 h 902524"/>
              <a:gd name="connsiteX44" fmla="*/ 145572 w 224279"/>
              <a:gd name="connsiteY44" fmla="*/ 711483 h 902524"/>
              <a:gd name="connsiteX45" fmla="*/ 156490 w 224279"/>
              <a:gd name="connsiteY45" fmla="*/ 726040 h 902524"/>
              <a:gd name="connsiteX46" fmla="*/ 171047 w 224279"/>
              <a:gd name="connsiteY46" fmla="*/ 735139 h 902524"/>
              <a:gd name="connsiteX47" fmla="*/ 187424 w 224279"/>
              <a:gd name="connsiteY47" fmla="*/ 746056 h 902524"/>
              <a:gd name="connsiteX48" fmla="*/ 209260 w 224279"/>
              <a:gd name="connsiteY48" fmla="*/ 753335 h 902524"/>
              <a:gd name="connsiteX49" fmla="*/ 224279 w 224279"/>
              <a:gd name="connsiteY49" fmla="*/ 758797 h 902524"/>
              <a:gd name="connsiteX50" fmla="*/ 223762 w 224279"/>
              <a:gd name="connsiteY50" fmla="*/ 761355 h 902524"/>
              <a:gd name="connsiteX51" fmla="*/ 223762 w 224279"/>
              <a:gd name="connsiteY51" fmla="*/ 902524 h 902524"/>
              <a:gd name="connsiteX52" fmla="*/ 205620 w 224279"/>
              <a:gd name="connsiteY52" fmla="*/ 895268 h 902524"/>
              <a:gd name="connsiteX53" fmla="*/ 185604 w 224279"/>
              <a:gd name="connsiteY53" fmla="*/ 889809 h 902524"/>
              <a:gd name="connsiteX54" fmla="*/ 171047 w 224279"/>
              <a:gd name="connsiteY54" fmla="*/ 882530 h 902524"/>
              <a:gd name="connsiteX55" fmla="*/ 152851 w 224279"/>
              <a:gd name="connsiteY55" fmla="*/ 875252 h 902524"/>
              <a:gd name="connsiteX56" fmla="*/ 136474 w 224279"/>
              <a:gd name="connsiteY56" fmla="*/ 864334 h 902524"/>
              <a:gd name="connsiteX57" fmla="*/ 121917 w 224279"/>
              <a:gd name="connsiteY57" fmla="*/ 853416 h 902524"/>
              <a:gd name="connsiteX58" fmla="*/ 107359 w 224279"/>
              <a:gd name="connsiteY58" fmla="*/ 840678 h 902524"/>
              <a:gd name="connsiteX59" fmla="*/ 94622 w 224279"/>
              <a:gd name="connsiteY59" fmla="*/ 826121 h 902524"/>
              <a:gd name="connsiteX60" fmla="*/ 80065 w 224279"/>
              <a:gd name="connsiteY60" fmla="*/ 815203 h 902524"/>
              <a:gd name="connsiteX61" fmla="*/ 69147 w 224279"/>
              <a:gd name="connsiteY61" fmla="*/ 802466 h 902524"/>
              <a:gd name="connsiteX62" fmla="*/ 56409 w 224279"/>
              <a:gd name="connsiteY62" fmla="*/ 787908 h 902524"/>
              <a:gd name="connsiteX63" fmla="*/ 49131 w 224279"/>
              <a:gd name="connsiteY63" fmla="*/ 773351 h 902524"/>
              <a:gd name="connsiteX64" fmla="*/ 41852 w 224279"/>
              <a:gd name="connsiteY64" fmla="*/ 756974 h 902524"/>
              <a:gd name="connsiteX65" fmla="*/ 34573 w 224279"/>
              <a:gd name="connsiteY65" fmla="*/ 738778 h 902524"/>
              <a:gd name="connsiteX66" fmla="*/ 27295 w 224279"/>
              <a:gd name="connsiteY66" fmla="*/ 718762 h 902524"/>
              <a:gd name="connsiteX67" fmla="*/ 23656 w 224279"/>
              <a:gd name="connsiteY67" fmla="*/ 700565 h 902524"/>
              <a:gd name="connsiteX68" fmla="*/ 23656 w 224279"/>
              <a:gd name="connsiteY68" fmla="*/ 689647 h 902524"/>
              <a:gd name="connsiteX69" fmla="*/ 23656 w 224279"/>
              <a:gd name="connsiteY69" fmla="*/ 680549 h 902524"/>
              <a:gd name="connsiteX70" fmla="*/ 21836 w 224279"/>
              <a:gd name="connsiteY70" fmla="*/ 665992 h 902524"/>
              <a:gd name="connsiteX71" fmla="*/ 21836 w 224279"/>
              <a:gd name="connsiteY71" fmla="*/ 651435 h 902524"/>
              <a:gd name="connsiteX72" fmla="*/ 21836 w 224279"/>
              <a:gd name="connsiteY72" fmla="*/ 638697 h 902524"/>
              <a:gd name="connsiteX73" fmla="*/ 21836 w 224279"/>
              <a:gd name="connsiteY73" fmla="*/ 620501 h 902524"/>
              <a:gd name="connsiteX74" fmla="*/ 21836 w 224279"/>
              <a:gd name="connsiteY74" fmla="*/ 604124 h 902524"/>
              <a:gd name="connsiteX75" fmla="*/ 21836 w 224279"/>
              <a:gd name="connsiteY75" fmla="*/ 585927 h 902524"/>
              <a:gd name="connsiteX76" fmla="*/ 21836 w 224279"/>
              <a:gd name="connsiteY76" fmla="*/ 567731 h 902524"/>
              <a:gd name="connsiteX77" fmla="*/ 21836 w 224279"/>
              <a:gd name="connsiteY77" fmla="*/ 547715 h 902524"/>
              <a:gd name="connsiteX78" fmla="*/ 21836 w 224279"/>
              <a:gd name="connsiteY78" fmla="*/ 524059 h 902524"/>
              <a:gd name="connsiteX79" fmla="*/ 21836 w 224279"/>
              <a:gd name="connsiteY79" fmla="*/ 502223 h 902524"/>
              <a:gd name="connsiteX80" fmla="*/ 21836 w 224279"/>
              <a:gd name="connsiteY80" fmla="*/ 478568 h 902524"/>
              <a:gd name="connsiteX81" fmla="*/ 23656 w 224279"/>
              <a:gd name="connsiteY81" fmla="*/ 449454 h 902524"/>
              <a:gd name="connsiteX82" fmla="*/ 23656 w 224279"/>
              <a:gd name="connsiteY82" fmla="*/ 422159 h 902524"/>
              <a:gd name="connsiteX83" fmla="*/ 23656 w 224279"/>
              <a:gd name="connsiteY83" fmla="*/ 394864 h 902524"/>
              <a:gd name="connsiteX84" fmla="*/ 27295 w 224279"/>
              <a:gd name="connsiteY84" fmla="*/ 365750 h 902524"/>
              <a:gd name="connsiteX85" fmla="*/ 27295 w 224279"/>
              <a:gd name="connsiteY85" fmla="*/ 342094 h 902524"/>
              <a:gd name="connsiteX86" fmla="*/ 27295 w 224279"/>
              <a:gd name="connsiteY86" fmla="*/ 318439 h 902524"/>
              <a:gd name="connsiteX87" fmla="*/ 27295 w 224279"/>
              <a:gd name="connsiteY87" fmla="*/ 292964 h 902524"/>
              <a:gd name="connsiteX88" fmla="*/ 30934 w 224279"/>
              <a:gd name="connsiteY88" fmla="*/ 272948 h 902524"/>
              <a:gd name="connsiteX89" fmla="*/ 30934 w 224279"/>
              <a:gd name="connsiteY89" fmla="*/ 251112 h 902524"/>
              <a:gd name="connsiteX90" fmla="*/ 30934 w 224279"/>
              <a:gd name="connsiteY90" fmla="*/ 231096 h 902524"/>
              <a:gd name="connsiteX91" fmla="*/ 30934 w 224279"/>
              <a:gd name="connsiteY91" fmla="*/ 212899 h 902524"/>
              <a:gd name="connsiteX92" fmla="*/ 30934 w 224279"/>
              <a:gd name="connsiteY92" fmla="*/ 196522 h 902524"/>
              <a:gd name="connsiteX93" fmla="*/ 30934 w 224279"/>
              <a:gd name="connsiteY93" fmla="*/ 181965 h 902524"/>
              <a:gd name="connsiteX94" fmla="*/ 30934 w 224279"/>
              <a:gd name="connsiteY94" fmla="*/ 167408 h 902524"/>
              <a:gd name="connsiteX95" fmla="*/ 30934 w 224279"/>
              <a:gd name="connsiteY95" fmla="*/ 154670 h 902524"/>
              <a:gd name="connsiteX96" fmla="*/ 30934 w 224279"/>
              <a:gd name="connsiteY96" fmla="*/ 143752 h 902524"/>
              <a:gd name="connsiteX97" fmla="*/ 30934 w 224279"/>
              <a:gd name="connsiteY97" fmla="*/ 132835 h 902524"/>
              <a:gd name="connsiteX98" fmla="*/ 30934 w 224279"/>
              <a:gd name="connsiteY98" fmla="*/ 125556 h 902524"/>
              <a:gd name="connsiteX99" fmla="*/ 30934 w 224279"/>
              <a:gd name="connsiteY99" fmla="*/ 118277 h 902524"/>
              <a:gd name="connsiteX100" fmla="*/ 30934 w 224279"/>
              <a:gd name="connsiteY100" fmla="*/ 105540 h 902524"/>
              <a:gd name="connsiteX101" fmla="*/ 30934 w 224279"/>
              <a:gd name="connsiteY101" fmla="*/ 90983 h 902524"/>
              <a:gd name="connsiteX102" fmla="*/ 30934 w 224279"/>
              <a:gd name="connsiteY102" fmla="*/ 80065 h 902524"/>
              <a:gd name="connsiteX103" fmla="*/ 27295 w 224279"/>
              <a:gd name="connsiteY103" fmla="*/ 70966 h 902524"/>
              <a:gd name="connsiteX104" fmla="*/ 23656 w 224279"/>
              <a:gd name="connsiteY104" fmla="*/ 63688 h 902524"/>
              <a:gd name="connsiteX105" fmla="*/ 23656 w 224279"/>
              <a:gd name="connsiteY105" fmla="*/ 56409 h 902524"/>
              <a:gd name="connsiteX106" fmla="*/ 18197 w 224279"/>
              <a:gd name="connsiteY106" fmla="*/ 41852 h 902524"/>
              <a:gd name="connsiteX107" fmla="*/ 10918 w 224279"/>
              <a:gd name="connsiteY107" fmla="*/ 38213 h 902524"/>
              <a:gd name="connsiteX108" fmla="*/ 7279 w 224279"/>
              <a:gd name="connsiteY108" fmla="*/ 36393 h 902524"/>
              <a:gd name="connsiteX109" fmla="*/ 3639 w 224279"/>
              <a:gd name="connsiteY109" fmla="*/ 32754 h 902524"/>
              <a:gd name="connsiteX110" fmla="*/ 0 w 224279"/>
              <a:gd name="connsiteY110" fmla="*/ 29115 h 902524"/>
              <a:gd name="connsiteX111" fmla="*/ 0 w 224279"/>
              <a:gd name="connsiteY111" fmla="*/ 21836 h 902524"/>
              <a:gd name="connsiteX112" fmla="*/ 0 w 224279"/>
              <a:gd name="connsiteY112" fmla="*/ 18197 h 902524"/>
              <a:gd name="connsiteX113" fmla="*/ 0 w 224279"/>
              <a:gd name="connsiteY113" fmla="*/ 10918 h 902524"/>
              <a:gd name="connsiteX114" fmla="*/ 3639 w 224279"/>
              <a:gd name="connsiteY114" fmla="*/ 3639 h 902524"/>
              <a:gd name="connsiteX115" fmla="*/ 7279 w 224279"/>
              <a:gd name="connsiteY115" fmla="*/ 3639 h 902524"/>
              <a:gd name="connsiteX116" fmla="*/ 10918 w 224279"/>
              <a:gd name="connsiteY116" fmla="*/ 0 h 902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224279" h="902524">
                <a:moveTo>
                  <a:pt x="10918" y="0"/>
                </a:moveTo>
                <a:lnTo>
                  <a:pt x="14557" y="0"/>
                </a:lnTo>
                <a:lnTo>
                  <a:pt x="21836" y="0"/>
                </a:lnTo>
                <a:lnTo>
                  <a:pt x="27295" y="0"/>
                </a:lnTo>
                <a:lnTo>
                  <a:pt x="34573" y="0"/>
                </a:lnTo>
                <a:lnTo>
                  <a:pt x="45491" y="3639"/>
                </a:lnTo>
                <a:lnTo>
                  <a:pt x="56409" y="3639"/>
                </a:lnTo>
                <a:lnTo>
                  <a:pt x="76425" y="10918"/>
                </a:lnTo>
                <a:lnTo>
                  <a:pt x="98261" y="21836"/>
                </a:lnTo>
                <a:lnTo>
                  <a:pt x="114638" y="32754"/>
                </a:lnTo>
                <a:lnTo>
                  <a:pt x="132835" y="41852"/>
                </a:lnTo>
                <a:lnTo>
                  <a:pt x="143752" y="60049"/>
                </a:lnTo>
                <a:lnTo>
                  <a:pt x="149211" y="70966"/>
                </a:lnTo>
                <a:lnTo>
                  <a:pt x="152851" y="83704"/>
                </a:lnTo>
                <a:lnTo>
                  <a:pt x="156490" y="94622"/>
                </a:lnTo>
                <a:lnTo>
                  <a:pt x="152851" y="105540"/>
                </a:lnTo>
                <a:lnTo>
                  <a:pt x="152851" y="118277"/>
                </a:lnTo>
                <a:lnTo>
                  <a:pt x="152851" y="129195"/>
                </a:lnTo>
                <a:lnTo>
                  <a:pt x="145572" y="140113"/>
                </a:lnTo>
                <a:lnTo>
                  <a:pt x="143752" y="151031"/>
                </a:lnTo>
                <a:lnTo>
                  <a:pt x="140113" y="160129"/>
                </a:lnTo>
                <a:lnTo>
                  <a:pt x="136474" y="171047"/>
                </a:lnTo>
                <a:lnTo>
                  <a:pt x="132835" y="185604"/>
                </a:lnTo>
                <a:lnTo>
                  <a:pt x="125556" y="198342"/>
                </a:lnTo>
                <a:lnTo>
                  <a:pt x="121917" y="216538"/>
                </a:lnTo>
                <a:lnTo>
                  <a:pt x="114638" y="234735"/>
                </a:lnTo>
                <a:lnTo>
                  <a:pt x="107359" y="251112"/>
                </a:lnTo>
                <a:lnTo>
                  <a:pt x="107359" y="272948"/>
                </a:lnTo>
                <a:lnTo>
                  <a:pt x="105540" y="296603"/>
                </a:lnTo>
                <a:lnTo>
                  <a:pt x="101900" y="320258"/>
                </a:lnTo>
                <a:lnTo>
                  <a:pt x="98261" y="349373"/>
                </a:lnTo>
                <a:lnTo>
                  <a:pt x="98261" y="376668"/>
                </a:lnTo>
                <a:lnTo>
                  <a:pt x="94622" y="407602"/>
                </a:lnTo>
                <a:lnTo>
                  <a:pt x="94622" y="440355"/>
                </a:lnTo>
                <a:lnTo>
                  <a:pt x="94622" y="478568"/>
                </a:lnTo>
                <a:lnTo>
                  <a:pt x="94622" y="513141"/>
                </a:lnTo>
                <a:lnTo>
                  <a:pt x="94622" y="544075"/>
                </a:lnTo>
                <a:lnTo>
                  <a:pt x="98261" y="575009"/>
                </a:lnTo>
                <a:lnTo>
                  <a:pt x="101900" y="604124"/>
                </a:lnTo>
                <a:lnTo>
                  <a:pt x="105540" y="627779"/>
                </a:lnTo>
                <a:lnTo>
                  <a:pt x="110999" y="651435"/>
                </a:lnTo>
                <a:lnTo>
                  <a:pt x="114638" y="669631"/>
                </a:lnTo>
                <a:lnTo>
                  <a:pt x="125556" y="686008"/>
                </a:lnTo>
                <a:lnTo>
                  <a:pt x="132835" y="700565"/>
                </a:lnTo>
                <a:lnTo>
                  <a:pt x="145572" y="711483"/>
                </a:lnTo>
                <a:lnTo>
                  <a:pt x="156490" y="726040"/>
                </a:lnTo>
                <a:lnTo>
                  <a:pt x="171047" y="735139"/>
                </a:lnTo>
                <a:lnTo>
                  <a:pt x="187424" y="746056"/>
                </a:lnTo>
                <a:lnTo>
                  <a:pt x="209260" y="753335"/>
                </a:lnTo>
                <a:lnTo>
                  <a:pt x="224279" y="758797"/>
                </a:lnTo>
                <a:lnTo>
                  <a:pt x="223762" y="761355"/>
                </a:lnTo>
                <a:lnTo>
                  <a:pt x="223762" y="902524"/>
                </a:lnTo>
                <a:lnTo>
                  <a:pt x="205620" y="895268"/>
                </a:lnTo>
                <a:lnTo>
                  <a:pt x="185604" y="889809"/>
                </a:lnTo>
                <a:lnTo>
                  <a:pt x="171047" y="882530"/>
                </a:lnTo>
                <a:lnTo>
                  <a:pt x="152851" y="875252"/>
                </a:lnTo>
                <a:lnTo>
                  <a:pt x="136474" y="864334"/>
                </a:lnTo>
                <a:lnTo>
                  <a:pt x="121917" y="853416"/>
                </a:lnTo>
                <a:lnTo>
                  <a:pt x="107359" y="840678"/>
                </a:lnTo>
                <a:lnTo>
                  <a:pt x="94622" y="826121"/>
                </a:lnTo>
                <a:lnTo>
                  <a:pt x="80065" y="815203"/>
                </a:lnTo>
                <a:lnTo>
                  <a:pt x="69147" y="802466"/>
                </a:lnTo>
                <a:lnTo>
                  <a:pt x="56409" y="787908"/>
                </a:lnTo>
                <a:lnTo>
                  <a:pt x="49131" y="773351"/>
                </a:lnTo>
                <a:lnTo>
                  <a:pt x="41852" y="756974"/>
                </a:lnTo>
                <a:lnTo>
                  <a:pt x="34573" y="738778"/>
                </a:lnTo>
                <a:lnTo>
                  <a:pt x="27295" y="718762"/>
                </a:lnTo>
                <a:lnTo>
                  <a:pt x="23656" y="700565"/>
                </a:lnTo>
                <a:lnTo>
                  <a:pt x="23656" y="689647"/>
                </a:lnTo>
                <a:lnTo>
                  <a:pt x="23656" y="680549"/>
                </a:lnTo>
                <a:lnTo>
                  <a:pt x="21836" y="665992"/>
                </a:lnTo>
                <a:lnTo>
                  <a:pt x="21836" y="651435"/>
                </a:lnTo>
                <a:lnTo>
                  <a:pt x="21836" y="638697"/>
                </a:lnTo>
                <a:lnTo>
                  <a:pt x="21836" y="620501"/>
                </a:lnTo>
                <a:lnTo>
                  <a:pt x="21836" y="604124"/>
                </a:lnTo>
                <a:lnTo>
                  <a:pt x="21836" y="585927"/>
                </a:lnTo>
                <a:lnTo>
                  <a:pt x="21836" y="567731"/>
                </a:lnTo>
                <a:lnTo>
                  <a:pt x="21836" y="547715"/>
                </a:lnTo>
                <a:lnTo>
                  <a:pt x="21836" y="524059"/>
                </a:lnTo>
                <a:lnTo>
                  <a:pt x="21836" y="502223"/>
                </a:lnTo>
                <a:lnTo>
                  <a:pt x="21836" y="478568"/>
                </a:lnTo>
                <a:lnTo>
                  <a:pt x="23656" y="449454"/>
                </a:lnTo>
                <a:lnTo>
                  <a:pt x="23656" y="422159"/>
                </a:lnTo>
                <a:lnTo>
                  <a:pt x="23656" y="394864"/>
                </a:lnTo>
                <a:lnTo>
                  <a:pt x="27295" y="365750"/>
                </a:lnTo>
                <a:lnTo>
                  <a:pt x="27295" y="342094"/>
                </a:lnTo>
                <a:lnTo>
                  <a:pt x="27295" y="318439"/>
                </a:lnTo>
                <a:lnTo>
                  <a:pt x="27295" y="292964"/>
                </a:lnTo>
                <a:lnTo>
                  <a:pt x="30934" y="272948"/>
                </a:lnTo>
                <a:lnTo>
                  <a:pt x="30934" y="251112"/>
                </a:lnTo>
                <a:lnTo>
                  <a:pt x="30934" y="231096"/>
                </a:lnTo>
                <a:lnTo>
                  <a:pt x="30934" y="212899"/>
                </a:lnTo>
                <a:lnTo>
                  <a:pt x="30934" y="196522"/>
                </a:lnTo>
                <a:lnTo>
                  <a:pt x="30934" y="181965"/>
                </a:lnTo>
                <a:lnTo>
                  <a:pt x="30934" y="167408"/>
                </a:lnTo>
                <a:lnTo>
                  <a:pt x="30934" y="154670"/>
                </a:lnTo>
                <a:lnTo>
                  <a:pt x="30934" y="143752"/>
                </a:lnTo>
                <a:lnTo>
                  <a:pt x="30934" y="132835"/>
                </a:lnTo>
                <a:lnTo>
                  <a:pt x="30934" y="125556"/>
                </a:lnTo>
                <a:lnTo>
                  <a:pt x="30934" y="118277"/>
                </a:lnTo>
                <a:lnTo>
                  <a:pt x="30934" y="105540"/>
                </a:lnTo>
                <a:lnTo>
                  <a:pt x="30934" y="90983"/>
                </a:lnTo>
                <a:lnTo>
                  <a:pt x="30934" y="80065"/>
                </a:lnTo>
                <a:lnTo>
                  <a:pt x="27295" y="70966"/>
                </a:lnTo>
                <a:lnTo>
                  <a:pt x="23656" y="63688"/>
                </a:lnTo>
                <a:lnTo>
                  <a:pt x="23656" y="56409"/>
                </a:lnTo>
                <a:lnTo>
                  <a:pt x="18197" y="41852"/>
                </a:lnTo>
                <a:lnTo>
                  <a:pt x="10918" y="38213"/>
                </a:lnTo>
                <a:lnTo>
                  <a:pt x="7279" y="36393"/>
                </a:lnTo>
                <a:lnTo>
                  <a:pt x="3639" y="32754"/>
                </a:lnTo>
                <a:lnTo>
                  <a:pt x="0" y="29115"/>
                </a:lnTo>
                <a:lnTo>
                  <a:pt x="0" y="21836"/>
                </a:lnTo>
                <a:lnTo>
                  <a:pt x="0" y="18197"/>
                </a:lnTo>
                <a:lnTo>
                  <a:pt x="0" y="10918"/>
                </a:lnTo>
                <a:lnTo>
                  <a:pt x="3639" y="3639"/>
                </a:lnTo>
                <a:lnTo>
                  <a:pt x="7279" y="3639"/>
                </a:lnTo>
                <a:lnTo>
                  <a:pt x="10918" y="0"/>
                </a:lnTo>
                <a:close/>
              </a:path>
            </a:pathLst>
          </a:custGeom>
          <a:solidFill>
            <a:srgbClr val="0070C0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7326841" y="3032098"/>
            <a:ext cx="123292" cy="222043"/>
          </a:xfrm>
          <a:custGeom>
            <a:avLst/>
            <a:gdLst>
              <a:gd name="connsiteX0" fmla="*/ 85227 w 123292"/>
              <a:gd name="connsiteY0" fmla="*/ 0 h 222043"/>
              <a:gd name="connsiteX1" fmla="*/ 88867 w 123292"/>
              <a:gd name="connsiteY1" fmla="*/ 0 h 222043"/>
              <a:gd name="connsiteX2" fmla="*/ 92506 w 123292"/>
              <a:gd name="connsiteY2" fmla="*/ 0 h 222043"/>
              <a:gd name="connsiteX3" fmla="*/ 92506 w 123292"/>
              <a:gd name="connsiteY3" fmla="*/ 3639 h 222043"/>
              <a:gd name="connsiteX4" fmla="*/ 92506 w 123292"/>
              <a:gd name="connsiteY4" fmla="*/ 7278 h 222043"/>
              <a:gd name="connsiteX5" fmla="*/ 96145 w 123292"/>
              <a:gd name="connsiteY5" fmla="*/ 10917 h 222043"/>
              <a:gd name="connsiteX6" fmla="*/ 96145 w 123292"/>
              <a:gd name="connsiteY6" fmla="*/ 14557 h 222043"/>
              <a:gd name="connsiteX7" fmla="*/ 99785 w 123292"/>
              <a:gd name="connsiteY7" fmla="*/ 21835 h 222043"/>
              <a:gd name="connsiteX8" fmla="*/ 99785 w 123292"/>
              <a:gd name="connsiteY8" fmla="*/ 29114 h 222043"/>
              <a:gd name="connsiteX9" fmla="*/ 103424 w 123292"/>
              <a:gd name="connsiteY9" fmla="*/ 34573 h 222043"/>
              <a:gd name="connsiteX10" fmla="*/ 103424 w 123292"/>
              <a:gd name="connsiteY10" fmla="*/ 45491 h 222043"/>
              <a:gd name="connsiteX11" fmla="*/ 103424 w 123292"/>
              <a:gd name="connsiteY11" fmla="*/ 56409 h 222043"/>
              <a:gd name="connsiteX12" fmla="*/ 107063 w 123292"/>
              <a:gd name="connsiteY12" fmla="*/ 67327 h 222043"/>
              <a:gd name="connsiteX13" fmla="*/ 107063 w 123292"/>
              <a:gd name="connsiteY13" fmla="*/ 76425 h 222043"/>
              <a:gd name="connsiteX14" fmla="*/ 110703 w 123292"/>
              <a:gd name="connsiteY14" fmla="*/ 90982 h 222043"/>
              <a:gd name="connsiteX15" fmla="*/ 110703 w 123292"/>
              <a:gd name="connsiteY15" fmla="*/ 105539 h 222043"/>
              <a:gd name="connsiteX16" fmla="*/ 110703 w 123292"/>
              <a:gd name="connsiteY16" fmla="*/ 118277 h 222043"/>
              <a:gd name="connsiteX17" fmla="*/ 114342 w 123292"/>
              <a:gd name="connsiteY17" fmla="*/ 151030 h 222043"/>
              <a:gd name="connsiteX18" fmla="*/ 117981 w 123292"/>
              <a:gd name="connsiteY18" fmla="*/ 178325 h 222043"/>
              <a:gd name="connsiteX19" fmla="*/ 121620 w 123292"/>
              <a:gd name="connsiteY19" fmla="*/ 201981 h 222043"/>
              <a:gd name="connsiteX20" fmla="*/ 123292 w 123292"/>
              <a:gd name="connsiteY20" fmla="*/ 222043 h 222043"/>
              <a:gd name="connsiteX21" fmla="*/ 0 w 123292"/>
              <a:gd name="connsiteY21" fmla="*/ 222043 h 222043"/>
              <a:gd name="connsiteX22" fmla="*/ 1524 w 123292"/>
              <a:gd name="connsiteY22" fmla="*/ 212899 h 222043"/>
              <a:gd name="connsiteX23" fmla="*/ 8802 w 123292"/>
              <a:gd name="connsiteY23" fmla="*/ 198341 h 222043"/>
              <a:gd name="connsiteX24" fmla="*/ 16081 w 123292"/>
              <a:gd name="connsiteY24" fmla="*/ 189243 h 222043"/>
              <a:gd name="connsiteX25" fmla="*/ 19720 w 123292"/>
              <a:gd name="connsiteY25" fmla="*/ 174686 h 222043"/>
              <a:gd name="connsiteX26" fmla="*/ 26999 w 123292"/>
              <a:gd name="connsiteY26" fmla="*/ 156489 h 222043"/>
              <a:gd name="connsiteX27" fmla="*/ 30638 w 123292"/>
              <a:gd name="connsiteY27" fmla="*/ 143752 h 222043"/>
              <a:gd name="connsiteX28" fmla="*/ 34277 w 123292"/>
              <a:gd name="connsiteY28" fmla="*/ 125555 h 222043"/>
              <a:gd name="connsiteX29" fmla="*/ 41556 w 123292"/>
              <a:gd name="connsiteY29" fmla="*/ 112818 h 222043"/>
              <a:gd name="connsiteX30" fmla="*/ 43376 w 123292"/>
              <a:gd name="connsiteY30" fmla="*/ 98261 h 222043"/>
              <a:gd name="connsiteX31" fmla="*/ 47015 w 123292"/>
              <a:gd name="connsiteY31" fmla="*/ 83703 h 222043"/>
              <a:gd name="connsiteX32" fmla="*/ 50654 w 123292"/>
              <a:gd name="connsiteY32" fmla="*/ 72786 h 222043"/>
              <a:gd name="connsiteX33" fmla="*/ 54293 w 123292"/>
              <a:gd name="connsiteY33" fmla="*/ 60048 h 222043"/>
              <a:gd name="connsiteX34" fmla="*/ 61572 w 123292"/>
              <a:gd name="connsiteY34" fmla="*/ 49130 h 222043"/>
              <a:gd name="connsiteX35" fmla="*/ 65211 w 123292"/>
              <a:gd name="connsiteY35" fmla="*/ 41851 h 222043"/>
              <a:gd name="connsiteX36" fmla="*/ 68851 w 123292"/>
              <a:gd name="connsiteY36" fmla="*/ 32753 h 222043"/>
              <a:gd name="connsiteX37" fmla="*/ 72490 w 123292"/>
              <a:gd name="connsiteY37" fmla="*/ 25475 h 222043"/>
              <a:gd name="connsiteX38" fmla="*/ 76129 w 123292"/>
              <a:gd name="connsiteY38" fmla="*/ 18196 h 222043"/>
              <a:gd name="connsiteX39" fmla="*/ 79768 w 123292"/>
              <a:gd name="connsiteY39" fmla="*/ 14557 h 222043"/>
              <a:gd name="connsiteX40" fmla="*/ 79768 w 123292"/>
              <a:gd name="connsiteY40" fmla="*/ 7278 h 222043"/>
              <a:gd name="connsiteX41" fmla="*/ 81588 w 123292"/>
              <a:gd name="connsiteY41" fmla="*/ 3639 h 222043"/>
              <a:gd name="connsiteX42" fmla="*/ 85227 w 123292"/>
              <a:gd name="connsiteY42" fmla="*/ 0 h 222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23292" h="222043">
                <a:moveTo>
                  <a:pt x="85227" y="0"/>
                </a:moveTo>
                <a:lnTo>
                  <a:pt x="88867" y="0"/>
                </a:lnTo>
                <a:lnTo>
                  <a:pt x="92506" y="0"/>
                </a:lnTo>
                <a:lnTo>
                  <a:pt x="92506" y="3639"/>
                </a:lnTo>
                <a:lnTo>
                  <a:pt x="92506" y="7278"/>
                </a:lnTo>
                <a:lnTo>
                  <a:pt x="96145" y="10917"/>
                </a:lnTo>
                <a:lnTo>
                  <a:pt x="96145" y="14557"/>
                </a:lnTo>
                <a:lnTo>
                  <a:pt x="99785" y="21835"/>
                </a:lnTo>
                <a:lnTo>
                  <a:pt x="99785" y="29114"/>
                </a:lnTo>
                <a:lnTo>
                  <a:pt x="103424" y="34573"/>
                </a:lnTo>
                <a:lnTo>
                  <a:pt x="103424" y="45491"/>
                </a:lnTo>
                <a:lnTo>
                  <a:pt x="103424" y="56409"/>
                </a:lnTo>
                <a:lnTo>
                  <a:pt x="107063" y="67327"/>
                </a:lnTo>
                <a:lnTo>
                  <a:pt x="107063" y="76425"/>
                </a:lnTo>
                <a:lnTo>
                  <a:pt x="110703" y="90982"/>
                </a:lnTo>
                <a:lnTo>
                  <a:pt x="110703" y="105539"/>
                </a:lnTo>
                <a:lnTo>
                  <a:pt x="110703" y="118277"/>
                </a:lnTo>
                <a:lnTo>
                  <a:pt x="114342" y="151030"/>
                </a:lnTo>
                <a:lnTo>
                  <a:pt x="117981" y="178325"/>
                </a:lnTo>
                <a:lnTo>
                  <a:pt x="121620" y="201981"/>
                </a:lnTo>
                <a:lnTo>
                  <a:pt x="123292" y="222043"/>
                </a:lnTo>
                <a:lnTo>
                  <a:pt x="0" y="222043"/>
                </a:lnTo>
                <a:lnTo>
                  <a:pt x="1524" y="212899"/>
                </a:lnTo>
                <a:lnTo>
                  <a:pt x="8802" y="198341"/>
                </a:lnTo>
                <a:lnTo>
                  <a:pt x="16081" y="189243"/>
                </a:lnTo>
                <a:lnTo>
                  <a:pt x="19720" y="174686"/>
                </a:lnTo>
                <a:lnTo>
                  <a:pt x="26999" y="156489"/>
                </a:lnTo>
                <a:lnTo>
                  <a:pt x="30638" y="143752"/>
                </a:lnTo>
                <a:lnTo>
                  <a:pt x="34277" y="125555"/>
                </a:lnTo>
                <a:lnTo>
                  <a:pt x="41556" y="112818"/>
                </a:lnTo>
                <a:lnTo>
                  <a:pt x="43376" y="98261"/>
                </a:lnTo>
                <a:lnTo>
                  <a:pt x="47015" y="83703"/>
                </a:lnTo>
                <a:lnTo>
                  <a:pt x="50654" y="72786"/>
                </a:lnTo>
                <a:lnTo>
                  <a:pt x="54293" y="60048"/>
                </a:lnTo>
                <a:lnTo>
                  <a:pt x="61572" y="49130"/>
                </a:lnTo>
                <a:lnTo>
                  <a:pt x="65211" y="41851"/>
                </a:lnTo>
                <a:lnTo>
                  <a:pt x="68851" y="32753"/>
                </a:lnTo>
                <a:lnTo>
                  <a:pt x="72490" y="25475"/>
                </a:lnTo>
                <a:lnTo>
                  <a:pt x="76129" y="18196"/>
                </a:lnTo>
                <a:lnTo>
                  <a:pt x="79768" y="14557"/>
                </a:lnTo>
                <a:lnTo>
                  <a:pt x="79768" y="7278"/>
                </a:lnTo>
                <a:lnTo>
                  <a:pt x="81588" y="3639"/>
                </a:lnTo>
                <a:lnTo>
                  <a:pt x="85227" y="0"/>
                </a:lnTo>
                <a:close/>
              </a:path>
            </a:pathLst>
          </a:custGeom>
          <a:solidFill>
            <a:srgbClr val="0070C0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28" grpId="0" animBg="1"/>
      <p:bldP spid="29" grpId="0" animBg="1"/>
      <p:bldP spid="30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1" grpId="0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tags/tag1.xml><?xml version="1.0" encoding="utf-8"?>
<p:tagLst xmlns:p="http://schemas.openxmlformats.org/presentationml/2006/main">
  <p:tag name="KSO_WPP_MARK_KEY" val="23b21621-57c8-4145-a1b2-77f4c030de9c"/>
  <p:tag name="COMMONDATA" val="eyJoZGlkIjoiMDUzMmRhYzhkNzM3Y2ZlODExZjhhYzliMDJjYzA0ZGI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2931</Words>
  <Application>WPS 演示</Application>
  <PresentationFormat>全屏显示(16:9)</PresentationFormat>
  <Paragraphs>417</Paragraphs>
  <Slides>40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57" baseType="lpstr">
      <vt:lpstr>Arial</vt:lpstr>
      <vt:lpstr>宋体</vt:lpstr>
      <vt:lpstr>Wingdings</vt:lpstr>
      <vt:lpstr>黑体</vt:lpstr>
      <vt:lpstr>楷体</vt:lpstr>
      <vt:lpstr>Kaiti SC</vt:lpstr>
      <vt:lpstr>汉语拼音</vt:lpstr>
      <vt:lpstr>微软雅黑</vt:lpstr>
      <vt:lpstr>迷你简毡笔黑</vt:lpstr>
      <vt:lpstr>Times New Roman</vt:lpstr>
      <vt:lpstr>仿宋</vt:lpstr>
      <vt:lpstr>Calibri</vt:lpstr>
      <vt:lpstr>Arial Unicode MS</vt:lpstr>
      <vt:lpstr>Heiti SC Medium</vt:lpstr>
      <vt:lpstr>Times New Roman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xb21cn</dc:creator>
  <cp:lastModifiedBy>Rocket Girls</cp:lastModifiedBy>
  <cp:revision>52</cp:revision>
  <dcterms:created xsi:type="dcterms:W3CDTF">2021-04-16T01:52:00Z</dcterms:created>
  <dcterms:modified xsi:type="dcterms:W3CDTF">2022-11-30T11:30:07Z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0BF984952014482DA0E7D1FC98EFF947</vt:lpwstr>
  </property>
  <property fmtid="{D5CDD505-2E9C-101B-9397-08002B2CF9AE}" pid="3" name="KSOProductBuildVer">
    <vt:lpwstr>2052-11.1.0.12763</vt:lpwstr>
  </property>
</Properties>
</file>