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9" r:id="rId3"/>
  </p:sldMasterIdLst>
  <p:notesMasterIdLst>
    <p:notesMasterId r:id="rId8"/>
  </p:notesMasterIdLst>
  <p:handoutMasterIdLst>
    <p:handoutMasterId r:id="rId51"/>
  </p:handoutMasterIdLst>
  <p:sldIdLst>
    <p:sldId id="256" r:id="rId4"/>
    <p:sldId id="257" r:id="rId5"/>
    <p:sldId id="271" r:id="rId6"/>
    <p:sldId id="258" r:id="rId7"/>
    <p:sldId id="264" r:id="rId9"/>
    <p:sldId id="272" r:id="rId10"/>
    <p:sldId id="265" r:id="rId11"/>
    <p:sldId id="266" r:id="rId12"/>
    <p:sldId id="259" r:id="rId13"/>
    <p:sldId id="273" r:id="rId14"/>
    <p:sldId id="274" r:id="rId15"/>
    <p:sldId id="275" r:id="rId16"/>
    <p:sldId id="285" r:id="rId17"/>
    <p:sldId id="286" r:id="rId18"/>
    <p:sldId id="280" r:id="rId19"/>
    <p:sldId id="281" r:id="rId20"/>
    <p:sldId id="282" r:id="rId21"/>
    <p:sldId id="283" r:id="rId22"/>
    <p:sldId id="284" r:id="rId23"/>
    <p:sldId id="260" r:id="rId24"/>
    <p:sldId id="287" r:id="rId25"/>
    <p:sldId id="288" r:id="rId26"/>
    <p:sldId id="289" r:id="rId27"/>
    <p:sldId id="290" r:id="rId28"/>
    <p:sldId id="291" r:id="rId29"/>
    <p:sldId id="292" r:id="rId30"/>
    <p:sldId id="314" r:id="rId31"/>
    <p:sldId id="293" r:id="rId32"/>
    <p:sldId id="315" r:id="rId33"/>
    <p:sldId id="295" r:id="rId34"/>
    <p:sldId id="296" r:id="rId35"/>
    <p:sldId id="297" r:id="rId36"/>
    <p:sldId id="298" r:id="rId37"/>
    <p:sldId id="299" r:id="rId38"/>
    <p:sldId id="300" r:id="rId39"/>
    <p:sldId id="301" r:id="rId40"/>
    <p:sldId id="303" r:id="rId41"/>
    <p:sldId id="302" r:id="rId42"/>
    <p:sldId id="307" r:id="rId43"/>
    <p:sldId id="305" r:id="rId44"/>
    <p:sldId id="306" r:id="rId45"/>
    <p:sldId id="308" r:id="rId46"/>
    <p:sldId id="309" r:id="rId47"/>
    <p:sldId id="310" r:id="rId48"/>
    <p:sldId id="311" r:id="rId49"/>
    <p:sldId id="312" r:id="rId50"/>
  </p:sldIdLst>
  <p:sldSz cx="9144000" cy="5143500" type="screen16x9"/>
  <p:notesSz cx="6858000" cy="9144000"/>
  <p:embeddedFontLst>
    <p:embeddedFont>
      <p:font typeface="黑体" panose="02010609060101010101" pitchFamily="49" charset="-122"/>
      <p:regular r:id="rId55"/>
    </p:embeddedFont>
    <p:embeddedFont>
      <p:font typeface="楷体" panose="02010609060101010101" pitchFamily="49" charset="-122"/>
      <p:regular r:id="rId56"/>
    </p:embeddedFont>
    <p:embeddedFont>
      <p:font typeface="汉语拼音" panose="020B0604020202020204" pitchFamily="34" charset="0"/>
      <p:regular r:id="rId57"/>
    </p:embeddedFont>
    <p:embeddedFont>
      <p:font typeface="微软雅黑" panose="020B0503020204020204" charset="-122"/>
      <p:regular r:id="rId58"/>
    </p:embeddedFont>
    <p:embeddedFont>
      <p:font typeface="Calibri" panose="020F0502020204030204" charset="0"/>
      <p:regular r:id="rId59"/>
      <p:bold r:id="rId60"/>
      <p:italic r:id="rId61"/>
      <p:boldItalic r:id="rId62"/>
    </p:embeddedFont>
    <p:embeddedFont>
      <p:font typeface="幼圆" panose="02010509060101010101" pitchFamily="49" charset="-122"/>
      <p:regular r:id="rId63"/>
    </p:embeddedFont>
  </p:embeddedFontLst>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816" y="-96"/>
      </p:cViewPr>
      <p:guideLst>
        <p:guide orient="horz" pos="1620"/>
        <p:guide pos="2880"/>
      </p:guideLst>
    </p:cSldViewPr>
  </p:slideViewPr>
  <p:notesTextViewPr>
    <p:cViewPr>
      <p:scale>
        <a:sx n="1" d="1"/>
        <a:sy n="1" d="1"/>
      </p:scale>
      <p:origin x="0" y="0"/>
    </p:cViewPr>
  </p:notesTextViewPr>
  <p:notesViewPr>
    <p:cSldViewPr>
      <p:cViewPr varScale="1">
        <p:scale>
          <a:sx n="68" d="100"/>
          <a:sy n="68"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4" Type="http://schemas.openxmlformats.org/officeDocument/2006/relationships/tags" Target="tags/tag10.xml"/><Relationship Id="rId63" Type="http://schemas.openxmlformats.org/officeDocument/2006/relationships/font" Target="fonts/font9.fntdata"/><Relationship Id="rId62" Type="http://schemas.openxmlformats.org/officeDocument/2006/relationships/font" Target="fonts/font8.fntdata"/><Relationship Id="rId61" Type="http://schemas.openxmlformats.org/officeDocument/2006/relationships/font" Target="fonts/font7.fntdata"/><Relationship Id="rId60" Type="http://schemas.openxmlformats.org/officeDocument/2006/relationships/font" Target="fonts/font6.fntdata"/><Relationship Id="rId6" Type="http://schemas.openxmlformats.org/officeDocument/2006/relationships/slide" Target="slides/slide3.xml"/><Relationship Id="rId59" Type="http://schemas.openxmlformats.org/officeDocument/2006/relationships/font" Target="fonts/font5.fntdata"/><Relationship Id="rId58" Type="http://schemas.openxmlformats.org/officeDocument/2006/relationships/font" Target="fonts/font4.fntdata"/><Relationship Id="rId57" Type="http://schemas.openxmlformats.org/officeDocument/2006/relationships/font" Target="fonts/font3.fntdata"/><Relationship Id="rId56" Type="http://schemas.openxmlformats.org/officeDocument/2006/relationships/font" Target="fonts/font2.fntdata"/><Relationship Id="rId55" Type="http://schemas.openxmlformats.org/officeDocument/2006/relationships/font" Target="fonts/font1.fntdata"/><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6DA7822-D573-43F6-8796-6DB597DC1852}"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3FAC30E-E466-48E7-B7AB-586078E4665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7D8E7B-0301-4B25-A8BF-F37F34DFED0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EE5B4F-2982-4C8A-B9B4-DCF8BC54FA1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2EE5B4F-2982-4C8A-B9B4-DCF8BC54FA1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7740352" y="131890"/>
            <a:ext cx="1210370" cy="47575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p14:dur="0"/>
    </mc:Choice>
    <mc:Fallback>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B050">
            <a:alpha val="8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mc:Choice xmlns:p14="http://schemas.microsoft.com/office/powerpoint/2010/main" Requires="p14">
      <p:transition p14:dur="0"/>
    </mc:Choice>
    <mc:Fallback>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slide" Target="slide20.xml"/><Relationship Id="rId3" Type="http://schemas.openxmlformats.org/officeDocument/2006/relationships/slide" Target="slide2.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em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image" Target="../media/image25.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image" Target="../media/image27.em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20.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image" Target="../media/image2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image" Target="../media/image29.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7.png"/><Relationship Id="rId1" Type="http://schemas.openxmlformats.org/officeDocument/2006/relationships/image" Target="../media/image29.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9.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8.png"/><Relationship Id="rId1" Type="http://schemas.openxmlformats.org/officeDocument/2006/relationships/image" Target="../media/image29.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3.png"/><Relationship Id="rId1" Type="http://schemas.openxmlformats.org/officeDocument/2006/relationships/image" Target="../media/image42.emf"/></Relationships>
</file>

<file path=ppt/slides/_rels/slide4.xml.rels><?xml version="1.0" encoding="UTF-8" standalone="yes"?>
<Relationships xmlns="http://schemas.openxmlformats.org/package/2006/relationships"><Relationship Id="rId9" Type="http://schemas.openxmlformats.org/officeDocument/2006/relationships/image" Target="../media/image13.GIF"/><Relationship Id="rId8" Type="http://schemas.openxmlformats.org/officeDocument/2006/relationships/image" Target="../media/image12.png"/><Relationship Id="rId7" Type="http://schemas.microsoft.com/office/2007/relationships/hdphoto" Target="../media/image11.wdp"/><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hyperlink" Target="&#36164;&#26009;&#38142;&#25509;/&#35270;&#39057;/&#19971;&#24425;-&#35838;&#25991;&#26391;&#35835;-&#22235;&#19978;-22.&#20026;&#20013;&#21326;&#20043;&#23835;&#36215;&#32780;&#35835;&#20070;.mp4" TargetMode="External"/><Relationship Id="rId2" Type="http://schemas.openxmlformats.org/officeDocument/2006/relationships/image" Target="../media/image7.emf"/><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image" Target="../media/image14.png"/><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5.png"/><Relationship Id="rId1" Type="http://schemas.openxmlformats.org/officeDocument/2006/relationships/image" Target="../media/image44.emf"/></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23.emf"/></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image" Target="../media/image22.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image" Target="../media/image25.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6.png"/><Relationship Id="rId2" Type="http://schemas.openxmlformats.org/officeDocument/2006/relationships/image" Target="../media/image28.png"/><Relationship Id="rId1" Type="http://schemas.openxmlformats.org/officeDocument/2006/relationships/image" Target="../media/image27.em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emf"/><Relationship Id="rId1" Type="http://schemas.openxmlformats.org/officeDocument/2006/relationships/image" Target="../media/image16.jpeg"/></Relationships>
</file>

<file path=ppt/slides/_rels/slide7.xml.rels><?xml version="1.0" encoding="UTF-8" standalone="yes"?>
<Relationships xmlns="http://schemas.openxmlformats.org/package/2006/relationships"><Relationship Id="rId9" Type="http://schemas.openxmlformats.org/officeDocument/2006/relationships/hyperlink" Target="&#36164;&#26009;&#38142;&#25509;/&#35270;&#39057;/&#26224;.mp4" TargetMode="External"/><Relationship Id="rId8" Type="http://schemas.openxmlformats.org/officeDocument/2006/relationships/hyperlink" Target="&#36164;&#26009;&#38142;&#25509;/&#35270;&#39057;/&#40664;.mp4" TargetMode="External"/><Relationship Id="rId7" Type="http://schemas.openxmlformats.org/officeDocument/2006/relationships/hyperlink" Target="&#36164;&#26009;&#38142;&#25509;/&#35270;&#39057;/&#26021;.mp4" TargetMode="External"/><Relationship Id="rId6" Type="http://schemas.openxmlformats.org/officeDocument/2006/relationships/hyperlink" Target="&#36164;&#26009;&#38142;&#25509;/&#35270;&#39057;/&#35757;.mp4" TargetMode="External"/><Relationship Id="rId5" Type="http://schemas.openxmlformats.org/officeDocument/2006/relationships/hyperlink" Target="&#36164;&#26009;&#38142;&#25509;/&#35270;&#39057;/&#39038;.mp4" TargetMode="External"/><Relationship Id="rId4" Type="http://schemas.openxmlformats.org/officeDocument/2006/relationships/hyperlink" Target="&#36164;&#26009;&#38142;&#25509;/&#35270;&#39057;/&#20961;.mp4" TargetMode="External"/><Relationship Id="rId3" Type="http://schemas.openxmlformats.org/officeDocument/2006/relationships/image" Target="../media/image19.png"/><Relationship Id="rId2" Type="http://schemas.openxmlformats.org/officeDocument/2006/relationships/hyperlink" Target="&#36164;&#26009;&#38142;&#25509;/&#35270;&#39057;/&#25928;.mp4" TargetMode="External"/><Relationship Id="rId15" Type="http://schemas.openxmlformats.org/officeDocument/2006/relationships/slideLayout" Target="../slideLayouts/slideLayout2.xml"/><Relationship Id="rId14" Type="http://schemas.openxmlformats.org/officeDocument/2006/relationships/hyperlink" Target="&#36164;&#26009;&#38142;&#25509;/&#35270;&#39057;/&#32899;.mp4" TargetMode="External"/><Relationship Id="rId13" Type="http://schemas.openxmlformats.org/officeDocument/2006/relationships/hyperlink" Target="&#36164;&#26009;&#38142;&#25509;/&#35270;&#39057;/&#36190;.mp4" TargetMode="External"/><Relationship Id="rId12" Type="http://schemas.openxmlformats.org/officeDocument/2006/relationships/hyperlink" Target="&#36164;&#26009;&#38142;&#25509;/&#35270;&#39057;/&#24576;.mp4" TargetMode="External"/><Relationship Id="rId11" Type="http://schemas.openxmlformats.org/officeDocument/2006/relationships/hyperlink" Target="&#36164;&#26009;&#38142;&#25509;/&#35270;&#39057;/&#33016;.mp4" TargetMode="External"/><Relationship Id="rId10" Type="http://schemas.openxmlformats.org/officeDocument/2006/relationships/hyperlink" Target="&#36164;&#26009;&#38142;&#25509;/&#35270;&#39057;/&#25391;.mp4" TargetMode="External"/><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2782" b="2390"/>
          <a:stretch>
            <a:fillRect/>
          </a:stretch>
        </p:blipFill>
        <p:spPr bwMode="auto">
          <a:xfrm>
            <a:off x="1" y="0"/>
            <a:ext cx="9144000"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文本框 1"/>
          <p:cNvSpPr txBox="1"/>
          <p:nvPr/>
        </p:nvSpPr>
        <p:spPr>
          <a:xfrm>
            <a:off x="10095" y="143071"/>
            <a:ext cx="2456122" cy="430887"/>
          </a:xfrm>
          <a:prstGeom prst="rect">
            <a:avLst/>
          </a:prstGeom>
          <a:noFill/>
        </p:spPr>
        <p:txBody>
          <a:bodyPr wrap="none" rtlCol="0">
            <a:spAutoFit/>
          </a:bodyPr>
          <a:lstStyle/>
          <a:p>
            <a:r>
              <a:rPr lang="zh-CN" altLang="en-US" sz="2200" b="1" dirty="0">
                <a:latin typeface="黑体" panose="02010609060101010101" pitchFamily="49" charset="-122"/>
                <a:ea typeface="黑体" panose="02010609060101010101" pitchFamily="49" charset="-122"/>
              </a:rPr>
              <a:t>语文 </a:t>
            </a:r>
            <a:r>
              <a:rPr lang="zh-CN" altLang="en-US" sz="2200" b="1" dirty="0" smtClean="0">
                <a:latin typeface="黑体" panose="02010609060101010101" pitchFamily="49" charset="-122"/>
                <a:ea typeface="黑体" panose="02010609060101010101" pitchFamily="49" charset="-122"/>
              </a:rPr>
              <a:t>四年级 </a:t>
            </a:r>
            <a:r>
              <a:rPr lang="zh-CN" altLang="en-US" sz="2200" b="1" dirty="0">
                <a:latin typeface="黑体" panose="02010609060101010101" pitchFamily="49" charset="-122"/>
                <a:ea typeface="黑体" panose="02010609060101010101" pitchFamily="49" charset="-122"/>
              </a:rPr>
              <a:t>上册</a:t>
            </a:r>
            <a:endParaRPr lang="zh-CN" altLang="en-US" sz="2200" b="1" dirty="0">
              <a:latin typeface="黑体" panose="02010609060101010101" pitchFamily="49" charset="-122"/>
              <a:ea typeface="黑体" panose="02010609060101010101" pitchFamily="49" charset="-122"/>
            </a:endParaRPr>
          </a:p>
        </p:txBody>
      </p:sp>
      <p:sp>
        <p:nvSpPr>
          <p:cNvPr id="10" name="TextBox 48"/>
          <p:cNvSpPr txBox="1"/>
          <p:nvPr/>
        </p:nvSpPr>
        <p:spPr>
          <a:xfrm>
            <a:off x="3794570" y="583833"/>
            <a:ext cx="4881886" cy="1915909"/>
          </a:xfrm>
          <a:prstGeom prst="rect">
            <a:avLst/>
          </a:prstGeom>
          <a:noFill/>
          <a:ln w="19050">
            <a:solidFill>
              <a:schemeClr val="tx1"/>
            </a:solidFill>
          </a:ln>
          <a:effectLst>
            <a:softEdge rad="31750"/>
          </a:effectLst>
        </p:spPr>
        <p:txBody>
          <a:bodyPr wrap="square" lIns="68580" tIns="34290" rIns="68580" bIns="34290" rtlCol="0">
            <a:spAutoFit/>
          </a:bodyPr>
          <a:lstStyle/>
          <a:p>
            <a:pPr algn="ctr"/>
            <a:r>
              <a:rPr lang="zh-CN" altLang="en-US" sz="6000" b="1" dirty="0" smtClean="0">
                <a:ln w="0"/>
                <a:latin typeface="宋体" panose="02010600030101010101" pitchFamily="2" charset="-122"/>
                <a:ea typeface="宋体" panose="02010600030101010101" pitchFamily="2" charset="-122"/>
              </a:rPr>
              <a:t>为中华之崛起而读书</a:t>
            </a:r>
            <a:endParaRPr lang="zh-CN" altLang="en-US" sz="6000" b="1" dirty="0">
              <a:ln w="0"/>
              <a:latin typeface="宋体" panose="02010600030101010101" pitchFamily="2" charset="-122"/>
              <a:ea typeface="宋体" panose="02010600030101010101" pitchFamily="2" charset="-122"/>
            </a:endParaRPr>
          </a:p>
        </p:txBody>
      </p:sp>
      <p:grpSp>
        <p:nvGrpSpPr>
          <p:cNvPr id="11" name="组合 10"/>
          <p:cNvGrpSpPr/>
          <p:nvPr/>
        </p:nvGrpSpPr>
        <p:grpSpPr>
          <a:xfrm>
            <a:off x="2915816" y="655841"/>
            <a:ext cx="807171" cy="828068"/>
            <a:chOff x="1683888" y="851414"/>
            <a:chExt cx="975013" cy="1000256"/>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3888" y="876657"/>
              <a:ext cx="975013" cy="975013"/>
            </a:xfrm>
            <a:prstGeom prst="rect">
              <a:avLst/>
            </a:prstGeom>
          </p:spPr>
        </p:pic>
        <p:sp>
          <p:nvSpPr>
            <p:cNvPr id="13" name="文本框 6"/>
            <p:cNvSpPr txBox="1"/>
            <p:nvPr/>
          </p:nvSpPr>
          <p:spPr>
            <a:xfrm>
              <a:off x="1717069" y="851414"/>
              <a:ext cx="908526" cy="929438"/>
            </a:xfrm>
            <a:prstGeom prst="rect">
              <a:avLst/>
            </a:prstGeom>
            <a:noFill/>
          </p:spPr>
          <p:txBody>
            <a:bodyPr wrap="non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kumimoji="1" lang="en-US" altLang="zh-CN" sz="4400" b="1" dirty="0" smtClean="0">
                  <a:solidFill>
                    <a:srgbClr val="FF6E00"/>
                  </a:solidFill>
                  <a:latin typeface="楷体" panose="02010609060101010101" pitchFamily="49" charset="-122"/>
                  <a:ea typeface="楷体" panose="02010609060101010101" pitchFamily="49" charset="-122"/>
                </a:rPr>
                <a:t>22</a:t>
              </a:r>
              <a:endParaRPr kumimoji="1" lang="zh-CN" altLang="en-US" sz="4800" b="1" dirty="0">
                <a:solidFill>
                  <a:srgbClr val="FF6E00"/>
                </a:solidFill>
                <a:latin typeface="楷体" panose="02010609060101010101" pitchFamily="49" charset="-122"/>
                <a:ea typeface="楷体" panose="02010609060101010101" pitchFamily="49" charset="-122"/>
              </a:endParaRPr>
            </a:p>
          </p:txBody>
        </p:sp>
      </p:grpSp>
      <p:sp>
        <p:nvSpPr>
          <p:cNvPr id="14" name="文本框 15">
            <a:hlinkClick r:id="rId3" action="ppaction://hlinksldjump"/>
          </p:cNvPr>
          <p:cNvSpPr txBox="1"/>
          <p:nvPr/>
        </p:nvSpPr>
        <p:spPr>
          <a:xfrm>
            <a:off x="6460153" y="3636018"/>
            <a:ext cx="2547846" cy="646331"/>
          </a:xfrm>
          <a:prstGeom prst="rect">
            <a:avLst/>
          </a:prstGeom>
          <a:noFill/>
        </p:spPr>
        <p:txBody>
          <a:bodyPr wrap="square" rtlCol="0">
            <a:spAutoFit/>
          </a:bodyPr>
          <a:lstStyle/>
          <a:p>
            <a:pPr algn="ctr"/>
            <a:r>
              <a:rPr kumimoji="1" lang="zh-CN" altLang="en-US" sz="3600" b="1" dirty="0">
                <a:latin typeface="+mn-ea"/>
              </a:rPr>
              <a:t>第一课时</a:t>
            </a:r>
            <a:endParaRPr kumimoji="1" lang="zh-CN" altLang="en-US" sz="3600" b="1" dirty="0">
              <a:latin typeface="+mn-ea"/>
            </a:endParaRPr>
          </a:p>
        </p:txBody>
      </p:sp>
      <p:sp>
        <p:nvSpPr>
          <p:cNvPr id="15" name="iconfont-1191-870150"/>
          <p:cNvSpPr>
            <a:spLocks noChangeAspect="1"/>
          </p:cNvSpPr>
          <p:nvPr/>
        </p:nvSpPr>
        <p:spPr bwMode="auto">
          <a:xfrm>
            <a:off x="8859488" y="3818964"/>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16" name="iconfont-1191-870150"/>
          <p:cNvSpPr>
            <a:spLocks noChangeAspect="1"/>
          </p:cNvSpPr>
          <p:nvPr/>
        </p:nvSpPr>
        <p:spPr bwMode="auto">
          <a:xfrm rot="10800000">
            <a:off x="6325694" y="3818965"/>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17" name="文本框 15">
            <a:hlinkClick r:id="rId4" action="ppaction://hlinksldjump"/>
          </p:cNvPr>
          <p:cNvSpPr txBox="1"/>
          <p:nvPr/>
        </p:nvSpPr>
        <p:spPr>
          <a:xfrm>
            <a:off x="6453127" y="4301683"/>
            <a:ext cx="2547846" cy="646331"/>
          </a:xfrm>
          <a:prstGeom prst="rect">
            <a:avLst/>
          </a:prstGeom>
          <a:noFill/>
        </p:spPr>
        <p:txBody>
          <a:bodyPr wrap="square" rtlCol="0">
            <a:spAutoFit/>
          </a:bodyPr>
          <a:lstStyle/>
          <a:p>
            <a:pPr algn="ctr"/>
            <a:r>
              <a:rPr kumimoji="1" lang="zh-CN" altLang="en-US" sz="3600" b="1" dirty="0" smtClean="0">
                <a:latin typeface="+mn-ea"/>
              </a:rPr>
              <a:t>第</a:t>
            </a:r>
            <a:r>
              <a:rPr kumimoji="1" lang="zh-CN" altLang="en-US" sz="3600" b="1" dirty="0">
                <a:latin typeface="+mn-ea"/>
              </a:rPr>
              <a:t>二</a:t>
            </a:r>
            <a:r>
              <a:rPr kumimoji="1" lang="zh-CN" altLang="en-US" sz="3600" b="1" dirty="0" smtClean="0">
                <a:latin typeface="+mn-ea"/>
              </a:rPr>
              <a:t>课时</a:t>
            </a:r>
            <a:endParaRPr kumimoji="1" lang="zh-CN" altLang="en-US" sz="3600" b="1" dirty="0">
              <a:latin typeface="+mn-ea"/>
            </a:endParaRPr>
          </a:p>
        </p:txBody>
      </p:sp>
      <p:sp>
        <p:nvSpPr>
          <p:cNvPr id="18" name="iconfont-1191-870150"/>
          <p:cNvSpPr>
            <a:spLocks noChangeAspect="1"/>
          </p:cNvSpPr>
          <p:nvPr/>
        </p:nvSpPr>
        <p:spPr bwMode="auto">
          <a:xfrm>
            <a:off x="8859488" y="4468777"/>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19" name="iconfont-1191-870150"/>
          <p:cNvSpPr>
            <a:spLocks noChangeAspect="1"/>
          </p:cNvSpPr>
          <p:nvPr/>
        </p:nvSpPr>
        <p:spPr bwMode="auto">
          <a:xfrm rot="10800000">
            <a:off x="6325694" y="4468778"/>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683568" y="1923678"/>
            <a:ext cx="7848872" cy="1569660"/>
          </a:xfrm>
          <a:prstGeom prst="rect">
            <a:avLst/>
          </a:prstGeom>
          <a:noFill/>
        </p:spPr>
        <p:txBody>
          <a:bodyPr wrap="square" rtlCol="0" anchor="t">
            <a:spAutoFit/>
          </a:bodyPr>
          <a:lstStyle/>
          <a:p>
            <a:pPr>
              <a:lnSpc>
                <a:spcPct val="150000"/>
              </a:lnSpc>
            </a:pPr>
            <a:r>
              <a:rPr lang="zh-CN" altLang="en-US" sz="3200" dirty="0" smtClean="0">
                <a:solidFill>
                  <a:schemeClr val="tx1"/>
                </a:solidFill>
                <a:latin typeface="黑体" panose="02010609060101010101" pitchFamily="49" charset="-122"/>
                <a:ea typeface="黑体" panose="02010609060101010101" pitchFamily="49" charset="-122"/>
              </a:rPr>
              <a:t>    默读课文，</a:t>
            </a:r>
            <a:r>
              <a:rPr lang="zh-CN" altLang="en-US" sz="3200" dirty="0">
                <a:solidFill>
                  <a:schemeClr val="tx1"/>
                </a:solidFill>
                <a:latin typeface="黑体" panose="02010609060101010101" pitchFamily="49" charset="-122"/>
                <a:ea typeface="黑体" panose="02010609060101010101" pitchFamily="49" charset="-122"/>
              </a:rPr>
              <a:t>说一说课文写</a:t>
            </a:r>
            <a:r>
              <a:rPr lang="zh-CN" altLang="en-US" sz="3200" dirty="0" smtClean="0">
                <a:solidFill>
                  <a:schemeClr val="tx1"/>
                </a:solidFill>
                <a:latin typeface="黑体" panose="02010609060101010101" pitchFamily="49" charset="-122"/>
                <a:ea typeface="黑体" panose="02010609060101010101" pitchFamily="49" charset="-122"/>
              </a:rPr>
              <a:t>了几件事？这几件事分别讲了什么内容？</a:t>
            </a:r>
            <a:endParaRPr lang="zh-CN" altLang="en-US" sz="2800" b="1" dirty="0">
              <a:solidFill>
                <a:srgbClr val="C00000"/>
              </a:solidFill>
              <a:latin typeface="宋体" panose="02010600030101010101" pitchFamily="2" charset="-122"/>
              <a:ea typeface="宋体" panose="02010600030101010101" pitchFamily="2" charset="-122"/>
            </a:endParaRPr>
          </a:p>
        </p:txBody>
      </p:sp>
      <p:sp>
        <p:nvSpPr>
          <p:cNvPr id="3" name="文本框 14"/>
          <p:cNvSpPr txBox="1"/>
          <p:nvPr/>
        </p:nvSpPr>
        <p:spPr>
          <a:xfrm>
            <a:off x="3275856" y="1022851"/>
            <a:ext cx="3060340" cy="684803"/>
          </a:xfrm>
          <a:prstGeom prst="rect">
            <a:avLst/>
          </a:prstGeom>
          <a:noFill/>
        </p:spPr>
        <p:txBody>
          <a:bodyPr wrap="square" lIns="68580" tIns="34290" rIns="68580" bIns="34290" rtlCol="0">
            <a:spAutoFit/>
          </a:bodyPr>
          <a:lstStyle/>
          <a:p>
            <a:r>
              <a:rPr lang="zh-CN" altLang="en-US" sz="4000" b="1" dirty="0">
                <a:solidFill>
                  <a:srgbClr val="875000"/>
                </a:solidFill>
                <a:latin typeface="幼圆" panose="02010509060101010101" pitchFamily="49" charset="-122"/>
                <a:ea typeface="幼圆" panose="02010509060101010101" pitchFamily="49" charset="-122"/>
              </a:rPr>
              <a:t>学</a:t>
            </a:r>
            <a:r>
              <a:rPr lang="zh-CN" altLang="en-US" sz="4000" b="1" dirty="0" smtClean="0">
                <a:solidFill>
                  <a:srgbClr val="875000"/>
                </a:solidFill>
                <a:latin typeface="幼圆" panose="02010509060101010101" pitchFamily="49" charset="-122"/>
                <a:ea typeface="幼圆" panose="02010509060101010101" pitchFamily="49" charset="-122"/>
              </a:rPr>
              <a:t>习活动一</a:t>
            </a:r>
            <a:endParaRPr lang="zh-CN" altLang="en-US" sz="4000" b="1" dirty="0">
              <a:solidFill>
                <a:srgbClr val="875000"/>
              </a:solidFill>
              <a:latin typeface="幼圆" panose="02010509060101010101" pitchFamily="49" charset="-122"/>
              <a:ea typeface="幼圆" panose="02010509060101010101" pitchFamily="49" charset="-122"/>
            </a:endParaRPr>
          </a:p>
        </p:txBody>
      </p:sp>
      <p:pic>
        <p:nvPicPr>
          <p:cNvPr id="5" name="图片 4"/>
          <p:cNvPicPr>
            <a:picLocks noChangeAspect="1"/>
          </p:cNvPicPr>
          <p:nvPr/>
        </p:nvPicPr>
        <p:blipFill>
          <a:blip r:embed="rId1"/>
          <a:stretch>
            <a:fillRect/>
          </a:stretch>
        </p:blipFill>
        <p:spPr>
          <a:xfrm>
            <a:off x="557504" y="439013"/>
            <a:ext cx="2268000" cy="692577"/>
          </a:xfrm>
          <a:prstGeom prst="rect">
            <a:avLst/>
          </a:prstGeom>
        </p:spPr>
      </p:pic>
      <p:sp>
        <p:nvSpPr>
          <p:cNvPr id="6" name="文本框 14"/>
          <p:cNvSpPr txBox="1"/>
          <p:nvPr/>
        </p:nvSpPr>
        <p:spPr>
          <a:xfrm>
            <a:off x="738869" y="411510"/>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互动课堂</a:t>
            </a:r>
            <a:endParaRPr lang="zh-CN" altLang="en-US" sz="3600" b="1" dirty="0">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43256"/>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27965" y="987574"/>
            <a:ext cx="6488070" cy="1200329"/>
          </a:xfrm>
          <a:prstGeom prst="rect">
            <a:avLst/>
          </a:prstGeom>
          <a:solidFill>
            <a:srgbClr val="F07474">
              <a:lumMod val="20000"/>
              <a:lumOff val="80000"/>
            </a:srgbClr>
          </a:solid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black"/>
                </a:solidFill>
                <a:effectLst/>
                <a:uLnTx/>
                <a:uFillTx/>
                <a:latin typeface="+mn-ea"/>
              </a:rPr>
              <a:t>       </a:t>
            </a:r>
            <a:r>
              <a:rPr kumimoji="0" lang="zh-CN" altLang="en-US" sz="2400" b="1" i="0" u="none" strike="noStrike" kern="0" cap="none" spc="0" normalizeH="0" baseline="0" noProof="0" dirty="0" smtClean="0">
                <a:ln>
                  <a:noFill/>
                </a:ln>
                <a:solidFill>
                  <a:prstClr val="black"/>
                </a:solidFill>
                <a:effectLst/>
                <a:uLnTx/>
                <a:uFillTx/>
                <a:latin typeface="+mn-ea"/>
              </a:rPr>
              <a:t>在第一件事中，很多同学都回答了魏校长的问题，但是，作者重点是要写周恩来的回答，在归纳主要内容时其他同学的回答可以忽略。</a:t>
            </a:r>
            <a:endParaRPr kumimoji="0" lang="zh-CN" altLang="en-US" sz="2400" b="1" i="0" u="none" strike="noStrike" kern="0" cap="none" spc="0" normalizeH="0" baseline="0" noProof="0" dirty="0">
              <a:ln>
                <a:noFill/>
              </a:ln>
              <a:solidFill>
                <a:prstClr val="black"/>
              </a:solidFill>
              <a:effectLst/>
              <a:uLnTx/>
              <a:uFillTx/>
              <a:latin typeface="+mn-ea"/>
            </a:endParaRPr>
          </a:p>
        </p:txBody>
      </p:sp>
      <p:sp>
        <p:nvSpPr>
          <p:cNvPr id="3" name="矩形 2"/>
          <p:cNvSpPr/>
          <p:nvPr/>
        </p:nvSpPr>
        <p:spPr>
          <a:xfrm>
            <a:off x="808902" y="3291830"/>
            <a:ext cx="7939562" cy="829945"/>
          </a:xfrm>
          <a:prstGeom prst="rect">
            <a:avLst/>
          </a:prstGeom>
          <a:ln>
            <a:solidFill>
              <a:srgbClr val="0000FF"/>
            </a:solidFill>
          </a:ln>
        </p:spPr>
        <p:txBody>
          <a:bodyPr wrap="square">
            <a:spAutoFit/>
          </a:bodyPr>
          <a:lstStyle/>
          <a:p>
            <a:pPr defTabSz="685800"/>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    第一部分（             ）：在修身课上，周恩来表明了心迹：要“为中华之崛起而读书”。</a:t>
            </a:r>
            <a:endPar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4"/>
          <p:cNvSpPr txBox="1"/>
          <p:nvPr/>
        </p:nvSpPr>
        <p:spPr>
          <a:xfrm>
            <a:off x="3031907" y="3263503"/>
            <a:ext cx="2044149" cy="461665"/>
          </a:xfrm>
          <a:prstGeom prst="rect">
            <a:avLst/>
          </a:prstGeom>
          <a:noFill/>
        </p:spPr>
        <p:txBody>
          <a:bodyPr wrap="none" rtlCol="0">
            <a:spAutoFit/>
          </a:bodyPr>
          <a:lstStyle/>
          <a:p>
            <a:pPr defTabSz="685800"/>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第</a:t>
            </a:r>
            <a:r>
              <a:rPr lang="en-US" altLang="zh-CN" sz="24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1-10</a:t>
            </a:r>
            <a:r>
              <a:rPr lang="zh-CN" altLang="en-US" sz="24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自然段</a:t>
            </a:r>
            <a:endPar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5"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355925" y="541666"/>
            <a:ext cx="642377" cy="891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915566"/>
            <a:ext cx="7560840" cy="1569660"/>
          </a:xfrm>
          <a:prstGeom prst="rect">
            <a:avLst/>
          </a:prstGeom>
          <a:solidFill>
            <a:srgbClr val="F07474">
              <a:lumMod val="20000"/>
              <a:lumOff val="80000"/>
            </a:srgbClr>
          </a:solid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rPr>
              <a:t>    在第二件事的概括中，出现了“十二岁那年”“在奉天上学的时候”“来到东北”“奉天”这些表示时间地点的词语，应该“舍大取小”，即选择相对比较具体的时间、地点：“十二岁那年”和“奉天”。</a:t>
            </a:r>
            <a:endParaRPr kumimoji="0" lang="zh-CN" altLang="en-US" sz="2400" b="1" i="0" u="none" strike="noStrike" kern="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p:txBody>
      </p:sp>
      <p:sp>
        <p:nvSpPr>
          <p:cNvPr id="3" name="矩形 2"/>
          <p:cNvSpPr/>
          <p:nvPr/>
        </p:nvSpPr>
        <p:spPr>
          <a:xfrm>
            <a:off x="714283" y="3147814"/>
            <a:ext cx="7962173" cy="829945"/>
          </a:xfrm>
          <a:prstGeom prst="rect">
            <a:avLst/>
          </a:prstGeom>
          <a:ln>
            <a:solidFill>
              <a:srgbClr val="0000FF"/>
            </a:solidFill>
          </a:ln>
        </p:spPr>
        <p:txBody>
          <a:bodyPr wrap="square">
            <a:spAutoFit/>
          </a:bodyPr>
          <a:lstStyle/>
          <a:p>
            <a:pPr defTabSz="685800"/>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    第二部分（             ）：十二岁那年，在奉天听伯父说“中华不振”，他疑惑不解。</a:t>
            </a:r>
            <a:endPar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4"/>
          <p:cNvSpPr txBox="1"/>
          <p:nvPr/>
        </p:nvSpPr>
        <p:spPr>
          <a:xfrm>
            <a:off x="2874523" y="3147931"/>
            <a:ext cx="2175510" cy="460375"/>
          </a:xfrm>
          <a:prstGeom prst="rect">
            <a:avLst/>
          </a:prstGeom>
          <a:noFill/>
        </p:spPr>
        <p:txBody>
          <a:bodyPr wrap="none" rtlCol="0">
            <a:spAutoFit/>
          </a:bodyPr>
          <a:lstStyle/>
          <a:p>
            <a:pPr defTabSz="685800"/>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第</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11-14</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自然段</a:t>
            </a:r>
            <a:endPar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5"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043608" y="469658"/>
            <a:ext cx="642377" cy="891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1039000"/>
            <a:ext cx="6840760" cy="1200329"/>
          </a:xfrm>
          <a:prstGeom prst="rect">
            <a:avLst/>
          </a:prstGeom>
          <a:solidFill>
            <a:srgbClr val="F07474">
              <a:lumMod val="20000"/>
              <a:lumOff val="80000"/>
            </a:srgbClr>
          </a:solid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prstClr val="black"/>
                </a:solidFill>
                <a:effectLst/>
                <a:uLnTx/>
                <a:uFillTx/>
                <a:latin typeface="宋体" panose="02010600030101010101" pitchFamily="2" charset="-122"/>
                <a:ea typeface="宋体" panose="02010600030101010101" pitchFamily="2" charset="-122"/>
              </a:rPr>
              <a:t>    归纳第三件事时，要划去次要的人物同学、围观的中国人，保留主要人物。再理清人物之间的关系，说清楚主要人物做了什么或想了什么。</a:t>
            </a:r>
            <a:endParaRPr kumimoji="0" lang="zh-CN" altLang="en-US" sz="2400" b="1" i="0" u="none" strike="noStrike" kern="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endParaRPr>
          </a:p>
        </p:txBody>
      </p:sp>
      <p:sp>
        <p:nvSpPr>
          <p:cNvPr id="3" name="矩形 2"/>
          <p:cNvSpPr/>
          <p:nvPr/>
        </p:nvSpPr>
        <p:spPr>
          <a:xfrm>
            <a:off x="649649" y="2931790"/>
            <a:ext cx="7949416" cy="1200329"/>
          </a:xfrm>
          <a:prstGeom prst="rect">
            <a:avLst/>
          </a:prstGeom>
          <a:ln>
            <a:solidFill>
              <a:srgbClr val="0000FF"/>
            </a:solidFill>
          </a:ln>
        </p:spPr>
        <p:txBody>
          <a:bodyPr wrap="square">
            <a:spAutoFit/>
          </a:bodyPr>
          <a:lstStyle/>
          <a:p>
            <a:pPr defTabSz="685800"/>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    第三部分（             ）：周恩来在租界里看到一位中国妇女受到洋人的欺侮，而无处说理，体会“中华不振”。</a:t>
            </a:r>
            <a:endPar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5"/>
          <p:cNvSpPr txBox="1"/>
          <p:nvPr/>
        </p:nvSpPr>
        <p:spPr>
          <a:xfrm>
            <a:off x="2843808" y="2932028"/>
            <a:ext cx="2175510" cy="460375"/>
          </a:xfrm>
          <a:prstGeom prst="rect">
            <a:avLst/>
          </a:prstGeom>
          <a:noFill/>
        </p:spPr>
        <p:txBody>
          <a:bodyPr wrap="none" rtlCol="0">
            <a:spAutoFit/>
          </a:bodyPr>
          <a:lstStyle/>
          <a:p>
            <a:pPr defTabSz="685800"/>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第</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15-17</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自然段</a:t>
            </a:r>
            <a:endPar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5"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218581" y="593092"/>
            <a:ext cx="642377" cy="891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5" y="771550"/>
            <a:ext cx="7473417" cy="954107"/>
          </a:xfrm>
          <a:prstGeom prst="rect">
            <a:avLst/>
          </a:prstGeom>
          <a:noFill/>
        </p:spPr>
        <p:txBody>
          <a:bodyPr wrap="square" rtlCol="0">
            <a:spAutoFit/>
          </a:bodyPr>
          <a:lstStyle/>
          <a:p>
            <a:pPr defTabSz="685800"/>
            <a:r>
              <a:rPr lang="zh-CN" altLang="en-US" sz="2800" b="1" dirty="0">
                <a:solidFill>
                  <a:prstClr val="black"/>
                </a:solidFill>
                <a:latin typeface="+mn-ea"/>
              </a:rPr>
              <a:t>    让我们用上“之所以</a:t>
            </a:r>
            <a:r>
              <a:rPr lang="en-US" altLang="zh-CN" sz="2800" b="1" dirty="0">
                <a:solidFill>
                  <a:prstClr val="black"/>
                </a:solidFill>
                <a:latin typeface="+mn-ea"/>
              </a:rPr>
              <a:t>……</a:t>
            </a:r>
            <a:r>
              <a:rPr lang="zh-CN" altLang="en-US" sz="2800" b="1" dirty="0">
                <a:solidFill>
                  <a:prstClr val="black"/>
                </a:solidFill>
                <a:latin typeface="+mn-ea"/>
              </a:rPr>
              <a:t>是因为</a:t>
            </a:r>
            <a:r>
              <a:rPr lang="en-US" altLang="zh-CN" sz="2800" b="1" dirty="0">
                <a:solidFill>
                  <a:prstClr val="black"/>
                </a:solidFill>
                <a:latin typeface="+mn-ea"/>
              </a:rPr>
              <a:t>……</a:t>
            </a:r>
            <a:r>
              <a:rPr lang="zh-CN" altLang="en-US" sz="2800" b="1" dirty="0" smtClean="0">
                <a:solidFill>
                  <a:prstClr val="black"/>
                </a:solidFill>
                <a:latin typeface="+mn-ea"/>
              </a:rPr>
              <a:t>”将</a:t>
            </a:r>
            <a:r>
              <a:rPr lang="zh-CN" altLang="en-US" sz="2800" b="1" dirty="0">
                <a:solidFill>
                  <a:prstClr val="black"/>
                </a:solidFill>
                <a:latin typeface="+mn-ea"/>
              </a:rPr>
              <a:t>三件事连接起来，概括文章的主要内容</a:t>
            </a:r>
            <a:r>
              <a:rPr lang="zh-CN" altLang="en-US" sz="2800" b="1" dirty="0" smtClean="0">
                <a:solidFill>
                  <a:prstClr val="black"/>
                </a:solidFill>
                <a:latin typeface="+mn-ea"/>
              </a:rPr>
              <a:t>。</a:t>
            </a:r>
            <a:endParaRPr lang="zh-CN" altLang="en-US" sz="2800" b="1" dirty="0">
              <a:solidFill>
                <a:srgbClr val="C00000"/>
              </a:solidFill>
              <a:latin typeface="+mn-ea"/>
            </a:endParaRPr>
          </a:p>
        </p:txBody>
      </p:sp>
      <p:sp>
        <p:nvSpPr>
          <p:cNvPr id="3" name="矩形 2"/>
          <p:cNvSpPr/>
          <p:nvPr/>
        </p:nvSpPr>
        <p:spPr>
          <a:xfrm>
            <a:off x="915007" y="2211710"/>
            <a:ext cx="7313986" cy="1938992"/>
          </a:xfrm>
          <a:prstGeom prst="rect">
            <a:avLst/>
          </a:prstGeom>
        </p:spPr>
        <p:txBody>
          <a:bodyPr wrap="square">
            <a:spAutoFit/>
          </a:bodyPr>
          <a:lstStyle/>
          <a:p>
            <a:pPr defTabSz="685800"/>
            <a:r>
              <a:rPr lang="en-US" altLang="zh-CN" sz="2400" b="1" dirty="0">
                <a:solidFill>
                  <a:srgbClr val="FF0000"/>
                </a:solidFill>
                <a:latin typeface="楷体" panose="02010609060101010101" pitchFamily="49" charset="-122"/>
                <a:ea typeface="楷体" panose="02010609060101010101" pitchFamily="49" charset="-122"/>
              </a:rPr>
              <a:t>    《</a:t>
            </a:r>
            <a:r>
              <a:rPr lang="zh-CN" altLang="en-US" sz="2400" b="1" dirty="0">
                <a:solidFill>
                  <a:srgbClr val="FF0000"/>
                </a:solidFill>
                <a:latin typeface="楷体" panose="02010609060101010101" pitchFamily="49" charset="-122"/>
                <a:ea typeface="楷体" panose="02010609060101010101" pitchFamily="49" charset="-122"/>
              </a:rPr>
              <a:t>为中华之崛起而读书</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写的是少年周恩来之所以从小立志为振兴中华而读书，是因为他耳闻目睹了中国人在外国租界里受洋人欺凌却无处说理的现象</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体会到了中华不振。表现了少年周恩来的博大胸襟和远大志向。</a:t>
            </a:r>
            <a:endParaRPr lang="zh-CN" altLang="en-US" sz="2400" b="1" dirty="0">
              <a:solidFill>
                <a:srgbClr val="FF0000"/>
              </a:solidFill>
              <a:latin typeface="楷体" panose="02010609060101010101" pitchFamily="49" charset="-122"/>
              <a:ea typeface="楷体" panose="02010609060101010101" pitchFamily="49" charset="-122"/>
            </a:endParaRPr>
          </a:p>
        </p:txBody>
      </p:sp>
      <p:pic>
        <p:nvPicPr>
          <p:cNvPr id="4"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915007" y="356788"/>
            <a:ext cx="642377" cy="891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clrChange>
              <a:clrFrom>
                <a:srgbClr val="FFFFFF">
                  <a:alpha val="100000"/>
                </a:srgbClr>
              </a:clrFrom>
              <a:clrTo>
                <a:srgbClr val="FFFFFF">
                  <a:alpha val="100000"/>
                  <a:alpha val="0"/>
                </a:srgbClr>
              </a:clrTo>
            </a:clrChange>
          </a:blip>
          <a:srcRect l="9425" t="15201" r="7411" b="15497"/>
          <a:stretch>
            <a:fillRect/>
          </a:stretch>
        </p:blipFill>
        <p:spPr>
          <a:xfrm>
            <a:off x="251520" y="627534"/>
            <a:ext cx="8712968" cy="4227934"/>
          </a:xfrm>
          <a:prstGeom prst="rect">
            <a:avLst/>
          </a:prstGeom>
          <a:ln>
            <a:noFill/>
          </a:ln>
        </p:spPr>
      </p:pic>
      <p:sp>
        <p:nvSpPr>
          <p:cNvPr id="9" name="文本框 1"/>
          <p:cNvSpPr txBox="1"/>
          <p:nvPr/>
        </p:nvSpPr>
        <p:spPr>
          <a:xfrm>
            <a:off x="947217" y="1242288"/>
            <a:ext cx="7272808" cy="2893100"/>
          </a:xfrm>
          <a:prstGeom prst="rect">
            <a:avLst/>
          </a:prstGeom>
          <a:noFill/>
        </p:spPr>
        <p:txBody>
          <a:bodyPr wrap="square" rtlCol="0">
            <a:spAutoFit/>
          </a:bodyPr>
          <a:lstStyle/>
          <a:p>
            <a:r>
              <a:rPr lang="zh-CN" altLang="en-US" sz="2600" b="1" dirty="0" smtClean="0">
                <a:solidFill>
                  <a:schemeClr val="bg1"/>
                </a:solidFill>
                <a:latin typeface="楷体" panose="02010609060101010101" pitchFamily="49" charset="-122"/>
                <a:ea typeface="楷体" panose="02010609060101010101" pitchFamily="49" charset="-122"/>
              </a:rPr>
              <a:t>    这节课我们学会了概括包含多件事的文章主要内容的方法。</a:t>
            </a:r>
            <a:r>
              <a:rPr lang="zh-CN" altLang="en-US" sz="2600" b="1" dirty="0" smtClean="0">
                <a:solidFill>
                  <a:srgbClr val="FFFF00"/>
                </a:solidFill>
                <a:latin typeface="楷体" panose="02010609060101010101" pitchFamily="49" charset="-122"/>
                <a:ea typeface="楷体" panose="02010609060101010101" pitchFamily="49" charset="-122"/>
              </a:rPr>
              <a:t>课文写了三件事。第一件事</a:t>
            </a:r>
            <a:r>
              <a:rPr lang="zh-CN" altLang="en-US" sz="2600" b="1" dirty="0" smtClean="0">
                <a:solidFill>
                  <a:schemeClr val="bg1"/>
                </a:solidFill>
                <a:latin typeface="楷体" panose="02010609060101010101" pitchFamily="49" charset="-122"/>
                <a:ea typeface="楷体" panose="02010609060101010101" pitchFamily="49" charset="-122"/>
              </a:rPr>
              <a:t>讲在修身课上，周恩来表明了心迹：要“为中华之崛起而读书” ；</a:t>
            </a:r>
            <a:r>
              <a:rPr lang="zh-CN" altLang="en-US" sz="2600" b="1" dirty="0" smtClean="0">
                <a:solidFill>
                  <a:srgbClr val="FFFF00"/>
                </a:solidFill>
                <a:latin typeface="楷体" panose="02010609060101010101" pitchFamily="49" charset="-122"/>
                <a:ea typeface="楷体" panose="02010609060101010101" pitchFamily="49" charset="-122"/>
              </a:rPr>
              <a:t>第二件事</a:t>
            </a:r>
            <a:r>
              <a:rPr lang="zh-CN" altLang="en-US" sz="2600" b="1" dirty="0" smtClean="0">
                <a:solidFill>
                  <a:schemeClr val="bg1"/>
                </a:solidFill>
                <a:latin typeface="楷体" panose="02010609060101010101" pitchFamily="49" charset="-122"/>
                <a:ea typeface="楷体" panose="02010609060101010101" pitchFamily="49" charset="-122"/>
              </a:rPr>
              <a:t>讲十二岁那年，在奉天听伯父说“中华不振”，他疑惑不解；</a:t>
            </a:r>
            <a:r>
              <a:rPr lang="zh-CN" altLang="en-US" sz="2600" b="1" dirty="0" smtClean="0">
                <a:solidFill>
                  <a:srgbClr val="FFFF00"/>
                </a:solidFill>
                <a:latin typeface="楷体" panose="02010609060101010101" pitchFamily="49" charset="-122"/>
                <a:ea typeface="楷体" panose="02010609060101010101" pitchFamily="49" charset="-122"/>
              </a:rPr>
              <a:t>第三件事</a:t>
            </a:r>
            <a:r>
              <a:rPr lang="zh-CN" altLang="en-US" sz="2600" b="1" dirty="0" smtClean="0">
                <a:solidFill>
                  <a:schemeClr val="bg1"/>
                </a:solidFill>
                <a:latin typeface="楷体" panose="02010609060101010101" pitchFamily="49" charset="-122"/>
                <a:ea typeface="楷体" panose="02010609060101010101" pitchFamily="49" charset="-122"/>
              </a:rPr>
              <a:t>讲周恩来在租界里看到一位中国妇女受到洋人的欺侮，而无处说理，体会“中华不振”。</a:t>
            </a:r>
            <a:endParaRPr lang="zh-CN" altLang="en-US" sz="2600" b="1" dirty="0" smtClean="0">
              <a:solidFill>
                <a:schemeClr val="bg1"/>
              </a:solidFill>
              <a:latin typeface="楷体" panose="02010609060101010101" pitchFamily="49" charset="-122"/>
              <a:ea typeface="楷体" panose="02010609060101010101" pitchFamily="49" charset="-122"/>
            </a:endParaRPr>
          </a:p>
        </p:txBody>
      </p:sp>
      <p:pic>
        <p:nvPicPr>
          <p:cNvPr id="6" name="图片 5"/>
          <p:cNvPicPr>
            <a:picLocks noChangeAspect="1"/>
          </p:cNvPicPr>
          <p:nvPr/>
        </p:nvPicPr>
        <p:blipFill>
          <a:blip r:embed="rId2"/>
          <a:stretch>
            <a:fillRect/>
          </a:stretch>
        </p:blipFill>
        <p:spPr>
          <a:xfrm>
            <a:off x="561196" y="234169"/>
            <a:ext cx="2268000" cy="692577"/>
          </a:xfrm>
          <a:prstGeom prst="rect">
            <a:avLst/>
          </a:prstGeom>
        </p:spPr>
      </p:pic>
      <p:sp>
        <p:nvSpPr>
          <p:cNvPr id="7" name="文本框 14"/>
          <p:cNvSpPr txBox="1"/>
          <p:nvPr/>
        </p:nvSpPr>
        <p:spPr>
          <a:xfrm>
            <a:off x="740964" y="195486"/>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课文小结</a:t>
            </a:r>
            <a:endParaRPr lang="zh-CN" altLang="en-US" sz="3600" b="1" dirty="0">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224410"/>
            <a:ext cx="460522" cy="57284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27584" y="1274847"/>
            <a:ext cx="3791423" cy="540725"/>
          </a:xfrm>
          <a:prstGeom prst="rect">
            <a:avLst/>
          </a:prstGeom>
        </p:spPr>
        <p:txBody>
          <a:bodyPr wrap="none">
            <a:spAutoFit/>
          </a:bodyPr>
          <a:lstStyle/>
          <a:p>
            <a:pPr defTabSz="685800">
              <a:lnSpc>
                <a:spcPct val="120000"/>
              </a:lnSpc>
            </a:pPr>
            <a:r>
              <a:rPr lang="zh-CN" altLang="en-US" sz="2800" b="1" dirty="0">
                <a:solidFill>
                  <a:prstClr val="black"/>
                </a:solidFill>
                <a:latin typeface="黑体" panose="02010609060101010101" pitchFamily="49" charset="-122"/>
                <a:ea typeface="黑体" panose="02010609060101010101" pitchFamily="49" charset="-122"/>
              </a:rPr>
              <a:t>一、</a:t>
            </a:r>
            <a:r>
              <a:rPr sz="2800" b="1" dirty="0">
                <a:solidFill>
                  <a:prstClr val="black"/>
                </a:solidFill>
                <a:latin typeface="黑体" panose="02010609060101010101" pitchFamily="49" charset="-122"/>
                <a:ea typeface="黑体" panose="02010609060101010101" pitchFamily="49" charset="-122"/>
                <a:sym typeface="+mn-ea"/>
              </a:rPr>
              <a:t>比一比，再组词</a:t>
            </a:r>
            <a:r>
              <a:rPr lang="zh-CN" altLang="en-US" sz="2800" b="1" dirty="0">
                <a:solidFill>
                  <a:prstClr val="black"/>
                </a:solidFill>
                <a:latin typeface="黑体" panose="02010609060101010101" pitchFamily="49" charset="-122"/>
                <a:ea typeface="黑体" panose="02010609060101010101" pitchFamily="49" charset="-122"/>
              </a:rPr>
              <a:t>。</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2" name="矩形 1"/>
          <p:cNvSpPr/>
          <p:nvPr/>
        </p:nvSpPr>
        <p:spPr>
          <a:xfrm>
            <a:off x="1187624" y="2067694"/>
            <a:ext cx="7056784" cy="1284006"/>
          </a:xfrm>
          <a:prstGeom prst="rect">
            <a:avLst/>
          </a:prstGeom>
        </p:spPr>
        <p:txBody>
          <a:bodyPr wrap="square">
            <a:spAutoFit/>
          </a:bodyPr>
          <a:lstStyle/>
          <a:p>
            <a:pPr defTabSz="685800">
              <a:lnSpc>
                <a:spcPct val="150000"/>
              </a:lnSpc>
            </a:pP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崛(      )    租(      )   </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效</a:t>
            </a: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(      )  </a:t>
            </a:r>
            <a:endParaRPr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defTabSz="685800">
              <a:lnSpc>
                <a:spcPct val="150000"/>
              </a:lnSpc>
            </a:pP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掘</a:t>
            </a: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祖</a:t>
            </a: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(      )   </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郊</a:t>
            </a: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(      )</a:t>
            </a:r>
            <a:r>
              <a:rPr sz="2800" b="1" dirty="0">
                <a:solidFill>
                  <a:prstClr val="black"/>
                </a:solidFill>
                <a:latin typeface="楷体" panose="02010609060101010101" pitchFamily="49" charset="-122"/>
                <a:ea typeface="楷体" panose="02010609060101010101" pitchFamily="49" charset="-122"/>
                <a:sym typeface="+mn-ea"/>
              </a:rPr>
              <a:t> </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6" name="文本框 6"/>
          <p:cNvSpPr txBox="1"/>
          <p:nvPr/>
        </p:nvSpPr>
        <p:spPr>
          <a:xfrm>
            <a:off x="1929939" y="2186439"/>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崛起</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4" name="文本框 6"/>
          <p:cNvSpPr txBox="1"/>
          <p:nvPr/>
        </p:nvSpPr>
        <p:spPr>
          <a:xfrm>
            <a:off x="1883103" y="2858586"/>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发掘</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文本框 6"/>
          <p:cNvSpPr txBox="1"/>
          <p:nvPr/>
        </p:nvSpPr>
        <p:spPr>
          <a:xfrm>
            <a:off x="4404906" y="2186439"/>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出租</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4404907" y="2858586"/>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祖国</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文本框 6"/>
          <p:cNvSpPr txBox="1"/>
          <p:nvPr/>
        </p:nvSpPr>
        <p:spPr>
          <a:xfrm>
            <a:off x="6749565" y="2186439"/>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效果</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文本框 6"/>
          <p:cNvSpPr txBox="1"/>
          <p:nvPr/>
        </p:nvSpPr>
        <p:spPr>
          <a:xfrm>
            <a:off x="6761347" y="2858586"/>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郊外</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左大括号 11"/>
          <p:cNvSpPr/>
          <p:nvPr/>
        </p:nvSpPr>
        <p:spPr>
          <a:xfrm>
            <a:off x="1043608" y="2427734"/>
            <a:ext cx="189735" cy="697065"/>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zh-CN" altLang="en-US" sz="1400">
              <a:solidFill>
                <a:prstClr val="black"/>
              </a:solidFill>
            </a:endParaRPr>
          </a:p>
        </p:txBody>
      </p:sp>
      <p:sp>
        <p:nvSpPr>
          <p:cNvPr id="13" name="左大括号 12"/>
          <p:cNvSpPr/>
          <p:nvPr/>
        </p:nvSpPr>
        <p:spPr>
          <a:xfrm>
            <a:off x="3563888" y="2450749"/>
            <a:ext cx="189735" cy="697065"/>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zh-CN" altLang="en-US" sz="1400">
              <a:solidFill>
                <a:prstClr val="black"/>
              </a:solidFill>
            </a:endParaRPr>
          </a:p>
        </p:txBody>
      </p:sp>
      <p:sp>
        <p:nvSpPr>
          <p:cNvPr id="14" name="左大括号 13"/>
          <p:cNvSpPr/>
          <p:nvPr/>
        </p:nvSpPr>
        <p:spPr>
          <a:xfrm>
            <a:off x="5894433" y="2427734"/>
            <a:ext cx="189735" cy="697065"/>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zh-CN" altLang="en-US" sz="1400">
              <a:solidFill>
                <a:prstClr val="black"/>
              </a:solidFill>
            </a:endParaRPr>
          </a:p>
        </p:txBody>
      </p:sp>
      <p:pic>
        <p:nvPicPr>
          <p:cNvPr id="16" name="图片 15"/>
          <p:cNvPicPr>
            <a:picLocks noChangeAspect="1"/>
          </p:cNvPicPr>
          <p:nvPr/>
        </p:nvPicPr>
        <p:blipFill>
          <a:blip r:embed="rId1"/>
          <a:stretch>
            <a:fillRect/>
          </a:stretch>
        </p:blipFill>
        <p:spPr>
          <a:xfrm>
            <a:off x="539552" y="314678"/>
            <a:ext cx="2268000" cy="692577"/>
          </a:xfrm>
          <a:prstGeom prst="rect">
            <a:avLst/>
          </a:prstGeom>
        </p:spPr>
      </p:pic>
      <p:sp>
        <p:nvSpPr>
          <p:cNvPr id="17" name="文本框 14"/>
          <p:cNvSpPr txBox="1"/>
          <p:nvPr/>
        </p:nvSpPr>
        <p:spPr>
          <a:xfrm>
            <a:off x="720917" y="267494"/>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课堂演练</a:t>
            </a:r>
            <a:endParaRPr lang="zh-CN" altLang="en-US" sz="3600" b="1" dirty="0">
              <a:latin typeface="黑体" panose="02010609060101010101" pitchFamily="49" charset="-122"/>
              <a:ea typeface="黑体" panose="02010609060101010101" pitchFamily="49" charset="-122"/>
            </a:endParaRPr>
          </a:p>
        </p:txBody>
      </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568" y="304678"/>
            <a:ext cx="450000" cy="5597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5" grpId="0"/>
      <p:bldP spid="7" grpId="0"/>
      <p:bldP spid="8"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34874" y="780817"/>
            <a:ext cx="3791423" cy="540725"/>
          </a:xfrm>
          <a:prstGeom prst="rect">
            <a:avLst/>
          </a:prstGeom>
        </p:spPr>
        <p:txBody>
          <a:bodyPr wrap="none">
            <a:spAutoFit/>
          </a:bodyPr>
          <a:lstStyle/>
          <a:p>
            <a:pPr defTabSz="685800">
              <a:lnSpc>
                <a:spcPct val="120000"/>
              </a:lnSpc>
            </a:pPr>
            <a:r>
              <a:rPr lang="zh-CN" altLang="en-US" sz="2800" b="1" dirty="0">
                <a:solidFill>
                  <a:prstClr val="black"/>
                </a:solidFill>
                <a:latin typeface="黑体" panose="02010609060101010101" pitchFamily="49" charset="-122"/>
                <a:ea typeface="黑体" panose="02010609060101010101" pitchFamily="49" charset="-122"/>
              </a:rPr>
              <a:t>二、</a:t>
            </a:r>
            <a:r>
              <a:rPr sz="2800" b="1" dirty="0">
                <a:solidFill>
                  <a:prstClr val="black"/>
                </a:solidFill>
                <a:latin typeface="黑体" panose="02010609060101010101" pitchFamily="49" charset="-122"/>
                <a:ea typeface="黑体" panose="02010609060101010101" pitchFamily="49" charset="-122"/>
                <a:sym typeface="+mn-ea"/>
              </a:rPr>
              <a:t>把词语补充完整</a:t>
            </a:r>
            <a:r>
              <a:rPr lang="zh-CN" altLang="en-US" sz="2800" b="1" dirty="0">
                <a:solidFill>
                  <a:prstClr val="black"/>
                </a:solidFill>
                <a:latin typeface="黑体" panose="02010609060101010101" pitchFamily="49" charset="-122"/>
                <a:ea typeface="黑体" panose="02010609060101010101" pitchFamily="49" charset="-122"/>
              </a:rPr>
              <a:t>。</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2" name="矩形 1"/>
          <p:cNvSpPr/>
          <p:nvPr/>
        </p:nvSpPr>
        <p:spPr>
          <a:xfrm>
            <a:off x="899592" y="1563638"/>
            <a:ext cx="7221681" cy="2030095"/>
          </a:xfrm>
          <a:prstGeom prst="rect">
            <a:avLst/>
          </a:prstGeom>
        </p:spPr>
        <p:txBody>
          <a:bodyPr wrap="square">
            <a:spAutoFit/>
          </a:bodyPr>
          <a:lstStyle/>
          <a:p>
            <a:pPr defTabSz="685800">
              <a:lnSpc>
                <a:spcPct val="150000"/>
              </a:lnSpc>
            </a:pP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疑（   ）不解       </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热闹</a:t>
            </a: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（   ）（   ）   </a:t>
            </a:r>
            <a:endParaRPr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defTabSz="685800">
              <a:lnSpc>
                <a:spcPct val="150000"/>
              </a:lnSpc>
            </a:pP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左（   ）右</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 </a:t>
            </a: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难以</a:t>
            </a: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 ）（ </a:t>
            </a:r>
            <a:r>
              <a:rPr 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 ）   </a:t>
            </a:r>
            <a:endParaRPr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defTabSz="685800">
              <a:lnSpc>
                <a:spcPct val="150000"/>
              </a:lnSpc>
            </a:pP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有所</a:t>
            </a:r>
            <a:r>
              <a:rPr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） </a:t>
            </a:r>
            <a:r>
              <a:rPr sz="2800" dirty="0">
                <a:solidFill>
                  <a:prstClr val="black"/>
                </a:solidFill>
                <a:latin typeface="楷体" panose="02010609060101010101" pitchFamily="49" charset="-122"/>
                <a:ea typeface="楷体" panose="02010609060101010101" pitchFamily="49" charset="-122"/>
                <a:sym typeface="+mn-ea"/>
              </a:rPr>
              <a:t> </a:t>
            </a:r>
            <a:endParaRPr lang="zh-CN" altLang="en-US" sz="2800" dirty="0">
              <a:solidFill>
                <a:prstClr val="black"/>
              </a:solidFill>
              <a:latin typeface="楷体" panose="02010609060101010101" pitchFamily="49" charset="-122"/>
              <a:ea typeface="楷体" panose="02010609060101010101" pitchFamily="49" charset="-122"/>
            </a:endParaRPr>
          </a:p>
        </p:txBody>
      </p:sp>
      <p:sp>
        <p:nvSpPr>
          <p:cNvPr id="6" name="文本框 6"/>
          <p:cNvSpPr txBox="1"/>
          <p:nvPr/>
        </p:nvSpPr>
        <p:spPr>
          <a:xfrm>
            <a:off x="1677160" y="1685538"/>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惑</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4" name="文本框 6"/>
          <p:cNvSpPr txBox="1"/>
          <p:nvPr/>
        </p:nvSpPr>
        <p:spPr>
          <a:xfrm>
            <a:off x="1712556" y="2317075"/>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顾</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文本框 6"/>
          <p:cNvSpPr txBox="1"/>
          <p:nvPr/>
        </p:nvSpPr>
        <p:spPr>
          <a:xfrm>
            <a:off x="5673001" y="1685538"/>
            <a:ext cx="751840"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非</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3350092" y="2337703"/>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盼</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文本框 6"/>
          <p:cNvSpPr txBox="1"/>
          <p:nvPr/>
        </p:nvSpPr>
        <p:spPr>
          <a:xfrm>
            <a:off x="6897137" y="1685538"/>
            <a:ext cx="72199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凡</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文本框 6"/>
          <p:cNvSpPr txBox="1"/>
          <p:nvPr/>
        </p:nvSpPr>
        <p:spPr>
          <a:xfrm>
            <a:off x="5661050" y="2304990"/>
            <a:ext cx="751840"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忘</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3" name="文本框 6"/>
          <p:cNvSpPr txBox="1"/>
          <p:nvPr/>
        </p:nvSpPr>
        <p:spPr>
          <a:xfrm>
            <a:off x="6897137" y="2334508"/>
            <a:ext cx="751840"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怀</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2" name="文本框 6"/>
          <p:cNvSpPr txBox="1"/>
          <p:nvPr/>
        </p:nvSpPr>
        <p:spPr>
          <a:xfrm>
            <a:off x="1352521" y="2975223"/>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若</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3" name="文本框 6"/>
          <p:cNvSpPr txBox="1"/>
          <p:nvPr/>
        </p:nvSpPr>
        <p:spPr>
          <a:xfrm>
            <a:off x="3311992" y="2975223"/>
            <a:ext cx="1122045" cy="523220"/>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defTabSz="685800"/>
            <a:r>
              <a:rPr lang="zh-CN" altLang="en-US" sz="2800" b="1" dirty="0">
                <a:solidFill>
                  <a:srgbClr val="FF0000"/>
                </a:solidFill>
                <a:latin typeface="楷体" panose="02010609060101010101" pitchFamily="49" charset="-122"/>
                <a:ea typeface="楷体" panose="02010609060101010101" pitchFamily="49" charset="-122"/>
              </a:rPr>
              <a:t>思</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5" grpId="0"/>
      <p:bldP spid="7" grpId="0"/>
      <p:bldP spid="8" grpId="0"/>
      <p:bldP spid="10" grpId="0"/>
      <p:bldP spid="3"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7761" y="751249"/>
            <a:ext cx="2244525" cy="584775"/>
          </a:xfrm>
          <a:prstGeom prst="rect">
            <a:avLst/>
          </a:prstGeom>
          <a:noFill/>
        </p:spPr>
        <p:txBody>
          <a:bodyPr wrap="none" rtlCol="0">
            <a:spAutoFit/>
          </a:bodyPr>
          <a:lstStyle/>
          <a:p>
            <a:pPr defTabSz="685800"/>
            <a:r>
              <a:rPr lang="zh-CN" altLang="en-US" sz="3200" b="1" dirty="0">
                <a:solidFill>
                  <a:prstClr val="black"/>
                </a:solidFill>
                <a:latin typeface="黑体" panose="02010609060101010101" pitchFamily="49" charset="-122"/>
                <a:ea typeface="黑体" panose="02010609060101010101" pitchFamily="49" charset="-122"/>
              </a:rPr>
              <a:t>三、填空。</a:t>
            </a:r>
            <a:endParaRPr lang="zh-CN" altLang="en-US" sz="3200" b="1" dirty="0">
              <a:solidFill>
                <a:prstClr val="black"/>
              </a:solidFill>
              <a:latin typeface="黑体" panose="02010609060101010101" pitchFamily="49" charset="-122"/>
              <a:ea typeface="黑体" panose="02010609060101010101" pitchFamily="49" charset="-122"/>
            </a:endParaRPr>
          </a:p>
        </p:txBody>
      </p:sp>
      <p:sp>
        <p:nvSpPr>
          <p:cNvPr id="5" name="TextBox 4"/>
          <p:cNvSpPr txBox="1"/>
          <p:nvPr/>
        </p:nvSpPr>
        <p:spPr>
          <a:xfrm>
            <a:off x="548005" y="1597660"/>
            <a:ext cx="8110220" cy="583565"/>
          </a:xfrm>
          <a:prstGeom prst="rect">
            <a:avLst/>
          </a:prstGeom>
          <a:noFill/>
        </p:spPr>
        <p:txBody>
          <a:bodyPr wrap="square" rtlCol="0">
            <a:spAutoFit/>
          </a:bodyPr>
          <a:lstStyle/>
          <a:p>
            <a:pPr defTabSz="685800"/>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dirty="0">
                <a:solidFill>
                  <a:prstClr val="black"/>
                </a:solidFill>
                <a:latin typeface="楷体" panose="02010609060101010101" pitchFamily="49" charset="-122"/>
                <a:ea typeface="楷体" panose="02010609060101010101" pitchFamily="49" charset="-122"/>
                <a:cs typeface="楷体" panose="02010609060101010101" pitchFamily="49" charset="-122"/>
              </a:rPr>
              <a:t>魏校长问学生们为什么而读书，周恩来说：</a:t>
            </a:r>
            <a:endParaRPr lang="zh-CN" altLang="en-US" sz="32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TextBox 5"/>
          <p:cNvSpPr txBox="1"/>
          <p:nvPr/>
        </p:nvSpPr>
        <p:spPr>
          <a:xfrm>
            <a:off x="755576" y="2413083"/>
            <a:ext cx="4265930" cy="583565"/>
          </a:xfrm>
          <a:prstGeom prst="rect">
            <a:avLst/>
          </a:prstGeom>
          <a:noFill/>
        </p:spPr>
        <p:txBody>
          <a:bodyPr wrap="none" rtlCol="0">
            <a:spAutoFit/>
          </a:bodyPr>
          <a:lstStyle/>
          <a:p>
            <a:pPr defTabSz="685800"/>
            <a:r>
              <a:rPr lang="zh-CN" altLang="en-US" sz="3200" b="1" dirty="0">
                <a:solidFill>
                  <a:srgbClr val="FF0000"/>
                </a:solidFill>
                <a:latin typeface="楷体" panose="02010609060101010101" pitchFamily="49" charset="-122"/>
                <a:ea typeface="楷体" panose="02010609060101010101" pitchFamily="49" charset="-122"/>
              </a:rPr>
              <a:t>为中华之崛起而读书！</a:t>
            </a:r>
            <a:endParaRPr lang="zh-CN" altLang="en-US" sz="3200" b="1" dirty="0">
              <a:solidFill>
                <a:srgbClr val="FF0000"/>
              </a:solidFill>
              <a:latin typeface="楷体" panose="02010609060101010101" pitchFamily="49" charset="-122"/>
              <a:ea typeface="楷体" panose="02010609060101010101" pitchFamily="49" charset="-122"/>
            </a:endParaRPr>
          </a:p>
        </p:txBody>
      </p:sp>
      <p:cxnSp>
        <p:nvCxnSpPr>
          <p:cNvPr id="2" name="直接连接符 1"/>
          <p:cNvCxnSpPr/>
          <p:nvPr/>
        </p:nvCxnSpPr>
        <p:spPr>
          <a:xfrm>
            <a:off x="755576" y="2995622"/>
            <a:ext cx="7560840" cy="0"/>
          </a:xfrm>
          <a:prstGeom prst="line">
            <a:avLst/>
          </a:prstGeom>
          <a:ln w="22225"/>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3688" y="1508911"/>
            <a:ext cx="4290840" cy="1454244"/>
          </a:xfrm>
          <a:prstGeom prst="rect">
            <a:avLst/>
          </a:prstGeom>
          <a:noFill/>
        </p:spPr>
        <p:txBody>
          <a:bodyPr wrap="square" rtlCol="0">
            <a:spAutoFit/>
          </a:bodyPr>
          <a:lstStyle/>
          <a:p>
            <a:pPr defTabSz="685800">
              <a:lnSpc>
                <a:spcPct val="150000"/>
              </a:lnSpc>
            </a:pPr>
            <a:r>
              <a:rPr lang="zh-CN" altLang="en-US" sz="3200" b="1" dirty="0">
                <a:solidFill>
                  <a:prstClr val="black"/>
                </a:solidFill>
                <a:latin typeface="黑体" panose="02010609060101010101" pitchFamily="49" charset="-122"/>
                <a:ea typeface="黑体" panose="02010609060101010101" pitchFamily="49" charset="-122"/>
              </a:rPr>
              <a:t>　</a:t>
            </a:r>
            <a:r>
              <a:rPr lang="en-US" altLang="zh-CN" sz="3200" b="1" dirty="0">
                <a:solidFill>
                  <a:prstClr val="black"/>
                </a:solidFill>
                <a:latin typeface="黑体" panose="02010609060101010101" pitchFamily="49" charset="-122"/>
                <a:ea typeface="黑体" panose="02010609060101010101" pitchFamily="49" charset="-122"/>
              </a:rPr>
              <a:t>1.</a:t>
            </a:r>
            <a:r>
              <a:rPr lang="zh-CN" altLang="en-US" sz="3200" b="1" dirty="0">
                <a:solidFill>
                  <a:prstClr val="black"/>
                </a:solidFill>
                <a:latin typeface="黑体" panose="02010609060101010101" pitchFamily="49" charset="-122"/>
                <a:ea typeface="黑体" panose="02010609060101010101" pitchFamily="49" charset="-122"/>
              </a:rPr>
              <a:t>写一写本课的生字。</a:t>
            </a:r>
            <a:endParaRPr lang="zh-CN" altLang="en-US" sz="3200" b="1" dirty="0">
              <a:solidFill>
                <a:prstClr val="black"/>
              </a:solidFill>
              <a:latin typeface="黑体" panose="02010609060101010101" pitchFamily="49" charset="-122"/>
              <a:ea typeface="黑体" panose="02010609060101010101" pitchFamily="49" charset="-122"/>
            </a:endParaRPr>
          </a:p>
          <a:p>
            <a:pPr defTabSz="685800">
              <a:lnSpc>
                <a:spcPct val="150000"/>
              </a:lnSpc>
            </a:pPr>
            <a:r>
              <a:rPr lang="zh-CN" altLang="en-US" sz="3200" b="1" dirty="0">
                <a:solidFill>
                  <a:prstClr val="black"/>
                </a:solidFill>
                <a:latin typeface="黑体" panose="02010609060101010101" pitchFamily="49" charset="-122"/>
                <a:ea typeface="黑体" panose="02010609060101010101" pitchFamily="49" charset="-122"/>
              </a:rPr>
              <a:t>　</a:t>
            </a:r>
            <a:r>
              <a:rPr lang="en-US" altLang="zh-CN" sz="3200" b="1" dirty="0">
                <a:solidFill>
                  <a:prstClr val="black"/>
                </a:solidFill>
                <a:latin typeface="黑体" panose="02010609060101010101" pitchFamily="49" charset="-122"/>
                <a:ea typeface="黑体" panose="02010609060101010101" pitchFamily="49" charset="-122"/>
              </a:rPr>
              <a:t>2.</a:t>
            </a:r>
            <a:r>
              <a:rPr lang="zh-CN" altLang="en-US" sz="3200" b="1" dirty="0">
                <a:solidFill>
                  <a:prstClr val="black"/>
                </a:solidFill>
                <a:latin typeface="黑体" panose="02010609060101010101" pitchFamily="49" charset="-122"/>
                <a:ea typeface="黑体" panose="02010609060101010101" pitchFamily="49" charset="-122"/>
              </a:rPr>
              <a:t>有感情地朗读课文。</a:t>
            </a:r>
            <a:endParaRPr lang="zh-CN" altLang="en-US" sz="3200" b="1" dirty="0">
              <a:solidFill>
                <a:prstClr val="black"/>
              </a:solid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1"/>
          <a:stretch>
            <a:fillRect/>
          </a:stretch>
        </p:blipFill>
        <p:spPr>
          <a:xfrm>
            <a:off x="561571" y="299506"/>
            <a:ext cx="2268000" cy="692577"/>
          </a:xfrm>
          <a:prstGeom prst="rect">
            <a:avLst/>
          </a:prstGeom>
        </p:spPr>
      </p:pic>
      <p:sp>
        <p:nvSpPr>
          <p:cNvPr id="6" name="文本框 14"/>
          <p:cNvSpPr txBox="1"/>
          <p:nvPr/>
        </p:nvSpPr>
        <p:spPr>
          <a:xfrm>
            <a:off x="741339" y="267494"/>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课后作业</a:t>
            </a:r>
            <a:endParaRPr lang="zh-CN" altLang="en-US" sz="3600" b="1" dirty="0">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299506"/>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6070" y="771550"/>
            <a:ext cx="8106410" cy="637675"/>
          </a:xfrm>
          <a:prstGeom prst="rect">
            <a:avLst/>
          </a:prstGeom>
        </p:spPr>
        <p:txBody>
          <a:bodyPr wrap="square">
            <a:spAutoFit/>
          </a:bodyPr>
          <a:lstStyle/>
          <a:p>
            <a:pPr indent="647700">
              <a:lnSpc>
                <a:spcPct val="150000"/>
              </a:lnSpc>
            </a:pPr>
            <a:r>
              <a:rPr lang="zh-CN" altLang="en-US" sz="2800" dirty="0" smtClean="0">
                <a:latin typeface="黑体" panose="02010609060101010101" pitchFamily="49" charset="-122"/>
                <a:ea typeface="黑体" panose="02010609060101010101" pitchFamily="49" charset="-122"/>
                <a:cs typeface="黑体" panose="02010609060101010101" pitchFamily="49" charset="-122"/>
              </a:rPr>
              <a:t>同学们，你为什么而读书？</a:t>
            </a:r>
            <a:endParaRPr lang="zh-CN" altLang="en-US" sz="28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3" name="矩形 2"/>
          <p:cNvSpPr/>
          <p:nvPr/>
        </p:nvSpPr>
        <p:spPr>
          <a:xfrm>
            <a:off x="755576" y="3950299"/>
            <a:ext cx="8106410" cy="637675"/>
          </a:xfrm>
          <a:prstGeom prst="rect">
            <a:avLst/>
          </a:prstGeom>
        </p:spPr>
        <p:txBody>
          <a:bodyPr wrap="square">
            <a:spAutoFit/>
          </a:bodyPr>
          <a:lstStyle/>
          <a:p>
            <a:pPr indent="647700">
              <a:lnSpc>
                <a:spcPct val="150000"/>
              </a:lnSpc>
            </a:pPr>
            <a:r>
              <a:rPr lang="zh-CN" altLang="en-US" sz="2800" dirty="0">
                <a:latin typeface="黑体" panose="02010609060101010101" pitchFamily="49" charset="-122"/>
                <a:ea typeface="黑体" panose="02010609060101010101" pitchFamily="49" charset="-122"/>
                <a:cs typeface="黑体" panose="02010609060101010101" pitchFamily="49" charset="-122"/>
              </a:rPr>
              <a:t>让我</a:t>
            </a:r>
            <a:r>
              <a:rPr lang="zh-CN" altLang="en-US" sz="2800" dirty="0" smtClean="0">
                <a:latin typeface="黑体" panose="02010609060101010101" pitchFamily="49" charset="-122"/>
                <a:ea typeface="黑体" panose="02010609060101010101" pitchFamily="49" charset="-122"/>
                <a:cs typeface="黑体" panose="02010609060101010101" pitchFamily="49" charset="-122"/>
              </a:rPr>
              <a:t>们走进课文，听听少年周恩来的回答。</a:t>
            </a:r>
            <a:endParaRPr lang="zh-CN" altLang="en-US" sz="28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pic>
        <p:nvPicPr>
          <p:cNvPr id="1027" name="Picture 3" descr="C:\Users\WINDOWS7\Desktop\卡通世界读书日儿童阅读学习可商用插画.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987824" y="997971"/>
            <a:ext cx="3168352" cy="3168352"/>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15"/>
          <p:cNvSpPr txBox="1"/>
          <p:nvPr/>
        </p:nvSpPr>
        <p:spPr>
          <a:xfrm>
            <a:off x="3185839" y="-25643"/>
            <a:ext cx="2547846" cy="646331"/>
          </a:xfrm>
          <a:prstGeom prst="rect">
            <a:avLst/>
          </a:prstGeom>
          <a:noFill/>
        </p:spPr>
        <p:txBody>
          <a:bodyPr wrap="square" rtlCol="0">
            <a:spAutoFit/>
          </a:bodyPr>
          <a:lstStyle/>
          <a:p>
            <a:pPr algn="ctr"/>
            <a:r>
              <a:rPr kumimoji="1" lang="zh-CN" altLang="en-US" sz="3600" b="1" dirty="0">
                <a:latin typeface="+mn-ea"/>
              </a:rPr>
              <a:t>第一课时</a:t>
            </a:r>
            <a:endParaRPr kumimoji="1" lang="zh-CN" altLang="en-US" sz="3600" b="1" dirty="0">
              <a:latin typeface="+mn-ea"/>
            </a:endParaRPr>
          </a:p>
        </p:txBody>
      </p:sp>
      <p:sp>
        <p:nvSpPr>
          <p:cNvPr id="6" name="iconfont-1191-870150"/>
          <p:cNvSpPr>
            <a:spLocks noChangeAspect="1"/>
          </p:cNvSpPr>
          <p:nvPr/>
        </p:nvSpPr>
        <p:spPr bwMode="auto">
          <a:xfrm>
            <a:off x="5585174" y="157303"/>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7" name="iconfont-1191-870150"/>
          <p:cNvSpPr>
            <a:spLocks noChangeAspect="1"/>
          </p:cNvSpPr>
          <p:nvPr/>
        </p:nvSpPr>
        <p:spPr bwMode="auto">
          <a:xfrm rot="10800000">
            <a:off x="3051380" y="157304"/>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1491630"/>
            <a:ext cx="7488832" cy="2160591"/>
          </a:xfrm>
          <a:prstGeom prst="rect">
            <a:avLst/>
          </a:prstGeom>
          <a:noFill/>
        </p:spPr>
        <p:txBody>
          <a:bodyPr wrap="square" rtlCol="0">
            <a:spAutoFit/>
          </a:bodyPr>
          <a:lstStyle/>
          <a:p>
            <a:pPr>
              <a:lnSpc>
                <a:spcPct val="120000"/>
              </a:lnSpc>
            </a:pPr>
            <a:r>
              <a:rPr lang="zh-CN" altLang="en-US" sz="2800" dirty="0" smtClean="0">
                <a:solidFill>
                  <a:prstClr val="black"/>
                </a:solidFill>
                <a:latin typeface="黑体" panose="02010609060101010101" pitchFamily="49" charset="-122"/>
                <a:ea typeface="黑体" panose="02010609060101010101" pitchFamily="49" charset="-122"/>
              </a:rPr>
              <a:t>    </a:t>
            </a:r>
            <a:r>
              <a:rPr lang="zh-CN" altLang="en-US" sz="2800" b="1" dirty="0" smtClean="0">
                <a:solidFill>
                  <a:prstClr val="black"/>
                </a:solidFill>
                <a:latin typeface="黑体" panose="02010609060101010101" pitchFamily="49" charset="-122"/>
                <a:ea typeface="黑体" panose="02010609060101010101" pitchFamily="49" charset="-122"/>
              </a:rPr>
              <a:t>上节课我们学会了概括包含多件事的文章主要内容的方法，</a:t>
            </a:r>
            <a:r>
              <a:rPr lang="zh-CN" altLang="en-US" sz="2800" b="1" dirty="0">
                <a:solidFill>
                  <a:prstClr val="black"/>
                </a:solidFill>
                <a:latin typeface="黑体" panose="02010609060101010101" pitchFamily="49" charset="-122"/>
                <a:ea typeface="黑体" panose="02010609060101010101" pitchFamily="49" charset="-122"/>
                <a:cs typeface="楷体" panose="02010609060101010101" pitchFamily="49" charset="-122"/>
              </a:rPr>
              <a:t>这节课，我们借助课下搜集的相关资料，来探寻周恩来总理立下这样志向的原因，同时也思考一下我们读书的目的</a:t>
            </a:r>
            <a:r>
              <a:rPr lang="zh-CN" altLang="en-US" sz="2800" b="1" dirty="0" smtClean="0">
                <a:solidFill>
                  <a:prstClr val="black"/>
                </a:solidFill>
                <a:latin typeface="黑体" panose="02010609060101010101" pitchFamily="49" charset="-122"/>
                <a:ea typeface="黑体" panose="02010609060101010101" pitchFamily="49" charset="-122"/>
                <a:cs typeface="楷体" panose="02010609060101010101" pitchFamily="49" charset="-122"/>
              </a:rPr>
              <a:t>。</a:t>
            </a:r>
            <a:endParaRPr lang="zh-CN" altLang="en-US" sz="2800" dirty="0">
              <a:solidFill>
                <a:prstClr val="black"/>
              </a:solidFill>
              <a:latin typeface="黑体" panose="02010609060101010101" pitchFamily="49" charset="-122"/>
              <a:ea typeface="黑体" panose="02010609060101010101" pitchFamily="49" charset="-122"/>
            </a:endParaRPr>
          </a:p>
        </p:txBody>
      </p:sp>
      <p:sp>
        <p:nvSpPr>
          <p:cNvPr id="3" name="文本框 15"/>
          <p:cNvSpPr txBox="1"/>
          <p:nvPr/>
        </p:nvSpPr>
        <p:spPr>
          <a:xfrm>
            <a:off x="3185839" y="197227"/>
            <a:ext cx="2547846" cy="646331"/>
          </a:xfrm>
          <a:prstGeom prst="rect">
            <a:avLst/>
          </a:prstGeom>
          <a:noFill/>
        </p:spPr>
        <p:txBody>
          <a:bodyPr wrap="square" rtlCol="0">
            <a:spAutoFit/>
          </a:bodyPr>
          <a:lstStyle/>
          <a:p>
            <a:pPr algn="ctr"/>
            <a:r>
              <a:rPr kumimoji="1" lang="zh-CN" altLang="en-US" sz="3600" b="1" dirty="0" smtClean="0">
                <a:latin typeface="+mn-ea"/>
              </a:rPr>
              <a:t>第二课时</a:t>
            </a:r>
            <a:endParaRPr kumimoji="1" lang="zh-CN" altLang="en-US" sz="3600" b="1" dirty="0">
              <a:latin typeface="+mn-ea"/>
            </a:endParaRPr>
          </a:p>
        </p:txBody>
      </p:sp>
      <p:sp>
        <p:nvSpPr>
          <p:cNvPr id="4" name="iconfont-1191-870150"/>
          <p:cNvSpPr>
            <a:spLocks noChangeAspect="1"/>
          </p:cNvSpPr>
          <p:nvPr/>
        </p:nvSpPr>
        <p:spPr bwMode="auto">
          <a:xfrm>
            <a:off x="5585174" y="380173"/>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5" name="iconfont-1191-870150"/>
          <p:cNvSpPr>
            <a:spLocks noChangeAspect="1"/>
          </p:cNvSpPr>
          <p:nvPr/>
        </p:nvSpPr>
        <p:spPr bwMode="auto">
          <a:xfrm rot="10800000">
            <a:off x="3051380" y="380174"/>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728787" y="1735061"/>
            <a:ext cx="7875661" cy="1772793"/>
          </a:xfrm>
          <a:prstGeom prst="rect">
            <a:avLst/>
          </a:prstGeom>
          <a:noFill/>
        </p:spPr>
        <p:txBody>
          <a:bodyPr wrap="square" rtlCol="0" anchor="t">
            <a:spAutoFit/>
          </a:bodyPr>
          <a:lstStyle/>
          <a:p>
            <a:pPr defTabSz="685800">
              <a:lnSpc>
                <a:spcPct val="130000"/>
              </a:lnSpc>
            </a:pPr>
            <a:r>
              <a:rPr lang="en-US" altLang="zh-CN" sz="2800" dirty="0">
                <a:solidFill>
                  <a:prstClr val="black"/>
                </a:solidFill>
                <a:latin typeface="黑体" panose="02010609060101010101" pitchFamily="49" charset="-122"/>
                <a:ea typeface="黑体" panose="02010609060101010101" pitchFamily="49" charset="-122"/>
              </a:rPr>
              <a:t>    </a:t>
            </a:r>
            <a:r>
              <a:rPr lang="zh-CN" altLang="en-US" sz="2800" dirty="0">
                <a:solidFill>
                  <a:prstClr val="black"/>
                </a:solidFill>
                <a:latin typeface="黑体" panose="02010609060101010101" pitchFamily="49" charset="-122"/>
                <a:ea typeface="黑体" panose="02010609060101010101" pitchFamily="49" charset="-122"/>
              </a:rPr>
              <a:t>文章中有一个词</a:t>
            </a:r>
            <a:r>
              <a:rPr lang="zh-CN" altLang="en-US" sz="2800" dirty="0" smtClean="0">
                <a:solidFill>
                  <a:prstClr val="black"/>
                </a:solidFill>
                <a:latin typeface="黑体" panose="02010609060101010101" pitchFamily="49" charset="-122"/>
                <a:ea typeface="黑体" panose="02010609060101010101" pitchFamily="49" charset="-122"/>
              </a:rPr>
              <a:t>语多次出现，</a:t>
            </a:r>
            <a:r>
              <a:rPr lang="zh-CN" altLang="en-US" sz="2800" dirty="0">
                <a:solidFill>
                  <a:prstClr val="black"/>
                </a:solidFill>
                <a:latin typeface="黑体" panose="02010609060101010101" pitchFamily="49" charset="-122"/>
                <a:ea typeface="黑体" panose="02010609060101010101" pitchFamily="49" charset="-122"/>
              </a:rPr>
              <a:t>它告诉了我们周恩来立志的最关键因素，请同学们快速浏览课文第</a:t>
            </a:r>
            <a:r>
              <a:rPr lang="en-US" altLang="zh-CN" sz="2800" dirty="0" smtClean="0">
                <a:solidFill>
                  <a:prstClr val="black"/>
                </a:solidFill>
                <a:latin typeface="黑体" panose="02010609060101010101" pitchFamily="49" charset="-122"/>
                <a:ea typeface="黑体" panose="02010609060101010101" pitchFamily="49" charset="-122"/>
              </a:rPr>
              <a:t>11-17</a:t>
            </a:r>
            <a:r>
              <a:rPr lang="zh-CN" altLang="en-US" sz="2800" dirty="0">
                <a:solidFill>
                  <a:prstClr val="black"/>
                </a:solidFill>
                <a:latin typeface="黑体" panose="02010609060101010101" pitchFamily="49" charset="-122"/>
                <a:ea typeface="黑体" panose="02010609060101010101" pitchFamily="49" charset="-122"/>
              </a:rPr>
              <a:t>自然段，把它找出来。</a:t>
            </a:r>
            <a:endParaRPr lang="zh-CN" altLang="en-US" sz="2800" dirty="0">
              <a:solidFill>
                <a:prstClr val="black"/>
              </a:solidFill>
              <a:latin typeface="黑体" panose="02010609060101010101" pitchFamily="49" charset="-122"/>
              <a:ea typeface="黑体" panose="02010609060101010101" pitchFamily="49" charset="-122"/>
            </a:endParaRPr>
          </a:p>
        </p:txBody>
      </p:sp>
      <p:sp>
        <p:nvSpPr>
          <p:cNvPr id="2" name="TextBox 1"/>
          <p:cNvSpPr txBox="1"/>
          <p:nvPr/>
        </p:nvSpPr>
        <p:spPr>
          <a:xfrm>
            <a:off x="3275856" y="3795886"/>
            <a:ext cx="252028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defTabSz="685800"/>
            <a:r>
              <a:rPr lang="zh-CN" altLang="en-US" sz="3200" b="1" dirty="0" smtClean="0">
                <a:solidFill>
                  <a:srgbClr val="FF0000"/>
                </a:solidFill>
              </a:rPr>
              <a:t>中华不振</a:t>
            </a:r>
            <a:endParaRPr lang="zh-CN" altLang="en-US" sz="3200" b="1" dirty="0">
              <a:solidFill>
                <a:srgbClr val="FF0000"/>
              </a:solidFill>
            </a:endParaRPr>
          </a:p>
        </p:txBody>
      </p:sp>
      <p:sp>
        <p:nvSpPr>
          <p:cNvPr id="7" name="文本框 14"/>
          <p:cNvSpPr txBox="1"/>
          <p:nvPr/>
        </p:nvSpPr>
        <p:spPr>
          <a:xfrm>
            <a:off x="3241077" y="915566"/>
            <a:ext cx="3305548" cy="684803"/>
          </a:xfrm>
          <a:prstGeom prst="rect">
            <a:avLst/>
          </a:prstGeom>
          <a:noFill/>
        </p:spPr>
        <p:txBody>
          <a:bodyPr wrap="square" lIns="68580" tIns="34290" rIns="68580" bIns="34290" rtlCol="0">
            <a:spAutoFit/>
          </a:bodyPr>
          <a:lstStyle/>
          <a:p>
            <a:pPr defTabSz="685800"/>
            <a:r>
              <a:rPr lang="zh-CN" altLang="en-US" sz="4000" b="1" dirty="0">
                <a:solidFill>
                  <a:srgbClr val="875000"/>
                </a:solidFill>
                <a:latin typeface="幼圆" panose="02010509060101010101" pitchFamily="49" charset="-122"/>
                <a:ea typeface="幼圆" panose="02010509060101010101" pitchFamily="49" charset="-122"/>
              </a:rPr>
              <a:t>学</a:t>
            </a:r>
            <a:r>
              <a:rPr lang="zh-CN" altLang="en-US" sz="4000" b="1" dirty="0" smtClean="0">
                <a:solidFill>
                  <a:srgbClr val="875000"/>
                </a:solidFill>
                <a:latin typeface="幼圆" panose="02010509060101010101" pitchFamily="49" charset="-122"/>
                <a:ea typeface="幼圆" panose="02010509060101010101" pitchFamily="49" charset="-122"/>
              </a:rPr>
              <a:t>习活动二</a:t>
            </a:r>
            <a:endParaRPr lang="zh-CN" altLang="en-US" sz="4000" b="1" dirty="0">
              <a:solidFill>
                <a:srgbClr val="875000"/>
              </a:solidFill>
              <a:latin typeface="幼圆" panose="02010509060101010101" pitchFamily="49" charset="-122"/>
              <a:ea typeface="幼圆" panose="02010509060101010101" pitchFamily="49" charset="-122"/>
            </a:endParaRPr>
          </a:p>
        </p:txBody>
      </p:sp>
      <p:pic>
        <p:nvPicPr>
          <p:cNvPr id="8" name="图片 7"/>
          <p:cNvPicPr>
            <a:picLocks noChangeAspect="1"/>
          </p:cNvPicPr>
          <p:nvPr/>
        </p:nvPicPr>
        <p:blipFill>
          <a:blip r:embed="rId1"/>
          <a:stretch>
            <a:fillRect/>
          </a:stretch>
        </p:blipFill>
        <p:spPr>
          <a:xfrm>
            <a:off x="557504" y="439013"/>
            <a:ext cx="2268000" cy="692577"/>
          </a:xfrm>
          <a:prstGeom prst="rect">
            <a:avLst/>
          </a:prstGeom>
        </p:spPr>
      </p:pic>
      <p:sp>
        <p:nvSpPr>
          <p:cNvPr id="10" name="文本框 14"/>
          <p:cNvSpPr txBox="1"/>
          <p:nvPr/>
        </p:nvSpPr>
        <p:spPr>
          <a:xfrm>
            <a:off x="738869" y="411510"/>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互动课堂</a:t>
            </a:r>
            <a:endParaRPr lang="zh-CN" altLang="en-US" sz="3600" b="1" dirty="0">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443256"/>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7"/>
          <p:cNvSpPr/>
          <p:nvPr/>
        </p:nvSpPr>
        <p:spPr>
          <a:xfrm>
            <a:off x="323528" y="779013"/>
            <a:ext cx="8650287" cy="1865126"/>
          </a:xfrm>
          <a:prstGeom prst="rect">
            <a:avLst/>
          </a:prstGeom>
          <a:noFill/>
          <a:ln w="9525">
            <a:noFill/>
          </a:ln>
        </p:spPr>
        <p:txBody>
          <a:bodyPr wrap="square">
            <a:spAutoFit/>
          </a:bodyPr>
          <a:lstStyle/>
          <a:p>
            <a:pPr defTabSz="685800">
              <a:lnSpc>
                <a:spcPct val="120000"/>
              </a:lnSpc>
            </a:pPr>
            <a:r>
              <a:rPr lang="zh-CN" altLang="en-US" sz="3200" b="1" dirty="0">
                <a:solidFill>
                  <a:prstClr val="black"/>
                </a:solidFill>
                <a:latin typeface="楷体" panose="02010609060101010101" pitchFamily="49" charset="-122"/>
                <a:ea typeface="楷体" panose="02010609060101010101" pitchFamily="49" charset="-122"/>
              </a:rPr>
              <a:t>    在奉天上学的时候，伯父告诉他，奉天有些地方被外国人占据了，不要随便去玩，有事也要绕着走，免得惹出麻烦没有地方说理。</a:t>
            </a:r>
            <a:endParaRPr lang="zh-CN" altLang="en-US" sz="3200" b="1" dirty="0">
              <a:solidFill>
                <a:prstClr val="black"/>
              </a:solidFill>
              <a:latin typeface="楷体" panose="02010609060101010101" pitchFamily="49" charset="-122"/>
              <a:ea typeface="楷体" panose="02010609060101010101" pitchFamily="49" charset="-122"/>
            </a:endParaRPr>
          </a:p>
        </p:txBody>
      </p:sp>
      <p:sp>
        <p:nvSpPr>
          <p:cNvPr id="18" name="文本框 17"/>
          <p:cNvSpPr txBox="1"/>
          <p:nvPr/>
        </p:nvSpPr>
        <p:spPr>
          <a:xfrm>
            <a:off x="467544" y="2976756"/>
            <a:ext cx="2704465" cy="583565"/>
          </a:xfrm>
          <a:prstGeom prst="rect">
            <a:avLst/>
          </a:prstGeom>
          <a:solidFill>
            <a:schemeClr val="accent2"/>
          </a:solidFill>
          <a:ln>
            <a:solidFill>
              <a:srgbClr val="0000FF"/>
            </a:solidFill>
          </a:ln>
        </p:spPr>
        <p:txBody>
          <a:bodyPr wrap="square" rtlCol="0">
            <a:spAutoFit/>
          </a:bodyPr>
          <a:lstStyle/>
          <a:p>
            <a:pPr defTabSz="685800"/>
            <a:r>
              <a:rPr lang="zh-CN" altLang="en-US" sz="3200" b="1" dirty="0">
                <a:solidFill>
                  <a:srgbClr val="FFFF00"/>
                </a:solidFill>
                <a:latin typeface="楷体" panose="02010609060101010101" pitchFamily="49" charset="-122"/>
                <a:ea typeface="楷体" panose="02010609060101010101" pitchFamily="49" charset="-122"/>
              </a:rPr>
              <a:t>不要随便去玩</a:t>
            </a:r>
            <a:endParaRPr lang="zh-CN" altLang="en-US" sz="3200" b="1" dirty="0">
              <a:solidFill>
                <a:srgbClr val="FFFF00"/>
              </a:solidFill>
              <a:latin typeface="楷体" panose="02010609060101010101" pitchFamily="49" charset="-122"/>
              <a:ea typeface="楷体" panose="02010609060101010101" pitchFamily="49" charset="-122"/>
            </a:endParaRPr>
          </a:p>
        </p:txBody>
      </p:sp>
      <p:sp>
        <p:nvSpPr>
          <p:cNvPr id="2" name="文本框 1"/>
          <p:cNvSpPr txBox="1"/>
          <p:nvPr/>
        </p:nvSpPr>
        <p:spPr>
          <a:xfrm>
            <a:off x="3423805" y="2996297"/>
            <a:ext cx="2252980" cy="583565"/>
          </a:xfrm>
          <a:prstGeom prst="rect">
            <a:avLst/>
          </a:prstGeom>
          <a:solidFill>
            <a:schemeClr val="accent2"/>
          </a:solidFill>
          <a:ln>
            <a:solidFill>
              <a:srgbClr val="0000FF"/>
            </a:solidFill>
          </a:ln>
        </p:spPr>
        <p:txBody>
          <a:bodyPr wrap="square" rtlCol="0">
            <a:spAutoFit/>
          </a:bodyPr>
          <a:lstStyle/>
          <a:p>
            <a:pPr defTabSz="685800"/>
            <a:r>
              <a:rPr lang="zh-CN" altLang="en-US" sz="3200" b="1" dirty="0">
                <a:solidFill>
                  <a:srgbClr val="FFFF00"/>
                </a:solidFill>
                <a:latin typeface="楷体" panose="02010609060101010101" pitchFamily="49" charset="-122"/>
                <a:ea typeface="楷体" panose="02010609060101010101" pitchFamily="49" charset="-122"/>
              </a:rPr>
              <a:t>有事绕着走</a:t>
            </a:r>
            <a:endParaRPr lang="zh-CN" altLang="en-US" sz="3200" b="1" dirty="0">
              <a:solidFill>
                <a:srgbClr val="FFFF00"/>
              </a:solidFill>
              <a:latin typeface="楷体" panose="02010609060101010101" pitchFamily="49" charset="-122"/>
              <a:ea typeface="楷体" panose="02010609060101010101" pitchFamily="49" charset="-122"/>
            </a:endParaRPr>
          </a:p>
        </p:txBody>
      </p:sp>
      <p:sp>
        <p:nvSpPr>
          <p:cNvPr id="3" name="文本框 2"/>
          <p:cNvSpPr txBox="1"/>
          <p:nvPr/>
        </p:nvSpPr>
        <p:spPr>
          <a:xfrm>
            <a:off x="5860599" y="2996297"/>
            <a:ext cx="2704465" cy="583565"/>
          </a:xfrm>
          <a:prstGeom prst="rect">
            <a:avLst/>
          </a:prstGeom>
          <a:solidFill>
            <a:schemeClr val="accent2"/>
          </a:solidFill>
          <a:ln>
            <a:solidFill>
              <a:srgbClr val="0000FF"/>
            </a:solidFill>
          </a:ln>
        </p:spPr>
        <p:txBody>
          <a:bodyPr wrap="square" rtlCol="0">
            <a:spAutoFit/>
          </a:bodyPr>
          <a:lstStyle/>
          <a:p>
            <a:pPr defTabSz="685800"/>
            <a:r>
              <a:rPr lang="zh-CN" altLang="en-US" sz="3200" b="1" dirty="0">
                <a:solidFill>
                  <a:srgbClr val="FFFF00"/>
                </a:solidFill>
                <a:latin typeface="楷体" panose="02010609060101010101" pitchFamily="49" charset="-122"/>
                <a:ea typeface="楷体" panose="02010609060101010101" pitchFamily="49" charset="-122"/>
              </a:rPr>
              <a:t>没有地方说理</a:t>
            </a:r>
            <a:endParaRPr lang="zh-CN" altLang="en-US" sz="3200" b="1" dirty="0">
              <a:solidFill>
                <a:srgbClr val="FFFF00"/>
              </a:solidFill>
              <a:latin typeface="楷体" panose="02010609060101010101" pitchFamily="49" charset="-122"/>
              <a:ea typeface="楷体" panose="02010609060101010101" pitchFamily="49" charset="-122"/>
            </a:endParaRPr>
          </a:p>
        </p:txBody>
      </p:sp>
      <p:sp>
        <p:nvSpPr>
          <p:cNvPr id="4" name="椭圆 3"/>
          <p:cNvSpPr/>
          <p:nvPr/>
        </p:nvSpPr>
        <p:spPr>
          <a:xfrm>
            <a:off x="3197830" y="1449332"/>
            <a:ext cx="1352465" cy="524488"/>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5" name="矩形 4"/>
          <p:cNvSpPr/>
          <p:nvPr/>
        </p:nvSpPr>
        <p:spPr>
          <a:xfrm>
            <a:off x="179512" y="171095"/>
            <a:ext cx="1152128" cy="384431"/>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2400" b="1" dirty="0" smtClean="0"/>
              <a:t>耳 闻</a:t>
            </a:r>
            <a:endParaRPr lang="zh-CN" altLang="en-US" sz="2400" b="1"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3" grpId="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0036"/>
          </a:xfrm>
          <a:prstGeom prst="rect">
            <a:avLst/>
          </a:prstGeom>
        </p:spPr>
      </p:pic>
      <p:pic>
        <p:nvPicPr>
          <p:cNvPr id="2" name="图片 1"/>
          <p:cNvPicPr>
            <a:picLocks noChangeAspect="1"/>
          </p:cNvPicPr>
          <p:nvPr/>
        </p:nvPicPr>
        <p:blipFill>
          <a:blip r:embed="rId2"/>
          <a:srcRect l="2331" t="5736" r="2630" b="2728"/>
          <a:stretch>
            <a:fillRect/>
          </a:stretch>
        </p:blipFill>
        <p:spPr>
          <a:xfrm>
            <a:off x="1169979" y="2975363"/>
            <a:ext cx="2862580" cy="1727835"/>
          </a:xfrm>
          <a:prstGeom prst="rect">
            <a:avLst/>
          </a:prstGeom>
          <a:ln>
            <a:noFill/>
          </a:ln>
          <a:effectLst>
            <a:outerShdw blurRad="292100" dist="139700" dir="2700000" algn="tl" rotWithShape="0">
              <a:srgbClr val="333333">
                <a:alpha val="65000"/>
              </a:srgbClr>
            </a:outerShdw>
          </a:effectLst>
        </p:spPr>
      </p:pic>
      <p:sp>
        <p:nvSpPr>
          <p:cNvPr id="14" name="矩形 13"/>
          <p:cNvSpPr/>
          <p:nvPr/>
        </p:nvSpPr>
        <p:spPr>
          <a:xfrm>
            <a:off x="683568" y="1071633"/>
            <a:ext cx="7522919" cy="1514261"/>
          </a:xfrm>
          <a:prstGeom prst="rect">
            <a:avLst/>
          </a:prstGeom>
          <a:ln>
            <a:solidFill>
              <a:srgbClr val="0000FF"/>
            </a:solidFill>
          </a:ln>
        </p:spPr>
        <p:txBody>
          <a:bodyPr wrap="square">
            <a:spAutoFit/>
          </a:bodyPr>
          <a:lstStyle/>
          <a:p>
            <a:pPr>
              <a:lnSpc>
                <a:spcPct val="110000"/>
              </a:lnSpc>
            </a:pPr>
            <a:r>
              <a:rPr lang="zh-CN" altLang="en-US" sz="2800" b="1" dirty="0">
                <a:solidFill>
                  <a:prstClr val="black"/>
                </a:solidFill>
                <a:latin typeface="黑体" panose="02010609060101010101" pitchFamily="49" charset="-122"/>
                <a:ea typeface="黑体" panose="02010609060101010101" pitchFamily="49" charset="-122"/>
                <a:cs typeface="宋体" panose="02010600030101010101" pitchFamily="2" charset="-122"/>
              </a:rPr>
              <a:t>    </a:t>
            </a:r>
            <a:r>
              <a:rPr lang="zh-CN" altLang="en-US" sz="2800" dirty="0">
                <a:solidFill>
                  <a:srgbClr val="0070C0"/>
                </a:solidFill>
                <a:latin typeface="黑体" panose="02010609060101010101" pitchFamily="49" charset="-122"/>
                <a:ea typeface="黑体" panose="02010609060101010101" pitchFamily="49" charset="-122"/>
                <a:cs typeface="宋体" panose="02010600030101010101" pitchFamily="2" charset="-122"/>
              </a:rPr>
              <a:t>租界：</a:t>
            </a:r>
            <a:r>
              <a:rPr lang="zh-CN" altLang="en-US" sz="2800" b="1" dirty="0">
                <a:solidFill>
                  <a:prstClr val="black"/>
                </a:solidFill>
                <a:latin typeface="楷体" panose="02010609060101010101" pitchFamily="49" charset="-122"/>
                <a:ea typeface="楷体" panose="02010609060101010101" pitchFamily="49" charset="-122"/>
                <a:cs typeface="宋体" panose="02010600030101010101" pitchFamily="2" charset="-122"/>
              </a:rPr>
              <a:t>指帝国主义国家通过不平等条约，在中国强行取得的，供其在一定时期使用和管理的地区。如</a:t>
            </a:r>
            <a:r>
              <a:rPr lang="en-US" altLang="zh-CN" sz="2800" b="1"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en-US" sz="2800" b="1" dirty="0">
                <a:solidFill>
                  <a:prstClr val="black"/>
                </a:solidFill>
                <a:latin typeface="楷体" panose="02010609060101010101" pitchFamily="49" charset="-122"/>
                <a:ea typeface="楷体" panose="02010609060101010101" pitchFamily="49" charset="-122"/>
                <a:cs typeface="宋体" panose="02010600030101010101" pitchFamily="2" charset="-122"/>
              </a:rPr>
              <a:t>天津租界地、上海租界地等。</a:t>
            </a:r>
            <a:endParaRPr lang="zh-CN" altLang="en-US" sz="2800" b="1" dirty="0">
              <a:solidFill>
                <a:prstClr val="black"/>
              </a:solidFill>
              <a:latin typeface="楷体" panose="02010609060101010101" pitchFamily="49" charset="-122"/>
              <a:ea typeface="楷体" panose="02010609060101010101" pitchFamily="49" charset="-122"/>
              <a:cs typeface="宋体" panose="02010600030101010101" pitchFamily="2" charset="-122"/>
            </a:endParaRPr>
          </a:p>
        </p:txBody>
      </p:sp>
      <p:pic>
        <p:nvPicPr>
          <p:cNvPr id="3" name="图片 2"/>
          <p:cNvPicPr>
            <a:picLocks noChangeAspect="1"/>
          </p:cNvPicPr>
          <p:nvPr/>
        </p:nvPicPr>
        <p:blipFill>
          <a:blip r:embed="rId3"/>
          <a:stretch>
            <a:fillRect/>
          </a:stretch>
        </p:blipFill>
        <p:spPr>
          <a:xfrm>
            <a:off x="4572000" y="2975362"/>
            <a:ext cx="3010710" cy="1756627"/>
          </a:xfrm>
          <a:prstGeom prst="rect">
            <a:avLst/>
          </a:prstGeom>
          <a:ln>
            <a:noFill/>
          </a:ln>
          <a:effectLst>
            <a:outerShdw blurRad="292100" dist="139700" dir="2700000" algn="tl" rotWithShape="0">
              <a:srgbClr val="333333">
                <a:alpha val="65000"/>
              </a:srgbClr>
            </a:outerShdw>
          </a:effectLst>
        </p:spPr>
      </p:pic>
      <p:sp>
        <p:nvSpPr>
          <p:cNvPr id="5" name="文本框 14"/>
          <p:cNvSpPr txBox="1"/>
          <p:nvPr/>
        </p:nvSpPr>
        <p:spPr>
          <a:xfrm>
            <a:off x="3563888" y="509941"/>
            <a:ext cx="2291631" cy="561692"/>
          </a:xfrm>
          <a:prstGeom prst="rect">
            <a:avLst/>
          </a:prstGeom>
          <a:solidFill>
            <a:srgbClr val="00B050"/>
          </a:solidFill>
        </p:spPr>
        <p:txBody>
          <a:bodyPr wrap="square" lIns="68580" tIns="34290" rIns="68580" bIns="34290" rtlCol="0">
            <a:spAutoFit/>
          </a:bodyPr>
          <a:lstStyle/>
          <a:p>
            <a:pPr algn="ctr" defTabSz="685800"/>
            <a:r>
              <a:rPr lang="zh-CN" altLang="en-US" sz="3200" b="1" dirty="0" smtClean="0">
                <a:solidFill>
                  <a:schemeClr val="bg1"/>
                </a:solidFill>
                <a:latin typeface="黑体" panose="02010609060101010101" pitchFamily="49" charset="-122"/>
                <a:ea typeface="黑体" panose="02010609060101010101" pitchFamily="49" charset="-122"/>
              </a:rPr>
              <a:t>资料补充</a:t>
            </a:r>
            <a:endParaRPr lang="zh-CN" altLang="en-US" sz="3200" b="1"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7"/>
          <p:cNvSpPr/>
          <p:nvPr/>
        </p:nvSpPr>
        <p:spPr>
          <a:xfrm>
            <a:off x="493713" y="817230"/>
            <a:ext cx="7961312" cy="1272540"/>
          </a:xfrm>
          <a:prstGeom prst="rect">
            <a:avLst/>
          </a:prstGeom>
          <a:noFill/>
          <a:ln w="9525">
            <a:noFill/>
          </a:ln>
        </p:spPr>
        <p:txBody>
          <a:bodyPr>
            <a:spAutoFit/>
          </a:bodyPr>
          <a:lstStyle/>
          <a:p>
            <a:pPr defTabSz="685800">
              <a:lnSpc>
                <a:spcPct val="120000"/>
              </a:lnSpc>
            </a:pPr>
            <a:r>
              <a:rPr lang="zh-CN" altLang="en-US" sz="3200" b="1" dirty="0">
                <a:solidFill>
                  <a:prstClr val="black"/>
                </a:solidFill>
                <a:latin typeface="楷体" panose="02010609060101010101" pitchFamily="49" charset="-122"/>
                <a:ea typeface="楷体" panose="02010609060101010101" pitchFamily="49" charset="-122"/>
              </a:rPr>
              <a:t>    少年周恩来疑惑不解，问道：</a:t>
            </a:r>
            <a:r>
              <a:rPr lang="en-US" altLang="zh-CN" sz="3200" b="1" dirty="0">
                <a:solidFill>
                  <a:prstClr val="black"/>
                </a:solidFill>
                <a:latin typeface="楷体" panose="02010609060101010101" pitchFamily="49" charset="-122"/>
                <a:ea typeface="楷体" panose="02010609060101010101" pitchFamily="49" charset="-122"/>
              </a:rPr>
              <a:t>“</a:t>
            </a:r>
            <a:r>
              <a:rPr lang="zh-CN" altLang="en-US" sz="3200" b="1" dirty="0">
                <a:solidFill>
                  <a:prstClr val="black"/>
                </a:solidFill>
                <a:latin typeface="楷体" panose="02010609060101010101" pitchFamily="49" charset="-122"/>
                <a:ea typeface="楷体" panose="02010609060101010101" pitchFamily="49" charset="-122"/>
              </a:rPr>
              <a:t>被外国人占据？为什么呢？</a:t>
            </a:r>
            <a:r>
              <a:rPr lang="en-US" altLang="zh-CN" sz="3200" b="1" dirty="0">
                <a:solidFill>
                  <a:prstClr val="black"/>
                </a:solidFill>
                <a:latin typeface="楷体" panose="02010609060101010101" pitchFamily="49" charset="-122"/>
                <a:ea typeface="楷体" panose="02010609060101010101" pitchFamily="49" charset="-122"/>
              </a:rPr>
              <a:t>”</a:t>
            </a:r>
            <a:endParaRPr lang="en-US" altLang="zh-CN" sz="3200" b="1" dirty="0">
              <a:solidFill>
                <a:prstClr val="black"/>
              </a:solidFill>
              <a:latin typeface="楷体" panose="02010609060101010101" pitchFamily="49" charset="-122"/>
              <a:ea typeface="楷体" panose="02010609060101010101" pitchFamily="49" charset="-122"/>
            </a:endParaRPr>
          </a:p>
        </p:txBody>
      </p:sp>
      <p:sp>
        <p:nvSpPr>
          <p:cNvPr id="2" name="矩形 7"/>
          <p:cNvSpPr/>
          <p:nvPr/>
        </p:nvSpPr>
        <p:spPr>
          <a:xfrm>
            <a:off x="548957" y="2379330"/>
            <a:ext cx="8055491" cy="1272540"/>
          </a:xfrm>
          <a:prstGeom prst="rect">
            <a:avLst/>
          </a:prstGeom>
          <a:noFill/>
          <a:ln w="9525">
            <a:noFill/>
          </a:ln>
        </p:spPr>
        <p:txBody>
          <a:bodyPr wrap="square">
            <a:spAutoFit/>
          </a:bodyPr>
          <a:lstStyle/>
          <a:p>
            <a:pPr defTabSz="685800">
              <a:lnSpc>
                <a:spcPct val="120000"/>
              </a:lnSpc>
            </a:pPr>
            <a:r>
              <a:rPr lang="zh-CN" altLang="en-US" sz="3200" b="1" dirty="0">
                <a:solidFill>
                  <a:prstClr val="black"/>
                </a:solidFill>
                <a:latin typeface="楷体" panose="02010609060101010101" pitchFamily="49" charset="-122"/>
                <a:ea typeface="楷体" panose="02010609060101010101" pitchFamily="49" charset="-122"/>
              </a:rPr>
              <a:t>    </a:t>
            </a:r>
            <a:r>
              <a:rPr lang="en-US" altLang="zh-CN" sz="3200" b="1" dirty="0">
                <a:solidFill>
                  <a:prstClr val="black"/>
                </a:solidFill>
                <a:latin typeface="楷体" panose="02010609060101010101" pitchFamily="49" charset="-122"/>
                <a:ea typeface="楷体" panose="02010609060101010101" pitchFamily="49" charset="-122"/>
              </a:rPr>
              <a:t>“</a:t>
            </a:r>
            <a:r>
              <a:rPr lang="zh-CN" altLang="en-US" sz="3200" b="1" dirty="0">
                <a:solidFill>
                  <a:prstClr val="black"/>
                </a:solidFill>
                <a:latin typeface="楷体" panose="02010609060101010101" pitchFamily="49" charset="-122"/>
                <a:ea typeface="楷体" panose="02010609060101010101" pitchFamily="49" charset="-122"/>
              </a:rPr>
              <a:t>中华不振哪！</a:t>
            </a:r>
            <a:r>
              <a:rPr lang="en-US" altLang="zh-CN" sz="3200" b="1" dirty="0">
                <a:solidFill>
                  <a:prstClr val="black"/>
                </a:solidFill>
                <a:latin typeface="楷体" panose="02010609060101010101" pitchFamily="49" charset="-122"/>
                <a:ea typeface="楷体" panose="02010609060101010101" pitchFamily="49" charset="-122"/>
              </a:rPr>
              <a:t>”</a:t>
            </a:r>
            <a:r>
              <a:rPr lang="zh-CN" altLang="en-US" sz="3200" b="1" dirty="0">
                <a:solidFill>
                  <a:prstClr val="black"/>
                </a:solidFill>
                <a:latin typeface="楷体" panose="02010609060101010101" pitchFamily="49" charset="-122"/>
                <a:ea typeface="楷体" panose="02010609060101010101" pitchFamily="49" charset="-122"/>
              </a:rPr>
              <a:t>伯父叹了口气，没有再说什么。</a:t>
            </a:r>
            <a:endParaRPr lang="zh-CN" altLang="en-US" sz="3200" b="1" dirty="0">
              <a:solidFill>
                <a:prstClr val="black"/>
              </a:solidFill>
              <a:latin typeface="楷体" panose="02010609060101010101" pitchFamily="49" charset="-122"/>
              <a:ea typeface="楷体" panose="02010609060101010101" pitchFamily="49" charset="-122"/>
            </a:endParaRPr>
          </a:p>
        </p:txBody>
      </p:sp>
      <p:sp>
        <p:nvSpPr>
          <p:cNvPr id="12" name="椭圆 11"/>
          <p:cNvSpPr/>
          <p:nvPr/>
        </p:nvSpPr>
        <p:spPr>
          <a:xfrm>
            <a:off x="1804352" y="2379330"/>
            <a:ext cx="1744606" cy="636270"/>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411510"/>
            <a:ext cx="7128792" cy="2031325"/>
          </a:xfrm>
          <a:prstGeom prst="rect">
            <a:avLst/>
          </a:prstGeom>
        </p:spPr>
        <p:txBody>
          <a:bodyPr wrap="square">
            <a:spAutoFit/>
          </a:bodyPr>
          <a:lstStyle/>
          <a:p>
            <a:pPr defTabSz="685800">
              <a:lnSpc>
                <a:spcPct val="150000"/>
              </a:lnSpc>
            </a:pPr>
            <a:r>
              <a:rPr lang="zh-CN" altLang="en-US" sz="2800" b="1" dirty="0">
                <a:solidFill>
                  <a:prstClr val="black"/>
                </a:solidFill>
                <a:latin typeface="楷体" panose="02010609060101010101" pitchFamily="49" charset="-122"/>
                <a:ea typeface="楷体" panose="02010609060101010101" pitchFamily="49" charset="-122"/>
              </a:rPr>
              <a:t>    十二岁的周恩来当然不能完全明白伯父的话，但是“中华不振”四个字和伯父沉郁的表情却让他难以忘怀</a:t>
            </a:r>
            <a:r>
              <a:rPr lang="zh-CN" altLang="en-US" sz="2800" dirty="0">
                <a:solidFill>
                  <a:prstClr val="black"/>
                </a:solidFill>
                <a:latin typeface="楷体" panose="02010609060101010101" pitchFamily="49" charset="-122"/>
                <a:ea typeface="楷体" panose="02010609060101010101" pitchFamily="49" charset="-122"/>
              </a:rPr>
              <a:t>。</a:t>
            </a:r>
            <a:endParaRPr lang="zh-CN" altLang="en-US" sz="2800" dirty="0">
              <a:solidFill>
                <a:prstClr val="black"/>
              </a:solidFill>
              <a:latin typeface="楷体" panose="02010609060101010101" pitchFamily="49" charset="-122"/>
              <a:ea typeface="楷体" panose="02010609060101010101" pitchFamily="49" charset="-122"/>
            </a:endParaRPr>
          </a:p>
        </p:txBody>
      </p:sp>
      <p:sp>
        <p:nvSpPr>
          <p:cNvPr id="3" name="椭圆 2"/>
          <p:cNvSpPr/>
          <p:nvPr/>
        </p:nvSpPr>
        <p:spPr>
          <a:xfrm>
            <a:off x="3131840" y="1137181"/>
            <a:ext cx="1443566" cy="626179"/>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444208" y="1731552"/>
            <a:ext cx="1668018" cy="278777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9552" y="627534"/>
            <a:ext cx="8280920" cy="3539430"/>
          </a:xfrm>
          <a:prstGeom prst="rect">
            <a:avLst/>
          </a:prstGeom>
        </p:spPr>
        <p:txBody>
          <a:bodyPr wrap="square">
            <a:spAutoFit/>
          </a:bodyPr>
          <a:lstStyle/>
          <a:p>
            <a:r>
              <a:rPr lang="zh-CN" altLang="en-US" sz="2800" b="1" dirty="0" smtClean="0">
                <a:solidFill>
                  <a:prstClr val="black"/>
                </a:solidFill>
                <a:latin typeface="楷体" panose="02010609060101010101" pitchFamily="49" charset="-122"/>
                <a:ea typeface="楷体" panose="02010609060101010101" pitchFamily="49" charset="-122"/>
              </a:rPr>
              <a:t>    周恩来</a:t>
            </a:r>
            <a:r>
              <a:rPr lang="zh-CN" altLang="en-US" sz="2800" b="1" dirty="0">
                <a:solidFill>
                  <a:prstClr val="black"/>
                </a:solidFill>
                <a:latin typeface="楷体" panose="02010609060101010101" pitchFamily="49" charset="-122"/>
                <a:ea typeface="楷体" panose="02010609060101010101" pitchFamily="49" charset="-122"/>
              </a:rPr>
              <a:t>和同学一路上左顾右盼，忽然发现巡警局门前们凑了过去，只见人群中有个女人正在哭诉着什么。一</a:t>
            </a:r>
            <a:r>
              <a:rPr lang="zh-CN" altLang="en-US" sz="2800" b="1" dirty="0" smtClean="0">
                <a:solidFill>
                  <a:prstClr val="black"/>
                </a:solidFill>
                <a:latin typeface="楷体" panose="02010609060101010101" pitchFamily="49" charset="-122"/>
                <a:ea typeface="楷体" panose="02010609060101010101" pitchFamily="49" charset="-122"/>
              </a:rPr>
              <a:t>问才</a:t>
            </a:r>
            <a:r>
              <a:rPr lang="zh-CN" altLang="en-US" sz="2800" b="1" dirty="0">
                <a:solidFill>
                  <a:prstClr val="black"/>
                </a:solidFill>
                <a:latin typeface="楷体" panose="02010609060101010101" pitchFamily="49" charset="-122"/>
                <a:ea typeface="楷体" panose="02010609060101010101" pitchFamily="49" charset="-122"/>
              </a:rPr>
              <a:t>知道，这个女人的亲人被外国人的汽车轧死了，她原本指望巡警局给她撑腰，惩处这个外国人，谁知中国巡警不但不惩处肇事的外国人，反而训斥她。围观的中国人都紧握着拳头，但这是在被外国人占据的地盘里，谁又敢怎么样呢?大家只能劝慰这个不幸的女人。</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6" name="矩形 5"/>
          <p:cNvSpPr/>
          <p:nvPr/>
        </p:nvSpPr>
        <p:spPr>
          <a:xfrm>
            <a:off x="179512" y="171095"/>
            <a:ext cx="1152128" cy="384431"/>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2400" b="1" dirty="0" smtClean="0"/>
              <a:t>目 睹</a:t>
            </a:r>
            <a:endParaRPr lang="zh-CN" altLang="en-US" sz="2400" b="1"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03848" y="1131590"/>
            <a:ext cx="5184576" cy="2031325"/>
          </a:xfrm>
          <a:prstGeom prst="rect">
            <a:avLst/>
          </a:prstGeom>
        </p:spPr>
        <p:txBody>
          <a:bodyPr wrap="square">
            <a:spAutoFit/>
          </a:bodyPr>
          <a:lstStyle/>
          <a:p>
            <a:pPr defTabSz="685800">
              <a:lnSpc>
                <a:spcPct val="150000"/>
              </a:lnSpc>
            </a:pPr>
            <a:r>
              <a:rPr lang="zh-CN" altLang="en-US" sz="2800" b="1" dirty="0">
                <a:solidFill>
                  <a:prstClr val="black"/>
                </a:solidFill>
                <a:latin typeface="楷体" panose="02010609060101010101" pitchFamily="49" charset="-122"/>
                <a:ea typeface="楷体" panose="02010609060101010101" pitchFamily="49" charset="-122"/>
              </a:rPr>
              <a:t>    此时的周恩来才真正体会到“中华不振”这四个字的沉重分量。</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3" name="椭圆 2"/>
          <p:cNvSpPr/>
          <p:nvPr/>
        </p:nvSpPr>
        <p:spPr>
          <a:xfrm>
            <a:off x="3995936" y="1836324"/>
            <a:ext cx="1512168" cy="608104"/>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pic>
        <p:nvPicPr>
          <p:cNvPr id="5" name="图片 4" descr="周恩来.jpg"/>
          <p:cNvPicPr>
            <a:picLocks noChangeAspect="1"/>
          </p:cNvPicPr>
          <p:nvPr/>
        </p:nvPicPr>
        <p:blipFill>
          <a:blip r:embed="rId1"/>
          <a:stretch>
            <a:fillRect/>
          </a:stretch>
        </p:blipFill>
        <p:spPr>
          <a:xfrm>
            <a:off x="683568" y="987574"/>
            <a:ext cx="2016224" cy="2771509"/>
          </a:xfrm>
          <a:prstGeom prst="ellipse">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75656" y="843558"/>
            <a:ext cx="4968875" cy="715581"/>
          </a:xfrm>
          <a:prstGeom prst="rect">
            <a:avLst/>
          </a:prstGeom>
          <a:ln w="12700" cmpd="sng">
            <a:noFill/>
            <a:prstDash val="sysDot"/>
          </a:ln>
        </p:spPr>
        <p:txBody>
          <a:bodyPr wrap="square">
            <a:spAutoFit/>
          </a:bodyPr>
          <a:lstStyle/>
          <a:p>
            <a:pPr>
              <a:lnSpc>
                <a:spcPct val="150000"/>
              </a:lnSpc>
            </a:pPr>
            <a:r>
              <a:rPr lang="zh-CN" altLang="en-US" sz="3200" b="1" dirty="0">
                <a:solidFill>
                  <a:prstClr val="black"/>
                </a:solidFill>
                <a:latin typeface="+mn-ea"/>
                <a:cs typeface="黑体" panose="02010609060101010101" pitchFamily="49" charset="-122"/>
              </a:rPr>
              <a:t>“中华不振”是什么意思？</a:t>
            </a:r>
            <a:endParaRPr lang="zh-CN" altLang="en-US" sz="3200" b="1" dirty="0">
              <a:solidFill>
                <a:prstClr val="black"/>
              </a:solidFill>
              <a:latin typeface="+mn-ea"/>
              <a:cs typeface="黑体" panose="02010609060101010101" pitchFamily="49" charset="-122"/>
            </a:endParaRPr>
          </a:p>
        </p:txBody>
      </p:sp>
      <p:sp>
        <p:nvSpPr>
          <p:cNvPr id="6" name="矩形 5"/>
          <p:cNvSpPr/>
          <p:nvPr/>
        </p:nvSpPr>
        <p:spPr>
          <a:xfrm>
            <a:off x="1619672" y="1851669"/>
            <a:ext cx="6387245" cy="2031325"/>
          </a:xfrm>
          <a:prstGeom prst="rect">
            <a:avLst/>
          </a:prstGeom>
          <a:ln w="12700" cmpd="sng">
            <a:noFill/>
            <a:prstDash val="sysDot"/>
          </a:ln>
        </p:spPr>
        <p:txBody>
          <a:bodyPr wrap="square">
            <a:spAutoFit/>
          </a:bodyPr>
          <a:lstStyle/>
          <a:p>
            <a:pPr>
              <a:lnSpc>
                <a:spcPct val="150000"/>
              </a:lnSpc>
              <a:buFont typeface="Wingdings" panose="05000000000000000000" pitchFamily="2" charset="2"/>
              <a:buNone/>
            </a:pPr>
            <a:r>
              <a:rPr lang="en-US" altLang="zh-CN" sz="2800" b="1" dirty="0">
                <a:solidFill>
                  <a:srgbClr val="FF0000"/>
                </a:solidFill>
                <a:latin typeface="宋体" panose="02010600030101010101" pitchFamily="2" charset="-122"/>
                <a:ea typeface="宋体" panose="02010600030101010101" pitchFamily="2" charset="-122"/>
              </a:rPr>
              <a:t>    </a:t>
            </a:r>
            <a:r>
              <a:rPr lang="zh-CN" altLang="en-US" sz="2800" b="1" dirty="0">
                <a:solidFill>
                  <a:srgbClr val="FF0000"/>
                </a:solidFill>
                <a:latin typeface="楷体" panose="02010609060101010101" pitchFamily="49" charset="-122"/>
                <a:ea typeface="楷体" panose="02010609060101010101" pitchFamily="49" charset="-122"/>
              </a:rPr>
              <a:t>以前政府腐败，国家不强盛，许多帝国主义国家和我国签订不平等条约。当时的国家不振作，软弱无能。</a:t>
            </a:r>
            <a:endParaRPr lang="en-US" altLang="zh-CN" sz="2800" b="1" dirty="0">
              <a:solidFill>
                <a:srgbClr val="FF0000"/>
              </a:solidFill>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04472" y="620446"/>
            <a:ext cx="1015200" cy="1015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442808"/>
            <a:ext cx="7452157" cy="830997"/>
          </a:xfrm>
          <a:prstGeom prst="rect">
            <a:avLst/>
          </a:prstGeom>
          <a:noFill/>
        </p:spPr>
        <p:txBody>
          <a:bodyPr wrap="square" rtlCol="0">
            <a:spAutoFit/>
          </a:bodyPr>
          <a:lstStyle/>
          <a:p>
            <a:pPr defTabSz="685800"/>
            <a:r>
              <a:rPr lang="zh-CN" altLang="en-US" sz="2400" dirty="0">
                <a:solidFill>
                  <a:prstClr val="black"/>
                </a:solidFill>
                <a:latin typeface="黑体" panose="02010609060101010101" pitchFamily="49" charset="-122"/>
                <a:ea typeface="黑体" panose="02010609060101010101" pitchFamily="49" charset="-122"/>
              </a:rPr>
              <a:t>    </a:t>
            </a:r>
            <a:r>
              <a:rPr lang="zh-CN" altLang="en-US" sz="2400" dirty="0" smtClean="0">
                <a:solidFill>
                  <a:prstClr val="black"/>
                </a:solidFill>
                <a:latin typeface="黑体" panose="02010609060101010101" pitchFamily="49" charset="-122"/>
                <a:ea typeface="黑体" panose="02010609060101010101" pitchFamily="49" charset="-122"/>
              </a:rPr>
              <a:t>再次</a:t>
            </a:r>
            <a:r>
              <a:rPr lang="zh-CN" altLang="en-US" sz="2400" dirty="0">
                <a:solidFill>
                  <a:prstClr val="black"/>
                </a:solidFill>
                <a:latin typeface="黑体" panose="02010609060101010101" pitchFamily="49" charset="-122"/>
                <a:ea typeface="黑体" panose="02010609060101010101" pitchFamily="49" charset="-122"/>
              </a:rPr>
              <a:t>默读课文第</a:t>
            </a:r>
            <a:r>
              <a:rPr lang="en-US" altLang="zh-CN" sz="2400" dirty="0" smtClean="0">
                <a:solidFill>
                  <a:prstClr val="black"/>
                </a:solidFill>
                <a:latin typeface="黑体" panose="02010609060101010101" pitchFamily="49" charset="-122"/>
                <a:ea typeface="黑体" panose="02010609060101010101" pitchFamily="49" charset="-122"/>
              </a:rPr>
              <a:t>11-17</a:t>
            </a:r>
            <a:r>
              <a:rPr lang="zh-CN" altLang="en-US" sz="2400" dirty="0">
                <a:solidFill>
                  <a:prstClr val="black"/>
                </a:solidFill>
                <a:latin typeface="黑体" panose="02010609060101010101" pitchFamily="49" charset="-122"/>
                <a:ea typeface="黑体" panose="02010609060101010101" pitchFamily="49" charset="-122"/>
              </a:rPr>
              <a:t>自然段，</a:t>
            </a:r>
            <a:r>
              <a:rPr lang="zh-CN" altLang="en-US" sz="2400" dirty="0" smtClean="0">
                <a:solidFill>
                  <a:prstClr val="black"/>
                </a:solidFill>
                <a:latin typeface="黑体" panose="02010609060101010101" pitchFamily="49" charset="-122"/>
                <a:ea typeface="黑体" panose="02010609060101010101" pitchFamily="49" charset="-122"/>
              </a:rPr>
              <a:t>根据提示</a:t>
            </a:r>
            <a:r>
              <a:rPr lang="zh-CN" altLang="en-US" sz="2400" dirty="0">
                <a:solidFill>
                  <a:prstClr val="black"/>
                </a:solidFill>
                <a:latin typeface="黑体" panose="02010609060101010101" pitchFamily="49" charset="-122"/>
                <a:ea typeface="黑体" panose="02010609060101010101" pitchFamily="49" charset="-122"/>
              </a:rPr>
              <a:t>，搜集相关信息，</a:t>
            </a:r>
            <a:r>
              <a:rPr lang="zh-CN" altLang="en-US" sz="2400" dirty="0" smtClean="0">
                <a:solidFill>
                  <a:prstClr val="black"/>
                </a:solidFill>
                <a:latin typeface="黑体" panose="02010609060101010101" pitchFamily="49" charset="-122"/>
                <a:ea typeface="黑体" panose="02010609060101010101" pitchFamily="49" charset="-122"/>
              </a:rPr>
              <a:t>填写表格吧</a:t>
            </a:r>
            <a:r>
              <a:rPr lang="zh-CN" altLang="en-US" sz="2400" dirty="0">
                <a:solidFill>
                  <a:prstClr val="black"/>
                </a:solidFill>
                <a:latin typeface="黑体" panose="02010609060101010101" pitchFamily="49" charset="-122"/>
                <a:ea typeface="黑体" panose="02010609060101010101" pitchFamily="49" charset="-122"/>
              </a:rPr>
              <a:t>。</a:t>
            </a:r>
            <a:endParaRPr lang="zh-CN" altLang="en-US" sz="2400" dirty="0">
              <a:solidFill>
                <a:prstClr val="black"/>
              </a:solidFill>
              <a:latin typeface="黑体" panose="02010609060101010101" pitchFamily="49" charset="-122"/>
              <a:ea typeface="黑体" panose="02010609060101010101" pitchFamily="49" charset="-122"/>
            </a:endParaRPr>
          </a:p>
        </p:txBody>
      </p:sp>
      <p:graphicFrame>
        <p:nvGraphicFramePr>
          <p:cNvPr id="4" name="表格 3"/>
          <p:cNvGraphicFramePr>
            <a:graphicFrameLocks noGrp="1"/>
          </p:cNvGraphicFramePr>
          <p:nvPr/>
        </p:nvGraphicFramePr>
        <p:xfrm>
          <a:off x="899592" y="1281989"/>
          <a:ext cx="7884205" cy="3394377"/>
        </p:xfrm>
        <a:graphic>
          <a:graphicData uri="http://schemas.openxmlformats.org/drawingml/2006/table">
            <a:tbl>
              <a:tblPr/>
              <a:tblGrid>
                <a:gridCol w="948394"/>
                <a:gridCol w="948394"/>
                <a:gridCol w="2279677"/>
                <a:gridCol w="2448271"/>
                <a:gridCol w="1259469"/>
              </a:tblGrid>
              <a:tr h="396155">
                <a:tc gridSpan="5">
                  <a:txBody>
                    <a:bodyPr/>
                    <a:lstStyle/>
                    <a:p>
                      <a:pPr algn="ctr"/>
                      <a:r>
                        <a:rPr lang="zh-CN" altLang="en-US" sz="2000" b="1" dirty="0" smtClean="0">
                          <a:latin typeface="楷体" panose="02010609060101010101" pitchFamily="49" charset="-122"/>
                          <a:ea typeface="楷体" panose="02010609060101010101" pitchFamily="49" charset="-122"/>
                        </a:rPr>
                        <a:t> </a:t>
                      </a:r>
                      <a:r>
                        <a:rPr lang="zh-CN" altLang="en-US" sz="2000" b="1" dirty="0" smtClean="0">
                          <a:latin typeface="黑体" panose="02010609060101010101" pitchFamily="49" charset="-122"/>
                          <a:ea typeface="黑体" panose="02010609060101010101" pitchFamily="49" charset="-122"/>
                        </a:rPr>
                        <a:t>体会“中华不振”，探寻立志原因</a:t>
                      </a:r>
                      <a:endParaRPr lang="zh-CN" altLang="en-US" sz="2000" b="1" dirty="0">
                        <a:latin typeface="黑体" panose="02010609060101010101" pitchFamily="49" charset="-122"/>
                        <a:ea typeface="黑体" panose="02010609060101010101" pitchFamily="49" charset="-122"/>
                      </a:endParaRPr>
                    </a:p>
                  </a:txBody>
                  <a:tcP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solidFill>
                      <a:schemeClr val="bg1"/>
                    </a:solidFill>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solidFill>
                      <a:schemeClr val="bg1"/>
                    </a:solidFill>
                  </a:tcPr>
                </a:tc>
                <a:tc hMerge="1">
                  <a:tcPr/>
                </a:tc>
                <a:tc hMerge="1">
                  <a:tcPr/>
                </a:tc>
                <a:tc hMerge="1">
                  <a:tcPr>
                    <a:lnL w="12700" cap="flat" cmpd="sng" algn="ctr">
                      <a:solidFill>
                        <a:schemeClr val="tx1"/>
                      </a:solidFill>
                      <a:prstDash val="solid"/>
                      <a:round/>
                      <a:headEnd type="none" w="med" len="med"/>
                      <a:tailEnd type="none" w="med" len="me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solidFill>
                      <a:schemeClr val="bg1"/>
                    </a:solidFill>
                  </a:tcPr>
                </a:tc>
              </a:tr>
              <a:tr h="479048">
                <a:tc>
                  <a:txBody>
                    <a:bodyPr/>
                    <a:lstStyle/>
                    <a:p>
                      <a:pPr algn="ctr"/>
                      <a:endParaRPr lang="zh-CN" altLang="en-US" sz="2000" b="1"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altLang="en-US" sz="2000" b="1" dirty="0" smtClean="0">
                          <a:latin typeface="+mn-ea"/>
                          <a:ea typeface="+mn-ea"/>
                        </a:rPr>
                        <a:t>人物</a:t>
                      </a:r>
                      <a:endParaRPr lang="zh-CN" altLang="en-US" sz="2000" b="1"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altLang="en-US" sz="2000" b="1" dirty="0" smtClean="0">
                          <a:latin typeface="+mn-ea"/>
                          <a:ea typeface="+mn-ea"/>
                        </a:rPr>
                        <a:t>表现</a:t>
                      </a:r>
                      <a:endParaRPr lang="zh-CN" altLang="en-US" sz="2000" b="1"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altLang="en-US" sz="2000" b="1" dirty="0" smtClean="0">
                          <a:latin typeface="+mn-ea"/>
                          <a:ea typeface="+mn-ea"/>
                        </a:rPr>
                        <a:t>周恩来的想法</a:t>
                      </a:r>
                      <a:endParaRPr lang="zh-CN" altLang="en-US" sz="2000" b="1"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altLang="en-US" sz="2000" b="1" dirty="0" smtClean="0">
                          <a:latin typeface="+mn-ea"/>
                          <a:ea typeface="+mn-ea"/>
                        </a:rPr>
                        <a:t>心理活动</a:t>
                      </a:r>
                      <a:endParaRPr lang="zh-CN" altLang="en-US" sz="2000" b="1"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6242">
                <a:tc>
                  <a:txBody>
                    <a:bodyPr/>
                    <a:lstStyle/>
                    <a:p>
                      <a:pPr algn="ctr"/>
                      <a:r>
                        <a:rPr lang="zh-CN" altLang="en-US" sz="2000" b="1" kern="1200" dirty="0" smtClean="0">
                          <a:solidFill>
                            <a:schemeClr val="tx1"/>
                          </a:solidFill>
                          <a:latin typeface="+mn-ea"/>
                          <a:ea typeface="+mn-ea"/>
                          <a:cs typeface="+mn-cs"/>
                        </a:rPr>
                        <a:t>耳闻</a:t>
                      </a:r>
                      <a:endParaRPr lang="en-US" altLang="zh-CN" sz="2000" b="1" kern="1200" dirty="0" smtClean="0">
                        <a:solidFill>
                          <a:schemeClr val="tx1"/>
                        </a:solidFill>
                        <a:latin typeface="+mn-ea"/>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altLang="en-US" sz="2000" b="1" dirty="0" smtClean="0">
                          <a:latin typeface="楷体" panose="02010609060101010101" pitchFamily="49" charset="-122"/>
                          <a:ea typeface="楷体" panose="02010609060101010101" pitchFamily="49" charset="-122"/>
                        </a:rPr>
                        <a:t>伯父</a:t>
                      </a:r>
                      <a:endParaRPr lang="zh-CN" altLang="en-US" sz="2000" b="1" dirty="0">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altLang="en-US" sz="2000" b="1" dirty="0" smtClean="0">
                          <a:latin typeface="楷体" panose="02010609060101010101" pitchFamily="49" charset="-122"/>
                          <a:ea typeface="楷体" panose="02010609060101010101" pitchFamily="49" charset="-122"/>
                        </a:rPr>
                        <a:t>叹气、没再说了</a:t>
                      </a:r>
                      <a:endParaRPr lang="zh-CN" altLang="en-US" sz="2000" b="1" dirty="0">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2000" b="1" dirty="0">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2000" b="1" dirty="0">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solidFill>
                      <a:schemeClr val="bg1"/>
                    </a:solidFill>
                  </a:tcPr>
                </a:tc>
              </a:tr>
              <a:tr h="729509">
                <a:tc rowSpan="3">
                  <a:txBody>
                    <a:bodyPr/>
                    <a:lstStyle/>
                    <a:p>
                      <a:pPr algn="ctr"/>
                      <a:endParaRPr lang="en-US" altLang="zh-CN" sz="2000" b="1" kern="1200" dirty="0" smtClean="0">
                        <a:solidFill>
                          <a:schemeClr val="tx1"/>
                        </a:solidFill>
                        <a:latin typeface="+mn-ea"/>
                        <a:ea typeface="+mn-ea"/>
                        <a:cs typeface="+mn-cs"/>
                      </a:endParaRPr>
                    </a:p>
                    <a:p>
                      <a:pPr algn="ctr"/>
                      <a:endParaRPr lang="en-US" altLang="zh-CN" sz="2000" b="1" kern="1200" dirty="0" smtClean="0">
                        <a:solidFill>
                          <a:schemeClr val="tx1"/>
                        </a:solidFill>
                        <a:latin typeface="+mn-ea"/>
                        <a:ea typeface="+mn-ea"/>
                        <a:cs typeface="+mn-cs"/>
                      </a:endParaRPr>
                    </a:p>
                    <a:p>
                      <a:pPr algn="ctr"/>
                      <a:endParaRPr lang="en-US" altLang="zh-CN" sz="2000" b="1" kern="1200" dirty="0" smtClean="0">
                        <a:solidFill>
                          <a:schemeClr val="tx1"/>
                        </a:solidFill>
                        <a:latin typeface="+mn-ea"/>
                        <a:ea typeface="+mn-ea"/>
                        <a:cs typeface="+mn-cs"/>
                      </a:endParaRPr>
                    </a:p>
                    <a:p>
                      <a:pPr algn="ctr"/>
                      <a:r>
                        <a:rPr lang="zh-CN" altLang="en-US" sz="2000" b="1" kern="1200" dirty="0" smtClean="0">
                          <a:solidFill>
                            <a:schemeClr val="tx1"/>
                          </a:solidFill>
                          <a:latin typeface="+mn-ea"/>
                          <a:ea typeface="+mn-ea"/>
                          <a:cs typeface="+mn-cs"/>
                        </a:rPr>
                        <a:t>目睹</a:t>
                      </a:r>
                      <a:endParaRPr lang="zh-CN" altLang="en-US" sz="2000" b="1" kern="1200" dirty="0">
                        <a:solidFill>
                          <a:schemeClr val="tx1"/>
                        </a:solidFill>
                        <a:latin typeface="+mn-ea"/>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altLang="en-US" sz="2000" b="1" dirty="0" smtClean="0">
                          <a:latin typeface="楷体" panose="02010609060101010101" pitchFamily="49" charset="-122"/>
                          <a:ea typeface="楷体" panose="02010609060101010101" pitchFamily="49" charset="-122"/>
                        </a:rPr>
                        <a:t>妇女</a:t>
                      </a:r>
                      <a:endParaRPr lang="zh-CN" altLang="en-US" sz="2000" b="1" dirty="0">
                        <a:latin typeface="楷体" panose="02010609060101010101" pitchFamily="49" charset="-122"/>
                        <a:ea typeface="楷体"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altLang="en-US" sz="2000" b="1" dirty="0" smtClean="0">
                          <a:latin typeface="楷体" panose="02010609060101010101" pitchFamily="49" charset="-122"/>
                          <a:ea typeface="楷体" panose="02010609060101010101" pitchFamily="49" charset="-122"/>
                        </a:rPr>
                        <a:t>哭诉，指望中国巡警帮忙反招训斥</a:t>
                      </a:r>
                      <a:endParaRPr lang="zh-CN" altLang="en-US" sz="2000" b="1" dirty="0">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2000" b="1" dirty="0">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algn="ctr"/>
                      <a:endParaRPr lang="zh-CN" altLang="en-US" sz="2000" b="1" dirty="0">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noFill/>
                      <a:prstDash val="solid"/>
                      <a:round/>
                      <a:headEnd type="none" w="med" len="med"/>
                      <a:tailEnd type="none" w="med" len="med"/>
                    </a:lnTlToBr>
                    <a:lnBlToTr w="12700" cmpd="sng">
                      <a:noFill/>
                      <a:prstDash val="solid"/>
                    </a:lnBlToTr>
                    <a:solidFill>
                      <a:schemeClr val="bg1"/>
                    </a:solidFill>
                  </a:tcPr>
                </a:tc>
              </a:tr>
              <a:tr h="682298">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altLang="en-US" sz="2000" b="1" dirty="0" smtClean="0">
                          <a:latin typeface="楷体" panose="02010609060101010101" pitchFamily="49" charset="-122"/>
                          <a:ea typeface="楷体" panose="02010609060101010101" pitchFamily="49" charset="-122"/>
                        </a:rPr>
                        <a:t>巡警</a:t>
                      </a:r>
                      <a:endParaRPr lang="zh-CN" altLang="en-US" sz="2000" b="1" dirty="0">
                        <a:latin typeface="楷体" panose="02010609060101010101" pitchFamily="49" charset="-122"/>
                        <a:ea typeface="楷体"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altLang="en-US" sz="2000" b="1" kern="0" spc="-200" baseline="0" dirty="0" smtClean="0">
                          <a:latin typeface="楷体" panose="02010609060101010101" pitchFamily="49" charset="-122"/>
                          <a:ea typeface="楷体" panose="02010609060101010101" pitchFamily="49" charset="-122"/>
                        </a:rPr>
                        <a:t>（不帮忙）训斥妇女</a:t>
                      </a:r>
                      <a:endParaRPr lang="zh-CN" altLang="en-US" sz="2000" b="1" kern="0" spc="-200" baseline="0" dirty="0">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2000" b="1" dirty="0">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82298">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altLang="en-US" sz="2000" b="1" dirty="0" smtClean="0">
                          <a:latin typeface="楷体" panose="02010609060101010101" pitchFamily="49" charset="-122"/>
                          <a:ea typeface="楷体" panose="02010609060101010101" pitchFamily="49" charset="-122"/>
                        </a:rPr>
                        <a:t>围观群众</a:t>
                      </a:r>
                      <a:endParaRPr lang="zh-CN" altLang="en-US" sz="2000" b="1" dirty="0">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solidFill>
                        <a:schemeClr val="tx1"/>
                      </a:solidFill>
                      <a:prstDash val="solid"/>
                    </a:lnB>
                    <a:solidFill>
                      <a:schemeClr val="bg1"/>
                    </a:solidFill>
                  </a:tcPr>
                </a:tc>
                <a:tc>
                  <a:txBody>
                    <a:bodyPr/>
                    <a:lstStyle/>
                    <a:p>
                      <a:pPr algn="ctr"/>
                      <a:r>
                        <a:rPr lang="zh-CN" altLang="en-US" sz="2000" b="1" dirty="0" smtClean="0">
                          <a:latin typeface="楷体" panose="02010609060101010101" pitchFamily="49" charset="-122"/>
                          <a:ea typeface="楷体" panose="02010609060101010101" pitchFamily="49" charset="-122"/>
                        </a:rPr>
                        <a:t>握紧拳头，只能劝慰</a:t>
                      </a:r>
                      <a:endParaRPr lang="zh-CN" altLang="en-US" sz="2000" b="1" dirty="0">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2000" b="1" dirty="0">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TextBox 6"/>
          <p:cNvSpPr txBox="1"/>
          <p:nvPr/>
        </p:nvSpPr>
        <p:spPr>
          <a:xfrm>
            <a:off x="5074017" y="2140788"/>
            <a:ext cx="2340260" cy="400110"/>
          </a:xfrm>
          <a:prstGeom prst="rect">
            <a:avLst/>
          </a:prstGeom>
          <a:noFill/>
        </p:spPr>
        <p:txBody>
          <a:bodyPr wrap="square" rtlCol="0">
            <a:spAutoFit/>
          </a:bodyPr>
          <a:lstStyle/>
          <a:p>
            <a:pPr defTabSz="685800"/>
            <a:r>
              <a:rPr lang="zh-CN" altLang="en-US" sz="2000" b="1" dirty="0">
                <a:solidFill>
                  <a:srgbClr val="FF0000"/>
                </a:solidFill>
                <a:latin typeface="楷体" panose="02010609060101010101" pitchFamily="49" charset="-122"/>
                <a:ea typeface="楷体" panose="02010609060101010101" pitchFamily="49" charset="-122"/>
              </a:rPr>
              <a:t>为什么被占据</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5087012" y="2720908"/>
            <a:ext cx="2772308" cy="400110"/>
          </a:xfrm>
          <a:prstGeom prst="rect">
            <a:avLst/>
          </a:prstGeom>
          <a:noFill/>
        </p:spPr>
        <p:txBody>
          <a:bodyPr wrap="square" rtlCol="0">
            <a:spAutoFit/>
          </a:bodyPr>
          <a:lstStyle/>
          <a:p>
            <a:pPr defTabSz="685800"/>
            <a:r>
              <a:rPr lang="zh-CN" altLang="en-US" sz="2000" b="1" dirty="0">
                <a:solidFill>
                  <a:srgbClr val="FF0000"/>
                </a:solidFill>
                <a:latin typeface="楷体" panose="02010609060101010101" pitchFamily="49" charset="-122"/>
                <a:ea typeface="楷体" panose="02010609060101010101" pitchFamily="49" charset="-122"/>
              </a:rPr>
              <a:t>认为巡警</a:t>
            </a:r>
            <a:r>
              <a:rPr lang="zh-CN" altLang="en-US" sz="2000" b="1" dirty="0" smtClean="0">
                <a:solidFill>
                  <a:srgbClr val="FF0000"/>
                </a:solidFill>
                <a:latin typeface="楷体" panose="02010609060101010101" pitchFamily="49" charset="-122"/>
                <a:ea typeface="楷体" panose="02010609060101010101" pitchFamily="49" charset="-122"/>
              </a:rPr>
              <a:t>肯定会</a:t>
            </a:r>
            <a:r>
              <a:rPr lang="zh-CN" altLang="en-US" sz="2000" b="1" dirty="0">
                <a:solidFill>
                  <a:srgbClr val="FF0000"/>
                </a:solidFill>
                <a:latin typeface="楷体" panose="02010609060101010101" pitchFamily="49" charset="-122"/>
                <a:ea typeface="楷体" panose="02010609060101010101" pitchFamily="49" charset="-122"/>
              </a:rPr>
              <a:t>帮忙</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10" name="TextBox 9"/>
          <p:cNvSpPr txBox="1"/>
          <p:nvPr/>
        </p:nvSpPr>
        <p:spPr>
          <a:xfrm>
            <a:off x="5088959" y="3301028"/>
            <a:ext cx="2523003" cy="707886"/>
          </a:xfrm>
          <a:prstGeom prst="rect">
            <a:avLst/>
          </a:prstGeom>
          <a:noFill/>
        </p:spPr>
        <p:txBody>
          <a:bodyPr wrap="square" rtlCol="0">
            <a:spAutoFit/>
          </a:bodyPr>
          <a:lstStyle/>
          <a:p>
            <a:pPr defTabSz="685800"/>
            <a:r>
              <a:rPr lang="zh-CN" altLang="en-US" sz="2000" b="1" dirty="0">
                <a:solidFill>
                  <a:srgbClr val="FF0000"/>
                </a:solidFill>
                <a:latin typeface="楷体" panose="02010609060101010101" pitchFamily="49" charset="-122"/>
                <a:ea typeface="楷体" panose="02010609060101010101" pitchFamily="49" charset="-122"/>
              </a:rPr>
              <a:t>太气人了，为什么会这样</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11" name="TextBox 10"/>
          <p:cNvSpPr txBox="1"/>
          <p:nvPr/>
        </p:nvSpPr>
        <p:spPr>
          <a:xfrm>
            <a:off x="5272374" y="4067179"/>
            <a:ext cx="1943545" cy="400110"/>
          </a:xfrm>
          <a:prstGeom prst="rect">
            <a:avLst/>
          </a:prstGeom>
          <a:noFill/>
        </p:spPr>
        <p:txBody>
          <a:bodyPr wrap="square" rtlCol="0">
            <a:spAutoFit/>
          </a:bodyPr>
          <a:lstStyle/>
          <a:p>
            <a:pPr defTabSz="685800"/>
            <a:r>
              <a:rPr lang="zh-CN" altLang="en-US" sz="2000" b="1" dirty="0">
                <a:solidFill>
                  <a:srgbClr val="FF0000"/>
                </a:solidFill>
                <a:latin typeface="楷体" panose="02010609060101010101" pitchFamily="49" charset="-122"/>
                <a:ea typeface="楷体" panose="02010609060101010101" pitchFamily="49" charset="-122"/>
              </a:rPr>
              <a:t>落后就要挨打</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12" name="TextBox 6"/>
          <p:cNvSpPr txBox="1"/>
          <p:nvPr/>
        </p:nvSpPr>
        <p:spPr>
          <a:xfrm>
            <a:off x="7524328" y="2116651"/>
            <a:ext cx="1224136" cy="400110"/>
          </a:xfrm>
          <a:prstGeom prst="rect">
            <a:avLst/>
          </a:prstGeom>
          <a:noFill/>
        </p:spPr>
        <p:txBody>
          <a:bodyPr wrap="square" rtlCol="0">
            <a:spAutoFit/>
          </a:bodyPr>
          <a:lstStyle/>
          <a:p>
            <a:pPr defTabSz="685800"/>
            <a:r>
              <a:rPr lang="zh-CN" altLang="en-US" sz="2000" b="1" dirty="0">
                <a:solidFill>
                  <a:srgbClr val="FF0000"/>
                </a:solidFill>
                <a:latin typeface="楷体" panose="02010609060101010101" pitchFamily="49" charset="-122"/>
                <a:ea typeface="楷体" panose="02010609060101010101" pitchFamily="49" charset="-122"/>
              </a:rPr>
              <a:t>疑惑不解</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13" name="TextBox 6"/>
          <p:cNvSpPr txBox="1"/>
          <p:nvPr/>
        </p:nvSpPr>
        <p:spPr>
          <a:xfrm>
            <a:off x="7523409" y="3351423"/>
            <a:ext cx="1224136" cy="400110"/>
          </a:xfrm>
          <a:prstGeom prst="rect">
            <a:avLst/>
          </a:prstGeom>
          <a:noFill/>
        </p:spPr>
        <p:txBody>
          <a:bodyPr wrap="square" rtlCol="0">
            <a:spAutoFit/>
          </a:bodyPr>
          <a:lstStyle/>
          <a:p>
            <a:pPr defTabSz="685800"/>
            <a:r>
              <a:rPr lang="zh-CN" altLang="en-US" sz="2000" b="1" dirty="0">
                <a:solidFill>
                  <a:srgbClr val="FF0000"/>
                </a:solidFill>
                <a:latin typeface="楷体" panose="02010609060101010101" pitchFamily="49" charset="-122"/>
                <a:ea typeface="楷体" panose="02010609060101010101" pitchFamily="49" charset="-122"/>
              </a:rPr>
              <a:t>切身体会</a:t>
            </a:r>
            <a:endParaRPr lang="zh-CN" altLang="en-US" sz="20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31419" y="771550"/>
            <a:ext cx="7681163" cy="3539430"/>
          </a:xfrm>
          <a:prstGeom prst="rect">
            <a:avLst/>
          </a:prstGeom>
          <a:noFill/>
          <a:ln w="9525">
            <a:noFill/>
            <a:miter lim="800000"/>
          </a:ln>
        </p:spPr>
        <p:txBody>
          <a:bodyPr wrap="square">
            <a:spAutoFit/>
          </a:bodyPr>
          <a:lstStyle/>
          <a:p>
            <a:pPr algn="just" fontAlgn="base">
              <a:spcBef>
                <a:spcPct val="0"/>
              </a:spcBef>
              <a:spcAft>
                <a:spcPct val="0"/>
              </a:spcAft>
            </a:pPr>
            <a:r>
              <a:rPr lang="zh-CN" altLang="en-US" sz="2800" b="1" dirty="0">
                <a:solidFill>
                  <a:srgbClr val="990033"/>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u="sng" dirty="0">
                <a:solidFill>
                  <a:srgbClr val="0000FF"/>
                </a:solidFill>
                <a:latin typeface="楷体" panose="02010609060101010101" pitchFamily="49" charset="-122"/>
                <a:ea typeface="楷体" panose="02010609060101010101" pitchFamily="49" charset="-122"/>
                <a:cs typeface="楷体" panose="02010609060101010101" pitchFamily="49" charset="-122"/>
              </a:rPr>
              <a:t>周恩来</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1898</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1976</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），伟大的马克思列宁主义者，中国无产阶级革命家、政治家、军事家、外交家，中国共产党、中华人民共和国和中国人民解放军的主要缔造者和领导人之一</a:t>
            </a: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毕业于南开大学，早年留学日本、法国等地，回国后担任黄埔军校政治部副主任、主任，自</a:t>
            </a: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1949</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年起任中华人民共和国国务院总理，</a:t>
            </a:r>
            <a:r>
              <a:rPr lang="en-US" altLang="zh-CN"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1976</a:t>
            </a: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年逝世。</a:t>
            </a:r>
            <a:endPar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29920" y="1131590"/>
            <a:ext cx="7884160" cy="1296670"/>
          </a:xfrm>
          <a:prstGeom prst="rect">
            <a:avLst/>
          </a:prstGeom>
        </p:spPr>
        <p:txBody>
          <a:bodyPr wrap="square">
            <a:spAutoFit/>
          </a:bodyPr>
          <a:lstStyle/>
          <a:p>
            <a:pPr indent="647700">
              <a:lnSpc>
                <a:spcPct val="140000"/>
              </a:lnSpc>
            </a:pPr>
            <a:r>
              <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rPr>
              <a:t>怎么把祖国和人民从苦难和屈辱中拯救出来呢？这个问题像一团烈火一直燃烧在周恩来心中。</a:t>
            </a:r>
            <a:endParaRPr lang="zh-CN" altLang="en-US" sz="2800" b="1" dirty="0">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cxnSp>
        <p:nvCxnSpPr>
          <p:cNvPr id="7" name="直接连接符 6"/>
          <p:cNvCxnSpPr/>
          <p:nvPr/>
        </p:nvCxnSpPr>
        <p:spPr>
          <a:xfrm flipV="1">
            <a:off x="1448664" y="2330852"/>
            <a:ext cx="6805151" cy="10160"/>
          </a:xfrm>
          <a:prstGeom prst="line">
            <a:avLst/>
          </a:prstGeom>
          <a:ln>
            <a:solidFill>
              <a:srgbClr val="FF0000"/>
            </a:solidFill>
          </a:ln>
          <a:effectLst/>
        </p:spPr>
        <p:style>
          <a:lnRef idx="3">
            <a:schemeClr val="accent6"/>
          </a:lnRef>
          <a:fillRef idx="0">
            <a:schemeClr val="accent6"/>
          </a:fillRef>
          <a:effectRef idx="2">
            <a:schemeClr val="accent6"/>
          </a:effectRef>
          <a:fontRef idx="minor">
            <a:schemeClr val="tx1"/>
          </a:fontRef>
        </p:style>
      </p:cxnSp>
      <p:sp>
        <p:nvSpPr>
          <p:cNvPr id="15" name="圆角矩形 14"/>
          <p:cNvSpPr/>
          <p:nvPr/>
        </p:nvSpPr>
        <p:spPr>
          <a:xfrm>
            <a:off x="1644086" y="2859782"/>
            <a:ext cx="6276975" cy="621030"/>
          </a:xfrm>
          <a:prstGeom prst="roundRect">
            <a:avLst/>
          </a:prstGeom>
          <a:solidFill>
            <a:schemeClr val="accent6">
              <a:lumMod val="60000"/>
              <a:lumOff val="40000"/>
            </a:schemeClr>
          </a:solidFill>
          <a:ln>
            <a:noFill/>
          </a:ln>
        </p:spPr>
        <p:style>
          <a:lnRef idx="2">
            <a:schemeClr val="accent4"/>
          </a:lnRef>
          <a:fillRef idx="1">
            <a:schemeClr val="lt1"/>
          </a:fillRef>
          <a:effectRef idx="0">
            <a:schemeClr val="accent4"/>
          </a:effectRef>
          <a:fontRef idx="minor">
            <a:schemeClr val="dk1"/>
          </a:fontRef>
        </p:style>
        <p:txBody>
          <a:bodyPr rtlCol="0" anchor="ctr"/>
          <a:lstStyle/>
          <a:p>
            <a:pPr defTabSz="685800"/>
            <a:r>
              <a:rPr lang="zh-CN" altLang="en-US" sz="2400" dirty="0">
                <a:solidFill>
                  <a:schemeClr val="tx1"/>
                </a:solidFill>
                <a:latin typeface="黑体" panose="02010609060101010101" pitchFamily="49" charset="-122"/>
                <a:ea typeface="黑体" panose="02010609060101010101" pitchFamily="49" charset="-122"/>
              </a:rPr>
              <a:t>比喻句，把“这个问题”比作“一团烈火”。</a:t>
            </a:r>
            <a:endParaRPr lang="zh-CN" altLang="en-US" sz="2400" dirty="0">
              <a:solidFill>
                <a:schemeClr val="tx1"/>
              </a:solidFill>
              <a:latin typeface="黑体" panose="02010609060101010101" pitchFamily="49" charset="-122"/>
              <a:ea typeface="黑体" panose="02010609060101010101" pitchFamily="49" charset="-122"/>
            </a:endParaRPr>
          </a:p>
        </p:txBody>
      </p:sp>
      <p:sp>
        <p:nvSpPr>
          <p:cNvPr id="2" name="文本框 1"/>
          <p:cNvSpPr txBox="1"/>
          <p:nvPr/>
        </p:nvSpPr>
        <p:spPr>
          <a:xfrm>
            <a:off x="1644086" y="3795886"/>
            <a:ext cx="6609080" cy="583565"/>
          </a:xfrm>
          <a:prstGeom prst="rect">
            <a:avLst/>
          </a:prstGeom>
          <a:solidFill>
            <a:schemeClr val="accent5">
              <a:lumMod val="60000"/>
              <a:lumOff val="40000"/>
            </a:schemeClr>
          </a:solidFill>
        </p:spPr>
        <p:txBody>
          <a:bodyPr wrap="square" rtlCol="0">
            <a:spAutoFit/>
          </a:bodyPr>
          <a:lstStyle/>
          <a:p>
            <a:pPr defTabSz="685800"/>
            <a:r>
              <a:rPr lang="zh-CN" altLang="en-US" sz="3200" b="1" dirty="0">
                <a:latin typeface="楷体" panose="02010609060101010101" pitchFamily="49" charset="-122"/>
                <a:ea typeface="楷体" panose="02010609060101010101" pitchFamily="49" charset="-122"/>
              </a:rPr>
              <a:t>写出了周恩来忧国忧民，胸怀天下。</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p:nvPr/>
        </p:nvSpPr>
        <p:spPr>
          <a:xfrm>
            <a:off x="741464" y="452889"/>
            <a:ext cx="7661072" cy="637675"/>
          </a:xfrm>
          <a:prstGeom prst="rect">
            <a:avLst/>
          </a:prstGeom>
          <a:noFill/>
        </p:spPr>
        <p:txBody>
          <a:bodyPr wrap="none" rtlCol="0" anchor="t">
            <a:spAutoFit/>
          </a:bodyPr>
          <a:lstStyle/>
          <a:p>
            <a:pPr indent="647700">
              <a:lnSpc>
                <a:spcPct val="150000"/>
              </a:lnSpc>
            </a:pPr>
            <a:r>
              <a:rPr lang="zh-CN" altLang="en-US" sz="2800" dirty="0">
                <a:solidFill>
                  <a:srgbClr val="0000FF"/>
                </a:solidFill>
                <a:latin typeface="黑体" panose="02010609060101010101" pitchFamily="49" charset="-122"/>
                <a:ea typeface="黑体" panose="02010609060101010101" pitchFamily="49" charset="-122"/>
                <a:sym typeface="+mn-ea"/>
              </a:rPr>
              <a:t>看到这一切，</a:t>
            </a:r>
            <a:r>
              <a:rPr lang="en-US" altLang="zh-CN" sz="2800" dirty="0">
                <a:solidFill>
                  <a:srgbClr val="0000FF"/>
                </a:solidFill>
                <a:latin typeface="黑体" panose="02010609060101010101" pitchFamily="49" charset="-122"/>
                <a:ea typeface="黑体" panose="02010609060101010101" pitchFamily="49" charset="-122"/>
                <a:sym typeface="+mn-ea"/>
              </a:rPr>
              <a:t>12</a:t>
            </a:r>
            <a:r>
              <a:rPr lang="zh-CN" altLang="en-US" sz="2800" dirty="0">
                <a:solidFill>
                  <a:srgbClr val="0000FF"/>
                </a:solidFill>
                <a:latin typeface="黑体" panose="02010609060101010101" pitchFamily="49" charset="-122"/>
                <a:ea typeface="黑体" panose="02010609060101010101" pitchFamily="49" charset="-122"/>
                <a:sym typeface="+mn-ea"/>
              </a:rPr>
              <a:t>岁的周恩来有什么感受呢？</a:t>
            </a:r>
            <a:endParaRPr lang="zh-CN" altLang="en-US" sz="2800" dirty="0">
              <a:solidFill>
                <a:srgbClr val="0000FF"/>
              </a:solidFill>
              <a:latin typeface="黑体" panose="02010609060101010101" pitchFamily="49" charset="-122"/>
              <a:ea typeface="黑体" panose="02010609060101010101" pitchFamily="49" charset="-122"/>
              <a:sym typeface="+mn-ea"/>
            </a:endParaRPr>
          </a:p>
        </p:txBody>
      </p:sp>
      <p:sp>
        <p:nvSpPr>
          <p:cNvPr id="8" name=" 160"/>
          <p:cNvSpPr/>
          <p:nvPr/>
        </p:nvSpPr>
        <p:spPr>
          <a:xfrm rot="10800000">
            <a:off x="4469426" y="2499742"/>
            <a:ext cx="360045" cy="28765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685800" eaLnBrk="1" fontAlgn="auto" hangingPunct="1">
              <a:spcBef>
                <a:spcPts val="0"/>
              </a:spcBef>
              <a:spcAft>
                <a:spcPts val="0"/>
              </a:spcAft>
              <a:defRPr/>
            </a:pPr>
            <a:endParaRPr lang="zh-CN" altLang="en-US" sz="140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animBg="1"/>
      <p:bldP spid="2"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0036"/>
          </a:xfrm>
          <a:prstGeom prst="rect">
            <a:avLst/>
          </a:prstGeom>
        </p:spPr>
      </p:pic>
      <p:sp>
        <p:nvSpPr>
          <p:cNvPr id="2" name="TextBox 1"/>
          <p:cNvSpPr txBox="1"/>
          <p:nvPr/>
        </p:nvSpPr>
        <p:spPr>
          <a:xfrm>
            <a:off x="884013" y="3090322"/>
            <a:ext cx="7576419" cy="1569660"/>
          </a:xfrm>
          <a:prstGeom prst="rect">
            <a:avLst/>
          </a:prstGeom>
          <a:noFill/>
        </p:spPr>
        <p:txBody>
          <a:bodyPr wrap="square" rtlCol="0">
            <a:spAutoFit/>
          </a:bodyPr>
          <a:lstStyle/>
          <a:p>
            <a:pPr defTabSz="685800"/>
            <a:r>
              <a:rPr lang="zh-CN" altLang="en-US" sz="2400" b="1" dirty="0">
                <a:solidFill>
                  <a:prstClr val="black"/>
                </a:solidFill>
                <a:latin typeface="楷体" panose="02010609060101010101" pitchFamily="49" charset="-122"/>
                <a:ea typeface="楷体" panose="02010609060101010101" pitchFamily="49" charset="-122"/>
              </a:rPr>
              <a:t>    自</a:t>
            </a:r>
            <a:r>
              <a:rPr lang="en-US" altLang="zh-CN" sz="2400" b="1" dirty="0">
                <a:solidFill>
                  <a:prstClr val="black"/>
                </a:solidFill>
                <a:latin typeface="楷体" panose="02010609060101010101" pitchFamily="49" charset="-122"/>
                <a:ea typeface="楷体" panose="02010609060101010101" pitchFamily="49" charset="-122"/>
              </a:rPr>
              <a:t>1840</a:t>
            </a:r>
            <a:r>
              <a:rPr lang="zh-CN" altLang="en-US" sz="2400" b="1" dirty="0">
                <a:solidFill>
                  <a:prstClr val="black"/>
                </a:solidFill>
                <a:latin typeface="楷体" panose="02010609060101010101" pitchFamily="49" charset="-122"/>
                <a:ea typeface="楷体" panose="02010609060101010101" pitchFamily="49" charset="-122"/>
              </a:rPr>
              <a:t>年鸦片战争，外国侵略者用坚船利炮轰开我国国门以来，中国人经历了一次又一次的外来侵略，中国一步步沦为半封建半殖民地社会。国土大片沦丧，四亿同胞在水深火热中苦苦挣扎。</a:t>
            </a:r>
            <a:endParaRPr lang="zh-CN" altLang="en-US" sz="2400" b="1" dirty="0">
              <a:solidFill>
                <a:prstClr val="black"/>
              </a:solidFill>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2"/>
          <a:stretch>
            <a:fillRect/>
          </a:stretch>
        </p:blipFill>
        <p:spPr>
          <a:xfrm>
            <a:off x="1244052" y="970104"/>
            <a:ext cx="2806089" cy="19356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2445" y="1002090"/>
            <a:ext cx="3049608" cy="1871722"/>
          </a:xfrm>
          <a:prstGeom prst="roundRect">
            <a:avLst/>
          </a:prstGeom>
          <a:ln>
            <a:noFill/>
          </a:ln>
          <a:effectLst>
            <a:outerShdw blurRad="190500" algn="tl" rotWithShape="0">
              <a:srgbClr val="000000">
                <a:alpha val="70000"/>
              </a:srgbClr>
            </a:outerShdw>
          </a:effectLst>
        </p:spPr>
      </p:pic>
      <p:sp>
        <p:nvSpPr>
          <p:cNvPr id="6" name="文本框 14"/>
          <p:cNvSpPr txBox="1"/>
          <p:nvPr/>
        </p:nvSpPr>
        <p:spPr>
          <a:xfrm>
            <a:off x="3426184" y="339502"/>
            <a:ext cx="2291631" cy="561692"/>
          </a:xfrm>
          <a:prstGeom prst="rect">
            <a:avLst/>
          </a:prstGeom>
          <a:solidFill>
            <a:srgbClr val="00B050"/>
          </a:solidFill>
        </p:spPr>
        <p:txBody>
          <a:bodyPr wrap="square" lIns="68580" tIns="34290" rIns="68580" bIns="34290" rtlCol="0">
            <a:spAutoFit/>
          </a:bodyPr>
          <a:lstStyle/>
          <a:p>
            <a:pPr algn="ctr" defTabSz="685800"/>
            <a:r>
              <a:rPr lang="zh-CN" altLang="en-US" sz="3200" b="1" dirty="0" smtClean="0">
                <a:solidFill>
                  <a:schemeClr val="bg1"/>
                </a:solidFill>
                <a:latin typeface="黑体" panose="02010609060101010101" pitchFamily="49" charset="-122"/>
                <a:ea typeface="黑体" panose="02010609060101010101" pitchFamily="49" charset="-122"/>
              </a:rPr>
              <a:t>资料补充</a:t>
            </a:r>
            <a:endParaRPr lang="zh-CN" altLang="en-US" sz="3200" b="1"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7"/>
          <p:cNvSpPr/>
          <p:nvPr/>
        </p:nvSpPr>
        <p:spPr>
          <a:xfrm>
            <a:off x="693738" y="618808"/>
            <a:ext cx="7961312" cy="1643527"/>
          </a:xfrm>
          <a:prstGeom prst="rect">
            <a:avLst/>
          </a:prstGeom>
          <a:noFill/>
          <a:ln w="9525">
            <a:noFill/>
          </a:ln>
        </p:spPr>
        <p:txBody>
          <a:bodyPr>
            <a:spAutoFit/>
          </a:bodyPr>
          <a:lstStyle/>
          <a:p>
            <a:pPr defTabSz="685800">
              <a:lnSpc>
                <a:spcPct val="120000"/>
              </a:lnSpc>
            </a:pPr>
            <a:r>
              <a:rPr lang="zh-CN" altLang="en-US" sz="2800" b="1" dirty="0">
                <a:solidFill>
                  <a:prstClr val="black"/>
                </a:solidFill>
                <a:latin typeface="楷体" panose="02010609060101010101" pitchFamily="49" charset="-122"/>
                <a:ea typeface="楷体" panose="02010609060101010101" pitchFamily="49" charset="-122"/>
              </a:rPr>
              <a:t>    所以，当修身课上魏校长提出为什么而读书这个问题时，就有了</a:t>
            </a:r>
            <a:r>
              <a:rPr lang="en-US" altLang="zh-CN"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为中华之崛起而读书</a:t>
            </a:r>
            <a:r>
              <a:rPr lang="en-US" altLang="zh-CN"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的响亮回答。</a:t>
            </a:r>
            <a:endParaRPr lang="zh-CN" altLang="en-US" sz="2800" b="1" dirty="0">
              <a:solidFill>
                <a:prstClr val="black"/>
              </a:solidFill>
              <a:latin typeface="楷体" panose="02010609060101010101" pitchFamily="49" charset="-122"/>
              <a:ea typeface="楷体" panose="02010609060101010101" pitchFamily="49" charset="-122"/>
            </a:endParaRPr>
          </a:p>
        </p:txBody>
      </p:sp>
      <p:grpSp>
        <p:nvGrpSpPr>
          <p:cNvPr id="11" name="组合 9"/>
          <p:cNvGrpSpPr/>
          <p:nvPr/>
        </p:nvGrpSpPr>
        <p:grpSpPr>
          <a:xfrm>
            <a:off x="978181" y="2449828"/>
            <a:ext cx="2428875" cy="652145"/>
            <a:chOff x="1007127" y="1309014"/>
            <a:chExt cx="2409649" cy="999460"/>
          </a:xfrm>
        </p:grpSpPr>
        <p:sp>
          <p:nvSpPr>
            <p:cNvPr id="12" name="流程图: 可选过程 11"/>
            <p:cNvSpPr/>
            <p:nvPr/>
          </p:nvSpPr>
          <p:spPr>
            <a:xfrm>
              <a:off x="1416610" y="1309014"/>
              <a:ext cx="1663760" cy="999460"/>
            </a:xfrm>
            <a:prstGeom prst="flowChartAlternateProcess">
              <a:avLst/>
            </a:prstGeom>
            <a:solidFill>
              <a:schemeClr val="accent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13" name="TextBox 5"/>
            <p:cNvSpPr txBox="1"/>
            <p:nvPr/>
          </p:nvSpPr>
          <p:spPr>
            <a:xfrm>
              <a:off x="1007127" y="1422877"/>
              <a:ext cx="2409649" cy="762003"/>
            </a:xfrm>
            <a:prstGeom prst="rect">
              <a:avLst/>
            </a:prstGeom>
            <a:noFill/>
          </p:spPr>
          <p:txBody>
            <a:bodyPr wrap="square" rtlCol="0">
              <a:spAutoFit/>
            </a:bodyPr>
            <a:lstStyle/>
            <a:p>
              <a:pPr indent="539750" defTabSz="685800">
                <a:lnSpc>
                  <a:spcPct val="110000"/>
                </a:lnSpc>
              </a:pPr>
              <a:r>
                <a:rPr lang="zh-CN" altLang="en-US" sz="2400" b="1" dirty="0">
                  <a:solidFill>
                    <a:srgbClr val="FF0000"/>
                  </a:solidFill>
                  <a:latin typeface="黑体" panose="02010609060101010101" pitchFamily="49" charset="-122"/>
                  <a:ea typeface="黑体" panose="02010609060101010101" pitchFamily="49" charset="-122"/>
                </a:rPr>
                <a:t>中华不振</a:t>
              </a:r>
              <a:endParaRPr lang="zh-CN" altLang="en-US" sz="2400" b="1" dirty="0">
                <a:solidFill>
                  <a:srgbClr val="FF0000"/>
                </a:solidFill>
                <a:latin typeface="黑体" panose="02010609060101010101" pitchFamily="49" charset="-122"/>
                <a:ea typeface="黑体" panose="02010609060101010101" pitchFamily="49" charset="-122"/>
              </a:endParaRPr>
            </a:p>
          </p:txBody>
        </p:sp>
      </p:grpSp>
      <p:grpSp>
        <p:nvGrpSpPr>
          <p:cNvPr id="3" name="组合 9"/>
          <p:cNvGrpSpPr/>
          <p:nvPr/>
        </p:nvGrpSpPr>
        <p:grpSpPr>
          <a:xfrm>
            <a:off x="3975100" y="2433002"/>
            <a:ext cx="4177030" cy="652145"/>
            <a:chOff x="1089915" y="1309014"/>
            <a:chExt cx="2409649" cy="999460"/>
          </a:xfrm>
        </p:grpSpPr>
        <p:sp>
          <p:nvSpPr>
            <p:cNvPr id="4" name="流程图: 可选过程 3"/>
            <p:cNvSpPr/>
            <p:nvPr/>
          </p:nvSpPr>
          <p:spPr>
            <a:xfrm>
              <a:off x="1416610" y="1309014"/>
              <a:ext cx="1663760" cy="999460"/>
            </a:xfrm>
            <a:prstGeom prst="flowChartAlternateProcess">
              <a:avLst/>
            </a:prstGeom>
            <a:solidFill>
              <a:schemeClr val="accent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400">
                <a:solidFill>
                  <a:prstClr val="white"/>
                </a:solidFill>
              </a:endParaRPr>
            </a:p>
          </p:txBody>
        </p:sp>
        <p:sp>
          <p:nvSpPr>
            <p:cNvPr id="5" name="TextBox 5"/>
            <p:cNvSpPr txBox="1"/>
            <p:nvPr/>
          </p:nvSpPr>
          <p:spPr>
            <a:xfrm>
              <a:off x="1089915" y="1422877"/>
              <a:ext cx="2409649" cy="762003"/>
            </a:xfrm>
            <a:prstGeom prst="rect">
              <a:avLst/>
            </a:prstGeom>
            <a:noFill/>
          </p:spPr>
          <p:txBody>
            <a:bodyPr wrap="square" rtlCol="0">
              <a:spAutoFit/>
            </a:bodyPr>
            <a:lstStyle/>
            <a:p>
              <a:pPr indent="539750" defTabSz="685800">
                <a:lnSpc>
                  <a:spcPct val="110000"/>
                </a:lnSpc>
              </a:pPr>
              <a:r>
                <a:rPr lang="zh-CN" altLang="en-US" sz="2400" b="1" dirty="0">
                  <a:solidFill>
                    <a:srgbClr val="FF0000"/>
                  </a:solidFill>
                  <a:latin typeface="黑体" panose="02010609060101010101" pitchFamily="49" charset="-122"/>
                  <a:ea typeface="黑体" panose="02010609060101010101" pitchFamily="49" charset="-122"/>
                </a:rPr>
                <a:t>为中华之崛起而读书</a:t>
              </a:r>
              <a:endParaRPr lang="zh-CN" altLang="en-US" sz="2400" b="1" dirty="0">
                <a:solidFill>
                  <a:srgbClr val="FF0000"/>
                </a:solidFill>
                <a:latin typeface="黑体" panose="02010609060101010101" pitchFamily="49" charset="-122"/>
                <a:ea typeface="黑体" panose="02010609060101010101" pitchFamily="49" charset="-122"/>
              </a:endParaRPr>
            </a:p>
          </p:txBody>
        </p:sp>
      </p:grpSp>
      <p:sp>
        <p:nvSpPr>
          <p:cNvPr id="6" name="燕尾形箭头 5"/>
          <p:cNvSpPr/>
          <p:nvPr/>
        </p:nvSpPr>
        <p:spPr>
          <a:xfrm>
            <a:off x="3491865" y="2674302"/>
            <a:ext cx="720090" cy="216535"/>
          </a:xfrm>
          <a:prstGeom prst="notchedRightArrow">
            <a:avLst/>
          </a:prstGeom>
        </p:spPr>
        <p:style>
          <a:lnRef idx="1">
            <a:schemeClr val="dk1"/>
          </a:lnRef>
          <a:fillRef idx="3">
            <a:schemeClr val="dk1"/>
          </a:fillRef>
          <a:effectRef idx="2">
            <a:schemeClr val="dk1"/>
          </a:effectRef>
          <a:fontRef idx="minor">
            <a:schemeClr val="lt1"/>
          </a:fontRef>
        </p:style>
        <p:txBody>
          <a:bodyPr rtlCol="0" anchor="ctr"/>
          <a:lstStyle/>
          <a:p>
            <a:pPr algn="ctr" defTabSz="685800"/>
            <a:endParaRPr lang="zh-CN" altLang="en-US" sz="1400">
              <a:solidFill>
                <a:prstClr val="white"/>
              </a:solidFill>
            </a:endParaRPr>
          </a:p>
        </p:txBody>
      </p:sp>
      <p:sp>
        <p:nvSpPr>
          <p:cNvPr id="15" name="爆炸形 1 14"/>
          <p:cNvSpPr/>
          <p:nvPr/>
        </p:nvSpPr>
        <p:spPr>
          <a:xfrm>
            <a:off x="4953635" y="3085147"/>
            <a:ext cx="3198495" cy="1508125"/>
          </a:xfrm>
          <a:prstGeom prst="irregularSeal1">
            <a:avLst/>
          </a:prstGeom>
          <a:solidFill>
            <a:srgbClr val="FF0000">
              <a:alpha val="64000"/>
            </a:srgb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2800" b="1" dirty="0">
                <a:solidFill>
                  <a:prstClr val="white"/>
                </a:solidFill>
                <a:latin typeface="黑体" panose="02010609060101010101" pitchFamily="49" charset="-122"/>
                <a:ea typeface="黑体" panose="02010609060101010101" pitchFamily="49" charset="-122"/>
              </a:rPr>
              <a:t>照应开头</a:t>
            </a:r>
            <a:endParaRPr lang="zh-CN" altLang="en-US" sz="2800" b="1" dirty="0">
              <a:solidFill>
                <a:prstClr val="white"/>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0036"/>
          </a:xfrm>
          <a:prstGeom prst="rect">
            <a:avLst/>
          </a:prstGeom>
        </p:spPr>
      </p:pic>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2067694"/>
            <a:ext cx="3707904" cy="208569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475656" y="699542"/>
            <a:ext cx="3312368" cy="3970318"/>
          </a:xfrm>
          <a:prstGeom prst="rect">
            <a:avLst/>
          </a:prstGeom>
          <a:noFill/>
        </p:spPr>
        <p:txBody>
          <a:bodyPr wrap="square">
            <a:spAutoFit/>
          </a:bodyPr>
          <a:lstStyle/>
          <a:p>
            <a:pPr defTabSz="685800">
              <a:lnSpc>
                <a:spcPct val="150000"/>
              </a:lnSpc>
            </a:pPr>
            <a:r>
              <a:rPr lang="zh-CN" altLang="en-US" sz="1400" dirty="0">
                <a:solidFill>
                  <a:prstClr val="black"/>
                </a:solidFill>
              </a:rPr>
              <a:t> </a:t>
            </a:r>
            <a:r>
              <a:rPr lang="zh-CN" altLang="en-US" sz="2800" b="1" dirty="0">
                <a:solidFill>
                  <a:prstClr val="black"/>
                </a:solidFill>
                <a:latin typeface="宋体" panose="02010600030101010101" pitchFamily="2" charset="-122"/>
                <a:ea typeface="宋体" panose="02010600030101010101" pitchFamily="2" charset="-122"/>
              </a:rPr>
              <a:t>大江歌罢掉头东</a:t>
            </a:r>
            <a:endParaRPr lang="zh-CN" altLang="en-US" sz="2800" b="1" dirty="0">
              <a:solidFill>
                <a:prstClr val="black"/>
              </a:solidFill>
              <a:latin typeface="宋体" panose="02010600030101010101" pitchFamily="2" charset="-122"/>
              <a:ea typeface="宋体" panose="02010600030101010101" pitchFamily="2" charset="-122"/>
            </a:endParaRPr>
          </a:p>
          <a:p>
            <a:pPr defTabSz="685800">
              <a:lnSpc>
                <a:spcPct val="150000"/>
              </a:lnSpc>
            </a:pPr>
            <a:r>
              <a:rPr lang="zh-CN" altLang="en-US" sz="2800" b="1" dirty="0">
                <a:solidFill>
                  <a:prstClr val="black"/>
                </a:solidFill>
                <a:latin typeface="楷体" panose="02010609060101010101" pitchFamily="49" charset="-122"/>
                <a:ea typeface="楷体" panose="02010609060101010101" pitchFamily="49" charset="-122"/>
              </a:rPr>
              <a:t>    周恩来</a:t>
            </a:r>
            <a:endParaRPr lang="zh-CN" altLang="en-US" sz="2800" b="1" dirty="0">
              <a:solidFill>
                <a:prstClr val="black"/>
              </a:solidFill>
              <a:latin typeface="楷体" panose="02010609060101010101" pitchFamily="49" charset="-122"/>
              <a:ea typeface="楷体" panose="02010609060101010101" pitchFamily="49" charset="-122"/>
            </a:endParaRPr>
          </a:p>
          <a:p>
            <a:pPr defTabSz="685800">
              <a:lnSpc>
                <a:spcPct val="150000"/>
              </a:lnSpc>
            </a:pPr>
            <a:r>
              <a:rPr lang="zh-CN" altLang="en-US" sz="2800" b="1" dirty="0">
                <a:solidFill>
                  <a:prstClr val="black"/>
                </a:solidFill>
                <a:latin typeface="楷体" panose="02010609060101010101" pitchFamily="49" charset="-122"/>
                <a:ea typeface="楷体" panose="02010609060101010101" pitchFamily="49" charset="-122"/>
              </a:rPr>
              <a:t>大江歌罢掉头东，</a:t>
            </a:r>
            <a:endParaRPr lang="en-US" altLang="zh-CN" sz="2800" b="1" dirty="0">
              <a:solidFill>
                <a:prstClr val="black"/>
              </a:solidFill>
              <a:latin typeface="楷体" panose="02010609060101010101" pitchFamily="49" charset="-122"/>
              <a:ea typeface="楷体" panose="02010609060101010101" pitchFamily="49" charset="-122"/>
            </a:endParaRPr>
          </a:p>
          <a:p>
            <a:pPr defTabSz="685800">
              <a:lnSpc>
                <a:spcPct val="150000"/>
              </a:lnSpc>
            </a:pPr>
            <a:r>
              <a:rPr lang="zh-CN" altLang="en-US" sz="2800" b="1" dirty="0">
                <a:solidFill>
                  <a:prstClr val="black"/>
                </a:solidFill>
                <a:latin typeface="楷体" panose="02010609060101010101" pitchFamily="49" charset="-122"/>
                <a:ea typeface="楷体" panose="02010609060101010101" pitchFamily="49" charset="-122"/>
              </a:rPr>
              <a:t>邃密群科济世穷。</a:t>
            </a:r>
            <a:endParaRPr lang="zh-CN" altLang="en-US" sz="2800" b="1" dirty="0">
              <a:solidFill>
                <a:prstClr val="black"/>
              </a:solidFill>
              <a:latin typeface="楷体" panose="02010609060101010101" pitchFamily="49" charset="-122"/>
              <a:ea typeface="楷体" panose="02010609060101010101" pitchFamily="49" charset="-122"/>
            </a:endParaRPr>
          </a:p>
          <a:p>
            <a:pPr defTabSz="685800">
              <a:lnSpc>
                <a:spcPct val="150000"/>
              </a:lnSpc>
            </a:pPr>
            <a:r>
              <a:rPr lang="zh-CN" altLang="en-US" sz="2800" b="1" dirty="0">
                <a:solidFill>
                  <a:prstClr val="black"/>
                </a:solidFill>
                <a:latin typeface="楷体" panose="02010609060101010101" pitchFamily="49" charset="-122"/>
                <a:ea typeface="楷体" panose="02010609060101010101" pitchFamily="49" charset="-122"/>
              </a:rPr>
              <a:t>面壁十年图破壁，</a:t>
            </a:r>
            <a:endParaRPr lang="en-US" altLang="zh-CN" sz="2800" b="1" dirty="0">
              <a:solidFill>
                <a:prstClr val="black"/>
              </a:solidFill>
              <a:latin typeface="楷体" panose="02010609060101010101" pitchFamily="49" charset="-122"/>
              <a:ea typeface="楷体" panose="02010609060101010101" pitchFamily="49" charset="-122"/>
            </a:endParaRPr>
          </a:p>
          <a:p>
            <a:pPr defTabSz="685800">
              <a:lnSpc>
                <a:spcPct val="150000"/>
              </a:lnSpc>
            </a:pPr>
            <a:r>
              <a:rPr lang="zh-CN" altLang="en-US" sz="2800" b="1" dirty="0">
                <a:solidFill>
                  <a:prstClr val="black"/>
                </a:solidFill>
                <a:latin typeface="楷体" panose="02010609060101010101" pitchFamily="49" charset="-122"/>
                <a:ea typeface="楷体" panose="02010609060101010101" pitchFamily="49" charset="-122"/>
              </a:rPr>
              <a:t>难酬蹈海亦英雄。</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5" name="文本框 14"/>
          <p:cNvSpPr txBox="1"/>
          <p:nvPr/>
        </p:nvSpPr>
        <p:spPr>
          <a:xfrm>
            <a:off x="3426184" y="195486"/>
            <a:ext cx="2291631" cy="561692"/>
          </a:xfrm>
          <a:prstGeom prst="rect">
            <a:avLst/>
          </a:prstGeom>
          <a:solidFill>
            <a:srgbClr val="00B050"/>
          </a:solidFill>
        </p:spPr>
        <p:txBody>
          <a:bodyPr wrap="square" lIns="68580" tIns="34290" rIns="68580" bIns="34290" rtlCol="0">
            <a:spAutoFit/>
          </a:bodyPr>
          <a:lstStyle/>
          <a:p>
            <a:pPr algn="ctr" defTabSz="685800"/>
            <a:r>
              <a:rPr lang="zh-CN" altLang="en-US" sz="3200" b="1" dirty="0" smtClean="0">
                <a:solidFill>
                  <a:schemeClr val="bg1"/>
                </a:solidFill>
                <a:latin typeface="黑体" panose="02010609060101010101" pitchFamily="49" charset="-122"/>
                <a:ea typeface="黑体" panose="02010609060101010101" pitchFamily="49" charset="-122"/>
              </a:rPr>
              <a:t>资料补充</a:t>
            </a:r>
            <a:endParaRPr lang="zh-CN" altLang="en-US" sz="3200" b="1"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0036"/>
          </a:xfrm>
          <a:prstGeom prst="rect">
            <a:avLst/>
          </a:prstGeom>
        </p:spPr>
      </p:pic>
      <p:sp>
        <p:nvSpPr>
          <p:cNvPr id="2" name="TextBox 1"/>
          <p:cNvSpPr txBox="1"/>
          <p:nvPr/>
        </p:nvSpPr>
        <p:spPr>
          <a:xfrm>
            <a:off x="971600" y="987574"/>
            <a:ext cx="7488832" cy="3662541"/>
          </a:xfrm>
          <a:prstGeom prst="rect">
            <a:avLst/>
          </a:prstGeom>
          <a:noFill/>
          <a:ln w="25400">
            <a:solidFill>
              <a:srgbClr val="0070C0"/>
            </a:solidFill>
            <a:prstDash val="dashDot"/>
          </a:ln>
        </p:spPr>
        <p:txBody>
          <a:bodyPr wrap="square" rtlCol="0">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rPr>
              <a:t>大江歌罢掉头东</a:t>
            </a:r>
            <a:r>
              <a:rPr lang="zh-CN" altLang="en-US" sz="2400" b="1" dirty="0" smtClean="0">
                <a:solidFill>
                  <a:prstClr val="black"/>
                </a:solidFill>
                <a:latin typeface="宋体" panose="02010600030101010101" pitchFamily="2" charset="-122"/>
                <a:ea typeface="宋体" panose="02010600030101010101" pitchFamily="2" charset="-122"/>
              </a:rPr>
              <a:t>：</a:t>
            </a:r>
            <a:r>
              <a:rPr lang="zh-CN" altLang="en-US" sz="2400" b="1" dirty="0">
                <a:solidFill>
                  <a:prstClr val="black"/>
                </a:solidFill>
                <a:latin typeface="宋体" panose="02010600030101010101" pitchFamily="2" charset="-122"/>
                <a:ea typeface="宋体" panose="02010600030101010101" pitchFamily="2" charset="-122"/>
              </a:rPr>
              <a:t>“掉头东”</a:t>
            </a:r>
            <a:r>
              <a:rPr lang="zh-CN" altLang="en-US" sz="2400" b="1" dirty="0" smtClean="0">
                <a:solidFill>
                  <a:prstClr val="black"/>
                </a:solidFill>
                <a:latin typeface="宋体" panose="02010600030101010101" pitchFamily="2" charset="-122"/>
                <a:ea typeface="宋体" panose="02010600030101010101" pitchFamily="2" charset="-122"/>
              </a:rPr>
              <a:t>，“掉”</a:t>
            </a:r>
            <a:r>
              <a:rPr lang="zh-CN" altLang="en-US" sz="2400" b="1" dirty="0">
                <a:solidFill>
                  <a:prstClr val="black"/>
                </a:solidFill>
                <a:latin typeface="宋体" panose="02010600030101010101" pitchFamily="2" charset="-122"/>
                <a:ea typeface="宋体" panose="02010600030101010101" pitchFamily="2" charset="-122"/>
              </a:rPr>
              <a:t>指船桨</a:t>
            </a:r>
            <a:r>
              <a:rPr lang="zh-CN" altLang="en-US" sz="2400" b="1" dirty="0" smtClean="0">
                <a:solidFill>
                  <a:prstClr val="black"/>
                </a:solidFill>
                <a:latin typeface="宋体" panose="02010600030101010101" pitchFamily="2" charset="-122"/>
                <a:ea typeface="宋体" panose="02010600030101010101" pitchFamily="2" charset="-122"/>
              </a:rPr>
              <a:t>，表明</a:t>
            </a:r>
            <a:r>
              <a:rPr lang="zh-CN" altLang="en-US" sz="2400" b="1" dirty="0">
                <a:solidFill>
                  <a:prstClr val="black"/>
                </a:solidFill>
                <a:latin typeface="宋体" panose="02010600030101010101" pitchFamily="2" charset="-122"/>
                <a:ea typeface="宋体" panose="02010600030101010101" pitchFamily="2" charset="-122"/>
              </a:rPr>
              <a:t>义无反顾的抉择。表达了周恩来负笈东渡寻求真理的决心。</a:t>
            </a:r>
            <a:endParaRPr lang="en-US" altLang="zh-CN" sz="2400" b="1" dirty="0">
              <a:solidFill>
                <a:prstClr val="black"/>
              </a:solidFill>
              <a:latin typeface="宋体" panose="02010600030101010101" pitchFamily="2" charset="-122"/>
              <a:ea typeface="宋体" panose="02010600030101010101" pitchFamily="2" charset="-122"/>
            </a:endParaRPr>
          </a:p>
          <a:p>
            <a:pPr defTabSz="685800"/>
            <a:r>
              <a:rPr lang="zh-CN" altLang="en-US" sz="2800" b="1" dirty="0">
                <a:solidFill>
                  <a:srgbClr val="FF0000"/>
                </a:solidFill>
                <a:latin typeface="楷体" panose="02010609060101010101" pitchFamily="49" charset="-122"/>
                <a:ea typeface="楷体" panose="02010609060101010101" pitchFamily="49" charset="-122"/>
              </a:rPr>
              <a:t>邃密群科济世穷</a:t>
            </a:r>
            <a:r>
              <a:rPr lang="zh-CN" altLang="en-US" sz="2400" b="1" dirty="0" smtClean="0">
                <a:solidFill>
                  <a:prstClr val="black"/>
                </a:solidFill>
                <a:latin typeface="宋体" panose="02010600030101010101" pitchFamily="2" charset="-122"/>
                <a:ea typeface="宋体" panose="02010600030101010101" pitchFamily="2" charset="-122"/>
              </a:rPr>
              <a:t>：</a:t>
            </a:r>
            <a:r>
              <a:rPr lang="zh-CN" altLang="en-US" sz="2400" b="1" dirty="0">
                <a:solidFill>
                  <a:prstClr val="black"/>
                </a:solidFill>
                <a:latin typeface="宋体" panose="02010600030101010101" pitchFamily="2" charset="-122"/>
                <a:ea typeface="宋体" panose="02010600030101010101" pitchFamily="2" charset="-122"/>
              </a:rPr>
              <a:t>他到日本求学的目标，即细密地研究多门科学以拯救濒临绝境的中国。</a:t>
            </a:r>
            <a:endParaRPr lang="en-US" altLang="zh-CN" sz="2400" b="1" dirty="0">
              <a:solidFill>
                <a:prstClr val="black"/>
              </a:solidFill>
              <a:latin typeface="宋体" panose="02010600030101010101" pitchFamily="2" charset="-122"/>
              <a:ea typeface="宋体" panose="02010600030101010101" pitchFamily="2" charset="-122"/>
            </a:endParaRPr>
          </a:p>
          <a:p>
            <a:pPr defTabSz="685800"/>
            <a:r>
              <a:rPr lang="zh-CN" altLang="en-US" sz="2800" b="1" dirty="0">
                <a:solidFill>
                  <a:srgbClr val="FF0000"/>
                </a:solidFill>
                <a:latin typeface="楷体" panose="02010609060101010101" pitchFamily="49" charset="-122"/>
                <a:ea typeface="楷体" panose="02010609060101010101" pitchFamily="49" charset="-122"/>
              </a:rPr>
              <a:t>面壁十年图破壁</a:t>
            </a:r>
            <a:r>
              <a:rPr lang="zh-CN" altLang="en-US" sz="2400" b="1" dirty="0" smtClean="0">
                <a:solidFill>
                  <a:prstClr val="black"/>
                </a:solidFill>
                <a:latin typeface="宋体" panose="02010600030101010101" pitchFamily="2" charset="-122"/>
                <a:ea typeface="宋体" panose="02010600030101010101" pitchFamily="2" charset="-122"/>
              </a:rPr>
              <a:t>：</a:t>
            </a:r>
            <a:r>
              <a:rPr lang="zh-CN" altLang="en-US" sz="2400" b="1" dirty="0">
                <a:solidFill>
                  <a:prstClr val="black"/>
                </a:solidFill>
                <a:latin typeface="宋体" panose="02010600030101010101" pitchFamily="2" charset="-122"/>
                <a:ea typeface="宋体" panose="02010600030101010101" pitchFamily="2" charset="-122"/>
              </a:rPr>
              <a:t>像达摩面壁十年一样苦苦追求，专心致习，探求救国真理。</a:t>
            </a:r>
            <a:endParaRPr lang="en-US" altLang="zh-CN" sz="2400" b="1" dirty="0">
              <a:solidFill>
                <a:prstClr val="black"/>
              </a:solidFill>
              <a:latin typeface="宋体" panose="02010600030101010101" pitchFamily="2" charset="-122"/>
              <a:ea typeface="宋体" panose="02010600030101010101" pitchFamily="2" charset="-122"/>
            </a:endParaRPr>
          </a:p>
          <a:p>
            <a:pPr defTabSz="685800"/>
            <a:r>
              <a:rPr lang="zh-CN" altLang="en-US" sz="2800" b="1" dirty="0">
                <a:solidFill>
                  <a:srgbClr val="FF0000"/>
                </a:solidFill>
                <a:latin typeface="楷体" panose="02010609060101010101" pitchFamily="49" charset="-122"/>
                <a:ea typeface="楷体" panose="02010609060101010101" pitchFamily="49" charset="-122"/>
              </a:rPr>
              <a:t>难酬蹈海亦英雄</a:t>
            </a:r>
            <a:r>
              <a:rPr lang="zh-CN" altLang="en-US" sz="2400" b="1" dirty="0" smtClean="0">
                <a:solidFill>
                  <a:prstClr val="black"/>
                </a:solidFill>
                <a:latin typeface="宋体" panose="02010600030101010101" pitchFamily="2" charset="-122"/>
                <a:ea typeface="宋体" panose="02010600030101010101" pitchFamily="2" charset="-122"/>
              </a:rPr>
              <a:t>：</a:t>
            </a:r>
            <a:r>
              <a:rPr lang="zh-CN" altLang="en-US" sz="2400" b="1" dirty="0">
                <a:solidFill>
                  <a:prstClr val="black"/>
                </a:solidFill>
                <a:latin typeface="宋体" panose="02010600030101010101" pitchFamily="2" charset="-122"/>
                <a:ea typeface="宋体" panose="02010600030101010101" pitchFamily="2" charset="-122"/>
              </a:rPr>
              <a:t>如果最后无法达成自己的目标，就算投海也是英雄。</a:t>
            </a:r>
            <a:endParaRPr lang="en-US" altLang="zh-CN" sz="2400" b="1" dirty="0">
              <a:solidFill>
                <a:prstClr val="black"/>
              </a:solidFill>
              <a:latin typeface="宋体" panose="02010600030101010101" pitchFamily="2" charset="-122"/>
              <a:ea typeface="宋体" panose="02010600030101010101" pitchFamily="2" charset="-122"/>
            </a:endParaRPr>
          </a:p>
        </p:txBody>
      </p:sp>
      <p:sp>
        <p:nvSpPr>
          <p:cNvPr id="4" name="TextBox 3"/>
          <p:cNvSpPr txBox="1"/>
          <p:nvPr/>
        </p:nvSpPr>
        <p:spPr>
          <a:xfrm>
            <a:off x="395536" y="269235"/>
            <a:ext cx="2160240" cy="646331"/>
          </a:xfrm>
          <a:prstGeom prst="rect">
            <a:avLst/>
          </a:prstGeom>
          <a:noFill/>
        </p:spPr>
        <p:txBody>
          <a:bodyPr wrap="square" rtlCol="0">
            <a:spAutoFit/>
          </a:bodyPr>
          <a:lstStyle/>
          <a:p>
            <a:pPr defTabSz="685800"/>
            <a:r>
              <a:rPr lang="zh-CN" altLang="en-US" sz="3600" b="1" dirty="0" smtClean="0">
                <a:solidFill>
                  <a:srgbClr val="FFBF53">
                    <a:lumMod val="50000"/>
                  </a:srgbClr>
                </a:solidFill>
                <a:latin typeface="幼圆" panose="02010509060101010101" pitchFamily="49" charset="-122"/>
                <a:ea typeface="幼圆" panose="02010509060101010101" pitchFamily="49" charset="-122"/>
              </a:rPr>
              <a:t>诗  意</a:t>
            </a:r>
            <a:endParaRPr lang="zh-CN" altLang="en-US" sz="3600" b="1" dirty="0">
              <a:solidFill>
                <a:srgbClr val="FFBF53">
                  <a:lumMod val="50000"/>
                </a:srgbClr>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0036"/>
          </a:xfrm>
          <a:prstGeom prst="rect">
            <a:avLst/>
          </a:prstGeom>
        </p:spPr>
      </p:pic>
      <p:sp>
        <p:nvSpPr>
          <p:cNvPr id="2" name="TextBox 1"/>
          <p:cNvSpPr txBox="1"/>
          <p:nvPr/>
        </p:nvSpPr>
        <p:spPr>
          <a:xfrm>
            <a:off x="395536" y="483459"/>
            <a:ext cx="2160240" cy="646331"/>
          </a:xfrm>
          <a:prstGeom prst="rect">
            <a:avLst/>
          </a:prstGeom>
          <a:noFill/>
        </p:spPr>
        <p:txBody>
          <a:bodyPr wrap="square" rtlCol="0">
            <a:spAutoFit/>
          </a:bodyPr>
          <a:lstStyle/>
          <a:p>
            <a:pPr defTabSz="685800"/>
            <a:r>
              <a:rPr lang="zh-CN" altLang="en-US" sz="3600" b="1" dirty="0">
                <a:solidFill>
                  <a:srgbClr val="FFBF53">
                    <a:lumMod val="50000"/>
                  </a:srgbClr>
                </a:solidFill>
                <a:latin typeface="幼圆" panose="02010509060101010101" pitchFamily="49" charset="-122"/>
                <a:ea typeface="幼圆" panose="02010509060101010101" pitchFamily="49" charset="-122"/>
              </a:rPr>
              <a:t>诗歌背景</a:t>
            </a:r>
            <a:endParaRPr lang="zh-CN" altLang="en-US" sz="3600" b="1" dirty="0">
              <a:solidFill>
                <a:srgbClr val="FFBF53">
                  <a:lumMod val="50000"/>
                </a:srgbClr>
              </a:solidFill>
              <a:latin typeface="幼圆" panose="02010509060101010101" pitchFamily="49" charset="-122"/>
              <a:ea typeface="幼圆" panose="02010509060101010101" pitchFamily="49" charset="-122"/>
            </a:endParaRPr>
          </a:p>
        </p:txBody>
      </p:sp>
      <p:sp>
        <p:nvSpPr>
          <p:cNvPr id="4" name="TextBox 3"/>
          <p:cNvSpPr txBox="1"/>
          <p:nvPr/>
        </p:nvSpPr>
        <p:spPr>
          <a:xfrm>
            <a:off x="827584" y="1330771"/>
            <a:ext cx="7344816" cy="1384995"/>
          </a:xfrm>
          <a:prstGeom prst="rect">
            <a:avLst/>
          </a:prstGeom>
          <a:noFill/>
        </p:spPr>
        <p:txBody>
          <a:bodyPr wrap="square" rtlCol="0">
            <a:spAutoFit/>
          </a:bodyPr>
          <a:lstStyle/>
          <a:p>
            <a:pPr defTabSz="685800"/>
            <a:r>
              <a:rPr lang="zh-CN" altLang="en-US" sz="2800" b="1" dirty="0">
                <a:solidFill>
                  <a:prstClr val="black"/>
                </a:solidFill>
                <a:latin typeface="楷体" panose="02010609060101010101" pitchFamily="49" charset="-122"/>
                <a:ea typeface="楷体" panose="02010609060101010101" pitchFamily="49" charset="-122"/>
              </a:rPr>
              <a:t>    周恩来少年时立下志向读书救国，后来他想方设法要东渡日本求学，这首诗是他</a:t>
            </a:r>
            <a:r>
              <a:rPr lang="en-US" altLang="zh-CN" sz="2800" b="1" dirty="0">
                <a:solidFill>
                  <a:prstClr val="black"/>
                </a:solidFill>
                <a:latin typeface="楷体" panose="02010609060101010101" pitchFamily="49" charset="-122"/>
                <a:ea typeface="楷体" panose="02010609060101010101" pitchFamily="49" charset="-122"/>
              </a:rPr>
              <a:t>17</a:t>
            </a:r>
            <a:r>
              <a:rPr lang="zh-CN" altLang="en-US" sz="2800" b="1" dirty="0">
                <a:solidFill>
                  <a:prstClr val="black"/>
                </a:solidFill>
                <a:latin typeface="楷体" panose="02010609060101010101" pitchFamily="49" charset="-122"/>
                <a:ea typeface="楷体" panose="02010609060101010101" pitchFamily="49" charset="-122"/>
              </a:rPr>
              <a:t>岁去日本留学前写下的。</a:t>
            </a:r>
            <a:endParaRPr lang="zh-CN" altLang="en-US" sz="2800" b="1" dirty="0">
              <a:solidFill>
                <a:prstClr val="black"/>
              </a:solidFill>
              <a:latin typeface="楷体" panose="02010609060101010101" pitchFamily="49" charset="-122"/>
              <a:ea typeface="楷体" panose="02010609060101010101" pitchFamily="49" charset="-122"/>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2378" y="2499742"/>
            <a:ext cx="3407140" cy="204291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539551" y="1544516"/>
            <a:ext cx="7920880" cy="3259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342900" indent="-342900" algn="l" rtl="0" fontAlgn="base">
              <a:spcBef>
                <a:spcPct val="20000"/>
              </a:spcBef>
              <a:spcAft>
                <a:spcPct val="0"/>
              </a:spcAft>
              <a:buClr>
                <a:schemeClr val="tx2"/>
              </a:buClr>
              <a:buSzPct val="65000"/>
              <a:buFont typeface="Wingdings" panose="05000000000000000000" pitchFamily="2" charset="2"/>
              <a:buChar char="n"/>
              <a:defRPr sz="320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65000"/>
              <a:buFont typeface="Wingdings" panose="05000000000000000000" pitchFamily="2" charset="2"/>
              <a:buChar char="p"/>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65000"/>
              <a:buFont typeface="Wingdings" panose="05000000000000000000" pitchFamily="2" charset="2"/>
              <a:buChar char="n"/>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65000"/>
              <a:buFont typeface="Wingdings" panose="05000000000000000000" pitchFamily="2" charset="2"/>
              <a:buChar char="p"/>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65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647700">
              <a:lnSpc>
                <a:spcPts val="4200"/>
              </a:lnSpc>
              <a:buClr>
                <a:srgbClr val="1F497D"/>
              </a:buClr>
              <a:buFont typeface="Wingdings" panose="05000000000000000000" pitchFamily="2" charset="2"/>
              <a:buNone/>
            </a:pPr>
            <a:r>
              <a:rPr lang="zh-CN" altLang="en-US" sz="2800" b="1" dirty="0">
                <a:solidFill>
                  <a:prstClr val="black"/>
                </a:solidFill>
                <a:latin typeface="楷体" panose="02010609060101010101" pitchFamily="49" charset="-122"/>
                <a:ea typeface="楷体" panose="02010609060101010101" pitchFamily="49" charset="-122"/>
              </a:rPr>
              <a:t>周恩来不是为（    </a:t>
            </a:r>
            <a:r>
              <a:rPr lang="zh-CN" altLang="en-US" sz="2800" b="1" dirty="0" smtClean="0">
                <a:solidFill>
                  <a:prstClr val="black"/>
                </a:solidFill>
                <a:latin typeface="楷体" panose="02010609060101010101" pitchFamily="49" charset="-122"/>
                <a:ea typeface="楷体" panose="02010609060101010101" pitchFamily="49" charset="-122"/>
              </a:rPr>
              <a:t> </a:t>
            </a:r>
            <a:r>
              <a:rPr lang="zh-CN" altLang="en-US" sz="2800" b="1" dirty="0">
                <a:solidFill>
                  <a:prstClr val="black"/>
                </a:solidFill>
                <a:latin typeface="楷体" panose="02010609060101010101" pitchFamily="49" charset="-122"/>
                <a:ea typeface="楷体" panose="02010609060101010101" pitchFamily="49" charset="-122"/>
              </a:rPr>
              <a:t>）而读书，不是为（    </a:t>
            </a:r>
            <a:r>
              <a:rPr lang="zh-CN" altLang="en-US" sz="2800" b="1" dirty="0" smtClean="0">
                <a:solidFill>
                  <a:prstClr val="black"/>
                </a:solidFill>
                <a:latin typeface="楷体" panose="02010609060101010101" pitchFamily="49" charset="-122"/>
                <a:ea typeface="楷体" panose="02010609060101010101" pitchFamily="49" charset="-122"/>
              </a:rPr>
              <a:t> </a:t>
            </a:r>
            <a:r>
              <a:rPr lang="zh-CN" altLang="en-US" sz="2800" b="1" dirty="0">
                <a:solidFill>
                  <a:prstClr val="black"/>
                </a:solidFill>
                <a:latin typeface="楷体" panose="02010609060101010101" pitchFamily="49" charset="-122"/>
                <a:ea typeface="楷体" panose="02010609060101010101" pitchFamily="49" charset="-122"/>
              </a:rPr>
              <a:t>）而读书，不是为</a:t>
            </a:r>
            <a:r>
              <a:rPr lang="zh-CN" altLang="en-US" sz="2800" b="1" dirty="0" smtClean="0">
                <a:solidFill>
                  <a:prstClr val="black"/>
                </a:solidFill>
                <a:latin typeface="楷体" panose="02010609060101010101" pitchFamily="49" charset="-122"/>
                <a:ea typeface="楷体" panose="02010609060101010101" pitchFamily="49" charset="-122"/>
              </a:rPr>
              <a:t>（     ）</a:t>
            </a:r>
            <a:r>
              <a:rPr lang="zh-CN" altLang="en-US" sz="2800" b="1" dirty="0">
                <a:solidFill>
                  <a:prstClr val="black"/>
                </a:solidFill>
                <a:latin typeface="楷体" panose="02010609060101010101" pitchFamily="49" charset="-122"/>
                <a:ea typeface="楷体" panose="02010609060101010101" pitchFamily="49" charset="-122"/>
              </a:rPr>
              <a:t>而读书，也不是为（     </a:t>
            </a:r>
            <a:r>
              <a:rPr lang="zh-CN" altLang="en-US" sz="2800" b="1" dirty="0" smtClean="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而读书。他认识到，中国人要想不受帝国主义欺凌，就要（         </a:t>
            </a:r>
            <a:r>
              <a:rPr lang="zh-CN" altLang="en-US" sz="2800" b="1" dirty="0" smtClean="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。读书就要以此为目标。</a:t>
            </a:r>
            <a:endParaRPr lang="zh-CN" altLang="en-US" sz="2800" b="1" dirty="0">
              <a:solidFill>
                <a:prstClr val="black"/>
              </a:solidFill>
              <a:latin typeface="楷体" panose="02010609060101010101" pitchFamily="49" charset="-122"/>
              <a:ea typeface="楷体" panose="02010609060101010101" pitchFamily="49" charset="-122"/>
              <a:sym typeface="Arial" panose="020B0604020202020204" pitchFamily="34" charset="0"/>
            </a:endParaRPr>
          </a:p>
        </p:txBody>
      </p:sp>
      <p:sp>
        <p:nvSpPr>
          <p:cNvPr id="4" name="矩形 3"/>
          <p:cNvSpPr/>
          <p:nvPr/>
        </p:nvSpPr>
        <p:spPr>
          <a:xfrm>
            <a:off x="4092970" y="1603498"/>
            <a:ext cx="902811" cy="523220"/>
          </a:xfrm>
          <a:prstGeom prst="rect">
            <a:avLst/>
          </a:prstGeom>
        </p:spPr>
        <p:txBody>
          <a:bodyPr wrap="none">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rPr>
              <a:t>明理</a:t>
            </a:r>
            <a:endParaRPr lang="zh-CN" altLang="en-US" sz="1400"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1318023" y="2088752"/>
            <a:ext cx="902811" cy="523220"/>
          </a:xfrm>
          <a:prstGeom prst="rect">
            <a:avLst/>
          </a:prstGeom>
        </p:spPr>
        <p:txBody>
          <a:bodyPr wrap="none">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rPr>
              <a:t>做官</a:t>
            </a:r>
            <a:endParaRPr lang="zh-CN" altLang="en-US" sz="1400" b="1" dirty="0">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5435127" y="2109768"/>
            <a:ext cx="902811" cy="523220"/>
          </a:xfrm>
          <a:prstGeom prst="rect">
            <a:avLst/>
          </a:prstGeom>
        </p:spPr>
        <p:txBody>
          <a:bodyPr wrap="none">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rPr>
              <a:t>挣钱</a:t>
            </a:r>
            <a:endParaRPr lang="zh-CN" altLang="en-US" sz="1400" b="1"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2713598" y="2651037"/>
            <a:ext cx="902811" cy="523220"/>
          </a:xfrm>
          <a:prstGeom prst="rect">
            <a:avLst/>
          </a:prstGeom>
        </p:spPr>
        <p:txBody>
          <a:bodyPr wrap="none">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rPr>
              <a:t>吃饭</a:t>
            </a:r>
            <a:endParaRPr lang="zh-CN" altLang="en-US" sz="1400" b="1"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5932230" y="3178242"/>
            <a:ext cx="1620957" cy="523220"/>
          </a:xfrm>
          <a:prstGeom prst="rect">
            <a:avLst/>
          </a:prstGeom>
        </p:spPr>
        <p:txBody>
          <a:bodyPr wrap="none">
            <a:spAutoFit/>
          </a:bodyPr>
          <a:lstStyle/>
          <a:p>
            <a:pPr defTabSz="685800"/>
            <a:r>
              <a:rPr lang="zh-CN" altLang="en-US" sz="2800" b="1" dirty="0">
                <a:solidFill>
                  <a:srgbClr val="FF0000"/>
                </a:solidFill>
                <a:latin typeface="楷体" panose="02010609060101010101" pitchFamily="49" charset="-122"/>
                <a:ea typeface="楷体" panose="02010609060101010101" pitchFamily="49" charset="-122"/>
              </a:rPr>
              <a:t>振兴中华</a:t>
            </a:r>
            <a:endParaRPr lang="zh-CN" altLang="en-US" sz="1400" b="1" dirty="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611560" y="483518"/>
            <a:ext cx="8064894" cy="954107"/>
          </a:xfrm>
          <a:prstGeom prst="rect">
            <a:avLst/>
          </a:prstGeom>
          <a:noFill/>
        </p:spPr>
        <p:txBody>
          <a:bodyPr wrap="square" rtlCol="0">
            <a:spAutoFit/>
          </a:bodyPr>
          <a:lstStyle/>
          <a:p>
            <a:pPr defTabSz="685800"/>
            <a:r>
              <a:rPr lang="zh-CN" altLang="en-US" sz="2800" b="1" dirty="0">
                <a:solidFill>
                  <a:prstClr val="black"/>
                </a:solidFill>
                <a:latin typeface="宋体" panose="02010600030101010101" pitchFamily="2" charset="-122"/>
                <a:ea typeface="宋体" panose="02010600030101010101" pitchFamily="2" charset="-122"/>
              </a:rPr>
              <a:t>    结合</a:t>
            </a:r>
            <a:r>
              <a:rPr lang="zh-CN" altLang="en-US" sz="2800" b="1" dirty="0" smtClean="0">
                <a:solidFill>
                  <a:prstClr val="black"/>
                </a:solidFill>
                <a:latin typeface="宋体" panose="02010600030101010101" pitchFamily="2" charset="-122"/>
                <a:ea typeface="宋体" panose="02010600030101010101" pitchFamily="2" charset="-122"/>
              </a:rPr>
              <a:t>周恩来</a:t>
            </a:r>
            <a:r>
              <a:rPr lang="zh-CN" altLang="en-US" sz="2800" b="1" dirty="0">
                <a:solidFill>
                  <a:prstClr val="black"/>
                </a:solidFill>
                <a:latin typeface="宋体" panose="02010600030101010101" pitchFamily="2" charset="-122"/>
                <a:ea typeface="宋体" panose="02010600030101010101" pitchFamily="2" charset="-122"/>
              </a:rPr>
              <a:t>写的诗</a:t>
            </a:r>
            <a:r>
              <a:rPr lang="zh-CN" altLang="en-US" sz="2800" b="1" dirty="0" smtClean="0">
                <a:solidFill>
                  <a:prstClr val="black"/>
                </a:solidFill>
                <a:latin typeface="宋体" panose="02010600030101010101" pitchFamily="2" charset="-122"/>
                <a:ea typeface="宋体" panose="02010600030101010101" pitchFamily="2" charset="-122"/>
              </a:rPr>
              <a:t>，你理解</a:t>
            </a:r>
            <a:r>
              <a:rPr lang="zh-CN" altLang="en-US" sz="2800" b="1" dirty="0">
                <a:solidFill>
                  <a:prstClr val="black"/>
                </a:solidFill>
                <a:latin typeface="宋体" panose="02010600030101010101" pitchFamily="2" charset="-122"/>
                <a:ea typeface="宋体" panose="02010600030101010101" pitchFamily="2" charset="-122"/>
              </a:rPr>
              <a:t>他立下“为中华之崛起而读书”志向的</a:t>
            </a:r>
            <a:r>
              <a:rPr lang="zh-CN" altLang="en-US" sz="2800" b="1" dirty="0" smtClean="0">
                <a:solidFill>
                  <a:prstClr val="black"/>
                </a:solidFill>
                <a:latin typeface="宋体" panose="02010600030101010101" pitchFamily="2" charset="-122"/>
                <a:ea typeface="宋体" panose="02010600030101010101" pitchFamily="2" charset="-122"/>
              </a:rPr>
              <a:t>原因了吗？</a:t>
            </a:r>
            <a:endParaRPr lang="zh-CN" altLang="en-US" sz="3200" b="1" dirty="0">
              <a:solidFill>
                <a:srgbClr val="C00000"/>
              </a:solidFill>
              <a:latin typeface="宋体" panose="02010600030101010101" pitchFamily="2" charset="-122"/>
              <a:ea typeface="宋体" panose="02010600030101010101" pitchFamily="2"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9551" y="-12727"/>
            <a:ext cx="1015200" cy="1015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500"/>
                                        <p:tgtEl>
                                          <p:spTgt spid="6">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2"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38200" y="418465"/>
            <a:ext cx="7694240" cy="1383665"/>
          </a:xfrm>
          <a:prstGeom prst="rect">
            <a:avLst/>
          </a:prstGeom>
          <a:noFill/>
        </p:spPr>
        <p:txBody>
          <a:bodyPr wrap="square" rtlCol="0" anchor="t">
            <a:spAutoFit/>
          </a:bodyPr>
          <a:lstStyle/>
          <a:p>
            <a:pPr defTabSz="685800"/>
            <a:r>
              <a:rPr lang="en-US" altLang="zh-CN" sz="2800" dirty="0">
                <a:solidFill>
                  <a:prstClr val="black"/>
                </a:solidFill>
                <a:latin typeface="黑体" panose="02010609060101010101" pitchFamily="49" charset="-122"/>
                <a:ea typeface="黑体" panose="02010609060101010101" pitchFamily="49" charset="-122"/>
              </a:rPr>
              <a:t>    </a:t>
            </a:r>
            <a:r>
              <a:rPr lang="zh-CN" altLang="en-US" sz="2800" dirty="0">
                <a:solidFill>
                  <a:prstClr val="black"/>
                </a:solidFill>
                <a:latin typeface="黑体" panose="02010609060101010101" pitchFamily="49" charset="-122"/>
                <a:ea typeface="黑体" panose="02010609060101010101" pitchFamily="49" charset="-122"/>
              </a:rPr>
              <a:t>周恩来在青少年时期，为中华之崛起努力读书，以后，他也是为了这个目标，忘我地工作，无私地奉献了自己毕生的精力。</a:t>
            </a:r>
            <a:endParaRPr lang="zh-CN" altLang="en-US" sz="2800" dirty="0">
              <a:solidFill>
                <a:prstClr val="black"/>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318135" y="2002790"/>
            <a:ext cx="4041775" cy="2708275"/>
          </a:xfrm>
          <a:prstGeom prst="rect">
            <a:avLst/>
          </a:prstGeom>
        </p:spPr>
      </p:pic>
      <p:pic>
        <p:nvPicPr>
          <p:cNvPr id="4" name="图片 3"/>
          <p:cNvPicPr>
            <a:picLocks noChangeAspect="1"/>
          </p:cNvPicPr>
          <p:nvPr/>
        </p:nvPicPr>
        <p:blipFill>
          <a:blip r:embed="rId2"/>
          <a:stretch>
            <a:fillRect/>
          </a:stretch>
        </p:blipFill>
        <p:spPr>
          <a:xfrm>
            <a:off x="4442460" y="1991360"/>
            <a:ext cx="4515485" cy="2731135"/>
          </a:xfrm>
          <a:prstGeom prst="rect">
            <a:avLst/>
          </a:prstGeom>
        </p:spPr>
      </p:pic>
      <p:pic>
        <p:nvPicPr>
          <p:cNvPr id="5" name="图片 4"/>
          <p:cNvPicPr>
            <a:picLocks noChangeAspect="1"/>
          </p:cNvPicPr>
          <p:nvPr/>
        </p:nvPicPr>
        <p:blipFill>
          <a:blip r:embed="rId3"/>
          <a:srcRect b="6648"/>
          <a:stretch>
            <a:fillRect/>
          </a:stretch>
        </p:blipFill>
        <p:spPr>
          <a:xfrm>
            <a:off x="1982628" y="2002790"/>
            <a:ext cx="5176837" cy="268063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680378"/>
            <a:ext cx="6408712" cy="523220"/>
          </a:xfrm>
          <a:prstGeom prst="rect">
            <a:avLst/>
          </a:prstGeom>
          <a:noFill/>
        </p:spPr>
        <p:txBody>
          <a:bodyPr wrap="square" rtlCol="0">
            <a:spAutoFit/>
          </a:bodyPr>
          <a:lstStyle/>
          <a:p>
            <a:pPr defTabSz="685800"/>
            <a:r>
              <a:rPr lang="zh-CN" altLang="en-US" sz="2800" b="1" dirty="0" smtClean="0">
                <a:solidFill>
                  <a:prstClr val="black"/>
                </a:solidFill>
                <a:latin typeface="+mn-ea"/>
              </a:rPr>
              <a:t>写出</a:t>
            </a:r>
            <a:r>
              <a:rPr lang="zh-CN" altLang="en-US" sz="2800" b="1" dirty="0">
                <a:solidFill>
                  <a:prstClr val="black"/>
                </a:solidFill>
                <a:latin typeface="+mn-ea"/>
              </a:rPr>
              <a:t>自己的读书目的和理由吧。</a:t>
            </a:r>
            <a:r>
              <a:rPr lang="zh-CN" altLang="en-US" sz="2800" b="1" dirty="0">
                <a:solidFill>
                  <a:srgbClr val="C00000"/>
                </a:solidFill>
                <a:latin typeface="+mn-ea"/>
              </a:rPr>
              <a:t>       </a:t>
            </a:r>
            <a:endParaRPr lang="zh-CN" altLang="en-US" sz="2400" b="1" dirty="0">
              <a:solidFill>
                <a:srgbClr val="C00000"/>
              </a:solidFill>
              <a:latin typeface="+mn-ea"/>
            </a:endParaRPr>
          </a:p>
        </p:txBody>
      </p:sp>
      <p:sp>
        <p:nvSpPr>
          <p:cNvPr id="3" name="TextBox 2"/>
          <p:cNvSpPr txBox="1"/>
          <p:nvPr/>
        </p:nvSpPr>
        <p:spPr>
          <a:xfrm>
            <a:off x="755576" y="1545814"/>
            <a:ext cx="7704856" cy="2308324"/>
          </a:xfrm>
          <a:prstGeom prst="rect">
            <a:avLst/>
          </a:prstGeom>
          <a:noFill/>
          <a:ln w="25400">
            <a:solidFill>
              <a:srgbClr val="0070C0"/>
            </a:solidFill>
            <a:prstDash val="sysDash"/>
          </a:ln>
        </p:spPr>
        <p:txBody>
          <a:bodyPr wrap="square" rtlCol="0">
            <a:spAutoFit/>
          </a:bodyPr>
          <a:lstStyle/>
          <a:p>
            <a:pPr defTabSz="685800">
              <a:lnSpc>
                <a:spcPct val="150000"/>
              </a:lnSpc>
            </a:pPr>
            <a:r>
              <a:rPr lang="zh-CN" altLang="en-US" sz="2400" b="1" dirty="0" smtClean="0">
                <a:solidFill>
                  <a:prstClr val="black"/>
                </a:solidFill>
                <a:latin typeface="楷体" panose="02010609060101010101" pitchFamily="49" charset="-122"/>
                <a:ea typeface="楷体" panose="02010609060101010101" pitchFamily="49" charset="-122"/>
              </a:rPr>
              <a:t>     我</a:t>
            </a:r>
            <a:r>
              <a:rPr lang="zh-CN" altLang="en-US" sz="2400" b="1" dirty="0">
                <a:solidFill>
                  <a:prstClr val="black"/>
                </a:solidFill>
                <a:latin typeface="楷体" panose="02010609060101010101" pitchFamily="49" charset="-122"/>
                <a:ea typeface="楷体" panose="02010609060101010101" pitchFamily="49" charset="-122"/>
              </a:rPr>
              <a:t>的理想是：</a:t>
            </a:r>
            <a:r>
              <a:rPr lang="en-US" altLang="zh-CN" sz="2400" b="1" dirty="0">
                <a:solidFill>
                  <a:prstClr val="black"/>
                </a:solidFill>
                <a:latin typeface="楷体" panose="02010609060101010101" pitchFamily="49" charset="-122"/>
                <a:ea typeface="楷体" panose="02010609060101010101" pitchFamily="49" charset="-122"/>
              </a:rPr>
              <a:t>___________</a:t>
            </a:r>
            <a:r>
              <a:rPr lang="zh-CN" altLang="en-US" sz="2400" b="1" dirty="0">
                <a:solidFill>
                  <a:prstClr val="black"/>
                </a:solidFill>
                <a:latin typeface="楷体" panose="02010609060101010101" pitchFamily="49" charset="-122"/>
                <a:ea typeface="楷体" panose="02010609060101010101" pitchFamily="49" charset="-122"/>
              </a:rPr>
              <a:t>因为（举事例）</a:t>
            </a:r>
            <a:r>
              <a:rPr lang="en-US" altLang="zh-CN" sz="2400" b="1" dirty="0">
                <a:solidFill>
                  <a:prstClr val="black"/>
                </a:solidFill>
                <a:latin typeface="楷体" panose="02010609060101010101" pitchFamily="49" charset="-122"/>
                <a:ea typeface="楷体" panose="02010609060101010101" pitchFamily="49" charset="-122"/>
              </a:rPr>
              <a:t>____________________________________________</a:t>
            </a:r>
            <a:br>
              <a:rPr lang="en-US" altLang="zh-CN" sz="2400" b="1" dirty="0">
                <a:solidFill>
                  <a:prstClr val="black"/>
                </a:solidFill>
                <a:latin typeface="楷体" panose="02010609060101010101" pitchFamily="49" charset="-122"/>
                <a:ea typeface="楷体" panose="02010609060101010101" pitchFamily="49" charset="-122"/>
              </a:rPr>
            </a:br>
            <a:r>
              <a:rPr lang="en-US" altLang="zh-CN" sz="2400" b="1" dirty="0">
                <a:solidFill>
                  <a:prstClr val="black"/>
                </a:solidFill>
                <a:latin typeface="楷体" panose="02010609060101010101" pitchFamily="49" charset="-122"/>
                <a:ea typeface="楷体" panose="02010609060101010101" pitchFamily="49" charset="-122"/>
              </a:rPr>
              <a:t>____________________________________</a:t>
            </a:r>
            <a:r>
              <a:rPr lang="en-US" altLang="zh-CN" sz="2400" b="1" u="sng" dirty="0">
                <a:solidFill>
                  <a:prstClr val="black"/>
                </a:solidFill>
                <a:latin typeface="楷体" panose="02010609060101010101" pitchFamily="49" charset="-122"/>
                <a:ea typeface="楷体" panose="02010609060101010101" pitchFamily="49" charset="-122"/>
              </a:rPr>
              <a:t>   </a:t>
            </a:r>
            <a:r>
              <a:rPr lang="en-US" altLang="zh-CN" sz="2400" b="1" dirty="0">
                <a:solidFill>
                  <a:prstClr val="black"/>
                </a:solidFill>
                <a:latin typeface="楷体" panose="02010609060101010101" pitchFamily="49" charset="-122"/>
                <a:ea typeface="楷体" panose="02010609060101010101" pitchFamily="49" charset="-122"/>
              </a:rPr>
              <a:t>_</a:t>
            </a:r>
            <a:r>
              <a:rPr lang="zh-CN" altLang="en-US" sz="2400" b="1" dirty="0">
                <a:solidFill>
                  <a:prstClr val="black"/>
                </a:solidFill>
                <a:latin typeface="楷体" panose="02010609060101010101" pitchFamily="49" charset="-122"/>
                <a:ea typeface="楷体" panose="02010609060101010101" pitchFamily="49" charset="-122"/>
              </a:rPr>
              <a:t>我希望</a:t>
            </a:r>
            <a:r>
              <a:rPr lang="en-US" altLang="zh-CN" sz="2400" b="1" dirty="0">
                <a:solidFill>
                  <a:prstClr val="black"/>
                </a:solidFill>
                <a:latin typeface="楷体" panose="02010609060101010101" pitchFamily="49" charset="-122"/>
                <a:ea typeface="楷体" panose="02010609060101010101" pitchFamily="49" charset="-122"/>
              </a:rPr>
              <a:t>_____________________________________________</a:t>
            </a:r>
            <a:endParaRPr lang="zh-CN" altLang="en-US" sz="2400" b="1" dirty="0">
              <a:solidFill>
                <a:prstClr val="black"/>
              </a:solidFill>
              <a:latin typeface="楷体" panose="02010609060101010101" pitchFamily="49" charset="-122"/>
              <a:ea typeface="楷体" panose="02010609060101010101" pitchFamily="49" charset="-122"/>
            </a:endParaRPr>
          </a:p>
        </p:txBody>
      </p:sp>
      <p:sp>
        <p:nvSpPr>
          <p:cNvPr id="4" name="TextBox 3"/>
          <p:cNvSpPr txBox="1"/>
          <p:nvPr/>
        </p:nvSpPr>
        <p:spPr>
          <a:xfrm>
            <a:off x="3381756" y="1632738"/>
            <a:ext cx="1800200" cy="461665"/>
          </a:xfrm>
          <a:prstGeom prst="rect">
            <a:avLst/>
          </a:prstGeom>
          <a:noFill/>
        </p:spPr>
        <p:txBody>
          <a:bodyPr wrap="square" rtlCol="0">
            <a:spAutoFit/>
          </a:bodyPr>
          <a:lstStyle/>
          <a:p>
            <a:pPr defTabSz="685800"/>
            <a:r>
              <a:rPr lang="zh-CN" altLang="en-US" sz="2400" b="1" dirty="0">
                <a:solidFill>
                  <a:srgbClr val="FF0000"/>
                </a:solidFill>
                <a:latin typeface="楷体" panose="02010609060101010101" pitchFamily="49" charset="-122"/>
                <a:ea typeface="楷体" panose="02010609060101010101" pitchFamily="49" charset="-122"/>
              </a:rPr>
              <a:t>当一名医生</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762794" y="2726764"/>
            <a:ext cx="6041454" cy="461665"/>
          </a:xfrm>
          <a:prstGeom prst="rect">
            <a:avLst/>
          </a:prstGeom>
          <a:noFill/>
        </p:spPr>
        <p:txBody>
          <a:bodyPr wrap="square" rtlCol="0">
            <a:spAutoFit/>
          </a:bodyPr>
          <a:lstStyle/>
          <a:p>
            <a:pPr defTabSz="685800"/>
            <a:r>
              <a:rPr lang="zh-CN" altLang="en-US" sz="2400" b="1" dirty="0">
                <a:solidFill>
                  <a:srgbClr val="FF0000"/>
                </a:solidFill>
                <a:latin typeface="楷体" panose="02010609060101010101" pitchFamily="49" charset="-122"/>
                <a:ea typeface="楷体" panose="02010609060101010101" pitchFamily="49" charset="-122"/>
              </a:rPr>
              <a:t>又一个的病人，我心里就无比羡慕、佩服。</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794245" y="2111746"/>
            <a:ext cx="6926842" cy="461665"/>
          </a:xfrm>
          <a:prstGeom prst="rect">
            <a:avLst/>
          </a:prstGeom>
        </p:spPr>
        <p:txBody>
          <a:bodyPr wrap="square">
            <a:spAutoFit/>
          </a:bodyPr>
          <a:lstStyle/>
          <a:p>
            <a:pPr defTabSz="685800"/>
            <a:r>
              <a:rPr lang="zh-CN" altLang="en-US" sz="2400" b="1" dirty="0">
                <a:solidFill>
                  <a:srgbClr val="FF0000"/>
                </a:solidFill>
                <a:latin typeface="楷体" panose="02010609060101010101" pitchFamily="49" charset="-122"/>
                <a:ea typeface="楷体" panose="02010609060101010101" pitchFamily="49" charset="-122"/>
              </a:rPr>
              <a:t>我爸爸就是一名医生，每当我看见爸爸救治了一个</a:t>
            </a:r>
            <a:endParaRPr lang="zh-CN" altLang="en-US" sz="2400" b="1" dirty="0">
              <a:solidFill>
                <a:prstClr val="black"/>
              </a:solidFill>
              <a:latin typeface="楷体" panose="02010609060101010101" pitchFamily="49" charset="-122"/>
              <a:ea typeface="楷体" panose="02010609060101010101" pitchFamily="49" charset="-122"/>
            </a:endParaRPr>
          </a:p>
        </p:txBody>
      </p:sp>
      <p:sp>
        <p:nvSpPr>
          <p:cNvPr id="6" name="矩形 5"/>
          <p:cNvSpPr/>
          <p:nvPr/>
        </p:nvSpPr>
        <p:spPr>
          <a:xfrm>
            <a:off x="786348" y="3266764"/>
            <a:ext cx="6991016" cy="461665"/>
          </a:xfrm>
          <a:prstGeom prst="rect">
            <a:avLst/>
          </a:prstGeom>
        </p:spPr>
        <p:txBody>
          <a:bodyPr wrap="none">
            <a:spAutoFit/>
          </a:bodyPr>
          <a:lstStyle/>
          <a:p>
            <a:pPr defTabSz="685800"/>
            <a:r>
              <a:rPr lang="zh-CN" altLang="en-US" sz="2400" b="1" dirty="0">
                <a:solidFill>
                  <a:srgbClr val="FF0000"/>
                </a:solidFill>
                <a:latin typeface="楷体" panose="02010609060101010101" pitchFamily="49" charset="-122"/>
                <a:ea typeface="楷体" panose="02010609060101010101" pitchFamily="49" charset="-122"/>
              </a:rPr>
              <a:t>将来做一名救死扶伤的好医生，治好每一个病人。</a:t>
            </a:r>
            <a:endParaRPr lang="zh-CN" altLang="en-US" sz="2400" b="1" dirty="0">
              <a:solidFill>
                <a:srgbClr val="FF0000"/>
              </a:solidFill>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5536" y="267494"/>
            <a:ext cx="1015200" cy="1015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a:spLocks noChangeArrowheads="1"/>
          </p:cNvSpPr>
          <p:nvPr/>
        </p:nvSpPr>
        <p:spPr bwMode="auto">
          <a:xfrm>
            <a:off x="611560" y="1001526"/>
            <a:ext cx="7902928" cy="3108543"/>
          </a:xfrm>
          <a:prstGeom prst="rect">
            <a:avLst/>
          </a:prstGeom>
          <a:noFill/>
          <a:ln w="9525">
            <a:noFill/>
            <a:miter lim="800000"/>
          </a:ln>
        </p:spPr>
        <p:txBody>
          <a:bodyPr wrap="square">
            <a:spAutoFit/>
          </a:bodyPr>
          <a:lstStyle/>
          <a:p>
            <a:pPr algn="ctr" fontAlgn="base">
              <a:spcBef>
                <a:spcPct val="0"/>
              </a:spcBef>
              <a:spcAft>
                <a:spcPct val="0"/>
              </a:spcAft>
            </a:pPr>
            <a:r>
              <a:rPr lang="zh-CN" altLang="en-US" sz="2800" dirty="0">
                <a:solidFill>
                  <a:prstClr val="black"/>
                </a:solidFill>
                <a:latin typeface="黑体" panose="02010609060101010101" pitchFamily="49" charset="-122"/>
                <a:ea typeface="黑体" panose="02010609060101010101" pitchFamily="49" charset="-122"/>
              </a:rPr>
              <a:t>言  志 　　 </a:t>
            </a:r>
            <a:endParaRPr lang="en-US" altLang="zh-CN" sz="2800" dirty="0">
              <a:solidFill>
                <a:prstClr val="black"/>
              </a:solidFill>
              <a:latin typeface="黑体" panose="02010609060101010101" pitchFamily="49" charset="-122"/>
              <a:ea typeface="黑体" panose="02010609060101010101" pitchFamily="49" charset="-122"/>
            </a:endParaRPr>
          </a:p>
          <a:p>
            <a:pPr fontAlgn="base">
              <a:spcBef>
                <a:spcPct val="0"/>
              </a:spcBef>
              <a:spcAft>
                <a:spcPct val="0"/>
              </a:spcAft>
            </a:pPr>
            <a:r>
              <a:rPr lang="en-US" altLang="zh-CN" sz="2800" dirty="0">
                <a:solidFill>
                  <a:prstClr val="black"/>
                </a:solidFill>
                <a:latin typeface="黑体" panose="02010609060101010101" pitchFamily="49" charset="-122"/>
                <a:ea typeface="黑体" panose="02010609060101010101" pitchFamily="49" charset="-122"/>
              </a:rPr>
              <a:t>    </a:t>
            </a:r>
            <a:r>
              <a:rPr lang="zh-CN" altLang="en-US" sz="2800" b="1" dirty="0">
                <a:solidFill>
                  <a:prstClr val="black"/>
                </a:solidFill>
                <a:latin typeface="楷体" panose="02010609060101010101" pitchFamily="49" charset="-122"/>
                <a:ea typeface="楷体" panose="02010609060101010101" pitchFamily="49" charset="-122"/>
              </a:rPr>
              <a:t>梁启超在</a:t>
            </a:r>
            <a:r>
              <a:rPr lang="en-US" altLang="zh-CN"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少年中国说</a:t>
            </a:r>
            <a:r>
              <a:rPr lang="en-US" altLang="zh-CN"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中写道：今日之责任，不在他人，而全在我少年。少年智则国智，少年富则国富，少年强则国强，少年独立则国独立，少年自由则国自由，少年进步则国进步，少年胜于欧洲，则国胜于欧洲，少年雄于地球，则国雄于地球。</a:t>
            </a:r>
            <a:endParaRPr lang="en-US" altLang="zh-CN" sz="2800" b="1" dirty="0">
              <a:solidFill>
                <a:prstClr val="black"/>
              </a:solidFill>
              <a:latin typeface="楷体" panose="02010609060101010101" pitchFamily="49" charset="-122"/>
              <a:ea typeface="楷体" panose="02010609060101010101" pitchFamily="49" charset="-122"/>
            </a:endParaRPr>
          </a:p>
        </p:txBody>
      </p:sp>
      <p:pic>
        <p:nvPicPr>
          <p:cNvPr id="9" name="图片 8"/>
          <p:cNvPicPr>
            <a:picLocks noChangeAspect="1"/>
          </p:cNvPicPr>
          <p:nvPr/>
        </p:nvPicPr>
        <p:blipFill>
          <a:blip r:embed="rId1"/>
          <a:stretch>
            <a:fillRect/>
          </a:stretch>
        </p:blipFill>
        <p:spPr>
          <a:xfrm>
            <a:off x="550396" y="299240"/>
            <a:ext cx="2268000" cy="692577"/>
          </a:xfrm>
          <a:prstGeom prst="rect">
            <a:avLst/>
          </a:prstGeom>
        </p:spPr>
      </p:pic>
      <p:sp>
        <p:nvSpPr>
          <p:cNvPr id="10" name="文本框 14"/>
          <p:cNvSpPr txBox="1"/>
          <p:nvPr/>
        </p:nvSpPr>
        <p:spPr>
          <a:xfrm>
            <a:off x="730442" y="267494"/>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拓展延伸</a:t>
            </a:r>
            <a:endParaRPr lang="zh-CN" altLang="en-US" sz="3600" b="1" dirty="0">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299240"/>
            <a:ext cx="450000" cy="55975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95536" y="651747"/>
            <a:ext cx="7992888" cy="738664"/>
          </a:xfrm>
          <a:prstGeom prst="rect">
            <a:avLst/>
          </a:prstGeom>
          <a:noFill/>
        </p:spPr>
        <p:txBody>
          <a:bodyPr wrap="square" rtlCol="0">
            <a:spAutoFit/>
          </a:bodyPr>
          <a:lstStyle/>
          <a:p>
            <a:pPr>
              <a:lnSpc>
                <a:spcPct val="150000"/>
              </a:lnSpc>
            </a:pPr>
            <a:r>
              <a:rPr lang="zh-CN" altLang="en-US" sz="2800" b="1" dirty="0" smtClean="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有</a:t>
            </a:r>
            <a:r>
              <a:rPr lang="zh-CN" altLang="en-US" sz="2800" b="1" dirty="0" smtClean="0">
                <a:latin typeface="宋体" panose="02010600030101010101" pitchFamily="2" charset="-122"/>
                <a:ea typeface="宋体" panose="02010600030101010101" pitchFamily="2" charset="-122"/>
              </a:rPr>
              <a:t>感情地朗读课文，读准字音，读通句子。</a:t>
            </a:r>
            <a:endParaRPr lang="zh-CN" altLang="en-US" sz="2800" b="1" dirty="0">
              <a:latin typeface="宋体" panose="02010600030101010101" pitchFamily="2" charset="-122"/>
              <a:ea typeface="宋体" panose="02010600030101010101" pitchFamily="2" charset="-122"/>
            </a:endParaRPr>
          </a:p>
        </p:txBody>
      </p:sp>
      <p:pic>
        <p:nvPicPr>
          <p:cNvPr id="6"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623740" y="472404"/>
            <a:ext cx="642377" cy="891815"/>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p:nvPicPr>
        <p:blipFill>
          <a:blip r:embed="rId2"/>
          <a:stretch>
            <a:fillRect/>
          </a:stretch>
        </p:blipFill>
        <p:spPr>
          <a:xfrm>
            <a:off x="501921" y="70967"/>
            <a:ext cx="2269879" cy="693151"/>
          </a:xfrm>
          <a:prstGeom prst="rect">
            <a:avLst/>
          </a:prstGeom>
        </p:spPr>
      </p:pic>
      <p:sp>
        <p:nvSpPr>
          <p:cNvPr id="9" name="文本框 14">
            <a:hlinkClick r:id="rId3" action="ppaction://hlinkfile"/>
          </p:cNvPr>
          <p:cNvSpPr txBox="1"/>
          <p:nvPr/>
        </p:nvSpPr>
        <p:spPr>
          <a:xfrm>
            <a:off x="720917" y="51470"/>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初读课文</a:t>
            </a:r>
            <a:endParaRPr lang="zh-CN" altLang="en-US" sz="3600" b="1" dirty="0">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79437"/>
            <a:ext cx="443315" cy="551442"/>
          </a:xfrm>
          <a:prstGeom prst="rect">
            <a:avLst/>
          </a:prstGeom>
        </p:spPr>
      </p:pic>
      <p:grpSp>
        <p:nvGrpSpPr>
          <p:cNvPr id="3" name="组合 2"/>
          <p:cNvGrpSpPr/>
          <p:nvPr/>
        </p:nvGrpSpPr>
        <p:grpSpPr>
          <a:xfrm>
            <a:off x="536935" y="1332839"/>
            <a:ext cx="2663117" cy="3695982"/>
            <a:chOff x="324706" y="1434058"/>
            <a:chExt cx="2663117" cy="3695982"/>
          </a:xfrm>
        </p:grpSpPr>
        <p:pic>
          <p:nvPicPr>
            <p:cNvPr id="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706" y="1434058"/>
              <a:ext cx="2663117" cy="3695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bright="13000"/>
                      </a14:imgEffect>
                      <a14:imgEffect>
                        <a14:sharpenSoften amount="8000"/>
                      </a14:imgEffect>
                    </a14:imgLayer>
                  </a14:imgProps>
                </a:ext>
                <a:ext uri="{28A0092B-C50C-407E-A947-70E740481C1C}">
                  <a14:useLocalDpi xmlns:a14="http://schemas.microsoft.com/office/drawing/2010/main" val="0"/>
                </a:ext>
              </a:extLst>
            </a:blip>
            <a:srcRect l="63905" t="7750" r="2647" b="58999"/>
            <a:stretch>
              <a:fillRect/>
            </a:stretch>
          </p:blipFill>
          <p:spPr bwMode="auto">
            <a:xfrm>
              <a:off x="2047355" y="1799914"/>
              <a:ext cx="940468" cy="1163209"/>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0052" y="1332839"/>
            <a:ext cx="2657987" cy="3695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文本框 14"/>
          <p:cNvSpPr txBox="1"/>
          <p:nvPr/>
        </p:nvSpPr>
        <p:spPr>
          <a:xfrm>
            <a:off x="3262461" y="470430"/>
            <a:ext cx="1837016" cy="321534"/>
          </a:xfrm>
          <a:prstGeom prst="rect">
            <a:avLst/>
          </a:prstGeom>
          <a:noFill/>
        </p:spPr>
        <p:txBody>
          <a:bodyPr wrap="square" lIns="68580" tIns="34290" rIns="68580" bIns="34290" rtlCol="0">
            <a:spAutoFit/>
          </a:bodyPr>
          <a:lstStyle/>
          <a:p>
            <a:r>
              <a:rPr lang="zh-CN" altLang="en-US" sz="1600" b="1" dirty="0">
                <a:latin typeface="Kaiti SC" panose="02010600040101010101" pitchFamily="2" charset="-122"/>
                <a:ea typeface="Kaiti SC" panose="02010600040101010101" pitchFamily="2" charset="-122"/>
              </a:rPr>
              <a:t>点击图标，听范读</a:t>
            </a:r>
            <a:endParaRPr lang="zh-CN" altLang="en-US" sz="1600" b="1" dirty="0">
              <a:latin typeface="Kaiti SC" panose="02010600040101010101" pitchFamily="2" charset="-122"/>
              <a:ea typeface="Kaiti SC" panose="02010600040101010101" pitchFamily="2" charset="-122"/>
            </a:endParaRPr>
          </a:p>
        </p:txBody>
      </p:sp>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906040">
            <a:off x="2363208" y="-69090"/>
            <a:ext cx="1059582" cy="1059582"/>
          </a:xfrm>
          <a:prstGeom prst="rect">
            <a:avLst/>
          </a:prstGeom>
        </p:spPr>
      </p:pic>
      <p:pic>
        <p:nvPicPr>
          <p:cNvPr id="11"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40526" y="1332839"/>
            <a:ext cx="2655588" cy="3695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11323" y="987574"/>
            <a:ext cx="3960440" cy="584775"/>
          </a:xfrm>
          <a:prstGeom prst="rect">
            <a:avLst/>
          </a:prstGeom>
          <a:noFill/>
        </p:spPr>
        <p:txBody>
          <a:bodyPr wrap="square" rtlCol="0">
            <a:spAutoFit/>
          </a:bodyPr>
          <a:lstStyle/>
          <a:p>
            <a:pPr defTabSz="685800"/>
            <a:r>
              <a:rPr lang="zh-CN" altLang="en-US" sz="3200" dirty="0">
                <a:solidFill>
                  <a:prstClr val="black"/>
                </a:solidFill>
                <a:latin typeface="黑体" panose="02010609060101010101" pitchFamily="49" charset="-122"/>
                <a:ea typeface="黑体" panose="02010609060101010101" pitchFamily="49" charset="-122"/>
              </a:rPr>
              <a:t>为中华之崛起而读书</a:t>
            </a:r>
            <a:endParaRPr lang="zh-CN" altLang="en-US" sz="3200" dirty="0">
              <a:solidFill>
                <a:prstClr val="black"/>
              </a:solidFill>
              <a:latin typeface="黑体" panose="02010609060101010101" pitchFamily="49" charset="-122"/>
              <a:ea typeface="黑体" panose="02010609060101010101" pitchFamily="49" charset="-122"/>
            </a:endParaRPr>
          </a:p>
        </p:txBody>
      </p:sp>
      <p:sp>
        <p:nvSpPr>
          <p:cNvPr id="30" name="矩形 29"/>
          <p:cNvSpPr/>
          <p:nvPr/>
        </p:nvSpPr>
        <p:spPr>
          <a:xfrm>
            <a:off x="1411339" y="3810521"/>
            <a:ext cx="3057247" cy="523220"/>
          </a:xfrm>
          <a:prstGeom prst="rect">
            <a:avLst/>
          </a:prstGeom>
          <a:ln>
            <a:noFill/>
          </a:ln>
        </p:spPr>
        <p:txBody>
          <a:bodyPr wrap="none">
            <a:spAutoFit/>
          </a:bodyPr>
          <a:lstStyle/>
          <a:p>
            <a:pPr fontAlgn="base">
              <a:spcBef>
                <a:spcPct val="0"/>
              </a:spcBef>
              <a:spcAft>
                <a:spcPct val="0"/>
              </a:spcAft>
            </a:pPr>
            <a:r>
              <a:rPr lang="zh-CN" altLang="en-US" sz="2800" b="1" dirty="0">
                <a:solidFill>
                  <a:prstClr val="black"/>
                </a:solidFill>
                <a:latin typeface="黑体" panose="02010609060101010101" pitchFamily="49" charset="-122"/>
                <a:ea typeface="黑体" panose="02010609060101010101" pitchFamily="49" charset="-122"/>
              </a:rPr>
              <a:t>立志“振兴中华”</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31" name="矩形 30"/>
          <p:cNvSpPr/>
          <p:nvPr/>
        </p:nvSpPr>
        <p:spPr>
          <a:xfrm>
            <a:off x="1434296" y="1894320"/>
            <a:ext cx="3057247" cy="523220"/>
          </a:xfrm>
          <a:prstGeom prst="rect">
            <a:avLst/>
          </a:prstGeom>
          <a:ln>
            <a:noFill/>
          </a:ln>
        </p:spPr>
        <p:txBody>
          <a:bodyPr wrap="none">
            <a:spAutoFit/>
          </a:bodyPr>
          <a:lstStyle/>
          <a:p>
            <a:pPr fontAlgn="base">
              <a:spcBef>
                <a:spcPct val="0"/>
              </a:spcBef>
              <a:spcAft>
                <a:spcPct val="0"/>
              </a:spcAft>
            </a:pPr>
            <a:r>
              <a:rPr lang="zh-CN" altLang="en-US" sz="2800" b="1" dirty="0">
                <a:solidFill>
                  <a:prstClr val="black"/>
                </a:solidFill>
                <a:latin typeface="黑体" panose="02010609060101010101" pitchFamily="49" charset="-122"/>
                <a:ea typeface="黑体" panose="02010609060101010101" pitchFamily="49" charset="-122"/>
              </a:rPr>
              <a:t>耳闻“中华不振”</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32" name="矩形 31"/>
          <p:cNvSpPr/>
          <p:nvPr/>
        </p:nvSpPr>
        <p:spPr>
          <a:xfrm>
            <a:off x="1434295" y="2861998"/>
            <a:ext cx="3057247" cy="523220"/>
          </a:xfrm>
          <a:prstGeom prst="rect">
            <a:avLst/>
          </a:prstGeom>
          <a:ln>
            <a:noFill/>
          </a:ln>
        </p:spPr>
        <p:txBody>
          <a:bodyPr wrap="square">
            <a:spAutoFit/>
          </a:bodyPr>
          <a:lstStyle/>
          <a:p>
            <a:pPr fontAlgn="base">
              <a:spcBef>
                <a:spcPct val="0"/>
              </a:spcBef>
              <a:spcAft>
                <a:spcPct val="0"/>
              </a:spcAft>
            </a:pPr>
            <a:r>
              <a:rPr lang="zh-CN" altLang="en-US" sz="2800" b="1" dirty="0">
                <a:solidFill>
                  <a:prstClr val="black"/>
                </a:solidFill>
                <a:latin typeface="黑体" panose="02010609060101010101" pitchFamily="49" charset="-122"/>
                <a:ea typeface="黑体" panose="02010609060101010101" pitchFamily="49" charset="-122"/>
              </a:rPr>
              <a:t>目睹“中华不振”</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33" name="下箭头 32"/>
          <p:cNvSpPr/>
          <p:nvPr/>
        </p:nvSpPr>
        <p:spPr>
          <a:xfrm>
            <a:off x="2710892" y="2465165"/>
            <a:ext cx="504056" cy="382903"/>
          </a:xfrm>
          <a:prstGeom prst="downArrow">
            <a:avLst>
              <a:gd name="adj1" fmla="val 50000"/>
              <a:gd name="adj2" fmla="val 46693"/>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800" b="1">
              <a:solidFill>
                <a:prstClr val="white"/>
              </a:solidFill>
              <a:latin typeface="黑体" panose="02010609060101010101" pitchFamily="49" charset="-122"/>
              <a:ea typeface="黑体" panose="02010609060101010101" pitchFamily="49" charset="-122"/>
            </a:endParaRPr>
          </a:p>
        </p:txBody>
      </p:sp>
      <p:sp>
        <p:nvSpPr>
          <p:cNvPr id="34" name="下箭头 33"/>
          <p:cNvSpPr/>
          <p:nvPr/>
        </p:nvSpPr>
        <p:spPr>
          <a:xfrm>
            <a:off x="2710607" y="3389771"/>
            <a:ext cx="504056" cy="382903"/>
          </a:xfrm>
          <a:prstGeom prst="downArrow">
            <a:avLst>
              <a:gd name="adj1" fmla="val 50000"/>
              <a:gd name="adj2" fmla="val 46693"/>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2800" b="1">
              <a:solidFill>
                <a:prstClr val="white"/>
              </a:solidFill>
              <a:latin typeface="黑体" panose="02010609060101010101" pitchFamily="49" charset="-122"/>
              <a:ea typeface="黑体" panose="02010609060101010101" pitchFamily="49" charset="-122"/>
            </a:endParaRPr>
          </a:p>
        </p:txBody>
      </p:sp>
      <p:sp>
        <p:nvSpPr>
          <p:cNvPr id="35" name="矩形 34"/>
          <p:cNvSpPr/>
          <p:nvPr/>
        </p:nvSpPr>
        <p:spPr>
          <a:xfrm>
            <a:off x="5750227" y="1833632"/>
            <a:ext cx="1620957" cy="523220"/>
          </a:xfrm>
          <a:prstGeom prst="rect">
            <a:avLst/>
          </a:prstGeom>
        </p:spPr>
        <p:txBody>
          <a:bodyPr wrap="none">
            <a:spAutoFit/>
          </a:bodyPr>
          <a:lstStyle/>
          <a:p>
            <a:pPr defTabSz="685800"/>
            <a:r>
              <a:rPr lang="zh-CN" altLang="en-US" sz="2800" b="1" dirty="0">
                <a:solidFill>
                  <a:prstClr val="black"/>
                </a:solidFill>
                <a:latin typeface="黑体" panose="02010609060101010101" pitchFamily="49" charset="-122"/>
                <a:ea typeface="黑体" panose="02010609060101010101" pitchFamily="49" charset="-122"/>
              </a:rPr>
              <a:t>疑惑不解</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36" name="矩形 35"/>
          <p:cNvSpPr/>
          <p:nvPr/>
        </p:nvSpPr>
        <p:spPr>
          <a:xfrm>
            <a:off x="5759355" y="2800443"/>
            <a:ext cx="1620957" cy="523220"/>
          </a:xfrm>
          <a:prstGeom prst="rect">
            <a:avLst/>
          </a:prstGeom>
        </p:spPr>
        <p:txBody>
          <a:bodyPr wrap="none">
            <a:spAutoFit/>
          </a:bodyPr>
          <a:lstStyle/>
          <a:p>
            <a:pPr defTabSz="685800"/>
            <a:r>
              <a:rPr lang="zh-CN" altLang="en-US" sz="2800" b="1" dirty="0">
                <a:solidFill>
                  <a:prstClr val="black"/>
                </a:solidFill>
                <a:latin typeface="黑体" panose="02010609060101010101" pitchFamily="49" charset="-122"/>
                <a:ea typeface="黑体" panose="02010609060101010101" pitchFamily="49" charset="-122"/>
              </a:rPr>
              <a:t>切身体会</a:t>
            </a:r>
            <a:endParaRPr lang="zh-CN" altLang="en-US" sz="2800" b="1" dirty="0">
              <a:solidFill>
                <a:prstClr val="black"/>
              </a:solidFill>
              <a:latin typeface="黑体" panose="02010609060101010101" pitchFamily="49" charset="-122"/>
              <a:ea typeface="黑体" panose="02010609060101010101" pitchFamily="49" charset="-122"/>
            </a:endParaRPr>
          </a:p>
        </p:txBody>
      </p:sp>
      <p:sp>
        <p:nvSpPr>
          <p:cNvPr id="37" name="矩形 36"/>
          <p:cNvSpPr/>
          <p:nvPr/>
        </p:nvSpPr>
        <p:spPr>
          <a:xfrm>
            <a:off x="5759355" y="3777558"/>
            <a:ext cx="1620957" cy="523220"/>
          </a:xfrm>
          <a:prstGeom prst="rect">
            <a:avLst/>
          </a:prstGeom>
        </p:spPr>
        <p:txBody>
          <a:bodyPr wrap="none">
            <a:spAutoFit/>
          </a:bodyPr>
          <a:lstStyle/>
          <a:p>
            <a:pPr defTabSz="685800"/>
            <a:r>
              <a:rPr lang="zh-CN" altLang="en-US" sz="2800" b="1" dirty="0">
                <a:solidFill>
                  <a:prstClr val="black"/>
                </a:solidFill>
                <a:latin typeface="黑体" panose="02010609060101010101" pitchFamily="49" charset="-122"/>
                <a:ea typeface="黑体" panose="02010609060101010101" pitchFamily="49" charset="-122"/>
              </a:rPr>
              <a:t>当效此生</a:t>
            </a:r>
            <a:endParaRPr lang="zh-CN" altLang="en-US" sz="2800" b="1" dirty="0">
              <a:solidFill>
                <a:prstClr val="black"/>
              </a:solidFill>
              <a:latin typeface="黑体" panose="02010609060101010101" pitchFamily="49" charset="-122"/>
              <a:ea typeface="黑体" panose="02010609060101010101" pitchFamily="49" charset="-122"/>
            </a:endParaRPr>
          </a:p>
        </p:txBody>
      </p:sp>
      <p:cxnSp>
        <p:nvCxnSpPr>
          <p:cNvPr id="7" name="直接箭头连接符 6"/>
          <p:cNvCxnSpPr/>
          <p:nvPr/>
        </p:nvCxnSpPr>
        <p:spPr>
          <a:xfrm>
            <a:off x="4866117" y="4072131"/>
            <a:ext cx="720080" cy="0"/>
          </a:xfrm>
          <a:prstGeom prst="straightConnector1">
            <a:avLst/>
          </a:prstGeom>
          <a:ln>
            <a:tailEnd type="triangle" w="med" len="med"/>
          </a:ln>
        </p:spPr>
        <p:style>
          <a:lnRef idx="3">
            <a:schemeClr val="accent2"/>
          </a:lnRef>
          <a:fillRef idx="0">
            <a:schemeClr val="accent2"/>
          </a:fillRef>
          <a:effectRef idx="2">
            <a:schemeClr val="accent2"/>
          </a:effectRef>
          <a:fontRef idx="minor">
            <a:schemeClr val="tx1"/>
          </a:fontRef>
        </p:style>
      </p:cxnSp>
      <p:cxnSp>
        <p:nvCxnSpPr>
          <p:cNvPr id="16" name="直接箭头连接符 15"/>
          <p:cNvCxnSpPr/>
          <p:nvPr/>
        </p:nvCxnSpPr>
        <p:spPr>
          <a:xfrm>
            <a:off x="4866117" y="2155930"/>
            <a:ext cx="720080" cy="0"/>
          </a:xfrm>
          <a:prstGeom prst="straightConnector1">
            <a:avLst/>
          </a:prstGeom>
          <a:ln>
            <a:tailEnd type="triangle" w="med" len="med"/>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p:nvPr/>
        </p:nvCxnSpPr>
        <p:spPr>
          <a:xfrm>
            <a:off x="4866117" y="3092830"/>
            <a:ext cx="720080" cy="0"/>
          </a:xfrm>
          <a:prstGeom prst="straightConnector1">
            <a:avLst/>
          </a:prstGeom>
          <a:ln>
            <a:tailEnd type="triangle" w="med" len="med"/>
          </a:ln>
        </p:spPr>
        <p:style>
          <a:lnRef idx="3">
            <a:schemeClr val="accent2"/>
          </a:lnRef>
          <a:fillRef idx="0">
            <a:schemeClr val="accent2"/>
          </a:fillRef>
          <a:effectRef idx="2">
            <a:schemeClr val="accent2"/>
          </a:effectRef>
          <a:fontRef idx="minor">
            <a:schemeClr val="tx1"/>
          </a:fontRef>
        </p:style>
      </p:cxnSp>
      <p:pic>
        <p:nvPicPr>
          <p:cNvPr id="18" name="图片 17"/>
          <p:cNvPicPr>
            <a:picLocks noChangeAspect="1"/>
          </p:cNvPicPr>
          <p:nvPr/>
        </p:nvPicPr>
        <p:blipFill>
          <a:blip r:embed="rId1"/>
          <a:stretch>
            <a:fillRect/>
          </a:stretch>
        </p:blipFill>
        <p:spPr>
          <a:xfrm>
            <a:off x="504750" y="222989"/>
            <a:ext cx="2268000" cy="692577"/>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470" y="216931"/>
            <a:ext cx="450000" cy="559756"/>
          </a:xfrm>
          <a:prstGeom prst="rect">
            <a:avLst/>
          </a:prstGeom>
        </p:spPr>
      </p:pic>
      <p:sp>
        <p:nvSpPr>
          <p:cNvPr id="20" name="文本框 14"/>
          <p:cNvSpPr txBox="1"/>
          <p:nvPr/>
        </p:nvSpPr>
        <p:spPr>
          <a:xfrm>
            <a:off x="684518" y="175805"/>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结构梳理</a:t>
            </a:r>
            <a:endParaRPr lang="zh-CN" altLang="en-US" sz="36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059582"/>
            <a:ext cx="8208912" cy="3300095"/>
          </a:xfrm>
          <a:prstGeom prst="rect">
            <a:avLst/>
          </a:prstGeom>
          <a:noFill/>
        </p:spPr>
        <p:txBody>
          <a:bodyPr wrap="square" lIns="68580" tIns="34290" rIns="68580" bIns="34290" rtlCol="0">
            <a:spAutoFit/>
          </a:bodyPr>
          <a:lstStyle/>
          <a:p>
            <a:pPr defTabSz="685800">
              <a:lnSpc>
                <a:spcPct val="150000"/>
              </a:lnSpc>
            </a:pPr>
            <a:r>
              <a:rPr lang="zh-CN" altLang="en-US" sz="2800" b="1" dirty="0">
                <a:solidFill>
                  <a:prstClr val="black"/>
                </a:solidFill>
                <a:latin typeface="+mn-ea"/>
              </a:rPr>
              <a:t>    课文写周恩来（    ）时代耳闻目睹了中国人在外国租界里受外国人人欺凌却无处说理的事情，从中深刻体会到伯父说的“（        ）”的含义，从而立志要（           ）而读书，表现了少年周恩来的（                   ）。</a:t>
            </a:r>
            <a:endParaRPr lang="zh-CN" altLang="en-US" sz="2800" b="1" dirty="0">
              <a:solidFill>
                <a:prstClr val="black"/>
              </a:solidFill>
              <a:latin typeface="+mn-ea"/>
            </a:endParaRPr>
          </a:p>
        </p:txBody>
      </p:sp>
      <p:sp>
        <p:nvSpPr>
          <p:cNvPr id="6" name="矩形 5"/>
          <p:cNvSpPr/>
          <p:nvPr/>
        </p:nvSpPr>
        <p:spPr>
          <a:xfrm>
            <a:off x="3614687" y="1183745"/>
            <a:ext cx="957313" cy="553998"/>
          </a:xfrm>
          <a:prstGeom prst="rect">
            <a:avLst/>
          </a:prstGeom>
        </p:spPr>
        <p:txBody>
          <a:bodyPr wrap="none">
            <a:spAutoFit/>
          </a:bodyPr>
          <a:lstStyle/>
          <a:p>
            <a:pPr defTabSz="685800"/>
            <a:r>
              <a:rPr lang="zh-CN" altLang="en-US" sz="3000" b="1" dirty="0">
                <a:solidFill>
                  <a:srgbClr val="FF0000"/>
                </a:solidFill>
                <a:latin typeface="+mn-ea"/>
              </a:rPr>
              <a:t>少年</a:t>
            </a:r>
            <a:endParaRPr lang="zh-CN" altLang="en-US" sz="3000" dirty="0">
              <a:solidFill>
                <a:prstClr val="black"/>
              </a:solidFill>
              <a:latin typeface="+mn-ea"/>
            </a:endParaRPr>
          </a:p>
        </p:txBody>
      </p:sp>
      <p:sp>
        <p:nvSpPr>
          <p:cNvPr id="7" name="矩形 6"/>
          <p:cNvSpPr/>
          <p:nvPr/>
        </p:nvSpPr>
        <p:spPr>
          <a:xfrm>
            <a:off x="5074286" y="2430098"/>
            <a:ext cx="1729961" cy="553998"/>
          </a:xfrm>
          <a:prstGeom prst="rect">
            <a:avLst/>
          </a:prstGeom>
        </p:spPr>
        <p:txBody>
          <a:bodyPr wrap="none">
            <a:spAutoFit/>
          </a:bodyPr>
          <a:lstStyle/>
          <a:p>
            <a:pPr defTabSz="685800"/>
            <a:r>
              <a:rPr lang="zh-CN" altLang="en-US" sz="3000" b="1" dirty="0">
                <a:solidFill>
                  <a:srgbClr val="FF0000"/>
                </a:solidFill>
                <a:latin typeface="+mn-ea"/>
              </a:rPr>
              <a:t>中华不振</a:t>
            </a:r>
            <a:endParaRPr lang="zh-CN" altLang="en-US" sz="3000" dirty="0">
              <a:solidFill>
                <a:prstClr val="black"/>
              </a:solidFill>
              <a:latin typeface="+mn-ea"/>
            </a:endParaRPr>
          </a:p>
        </p:txBody>
      </p:sp>
      <p:sp>
        <p:nvSpPr>
          <p:cNvPr id="8" name="矩形 7"/>
          <p:cNvSpPr/>
          <p:nvPr/>
        </p:nvSpPr>
        <p:spPr>
          <a:xfrm>
            <a:off x="2599731" y="3071349"/>
            <a:ext cx="2108269" cy="553998"/>
          </a:xfrm>
          <a:prstGeom prst="rect">
            <a:avLst/>
          </a:prstGeom>
        </p:spPr>
        <p:txBody>
          <a:bodyPr wrap="none">
            <a:spAutoFit/>
          </a:bodyPr>
          <a:lstStyle/>
          <a:p>
            <a:pPr defTabSz="685800"/>
            <a:r>
              <a:rPr lang="zh-CN" altLang="en-US" sz="3000" b="1" dirty="0">
                <a:solidFill>
                  <a:srgbClr val="FF0000"/>
                </a:solidFill>
                <a:latin typeface="+mn-ea"/>
              </a:rPr>
              <a:t>中华之崛起</a:t>
            </a:r>
            <a:endParaRPr lang="zh-CN" altLang="en-US" sz="3000" b="1" dirty="0">
              <a:solidFill>
                <a:srgbClr val="FF0000"/>
              </a:solidFill>
              <a:latin typeface="+mn-ea"/>
            </a:endParaRPr>
          </a:p>
        </p:txBody>
      </p:sp>
      <p:sp>
        <p:nvSpPr>
          <p:cNvPr id="9" name="矩形 8"/>
          <p:cNvSpPr/>
          <p:nvPr/>
        </p:nvSpPr>
        <p:spPr>
          <a:xfrm>
            <a:off x="1846524" y="3728676"/>
            <a:ext cx="3661580" cy="553998"/>
          </a:xfrm>
          <a:prstGeom prst="rect">
            <a:avLst/>
          </a:prstGeom>
        </p:spPr>
        <p:txBody>
          <a:bodyPr wrap="none">
            <a:spAutoFit/>
          </a:bodyPr>
          <a:lstStyle/>
          <a:p>
            <a:pPr defTabSz="685800"/>
            <a:r>
              <a:rPr lang="zh-CN" altLang="en-US" sz="3000" b="1" dirty="0">
                <a:solidFill>
                  <a:srgbClr val="FF0000"/>
                </a:solidFill>
                <a:latin typeface="+mn-ea"/>
              </a:rPr>
              <a:t>博大胸怀和远大志向</a:t>
            </a:r>
            <a:endParaRPr lang="zh-CN" altLang="en-US" sz="3000" dirty="0">
              <a:solidFill>
                <a:srgbClr val="FF0000"/>
              </a:solidFill>
              <a:latin typeface="+mn-ea"/>
            </a:endParaRPr>
          </a:p>
        </p:txBody>
      </p:sp>
      <p:pic>
        <p:nvPicPr>
          <p:cNvPr id="10" name="图片 9"/>
          <p:cNvPicPr>
            <a:picLocks noChangeAspect="1"/>
          </p:cNvPicPr>
          <p:nvPr/>
        </p:nvPicPr>
        <p:blipFill>
          <a:blip r:embed="rId1"/>
          <a:stretch>
            <a:fillRect/>
          </a:stretch>
        </p:blipFill>
        <p:spPr>
          <a:xfrm>
            <a:off x="555935" y="162161"/>
            <a:ext cx="2268000" cy="692577"/>
          </a:xfrm>
          <a:prstGeom prst="rect">
            <a:avLst/>
          </a:prstGeom>
        </p:spPr>
      </p:pic>
      <p:sp>
        <p:nvSpPr>
          <p:cNvPr id="11" name="文本框 14"/>
          <p:cNvSpPr txBox="1"/>
          <p:nvPr/>
        </p:nvSpPr>
        <p:spPr>
          <a:xfrm>
            <a:off x="735703" y="123478"/>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主题概括</a:t>
            </a:r>
            <a:endParaRPr lang="zh-CN" altLang="en-US" sz="3600" b="1" dirty="0">
              <a:latin typeface="黑体" panose="02010609060101010101" pitchFamily="49" charset="-122"/>
              <a:ea typeface="黑体" panose="02010609060101010101" pitchFamily="49" charset="-122"/>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6259" y="152402"/>
            <a:ext cx="460522" cy="57284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clrChange>
              <a:clrFrom>
                <a:srgbClr val="FFFFFF">
                  <a:alpha val="100000"/>
                </a:srgbClr>
              </a:clrFrom>
              <a:clrTo>
                <a:srgbClr val="FFFFFF">
                  <a:alpha val="100000"/>
                  <a:alpha val="0"/>
                </a:srgbClr>
              </a:clrTo>
            </a:clrChange>
          </a:blip>
          <a:srcRect l="9425" t="15201" r="7411" b="15497"/>
          <a:stretch>
            <a:fillRect/>
          </a:stretch>
        </p:blipFill>
        <p:spPr>
          <a:xfrm>
            <a:off x="251520" y="627534"/>
            <a:ext cx="8712968" cy="4227934"/>
          </a:xfrm>
          <a:prstGeom prst="rect">
            <a:avLst/>
          </a:prstGeom>
          <a:ln>
            <a:noFill/>
          </a:ln>
        </p:spPr>
      </p:pic>
      <p:sp>
        <p:nvSpPr>
          <p:cNvPr id="7" name="文本框 1"/>
          <p:cNvSpPr txBox="1"/>
          <p:nvPr/>
        </p:nvSpPr>
        <p:spPr>
          <a:xfrm>
            <a:off x="947217" y="1308963"/>
            <a:ext cx="7272808" cy="2862322"/>
          </a:xfrm>
          <a:prstGeom prst="rect">
            <a:avLst/>
          </a:prstGeom>
          <a:noFill/>
        </p:spPr>
        <p:txBody>
          <a:bodyPr wrap="square" rtlCol="0">
            <a:spAutoFit/>
          </a:bodyPr>
          <a:lstStyle/>
          <a:p>
            <a:r>
              <a:rPr lang="zh-CN" altLang="en-US" sz="3000" b="1" dirty="0" smtClean="0">
                <a:solidFill>
                  <a:schemeClr val="bg1"/>
                </a:solidFill>
                <a:latin typeface="楷体" panose="02010609060101010101" pitchFamily="49" charset="-122"/>
                <a:ea typeface="楷体" panose="02010609060101010101" pitchFamily="49" charset="-122"/>
              </a:rPr>
              <a:t>    同学们，通过这一节课的学习，我们对课文有了深入的理解，对有关的写作方法也有所了解，课文中的</a:t>
            </a:r>
            <a:r>
              <a:rPr lang="zh-CN" altLang="en-US" sz="3000" b="1" dirty="0" smtClean="0">
                <a:solidFill>
                  <a:srgbClr val="FFFF00"/>
                </a:solidFill>
                <a:latin typeface="楷体" panose="02010609060101010101" pitchFamily="49" charset="-122"/>
                <a:ea typeface="楷体" panose="02010609060101010101" pitchFamily="49" charset="-122"/>
              </a:rPr>
              <a:t>三件事之间是因果关系</a:t>
            </a:r>
            <a:r>
              <a:rPr lang="zh-CN" altLang="en-US" sz="3000" b="1" dirty="0" smtClean="0">
                <a:solidFill>
                  <a:schemeClr val="bg1"/>
                </a:solidFill>
                <a:latin typeface="楷体" panose="02010609060101010101" pitchFamily="49" charset="-122"/>
                <a:ea typeface="楷体" panose="02010609060101010101" pitchFamily="49" charset="-122"/>
              </a:rPr>
              <a:t>。前面两件事是原因，后面一件事就是结果，多处是运用“过渡句、过渡段”衔接起来的。</a:t>
            </a:r>
            <a:endParaRPr lang="zh-CN" altLang="en-US" sz="3000" b="1" dirty="0" smtClean="0">
              <a:solidFill>
                <a:schemeClr val="bg1"/>
              </a:solidFill>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2"/>
          <a:stretch>
            <a:fillRect/>
          </a:stretch>
        </p:blipFill>
        <p:spPr>
          <a:xfrm>
            <a:off x="561196" y="150981"/>
            <a:ext cx="2268000" cy="692577"/>
          </a:xfrm>
          <a:prstGeom prst="rect">
            <a:avLst/>
          </a:prstGeom>
        </p:spPr>
      </p:pic>
      <p:sp>
        <p:nvSpPr>
          <p:cNvPr id="9" name="文本框 14"/>
          <p:cNvSpPr txBox="1"/>
          <p:nvPr/>
        </p:nvSpPr>
        <p:spPr>
          <a:xfrm>
            <a:off x="740964" y="112298"/>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课文小结</a:t>
            </a:r>
            <a:endParaRPr lang="zh-CN" altLang="en-US" sz="3600" b="1" dirty="0">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141222"/>
            <a:ext cx="460522" cy="57284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7206" y="1986691"/>
            <a:ext cx="8331638" cy="2285241"/>
          </a:xfrm>
          <a:prstGeom prst="rect">
            <a:avLst/>
          </a:prstGeom>
        </p:spPr>
        <p:txBody>
          <a:bodyPr wrap="square" lIns="68580" tIns="34290" rIns="68580" bIns="34290">
            <a:spAutoFit/>
          </a:bodyPr>
          <a:lstStyle/>
          <a:p>
            <a:pPr indent="457200" defTabSz="685800">
              <a:lnSpc>
                <a:spcPct val="150000"/>
              </a:lnSpc>
            </a:pPr>
            <a:r>
              <a:rPr lang="en-US" altLang="zh-CN" sz="2400" b="1" dirty="0">
                <a:solidFill>
                  <a:prstClr val="black"/>
                </a:solidFill>
                <a:latin typeface="楷体" panose="02010609060101010101" pitchFamily="49" charset="-122"/>
                <a:ea typeface="楷体" panose="02010609060101010101" pitchFamily="49" charset="-122"/>
              </a:rPr>
              <a:t> 1.</a:t>
            </a:r>
            <a:r>
              <a:rPr lang="zh-CN" altLang="en-US" sz="2400" b="1" dirty="0">
                <a:solidFill>
                  <a:prstClr val="black"/>
                </a:solidFill>
                <a:latin typeface="楷体" panose="02010609060101010101" pitchFamily="49" charset="-122"/>
                <a:ea typeface="楷体" panose="02010609060101010101" pitchFamily="49" charset="-122"/>
              </a:rPr>
              <a:t>有位同学一直默默地坐在那里，若有所思。（   ）</a:t>
            </a:r>
            <a:endParaRPr lang="en-US" altLang="zh-CN" sz="2400" b="1" dirty="0">
              <a:solidFill>
                <a:prstClr val="black"/>
              </a:solidFill>
              <a:latin typeface="楷体" panose="02010609060101010101" pitchFamily="49" charset="-122"/>
              <a:ea typeface="楷体" panose="02010609060101010101" pitchFamily="49" charset="-122"/>
            </a:endParaRPr>
          </a:p>
          <a:p>
            <a:pPr indent="457200" defTabSz="685800">
              <a:lnSpc>
                <a:spcPct val="150000"/>
              </a:lnSpc>
            </a:pPr>
            <a:r>
              <a:rPr lang="en-US" altLang="zh-CN" sz="2400" b="1" dirty="0">
                <a:solidFill>
                  <a:prstClr val="black"/>
                </a:solidFill>
                <a:latin typeface="楷体" panose="02010609060101010101" pitchFamily="49" charset="-122"/>
                <a:ea typeface="楷体" panose="02010609060101010101" pitchFamily="49" charset="-122"/>
              </a:rPr>
              <a:t> 2.</a:t>
            </a:r>
            <a:r>
              <a:rPr lang="zh-CN" altLang="en-US" sz="2400" b="1" dirty="0">
                <a:solidFill>
                  <a:prstClr val="black"/>
                </a:solidFill>
                <a:latin typeface="楷体" panose="02010609060101010101" pitchFamily="49" charset="-122"/>
                <a:ea typeface="楷体" panose="02010609060101010101" pitchFamily="49" charset="-122"/>
              </a:rPr>
              <a:t>那位同学站了起来，清晰而坚定地回答道：“为中华之崛起而读书！”（   ）</a:t>
            </a:r>
            <a:endParaRPr lang="en-US" altLang="zh-CN" sz="2400" b="1" dirty="0">
              <a:solidFill>
                <a:prstClr val="black"/>
              </a:solidFill>
              <a:latin typeface="楷体" panose="02010609060101010101" pitchFamily="49" charset="-122"/>
              <a:ea typeface="楷体" panose="02010609060101010101" pitchFamily="49" charset="-122"/>
            </a:endParaRPr>
          </a:p>
          <a:p>
            <a:pPr indent="457200" defTabSz="685800">
              <a:lnSpc>
                <a:spcPct val="150000"/>
              </a:lnSpc>
            </a:pPr>
            <a:r>
              <a:rPr lang="en-US" altLang="zh-CN" sz="2400" b="1" dirty="0">
                <a:solidFill>
                  <a:prstClr val="black"/>
                </a:solidFill>
                <a:latin typeface="楷体" panose="02010609060101010101" pitchFamily="49" charset="-122"/>
                <a:ea typeface="楷体" panose="02010609060101010101" pitchFamily="49" charset="-122"/>
              </a:rPr>
              <a:t> 3.</a:t>
            </a:r>
            <a:r>
              <a:rPr sz="2400" b="1" dirty="0">
                <a:solidFill>
                  <a:prstClr val="black"/>
                </a:solidFill>
                <a:latin typeface="楷体" panose="02010609060101010101" pitchFamily="49" charset="-122"/>
                <a:ea typeface="楷体" panose="02010609060101010101" pitchFamily="49" charset="-122"/>
              </a:rPr>
              <a:t>街道上热闹非凡，</a:t>
            </a:r>
            <a:r>
              <a:rPr lang="zh-CN" altLang="en-US" sz="2400" b="1" dirty="0">
                <a:solidFill>
                  <a:prstClr val="black"/>
                </a:solidFill>
                <a:latin typeface="楷体" panose="02010609060101010101" pitchFamily="49" charset="-122"/>
                <a:ea typeface="楷体" panose="02010609060101010101" pitchFamily="49" charset="-122"/>
              </a:rPr>
              <a:t>来往的大多是</a:t>
            </a:r>
            <a:r>
              <a:rPr sz="2400" b="1" dirty="0" err="1">
                <a:solidFill>
                  <a:prstClr val="black"/>
                </a:solidFill>
                <a:latin typeface="楷体" panose="02010609060101010101" pitchFamily="49" charset="-122"/>
                <a:ea typeface="楷体" panose="02010609060101010101" pitchFamily="49" charset="-122"/>
              </a:rPr>
              <a:t>外国人</a:t>
            </a:r>
            <a:r>
              <a:rPr lang="zh-CN" altLang="en-US" sz="2400" b="1" dirty="0">
                <a:solidFill>
                  <a:prstClr val="black"/>
                </a:solidFill>
                <a:latin typeface="楷体" panose="02010609060101010101" pitchFamily="49" charset="-122"/>
                <a:ea typeface="楷体" panose="02010609060101010101" pitchFamily="49" charset="-122"/>
              </a:rPr>
              <a:t>。（   ）</a:t>
            </a:r>
            <a:endParaRPr lang="en-US" altLang="zh-CN" sz="2400" b="1" dirty="0">
              <a:solidFill>
                <a:prstClr val="black"/>
              </a:solidFill>
              <a:latin typeface="楷体" panose="02010609060101010101" pitchFamily="49" charset="-122"/>
              <a:ea typeface="楷体" panose="02010609060101010101" pitchFamily="49" charset="-122"/>
            </a:endParaRPr>
          </a:p>
        </p:txBody>
      </p:sp>
      <p:sp>
        <p:nvSpPr>
          <p:cNvPr id="3" name="矩形 2"/>
          <p:cNvSpPr/>
          <p:nvPr/>
        </p:nvSpPr>
        <p:spPr>
          <a:xfrm>
            <a:off x="878659" y="976535"/>
            <a:ext cx="7086600" cy="521970"/>
          </a:xfrm>
          <a:prstGeom prst="rect">
            <a:avLst/>
          </a:prstGeom>
        </p:spPr>
        <p:txBody>
          <a:bodyPr wrap="square">
            <a:spAutoFit/>
          </a:bodyPr>
          <a:lstStyle/>
          <a:p>
            <a:pPr defTabSz="685800"/>
            <a:r>
              <a:rPr lang="zh-CN" altLang="en-US" sz="2800" dirty="0">
                <a:solidFill>
                  <a:prstClr val="black"/>
                </a:solidFill>
                <a:latin typeface="黑体" panose="02010609060101010101" pitchFamily="49" charset="-122"/>
                <a:ea typeface="黑体" panose="02010609060101010101" pitchFamily="49" charset="-122"/>
              </a:rPr>
              <a:t>一、下列句子是从哪些方面来描写人物的？</a:t>
            </a:r>
            <a:endParaRPr lang="zh-CN" altLang="en-US" sz="2800" dirty="0">
              <a:solidFill>
                <a:prstClr val="black"/>
              </a:solidFill>
              <a:latin typeface="黑体" panose="02010609060101010101" pitchFamily="49" charset="-122"/>
              <a:ea typeface="黑体" panose="02010609060101010101" pitchFamily="49" charset="-122"/>
            </a:endParaRPr>
          </a:p>
        </p:txBody>
      </p:sp>
      <p:sp>
        <p:nvSpPr>
          <p:cNvPr id="9" name="矩形 8"/>
          <p:cNvSpPr/>
          <p:nvPr/>
        </p:nvSpPr>
        <p:spPr>
          <a:xfrm>
            <a:off x="7638534" y="2067694"/>
            <a:ext cx="389850" cy="460375"/>
          </a:xfrm>
          <a:prstGeom prst="rect">
            <a:avLst/>
          </a:prstGeom>
        </p:spPr>
        <p:txBody>
          <a:bodyPr wrap="square">
            <a:spAutoFit/>
          </a:bodyPr>
          <a:lstStyle/>
          <a:p>
            <a:pPr defTabSz="685800"/>
            <a:r>
              <a:rPr lang="en-US" altLang="zh-CN" sz="2400" dirty="0">
                <a:solidFill>
                  <a:srgbClr val="FF0000"/>
                </a:solidFill>
                <a:latin typeface="楷体" panose="02010609060101010101" pitchFamily="49" charset="-122"/>
                <a:ea typeface="楷体" panose="02010609060101010101" pitchFamily="49" charset="-122"/>
              </a:rPr>
              <a:t>C</a:t>
            </a:r>
            <a:endParaRPr lang="zh-CN" altLang="en-US" sz="2400"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3344625" y="3190205"/>
            <a:ext cx="188513" cy="461665"/>
          </a:xfrm>
          <a:prstGeom prst="rect">
            <a:avLst/>
          </a:prstGeom>
        </p:spPr>
        <p:txBody>
          <a:bodyPr wrap="square">
            <a:spAutoFit/>
          </a:bodyPr>
          <a:lstStyle/>
          <a:p>
            <a:pPr defTabSz="685800"/>
            <a:r>
              <a:rPr lang="en-US" altLang="zh-CN" sz="2400" dirty="0">
                <a:solidFill>
                  <a:srgbClr val="FF0000"/>
                </a:solidFill>
                <a:latin typeface="楷体" panose="02010609060101010101" pitchFamily="49" charset="-122"/>
                <a:ea typeface="楷体" panose="02010609060101010101" pitchFamily="49" charset="-122"/>
              </a:rPr>
              <a:t>D</a:t>
            </a:r>
            <a:endParaRPr lang="zh-CN" altLang="en-US" sz="1400"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7299980" y="3694261"/>
            <a:ext cx="338554" cy="461665"/>
          </a:xfrm>
          <a:prstGeom prst="rect">
            <a:avLst/>
          </a:prstGeom>
        </p:spPr>
        <p:txBody>
          <a:bodyPr wrap="none">
            <a:spAutoFit/>
          </a:bodyPr>
          <a:lstStyle/>
          <a:p>
            <a:pPr defTabSz="685800"/>
            <a:r>
              <a:rPr lang="en-US" altLang="zh-CN" sz="2400" dirty="0">
                <a:solidFill>
                  <a:srgbClr val="FF0000"/>
                </a:solidFill>
                <a:latin typeface="楷体" panose="02010609060101010101" pitchFamily="49" charset="-122"/>
                <a:ea typeface="楷体" panose="02010609060101010101" pitchFamily="49" charset="-122"/>
              </a:rPr>
              <a:t>B</a:t>
            </a:r>
            <a:endParaRPr lang="zh-CN" altLang="en-US" sz="2400"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1483169" y="1526316"/>
            <a:ext cx="6217331" cy="460375"/>
          </a:xfrm>
          <a:prstGeom prst="rect">
            <a:avLst/>
          </a:prstGeom>
        </p:spPr>
        <p:txBody>
          <a:bodyPr wrap="square">
            <a:spAutoFit/>
          </a:bodyPr>
          <a:lstStyle/>
          <a:p>
            <a:pPr defTabSz="685800"/>
            <a:r>
              <a:rPr lang="en-US" altLang="zh-CN"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A.</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外貌 　　</a:t>
            </a:r>
            <a:r>
              <a:rPr lang="en-US" altLang="zh-CN"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B.</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心理 　　</a:t>
            </a:r>
            <a:r>
              <a:rPr lang="en-US" altLang="zh-CN"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C.</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神态 　　</a:t>
            </a:r>
            <a:r>
              <a:rPr lang="en-US" altLang="zh-CN"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D.</a:t>
            </a:r>
            <a:r>
              <a:rPr lang="zh-CN" altLang="en-US" sz="2400" b="1" dirty="0">
                <a:solidFill>
                  <a:prstClr val="black"/>
                </a:solidFill>
                <a:latin typeface="楷体" panose="02010609060101010101" pitchFamily="49" charset="-122"/>
                <a:ea typeface="楷体" panose="02010609060101010101" pitchFamily="49" charset="-122"/>
                <a:cs typeface="楷体" panose="02010609060101010101" pitchFamily="49" charset="-122"/>
              </a:rPr>
              <a:t>语言</a:t>
            </a:r>
            <a:r>
              <a:rPr lang="zh-CN" altLang="en-US" sz="2400" b="1" dirty="0">
                <a:solidFill>
                  <a:prstClr val="black"/>
                </a:solidFill>
                <a:latin typeface="微软雅黑" panose="020B0503020204020204" charset="-122"/>
              </a:rPr>
              <a:t> </a:t>
            </a:r>
            <a:endParaRPr lang="en-US" altLang="zh-CN" sz="2400" b="1" dirty="0">
              <a:solidFill>
                <a:prstClr val="black"/>
              </a:solidFill>
              <a:latin typeface="微软雅黑" panose="020B0503020204020204" charset="-122"/>
            </a:endParaRPr>
          </a:p>
        </p:txBody>
      </p:sp>
      <p:pic>
        <p:nvPicPr>
          <p:cNvPr id="13" name="图片 12"/>
          <p:cNvPicPr>
            <a:picLocks noChangeAspect="1"/>
          </p:cNvPicPr>
          <p:nvPr/>
        </p:nvPicPr>
        <p:blipFill>
          <a:blip r:embed="rId1"/>
          <a:stretch>
            <a:fillRect/>
          </a:stretch>
        </p:blipFill>
        <p:spPr>
          <a:xfrm>
            <a:off x="539552" y="242670"/>
            <a:ext cx="2268000" cy="692577"/>
          </a:xfrm>
          <a:prstGeom prst="rect">
            <a:avLst/>
          </a:prstGeom>
        </p:spPr>
      </p:pic>
      <p:sp>
        <p:nvSpPr>
          <p:cNvPr id="14" name="文本框 14"/>
          <p:cNvSpPr txBox="1"/>
          <p:nvPr/>
        </p:nvSpPr>
        <p:spPr>
          <a:xfrm>
            <a:off x="720917"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课堂演练</a:t>
            </a:r>
            <a:endParaRPr lang="zh-CN" altLang="en-US" sz="3600" b="1" dirty="0">
              <a:latin typeface="黑体" panose="02010609060101010101" pitchFamily="49" charset="-122"/>
              <a:ea typeface="黑体" panose="02010609060101010101" pitchFamily="49" charset="-122"/>
            </a:endParaRP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568" y="232670"/>
            <a:ext cx="450000" cy="55975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fade">
                                      <p:cBhvr>
                                        <p:cTn id="1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0558" y="1189547"/>
            <a:ext cx="8104984" cy="2838450"/>
          </a:xfrm>
          <a:prstGeom prst="rect">
            <a:avLst/>
          </a:prstGeom>
          <a:noFill/>
        </p:spPr>
        <p:txBody>
          <a:bodyPr wrap="square" lIns="68580" tIns="34290" rIns="68580" bIns="34290" rtlCol="0">
            <a:spAutoFit/>
          </a:bodyPr>
          <a:lstStyle/>
          <a:p>
            <a:pPr indent="457200" defTabSz="685800">
              <a:lnSpc>
                <a:spcPct val="150000"/>
              </a:lnSpc>
            </a:pPr>
            <a:r>
              <a:rPr lang="zh-CN" altLang="en-US" sz="2400" b="1" dirty="0">
                <a:solidFill>
                  <a:prstClr val="black"/>
                </a:solidFill>
                <a:latin typeface="楷体" panose="02010609060101010101" pitchFamily="49" charset="-122"/>
                <a:ea typeface="楷体" panose="02010609060101010101" pitchFamily="49" charset="-122"/>
              </a:rPr>
              <a:t> 魏校长听了</a:t>
            </a:r>
            <a:r>
              <a:rPr lang="zh-CN" altLang="en-US" sz="2400" b="1" dirty="0" smtClean="0">
                <a:solidFill>
                  <a:prstClr val="black"/>
                </a:solidFill>
                <a:latin typeface="楷体" panose="02010609060101010101" pitchFamily="49" charset="-122"/>
                <a:ea typeface="楷体" panose="02010609060101010101" pitchFamily="49" charset="-122"/>
              </a:rPr>
              <a:t>，连声</a:t>
            </a:r>
            <a:r>
              <a:rPr lang="zh-CN" altLang="en-US" sz="2400" b="1" dirty="0">
                <a:solidFill>
                  <a:prstClr val="black"/>
                </a:solidFill>
                <a:latin typeface="楷体" panose="02010609060101010101" pitchFamily="49" charset="-122"/>
                <a:ea typeface="楷体" panose="02010609060101010101" pitchFamily="49" charset="-122"/>
              </a:rPr>
              <a:t>赞叹：“好哇！为中华之崛起，有志者当效此生！”这一句应该这样读：（  </a:t>
            </a:r>
            <a:r>
              <a:rPr lang="en-US" altLang="zh-CN" sz="2400" b="1" dirty="0">
                <a:solidFill>
                  <a:prstClr val="black"/>
                </a:solidFill>
                <a:latin typeface="楷体" panose="02010609060101010101" pitchFamily="49" charset="-122"/>
                <a:ea typeface="楷体" panose="02010609060101010101" pitchFamily="49" charset="-122"/>
              </a:rPr>
              <a:t> </a:t>
            </a:r>
            <a:r>
              <a:rPr lang="zh-CN" altLang="en-US" sz="2400" b="1" dirty="0">
                <a:solidFill>
                  <a:prstClr val="black"/>
                </a:solidFill>
                <a:latin typeface="楷体" panose="02010609060101010101" pitchFamily="49" charset="-122"/>
                <a:ea typeface="楷体" panose="02010609060101010101" pitchFamily="49" charset="-122"/>
              </a:rPr>
              <a:t>） </a:t>
            </a:r>
            <a:endParaRPr lang="en-US" altLang="zh-CN" sz="2400" b="1" dirty="0">
              <a:solidFill>
                <a:prstClr val="black"/>
              </a:solidFill>
              <a:latin typeface="楷体" panose="02010609060101010101" pitchFamily="49" charset="-122"/>
              <a:ea typeface="楷体" panose="02010609060101010101" pitchFamily="49" charset="-122"/>
            </a:endParaRPr>
          </a:p>
          <a:p>
            <a:pPr indent="457200" defTabSz="685800">
              <a:lnSpc>
                <a:spcPct val="150000"/>
              </a:lnSpc>
            </a:pPr>
            <a:r>
              <a:rPr lang="en-US" altLang="zh-CN" sz="2400" b="1" dirty="0">
                <a:solidFill>
                  <a:prstClr val="black"/>
                </a:solidFill>
                <a:latin typeface="楷体" panose="02010609060101010101" pitchFamily="49" charset="-122"/>
                <a:ea typeface="楷体" panose="02010609060101010101" pitchFamily="49" charset="-122"/>
              </a:rPr>
              <a:t> A.</a:t>
            </a:r>
            <a:r>
              <a:rPr lang="zh-CN" altLang="en-US" sz="2400" b="1" dirty="0">
                <a:solidFill>
                  <a:prstClr val="black"/>
                </a:solidFill>
                <a:latin typeface="楷体" panose="02010609060101010101" pitchFamily="49" charset="-122"/>
                <a:ea typeface="楷体" panose="02010609060101010101" pitchFamily="49" charset="-122"/>
              </a:rPr>
              <a:t>魏校长受到感染</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读出佩服和赞叹的语气。 </a:t>
            </a:r>
            <a:endParaRPr lang="en-US" altLang="zh-CN" sz="2400" b="1" dirty="0">
              <a:solidFill>
                <a:prstClr val="black"/>
              </a:solidFill>
              <a:latin typeface="楷体" panose="02010609060101010101" pitchFamily="49" charset="-122"/>
              <a:ea typeface="楷体" panose="02010609060101010101" pitchFamily="49" charset="-122"/>
            </a:endParaRPr>
          </a:p>
          <a:p>
            <a:pPr indent="457200" defTabSz="685800">
              <a:lnSpc>
                <a:spcPct val="150000"/>
              </a:lnSpc>
            </a:pPr>
            <a:r>
              <a:rPr lang="en-US" altLang="zh-CN" sz="2400" b="1" dirty="0">
                <a:solidFill>
                  <a:prstClr val="black"/>
                </a:solidFill>
                <a:latin typeface="楷体" panose="02010609060101010101" pitchFamily="49" charset="-122"/>
                <a:ea typeface="楷体" panose="02010609060101010101" pitchFamily="49" charset="-122"/>
              </a:rPr>
              <a:t> B.</a:t>
            </a:r>
            <a:r>
              <a:rPr lang="zh-CN" altLang="en-US" sz="2400" b="1" dirty="0">
                <a:solidFill>
                  <a:prstClr val="black"/>
                </a:solidFill>
                <a:latin typeface="楷体" panose="02010609060101010101" pitchFamily="49" charset="-122"/>
                <a:ea typeface="楷体" panose="02010609060101010101" pitchFamily="49" charset="-122"/>
              </a:rPr>
              <a:t>魏校长吃惊</a:t>
            </a:r>
            <a:r>
              <a:rPr lang="en-US" altLang="zh-CN" sz="2400" b="1" dirty="0">
                <a:solidFill>
                  <a:prstClr val="black"/>
                </a:solidFill>
                <a:latin typeface="楷体" panose="02010609060101010101" pitchFamily="49" charset="-122"/>
                <a:ea typeface="楷体" panose="02010609060101010101" pitchFamily="49" charset="-122"/>
              </a:rPr>
              <a:t>,</a:t>
            </a:r>
            <a:r>
              <a:rPr lang="zh-CN" altLang="en-US" sz="2400" b="1" dirty="0">
                <a:solidFill>
                  <a:prstClr val="black"/>
                </a:solidFill>
                <a:latin typeface="楷体" panose="02010609060101010101" pitchFamily="49" charset="-122"/>
                <a:ea typeface="楷体" panose="02010609060101010101" pitchFamily="49" charset="-122"/>
              </a:rPr>
              <a:t>要读出惊讶和赞叹的语气。</a:t>
            </a:r>
            <a:endParaRPr lang="en-US" altLang="zh-CN" sz="2400" b="1" dirty="0">
              <a:solidFill>
                <a:prstClr val="black"/>
              </a:solidFill>
              <a:latin typeface="楷体" panose="02010609060101010101" pitchFamily="49" charset="-122"/>
              <a:ea typeface="楷体" panose="02010609060101010101" pitchFamily="49" charset="-122"/>
            </a:endParaRPr>
          </a:p>
          <a:p>
            <a:pPr indent="457200" defTabSz="685800">
              <a:lnSpc>
                <a:spcPct val="150000"/>
              </a:lnSpc>
            </a:pPr>
            <a:r>
              <a:rPr lang="en-US" altLang="zh-CN" sz="2400" b="1" dirty="0">
                <a:solidFill>
                  <a:prstClr val="black"/>
                </a:solidFill>
                <a:latin typeface="楷体" panose="02010609060101010101" pitchFamily="49" charset="-122"/>
                <a:ea typeface="楷体" panose="02010609060101010101" pitchFamily="49" charset="-122"/>
              </a:rPr>
              <a:t> C.</a:t>
            </a:r>
            <a:r>
              <a:rPr lang="zh-CN" altLang="en-US" sz="2400" b="1" dirty="0">
                <a:solidFill>
                  <a:prstClr val="black"/>
                </a:solidFill>
                <a:latin typeface="楷体" panose="02010609060101010101" pitchFamily="49" charset="-122"/>
                <a:ea typeface="楷体" panose="02010609060101010101" pitchFamily="49" charset="-122"/>
              </a:rPr>
              <a:t>魏校长鄙视他，认为周恩来在说大话。</a:t>
            </a:r>
            <a:endParaRPr lang="zh-CN" altLang="en-US" sz="2400" b="1" dirty="0">
              <a:solidFill>
                <a:prstClr val="black"/>
              </a:solidFill>
              <a:latin typeface="楷体" panose="02010609060101010101" pitchFamily="49" charset="-122"/>
              <a:ea typeface="楷体" panose="02010609060101010101" pitchFamily="49" charset="-122"/>
            </a:endParaRPr>
          </a:p>
        </p:txBody>
      </p:sp>
      <p:sp>
        <p:nvSpPr>
          <p:cNvPr id="3" name="矩形 2"/>
          <p:cNvSpPr/>
          <p:nvPr/>
        </p:nvSpPr>
        <p:spPr>
          <a:xfrm>
            <a:off x="571472" y="555526"/>
            <a:ext cx="2348720" cy="523220"/>
          </a:xfrm>
          <a:prstGeom prst="rect">
            <a:avLst/>
          </a:prstGeom>
        </p:spPr>
        <p:txBody>
          <a:bodyPr wrap="none">
            <a:spAutoFit/>
          </a:bodyPr>
          <a:lstStyle/>
          <a:p>
            <a:pPr defTabSz="685800"/>
            <a:r>
              <a:rPr lang="zh-CN" altLang="en-US" sz="2800" b="1" dirty="0">
                <a:solidFill>
                  <a:prstClr val="black"/>
                </a:solidFill>
                <a:latin typeface="黑体" panose="02010609060101010101" pitchFamily="49" charset="-122"/>
                <a:ea typeface="黑体" panose="02010609060101010101" pitchFamily="49" charset="-122"/>
              </a:rPr>
              <a:t>二、选择题。</a:t>
            </a:r>
            <a:endParaRPr lang="en-US" altLang="zh-CN" sz="2800" b="1" dirty="0">
              <a:solidFill>
                <a:prstClr val="black"/>
              </a:solidFill>
              <a:latin typeface="黑体" panose="02010609060101010101" pitchFamily="49" charset="-122"/>
              <a:ea typeface="黑体" panose="02010609060101010101" pitchFamily="49" charset="-122"/>
            </a:endParaRPr>
          </a:p>
        </p:txBody>
      </p:sp>
      <p:sp>
        <p:nvSpPr>
          <p:cNvPr id="5" name="TextBox 4"/>
          <p:cNvSpPr txBox="1"/>
          <p:nvPr/>
        </p:nvSpPr>
        <p:spPr>
          <a:xfrm>
            <a:off x="5868144" y="1764771"/>
            <a:ext cx="365806" cy="523220"/>
          </a:xfrm>
          <a:prstGeom prst="rect">
            <a:avLst/>
          </a:prstGeom>
          <a:noFill/>
        </p:spPr>
        <p:txBody>
          <a:bodyPr wrap="none" rtlCol="0">
            <a:spAutoFit/>
          </a:bodyPr>
          <a:lstStyle/>
          <a:p>
            <a:pPr defTabSz="685800"/>
            <a:r>
              <a:rPr lang="en-US" altLang="zh-CN" sz="2800" dirty="0">
                <a:solidFill>
                  <a:srgbClr val="FF0000"/>
                </a:solidFill>
                <a:latin typeface="楷体" panose="02010609060101010101" pitchFamily="49" charset="-122"/>
                <a:ea typeface="楷体" panose="02010609060101010101" pitchFamily="49" charset="-122"/>
              </a:rPr>
              <a:t>B</a:t>
            </a:r>
            <a:endParaRPr lang="zh-CN" altLang="en-US" sz="2800"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79617" y="555526"/>
            <a:ext cx="7996839" cy="1815882"/>
          </a:xfrm>
          <a:prstGeom prst="rect">
            <a:avLst/>
          </a:prstGeom>
          <a:noFill/>
        </p:spPr>
        <p:txBody>
          <a:bodyPr wrap="square" rtlCol="0">
            <a:spAutoFit/>
          </a:bodyPr>
          <a:lstStyle/>
          <a:p>
            <a:pPr defTabSz="685800"/>
            <a:r>
              <a:rPr lang="zh-CN" altLang="en-US" sz="2800"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    三</a:t>
            </a:r>
            <a:r>
              <a:rPr lang="zh-CN" altLang="en-US" sz="2800" dirty="0">
                <a:solidFill>
                  <a:prstClr val="black"/>
                </a:solidFill>
                <a:latin typeface="黑体" panose="02010609060101010101" pitchFamily="49" charset="-122"/>
                <a:ea typeface="黑体" panose="02010609060101010101" pitchFamily="49" charset="-122"/>
                <a:cs typeface="黑体" panose="02010609060101010101" pitchFamily="49" charset="-122"/>
              </a:rPr>
              <a:t>、修身课上，同学们回答为什么读书时，少年周恩来一直默默地坐在那里，若有所思。结合周恩来看到的“中华不振”的现实与他在修身课上的铿锵话语，推想一下他在想什么</a:t>
            </a:r>
            <a:r>
              <a:rPr lang="en-US" altLang="zh-CN" sz="2800" dirty="0">
                <a:solidFill>
                  <a:prstClr val="black"/>
                </a:solidFill>
                <a:latin typeface="黑体" panose="02010609060101010101" pitchFamily="49" charset="-122"/>
                <a:ea typeface="黑体" panose="02010609060101010101" pitchFamily="49" charset="-122"/>
                <a:cs typeface="黑体" panose="02010609060101010101" pitchFamily="49" charset="-122"/>
              </a:rPr>
              <a:t>?</a:t>
            </a:r>
            <a:r>
              <a:rPr lang="zh-CN" altLang="en-US" sz="2800" dirty="0">
                <a:solidFill>
                  <a:prstClr val="black"/>
                </a:solidFill>
                <a:latin typeface="黑体" panose="02010609060101010101" pitchFamily="49" charset="-122"/>
                <a:ea typeface="黑体" panose="02010609060101010101" pitchFamily="49" charset="-122"/>
              </a:rPr>
              <a:t>　　</a:t>
            </a:r>
            <a:endParaRPr lang="en-US" altLang="zh-CN" sz="2800" dirty="0">
              <a:solidFill>
                <a:prstClr val="black"/>
              </a:solidFill>
              <a:latin typeface="黑体" panose="02010609060101010101" pitchFamily="49" charset="-122"/>
              <a:ea typeface="黑体" panose="02010609060101010101" pitchFamily="49" charset="-122"/>
            </a:endParaRPr>
          </a:p>
        </p:txBody>
      </p:sp>
      <p:sp>
        <p:nvSpPr>
          <p:cNvPr id="11" name="TextBox 10"/>
          <p:cNvSpPr txBox="1"/>
          <p:nvPr/>
        </p:nvSpPr>
        <p:spPr>
          <a:xfrm>
            <a:off x="679617" y="2643758"/>
            <a:ext cx="7848872" cy="954107"/>
          </a:xfrm>
          <a:prstGeom prst="rect">
            <a:avLst/>
          </a:prstGeom>
          <a:noFill/>
        </p:spPr>
        <p:txBody>
          <a:bodyPr wrap="square" rtlCol="0">
            <a:spAutoFit/>
          </a:bodyPr>
          <a:lstStyle/>
          <a:p>
            <a:pPr defTabSz="685800"/>
            <a:r>
              <a:rPr lang="en-US" altLang="zh-CN"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中国人受到外国人的欺侮都是因为“中华不振”，我一定要好好学习，为中华之崛起而读书。</a:t>
            </a:r>
            <a:endPar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19872" y="1779662"/>
            <a:ext cx="5112567" cy="2031325"/>
          </a:xfrm>
          <a:prstGeom prst="rect">
            <a:avLst/>
          </a:prstGeom>
          <a:noFill/>
        </p:spPr>
        <p:txBody>
          <a:bodyPr wrap="square" rtlCol="0">
            <a:spAutoFit/>
          </a:bodyPr>
          <a:lstStyle/>
          <a:p>
            <a:pPr algn="just" defTabSz="685800">
              <a:lnSpc>
                <a:spcPct val="150000"/>
              </a:lnSpc>
            </a:pPr>
            <a:r>
              <a:rPr lang="zh-CN" altLang="en-US" sz="2800" b="1" dirty="0" smtClean="0">
                <a:solidFill>
                  <a:prstClr val="black"/>
                </a:solidFill>
                <a:latin typeface="黑体" panose="02010609060101010101" pitchFamily="49" charset="-122"/>
                <a:ea typeface="黑体" panose="02010609060101010101" pitchFamily="49" charset="-122"/>
              </a:rPr>
              <a:t>    读读</a:t>
            </a:r>
            <a:r>
              <a:rPr lang="en-US" altLang="zh-CN" sz="2800" b="1" dirty="0">
                <a:solidFill>
                  <a:prstClr val="black"/>
                </a:solidFill>
                <a:latin typeface="黑体" panose="02010609060101010101" pitchFamily="49" charset="-122"/>
                <a:ea typeface="黑体" panose="02010609060101010101" pitchFamily="49" charset="-122"/>
              </a:rPr>
              <a:t>《</a:t>
            </a:r>
            <a:r>
              <a:rPr lang="zh-CN" altLang="en-US" sz="2800" b="1" dirty="0">
                <a:solidFill>
                  <a:prstClr val="black"/>
                </a:solidFill>
                <a:latin typeface="黑体" panose="02010609060101010101" pitchFamily="49" charset="-122"/>
                <a:ea typeface="黑体" panose="02010609060101010101" pitchFamily="49" charset="-122"/>
              </a:rPr>
              <a:t>周恩来传</a:t>
            </a:r>
            <a:r>
              <a:rPr lang="en-US" altLang="zh-CN" sz="2800" b="1" dirty="0">
                <a:solidFill>
                  <a:prstClr val="black"/>
                </a:solidFill>
                <a:latin typeface="黑体" panose="02010609060101010101" pitchFamily="49" charset="-122"/>
                <a:ea typeface="黑体" panose="02010609060101010101" pitchFamily="49" charset="-122"/>
              </a:rPr>
              <a:t>》</a:t>
            </a:r>
            <a:r>
              <a:rPr lang="zh-CN" altLang="en-US" sz="2800" b="1" dirty="0">
                <a:solidFill>
                  <a:prstClr val="black"/>
                </a:solidFill>
                <a:latin typeface="黑体" panose="02010609060101010101" pitchFamily="49" charset="-122"/>
                <a:ea typeface="黑体" panose="02010609060101010101" pitchFamily="49" charset="-122"/>
              </a:rPr>
              <a:t>，了解我们的好总理奋斗的、光辉的</a:t>
            </a:r>
            <a:r>
              <a:rPr lang="zh-CN" altLang="en-US" sz="2800" b="1" dirty="0" smtClean="0">
                <a:solidFill>
                  <a:prstClr val="black"/>
                </a:solidFill>
                <a:latin typeface="黑体" panose="02010609060101010101" pitchFamily="49" charset="-122"/>
                <a:ea typeface="黑体" panose="02010609060101010101" pitchFamily="49" charset="-122"/>
              </a:rPr>
              <a:t>一生。</a:t>
            </a:r>
            <a:endParaRPr lang="zh-CN" altLang="en-US" sz="2800" b="1" dirty="0">
              <a:solidFill>
                <a:prstClr val="black"/>
              </a:solid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1"/>
          <a:stretch>
            <a:fillRect/>
          </a:stretch>
        </p:blipFill>
        <p:spPr>
          <a:xfrm>
            <a:off x="561571" y="299506"/>
            <a:ext cx="2268000" cy="692577"/>
          </a:xfrm>
          <a:prstGeom prst="rect">
            <a:avLst/>
          </a:prstGeom>
        </p:spPr>
      </p:pic>
      <p:sp>
        <p:nvSpPr>
          <p:cNvPr id="6" name="文本框 14"/>
          <p:cNvSpPr txBox="1"/>
          <p:nvPr/>
        </p:nvSpPr>
        <p:spPr>
          <a:xfrm>
            <a:off x="741339" y="267494"/>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课后作业</a:t>
            </a:r>
            <a:endParaRPr lang="zh-CN" altLang="en-US" sz="3600" b="1" dirty="0">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299506"/>
            <a:ext cx="450000" cy="559756"/>
          </a:xfrm>
          <a:prstGeom prst="rect">
            <a:avLst/>
          </a:prstGeom>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430" y="1275606"/>
            <a:ext cx="2322856" cy="3125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3214" y="1346480"/>
            <a:ext cx="1173201" cy="991870"/>
          </a:xfrm>
          <a:prstGeom prst="rect">
            <a:avLst/>
          </a:prstGeom>
        </p:spPr>
        <p:txBody>
          <a:bodyPr wrap="square" lIns="68580" tIns="34290" rIns="68580" bIns="34290">
            <a:spAutoFit/>
          </a:bodyPr>
          <a:lstStyle/>
          <a:p>
            <a:pPr defTabSz="685800"/>
            <a:r>
              <a:rPr lang="en-US" altLang="zh-CN" sz="3000" b="1" dirty="0" err="1">
                <a:solidFill>
                  <a:prstClr val="black"/>
                </a:solidFill>
                <a:latin typeface="汉语拼音" panose="020B0604020202020204" pitchFamily="34" charset="0"/>
                <a:cs typeface="汉语拼音" panose="020B0604020202020204" pitchFamily="34" charset="0"/>
              </a:rPr>
              <a:t>jué</a:t>
            </a:r>
            <a:endParaRPr lang="en-US" altLang="zh-CN" sz="3000" b="1" dirty="0" err="1">
              <a:solidFill>
                <a:prstClr val="black"/>
              </a:solidFill>
              <a:latin typeface="汉语拼音" panose="020B0604020202020204" pitchFamily="34" charset="0"/>
              <a:cs typeface="汉语拼音" panose="020B0604020202020204" pitchFamily="34" charset="0"/>
            </a:endParaRPr>
          </a:p>
        </p:txBody>
      </p:sp>
      <p:sp>
        <p:nvSpPr>
          <p:cNvPr id="3" name="矩形 2"/>
          <p:cNvSpPr/>
          <p:nvPr/>
        </p:nvSpPr>
        <p:spPr>
          <a:xfrm>
            <a:off x="3057863" y="1292540"/>
            <a:ext cx="857368" cy="991870"/>
          </a:xfrm>
          <a:prstGeom prst="rect">
            <a:avLst/>
          </a:prstGeom>
        </p:spPr>
        <p:txBody>
          <a:bodyPr wrap="square" lIns="68580" tIns="34290" rIns="68580" bIns="34290">
            <a:spAutoFit/>
          </a:bodyPr>
          <a:lstStyle/>
          <a:p>
            <a:pPr defTabSz="685800"/>
            <a:r>
              <a:rPr lang="en-US" altLang="zh-CN" sz="3000" b="1" dirty="0" err="1">
                <a:solidFill>
                  <a:prstClr val="black"/>
                </a:solidFill>
                <a:latin typeface="汉语拼音" panose="020B0604020202020204" pitchFamily="34" charset="0"/>
                <a:cs typeface="汉语拼音" panose="020B0604020202020204" pitchFamily="34" charset="0"/>
              </a:rPr>
              <a:t>fàn</a:t>
            </a:r>
            <a:endParaRPr lang="en-US" altLang="zh-CN" sz="3000" b="1" dirty="0">
              <a:solidFill>
                <a:prstClr val="black"/>
              </a:solidFill>
              <a:latin typeface="汉语拼音" panose="020B0604020202020204" pitchFamily="34" charset="0"/>
              <a:cs typeface="汉语拼音" panose="020B0604020202020204" pitchFamily="34" charset="0"/>
            </a:endParaRPr>
          </a:p>
        </p:txBody>
      </p:sp>
      <p:sp>
        <p:nvSpPr>
          <p:cNvPr id="4" name="TextBox 3"/>
          <p:cNvSpPr txBox="1"/>
          <p:nvPr/>
        </p:nvSpPr>
        <p:spPr>
          <a:xfrm>
            <a:off x="1031213" y="1773076"/>
            <a:ext cx="693420" cy="706755"/>
          </a:xfrm>
          <a:prstGeom prst="rect">
            <a:avLst/>
          </a:prstGeom>
          <a:noFill/>
        </p:spPr>
        <p:txBody>
          <a:bodyPr wrap="none" rtlCol="0">
            <a:spAutoFit/>
          </a:bodyPr>
          <a:lstStyle/>
          <a:p>
            <a:pPr defTabSz="685800"/>
            <a:r>
              <a:rPr lang="zh-CN" altLang="en-US" sz="4000" b="1" dirty="0">
                <a:solidFill>
                  <a:srgbClr val="FF0000"/>
                </a:solidFill>
                <a:latin typeface="楷体" panose="02010609060101010101" pitchFamily="49" charset="-122"/>
                <a:ea typeface="楷体" panose="02010609060101010101" pitchFamily="49" charset="-122"/>
              </a:rPr>
              <a:t>崛</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5" name="TextBox 4"/>
          <p:cNvSpPr txBox="1"/>
          <p:nvPr/>
        </p:nvSpPr>
        <p:spPr>
          <a:xfrm>
            <a:off x="1644318" y="1793849"/>
            <a:ext cx="693420" cy="706755"/>
          </a:xfrm>
          <a:prstGeom prst="rect">
            <a:avLst/>
          </a:prstGeom>
          <a:noFill/>
        </p:spPr>
        <p:txBody>
          <a:bodyPr wrap="none" rtlCol="0">
            <a:spAutoFit/>
          </a:bodyPr>
          <a:lstStyle/>
          <a:p>
            <a:pPr defTabSz="685800"/>
            <a:r>
              <a:rPr lang="zh-CN" altLang="en-US" sz="4000" b="1" dirty="0">
                <a:solidFill>
                  <a:prstClr val="black"/>
                </a:solidFill>
                <a:latin typeface="楷体" panose="02010609060101010101" pitchFamily="49" charset="-122"/>
                <a:ea typeface="楷体" panose="02010609060101010101" pitchFamily="49" charset="-122"/>
              </a:rPr>
              <a:t>起</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6" name="TextBox 5"/>
          <p:cNvSpPr txBox="1"/>
          <p:nvPr/>
        </p:nvSpPr>
        <p:spPr>
          <a:xfrm>
            <a:off x="3121568" y="1750002"/>
            <a:ext cx="693420" cy="706755"/>
          </a:xfrm>
          <a:prstGeom prst="rect">
            <a:avLst/>
          </a:prstGeom>
          <a:noFill/>
        </p:spPr>
        <p:txBody>
          <a:bodyPr wrap="none" rtlCol="0">
            <a:spAutoFit/>
          </a:bodyPr>
          <a:lstStyle/>
          <a:p>
            <a:pPr defTabSz="685800"/>
            <a:r>
              <a:rPr lang="zh-CN" altLang="en-US" sz="4000" b="1" dirty="0">
                <a:solidFill>
                  <a:srgbClr val="FF0000"/>
                </a:solidFill>
                <a:latin typeface="楷体" panose="02010609060101010101" pitchFamily="49" charset="-122"/>
                <a:ea typeface="楷体" panose="02010609060101010101" pitchFamily="49" charset="-122"/>
              </a:rPr>
              <a:t>范</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2623666" y="1765262"/>
            <a:ext cx="693420" cy="706755"/>
          </a:xfrm>
          <a:prstGeom prst="rect">
            <a:avLst/>
          </a:prstGeom>
          <a:noFill/>
        </p:spPr>
        <p:txBody>
          <a:bodyPr wrap="none" rtlCol="0">
            <a:spAutoFit/>
          </a:bodyPr>
          <a:lstStyle/>
          <a:p>
            <a:pPr defTabSz="685800"/>
            <a:r>
              <a:rPr lang="zh-CN" altLang="en-US" sz="4000" b="1" dirty="0">
                <a:solidFill>
                  <a:prstClr val="black"/>
                </a:solidFill>
                <a:latin typeface="楷体" panose="02010609060101010101" pitchFamily="49" charset="-122"/>
                <a:ea typeface="楷体" panose="02010609060101010101" pitchFamily="49" charset="-122"/>
              </a:rPr>
              <a:t>模</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8" name="矩形 7"/>
          <p:cNvSpPr/>
          <p:nvPr/>
        </p:nvSpPr>
        <p:spPr>
          <a:xfrm>
            <a:off x="4927922" y="1292540"/>
            <a:ext cx="907834" cy="991870"/>
          </a:xfrm>
          <a:prstGeom prst="rect">
            <a:avLst/>
          </a:prstGeom>
        </p:spPr>
        <p:txBody>
          <a:bodyPr wrap="square" lIns="68580" tIns="34290" rIns="68580" bIns="34290">
            <a:spAutoFit/>
          </a:bodyPr>
          <a:lstStyle/>
          <a:p>
            <a:pPr defTabSz="685800"/>
            <a:r>
              <a:rPr lang="en-US" altLang="zh-CN" sz="3000" b="1" dirty="0" err="1">
                <a:solidFill>
                  <a:prstClr val="black"/>
                </a:solidFill>
                <a:latin typeface="汉语拼音" panose="020B0604020202020204" pitchFamily="34" charset="0"/>
                <a:cs typeface="汉语拼音" panose="020B0604020202020204" pitchFamily="34" charset="0"/>
              </a:rPr>
              <a:t>wèi</a:t>
            </a:r>
            <a:endParaRPr lang="en-US" altLang="zh-CN" sz="3000" b="1" dirty="0" err="1">
              <a:solidFill>
                <a:prstClr val="black"/>
              </a:solidFill>
              <a:latin typeface="汉语拼音" panose="020B0604020202020204" pitchFamily="34" charset="0"/>
              <a:cs typeface="汉语拼音" panose="020B0604020202020204" pitchFamily="34" charset="0"/>
            </a:endParaRPr>
          </a:p>
        </p:txBody>
      </p:sp>
      <p:sp>
        <p:nvSpPr>
          <p:cNvPr id="9" name="TextBox 46"/>
          <p:cNvSpPr txBox="1"/>
          <p:nvPr/>
        </p:nvSpPr>
        <p:spPr>
          <a:xfrm>
            <a:off x="4927922" y="1753790"/>
            <a:ext cx="693420" cy="706755"/>
          </a:xfrm>
          <a:prstGeom prst="rect">
            <a:avLst/>
          </a:prstGeom>
          <a:noFill/>
        </p:spPr>
        <p:txBody>
          <a:bodyPr wrap="none" rtlCol="0">
            <a:spAutoFit/>
          </a:bodyPr>
          <a:lstStyle/>
          <a:p>
            <a:pPr defTabSz="685800"/>
            <a:r>
              <a:rPr lang="zh-CN" altLang="en-US" sz="4000" b="1" dirty="0">
                <a:solidFill>
                  <a:srgbClr val="FF0000"/>
                </a:solidFill>
                <a:latin typeface="楷体" panose="02010609060101010101" pitchFamily="49" charset="-122"/>
                <a:ea typeface="楷体" panose="02010609060101010101" pitchFamily="49" charset="-122"/>
              </a:rPr>
              <a:t>魏</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10" name="TextBox 47"/>
          <p:cNvSpPr txBox="1"/>
          <p:nvPr/>
        </p:nvSpPr>
        <p:spPr>
          <a:xfrm>
            <a:off x="5427668" y="1753790"/>
            <a:ext cx="1203960" cy="706755"/>
          </a:xfrm>
          <a:prstGeom prst="rect">
            <a:avLst/>
          </a:prstGeom>
          <a:noFill/>
        </p:spPr>
        <p:txBody>
          <a:bodyPr wrap="none" rtlCol="0">
            <a:spAutoFit/>
          </a:bodyPr>
          <a:lstStyle/>
          <a:p>
            <a:pPr defTabSz="685800"/>
            <a:r>
              <a:rPr lang="zh-CN" altLang="en-US" sz="4000" b="1" dirty="0">
                <a:solidFill>
                  <a:prstClr val="black"/>
                </a:solidFill>
                <a:latin typeface="楷体" panose="02010609060101010101" pitchFamily="49" charset="-122"/>
                <a:ea typeface="楷体" panose="02010609060101010101" pitchFamily="49" charset="-122"/>
              </a:rPr>
              <a:t>校长</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11" name="矩形 10"/>
          <p:cNvSpPr/>
          <p:nvPr/>
        </p:nvSpPr>
        <p:spPr>
          <a:xfrm>
            <a:off x="1331652" y="2783123"/>
            <a:ext cx="946150" cy="530225"/>
          </a:xfrm>
          <a:prstGeom prst="rect">
            <a:avLst/>
          </a:prstGeom>
        </p:spPr>
        <p:txBody>
          <a:bodyPr wrap="square" lIns="68580" tIns="34290" rIns="68580" bIns="34290">
            <a:spAutoFit/>
          </a:bodyPr>
          <a:lstStyle/>
          <a:p>
            <a:pPr defTabSz="685800"/>
            <a:r>
              <a:rPr lang="en-US" altLang="zh-CN" sz="3000" b="1" dirty="0" err="1">
                <a:solidFill>
                  <a:prstClr val="black"/>
                </a:solidFill>
                <a:latin typeface="汉语拼音" panose="020B0604020202020204" pitchFamily="34" charset="0"/>
                <a:cs typeface="汉语拼音" panose="020B0604020202020204" pitchFamily="34" charset="0"/>
              </a:rPr>
              <a:t>xiào</a:t>
            </a:r>
            <a:endParaRPr lang="en-US" altLang="zh-CN" sz="3000" b="1" dirty="0" err="1">
              <a:solidFill>
                <a:prstClr val="black"/>
              </a:solidFill>
              <a:latin typeface="汉语拼音" panose="020B0604020202020204" pitchFamily="34" charset="0"/>
              <a:cs typeface="汉语拼音" panose="020B0604020202020204" pitchFamily="34" charset="0"/>
            </a:endParaRPr>
          </a:p>
        </p:txBody>
      </p:sp>
      <p:sp>
        <p:nvSpPr>
          <p:cNvPr id="12" name="TextBox 46"/>
          <p:cNvSpPr txBox="1"/>
          <p:nvPr/>
        </p:nvSpPr>
        <p:spPr>
          <a:xfrm>
            <a:off x="1457700" y="3275282"/>
            <a:ext cx="693420" cy="706755"/>
          </a:xfrm>
          <a:prstGeom prst="rect">
            <a:avLst/>
          </a:prstGeom>
          <a:noFill/>
        </p:spPr>
        <p:txBody>
          <a:bodyPr wrap="none" rtlCol="0">
            <a:spAutoFit/>
          </a:bodyPr>
          <a:lstStyle/>
          <a:p>
            <a:pPr defTabSz="685800"/>
            <a:r>
              <a:rPr lang="zh-CN" altLang="en-US" sz="4000" b="1" dirty="0">
                <a:solidFill>
                  <a:srgbClr val="FF0000"/>
                </a:solidFill>
                <a:latin typeface="楷体" panose="02010609060101010101" pitchFamily="49" charset="-122"/>
                <a:ea typeface="楷体" panose="02010609060101010101" pitchFamily="49" charset="-122"/>
                <a:sym typeface="+mn-ea"/>
              </a:rPr>
              <a:t>效</a:t>
            </a:r>
            <a:endParaRPr lang="zh-CN" altLang="en-US" sz="4000" b="1" dirty="0">
              <a:solidFill>
                <a:srgbClr val="FF0000"/>
              </a:solidFill>
              <a:latin typeface="楷体" panose="02010609060101010101" pitchFamily="49" charset="-122"/>
              <a:ea typeface="楷体" panose="02010609060101010101" pitchFamily="49" charset="-122"/>
              <a:sym typeface="+mn-ea"/>
            </a:endParaRPr>
          </a:p>
        </p:txBody>
      </p:sp>
      <p:sp>
        <p:nvSpPr>
          <p:cNvPr id="13" name="TextBox 47"/>
          <p:cNvSpPr txBox="1"/>
          <p:nvPr/>
        </p:nvSpPr>
        <p:spPr>
          <a:xfrm>
            <a:off x="1009740" y="3266960"/>
            <a:ext cx="693420" cy="706755"/>
          </a:xfrm>
          <a:prstGeom prst="rect">
            <a:avLst/>
          </a:prstGeom>
          <a:noFill/>
        </p:spPr>
        <p:txBody>
          <a:bodyPr wrap="none" rtlCol="0">
            <a:spAutoFit/>
          </a:bodyPr>
          <a:lstStyle/>
          <a:p>
            <a:pPr defTabSz="685800"/>
            <a:r>
              <a:rPr lang="zh-CN" altLang="en-US" sz="4000" b="1" dirty="0">
                <a:solidFill>
                  <a:prstClr val="black"/>
                </a:solidFill>
                <a:latin typeface="楷体" panose="02010609060101010101" pitchFamily="49" charset="-122"/>
                <a:ea typeface="楷体" panose="02010609060101010101" pitchFamily="49" charset="-122"/>
              </a:rPr>
              <a:t>仿</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14" name="矩形 13"/>
          <p:cNvSpPr/>
          <p:nvPr/>
        </p:nvSpPr>
        <p:spPr>
          <a:xfrm>
            <a:off x="2549329" y="2821858"/>
            <a:ext cx="1702435" cy="530225"/>
          </a:xfrm>
          <a:prstGeom prst="rect">
            <a:avLst/>
          </a:prstGeom>
        </p:spPr>
        <p:txBody>
          <a:bodyPr wrap="square" lIns="68580" tIns="34290" rIns="68580" bIns="34290">
            <a:spAutoFit/>
          </a:bodyPr>
          <a:lstStyle/>
          <a:p>
            <a:pPr defTabSz="685800"/>
            <a:r>
              <a:rPr lang="en-US" altLang="zh-CN" sz="3000" b="1" dirty="0" err="1">
                <a:solidFill>
                  <a:prstClr val="black"/>
                </a:solidFill>
                <a:latin typeface="汉语拼音" panose="020B0604020202020204" pitchFamily="34" charset="0"/>
                <a:cs typeface="汉语拼音" panose="020B0604020202020204" pitchFamily="34" charset="0"/>
              </a:rPr>
              <a:t>huái</a:t>
            </a:r>
            <a:endParaRPr lang="en-US" altLang="zh-CN" sz="3000" b="1" dirty="0" err="1">
              <a:solidFill>
                <a:prstClr val="black"/>
              </a:solidFill>
              <a:latin typeface="汉语拼音" panose="020B0604020202020204" pitchFamily="34" charset="0"/>
              <a:cs typeface="汉语拼音" panose="020B0604020202020204" pitchFamily="34" charset="0"/>
            </a:endParaRPr>
          </a:p>
        </p:txBody>
      </p:sp>
      <p:sp>
        <p:nvSpPr>
          <p:cNvPr id="15" name="TextBox 46"/>
          <p:cNvSpPr txBox="1"/>
          <p:nvPr/>
        </p:nvSpPr>
        <p:spPr>
          <a:xfrm>
            <a:off x="2536073" y="3299208"/>
            <a:ext cx="693420" cy="706755"/>
          </a:xfrm>
          <a:prstGeom prst="rect">
            <a:avLst/>
          </a:prstGeom>
          <a:noFill/>
        </p:spPr>
        <p:txBody>
          <a:bodyPr wrap="none" rtlCol="0">
            <a:spAutoFit/>
          </a:bodyPr>
          <a:lstStyle/>
          <a:p>
            <a:pPr defTabSz="685800"/>
            <a:r>
              <a:rPr lang="zh-CN" altLang="en-US" sz="4000" b="1" dirty="0">
                <a:solidFill>
                  <a:srgbClr val="FF0000"/>
                </a:solidFill>
                <a:latin typeface="楷体" panose="02010609060101010101" pitchFamily="49" charset="-122"/>
                <a:ea typeface="楷体" panose="02010609060101010101" pitchFamily="49" charset="-122"/>
              </a:rPr>
              <a:t>淮</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16" name="TextBox 47"/>
          <p:cNvSpPr txBox="1"/>
          <p:nvPr/>
        </p:nvSpPr>
        <p:spPr>
          <a:xfrm>
            <a:off x="3072976" y="3275282"/>
            <a:ext cx="693420" cy="706755"/>
          </a:xfrm>
          <a:prstGeom prst="rect">
            <a:avLst/>
          </a:prstGeom>
          <a:noFill/>
        </p:spPr>
        <p:txBody>
          <a:bodyPr wrap="none" rtlCol="0">
            <a:spAutoFit/>
          </a:bodyPr>
          <a:lstStyle/>
          <a:p>
            <a:pPr defTabSz="685800"/>
            <a:r>
              <a:rPr lang="zh-CN" altLang="en-US" sz="4000" b="1" dirty="0">
                <a:solidFill>
                  <a:prstClr val="black"/>
                </a:solidFill>
                <a:latin typeface="楷体" panose="02010609060101010101" pitchFamily="49" charset="-122"/>
                <a:ea typeface="楷体" panose="02010609060101010101" pitchFamily="49" charset="-122"/>
              </a:rPr>
              <a:t>安</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17" name="矩形 16"/>
          <p:cNvSpPr/>
          <p:nvPr/>
        </p:nvSpPr>
        <p:spPr>
          <a:xfrm>
            <a:off x="4512190" y="2836682"/>
            <a:ext cx="1313815" cy="530225"/>
          </a:xfrm>
          <a:prstGeom prst="rect">
            <a:avLst/>
          </a:prstGeom>
        </p:spPr>
        <p:txBody>
          <a:bodyPr wrap="square" lIns="68580" tIns="34290" rIns="68580" bIns="34290">
            <a:spAutoFit/>
          </a:bodyPr>
          <a:lstStyle/>
          <a:p>
            <a:pPr defTabSz="685800"/>
            <a:r>
              <a:rPr lang="en-US" altLang="zh-CN" sz="3000" b="1" dirty="0" err="1">
                <a:solidFill>
                  <a:prstClr val="black"/>
                </a:solidFill>
                <a:latin typeface="汉语拼音" panose="020B0604020202020204" pitchFamily="34" charset="0"/>
                <a:cs typeface="汉语拼音" panose="020B0604020202020204" pitchFamily="34" charset="0"/>
              </a:rPr>
              <a:t>huò</a:t>
            </a:r>
            <a:endParaRPr lang="en-US" altLang="zh-CN" sz="3000" b="1" dirty="0" err="1">
              <a:solidFill>
                <a:prstClr val="black"/>
              </a:solidFill>
              <a:latin typeface="汉语拼音" panose="020B0604020202020204" pitchFamily="34" charset="0"/>
              <a:cs typeface="汉语拼音" panose="020B0604020202020204" pitchFamily="34" charset="0"/>
            </a:endParaRPr>
          </a:p>
        </p:txBody>
      </p:sp>
      <p:sp>
        <p:nvSpPr>
          <p:cNvPr id="18" name="TextBox 52"/>
          <p:cNvSpPr txBox="1"/>
          <p:nvPr/>
        </p:nvSpPr>
        <p:spPr>
          <a:xfrm>
            <a:off x="4589509" y="3290636"/>
            <a:ext cx="693420" cy="706755"/>
          </a:xfrm>
          <a:prstGeom prst="rect">
            <a:avLst/>
          </a:prstGeom>
          <a:noFill/>
        </p:spPr>
        <p:txBody>
          <a:bodyPr wrap="none" rtlCol="0">
            <a:spAutoFit/>
          </a:bodyPr>
          <a:lstStyle/>
          <a:p>
            <a:pPr defTabSz="685800"/>
            <a:r>
              <a:rPr lang="zh-CN" altLang="en-US" sz="4000" b="1" dirty="0">
                <a:solidFill>
                  <a:srgbClr val="FF0000"/>
                </a:solidFill>
                <a:latin typeface="楷体" panose="02010609060101010101" pitchFamily="49" charset="-122"/>
                <a:ea typeface="楷体" panose="02010609060101010101" pitchFamily="49" charset="-122"/>
              </a:rPr>
              <a:t>惑</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19" name="TextBox 53"/>
          <p:cNvSpPr txBox="1"/>
          <p:nvPr/>
        </p:nvSpPr>
        <p:spPr>
          <a:xfrm>
            <a:off x="4107748" y="3274142"/>
            <a:ext cx="693420" cy="706755"/>
          </a:xfrm>
          <a:prstGeom prst="rect">
            <a:avLst/>
          </a:prstGeom>
          <a:noFill/>
        </p:spPr>
        <p:txBody>
          <a:bodyPr wrap="none" rtlCol="0">
            <a:spAutoFit/>
          </a:bodyPr>
          <a:lstStyle/>
          <a:p>
            <a:pPr defTabSz="685800"/>
            <a:r>
              <a:rPr lang="zh-CN" altLang="en-US" sz="4000" b="1" dirty="0">
                <a:solidFill>
                  <a:prstClr val="black"/>
                </a:solidFill>
                <a:latin typeface="楷体" panose="02010609060101010101" pitchFamily="49" charset="-122"/>
                <a:ea typeface="楷体" panose="02010609060101010101" pitchFamily="49" charset="-122"/>
              </a:rPr>
              <a:t>疑</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20" name="矩形 19"/>
          <p:cNvSpPr/>
          <p:nvPr/>
        </p:nvSpPr>
        <p:spPr>
          <a:xfrm>
            <a:off x="5586243" y="2835193"/>
            <a:ext cx="1337310" cy="530225"/>
          </a:xfrm>
          <a:prstGeom prst="rect">
            <a:avLst/>
          </a:prstGeom>
        </p:spPr>
        <p:txBody>
          <a:bodyPr wrap="square" lIns="68580" tIns="34290" rIns="68580" bIns="34290">
            <a:spAutoFit/>
          </a:bodyPr>
          <a:lstStyle/>
          <a:p>
            <a:pPr defTabSz="685800"/>
            <a:r>
              <a:rPr lang="en-US" altLang="zh-CN" sz="3000" b="1" dirty="0" err="1">
                <a:solidFill>
                  <a:prstClr val="black"/>
                </a:solidFill>
                <a:latin typeface="汉语拼音" panose="020B0604020202020204" pitchFamily="34" charset="0"/>
                <a:cs typeface="汉语拼音" panose="020B0604020202020204" pitchFamily="34" charset="0"/>
              </a:rPr>
              <a:t>chéng</a:t>
            </a:r>
            <a:r>
              <a:rPr lang="en-US" altLang="zh-CN" sz="3000" b="1" dirty="0">
                <a:solidFill>
                  <a:prstClr val="black"/>
                </a:solidFill>
                <a:latin typeface="汉语拼音" panose="020B0604020202020204" pitchFamily="34" charset="0"/>
                <a:cs typeface="汉语拼音" panose="020B0604020202020204" pitchFamily="34" charset="0"/>
              </a:rPr>
              <a:t> </a:t>
            </a:r>
            <a:endParaRPr lang="en-US" altLang="zh-CN" sz="3000" b="1" dirty="0">
              <a:solidFill>
                <a:prstClr val="black"/>
              </a:solidFill>
              <a:latin typeface="汉语拼音" panose="020B0604020202020204" pitchFamily="34" charset="0"/>
              <a:cs typeface="汉语拼音" panose="020B0604020202020204" pitchFamily="34" charset="0"/>
            </a:endParaRPr>
          </a:p>
        </p:txBody>
      </p:sp>
      <p:sp>
        <p:nvSpPr>
          <p:cNvPr id="21" name="TextBox 52"/>
          <p:cNvSpPr txBox="1"/>
          <p:nvPr/>
        </p:nvSpPr>
        <p:spPr>
          <a:xfrm>
            <a:off x="5757716" y="3313286"/>
            <a:ext cx="699230" cy="707886"/>
          </a:xfrm>
          <a:prstGeom prst="rect">
            <a:avLst/>
          </a:prstGeom>
          <a:noFill/>
        </p:spPr>
        <p:txBody>
          <a:bodyPr wrap="none" rtlCol="0">
            <a:spAutoFit/>
          </a:bodyPr>
          <a:lstStyle/>
          <a:p>
            <a:pPr defTabSz="685800"/>
            <a:r>
              <a:rPr lang="zh-CN" altLang="en-US" sz="4000" b="1" dirty="0">
                <a:solidFill>
                  <a:srgbClr val="FF0000"/>
                </a:solidFill>
                <a:latin typeface="楷体" panose="02010609060101010101" pitchFamily="49" charset="-122"/>
                <a:ea typeface="楷体" panose="02010609060101010101" pitchFamily="49" charset="-122"/>
              </a:rPr>
              <a:t>惩</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22" name="TextBox 53"/>
          <p:cNvSpPr txBox="1"/>
          <p:nvPr/>
        </p:nvSpPr>
        <p:spPr>
          <a:xfrm>
            <a:off x="6366078" y="3320958"/>
            <a:ext cx="699230" cy="707886"/>
          </a:xfrm>
          <a:prstGeom prst="rect">
            <a:avLst/>
          </a:prstGeom>
          <a:noFill/>
        </p:spPr>
        <p:txBody>
          <a:bodyPr wrap="none" rtlCol="0">
            <a:spAutoFit/>
          </a:bodyPr>
          <a:lstStyle/>
          <a:p>
            <a:pPr defTabSz="685800"/>
            <a:r>
              <a:rPr lang="zh-CN" altLang="en-US" sz="4000" b="1" dirty="0" smtClean="0">
                <a:solidFill>
                  <a:prstClr val="black"/>
                </a:solidFill>
                <a:latin typeface="楷体" panose="02010609060101010101" pitchFamily="49" charset="-122"/>
                <a:ea typeface="楷体" panose="02010609060101010101" pitchFamily="49" charset="-122"/>
              </a:rPr>
              <a:t>处</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23" name="矩形 22"/>
          <p:cNvSpPr/>
          <p:nvPr/>
        </p:nvSpPr>
        <p:spPr>
          <a:xfrm>
            <a:off x="7582172" y="1220532"/>
            <a:ext cx="946150" cy="530225"/>
          </a:xfrm>
          <a:prstGeom prst="rect">
            <a:avLst/>
          </a:prstGeom>
        </p:spPr>
        <p:txBody>
          <a:bodyPr wrap="square" lIns="68580" tIns="34290" rIns="68580" bIns="34290">
            <a:spAutoFit/>
          </a:bodyPr>
          <a:lstStyle/>
          <a:p>
            <a:pPr defTabSz="685800"/>
            <a:r>
              <a:rPr lang="en-US" altLang="zh-CN" sz="3000" b="1" dirty="0" err="1">
                <a:solidFill>
                  <a:prstClr val="black"/>
                </a:solidFill>
                <a:latin typeface="汉语拼音" panose="020B0604020202020204" pitchFamily="34" charset="0"/>
                <a:cs typeface="汉语拼音" panose="020B0604020202020204" pitchFamily="34" charset="0"/>
              </a:rPr>
              <a:t>xī</a:t>
            </a:r>
            <a:endParaRPr lang="en-US" altLang="zh-CN" sz="3000" b="1" dirty="0" err="1">
              <a:solidFill>
                <a:prstClr val="black"/>
              </a:solidFill>
              <a:latin typeface="汉语拼音" panose="020B0604020202020204" pitchFamily="34" charset="0"/>
              <a:cs typeface="汉语拼音" panose="020B0604020202020204" pitchFamily="34" charset="0"/>
            </a:endParaRPr>
          </a:p>
        </p:txBody>
      </p:sp>
      <p:sp>
        <p:nvSpPr>
          <p:cNvPr id="24" name="TextBox 46"/>
          <p:cNvSpPr txBox="1"/>
          <p:nvPr/>
        </p:nvSpPr>
        <p:spPr>
          <a:xfrm>
            <a:off x="7462475" y="1690466"/>
            <a:ext cx="693420" cy="706755"/>
          </a:xfrm>
          <a:prstGeom prst="rect">
            <a:avLst/>
          </a:prstGeom>
          <a:noFill/>
        </p:spPr>
        <p:txBody>
          <a:bodyPr wrap="none" rtlCol="0">
            <a:spAutoFit/>
          </a:bodyPr>
          <a:lstStyle/>
          <a:p>
            <a:pPr defTabSz="685800"/>
            <a:r>
              <a:rPr lang="zh-CN" altLang="en-US" sz="4000" b="1" dirty="0">
                <a:solidFill>
                  <a:srgbClr val="FF0000"/>
                </a:solidFill>
                <a:latin typeface="楷体" panose="02010609060101010101" pitchFamily="49" charset="-122"/>
                <a:ea typeface="楷体" panose="02010609060101010101" pitchFamily="49" charset="-122"/>
              </a:rPr>
              <a:t>晰</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25" name="TextBox 47"/>
          <p:cNvSpPr txBox="1"/>
          <p:nvPr/>
        </p:nvSpPr>
        <p:spPr>
          <a:xfrm>
            <a:off x="7014515" y="1682144"/>
            <a:ext cx="693420" cy="706755"/>
          </a:xfrm>
          <a:prstGeom prst="rect">
            <a:avLst/>
          </a:prstGeom>
          <a:noFill/>
        </p:spPr>
        <p:txBody>
          <a:bodyPr wrap="none" rtlCol="0">
            <a:spAutoFit/>
          </a:bodyPr>
          <a:lstStyle/>
          <a:p>
            <a:pPr defTabSz="685800"/>
            <a:r>
              <a:rPr lang="zh-CN" altLang="en-US" sz="4000" b="1" dirty="0">
                <a:solidFill>
                  <a:prstClr val="black"/>
                </a:solidFill>
                <a:latin typeface="楷体" panose="02010609060101010101" pitchFamily="49" charset="-122"/>
                <a:ea typeface="楷体" panose="02010609060101010101" pitchFamily="49" charset="-122"/>
              </a:rPr>
              <a:t>清</a:t>
            </a:r>
            <a:endParaRPr lang="zh-CN" altLang="en-US" sz="4000" b="1" dirty="0">
              <a:solidFill>
                <a:prstClr val="black"/>
              </a:solidFill>
              <a:latin typeface="楷体" panose="02010609060101010101" pitchFamily="49" charset="-122"/>
              <a:ea typeface="楷体" panose="02010609060101010101" pitchFamily="49" charset="-122"/>
            </a:endParaRPr>
          </a:p>
        </p:txBody>
      </p:sp>
      <p:sp>
        <p:nvSpPr>
          <p:cNvPr id="31" name="矩形 30"/>
          <p:cNvSpPr/>
          <p:nvPr/>
        </p:nvSpPr>
        <p:spPr>
          <a:xfrm>
            <a:off x="7594974" y="2850547"/>
            <a:ext cx="905262" cy="530225"/>
          </a:xfrm>
          <a:prstGeom prst="rect">
            <a:avLst/>
          </a:prstGeom>
        </p:spPr>
        <p:txBody>
          <a:bodyPr wrap="square" lIns="68580" tIns="34290" rIns="68580" bIns="34290">
            <a:spAutoFit/>
          </a:bodyPr>
          <a:lstStyle/>
          <a:p>
            <a:pPr defTabSz="685800"/>
            <a:r>
              <a:rPr lang="en-US" altLang="zh-CN" sz="3000" b="1" dirty="0" err="1">
                <a:solidFill>
                  <a:prstClr val="black"/>
                </a:solidFill>
                <a:latin typeface="汉语拼音" panose="020B0604020202020204" pitchFamily="34" charset="0"/>
                <a:cs typeface="汉语拼音" panose="020B0604020202020204" pitchFamily="34" charset="0"/>
              </a:rPr>
              <a:t>chì</a:t>
            </a:r>
            <a:endParaRPr lang="en-US" altLang="zh-CN" sz="3000" b="1" dirty="0" err="1">
              <a:solidFill>
                <a:prstClr val="black"/>
              </a:solidFill>
              <a:latin typeface="汉语拼音" panose="020B0604020202020204" pitchFamily="34" charset="0"/>
              <a:cs typeface="汉语拼音" panose="020B0604020202020204" pitchFamily="34" charset="0"/>
            </a:endParaRPr>
          </a:p>
        </p:txBody>
      </p:sp>
      <p:sp>
        <p:nvSpPr>
          <p:cNvPr id="32" name="TextBox 52"/>
          <p:cNvSpPr txBox="1"/>
          <p:nvPr/>
        </p:nvSpPr>
        <p:spPr>
          <a:xfrm>
            <a:off x="7629924" y="3282801"/>
            <a:ext cx="693420" cy="706755"/>
          </a:xfrm>
          <a:prstGeom prst="rect">
            <a:avLst/>
          </a:prstGeom>
          <a:noFill/>
        </p:spPr>
        <p:txBody>
          <a:bodyPr wrap="none" rtlCol="0">
            <a:spAutoFit/>
          </a:bodyPr>
          <a:lstStyle/>
          <a:p>
            <a:pPr defTabSz="685800"/>
            <a:r>
              <a:rPr lang="zh-CN" altLang="en-US" sz="4000" b="1" dirty="0">
                <a:solidFill>
                  <a:srgbClr val="FF0000"/>
                </a:solidFill>
                <a:latin typeface="楷体" panose="02010609060101010101" pitchFamily="49" charset="-122"/>
                <a:ea typeface="楷体" panose="02010609060101010101" pitchFamily="49" charset="-122"/>
              </a:rPr>
              <a:t>斥</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33" name="TextBox 53"/>
          <p:cNvSpPr txBox="1"/>
          <p:nvPr/>
        </p:nvSpPr>
        <p:spPr>
          <a:xfrm>
            <a:off x="7137515" y="3309356"/>
            <a:ext cx="693420" cy="706755"/>
          </a:xfrm>
          <a:prstGeom prst="rect">
            <a:avLst/>
          </a:prstGeom>
          <a:noFill/>
        </p:spPr>
        <p:txBody>
          <a:bodyPr wrap="none" rtlCol="0">
            <a:spAutoFit/>
          </a:bodyPr>
          <a:lstStyle/>
          <a:p>
            <a:pPr defTabSz="685800"/>
            <a:r>
              <a:rPr lang="zh-CN" altLang="en-US" sz="4000" b="1" dirty="0">
                <a:solidFill>
                  <a:prstClr val="black"/>
                </a:solidFill>
                <a:latin typeface="楷体" panose="02010609060101010101" pitchFamily="49" charset="-122"/>
                <a:ea typeface="楷体" panose="02010609060101010101" pitchFamily="49" charset="-122"/>
              </a:rPr>
              <a:t>训</a:t>
            </a:r>
            <a:endParaRPr lang="zh-CN" altLang="en-US" sz="4000" b="1" dirty="0">
              <a:solidFill>
                <a:prstClr val="black"/>
              </a:solidFill>
              <a:latin typeface="楷体" panose="02010609060101010101" pitchFamily="49" charset="-122"/>
              <a:ea typeface="楷体" panose="02010609060101010101" pitchFamily="49" charset="-122"/>
            </a:endParaRPr>
          </a:p>
        </p:txBody>
      </p:sp>
      <p:pic>
        <p:nvPicPr>
          <p:cNvPr id="34" name="图片 33"/>
          <p:cNvPicPr>
            <a:picLocks noChangeAspect="1"/>
          </p:cNvPicPr>
          <p:nvPr/>
        </p:nvPicPr>
        <p:blipFill>
          <a:blip r:embed="rId1"/>
          <a:stretch>
            <a:fillRect/>
          </a:stretch>
        </p:blipFill>
        <p:spPr>
          <a:xfrm>
            <a:off x="251520" y="211731"/>
            <a:ext cx="399673" cy="558077"/>
          </a:xfrm>
          <a:prstGeom prst="rect">
            <a:avLst/>
          </a:prstGeom>
        </p:spPr>
      </p:pic>
      <p:sp>
        <p:nvSpPr>
          <p:cNvPr id="35" name="文本框 15"/>
          <p:cNvSpPr txBox="1"/>
          <p:nvPr/>
        </p:nvSpPr>
        <p:spPr>
          <a:xfrm>
            <a:off x="657821" y="123478"/>
            <a:ext cx="1609924" cy="646331"/>
          </a:xfrm>
          <a:prstGeom prst="rect">
            <a:avLst/>
          </a:prstGeom>
          <a:noFill/>
        </p:spPr>
        <p:txBody>
          <a:bodyPr wrap="square" rtlCol="0">
            <a:spAutoFit/>
          </a:bodyPr>
          <a:lstStyle/>
          <a:p>
            <a:r>
              <a:rPr kumimoji="1" lang="zh-CN" altLang="en-US" sz="3600" b="1" dirty="0">
                <a:latin typeface="+mn-ea"/>
              </a:rPr>
              <a:t>学认字</a:t>
            </a:r>
            <a:endParaRPr kumimoji="1" lang="zh-CN" altLang="en-US" sz="36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11" grpId="0"/>
      <p:bldP spid="14" grpId="0"/>
      <p:bldP spid="17" grpId="0"/>
      <p:bldP spid="20" grpId="0"/>
      <p:bldP spid="23"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img.zcool.cn/community/012d4457e4f6e00000018c1bc4a87b.jpg@900w_1l_2o_100sh.jpg"/>
          <p:cNvPicPr>
            <a:picLocks noChangeAspect="1" noChangeArrowheads="1"/>
          </p:cNvPicPr>
          <p:nvPr/>
        </p:nvPicPr>
        <p:blipFill>
          <a:blip r:embed="rId1" cstate="print"/>
          <a:srcRect r="8441"/>
          <a:stretch>
            <a:fillRect/>
          </a:stretch>
        </p:blipFill>
        <p:spPr bwMode="auto">
          <a:xfrm>
            <a:off x="563" y="48"/>
            <a:ext cx="9143110" cy="5143669"/>
          </a:xfrm>
          <a:prstGeom prst="rect">
            <a:avLst/>
          </a:prstGeom>
          <a:noFill/>
        </p:spPr>
      </p:pic>
      <p:sp>
        <p:nvSpPr>
          <p:cNvPr id="7" name="文本框 9"/>
          <p:cNvSpPr txBox="1"/>
          <p:nvPr/>
        </p:nvSpPr>
        <p:spPr>
          <a:xfrm>
            <a:off x="373649" y="597753"/>
            <a:ext cx="3401085" cy="706755"/>
          </a:xfrm>
          <a:prstGeom prst="rect">
            <a:avLst/>
          </a:prstGeom>
          <a:noFill/>
        </p:spPr>
        <p:txBody>
          <a:bodyPr wrap="square" rtlCol="0">
            <a:spAutoFit/>
          </a:bodyPr>
          <a:lstStyle/>
          <a:p>
            <a:pPr defTabSz="685800"/>
            <a:r>
              <a:rPr lang="zh-CN" altLang="en-US" sz="4000" b="1" dirty="0">
                <a:solidFill>
                  <a:srgbClr val="FF0000"/>
                </a:solidFill>
                <a:latin typeface="楷体" panose="02010609060101010101" pitchFamily="49" charset="-122"/>
                <a:ea typeface="楷体" panose="02010609060101010101" pitchFamily="49" charset="-122"/>
              </a:rPr>
              <a:t>我爱记笔记</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20" name="矩形 19"/>
          <p:cNvSpPr/>
          <p:nvPr/>
        </p:nvSpPr>
        <p:spPr>
          <a:xfrm rot="433976">
            <a:off x="5011871" y="1250041"/>
            <a:ext cx="2759113" cy="3240466"/>
          </a:xfrm>
          <a:prstGeom prst="rect">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7200" dirty="0">
                <a:solidFill>
                  <a:srgbClr val="FF0000"/>
                </a:solidFill>
                <a:latin typeface="楷体" panose="02010609060101010101" pitchFamily="49" charset="-122"/>
                <a:ea typeface="楷体" panose="02010609060101010101" pitchFamily="49" charset="-122"/>
              </a:rPr>
              <a:t>肃</a:t>
            </a:r>
            <a:endParaRPr lang="zh-CN" altLang="en-US" sz="7200" dirty="0">
              <a:solidFill>
                <a:srgbClr val="FF0000"/>
              </a:solidFill>
              <a:latin typeface="楷体" panose="02010609060101010101" pitchFamily="49" charset="-122"/>
              <a:ea typeface="楷体" panose="02010609060101010101" pitchFamily="49" charset="-122"/>
            </a:endParaRPr>
          </a:p>
        </p:txBody>
      </p:sp>
      <p:sp>
        <p:nvSpPr>
          <p:cNvPr id="22" name="矩形 21"/>
          <p:cNvSpPr/>
          <p:nvPr/>
        </p:nvSpPr>
        <p:spPr>
          <a:xfrm rot="433976">
            <a:off x="5012314" y="1249706"/>
            <a:ext cx="2759113" cy="3240466"/>
          </a:xfrm>
          <a:prstGeom prst="rect">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7200" dirty="0">
                <a:solidFill>
                  <a:srgbClr val="FF0000"/>
                </a:solidFill>
                <a:latin typeface="楷体" panose="02010609060101010101" pitchFamily="49" charset="-122"/>
                <a:ea typeface="楷体" panose="02010609060101010101" pitchFamily="49" charset="-122"/>
              </a:rPr>
              <a:t>效</a:t>
            </a:r>
            <a:endParaRPr lang="zh-CN" altLang="en-US" sz="7200" dirty="0">
              <a:solidFill>
                <a:srgbClr val="FF0000"/>
              </a:solidFill>
              <a:latin typeface="楷体" panose="02010609060101010101" pitchFamily="49" charset="-122"/>
              <a:ea typeface="楷体" panose="02010609060101010101" pitchFamily="49" charset="-122"/>
            </a:endParaRPr>
          </a:p>
        </p:txBody>
      </p:sp>
      <p:sp>
        <p:nvSpPr>
          <p:cNvPr id="24" name="矩形 23"/>
          <p:cNvSpPr/>
          <p:nvPr/>
        </p:nvSpPr>
        <p:spPr>
          <a:xfrm rot="433976">
            <a:off x="5012280" y="1249706"/>
            <a:ext cx="2759113" cy="3240466"/>
          </a:xfrm>
          <a:prstGeom prst="rect">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7200" dirty="0">
                <a:solidFill>
                  <a:srgbClr val="FF0000"/>
                </a:solidFill>
                <a:latin typeface="楷体" panose="02010609060101010101" pitchFamily="49" charset="-122"/>
                <a:ea typeface="楷体" panose="02010609060101010101" pitchFamily="49" charset="-122"/>
              </a:rPr>
              <a:t>振</a:t>
            </a:r>
            <a:endParaRPr lang="zh-CN" altLang="en-US" sz="7200" dirty="0">
              <a:solidFill>
                <a:srgbClr val="FF0000"/>
              </a:solidFill>
              <a:latin typeface="楷体" panose="02010609060101010101" pitchFamily="49" charset="-122"/>
              <a:ea typeface="楷体" panose="02010609060101010101" pitchFamily="49" charset="-122"/>
            </a:endParaRPr>
          </a:p>
        </p:txBody>
      </p:sp>
      <p:sp>
        <p:nvSpPr>
          <p:cNvPr id="25" name="矩形 24"/>
          <p:cNvSpPr/>
          <p:nvPr/>
        </p:nvSpPr>
        <p:spPr>
          <a:xfrm rot="433976">
            <a:off x="5012314" y="1249771"/>
            <a:ext cx="2759113" cy="3240466"/>
          </a:xfrm>
          <a:prstGeom prst="rect">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7200" dirty="0">
                <a:solidFill>
                  <a:srgbClr val="FF0000"/>
                </a:solidFill>
                <a:latin typeface="楷体" panose="02010609060101010101" pitchFamily="49" charset="-122"/>
                <a:ea typeface="楷体" panose="02010609060101010101" pitchFamily="49" charset="-122"/>
              </a:rPr>
              <a:t>淮</a:t>
            </a:r>
            <a:endParaRPr lang="zh-CN" altLang="en-US" sz="7200" dirty="0">
              <a:solidFill>
                <a:srgbClr val="FF0000"/>
              </a:solidFill>
              <a:latin typeface="楷体" panose="02010609060101010101" pitchFamily="49" charset="-122"/>
              <a:ea typeface="楷体" panose="02010609060101010101" pitchFamily="49" charset="-122"/>
            </a:endParaRPr>
          </a:p>
        </p:txBody>
      </p:sp>
      <p:sp>
        <p:nvSpPr>
          <p:cNvPr id="26" name="矩形 25"/>
          <p:cNvSpPr/>
          <p:nvPr/>
        </p:nvSpPr>
        <p:spPr>
          <a:xfrm rot="433976">
            <a:off x="5012280" y="1249706"/>
            <a:ext cx="2759113" cy="3240466"/>
          </a:xfrm>
          <a:prstGeom prst="rect">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7200" dirty="0">
                <a:solidFill>
                  <a:srgbClr val="FF0000"/>
                </a:solidFill>
                <a:latin typeface="楷体" panose="02010609060101010101" pitchFamily="49" charset="-122"/>
                <a:ea typeface="楷体" panose="02010609060101010101" pitchFamily="49" charset="-122"/>
              </a:rPr>
              <a:t>范</a:t>
            </a:r>
            <a:endParaRPr lang="zh-CN" altLang="en-US" sz="7200" dirty="0">
              <a:solidFill>
                <a:srgbClr val="FF0000"/>
              </a:solidFill>
              <a:latin typeface="楷体" panose="02010609060101010101" pitchFamily="49" charset="-122"/>
              <a:ea typeface="楷体" panose="02010609060101010101" pitchFamily="49" charset="-122"/>
            </a:endParaRPr>
          </a:p>
        </p:txBody>
      </p:sp>
      <p:sp>
        <p:nvSpPr>
          <p:cNvPr id="27" name="矩形 26"/>
          <p:cNvSpPr/>
          <p:nvPr/>
        </p:nvSpPr>
        <p:spPr>
          <a:xfrm rot="433976">
            <a:off x="5012280" y="1249706"/>
            <a:ext cx="2759113" cy="3240466"/>
          </a:xfrm>
          <a:prstGeom prst="rect">
            <a:avLst/>
          </a:pr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zh-CN" altLang="en-US" sz="7200" dirty="0">
                <a:solidFill>
                  <a:srgbClr val="FF0000"/>
                </a:solidFill>
                <a:latin typeface="楷体" panose="02010609060101010101" pitchFamily="49" charset="-122"/>
                <a:ea typeface="楷体" panose="02010609060101010101" pitchFamily="49" charset="-122"/>
              </a:rPr>
              <a:t>崛</a:t>
            </a:r>
            <a:endParaRPr lang="zh-CN" altLang="en-US" sz="7200" dirty="0">
              <a:solidFill>
                <a:srgbClr val="FF0000"/>
              </a:solidFill>
              <a:latin typeface="楷体" panose="02010609060101010101" pitchFamily="49" charset="-122"/>
              <a:ea typeface="楷体" panose="02010609060101010101" pitchFamily="49" charset="-122"/>
            </a:endParaRPr>
          </a:p>
        </p:txBody>
      </p:sp>
      <p:sp>
        <p:nvSpPr>
          <p:cNvPr id="47" name="文本框 15"/>
          <p:cNvSpPr txBox="1"/>
          <p:nvPr/>
        </p:nvSpPr>
        <p:spPr>
          <a:xfrm>
            <a:off x="3514444" y="-20538"/>
            <a:ext cx="2088232" cy="646331"/>
          </a:xfrm>
          <a:prstGeom prst="rect">
            <a:avLst/>
          </a:prstGeom>
          <a:noFill/>
        </p:spPr>
        <p:txBody>
          <a:bodyPr wrap="square" rtlCol="0">
            <a:spAutoFit/>
          </a:bodyPr>
          <a:lstStyle/>
          <a:p>
            <a:r>
              <a:rPr kumimoji="1" lang="zh-CN" altLang="en-US" sz="3600" b="1" dirty="0">
                <a:latin typeface="宋体" panose="02010600030101010101" pitchFamily="2" charset="-122"/>
                <a:ea typeface="宋体" panose="02010600030101010101" pitchFamily="2" charset="-122"/>
              </a:rPr>
              <a:t>识字游戏</a:t>
            </a:r>
            <a:endParaRPr kumimoji="1" lang="zh-CN" altLang="en-US" sz="3600" b="1" dirty="0">
              <a:latin typeface="宋体" panose="02010600030101010101" pitchFamily="2" charset="-122"/>
              <a:ea typeface="宋体" panose="02010600030101010101" pitchFamily="2" charset="-122"/>
            </a:endParaRPr>
          </a:p>
        </p:txBody>
      </p:sp>
      <p:grpSp>
        <p:nvGrpSpPr>
          <p:cNvPr id="48" name="组合 47"/>
          <p:cNvGrpSpPr/>
          <p:nvPr/>
        </p:nvGrpSpPr>
        <p:grpSpPr>
          <a:xfrm>
            <a:off x="2672913" y="88280"/>
            <a:ext cx="3771295" cy="546100"/>
            <a:chOff x="2270085" y="409406"/>
            <a:chExt cx="3771295" cy="546100"/>
          </a:xfrm>
        </p:grpSpPr>
        <p:pic>
          <p:nvPicPr>
            <p:cNvPr id="49" name="图片 48"/>
            <p:cNvPicPr>
              <a:picLocks noChangeAspect="1"/>
            </p:cNvPicPr>
            <p:nvPr/>
          </p:nvPicPr>
          <p:blipFill>
            <a:blip r:embed="rId2"/>
            <a:stretch>
              <a:fillRect/>
            </a:stretch>
          </p:blipFill>
          <p:spPr>
            <a:xfrm>
              <a:off x="2270085" y="409406"/>
              <a:ext cx="749300" cy="546100"/>
            </a:xfrm>
            <a:prstGeom prst="rect">
              <a:avLst/>
            </a:prstGeom>
          </p:spPr>
        </p:pic>
        <p:pic>
          <p:nvPicPr>
            <p:cNvPr id="50" name="图片 49"/>
            <p:cNvPicPr>
              <a:picLocks noChangeAspect="1"/>
            </p:cNvPicPr>
            <p:nvPr/>
          </p:nvPicPr>
          <p:blipFill>
            <a:blip r:embed="rId2"/>
            <a:stretch>
              <a:fillRect/>
            </a:stretch>
          </p:blipFill>
          <p:spPr>
            <a:xfrm flipH="1">
              <a:off x="5292080" y="409406"/>
              <a:ext cx="749300" cy="5461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xit" presetSubtype="8" fill="hold" grpId="0" nodeType="clickEffect">
                                  <p:stCondLst>
                                    <p:cond delay="0"/>
                                  </p:stCondLst>
                                  <p:childTnLst>
                                    <p:anim calcmode="lin" valueType="num">
                                      <p:cBhvr>
                                        <p:cTn id="6" dur="500"/>
                                        <p:tgtEl>
                                          <p:spTgt spid="27"/>
                                        </p:tgtEl>
                                        <p:attrNameLst>
                                          <p:attrName>ppt_x</p:attrName>
                                        </p:attrNameLst>
                                      </p:cBhvr>
                                      <p:tavLst>
                                        <p:tav tm="0">
                                          <p:val>
                                            <p:strVal val="ppt_x"/>
                                          </p:val>
                                        </p:tav>
                                        <p:tav tm="100000">
                                          <p:val>
                                            <p:strVal val="ppt_x-ppt_w/2"/>
                                          </p:val>
                                        </p:tav>
                                      </p:tavLst>
                                    </p:anim>
                                    <p:anim calcmode="lin" valueType="num">
                                      <p:cBhvr>
                                        <p:cTn id="7" dur="500"/>
                                        <p:tgtEl>
                                          <p:spTgt spid="27"/>
                                        </p:tgtEl>
                                        <p:attrNameLst>
                                          <p:attrName>ppt_y</p:attrName>
                                        </p:attrNameLst>
                                      </p:cBhvr>
                                      <p:tavLst>
                                        <p:tav tm="0">
                                          <p:val>
                                            <p:strVal val="ppt_y"/>
                                          </p:val>
                                        </p:tav>
                                        <p:tav tm="100000">
                                          <p:val>
                                            <p:strVal val="ppt_y"/>
                                          </p:val>
                                        </p:tav>
                                      </p:tavLst>
                                    </p:anim>
                                    <p:anim calcmode="lin" valueType="num">
                                      <p:cBhvr>
                                        <p:cTn id="8" dur="500"/>
                                        <p:tgtEl>
                                          <p:spTgt spid="27"/>
                                        </p:tgtEl>
                                        <p:attrNameLst>
                                          <p:attrName>ppt_w</p:attrName>
                                        </p:attrNameLst>
                                      </p:cBhvr>
                                      <p:tavLst>
                                        <p:tav tm="0">
                                          <p:val>
                                            <p:strVal val="ppt_w"/>
                                          </p:val>
                                        </p:tav>
                                        <p:tav tm="100000">
                                          <p:val>
                                            <p:fltVal val="0"/>
                                          </p:val>
                                        </p:tav>
                                      </p:tavLst>
                                    </p:anim>
                                    <p:anim calcmode="lin" valueType="num">
                                      <p:cBhvr>
                                        <p:cTn id="9" dur="500"/>
                                        <p:tgtEl>
                                          <p:spTgt spid="27"/>
                                        </p:tgtEl>
                                        <p:attrNameLst>
                                          <p:attrName>ppt_h</p:attrName>
                                        </p:attrNameLst>
                                      </p:cBhvr>
                                      <p:tavLst>
                                        <p:tav tm="0">
                                          <p:val>
                                            <p:strVal val="ppt_h"/>
                                          </p:val>
                                        </p:tav>
                                        <p:tav tm="100000">
                                          <p:val>
                                            <p:strVal val="ppt_h"/>
                                          </p:val>
                                        </p:tav>
                                      </p:tavLst>
                                    </p:anim>
                                    <p:set>
                                      <p:cBhvr>
                                        <p:cTn id="10" dur="1" fill="hold">
                                          <p:stCondLst>
                                            <p:cond delay="499"/>
                                          </p:stCondLst>
                                        </p:cTn>
                                        <p:tgtEl>
                                          <p:spTgt spid="2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7" presetClass="exit" presetSubtype="8" fill="hold" grpId="0" nodeType="clickEffect">
                                  <p:stCondLst>
                                    <p:cond delay="0"/>
                                  </p:stCondLst>
                                  <p:childTnLst>
                                    <p:anim calcmode="lin" valueType="num">
                                      <p:cBhvr>
                                        <p:cTn id="14" dur="500"/>
                                        <p:tgtEl>
                                          <p:spTgt spid="26"/>
                                        </p:tgtEl>
                                        <p:attrNameLst>
                                          <p:attrName>ppt_x</p:attrName>
                                        </p:attrNameLst>
                                      </p:cBhvr>
                                      <p:tavLst>
                                        <p:tav tm="0">
                                          <p:val>
                                            <p:strVal val="ppt_x"/>
                                          </p:val>
                                        </p:tav>
                                        <p:tav tm="100000">
                                          <p:val>
                                            <p:strVal val="ppt_x-ppt_w/2"/>
                                          </p:val>
                                        </p:tav>
                                      </p:tavLst>
                                    </p:anim>
                                    <p:anim calcmode="lin" valueType="num">
                                      <p:cBhvr>
                                        <p:cTn id="15" dur="500"/>
                                        <p:tgtEl>
                                          <p:spTgt spid="26"/>
                                        </p:tgtEl>
                                        <p:attrNameLst>
                                          <p:attrName>ppt_y</p:attrName>
                                        </p:attrNameLst>
                                      </p:cBhvr>
                                      <p:tavLst>
                                        <p:tav tm="0">
                                          <p:val>
                                            <p:strVal val="ppt_y"/>
                                          </p:val>
                                        </p:tav>
                                        <p:tav tm="100000">
                                          <p:val>
                                            <p:strVal val="ppt_y"/>
                                          </p:val>
                                        </p:tav>
                                      </p:tavLst>
                                    </p:anim>
                                    <p:anim calcmode="lin" valueType="num">
                                      <p:cBhvr>
                                        <p:cTn id="16" dur="500"/>
                                        <p:tgtEl>
                                          <p:spTgt spid="26"/>
                                        </p:tgtEl>
                                        <p:attrNameLst>
                                          <p:attrName>ppt_w</p:attrName>
                                        </p:attrNameLst>
                                      </p:cBhvr>
                                      <p:tavLst>
                                        <p:tav tm="0">
                                          <p:val>
                                            <p:strVal val="ppt_w"/>
                                          </p:val>
                                        </p:tav>
                                        <p:tav tm="100000">
                                          <p:val>
                                            <p:fltVal val="0"/>
                                          </p:val>
                                        </p:tav>
                                      </p:tavLst>
                                    </p:anim>
                                    <p:anim calcmode="lin" valueType="num">
                                      <p:cBhvr>
                                        <p:cTn id="17" dur="500"/>
                                        <p:tgtEl>
                                          <p:spTgt spid="26"/>
                                        </p:tgtEl>
                                        <p:attrNameLst>
                                          <p:attrName>ppt_h</p:attrName>
                                        </p:attrNameLst>
                                      </p:cBhvr>
                                      <p:tavLst>
                                        <p:tav tm="0">
                                          <p:val>
                                            <p:strVal val="ppt_h"/>
                                          </p:val>
                                        </p:tav>
                                        <p:tav tm="100000">
                                          <p:val>
                                            <p:strVal val="ppt_h"/>
                                          </p:val>
                                        </p:tav>
                                      </p:tavLst>
                                    </p:anim>
                                    <p:set>
                                      <p:cBhvr>
                                        <p:cTn id="18" dur="1" fill="hold">
                                          <p:stCondLst>
                                            <p:cond delay="499"/>
                                          </p:stCondLst>
                                        </p:cTn>
                                        <p:tgtEl>
                                          <p:spTgt spid="2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7" presetClass="exit" presetSubtype="8" fill="hold" grpId="0" nodeType="clickEffect">
                                  <p:stCondLst>
                                    <p:cond delay="0"/>
                                  </p:stCondLst>
                                  <p:childTnLst>
                                    <p:anim calcmode="lin" valueType="num">
                                      <p:cBhvr>
                                        <p:cTn id="22" dur="500"/>
                                        <p:tgtEl>
                                          <p:spTgt spid="25"/>
                                        </p:tgtEl>
                                        <p:attrNameLst>
                                          <p:attrName>ppt_x</p:attrName>
                                        </p:attrNameLst>
                                      </p:cBhvr>
                                      <p:tavLst>
                                        <p:tav tm="0">
                                          <p:val>
                                            <p:strVal val="ppt_x"/>
                                          </p:val>
                                        </p:tav>
                                        <p:tav tm="100000">
                                          <p:val>
                                            <p:strVal val="ppt_x-ppt_w/2"/>
                                          </p:val>
                                        </p:tav>
                                      </p:tavLst>
                                    </p:anim>
                                    <p:anim calcmode="lin" valueType="num">
                                      <p:cBhvr>
                                        <p:cTn id="23" dur="500"/>
                                        <p:tgtEl>
                                          <p:spTgt spid="25"/>
                                        </p:tgtEl>
                                        <p:attrNameLst>
                                          <p:attrName>ppt_y</p:attrName>
                                        </p:attrNameLst>
                                      </p:cBhvr>
                                      <p:tavLst>
                                        <p:tav tm="0">
                                          <p:val>
                                            <p:strVal val="ppt_y"/>
                                          </p:val>
                                        </p:tav>
                                        <p:tav tm="100000">
                                          <p:val>
                                            <p:strVal val="ppt_y"/>
                                          </p:val>
                                        </p:tav>
                                      </p:tavLst>
                                    </p:anim>
                                    <p:anim calcmode="lin" valueType="num">
                                      <p:cBhvr>
                                        <p:cTn id="24" dur="500"/>
                                        <p:tgtEl>
                                          <p:spTgt spid="25"/>
                                        </p:tgtEl>
                                        <p:attrNameLst>
                                          <p:attrName>ppt_w</p:attrName>
                                        </p:attrNameLst>
                                      </p:cBhvr>
                                      <p:tavLst>
                                        <p:tav tm="0">
                                          <p:val>
                                            <p:strVal val="ppt_w"/>
                                          </p:val>
                                        </p:tav>
                                        <p:tav tm="100000">
                                          <p:val>
                                            <p:fltVal val="0"/>
                                          </p:val>
                                        </p:tav>
                                      </p:tavLst>
                                    </p:anim>
                                    <p:anim calcmode="lin" valueType="num">
                                      <p:cBhvr>
                                        <p:cTn id="25" dur="500"/>
                                        <p:tgtEl>
                                          <p:spTgt spid="25"/>
                                        </p:tgtEl>
                                        <p:attrNameLst>
                                          <p:attrName>ppt_h</p:attrName>
                                        </p:attrNameLst>
                                      </p:cBhvr>
                                      <p:tavLst>
                                        <p:tav tm="0">
                                          <p:val>
                                            <p:strVal val="ppt_h"/>
                                          </p:val>
                                        </p:tav>
                                        <p:tav tm="100000">
                                          <p:val>
                                            <p:strVal val="ppt_h"/>
                                          </p:val>
                                        </p:tav>
                                      </p:tavLst>
                                    </p:anim>
                                    <p:set>
                                      <p:cBhvr>
                                        <p:cTn id="26" dur="1" fill="hold">
                                          <p:stCondLst>
                                            <p:cond delay="499"/>
                                          </p:stCondLst>
                                        </p:cTn>
                                        <p:tgtEl>
                                          <p:spTgt spid="2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7" presetClass="exit" presetSubtype="8" fill="hold" grpId="0" nodeType="clickEffect">
                                  <p:stCondLst>
                                    <p:cond delay="0"/>
                                  </p:stCondLst>
                                  <p:childTnLst>
                                    <p:anim calcmode="lin" valueType="num">
                                      <p:cBhvr>
                                        <p:cTn id="30" dur="500"/>
                                        <p:tgtEl>
                                          <p:spTgt spid="24"/>
                                        </p:tgtEl>
                                        <p:attrNameLst>
                                          <p:attrName>ppt_x</p:attrName>
                                        </p:attrNameLst>
                                      </p:cBhvr>
                                      <p:tavLst>
                                        <p:tav tm="0">
                                          <p:val>
                                            <p:strVal val="ppt_x"/>
                                          </p:val>
                                        </p:tav>
                                        <p:tav tm="100000">
                                          <p:val>
                                            <p:strVal val="ppt_x-ppt_w/2"/>
                                          </p:val>
                                        </p:tav>
                                      </p:tavLst>
                                    </p:anim>
                                    <p:anim calcmode="lin" valueType="num">
                                      <p:cBhvr>
                                        <p:cTn id="31" dur="500"/>
                                        <p:tgtEl>
                                          <p:spTgt spid="24"/>
                                        </p:tgtEl>
                                        <p:attrNameLst>
                                          <p:attrName>ppt_y</p:attrName>
                                        </p:attrNameLst>
                                      </p:cBhvr>
                                      <p:tavLst>
                                        <p:tav tm="0">
                                          <p:val>
                                            <p:strVal val="ppt_y"/>
                                          </p:val>
                                        </p:tav>
                                        <p:tav tm="100000">
                                          <p:val>
                                            <p:strVal val="ppt_y"/>
                                          </p:val>
                                        </p:tav>
                                      </p:tavLst>
                                    </p:anim>
                                    <p:anim calcmode="lin" valueType="num">
                                      <p:cBhvr>
                                        <p:cTn id="32" dur="500"/>
                                        <p:tgtEl>
                                          <p:spTgt spid="24"/>
                                        </p:tgtEl>
                                        <p:attrNameLst>
                                          <p:attrName>ppt_w</p:attrName>
                                        </p:attrNameLst>
                                      </p:cBhvr>
                                      <p:tavLst>
                                        <p:tav tm="0">
                                          <p:val>
                                            <p:strVal val="ppt_w"/>
                                          </p:val>
                                        </p:tav>
                                        <p:tav tm="100000">
                                          <p:val>
                                            <p:fltVal val="0"/>
                                          </p:val>
                                        </p:tav>
                                      </p:tavLst>
                                    </p:anim>
                                    <p:anim calcmode="lin" valueType="num">
                                      <p:cBhvr>
                                        <p:cTn id="33" dur="500"/>
                                        <p:tgtEl>
                                          <p:spTgt spid="24"/>
                                        </p:tgtEl>
                                        <p:attrNameLst>
                                          <p:attrName>ppt_h</p:attrName>
                                        </p:attrNameLst>
                                      </p:cBhvr>
                                      <p:tavLst>
                                        <p:tav tm="0">
                                          <p:val>
                                            <p:strVal val="ppt_h"/>
                                          </p:val>
                                        </p:tav>
                                        <p:tav tm="100000">
                                          <p:val>
                                            <p:strVal val="ppt_h"/>
                                          </p:val>
                                        </p:tav>
                                      </p:tavLst>
                                    </p:anim>
                                    <p:set>
                                      <p:cBhvr>
                                        <p:cTn id="34" dur="1" fill="hold">
                                          <p:stCondLst>
                                            <p:cond delay="499"/>
                                          </p:stCondLst>
                                        </p:cTn>
                                        <p:tgtEl>
                                          <p:spTgt spid="2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7" presetClass="exit" presetSubtype="8" fill="hold" grpId="0" nodeType="clickEffect">
                                  <p:stCondLst>
                                    <p:cond delay="0"/>
                                  </p:stCondLst>
                                  <p:childTnLst>
                                    <p:anim calcmode="lin" valueType="num">
                                      <p:cBhvr>
                                        <p:cTn id="38" dur="500"/>
                                        <p:tgtEl>
                                          <p:spTgt spid="22"/>
                                        </p:tgtEl>
                                        <p:attrNameLst>
                                          <p:attrName>ppt_x</p:attrName>
                                        </p:attrNameLst>
                                      </p:cBhvr>
                                      <p:tavLst>
                                        <p:tav tm="0">
                                          <p:val>
                                            <p:strVal val="ppt_x"/>
                                          </p:val>
                                        </p:tav>
                                        <p:tav tm="100000">
                                          <p:val>
                                            <p:strVal val="ppt_x-ppt_w/2"/>
                                          </p:val>
                                        </p:tav>
                                      </p:tavLst>
                                    </p:anim>
                                    <p:anim calcmode="lin" valueType="num">
                                      <p:cBhvr>
                                        <p:cTn id="39" dur="500"/>
                                        <p:tgtEl>
                                          <p:spTgt spid="22"/>
                                        </p:tgtEl>
                                        <p:attrNameLst>
                                          <p:attrName>ppt_y</p:attrName>
                                        </p:attrNameLst>
                                      </p:cBhvr>
                                      <p:tavLst>
                                        <p:tav tm="0">
                                          <p:val>
                                            <p:strVal val="ppt_y"/>
                                          </p:val>
                                        </p:tav>
                                        <p:tav tm="100000">
                                          <p:val>
                                            <p:strVal val="ppt_y"/>
                                          </p:val>
                                        </p:tav>
                                      </p:tavLst>
                                    </p:anim>
                                    <p:anim calcmode="lin" valueType="num">
                                      <p:cBhvr>
                                        <p:cTn id="40" dur="500"/>
                                        <p:tgtEl>
                                          <p:spTgt spid="22"/>
                                        </p:tgtEl>
                                        <p:attrNameLst>
                                          <p:attrName>ppt_w</p:attrName>
                                        </p:attrNameLst>
                                      </p:cBhvr>
                                      <p:tavLst>
                                        <p:tav tm="0">
                                          <p:val>
                                            <p:strVal val="ppt_w"/>
                                          </p:val>
                                        </p:tav>
                                        <p:tav tm="100000">
                                          <p:val>
                                            <p:fltVal val="0"/>
                                          </p:val>
                                        </p:tav>
                                      </p:tavLst>
                                    </p:anim>
                                    <p:anim calcmode="lin" valueType="num">
                                      <p:cBhvr>
                                        <p:cTn id="41" dur="500"/>
                                        <p:tgtEl>
                                          <p:spTgt spid="22"/>
                                        </p:tgtEl>
                                        <p:attrNameLst>
                                          <p:attrName>ppt_h</p:attrName>
                                        </p:attrNameLst>
                                      </p:cBhvr>
                                      <p:tavLst>
                                        <p:tav tm="0">
                                          <p:val>
                                            <p:strVal val="ppt_h"/>
                                          </p:val>
                                        </p:tav>
                                        <p:tav tm="100000">
                                          <p:val>
                                            <p:strVal val="ppt_h"/>
                                          </p:val>
                                        </p:tav>
                                      </p:tavLst>
                                    </p:anim>
                                    <p:set>
                                      <p:cBhvr>
                                        <p:cTn id="42" dur="1" fill="hold">
                                          <p:stCondLst>
                                            <p:cond delay="499"/>
                                          </p:stCondLst>
                                        </p:cTn>
                                        <p:tgtEl>
                                          <p:spTgt spid="2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7" presetClass="exit" presetSubtype="8" fill="hold" grpId="0" nodeType="clickEffect">
                                  <p:stCondLst>
                                    <p:cond delay="0"/>
                                  </p:stCondLst>
                                  <p:childTnLst>
                                    <p:anim calcmode="lin" valueType="num">
                                      <p:cBhvr>
                                        <p:cTn id="46" dur="500"/>
                                        <p:tgtEl>
                                          <p:spTgt spid="20"/>
                                        </p:tgtEl>
                                        <p:attrNameLst>
                                          <p:attrName>ppt_x</p:attrName>
                                        </p:attrNameLst>
                                      </p:cBhvr>
                                      <p:tavLst>
                                        <p:tav tm="0">
                                          <p:val>
                                            <p:strVal val="ppt_x"/>
                                          </p:val>
                                        </p:tav>
                                        <p:tav tm="100000">
                                          <p:val>
                                            <p:strVal val="ppt_x-ppt_w/2"/>
                                          </p:val>
                                        </p:tav>
                                      </p:tavLst>
                                    </p:anim>
                                    <p:anim calcmode="lin" valueType="num">
                                      <p:cBhvr>
                                        <p:cTn id="47" dur="500"/>
                                        <p:tgtEl>
                                          <p:spTgt spid="20"/>
                                        </p:tgtEl>
                                        <p:attrNameLst>
                                          <p:attrName>ppt_y</p:attrName>
                                        </p:attrNameLst>
                                      </p:cBhvr>
                                      <p:tavLst>
                                        <p:tav tm="0">
                                          <p:val>
                                            <p:strVal val="ppt_y"/>
                                          </p:val>
                                        </p:tav>
                                        <p:tav tm="100000">
                                          <p:val>
                                            <p:strVal val="ppt_y"/>
                                          </p:val>
                                        </p:tav>
                                      </p:tavLst>
                                    </p:anim>
                                    <p:anim calcmode="lin" valueType="num">
                                      <p:cBhvr>
                                        <p:cTn id="48" dur="500"/>
                                        <p:tgtEl>
                                          <p:spTgt spid="20"/>
                                        </p:tgtEl>
                                        <p:attrNameLst>
                                          <p:attrName>ppt_w</p:attrName>
                                        </p:attrNameLst>
                                      </p:cBhvr>
                                      <p:tavLst>
                                        <p:tav tm="0">
                                          <p:val>
                                            <p:strVal val="ppt_w"/>
                                          </p:val>
                                        </p:tav>
                                        <p:tav tm="100000">
                                          <p:val>
                                            <p:fltVal val="0"/>
                                          </p:val>
                                        </p:tav>
                                      </p:tavLst>
                                    </p:anim>
                                    <p:anim calcmode="lin" valueType="num">
                                      <p:cBhvr>
                                        <p:cTn id="49" dur="500"/>
                                        <p:tgtEl>
                                          <p:spTgt spid="20"/>
                                        </p:tgtEl>
                                        <p:attrNameLst>
                                          <p:attrName>ppt_h</p:attrName>
                                        </p:attrNameLst>
                                      </p:cBhvr>
                                      <p:tavLst>
                                        <p:tav tm="0">
                                          <p:val>
                                            <p:strVal val="ppt_h"/>
                                          </p:val>
                                        </p:tav>
                                        <p:tav tm="100000">
                                          <p:val>
                                            <p:strVal val="ppt_h"/>
                                          </p:val>
                                        </p:tav>
                                      </p:tavLst>
                                    </p:anim>
                                    <p:set>
                                      <p:cBhvr>
                                        <p:cTn id="50"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2" grpId="0" bldLvl="0" animBg="1"/>
      <p:bldP spid="24" grpId="0" bldLvl="0" animBg="1"/>
      <p:bldP spid="25" grpId="0" bldLvl="0" animBg="1"/>
      <p:bldP spid="26" grpId="0" bldLvl="0" animBg="1"/>
      <p:bldP spid="2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4"/>
          <p:cNvSpPr txBox="1"/>
          <p:nvPr/>
        </p:nvSpPr>
        <p:spPr>
          <a:xfrm>
            <a:off x="1514897" y="3286100"/>
            <a:ext cx="834390" cy="1083945"/>
          </a:xfrm>
          <a:prstGeom prst="rect">
            <a:avLst/>
          </a:prstGeom>
          <a:noFill/>
          <a:ln w="9525">
            <a:noFill/>
          </a:ln>
        </p:spPr>
        <p:txBody>
          <a:bodyPr wrap="square" lIns="68580" tIns="34290" rIns="68580" bIns="34290">
            <a:spAutoFit/>
          </a:bodyPr>
          <a:lstStyle/>
          <a:p>
            <a:pPr defTabSz="685800"/>
            <a:r>
              <a:rPr lang="zh-CN" altLang="en-US" sz="6600" b="1" dirty="0">
                <a:solidFill>
                  <a:srgbClr val="FF0000"/>
                </a:solidFill>
                <a:latin typeface="楷体" panose="02010609060101010101" pitchFamily="49" charset="-122"/>
                <a:ea typeface="楷体" panose="02010609060101010101" pitchFamily="49" charset="-122"/>
              </a:rPr>
              <a:t>效</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3" name="文本框 64"/>
          <p:cNvSpPr txBox="1"/>
          <p:nvPr/>
        </p:nvSpPr>
        <p:spPr>
          <a:xfrm>
            <a:off x="4331094" y="3235033"/>
            <a:ext cx="567055" cy="1085215"/>
          </a:xfrm>
          <a:prstGeom prst="rect">
            <a:avLst/>
          </a:prstGeom>
          <a:noFill/>
          <a:ln w="9525">
            <a:noFill/>
          </a:ln>
        </p:spPr>
        <p:txBody>
          <a:bodyPr wrap="square" lIns="68580" tIns="34290" rIns="68580" bIns="34290">
            <a:spAutoFit/>
          </a:bodyPr>
          <a:lstStyle/>
          <a:p>
            <a:pPr defTabSz="685800"/>
            <a:r>
              <a:rPr lang="zh-CN" altLang="en-US" sz="6600" b="1" dirty="0">
                <a:solidFill>
                  <a:srgbClr val="FF0000"/>
                </a:solidFill>
                <a:latin typeface="楷体" panose="02010609060101010101" pitchFamily="49" charset="-122"/>
                <a:ea typeface="楷体" panose="02010609060101010101" pitchFamily="49" charset="-122"/>
              </a:rPr>
              <a:t>顾</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4" name="文本框 64"/>
          <p:cNvSpPr txBox="1"/>
          <p:nvPr/>
        </p:nvSpPr>
        <p:spPr>
          <a:xfrm>
            <a:off x="5649096" y="3235033"/>
            <a:ext cx="608330" cy="1085215"/>
          </a:xfrm>
          <a:prstGeom prst="rect">
            <a:avLst/>
          </a:prstGeom>
          <a:noFill/>
          <a:ln w="9525">
            <a:noFill/>
          </a:ln>
        </p:spPr>
        <p:txBody>
          <a:bodyPr lIns="68580" tIns="34290" rIns="68580" bIns="34290">
            <a:spAutoFit/>
          </a:bodyPr>
          <a:lstStyle/>
          <a:p>
            <a:pPr defTabSz="685800"/>
            <a:r>
              <a:rPr lang="zh-CN" altLang="en-US" sz="6600" b="1" dirty="0">
                <a:solidFill>
                  <a:srgbClr val="FF0000"/>
                </a:solidFill>
                <a:latin typeface="楷体" panose="02010609060101010101" pitchFamily="49" charset="-122"/>
                <a:ea typeface="楷体" panose="02010609060101010101" pitchFamily="49" charset="-122"/>
              </a:rPr>
              <a:t>训</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5" name="文本框 64"/>
          <p:cNvSpPr txBox="1"/>
          <p:nvPr/>
        </p:nvSpPr>
        <p:spPr>
          <a:xfrm>
            <a:off x="7009008" y="3235033"/>
            <a:ext cx="608330" cy="1085215"/>
          </a:xfrm>
          <a:prstGeom prst="rect">
            <a:avLst/>
          </a:prstGeom>
          <a:noFill/>
          <a:ln w="9525">
            <a:noFill/>
          </a:ln>
        </p:spPr>
        <p:txBody>
          <a:bodyPr lIns="68580" tIns="34290" rIns="68580" bIns="34290">
            <a:spAutoFit/>
          </a:bodyPr>
          <a:lstStyle/>
          <a:p>
            <a:pPr defTabSz="685800"/>
            <a:r>
              <a:rPr lang="zh-CN" altLang="en-US" sz="6600" b="1" dirty="0">
                <a:solidFill>
                  <a:srgbClr val="FF0000"/>
                </a:solidFill>
                <a:latin typeface="楷体" panose="02010609060101010101" pitchFamily="49" charset="-122"/>
                <a:ea typeface="楷体" panose="02010609060101010101" pitchFamily="49" charset="-122"/>
              </a:rPr>
              <a:t>斥</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6" name="组合 7"/>
          <p:cNvGrpSpPr/>
          <p:nvPr/>
        </p:nvGrpSpPr>
        <p:grpSpPr>
          <a:xfrm>
            <a:off x="1534582" y="3286100"/>
            <a:ext cx="1029335" cy="1085850"/>
            <a:chOff x="2437" y="2032"/>
            <a:chExt cx="1244" cy="1264"/>
          </a:xfrm>
        </p:grpSpPr>
        <p:sp>
          <p:nvSpPr>
            <p:cNvPr id="7" name="矩形 1"/>
            <p:cNvSpPr/>
            <p:nvPr/>
          </p:nvSpPr>
          <p:spPr>
            <a:xfrm>
              <a:off x="2437" y="2032"/>
              <a:ext cx="1245" cy="1245"/>
            </a:xfrm>
            <a:prstGeom prst="rect">
              <a:avLst/>
            </a:prstGeom>
            <a:noFill/>
            <a:ln w="19050" cap="flat" cmpd="sng">
              <a:solidFill>
                <a:sysClr val="windowText" lastClr="000000"/>
              </a:solidFill>
              <a:prstDash val="solid"/>
              <a:round/>
              <a:headEnd type="none" w="med" len="med"/>
              <a:tailEnd type="none" w="med" len="med"/>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1" i="0" u="none" strike="noStrike" kern="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endParaRPr>
            </a:p>
          </p:txBody>
        </p:sp>
        <p:cxnSp>
          <p:nvCxnSpPr>
            <p:cNvPr id="8" name="直接连接符 4"/>
            <p:cNvCxnSpPr/>
            <p:nvPr/>
          </p:nvCxnSpPr>
          <p:spPr>
            <a:xfrm>
              <a:off x="2437" y="2645"/>
              <a:ext cx="1245" cy="0"/>
            </a:xfrm>
            <a:prstGeom prst="line">
              <a:avLst/>
            </a:prstGeom>
            <a:ln w="12700" cap="flat" cmpd="sng">
              <a:solidFill>
                <a:sysClr val="windowText" lastClr="000000"/>
              </a:solidFill>
              <a:prstDash val="dash"/>
              <a:headEnd type="none" w="med" len="med"/>
              <a:tailEnd type="none" w="med" len="med"/>
            </a:ln>
          </p:spPr>
        </p:cxnSp>
        <p:cxnSp>
          <p:nvCxnSpPr>
            <p:cNvPr id="9" name="直接连接符 6"/>
            <p:cNvCxnSpPr/>
            <p:nvPr/>
          </p:nvCxnSpPr>
          <p:spPr>
            <a:xfrm>
              <a:off x="3060" y="2052"/>
              <a:ext cx="0" cy="1245"/>
            </a:xfrm>
            <a:prstGeom prst="line">
              <a:avLst/>
            </a:prstGeom>
            <a:ln w="12700" cap="flat" cmpd="sng">
              <a:solidFill>
                <a:sysClr val="windowText" lastClr="000000"/>
              </a:solidFill>
              <a:prstDash val="dash"/>
              <a:headEnd type="none" w="med" len="med"/>
              <a:tailEnd type="none" w="med" len="med"/>
            </a:ln>
          </p:spPr>
        </p:cxnSp>
      </p:grpSp>
      <p:grpSp>
        <p:nvGrpSpPr>
          <p:cNvPr id="10" name="组合 7"/>
          <p:cNvGrpSpPr/>
          <p:nvPr/>
        </p:nvGrpSpPr>
        <p:grpSpPr>
          <a:xfrm>
            <a:off x="4297439" y="3267418"/>
            <a:ext cx="1029335" cy="1085850"/>
            <a:chOff x="2437" y="2032"/>
            <a:chExt cx="1244" cy="1264"/>
          </a:xfrm>
        </p:grpSpPr>
        <p:sp>
          <p:nvSpPr>
            <p:cNvPr id="11" name="矩形 1"/>
            <p:cNvSpPr/>
            <p:nvPr/>
          </p:nvSpPr>
          <p:spPr>
            <a:xfrm>
              <a:off x="2437" y="2032"/>
              <a:ext cx="1245" cy="1245"/>
            </a:xfrm>
            <a:prstGeom prst="rect">
              <a:avLst/>
            </a:prstGeom>
            <a:noFill/>
            <a:ln w="19050" cap="flat" cmpd="sng">
              <a:solidFill>
                <a:sysClr val="windowText" lastClr="000000"/>
              </a:solidFill>
              <a:prstDash val="solid"/>
              <a:round/>
              <a:headEnd type="none" w="med" len="med"/>
              <a:tailEnd type="none" w="med" len="med"/>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endParaRPr>
            </a:p>
          </p:txBody>
        </p:sp>
        <p:cxnSp>
          <p:nvCxnSpPr>
            <p:cNvPr id="12" name="直接连接符 4"/>
            <p:cNvCxnSpPr/>
            <p:nvPr/>
          </p:nvCxnSpPr>
          <p:spPr>
            <a:xfrm>
              <a:off x="2437" y="2645"/>
              <a:ext cx="1245" cy="0"/>
            </a:xfrm>
            <a:prstGeom prst="line">
              <a:avLst/>
            </a:prstGeom>
            <a:ln w="12700" cap="flat" cmpd="sng">
              <a:solidFill>
                <a:sysClr val="windowText" lastClr="000000"/>
              </a:solidFill>
              <a:prstDash val="dash"/>
              <a:headEnd type="none" w="med" len="med"/>
              <a:tailEnd type="none" w="med" len="med"/>
            </a:ln>
          </p:spPr>
        </p:cxnSp>
        <p:cxnSp>
          <p:nvCxnSpPr>
            <p:cNvPr id="13" name="直接连接符 6"/>
            <p:cNvCxnSpPr/>
            <p:nvPr/>
          </p:nvCxnSpPr>
          <p:spPr>
            <a:xfrm>
              <a:off x="3060" y="2052"/>
              <a:ext cx="0" cy="1245"/>
            </a:xfrm>
            <a:prstGeom prst="line">
              <a:avLst/>
            </a:prstGeom>
            <a:ln w="12700" cap="flat" cmpd="sng">
              <a:solidFill>
                <a:sysClr val="windowText" lastClr="000000"/>
              </a:solidFill>
              <a:prstDash val="dash"/>
              <a:headEnd type="none" w="med" len="med"/>
              <a:tailEnd type="none" w="med" len="med"/>
            </a:ln>
          </p:spPr>
        </p:cxnSp>
      </p:grpSp>
      <p:grpSp>
        <p:nvGrpSpPr>
          <p:cNvPr id="14" name="组合 7"/>
          <p:cNvGrpSpPr/>
          <p:nvPr/>
        </p:nvGrpSpPr>
        <p:grpSpPr>
          <a:xfrm>
            <a:off x="5614806" y="3267418"/>
            <a:ext cx="1029335" cy="1085850"/>
            <a:chOff x="2437" y="2032"/>
            <a:chExt cx="1244" cy="1264"/>
          </a:xfrm>
        </p:grpSpPr>
        <p:sp>
          <p:nvSpPr>
            <p:cNvPr id="15" name="矩形 1"/>
            <p:cNvSpPr/>
            <p:nvPr/>
          </p:nvSpPr>
          <p:spPr>
            <a:xfrm>
              <a:off x="2437" y="2032"/>
              <a:ext cx="1245" cy="1245"/>
            </a:xfrm>
            <a:prstGeom prst="rect">
              <a:avLst/>
            </a:prstGeom>
            <a:noFill/>
            <a:ln w="19050" cap="flat" cmpd="sng">
              <a:solidFill>
                <a:sysClr val="windowText" lastClr="000000"/>
              </a:solidFill>
              <a:prstDash val="solid"/>
              <a:round/>
              <a:headEnd type="none" w="med" len="med"/>
              <a:tailEnd type="none" w="med" len="med"/>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endParaRPr>
            </a:p>
          </p:txBody>
        </p:sp>
        <p:cxnSp>
          <p:nvCxnSpPr>
            <p:cNvPr id="16" name="直接连接符 4"/>
            <p:cNvCxnSpPr/>
            <p:nvPr/>
          </p:nvCxnSpPr>
          <p:spPr>
            <a:xfrm>
              <a:off x="2437" y="2645"/>
              <a:ext cx="1245" cy="0"/>
            </a:xfrm>
            <a:prstGeom prst="line">
              <a:avLst/>
            </a:prstGeom>
            <a:ln w="12700" cap="flat" cmpd="sng">
              <a:solidFill>
                <a:sysClr val="windowText" lastClr="000000"/>
              </a:solidFill>
              <a:prstDash val="dash"/>
              <a:headEnd type="none" w="med" len="med"/>
              <a:tailEnd type="none" w="med" len="med"/>
            </a:ln>
          </p:spPr>
        </p:cxnSp>
        <p:cxnSp>
          <p:nvCxnSpPr>
            <p:cNvPr id="17" name="直接连接符 6"/>
            <p:cNvCxnSpPr/>
            <p:nvPr/>
          </p:nvCxnSpPr>
          <p:spPr>
            <a:xfrm>
              <a:off x="3060" y="2052"/>
              <a:ext cx="0" cy="1245"/>
            </a:xfrm>
            <a:prstGeom prst="line">
              <a:avLst/>
            </a:prstGeom>
            <a:ln w="12700" cap="flat" cmpd="sng">
              <a:solidFill>
                <a:sysClr val="windowText" lastClr="000000"/>
              </a:solidFill>
              <a:prstDash val="dash"/>
              <a:headEnd type="none" w="med" len="med"/>
              <a:tailEnd type="none" w="med" len="med"/>
            </a:ln>
          </p:spPr>
        </p:cxnSp>
      </p:grpSp>
      <p:grpSp>
        <p:nvGrpSpPr>
          <p:cNvPr id="18" name="组合 7"/>
          <p:cNvGrpSpPr/>
          <p:nvPr/>
        </p:nvGrpSpPr>
        <p:grpSpPr>
          <a:xfrm>
            <a:off x="6945508" y="3267418"/>
            <a:ext cx="1029335" cy="1085850"/>
            <a:chOff x="2437" y="2032"/>
            <a:chExt cx="1244" cy="1264"/>
          </a:xfrm>
        </p:grpSpPr>
        <p:sp>
          <p:nvSpPr>
            <p:cNvPr id="19" name="矩形 1"/>
            <p:cNvSpPr/>
            <p:nvPr/>
          </p:nvSpPr>
          <p:spPr>
            <a:xfrm>
              <a:off x="2437" y="2032"/>
              <a:ext cx="1245" cy="1245"/>
            </a:xfrm>
            <a:prstGeom prst="rect">
              <a:avLst/>
            </a:prstGeom>
            <a:noFill/>
            <a:ln w="19050" cap="flat" cmpd="sng">
              <a:solidFill>
                <a:sysClr val="windowText" lastClr="000000"/>
              </a:solidFill>
              <a:prstDash val="solid"/>
              <a:round/>
              <a:headEnd type="none" w="med" len="med"/>
              <a:tailEnd type="none" w="med" len="med"/>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endParaRPr>
            </a:p>
          </p:txBody>
        </p:sp>
        <p:cxnSp>
          <p:nvCxnSpPr>
            <p:cNvPr id="20" name="直接连接符 4"/>
            <p:cNvCxnSpPr/>
            <p:nvPr/>
          </p:nvCxnSpPr>
          <p:spPr>
            <a:xfrm>
              <a:off x="2437" y="2645"/>
              <a:ext cx="1245" cy="0"/>
            </a:xfrm>
            <a:prstGeom prst="line">
              <a:avLst/>
            </a:prstGeom>
            <a:ln w="12700" cap="flat" cmpd="sng">
              <a:solidFill>
                <a:sysClr val="windowText" lastClr="000000"/>
              </a:solidFill>
              <a:prstDash val="dash"/>
              <a:headEnd type="none" w="med" len="med"/>
              <a:tailEnd type="none" w="med" len="med"/>
            </a:ln>
          </p:spPr>
        </p:cxnSp>
        <p:cxnSp>
          <p:nvCxnSpPr>
            <p:cNvPr id="21" name="直接连接符 6"/>
            <p:cNvCxnSpPr/>
            <p:nvPr/>
          </p:nvCxnSpPr>
          <p:spPr>
            <a:xfrm>
              <a:off x="3060" y="2052"/>
              <a:ext cx="0" cy="1245"/>
            </a:xfrm>
            <a:prstGeom prst="line">
              <a:avLst/>
            </a:prstGeom>
            <a:ln w="12700" cap="flat" cmpd="sng">
              <a:solidFill>
                <a:sysClr val="windowText" lastClr="000000"/>
              </a:solidFill>
              <a:prstDash val="dash"/>
              <a:headEnd type="none" w="med" len="med"/>
              <a:tailEnd type="none" w="med" len="med"/>
            </a:ln>
          </p:spPr>
        </p:cxnSp>
      </p:grpSp>
      <p:sp>
        <p:nvSpPr>
          <p:cNvPr id="22" name="文本框 64"/>
          <p:cNvSpPr txBox="1"/>
          <p:nvPr/>
        </p:nvSpPr>
        <p:spPr>
          <a:xfrm>
            <a:off x="3035317" y="3221698"/>
            <a:ext cx="608330" cy="1085215"/>
          </a:xfrm>
          <a:prstGeom prst="rect">
            <a:avLst/>
          </a:prstGeom>
          <a:noFill/>
          <a:ln w="9525">
            <a:noFill/>
          </a:ln>
        </p:spPr>
        <p:txBody>
          <a:bodyPr lIns="68580" tIns="34290" rIns="68580" bIns="34290">
            <a:spAutoFit/>
          </a:bodyPr>
          <a:lstStyle/>
          <a:p>
            <a:pPr defTabSz="685800"/>
            <a:r>
              <a:rPr lang="zh-CN" altLang="en-US" sz="6600" b="1" dirty="0">
                <a:solidFill>
                  <a:srgbClr val="FF0000"/>
                </a:solidFill>
                <a:latin typeface="楷体" panose="02010609060101010101" pitchFamily="49" charset="-122"/>
                <a:ea typeface="楷体" panose="02010609060101010101" pitchFamily="49" charset="-122"/>
              </a:rPr>
              <a:t>凡</a:t>
            </a:r>
            <a:endParaRPr lang="en-US" altLang="zh-CN" sz="6600" b="1" dirty="0" err="1">
              <a:solidFill>
                <a:srgbClr val="FF0000"/>
              </a:solidFill>
              <a:latin typeface="楷体" panose="02010609060101010101" pitchFamily="49" charset="-122"/>
              <a:ea typeface="楷体" panose="02010609060101010101" pitchFamily="49" charset="-122"/>
            </a:endParaRPr>
          </a:p>
        </p:txBody>
      </p:sp>
      <p:grpSp>
        <p:nvGrpSpPr>
          <p:cNvPr id="23" name="组合 7"/>
          <p:cNvGrpSpPr/>
          <p:nvPr/>
        </p:nvGrpSpPr>
        <p:grpSpPr>
          <a:xfrm>
            <a:off x="2980707" y="3276308"/>
            <a:ext cx="1029335" cy="1085850"/>
            <a:chOff x="2437" y="2032"/>
            <a:chExt cx="1244" cy="1264"/>
          </a:xfrm>
        </p:grpSpPr>
        <p:sp>
          <p:nvSpPr>
            <p:cNvPr id="24" name="矩形 1"/>
            <p:cNvSpPr/>
            <p:nvPr/>
          </p:nvSpPr>
          <p:spPr>
            <a:xfrm>
              <a:off x="2437" y="2032"/>
              <a:ext cx="1245" cy="1245"/>
            </a:xfrm>
            <a:prstGeom prst="rect">
              <a:avLst/>
            </a:prstGeom>
            <a:noFill/>
            <a:ln w="19050" cap="flat" cmpd="sng">
              <a:solidFill>
                <a:sysClr val="windowText" lastClr="000000"/>
              </a:solidFill>
              <a:prstDash val="solid"/>
              <a:round/>
              <a:headEnd type="none" w="med" len="med"/>
              <a:tailEnd type="none" w="med" len="med"/>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endParaRPr>
            </a:p>
          </p:txBody>
        </p:sp>
        <p:cxnSp>
          <p:nvCxnSpPr>
            <p:cNvPr id="25" name="直接连接符 4"/>
            <p:cNvCxnSpPr/>
            <p:nvPr/>
          </p:nvCxnSpPr>
          <p:spPr>
            <a:xfrm>
              <a:off x="2437" y="2645"/>
              <a:ext cx="1245" cy="0"/>
            </a:xfrm>
            <a:prstGeom prst="line">
              <a:avLst/>
            </a:prstGeom>
            <a:ln w="12700" cap="flat" cmpd="sng">
              <a:solidFill>
                <a:sysClr val="windowText" lastClr="000000"/>
              </a:solidFill>
              <a:prstDash val="dash"/>
              <a:headEnd type="none" w="med" len="med"/>
              <a:tailEnd type="none" w="med" len="med"/>
            </a:ln>
          </p:spPr>
        </p:cxnSp>
        <p:cxnSp>
          <p:nvCxnSpPr>
            <p:cNvPr id="26" name="直接连接符 6"/>
            <p:cNvCxnSpPr/>
            <p:nvPr/>
          </p:nvCxnSpPr>
          <p:spPr>
            <a:xfrm>
              <a:off x="3060" y="2052"/>
              <a:ext cx="0" cy="1245"/>
            </a:xfrm>
            <a:prstGeom prst="line">
              <a:avLst/>
            </a:prstGeom>
            <a:ln w="12700" cap="flat" cmpd="sng">
              <a:solidFill>
                <a:sysClr val="windowText" lastClr="000000"/>
              </a:solidFill>
              <a:prstDash val="dash"/>
              <a:headEnd type="none" w="med" len="med"/>
              <a:tailEnd type="none" w="med" len="med"/>
            </a:ln>
          </p:spPr>
        </p:cxnSp>
      </p:grpSp>
      <p:sp>
        <p:nvSpPr>
          <p:cNvPr id="27" name="TextBox 26"/>
          <p:cNvSpPr txBox="1"/>
          <p:nvPr/>
        </p:nvSpPr>
        <p:spPr>
          <a:xfrm>
            <a:off x="2051720" y="699542"/>
            <a:ext cx="748923" cy="553998"/>
          </a:xfrm>
          <a:prstGeom prst="rect">
            <a:avLst/>
          </a:prstGeom>
          <a:noFill/>
        </p:spPr>
        <p:txBody>
          <a:bodyPr wrap="none" rtlCol="0">
            <a:spAutoFit/>
          </a:bodyPr>
          <a:lstStyle/>
          <a:p>
            <a:pPr defTabSz="685800"/>
            <a:r>
              <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mò</a:t>
            </a:r>
            <a:endParaRPr lang="en-US" altLang="zh-CN" sz="3000" b="1" dirty="0">
              <a:solidFill>
                <a:prstClr val="black"/>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28" name="TextBox 27"/>
          <p:cNvSpPr txBox="1"/>
          <p:nvPr/>
        </p:nvSpPr>
        <p:spPr>
          <a:xfrm>
            <a:off x="3235471" y="719806"/>
            <a:ext cx="948690" cy="553085"/>
          </a:xfrm>
          <a:prstGeom prst="rect">
            <a:avLst/>
          </a:prstGeom>
          <a:noFill/>
        </p:spPr>
        <p:txBody>
          <a:bodyPr wrap="none" rtlCol="0">
            <a:spAutoFit/>
          </a:bodyPr>
          <a:lstStyle/>
          <a:p>
            <a:pPr defTabSz="685800"/>
            <a:r>
              <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xī</a:t>
            </a:r>
            <a:endPar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29" name="TextBox 28"/>
          <p:cNvSpPr txBox="1"/>
          <p:nvPr/>
        </p:nvSpPr>
        <p:spPr>
          <a:xfrm>
            <a:off x="4124338" y="722140"/>
            <a:ext cx="1714500" cy="553085"/>
          </a:xfrm>
          <a:prstGeom prst="rect">
            <a:avLst/>
          </a:prstGeom>
          <a:noFill/>
        </p:spPr>
        <p:txBody>
          <a:bodyPr wrap="none" rtlCol="0">
            <a:spAutoFit/>
          </a:bodyPr>
          <a:lstStyle/>
          <a:p>
            <a:pPr defTabSz="685800"/>
            <a:r>
              <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zhèn</a:t>
            </a:r>
            <a:endPar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30" name="TextBox 29"/>
          <p:cNvSpPr txBox="1"/>
          <p:nvPr/>
        </p:nvSpPr>
        <p:spPr>
          <a:xfrm>
            <a:off x="5183052" y="719806"/>
            <a:ext cx="1906905" cy="553085"/>
          </a:xfrm>
          <a:prstGeom prst="rect">
            <a:avLst/>
          </a:prstGeom>
          <a:noFill/>
        </p:spPr>
        <p:txBody>
          <a:bodyPr wrap="none" rtlCol="0">
            <a:spAutoFit/>
          </a:bodyPr>
          <a:lstStyle/>
          <a:p>
            <a:pPr defTabSz="685800"/>
            <a:r>
              <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xiōng</a:t>
            </a:r>
            <a:endPar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31" name="TextBox 30"/>
          <p:cNvSpPr txBox="1"/>
          <p:nvPr/>
        </p:nvSpPr>
        <p:spPr>
          <a:xfrm>
            <a:off x="6297869" y="719806"/>
            <a:ext cx="1524000" cy="553085"/>
          </a:xfrm>
          <a:prstGeom prst="rect">
            <a:avLst/>
          </a:prstGeom>
          <a:noFill/>
        </p:spPr>
        <p:txBody>
          <a:bodyPr wrap="none" rtlCol="0">
            <a:spAutoFit/>
          </a:bodyPr>
          <a:lstStyle/>
          <a:p>
            <a:pPr defTabSz="685800"/>
            <a:r>
              <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huái</a:t>
            </a:r>
            <a:endPar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32" name="TextBox 31"/>
          <p:cNvSpPr txBox="1"/>
          <p:nvPr/>
        </p:nvSpPr>
        <p:spPr>
          <a:xfrm>
            <a:off x="7450313" y="719806"/>
            <a:ext cx="1141095" cy="553085"/>
          </a:xfrm>
          <a:prstGeom prst="rect">
            <a:avLst/>
          </a:prstGeom>
          <a:noFill/>
        </p:spPr>
        <p:txBody>
          <a:bodyPr wrap="none" rtlCol="0">
            <a:spAutoFit/>
          </a:bodyPr>
          <a:lstStyle/>
          <a:p>
            <a:pPr defTabSz="685800"/>
            <a:r>
              <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zàn</a:t>
            </a:r>
            <a:endPar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33" name="TextBox 32"/>
          <p:cNvSpPr txBox="1"/>
          <p:nvPr/>
        </p:nvSpPr>
        <p:spPr>
          <a:xfrm>
            <a:off x="1635248" y="2778723"/>
            <a:ext cx="1333500" cy="553085"/>
          </a:xfrm>
          <a:prstGeom prst="rect">
            <a:avLst/>
          </a:prstGeom>
          <a:noFill/>
        </p:spPr>
        <p:txBody>
          <a:bodyPr wrap="none" rtlCol="0">
            <a:spAutoFit/>
          </a:bodyPr>
          <a:lstStyle/>
          <a:p>
            <a:pPr defTabSz="685800"/>
            <a:r>
              <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xiào</a:t>
            </a:r>
            <a:endPar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34" name="TextBox 33"/>
          <p:cNvSpPr txBox="1"/>
          <p:nvPr/>
        </p:nvSpPr>
        <p:spPr>
          <a:xfrm>
            <a:off x="3116718" y="2771909"/>
            <a:ext cx="1331595" cy="553085"/>
          </a:xfrm>
          <a:prstGeom prst="rect">
            <a:avLst/>
          </a:prstGeom>
          <a:noFill/>
        </p:spPr>
        <p:txBody>
          <a:bodyPr wrap="none" rtlCol="0">
            <a:spAutoFit/>
          </a:bodyPr>
          <a:lstStyle/>
          <a:p>
            <a:pPr defTabSz="685800"/>
            <a:r>
              <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fán</a:t>
            </a:r>
            <a:endPar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35" name="TextBox 34"/>
          <p:cNvSpPr txBox="1"/>
          <p:nvPr/>
        </p:nvSpPr>
        <p:spPr>
          <a:xfrm>
            <a:off x="4538313" y="2738745"/>
            <a:ext cx="948690" cy="553085"/>
          </a:xfrm>
          <a:prstGeom prst="rect">
            <a:avLst/>
          </a:prstGeom>
          <a:noFill/>
        </p:spPr>
        <p:txBody>
          <a:bodyPr wrap="none" rtlCol="0">
            <a:spAutoFit/>
          </a:bodyPr>
          <a:lstStyle/>
          <a:p>
            <a:pPr defTabSz="685800"/>
            <a:r>
              <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gù</a:t>
            </a:r>
            <a:endPar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36" name="TextBox 35"/>
          <p:cNvSpPr txBox="1"/>
          <p:nvPr/>
        </p:nvSpPr>
        <p:spPr>
          <a:xfrm>
            <a:off x="5722375" y="2781325"/>
            <a:ext cx="1331595" cy="553085"/>
          </a:xfrm>
          <a:prstGeom prst="rect">
            <a:avLst/>
          </a:prstGeom>
          <a:noFill/>
        </p:spPr>
        <p:txBody>
          <a:bodyPr wrap="none" rtlCol="0">
            <a:spAutoFit/>
          </a:bodyPr>
          <a:lstStyle/>
          <a:p>
            <a:pPr defTabSz="685800"/>
            <a:r>
              <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xùn</a:t>
            </a:r>
            <a:endPar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37" name="TextBox 36"/>
          <p:cNvSpPr txBox="1"/>
          <p:nvPr/>
        </p:nvSpPr>
        <p:spPr>
          <a:xfrm>
            <a:off x="7096070" y="2762505"/>
            <a:ext cx="1331595" cy="553085"/>
          </a:xfrm>
          <a:prstGeom prst="rect">
            <a:avLst/>
          </a:prstGeom>
          <a:noFill/>
        </p:spPr>
        <p:txBody>
          <a:bodyPr wrap="none" rtlCol="0">
            <a:spAutoFit/>
          </a:bodyPr>
          <a:lstStyle/>
          <a:p>
            <a:pPr defTabSz="685800"/>
            <a:r>
              <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chì</a:t>
            </a:r>
            <a:endPar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38" name="文本框 64"/>
          <p:cNvSpPr txBox="1"/>
          <p:nvPr/>
        </p:nvSpPr>
        <p:spPr>
          <a:xfrm>
            <a:off x="3021178" y="1227183"/>
            <a:ext cx="608330" cy="1083945"/>
          </a:xfrm>
          <a:prstGeom prst="rect">
            <a:avLst/>
          </a:prstGeom>
          <a:noFill/>
          <a:ln w="9525">
            <a:noFill/>
          </a:ln>
        </p:spPr>
        <p:txBody>
          <a:bodyPr lIns="68580" tIns="34290" rIns="68580" bIns="34290">
            <a:spAutoFit/>
          </a:bodyPr>
          <a:lstStyle/>
          <a:p>
            <a:pPr defTabSz="685800"/>
            <a:r>
              <a:rPr lang="zh-CN" altLang="en-US" sz="6600" b="1" dirty="0">
                <a:solidFill>
                  <a:srgbClr val="FF0000"/>
                </a:solidFill>
                <a:latin typeface="楷体" panose="02010609060101010101" pitchFamily="49" charset="-122"/>
                <a:ea typeface="楷体" panose="02010609060101010101" pitchFamily="49" charset="-122"/>
              </a:rPr>
              <a:t>晰</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39" name="文本框 64"/>
          <p:cNvSpPr txBox="1"/>
          <p:nvPr/>
        </p:nvSpPr>
        <p:spPr>
          <a:xfrm>
            <a:off x="4093693" y="1227183"/>
            <a:ext cx="999490" cy="1083945"/>
          </a:xfrm>
          <a:prstGeom prst="rect">
            <a:avLst/>
          </a:prstGeom>
          <a:noFill/>
          <a:ln w="9525">
            <a:noFill/>
          </a:ln>
        </p:spPr>
        <p:txBody>
          <a:bodyPr wrap="square" lIns="68580" tIns="34290" rIns="68580" bIns="34290">
            <a:spAutoFit/>
          </a:bodyPr>
          <a:lstStyle/>
          <a:p>
            <a:pPr defTabSz="685800"/>
            <a:r>
              <a:rPr lang="zh-CN" altLang="en-US" sz="6600" b="1" dirty="0">
                <a:solidFill>
                  <a:srgbClr val="FF0000"/>
                </a:solidFill>
                <a:latin typeface="楷体" panose="02010609060101010101" pitchFamily="49" charset="-122"/>
                <a:ea typeface="楷体" panose="02010609060101010101" pitchFamily="49" charset="-122"/>
              </a:rPr>
              <a:t>振</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40" name="文本框 64"/>
          <p:cNvSpPr txBox="1"/>
          <p:nvPr/>
        </p:nvSpPr>
        <p:spPr>
          <a:xfrm>
            <a:off x="5220183" y="1227183"/>
            <a:ext cx="944245" cy="1083945"/>
          </a:xfrm>
          <a:prstGeom prst="rect">
            <a:avLst/>
          </a:prstGeom>
          <a:noFill/>
          <a:ln w="9525">
            <a:noFill/>
          </a:ln>
        </p:spPr>
        <p:txBody>
          <a:bodyPr wrap="square" lIns="68580" tIns="34290" rIns="68580" bIns="34290">
            <a:spAutoFit/>
          </a:bodyPr>
          <a:lstStyle/>
          <a:p>
            <a:pPr defTabSz="685800"/>
            <a:r>
              <a:rPr lang="zh-CN" altLang="en-US" sz="6600" b="1" dirty="0">
                <a:solidFill>
                  <a:srgbClr val="FF0000"/>
                </a:solidFill>
                <a:latin typeface="楷体" panose="02010609060101010101" pitchFamily="49" charset="-122"/>
                <a:ea typeface="楷体" panose="02010609060101010101" pitchFamily="49" charset="-122"/>
              </a:rPr>
              <a:t>胸</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41" name="文本框 64"/>
          <p:cNvSpPr txBox="1"/>
          <p:nvPr/>
        </p:nvSpPr>
        <p:spPr>
          <a:xfrm>
            <a:off x="6291428" y="1227183"/>
            <a:ext cx="944245" cy="1083945"/>
          </a:xfrm>
          <a:prstGeom prst="rect">
            <a:avLst/>
          </a:prstGeom>
          <a:noFill/>
          <a:ln w="9525">
            <a:noFill/>
          </a:ln>
        </p:spPr>
        <p:txBody>
          <a:bodyPr wrap="square" lIns="68580" tIns="34290" rIns="68580" bIns="34290">
            <a:spAutoFit/>
          </a:bodyPr>
          <a:lstStyle/>
          <a:p>
            <a:pPr defTabSz="685800"/>
            <a:r>
              <a:rPr lang="zh-CN" altLang="en-US" sz="6600" b="1" dirty="0">
                <a:solidFill>
                  <a:srgbClr val="FF0000"/>
                </a:solidFill>
                <a:latin typeface="楷体" panose="02010609060101010101" pitchFamily="49" charset="-122"/>
                <a:ea typeface="楷体" panose="02010609060101010101" pitchFamily="49" charset="-122"/>
              </a:rPr>
              <a:t>怀</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42" name="文本框 64"/>
          <p:cNvSpPr txBox="1"/>
          <p:nvPr/>
        </p:nvSpPr>
        <p:spPr>
          <a:xfrm>
            <a:off x="7443318" y="1227183"/>
            <a:ext cx="935355" cy="1083945"/>
          </a:xfrm>
          <a:prstGeom prst="rect">
            <a:avLst/>
          </a:prstGeom>
          <a:noFill/>
          <a:ln w="9525">
            <a:noFill/>
          </a:ln>
        </p:spPr>
        <p:txBody>
          <a:bodyPr wrap="square" lIns="68580" tIns="34290" rIns="68580" bIns="34290">
            <a:spAutoFit/>
          </a:bodyPr>
          <a:lstStyle/>
          <a:p>
            <a:pPr defTabSz="685800"/>
            <a:r>
              <a:rPr lang="zh-CN" altLang="en-US" sz="6600" b="1" dirty="0">
                <a:solidFill>
                  <a:srgbClr val="FF0000"/>
                </a:solidFill>
                <a:latin typeface="楷体" panose="02010609060101010101" pitchFamily="49" charset="-122"/>
                <a:ea typeface="楷体" panose="02010609060101010101" pitchFamily="49" charset="-122"/>
              </a:rPr>
              <a:t>赞</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43" name="组合 42"/>
          <p:cNvGrpSpPr/>
          <p:nvPr/>
        </p:nvGrpSpPr>
        <p:grpSpPr>
          <a:xfrm>
            <a:off x="7421093" y="1227183"/>
            <a:ext cx="1029335" cy="1085850"/>
            <a:chOff x="2437" y="2032"/>
            <a:chExt cx="1244" cy="1264"/>
          </a:xfrm>
        </p:grpSpPr>
        <p:sp>
          <p:nvSpPr>
            <p:cNvPr id="44" name="矩形 1"/>
            <p:cNvSpPr/>
            <p:nvPr/>
          </p:nvSpPr>
          <p:spPr>
            <a:xfrm>
              <a:off x="2437" y="2032"/>
              <a:ext cx="1245" cy="1245"/>
            </a:xfrm>
            <a:prstGeom prst="rect">
              <a:avLst/>
            </a:prstGeom>
            <a:noFill/>
            <a:ln w="19050" cap="flat" cmpd="sng">
              <a:solidFill>
                <a:sysClr val="windowText" lastClr="000000"/>
              </a:solidFill>
              <a:prstDash val="solid"/>
              <a:round/>
              <a:headEnd type="none" w="med" len="med"/>
              <a:tailEnd type="none" w="med" len="med"/>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1" i="0" u="none" strike="noStrike" kern="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endParaRPr>
            </a:p>
          </p:txBody>
        </p:sp>
        <p:cxnSp>
          <p:nvCxnSpPr>
            <p:cNvPr id="45" name="直接连接符 4"/>
            <p:cNvCxnSpPr/>
            <p:nvPr/>
          </p:nvCxnSpPr>
          <p:spPr>
            <a:xfrm>
              <a:off x="2437" y="2645"/>
              <a:ext cx="1245" cy="0"/>
            </a:xfrm>
            <a:prstGeom prst="line">
              <a:avLst/>
            </a:prstGeom>
            <a:ln w="12700" cap="flat" cmpd="sng">
              <a:solidFill>
                <a:sysClr val="windowText" lastClr="000000"/>
              </a:solidFill>
              <a:prstDash val="dash"/>
              <a:headEnd type="none" w="med" len="med"/>
              <a:tailEnd type="none" w="med" len="med"/>
            </a:ln>
          </p:spPr>
        </p:cxnSp>
        <p:cxnSp>
          <p:nvCxnSpPr>
            <p:cNvPr id="46" name="直接连接符 6"/>
            <p:cNvCxnSpPr/>
            <p:nvPr/>
          </p:nvCxnSpPr>
          <p:spPr>
            <a:xfrm>
              <a:off x="3060" y="2052"/>
              <a:ext cx="0" cy="1245"/>
            </a:xfrm>
            <a:prstGeom prst="line">
              <a:avLst/>
            </a:prstGeom>
            <a:ln w="12700" cap="flat" cmpd="sng">
              <a:solidFill>
                <a:sysClr val="windowText" lastClr="000000"/>
              </a:solidFill>
              <a:prstDash val="dash"/>
              <a:headEnd type="none" w="med" len="med"/>
              <a:tailEnd type="none" w="med" len="med"/>
            </a:ln>
          </p:spPr>
        </p:cxnSp>
      </p:grpSp>
      <p:grpSp>
        <p:nvGrpSpPr>
          <p:cNvPr id="47" name="组合 7"/>
          <p:cNvGrpSpPr/>
          <p:nvPr/>
        </p:nvGrpSpPr>
        <p:grpSpPr>
          <a:xfrm>
            <a:off x="6307303" y="1221468"/>
            <a:ext cx="1029335" cy="1085850"/>
            <a:chOff x="2437" y="2032"/>
            <a:chExt cx="1244" cy="1264"/>
          </a:xfrm>
        </p:grpSpPr>
        <p:sp>
          <p:nvSpPr>
            <p:cNvPr id="48" name="矩形 1"/>
            <p:cNvSpPr/>
            <p:nvPr/>
          </p:nvSpPr>
          <p:spPr>
            <a:xfrm>
              <a:off x="2437" y="2032"/>
              <a:ext cx="1245" cy="1245"/>
            </a:xfrm>
            <a:prstGeom prst="rect">
              <a:avLst/>
            </a:prstGeom>
            <a:noFill/>
            <a:ln w="19050" cap="flat" cmpd="sng">
              <a:solidFill>
                <a:sysClr val="windowText" lastClr="000000"/>
              </a:solidFill>
              <a:prstDash val="solid"/>
              <a:round/>
              <a:headEnd type="none" w="med" len="med"/>
              <a:tailEnd type="none" w="med" len="med"/>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1" i="0" u="none" strike="noStrike" kern="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endParaRPr>
            </a:p>
          </p:txBody>
        </p:sp>
        <p:cxnSp>
          <p:nvCxnSpPr>
            <p:cNvPr id="49" name="直接连接符 4"/>
            <p:cNvCxnSpPr/>
            <p:nvPr/>
          </p:nvCxnSpPr>
          <p:spPr>
            <a:xfrm>
              <a:off x="2437" y="2645"/>
              <a:ext cx="1245" cy="0"/>
            </a:xfrm>
            <a:prstGeom prst="line">
              <a:avLst/>
            </a:prstGeom>
            <a:ln w="12700" cap="flat" cmpd="sng">
              <a:solidFill>
                <a:sysClr val="windowText" lastClr="000000"/>
              </a:solidFill>
              <a:prstDash val="dash"/>
              <a:headEnd type="none" w="med" len="med"/>
              <a:tailEnd type="none" w="med" len="med"/>
            </a:ln>
          </p:spPr>
        </p:cxnSp>
        <p:cxnSp>
          <p:nvCxnSpPr>
            <p:cNvPr id="50" name="直接连接符 6"/>
            <p:cNvCxnSpPr/>
            <p:nvPr/>
          </p:nvCxnSpPr>
          <p:spPr>
            <a:xfrm>
              <a:off x="3060" y="2052"/>
              <a:ext cx="0" cy="1245"/>
            </a:xfrm>
            <a:prstGeom prst="line">
              <a:avLst/>
            </a:prstGeom>
            <a:ln w="12700" cap="flat" cmpd="sng">
              <a:solidFill>
                <a:sysClr val="windowText" lastClr="000000"/>
              </a:solidFill>
              <a:prstDash val="dash"/>
              <a:headEnd type="none" w="med" len="med"/>
              <a:tailEnd type="none" w="med" len="med"/>
            </a:ln>
          </p:spPr>
        </p:cxnSp>
      </p:grpSp>
      <p:grpSp>
        <p:nvGrpSpPr>
          <p:cNvPr id="51" name="组合 7"/>
          <p:cNvGrpSpPr/>
          <p:nvPr/>
        </p:nvGrpSpPr>
        <p:grpSpPr>
          <a:xfrm>
            <a:off x="5206848" y="1221468"/>
            <a:ext cx="1029335" cy="1085850"/>
            <a:chOff x="2437" y="2032"/>
            <a:chExt cx="1244" cy="1264"/>
          </a:xfrm>
        </p:grpSpPr>
        <p:sp>
          <p:nvSpPr>
            <p:cNvPr id="52" name="矩形 1"/>
            <p:cNvSpPr/>
            <p:nvPr/>
          </p:nvSpPr>
          <p:spPr>
            <a:xfrm>
              <a:off x="2437" y="2032"/>
              <a:ext cx="1245" cy="1245"/>
            </a:xfrm>
            <a:prstGeom prst="rect">
              <a:avLst/>
            </a:prstGeom>
            <a:noFill/>
            <a:ln w="19050" cap="flat" cmpd="sng">
              <a:solidFill>
                <a:sysClr val="windowText" lastClr="000000"/>
              </a:solidFill>
              <a:prstDash val="solid"/>
              <a:round/>
              <a:headEnd type="none" w="med" len="med"/>
              <a:tailEnd type="none" w="med" len="med"/>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1" i="0" u="none" strike="noStrike" kern="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endParaRPr>
            </a:p>
          </p:txBody>
        </p:sp>
        <p:cxnSp>
          <p:nvCxnSpPr>
            <p:cNvPr id="53" name="直接连接符 4"/>
            <p:cNvCxnSpPr/>
            <p:nvPr/>
          </p:nvCxnSpPr>
          <p:spPr>
            <a:xfrm>
              <a:off x="2437" y="2645"/>
              <a:ext cx="1245" cy="0"/>
            </a:xfrm>
            <a:prstGeom prst="line">
              <a:avLst/>
            </a:prstGeom>
            <a:ln w="12700" cap="flat" cmpd="sng">
              <a:solidFill>
                <a:sysClr val="windowText" lastClr="000000"/>
              </a:solidFill>
              <a:prstDash val="dash"/>
              <a:headEnd type="none" w="med" len="med"/>
              <a:tailEnd type="none" w="med" len="med"/>
            </a:ln>
          </p:spPr>
        </p:cxnSp>
        <p:cxnSp>
          <p:nvCxnSpPr>
            <p:cNvPr id="54" name="直接连接符 6"/>
            <p:cNvCxnSpPr/>
            <p:nvPr/>
          </p:nvCxnSpPr>
          <p:spPr>
            <a:xfrm>
              <a:off x="3060" y="2052"/>
              <a:ext cx="0" cy="1245"/>
            </a:xfrm>
            <a:prstGeom prst="line">
              <a:avLst/>
            </a:prstGeom>
            <a:ln w="12700" cap="flat" cmpd="sng">
              <a:solidFill>
                <a:sysClr val="windowText" lastClr="000000"/>
              </a:solidFill>
              <a:prstDash val="dash"/>
              <a:headEnd type="none" w="med" len="med"/>
              <a:tailEnd type="none" w="med" len="med"/>
            </a:ln>
          </p:spPr>
        </p:cxnSp>
      </p:grpSp>
      <p:grpSp>
        <p:nvGrpSpPr>
          <p:cNvPr id="55" name="组合 7"/>
          <p:cNvGrpSpPr/>
          <p:nvPr/>
        </p:nvGrpSpPr>
        <p:grpSpPr>
          <a:xfrm>
            <a:off x="4092423" y="1221468"/>
            <a:ext cx="1029335" cy="1085850"/>
            <a:chOff x="2437" y="2032"/>
            <a:chExt cx="1244" cy="1264"/>
          </a:xfrm>
        </p:grpSpPr>
        <p:sp>
          <p:nvSpPr>
            <p:cNvPr id="56" name="矩形 1"/>
            <p:cNvSpPr/>
            <p:nvPr/>
          </p:nvSpPr>
          <p:spPr>
            <a:xfrm>
              <a:off x="2437" y="2032"/>
              <a:ext cx="1245" cy="1245"/>
            </a:xfrm>
            <a:prstGeom prst="rect">
              <a:avLst/>
            </a:prstGeom>
            <a:noFill/>
            <a:ln w="19050" cap="flat" cmpd="sng">
              <a:solidFill>
                <a:sysClr val="windowText" lastClr="000000"/>
              </a:solidFill>
              <a:prstDash val="solid"/>
              <a:round/>
              <a:headEnd type="none" w="med" len="med"/>
              <a:tailEnd type="none" w="med" len="med"/>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1" i="0" u="none" strike="noStrike" kern="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endParaRPr>
            </a:p>
          </p:txBody>
        </p:sp>
        <p:cxnSp>
          <p:nvCxnSpPr>
            <p:cNvPr id="57" name="直接连接符 4"/>
            <p:cNvCxnSpPr/>
            <p:nvPr/>
          </p:nvCxnSpPr>
          <p:spPr>
            <a:xfrm>
              <a:off x="2437" y="2645"/>
              <a:ext cx="1245" cy="0"/>
            </a:xfrm>
            <a:prstGeom prst="line">
              <a:avLst/>
            </a:prstGeom>
            <a:ln w="12700" cap="flat" cmpd="sng">
              <a:solidFill>
                <a:sysClr val="windowText" lastClr="000000"/>
              </a:solidFill>
              <a:prstDash val="dash"/>
              <a:headEnd type="none" w="med" len="med"/>
              <a:tailEnd type="none" w="med" len="med"/>
            </a:ln>
          </p:spPr>
        </p:cxnSp>
        <p:cxnSp>
          <p:nvCxnSpPr>
            <p:cNvPr id="58" name="直接连接符 6"/>
            <p:cNvCxnSpPr/>
            <p:nvPr/>
          </p:nvCxnSpPr>
          <p:spPr>
            <a:xfrm>
              <a:off x="3060" y="2052"/>
              <a:ext cx="0" cy="1245"/>
            </a:xfrm>
            <a:prstGeom prst="line">
              <a:avLst/>
            </a:prstGeom>
            <a:ln w="12700" cap="flat" cmpd="sng">
              <a:solidFill>
                <a:sysClr val="windowText" lastClr="000000"/>
              </a:solidFill>
              <a:prstDash val="dash"/>
              <a:headEnd type="none" w="med" len="med"/>
              <a:tailEnd type="none" w="med" len="med"/>
            </a:ln>
          </p:spPr>
        </p:cxnSp>
      </p:grpSp>
      <p:grpSp>
        <p:nvGrpSpPr>
          <p:cNvPr id="59" name="组合 7"/>
          <p:cNvGrpSpPr/>
          <p:nvPr/>
        </p:nvGrpSpPr>
        <p:grpSpPr>
          <a:xfrm>
            <a:off x="2991968" y="1226548"/>
            <a:ext cx="1029335" cy="1085850"/>
            <a:chOff x="2437" y="2032"/>
            <a:chExt cx="1244" cy="1264"/>
          </a:xfrm>
        </p:grpSpPr>
        <p:sp>
          <p:nvSpPr>
            <p:cNvPr id="60" name="矩形 1"/>
            <p:cNvSpPr/>
            <p:nvPr/>
          </p:nvSpPr>
          <p:spPr>
            <a:xfrm>
              <a:off x="2437" y="2032"/>
              <a:ext cx="1245" cy="1245"/>
            </a:xfrm>
            <a:prstGeom prst="rect">
              <a:avLst/>
            </a:prstGeom>
            <a:noFill/>
            <a:ln w="19050" cap="flat" cmpd="sng">
              <a:solidFill>
                <a:sysClr val="windowText" lastClr="000000"/>
              </a:solidFill>
              <a:prstDash val="solid"/>
              <a:round/>
              <a:headEnd type="none" w="med" len="med"/>
              <a:tailEnd type="none" w="med" len="med"/>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1" i="0" u="none" strike="noStrike" kern="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endParaRPr>
            </a:p>
          </p:txBody>
        </p:sp>
        <p:cxnSp>
          <p:nvCxnSpPr>
            <p:cNvPr id="61" name="直接连接符 4"/>
            <p:cNvCxnSpPr/>
            <p:nvPr/>
          </p:nvCxnSpPr>
          <p:spPr>
            <a:xfrm>
              <a:off x="2437" y="2645"/>
              <a:ext cx="1245" cy="0"/>
            </a:xfrm>
            <a:prstGeom prst="line">
              <a:avLst/>
            </a:prstGeom>
            <a:ln w="12700" cap="flat" cmpd="sng">
              <a:solidFill>
                <a:sysClr val="windowText" lastClr="000000"/>
              </a:solidFill>
              <a:prstDash val="dash"/>
              <a:headEnd type="none" w="med" len="med"/>
              <a:tailEnd type="none" w="med" len="med"/>
            </a:ln>
          </p:spPr>
        </p:cxnSp>
        <p:cxnSp>
          <p:nvCxnSpPr>
            <p:cNvPr id="62" name="直接连接符 6"/>
            <p:cNvCxnSpPr/>
            <p:nvPr/>
          </p:nvCxnSpPr>
          <p:spPr>
            <a:xfrm>
              <a:off x="3060" y="2052"/>
              <a:ext cx="0" cy="1245"/>
            </a:xfrm>
            <a:prstGeom prst="line">
              <a:avLst/>
            </a:prstGeom>
            <a:ln w="12700" cap="flat" cmpd="sng">
              <a:solidFill>
                <a:sysClr val="windowText" lastClr="000000"/>
              </a:solidFill>
              <a:prstDash val="dash"/>
              <a:headEnd type="none" w="med" len="med"/>
              <a:tailEnd type="none" w="med" len="med"/>
            </a:ln>
          </p:spPr>
        </p:cxnSp>
      </p:grpSp>
      <p:sp>
        <p:nvSpPr>
          <p:cNvPr id="63" name="文本框 64"/>
          <p:cNvSpPr txBox="1"/>
          <p:nvPr/>
        </p:nvSpPr>
        <p:spPr>
          <a:xfrm>
            <a:off x="1913103" y="1206228"/>
            <a:ext cx="608330" cy="1084912"/>
          </a:xfrm>
          <a:prstGeom prst="rect">
            <a:avLst/>
          </a:prstGeom>
          <a:noFill/>
          <a:ln w="9525">
            <a:noFill/>
          </a:ln>
        </p:spPr>
        <p:txBody>
          <a:bodyPr lIns="68580" tIns="34290" rIns="68580" bIns="34290">
            <a:spAutoFit/>
          </a:bodyPr>
          <a:lstStyle/>
          <a:p>
            <a:pPr defTabSz="685800"/>
            <a:r>
              <a:rPr lang="zh-CN" altLang="en-US" sz="6600" b="1" dirty="0" smtClean="0">
                <a:solidFill>
                  <a:srgbClr val="FF0000"/>
                </a:solidFill>
                <a:latin typeface="楷体" panose="02010609060101010101" pitchFamily="49" charset="-122"/>
                <a:ea typeface="楷体" panose="02010609060101010101" pitchFamily="49" charset="-122"/>
              </a:rPr>
              <a:t>默</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64" name="组合 7"/>
          <p:cNvGrpSpPr/>
          <p:nvPr/>
        </p:nvGrpSpPr>
        <p:grpSpPr>
          <a:xfrm>
            <a:off x="1848968" y="1205593"/>
            <a:ext cx="1029335" cy="1085850"/>
            <a:chOff x="2437" y="2032"/>
            <a:chExt cx="1244" cy="1264"/>
          </a:xfrm>
        </p:grpSpPr>
        <p:sp>
          <p:nvSpPr>
            <p:cNvPr id="65" name="矩形 1"/>
            <p:cNvSpPr/>
            <p:nvPr/>
          </p:nvSpPr>
          <p:spPr>
            <a:xfrm>
              <a:off x="2437" y="2032"/>
              <a:ext cx="1245" cy="1245"/>
            </a:xfrm>
            <a:prstGeom prst="rect">
              <a:avLst/>
            </a:prstGeom>
            <a:noFill/>
            <a:ln w="19050" cap="flat" cmpd="sng">
              <a:solidFill>
                <a:sysClr val="windowText" lastClr="000000"/>
              </a:solidFill>
              <a:prstDash val="solid"/>
              <a:round/>
              <a:headEnd type="none" w="med" len="med"/>
              <a:tailEnd type="none" w="med" len="med"/>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1" i="0" u="none" strike="noStrike" kern="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endParaRPr>
            </a:p>
          </p:txBody>
        </p:sp>
        <p:cxnSp>
          <p:nvCxnSpPr>
            <p:cNvPr id="66" name="直接连接符 4"/>
            <p:cNvCxnSpPr/>
            <p:nvPr/>
          </p:nvCxnSpPr>
          <p:spPr>
            <a:xfrm>
              <a:off x="2437" y="2645"/>
              <a:ext cx="1245" cy="0"/>
            </a:xfrm>
            <a:prstGeom prst="line">
              <a:avLst/>
            </a:prstGeom>
            <a:ln w="12700" cap="flat" cmpd="sng">
              <a:solidFill>
                <a:sysClr val="windowText" lastClr="000000"/>
              </a:solidFill>
              <a:prstDash val="dash"/>
              <a:headEnd type="none" w="med" len="med"/>
              <a:tailEnd type="none" w="med" len="med"/>
            </a:ln>
          </p:spPr>
        </p:cxnSp>
        <p:cxnSp>
          <p:nvCxnSpPr>
            <p:cNvPr id="67" name="直接连接符 6"/>
            <p:cNvCxnSpPr/>
            <p:nvPr/>
          </p:nvCxnSpPr>
          <p:spPr>
            <a:xfrm>
              <a:off x="3060" y="2052"/>
              <a:ext cx="0" cy="1245"/>
            </a:xfrm>
            <a:prstGeom prst="line">
              <a:avLst/>
            </a:prstGeom>
            <a:ln w="12700" cap="flat" cmpd="sng">
              <a:solidFill>
                <a:sysClr val="windowText" lastClr="000000"/>
              </a:solidFill>
              <a:prstDash val="dash"/>
              <a:headEnd type="none" w="med" len="med"/>
              <a:tailEnd type="none" w="med" len="med"/>
            </a:ln>
          </p:spPr>
        </p:cxnSp>
      </p:grpSp>
      <p:sp>
        <p:nvSpPr>
          <p:cNvPr id="85" name="文本框 15"/>
          <p:cNvSpPr txBox="1"/>
          <p:nvPr/>
        </p:nvSpPr>
        <p:spPr>
          <a:xfrm>
            <a:off x="568720" y="23775"/>
            <a:ext cx="1584176" cy="646331"/>
          </a:xfrm>
          <a:prstGeom prst="rect">
            <a:avLst/>
          </a:prstGeom>
          <a:noFill/>
        </p:spPr>
        <p:txBody>
          <a:bodyPr wrap="square" rtlCol="0">
            <a:spAutoFit/>
          </a:bodyPr>
          <a:lstStyle/>
          <a:p>
            <a:r>
              <a:rPr kumimoji="1" lang="zh-CN" altLang="en-US" sz="3600" b="1" dirty="0">
                <a:latin typeface="+mn-ea"/>
              </a:rPr>
              <a:t>学写字</a:t>
            </a:r>
            <a:endParaRPr kumimoji="1" lang="zh-CN" altLang="en-US" sz="3600" b="1" dirty="0">
              <a:latin typeface="+mn-ea"/>
            </a:endParaRPr>
          </a:p>
        </p:txBody>
      </p:sp>
      <p:pic>
        <p:nvPicPr>
          <p:cNvPr id="86" name="图片 8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8520" y="23775"/>
            <a:ext cx="864096" cy="819783"/>
          </a:xfrm>
          <a:prstGeom prst="rect">
            <a:avLst/>
          </a:prstGeom>
        </p:spPr>
      </p:pic>
      <p:pic>
        <p:nvPicPr>
          <p:cNvPr id="87" name="Picture 2" descr="C:\Users\zhangye\Desktop\点击.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1802" y="4379883"/>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2" descr="C:\Users\zhangye\Desktop\点击.png">
            <a:hlinkClick r:id="rId4"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8341" y="4379881"/>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2" descr="C:\Users\zhangye\Desktop\点击.png">
            <a:hlinkClick r:id="rId5"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9834" y="4361790"/>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 descr="C:\Users\zhangye\Desktop\点击.png">
            <a:hlinkClick r:id="rId6"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00627" y="4379880"/>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2" descr="C:\Users\zhangye\Desktop\点击.png">
            <a:hlinkClick r:id="rId7"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3409" y="4378200"/>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2" descr="C:\Users\zhangye\Desktop\点击.png">
            <a:hlinkClick r:id="rId8"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1405" y="2283718"/>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2" descr="C:\Users\zhangye\Desktop\点击.png">
            <a:hlinkClick r:id="rId9"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3486" y="2283718"/>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2" descr="C:\Users\zhangye\Desktop\点击.png">
            <a:hlinkClick r:id="rId10"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5577" y="2283718"/>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2" descr="C:\Users\zhangye\Desktop\点击.png">
            <a:hlinkClick r:id="rId11"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5280" y="2283718"/>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2" descr="C:\Users\zhangye\Desktop\点击.png">
            <a:hlinkClick r:id="rId1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70036" y="2283718"/>
            <a:ext cx="495721" cy="496123"/>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2" descr="C:\Users\zhangye\Desktop\点击.png">
            <a:hlinkClick r:id="rId13"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18121" y="2283718"/>
            <a:ext cx="495721" cy="496123"/>
          </a:xfrm>
          <a:prstGeom prst="rect">
            <a:avLst/>
          </a:prstGeom>
          <a:noFill/>
          <a:extLst>
            <a:ext uri="{909E8E84-426E-40DD-AFC4-6F175D3DCCD1}">
              <a14:hiddenFill xmlns:a14="http://schemas.microsoft.com/office/drawing/2010/main">
                <a:solidFill>
                  <a:srgbClr val="FFFFFF"/>
                </a:solidFill>
              </a14:hiddenFill>
            </a:ext>
          </a:extLst>
        </p:spPr>
      </p:pic>
      <p:grpSp>
        <p:nvGrpSpPr>
          <p:cNvPr id="81" name="拼音开关"/>
          <p:cNvGrpSpPr/>
          <p:nvPr/>
        </p:nvGrpSpPr>
        <p:grpSpPr>
          <a:xfrm>
            <a:off x="6308745" y="51470"/>
            <a:ext cx="1276472" cy="576064"/>
            <a:chOff x="7236296" y="555526"/>
            <a:chExt cx="1276472" cy="576064"/>
          </a:xfrm>
        </p:grpSpPr>
        <p:sp>
          <p:nvSpPr>
            <p:cNvPr id="82" name="椭圆 81"/>
            <p:cNvSpPr/>
            <p:nvPr/>
          </p:nvSpPr>
          <p:spPr>
            <a:xfrm>
              <a:off x="7236296" y="555526"/>
              <a:ext cx="1276472" cy="576064"/>
            </a:xfrm>
            <a:prstGeom prst="ellipse">
              <a:avLst/>
            </a:prstGeom>
            <a:solidFill>
              <a:srgbClr val="02B3C5"/>
            </a:solidFill>
            <a:ln w="25400" cap="flat" cmpd="sng" algn="ctr">
              <a:noFill/>
              <a:prstDash val="solid"/>
            </a:ln>
            <a:effectLst/>
            <a:scene3d>
              <a:camera prst="orthographicFront"/>
              <a:lightRig rig="threePt" dir="t"/>
            </a:scene3d>
            <a:sp3d>
              <a:bevelT/>
            </a:sp3d>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Times New Roman" panose="02020603050405020304"/>
                <a:ea typeface="微软雅黑" panose="020B0503020204020204" charset="-122"/>
              </a:endParaRPr>
            </a:p>
          </p:txBody>
        </p:sp>
        <p:sp>
          <p:nvSpPr>
            <p:cNvPr id="83" name="椭圆 82"/>
            <p:cNvSpPr/>
            <p:nvPr/>
          </p:nvSpPr>
          <p:spPr>
            <a:xfrm>
              <a:off x="7402251" y="647771"/>
              <a:ext cx="904222" cy="391574"/>
            </a:xfrm>
            <a:prstGeom prst="ellipse">
              <a:avLst/>
            </a:prstGeom>
            <a:solidFill>
              <a:srgbClr val="0070C0"/>
            </a:solidFill>
            <a:ln w="25400" cap="flat" cmpd="sng" algn="ctr">
              <a:noFill/>
              <a:prstDash val="solid"/>
            </a:ln>
            <a:effectLst/>
            <a:scene3d>
              <a:camera prst="orthographicFront"/>
              <a:lightRig rig="threePt" dir="t"/>
            </a:scene3d>
            <a:sp3d>
              <a:bevelT/>
            </a:sp3d>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Times New Roman" panose="02020603050405020304"/>
                <a:ea typeface="微软雅黑" panose="020B0503020204020204" charset="-122"/>
              </a:endParaRPr>
            </a:p>
          </p:txBody>
        </p:sp>
        <p:sp>
          <p:nvSpPr>
            <p:cNvPr id="84" name="TextBox 83"/>
            <p:cNvSpPr txBox="1"/>
            <p:nvPr/>
          </p:nvSpPr>
          <p:spPr>
            <a:xfrm>
              <a:off x="7402251" y="689669"/>
              <a:ext cx="1110517" cy="307777"/>
            </a:xfrm>
            <a:prstGeom prst="rect">
              <a:avLst/>
            </a:prstGeom>
            <a:noFill/>
          </p:spPr>
          <p:txBody>
            <a:bodyPr wrap="square" rtlCol="0">
              <a:spAutoFit/>
            </a:bodyPr>
            <a:lstStyle/>
            <a:p>
              <a:pPr marL="0" marR="0" lvl="0" indent="0" defTabSz="6858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white"/>
                  </a:solidFill>
                  <a:effectLst/>
                  <a:uLnTx/>
                  <a:uFillTx/>
                  <a:latin typeface="Times New Roman" panose="02020603050405020304"/>
                  <a:ea typeface="微软雅黑" panose="020B0503020204020204" charset="-122"/>
                </a:rPr>
                <a:t>拼音开关</a:t>
              </a:r>
              <a:endParaRPr kumimoji="0" lang="zh-CN" altLang="en-US" sz="1400" b="1" i="0" u="none" strike="noStrike" kern="0" cap="none" spc="0" normalizeH="0" baseline="0" noProof="0" dirty="0" smtClean="0">
                <a:ln>
                  <a:noFill/>
                </a:ln>
                <a:solidFill>
                  <a:prstClr val="white"/>
                </a:solidFill>
                <a:effectLst/>
                <a:uLnTx/>
                <a:uFillTx/>
                <a:latin typeface="Times New Roman" panose="02020603050405020304"/>
                <a:ea typeface="微软雅黑" panose="020B0503020204020204" charset="-122"/>
              </a:endParaRPr>
            </a:p>
          </p:txBody>
        </p:sp>
      </p:grpSp>
      <p:sp>
        <p:nvSpPr>
          <p:cNvPr id="98" name="TextBox 97"/>
          <p:cNvSpPr txBox="1"/>
          <p:nvPr/>
        </p:nvSpPr>
        <p:spPr>
          <a:xfrm>
            <a:off x="956691" y="699542"/>
            <a:ext cx="948690" cy="553085"/>
          </a:xfrm>
          <a:prstGeom prst="rect">
            <a:avLst/>
          </a:prstGeom>
          <a:noFill/>
        </p:spPr>
        <p:txBody>
          <a:bodyPr wrap="none" rtlCol="0">
            <a:spAutoFit/>
          </a:bodyPr>
          <a:lstStyle/>
          <a:p>
            <a:pPr defTabSz="685800"/>
            <a:r>
              <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sù</a:t>
            </a:r>
            <a:endParaRPr lang="en-US" altLang="zh-CN" sz="3000" b="1" dirty="0" err="1">
              <a:solidFill>
                <a:prstClr val="black"/>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99" name="文本框 64"/>
          <p:cNvSpPr txBox="1"/>
          <p:nvPr/>
        </p:nvSpPr>
        <p:spPr>
          <a:xfrm>
            <a:off x="747703" y="1206228"/>
            <a:ext cx="608330" cy="1083945"/>
          </a:xfrm>
          <a:prstGeom prst="rect">
            <a:avLst/>
          </a:prstGeom>
          <a:noFill/>
          <a:ln w="9525">
            <a:noFill/>
          </a:ln>
        </p:spPr>
        <p:txBody>
          <a:bodyPr lIns="68580" tIns="34290" rIns="68580" bIns="34290">
            <a:spAutoFit/>
          </a:bodyPr>
          <a:lstStyle/>
          <a:p>
            <a:pPr defTabSz="685800"/>
            <a:r>
              <a:rPr lang="zh-CN" altLang="en-US" sz="6600" b="1" dirty="0">
                <a:solidFill>
                  <a:srgbClr val="FF0000"/>
                </a:solidFill>
                <a:latin typeface="楷体" panose="02010609060101010101" pitchFamily="49" charset="-122"/>
                <a:ea typeface="楷体" panose="02010609060101010101" pitchFamily="49" charset="-122"/>
              </a:rPr>
              <a:t>肃</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100" name="组合 7"/>
          <p:cNvGrpSpPr/>
          <p:nvPr/>
        </p:nvGrpSpPr>
        <p:grpSpPr>
          <a:xfrm>
            <a:off x="683568" y="1205593"/>
            <a:ext cx="1029335" cy="1085850"/>
            <a:chOff x="2437" y="2032"/>
            <a:chExt cx="1244" cy="1264"/>
          </a:xfrm>
        </p:grpSpPr>
        <p:sp>
          <p:nvSpPr>
            <p:cNvPr id="101" name="矩形 1"/>
            <p:cNvSpPr/>
            <p:nvPr/>
          </p:nvSpPr>
          <p:spPr>
            <a:xfrm>
              <a:off x="2437" y="2032"/>
              <a:ext cx="1245" cy="1245"/>
            </a:xfrm>
            <a:prstGeom prst="rect">
              <a:avLst/>
            </a:prstGeom>
            <a:noFill/>
            <a:ln w="19050" cap="flat" cmpd="sng">
              <a:solidFill>
                <a:sysClr val="windowText" lastClr="000000"/>
              </a:solidFill>
              <a:prstDash val="solid"/>
              <a:round/>
              <a:headEnd type="none" w="med" len="med"/>
              <a:tailEnd type="none" w="med" len="med"/>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1" i="0" u="none" strike="noStrike" kern="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endParaRPr>
            </a:p>
          </p:txBody>
        </p:sp>
        <p:cxnSp>
          <p:nvCxnSpPr>
            <p:cNvPr id="102" name="直接连接符 4"/>
            <p:cNvCxnSpPr/>
            <p:nvPr/>
          </p:nvCxnSpPr>
          <p:spPr>
            <a:xfrm>
              <a:off x="2437" y="2645"/>
              <a:ext cx="1245" cy="0"/>
            </a:xfrm>
            <a:prstGeom prst="line">
              <a:avLst/>
            </a:prstGeom>
            <a:ln w="12700" cap="flat" cmpd="sng">
              <a:solidFill>
                <a:sysClr val="windowText" lastClr="000000"/>
              </a:solidFill>
              <a:prstDash val="dash"/>
              <a:headEnd type="none" w="med" len="med"/>
              <a:tailEnd type="none" w="med" len="med"/>
            </a:ln>
          </p:spPr>
        </p:cxnSp>
        <p:cxnSp>
          <p:nvCxnSpPr>
            <p:cNvPr id="103" name="直接连接符 6"/>
            <p:cNvCxnSpPr/>
            <p:nvPr/>
          </p:nvCxnSpPr>
          <p:spPr>
            <a:xfrm>
              <a:off x="3060" y="2052"/>
              <a:ext cx="0" cy="1245"/>
            </a:xfrm>
            <a:prstGeom prst="line">
              <a:avLst/>
            </a:prstGeom>
            <a:ln w="12700" cap="flat" cmpd="sng">
              <a:solidFill>
                <a:sysClr val="windowText" lastClr="000000"/>
              </a:solidFill>
              <a:prstDash val="dash"/>
              <a:headEnd type="none" w="med" len="med"/>
              <a:tailEnd type="none" w="med" len="med"/>
            </a:ln>
          </p:spPr>
        </p:cxnSp>
      </p:grpSp>
      <p:pic>
        <p:nvPicPr>
          <p:cNvPr id="104" name="Picture 2" descr="C:\Users\zhangye\Desktop\点击.png">
            <a:hlinkClick r:id="rId14"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6005" y="2283718"/>
            <a:ext cx="495721" cy="4961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1"/>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27"/>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98"/>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28"/>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29"/>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30"/>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31"/>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32"/>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33"/>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34"/>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35"/>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36"/>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81"/>
                  </p:tgtEl>
                </p:cond>
              </p:nextCondLst>
            </p:seq>
          </p:childTnLst>
        </p:cTn>
      </p:par>
    </p:tnLst>
    <p:bldLst>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p:bldP spid="35" grpId="1"/>
      <p:bldP spid="36" grpId="0"/>
      <p:bldP spid="36" grpId="1"/>
      <p:bldP spid="37" grpId="0"/>
      <p:bldP spid="37" grpId="1"/>
      <p:bldP spid="98" grpId="0"/>
      <p:bldP spid="9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711640" y="866205"/>
            <a:ext cx="1204176" cy="769441"/>
          </a:xfrm>
          <a:prstGeom prst="rect">
            <a:avLst/>
          </a:prstGeom>
        </p:spPr>
        <p:txBody>
          <a:bodyPr wrap="none">
            <a:spAutoFit/>
          </a:bodyPr>
          <a:lstStyle/>
          <a:p>
            <a:pPr defTabSz="685800"/>
            <a:r>
              <a:rPr lang="en-US" altLang="zh-CN" sz="4400"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zàn</a:t>
            </a:r>
            <a:endParaRPr lang="zh-CN" altLang="en-US" sz="4400" dirty="0">
              <a:solidFill>
                <a:prstClr val="black"/>
              </a:solidFill>
              <a:latin typeface="汉语拼音" panose="020B0604020202020204" pitchFamily="34" charset="0"/>
              <a:ea typeface="微软雅黑" panose="020B0503020204020204" charset="-122"/>
              <a:cs typeface="汉语拼音" panose="020B0604020202020204" pitchFamily="34" charset="0"/>
            </a:endParaRPr>
          </a:p>
        </p:txBody>
      </p:sp>
      <p:sp>
        <p:nvSpPr>
          <p:cNvPr id="42" name="矩形 41"/>
          <p:cNvSpPr/>
          <p:nvPr/>
        </p:nvSpPr>
        <p:spPr>
          <a:xfrm>
            <a:off x="683568" y="4155926"/>
            <a:ext cx="3096344" cy="830997"/>
          </a:xfrm>
          <a:prstGeom prst="rect">
            <a:avLst/>
          </a:prstGeom>
          <a:solidFill>
            <a:srgbClr val="0070C0"/>
          </a:solidFill>
        </p:spPr>
        <p:txBody>
          <a:bodyPr wrap="square">
            <a:spAutoFit/>
          </a:bodyPr>
          <a:lstStyle/>
          <a:p>
            <a:pPr defTabSz="685800"/>
            <a:r>
              <a:rPr lang="zh-CN" altLang="en-US" sz="2400" b="1" dirty="0">
                <a:solidFill>
                  <a:prstClr val="white"/>
                </a:solidFill>
                <a:latin typeface="楷体" panose="02010609060101010101" pitchFamily="49" charset="-122"/>
                <a:ea typeface="楷体" panose="02010609060101010101" pitchFamily="49" charset="-122"/>
              </a:rPr>
              <a:t>    左边的“先”的弯钩要变成提。</a:t>
            </a:r>
            <a:endParaRPr lang="zh-CN" altLang="en-US" sz="2400" b="1" dirty="0">
              <a:solidFill>
                <a:prstClr val="white"/>
              </a:solidFill>
              <a:latin typeface="楷体" panose="02010609060101010101" pitchFamily="49" charset="-122"/>
              <a:ea typeface="楷体" panose="02010609060101010101" pitchFamily="49" charset="-122"/>
            </a:endParaRPr>
          </a:p>
        </p:txBody>
      </p:sp>
      <p:sp>
        <p:nvSpPr>
          <p:cNvPr id="50" name="线形标注 2 49"/>
          <p:cNvSpPr/>
          <p:nvPr/>
        </p:nvSpPr>
        <p:spPr>
          <a:xfrm>
            <a:off x="4507887" y="4155926"/>
            <a:ext cx="3952546" cy="830997"/>
          </a:xfrm>
          <a:prstGeom prst="borderCallout2">
            <a:avLst>
              <a:gd name="adj1" fmla="val 99615"/>
              <a:gd name="adj2" fmla="val 48715"/>
              <a:gd name="adj3" fmla="val 119006"/>
              <a:gd name="adj4" fmla="val 32900"/>
              <a:gd name="adj5" fmla="val 64991"/>
              <a:gd name="adj6" fmla="val -65942"/>
            </a:avLst>
          </a:prstGeom>
          <a:solidFill>
            <a:srgbClr val="0070C0"/>
          </a:solidFill>
        </p:spPr>
        <p:txBody>
          <a:bodyPr wrap="square">
            <a:spAutoFit/>
          </a:bodyPr>
          <a:lstStyle/>
          <a:p>
            <a:pPr defTabSz="685800"/>
            <a:r>
              <a:rPr lang="zh-CN" altLang="en-US" sz="2400" b="1" dirty="0">
                <a:solidFill>
                  <a:prstClr val="white"/>
                </a:solidFill>
                <a:latin typeface="楷体" panose="02010609060101010101" pitchFamily="49" charset="-122"/>
                <a:ea typeface="楷体" panose="02010609060101010101" pitchFamily="49" charset="-122"/>
              </a:rPr>
              <a:t>    </a:t>
            </a:r>
            <a:r>
              <a:rPr lang="zh-CN" altLang="en-US" sz="2400" b="1" dirty="0" smtClean="0">
                <a:solidFill>
                  <a:prstClr val="white"/>
                </a:solidFill>
                <a:latin typeface="楷体" panose="02010609060101010101" pitchFamily="49" charset="-122"/>
                <a:ea typeface="楷体" panose="02010609060101010101" pitchFamily="49" charset="-122"/>
              </a:rPr>
              <a:t>“厂”</a:t>
            </a:r>
            <a:r>
              <a:rPr lang="zh-CN" altLang="en-US" sz="2400" b="1" dirty="0">
                <a:solidFill>
                  <a:prstClr val="white"/>
                </a:solidFill>
                <a:latin typeface="楷体" panose="02010609060101010101" pitchFamily="49" charset="-122"/>
                <a:ea typeface="楷体" panose="02010609060101010101" pitchFamily="49" charset="-122"/>
              </a:rPr>
              <a:t>里是横</a:t>
            </a:r>
            <a:r>
              <a:rPr lang="zh-CN" altLang="en-US" sz="2400" b="1" dirty="0" smtClean="0">
                <a:solidFill>
                  <a:prstClr val="white"/>
                </a:solidFill>
                <a:latin typeface="楷体" panose="02010609060101010101" pitchFamily="49" charset="-122"/>
                <a:ea typeface="楷体" panose="02010609060101010101" pitchFamily="49" charset="-122"/>
              </a:rPr>
              <a:t>折钩加</a:t>
            </a:r>
            <a:r>
              <a:rPr lang="zh-CN" altLang="en-US" sz="2400" b="1" dirty="0">
                <a:solidFill>
                  <a:prstClr val="white"/>
                </a:solidFill>
                <a:latin typeface="楷体" panose="02010609060101010101" pitchFamily="49" charset="-122"/>
                <a:ea typeface="楷体" panose="02010609060101010101" pitchFamily="49" charset="-122"/>
              </a:rPr>
              <a:t>竖提，不是“巳”</a:t>
            </a:r>
            <a:r>
              <a:rPr lang="zh-CN" altLang="en-US" sz="2400" b="1" dirty="0" smtClean="0">
                <a:solidFill>
                  <a:prstClr val="white"/>
                </a:solidFill>
                <a:latin typeface="楷体" panose="02010609060101010101" pitchFamily="49" charset="-122"/>
                <a:ea typeface="楷体" panose="02010609060101010101" pitchFamily="49" charset="-122"/>
              </a:rPr>
              <a:t>。最后是点。</a:t>
            </a:r>
            <a:endParaRPr lang="zh-CN" altLang="en-US" sz="2400" b="1" dirty="0">
              <a:solidFill>
                <a:prstClr val="white"/>
              </a:solidFill>
              <a:latin typeface="楷体" panose="02010609060101010101" pitchFamily="49" charset="-122"/>
              <a:ea typeface="楷体" panose="02010609060101010101" pitchFamily="49" charset="-122"/>
            </a:endParaRPr>
          </a:p>
        </p:txBody>
      </p:sp>
      <p:sp>
        <p:nvSpPr>
          <p:cNvPr id="51" name="矩形 50"/>
          <p:cNvSpPr/>
          <p:nvPr/>
        </p:nvSpPr>
        <p:spPr>
          <a:xfrm>
            <a:off x="5602311" y="843558"/>
            <a:ext cx="841897" cy="769441"/>
          </a:xfrm>
          <a:prstGeom prst="rect">
            <a:avLst/>
          </a:prstGeom>
        </p:spPr>
        <p:txBody>
          <a:bodyPr wrap="none">
            <a:spAutoFit/>
          </a:bodyPr>
          <a:lstStyle/>
          <a:p>
            <a:pPr defTabSz="685800"/>
            <a:r>
              <a:rPr lang="en-US" altLang="zh-CN" sz="4400" dirty="0" err="1">
                <a:solidFill>
                  <a:prstClr val="black"/>
                </a:solidFill>
                <a:latin typeface="汉语拼音" panose="020B0604020202020204" pitchFamily="34" charset="0"/>
                <a:ea typeface="黑体" panose="02010609060101010101" pitchFamily="49" charset="-122"/>
                <a:cs typeface="汉语拼音" panose="020B0604020202020204" pitchFamily="34" charset="0"/>
              </a:rPr>
              <a:t>gù</a:t>
            </a:r>
            <a:endParaRPr lang="zh-CN" altLang="en-US" sz="4400" dirty="0">
              <a:solidFill>
                <a:prstClr val="black"/>
              </a:solidFill>
              <a:latin typeface="汉语拼音" panose="020B0604020202020204" pitchFamily="34" charset="0"/>
              <a:ea typeface="微软雅黑" panose="020B0503020204020204" charset="-122"/>
              <a:cs typeface="汉语拼音" panose="020B0604020202020204" pitchFamily="34" charset="0"/>
            </a:endParaRPr>
          </a:p>
        </p:txBody>
      </p:sp>
      <p:sp>
        <p:nvSpPr>
          <p:cNvPr id="53" name="文本框 15"/>
          <p:cNvSpPr txBox="1"/>
          <p:nvPr/>
        </p:nvSpPr>
        <p:spPr>
          <a:xfrm>
            <a:off x="2699792" y="269235"/>
            <a:ext cx="3975051" cy="646331"/>
          </a:xfrm>
          <a:prstGeom prst="rect">
            <a:avLst/>
          </a:prstGeom>
          <a:noFill/>
        </p:spPr>
        <p:txBody>
          <a:bodyPr wrap="square" rtlCol="0">
            <a:spAutoFit/>
          </a:bodyPr>
          <a:lstStyle/>
          <a:p>
            <a:r>
              <a:rPr kumimoji="1" lang="zh-CN" altLang="en-US" sz="3600" b="1" dirty="0" smtClean="0">
                <a:solidFill>
                  <a:srgbClr val="0000FF"/>
                </a:solidFill>
                <a:latin typeface="+mn-ea"/>
              </a:rPr>
              <a:t>重难点字书写指导</a:t>
            </a:r>
            <a:endParaRPr kumimoji="1" lang="zh-CN" altLang="en-US" sz="3600" b="1" dirty="0">
              <a:solidFill>
                <a:srgbClr val="0000FF"/>
              </a:solidFill>
              <a:latin typeface="+mn-ea"/>
            </a:endParaRPr>
          </a:p>
        </p:txBody>
      </p:sp>
      <p:grpSp>
        <p:nvGrpSpPr>
          <p:cNvPr id="20" name="组合 19"/>
          <p:cNvGrpSpPr/>
          <p:nvPr/>
        </p:nvGrpSpPr>
        <p:grpSpPr>
          <a:xfrm>
            <a:off x="1117441" y="1685241"/>
            <a:ext cx="2318547" cy="2326669"/>
            <a:chOff x="5534807" y="1672548"/>
            <a:chExt cx="2318547" cy="2326669"/>
          </a:xfrm>
        </p:grpSpPr>
        <p:sp>
          <p:nvSpPr>
            <p:cNvPr id="21" name="矩形 20"/>
            <p:cNvSpPr>
              <a:spLocks noChangeAspect="1"/>
            </p:cNvSpPr>
            <p:nvPr>
              <p:custDataLst>
                <p:tags r:id="rId1"/>
              </p:custDataLst>
            </p:nvPr>
          </p:nvSpPr>
          <p:spPr>
            <a:xfrm>
              <a:off x="5534807" y="1672548"/>
              <a:ext cx="2304000" cy="2304000"/>
            </a:xfrm>
            <a:prstGeom prst="rect">
              <a:avLst/>
            </a:prstGeom>
            <a:solidFill>
              <a:srgbClr val="FFFFFF"/>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custDataLst>
                <p:tags r:id="rId2"/>
              </p:custDataLst>
            </p:nvPr>
          </p:nvCxnSpPr>
          <p:spPr>
            <a:xfrm>
              <a:off x="5549354" y="2824548"/>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3"/>
              </p:custDataLst>
            </p:nvPr>
          </p:nvCxnSpPr>
          <p:spPr>
            <a:xfrm rot="5400000">
              <a:off x="5508232" y="2847217"/>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1452060" y="1981594"/>
            <a:ext cx="1649308" cy="1733963"/>
            <a:chOff x="3240088" y="1900238"/>
            <a:chExt cx="896937" cy="942975"/>
          </a:xfrm>
        </p:grpSpPr>
        <p:sp>
          <p:nvSpPr>
            <p:cNvPr id="27" name="Freeform 66"/>
            <p:cNvSpPr/>
            <p:nvPr/>
          </p:nvSpPr>
          <p:spPr bwMode="auto">
            <a:xfrm>
              <a:off x="3349625" y="2027238"/>
              <a:ext cx="106363" cy="142875"/>
            </a:xfrm>
            <a:custGeom>
              <a:avLst/>
              <a:gdLst>
                <a:gd name="T0" fmla="*/ 32 w 67"/>
                <a:gd name="T1" fmla="*/ 1 h 90"/>
                <a:gd name="T2" fmla="*/ 35 w 67"/>
                <a:gd name="T3" fmla="*/ 0 h 90"/>
                <a:gd name="T4" fmla="*/ 41 w 67"/>
                <a:gd name="T5" fmla="*/ 0 h 90"/>
                <a:gd name="T6" fmla="*/ 48 w 67"/>
                <a:gd name="T7" fmla="*/ 1 h 90"/>
                <a:gd name="T8" fmla="*/ 56 w 67"/>
                <a:gd name="T9" fmla="*/ 4 h 90"/>
                <a:gd name="T10" fmla="*/ 62 w 67"/>
                <a:gd name="T11" fmla="*/ 7 h 90"/>
                <a:gd name="T12" fmla="*/ 65 w 67"/>
                <a:gd name="T13" fmla="*/ 10 h 90"/>
                <a:gd name="T14" fmla="*/ 67 w 67"/>
                <a:gd name="T15" fmla="*/ 13 h 90"/>
                <a:gd name="T16" fmla="*/ 67 w 67"/>
                <a:gd name="T17" fmla="*/ 16 h 90"/>
                <a:gd name="T18" fmla="*/ 65 w 67"/>
                <a:gd name="T19" fmla="*/ 21 h 90"/>
                <a:gd name="T20" fmla="*/ 62 w 67"/>
                <a:gd name="T21" fmla="*/ 28 h 90"/>
                <a:gd name="T22" fmla="*/ 58 w 67"/>
                <a:gd name="T23" fmla="*/ 37 h 90"/>
                <a:gd name="T24" fmla="*/ 51 w 67"/>
                <a:gd name="T25" fmla="*/ 47 h 90"/>
                <a:gd name="T26" fmla="*/ 40 w 67"/>
                <a:gd name="T27" fmla="*/ 62 h 90"/>
                <a:gd name="T28" fmla="*/ 25 w 67"/>
                <a:gd name="T29" fmla="*/ 77 h 90"/>
                <a:gd name="T30" fmla="*/ 16 w 67"/>
                <a:gd name="T31" fmla="*/ 84 h 90"/>
                <a:gd name="T32" fmla="*/ 10 w 67"/>
                <a:gd name="T33" fmla="*/ 88 h 90"/>
                <a:gd name="T34" fmla="*/ 5 w 67"/>
                <a:gd name="T35" fmla="*/ 90 h 90"/>
                <a:gd name="T36" fmla="*/ 2 w 67"/>
                <a:gd name="T37" fmla="*/ 89 h 90"/>
                <a:gd name="T38" fmla="*/ 0 w 67"/>
                <a:gd name="T39" fmla="*/ 87 h 90"/>
                <a:gd name="T40" fmla="*/ 1 w 67"/>
                <a:gd name="T41" fmla="*/ 82 h 90"/>
                <a:gd name="T42" fmla="*/ 4 w 67"/>
                <a:gd name="T43" fmla="*/ 75 h 90"/>
                <a:gd name="T44" fmla="*/ 10 w 67"/>
                <a:gd name="T45" fmla="*/ 66 h 90"/>
                <a:gd name="T46" fmla="*/ 24 w 67"/>
                <a:gd name="T47" fmla="*/ 46 h 90"/>
                <a:gd name="T48" fmla="*/ 31 w 67"/>
                <a:gd name="T49" fmla="*/ 32 h 90"/>
                <a:gd name="T50" fmla="*/ 34 w 67"/>
                <a:gd name="T51" fmla="*/ 24 h 90"/>
                <a:gd name="T52" fmla="*/ 35 w 67"/>
                <a:gd name="T53" fmla="*/ 18 h 90"/>
                <a:gd name="T54" fmla="*/ 35 w 67"/>
                <a:gd name="T55" fmla="*/ 14 h 90"/>
                <a:gd name="T56" fmla="*/ 34 w 67"/>
                <a:gd name="T57" fmla="*/ 10 h 90"/>
                <a:gd name="T58" fmla="*/ 31 w 67"/>
                <a:gd name="T59" fmla="*/ 7 h 90"/>
                <a:gd name="T60" fmla="*/ 29 w 67"/>
                <a:gd name="T61" fmla="*/ 5 h 90"/>
                <a:gd name="T62" fmla="*/ 30 w 67"/>
                <a:gd name="T63" fmla="*/ 3 h 90"/>
                <a:gd name="T64" fmla="*/ 30 w 67"/>
                <a:gd name="T65"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90">
                  <a:moveTo>
                    <a:pt x="30" y="2"/>
                  </a:moveTo>
                  <a:lnTo>
                    <a:pt x="32" y="1"/>
                  </a:lnTo>
                  <a:lnTo>
                    <a:pt x="33" y="1"/>
                  </a:lnTo>
                  <a:lnTo>
                    <a:pt x="35" y="0"/>
                  </a:lnTo>
                  <a:lnTo>
                    <a:pt x="38" y="0"/>
                  </a:lnTo>
                  <a:lnTo>
                    <a:pt x="41" y="0"/>
                  </a:lnTo>
                  <a:lnTo>
                    <a:pt x="44" y="1"/>
                  </a:lnTo>
                  <a:lnTo>
                    <a:pt x="48" y="1"/>
                  </a:lnTo>
                  <a:lnTo>
                    <a:pt x="53" y="2"/>
                  </a:lnTo>
                  <a:lnTo>
                    <a:pt x="56" y="4"/>
                  </a:lnTo>
                  <a:lnTo>
                    <a:pt x="59" y="6"/>
                  </a:lnTo>
                  <a:lnTo>
                    <a:pt x="62" y="7"/>
                  </a:lnTo>
                  <a:lnTo>
                    <a:pt x="64" y="9"/>
                  </a:lnTo>
                  <a:lnTo>
                    <a:pt x="65" y="10"/>
                  </a:lnTo>
                  <a:lnTo>
                    <a:pt x="66" y="12"/>
                  </a:lnTo>
                  <a:lnTo>
                    <a:pt x="67" y="13"/>
                  </a:lnTo>
                  <a:lnTo>
                    <a:pt x="67" y="14"/>
                  </a:lnTo>
                  <a:lnTo>
                    <a:pt x="67" y="16"/>
                  </a:lnTo>
                  <a:lnTo>
                    <a:pt x="66" y="18"/>
                  </a:lnTo>
                  <a:lnTo>
                    <a:pt x="65" y="21"/>
                  </a:lnTo>
                  <a:lnTo>
                    <a:pt x="64" y="24"/>
                  </a:lnTo>
                  <a:lnTo>
                    <a:pt x="62" y="28"/>
                  </a:lnTo>
                  <a:lnTo>
                    <a:pt x="60" y="32"/>
                  </a:lnTo>
                  <a:lnTo>
                    <a:pt x="58" y="37"/>
                  </a:lnTo>
                  <a:lnTo>
                    <a:pt x="55" y="42"/>
                  </a:lnTo>
                  <a:lnTo>
                    <a:pt x="51" y="47"/>
                  </a:lnTo>
                  <a:lnTo>
                    <a:pt x="48" y="52"/>
                  </a:lnTo>
                  <a:lnTo>
                    <a:pt x="40" y="62"/>
                  </a:lnTo>
                  <a:lnTo>
                    <a:pt x="33" y="70"/>
                  </a:lnTo>
                  <a:lnTo>
                    <a:pt x="25" y="77"/>
                  </a:lnTo>
                  <a:lnTo>
                    <a:pt x="21" y="81"/>
                  </a:lnTo>
                  <a:lnTo>
                    <a:pt x="16" y="84"/>
                  </a:lnTo>
                  <a:lnTo>
                    <a:pt x="13" y="86"/>
                  </a:lnTo>
                  <a:lnTo>
                    <a:pt x="10" y="88"/>
                  </a:lnTo>
                  <a:lnTo>
                    <a:pt x="7" y="89"/>
                  </a:lnTo>
                  <a:lnTo>
                    <a:pt x="5" y="90"/>
                  </a:lnTo>
                  <a:lnTo>
                    <a:pt x="3" y="90"/>
                  </a:lnTo>
                  <a:lnTo>
                    <a:pt x="2" y="89"/>
                  </a:lnTo>
                  <a:lnTo>
                    <a:pt x="1" y="88"/>
                  </a:lnTo>
                  <a:lnTo>
                    <a:pt x="0" y="87"/>
                  </a:lnTo>
                  <a:lnTo>
                    <a:pt x="0" y="84"/>
                  </a:lnTo>
                  <a:lnTo>
                    <a:pt x="1" y="82"/>
                  </a:lnTo>
                  <a:lnTo>
                    <a:pt x="2" y="79"/>
                  </a:lnTo>
                  <a:lnTo>
                    <a:pt x="4" y="75"/>
                  </a:lnTo>
                  <a:lnTo>
                    <a:pt x="6" y="71"/>
                  </a:lnTo>
                  <a:lnTo>
                    <a:pt x="10" y="66"/>
                  </a:lnTo>
                  <a:lnTo>
                    <a:pt x="17" y="55"/>
                  </a:lnTo>
                  <a:lnTo>
                    <a:pt x="24" y="46"/>
                  </a:lnTo>
                  <a:lnTo>
                    <a:pt x="29" y="37"/>
                  </a:lnTo>
                  <a:lnTo>
                    <a:pt x="31" y="32"/>
                  </a:lnTo>
                  <a:lnTo>
                    <a:pt x="33" y="28"/>
                  </a:lnTo>
                  <a:lnTo>
                    <a:pt x="34" y="24"/>
                  </a:lnTo>
                  <a:lnTo>
                    <a:pt x="34" y="21"/>
                  </a:lnTo>
                  <a:lnTo>
                    <a:pt x="35" y="18"/>
                  </a:lnTo>
                  <a:lnTo>
                    <a:pt x="35" y="16"/>
                  </a:lnTo>
                  <a:lnTo>
                    <a:pt x="35" y="14"/>
                  </a:lnTo>
                  <a:lnTo>
                    <a:pt x="34" y="12"/>
                  </a:lnTo>
                  <a:lnTo>
                    <a:pt x="34" y="10"/>
                  </a:lnTo>
                  <a:lnTo>
                    <a:pt x="33" y="9"/>
                  </a:lnTo>
                  <a:lnTo>
                    <a:pt x="31" y="7"/>
                  </a:lnTo>
                  <a:lnTo>
                    <a:pt x="30" y="6"/>
                  </a:lnTo>
                  <a:lnTo>
                    <a:pt x="29" y="5"/>
                  </a:lnTo>
                  <a:lnTo>
                    <a:pt x="29" y="4"/>
                  </a:lnTo>
                  <a:lnTo>
                    <a:pt x="30" y="3"/>
                  </a:lnTo>
                  <a:lnTo>
                    <a:pt x="30" y="2"/>
                  </a:lnTo>
                  <a:lnTo>
                    <a:pt x="30" y="2"/>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28" name="Freeform 67"/>
            <p:cNvSpPr/>
            <p:nvPr/>
          </p:nvSpPr>
          <p:spPr bwMode="auto">
            <a:xfrm>
              <a:off x="3490913" y="1922463"/>
              <a:ext cx="71438" cy="257175"/>
            </a:xfrm>
            <a:custGeom>
              <a:avLst/>
              <a:gdLst>
                <a:gd name="T0" fmla="*/ 37 w 45"/>
                <a:gd name="T1" fmla="*/ 67 h 162"/>
                <a:gd name="T2" fmla="*/ 36 w 45"/>
                <a:gd name="T3" fmla="*/ 75 h 162"/>
                <a:gd name="T4" fmla="*/ 36 w 45"/>
                <a:gd name="T5" fmla="*/ 85 h 162"/>
                <a:gd name="T6" fmla="*/ 35 w 45"/>
                <a:gd name="T7" fmla="*/ 96 h 162"/>
                <a:gd name="T8" fmla="*/ 35 w 45"/>
                <a:gd name="T9" fmla="*/ 109 h 162"/>
                <a:gd name="T10" fmla="*/ 35 w 45"/>
                <a:gd name="T11" fmla="*/ 122 h 162"/>
                <a:gd name="T12" fmla="*/ 35 w 45"/>
                <a:gd name="T13" fmla="*/ 137 h 162"/>
                <a:gd name="T14" fmla="*/ 35 w 45"/>
                <a:gd name="T15" fmla="*/ 154 h 162"/>
                <a:gd name="T16" fmla="*/ 13 w 45"/>
                <a:gd name="T17" fmla="*/ 162 h 162"/>
                <a:gd name="T18" fmla="*/ 13 w 45"/>
                <a:gd name="T19" fmla="*/ 133 h 162"/>
                <a:gd name="T20" fmla="*/ 13 w 45"/>
                <a:gd name="T21" fmla="*/ 107 h 162"/>
                <a:gd name="T22" fmla="*/ 13 w 45"/>
                <a:gd name="T23" fmla="*/ 85 h 162"/>
                <a:gd name="T24" fmla="*/ 13 w 45"/>
                <a:gd name="T25" fmla="*/ 66 h 162"/>
                <a:gd name="T26" fmla="*/ 12 w 45"/>
                <a:gd name="T27" fmla="*/ 50 h 162"/>
                <a:gd name="T28" fmla="*/ 12 w 45"/>
                <a:gd name="T29" fmla="*/ 38 h 162"/>
                <a:gd name="T30" fmla="*/ 11 w 45"/>
                <a:gd name="T31" fmla="*/ 30 h 162"/>
                <a:gd name="T32" fmla="*/ 10 w 45"/>
                <a:gd name="T33" fmla="*/ 26 h 162"/>
                <a:gd name="T34" fmla="*/ 7 w 45"/>
                <a:gd name="T35" fmla="*/ 17 h 162"/>
                <a:gd name="T36" fmla="*/ 3 w 45"/>
                <a:gd name="T37" fmla="*/ 11 h 162"/>
                <a:gd name="T38" fmla="*/ 0 w 45"/>
                <a:gd name="T39" fmla="*/ 8 h 162"/>
                <a:gd name="T40" fmla="*/ 0 w 45"/>
                <a:gd name="T41" fmla="*/ 6 h 162"/>
                <a:gd name="T42" fmla="*/ 1 w 45"/>
                <a:gd name="T43" fmla="*/ 4 h 162"/>
                <a:gd name="T44" fmla="*/ 1 w 45"/>
                <a:gd name="T45" fmla="*/ 3 h 162"/>
                <a:gd name="T46" fmla="*/ 3 w 45"/>
                <a:gd name="T47" fmla="*/ 1 h 162"/>
                <a:gd name="T48" fmla="*/ 6 w 45"/>
                <a:gd name="T49" fmla="*/ 0 h 162"/>
                <a:gd name="T50" fmla="*/ 10 w 45"/>
                <a:gd name="T51" fmla="*/ 0 h 162"/>
                <a:gd name="T52" fmla="*/ 21 w 45"/>
                <a:gd name="T53" fmla="*/ 1 h 162"/>
                <a:gd name="T54" fmla="*/ 33 w 45"/>
                <a:gd name="T55" fmla="*/ 4 h 162"/>
                <a:gd name="T56" fmla="*/ 38 w 45"/>
                <a:gd name="T57" fmla="*/ 8 h 162"/>
                <a:gd name="T58" fmla="*/ 41 w 45"/>
                <a:gd name="T59" fmla="*/ 11 h 162"/>
                <a:gd name="T60" fmla="*/ 44 w 45"/>
                <a:gd name="T61" fmla="*/ 14 h 162"/>
                <a:gd name="T62" fmla="*/ 45 w 45"/>
                <a:gd name="T63" fmla="*/ 16 h 162"/>
                <a:gd name="T64" fmla="*/ 45 w 45"/>
                <a:gd name="T65" fmla="*/ 23 h 162"/>
                <a:gd name="T66" fmla="*/ 42 w 45"/>
                <a:gd name="T67" fmla="*/ 28 h 162"/>
                <a:gd name="T68" fmla="*/ 41 w 45"/>
                <a:gd name="T69" fmla="*/ 33 h 162"/>
                <a:gd name="T70" fmla="*/ 40 w 45"/>
                <a:gd name="T71" fmla="*/ 40 h 162"/>
                <a:gd name="T72" fmla="*/ 39 w 45"/>
                <a:gd name="T73" fmla="*/ 50 h 162"/>
                <a:gd name="T74" fmla="*/ 37 w 45"/>
                <a:gd name="T75" fmla="*/ 6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162">
                  <a:moveTo>
                    <a:pt x="37" y="63"/>
                  </a:moveTo>
                  <a:lnTo>
                    <a:pt x="37" y="67"/>
                  </a:lnTo>
                  <a:lnTo>
                    <a:pt x="37" y="71"/>
                  </a:lnTo>
                  <a:lnTo>
                    <a:pt x="36" y="75"/>
                  </a:lnTo>
                  <a:lnTo>
                    <a:pt x="36" y="80"/>
                  </a:lnTo>
                  <a:lnTo>
                    <a:pt x="36" y="85"/>
                  </a:lnTo>
                  <a:lnTo>
                    <a:pt x="36" y="90"/>
                  </a:lnTo>
                  <a:lnTo>
                    <a:pt x="35" y="96"/>
                  </a:lnTo>
                  <a:lnTo>
                    <a:pt x="35" y="102"/>
                  </a:lnTo>
                  <a:lnTo>
                    <a:pt x="35" y="109"/>
                  </a:lnTo>
                  <a:lnTo>
                    <a:pt x="35" y="115"/>
                  </a:lnTo>
                  <a:lnTo>
                    <a:pt x="35" y="122"/>
                  </a:lnTo>
                  <a:lnTo>
                    <a:pt x="35" y="130"/>
                  </a:lnTo>
                  <a:lnTo>
                    <a:pt x="35" y="137"/>
                  </a:lnTo>
                  <a:lnTo>
                    <a:pt x="35" y="145"/>
                  </a:lnTo>
                  <a:lnTo>
                    <a:pt x="35" y="154"/>
                  </a:lnTo>
                  <a:lnTo>
                    <a:pt x="35" y="162"/>
                  </a:lnTo>
                  <a:lnTo>
                    <a:pt x="13" y="162"/>
                  </a:lnTo>
                  <a:lnTo>
                    <a:pt x="13" y="147"/>
                  </a:lnTo>
                  <a:lnTo>
                    <a:pt x="13" y="133"/>
                  </a:lnTo>
                  <a:lnTo>
                    <a:pt x="13" y="120"/>
                  </a:lnTo>
                  <a:lnTo>
                    <a:pt x="13" y="107"/>
                  </a:lnTo>
                  <a:lnTo>
                    <a:pt x="13" y="95"/>
                  </a:lnTo>
                  <a:lnTo>
                    <a:pt x="13" y="85"/>
                  </a:lnTo>
                  <a:lnTo>
                    <a:pt x="13" y="75"/>
                  </a:lnTo>
                  <a:lnTo>
                    <a:pt x="13" y="66"/>
                  </a:lnTo>
                  <a:lnTo>
                    <a:pt x="12" y="57"/>
                  </a:lnTo>
                  <a:lnTo>
                    <a:pt x="12" y="50"/>
                  </a:lnTo>
                  <a:lnTo>
                    <a:pt x="12" y="44"/>
                  </a:lnTo>
                  <a:lnTo>
                    <a:pt x="12" y="38"/>
                  </a:lnTo>
                  <a:lnTo>
                    <a:pt x="11" y="34"/>
                  </a:lnTo>
                  <a:lnTo>
                    <a:pt x="11" y="30"/>
                  </a:lnTo>
                  <a:lnTo>
                    <a:pt x="11" y="27"/>
                  </a:lnTo>
                  <a:lnTo>
                    <a:pt x="10" y="26"/>
                  </a:lnTo>
                  <a:lnTo>
                    <a:pt x="9" y="21"/>
                  </a:lnTo>
                  <a:lnTo>
                    <a:pt x="7" y="17"/>
                  </a:lnTo>
                  <a:lnTo>
                    <a:pt x="5" y="14"/>
                  </a:lnTo>
                  <a:lnTo>
                    <a:pt x="3" y="11"/>
                  </a:lnTo>
                  <a:lnTo>
                    <a:pt x="1" y="10"/>
                  </a:lnTo>
                  <a:lnTo>
                    <a:pt x="0" y="8"/>
                  </a:lnTo>
                  <a:lnTo>
                    <a:pt x="0" y="7"/>
                  </a:lnTo>
                  <a:lnTo>
                    <a:pt x="0" y="6"/>
                  </a:lnTo>
                  <a:lnTo>
                    <a:pt x="0" y="5"/>
                  </a:lnTo>
                  <a:lnTo>
                    <a:pt x="1" y="4"/>
                  </a:lnTo>
                  <a:lnTo>
                    <a:pt x="1" y="3"/>
                  </a:lnTo>
                  <a:lnTo>
                    <a:pt x="1" y="3"/>
                  </a:lnTo>
                  <a:lnTo>
                    <a:pt x="2" y="2"/>
                  </a:lnTo>
                  <a:lnTo>
                    <a:pt x="3" y="1"/>
                  </a:lnTo>
                  <a:lnTo>
                    <a:pt x="4" y="0"/>
                  </a:lnTo>
                  <a:lnTo>
                    <a:pt x="6" y="0"/>
                  </a:lnTo>
                  <a:lnTo>
                    <a:pt x="8" y="0"/>
                  </a:lnTo>
                  <a:lnTo>
                    <a:pt x="10" y="0"/>
                  </a:lnTo>
                  <a:lnTo>
                    <a:pt x="16" y="0"/>
                  </a:lnTo>
                  <a:lnTo>
                    <a:pt x="21" y="1"/>
                  </a:lnTo>
                  <a:lnTo>
                    <a:pt x="27" y="3"/>
                  </a:lnTo>
                  <a:lnTo>
                    <a:pt x="33" y="4"/>
                  </a:lnTo>
                  <a:lnTo>
                    <a:pt x="35" y="6"/>
                  </a:lnTo>
                  <a:lnTo>
                    <a:pt x="38" y="8"/>
                  </a:lnTo>
                  <a:lnTo>
                    <a:pt x="40" y="10"/>
                  </a:lnTo>
                  <a:lnTo>
                    <a:pt x="41" y="11"/>
                  </a:lnTo>
                  <a:lnTo>
                    <a:pt x="43" y="13"/>
                  </a:lnTo>
                  <a:lnTo>
                    <a:pt x="44" y="14"/>
                  </a:lnTo>
                  <a:lnTo>
                    <a:pt x="45" y="15"/>
                  </a:lnTo>
                  <a:lnTo>
                    <a:pt x="45" y="16"/>
                  </a:lnTo>
                  <a:lnTo>
                    <a:pt x="45" y="20"/>
                  </a:lnTo>
                  <a:lnTo>
                    <a:pt x="45" y="23"/>
                  </a:lnTo>
                  <a:lnTo>
                    <a:pt x="44" y="26"/>
                  </a:lnTo>
                  <a:lnTo>
                    <a:pt x="42" y="28"/>
                  </a:lnTo>
                  <a:lnTo>
                    <a:pt x="42" y="30"/>
                  </a:lnTo>
                  <a:lnTo>
                    <a:pt x="41" y="33"/>
                  </a:lnTo>
                  <a:lnTo>
                    <a:pt x="40" y="36"/>
                  </a:lnTo>
                  <a:lnTo>
                    <a:pt x="40" y="40"/>
                  </a:lnTo>
                  <a:lnTo>
                    <a:pt x="39" y="45"/>
                  </a:lnTo>
                  <a:lnTo>
                    <a:pt x="39" y="50"/>
                  </a:lnTo>
                  <a:lnTo>
                    <a:pt x="38" y="56"/>
                  </a:lnTo>
                  <a:lnTo>
                    <a:pt x="37" y="63"/>
                  </a:lnTo>
                  <a:lnTo>
                    <a:pt x="37" y="63"/>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29" name="Freeform 68"/>
            <p:cNvSpPr/>
            <p:nvPr/>
          </p:nvSpPr>
          <p:spPr bwMode="auto">
            <a:xfrm>
              <a:off x="3660775" y="1984375"/>
              <a:ext cx="109538" cy="152400"/>
            </a:xfrm>
            <a:custGeom>
              <a:avLst/>
              <a:gdLst>
                <a:gd name="T0" fmla="*/ 1 w 69"/>
                <a:gd name="T1" fmla="*/ 94 h 96"/>
                <a:gd name="T2" fmla="*/ 0 w 69"/>
                <a:gd name="T3" fmla="*/ 91 h 96"/>
                <a:gd name="T4" fmla="*/ 1 w 69"/>
                <a:gd name="T5" fmla="*/ 87 h 96"/>
                <a:gd name="T6" fmla="*/ 4 w 69"/>
                <a:gd name="T7" fmla="*/ 82 h 96"/>
                <a:gd name="T8" fmla="*/ 10 w 69"/>
                <a:gd name="T9" fmla="*/ 76 h 96"/>
                <a:gd name="T10" fmla="*/ 15 w 69"/>
                <a:gd name="T11" fmla="*/ 68 h 96"/>
                <a:gd name="T12" fmla="*/ 21 w 69"/>
                <a:gd name="T13" fmla="*/ 58 h 96"/>
                <a:gd name="T14" fmla="*/ 26 w 69"/>
                <a:gd name="T15" fmla="*/ 47 h 96"/>
                <a:gd name="T16" fmla="*/ 31 w 69"/>
                <a:gd name="T17" fmla="*/ 35 h 96"/>
                <a:gd name="T18" fmla="*/ 34 w 69"/>
                <a:gd name="T19" fmla="*/ 24 h 96"/>
                <a:gd name="T20" fmla="*/ 35 w 69"/>
                <a:gd name="T21" fmla="*/ 16 h 96"/>
                <a:gd name="T22" fmla="*/ 35 w 69"/>
                <a:gd name="T23" fmla="*/ 11 h 96"/>
                <a:gd name="T24" fmla="*/ 33 w 69"/>
                <a:gd name="T25" fmla="*/ 8 h 96"/>
                <a:gd name="T26" fmla="*/ 33 w 69"/>
                <a:gd name="T27" fmla="*/ 3 h 96"/>
                <a:gd name="T28" fmla="*/ 35 w 69"/>
                <a:gd name="T29" fmla="*/ 0 h 96"/>
                <a:gd name="T30" fmla="*/ 38 w 69"/>
                <a:gd name="T31" fmla="*/ 0 h 96"/>
                <a:gd name="T32" fmla="*/ 44 w 69"/>
                <a:gd name="T33" fmla="*/ 1 h 96"/>
                <a:gd name="T34" fmla="*/ 50 w 69"/>
                <a:gd name="T35" fmla="*/ 2 h 96"/>
                <a:gd name="T36" fmla="*/ 58 w 69"/>
                <a:gd name="T37" fmla="*/ 5 h 96"/>
                <a:gd name="T38" fmla="*/ 64 w 69"/>
                <a:gd name="T39" fmla="*/ 8 h 96"/>
                <a:gd name="T40" fmla="*/ 67 w 69"/>
                <a:gd name="T41" fmla="*/ 11 h 96"/>
                <a:gd name="T42" fmla="*/ 69 w 69"/>
                <a:gd name="T43" fmla="*/ 14 h 96"/>
                <a:gd name="T44" fmla="*/ 69 w 69"/>
                <a:gd name="T45" fmla="*/ 17 h 96"/>
                <a:gd name="T46" fmla="*/ 67 w 69"/>
                <a:gd name="T47" fmla="*/ 22 h 96"/>
                <a:gd name="T48" fmla="*/ 64 w 69"/>
                <a:gd name="T49" fmla="*/ 29 h 96"/>
                <a:gd name="T50" fmla="*/ 60 w 69"/>
                <a:gd name="T51" fmla="*/ 38 h 96"/>
                <a:gd name="T52" fmla="*/ 50 w 69"/>
                <a:gd name="T53" fmla="*/ 53 h 96"/>
                <a:gd name="T54" fmla="*/ 33 w 69"/>
                <a:gd name="T55" fmla="*/ 72 h 96"/>
                <a:gd name="T56" fmla="*/ 20 w 69"/>
                <a:gd name="T57" fmla="*/ 85 h 96"/>
                <a:gd name="T58" fmla="*/ 12 w 69"/>
                <a:gd name="T59" fmla="*/ 91 h 96"/>
                <a:gd name="T60" fmla="*/ 7 w 69"/>
                <a:gd name="T61" fmla="*/ 95 h 96"/>
                <a:gd name="T62" fmla="*/ 3 w 69"/>
                <a:gd name="T63" fmla="*/ 96 h 96"/>
                <a:gd name="T64" fmla="*/ 2 w 69"/>
                <a:gd name="T65"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 h="96">
                  <a:moveTo>
                    <a:pt x="2" y="95"/>
                  </a:moveTo>
                  <a:lnTo>
                    <a:pt x="1" y="94"/>
                  </a:lnTo>
                  <a:lnTo>
                    <a:pt x="1" y="93"/>
                  </a:lnTo>
                  <a:lnTo>
                    <a:pt x="0" y="91"/>
                  </a:lnTo>
                  <a:lnTo>
                    <a:pt x="1" y="89"/>
                  </a:lnTo>
                  <a:lnTo>
                    <a:pt x="1" y="87"/>
                  </a:lnTo>
                  <a:lnTo>
                    <a:pt x="3" y="85"/>
                  </a:lnTo>
                  <a:lnTo>
                    <a:pt x="4" y="82"/>
                  </a:lnTo>
                  <a:lnTo>
                    <a:pt x="7" y="79"/>
                  </a:lnTo>
                  <a:lnTo>
                    <a:pt x="10" y="76"/>
                  </a:lnTo>
                  <a:lnTo>
                    <a:pt x="12" y="72"/>
                  </a:lnTo>
                  <a:lnTo>
                    <a:pt x="15" y="68"/>
                  </a:lnTo>
                  <a:lnTo>
                    <a:pt x="18" y="63"/>
                  </a:lnTo>
                  <a:lnTo>
                    <a:pt x="21" y="58"/>
                  </a:lnTo>
                  <a:lnTo>
                    <a:pt x="23" y="53"/>
                  </a:lnTo>
                  <a:lnTo>
                    <a:pt x="26" y="47"/>
                  </a:lnTo>
                  <a:lnTo>
                    <a:pt x="29" y="41"/>
                  </a:lnTo>
                  <a:lnTo>
                    <a:pt x="31" y="35"/>
                  </a:lnTo>
                  <a:lnTo>
                    <a:pt x="33" y="29"/>
                  </a:lnTo>
                  <a:lnTo>
                    <a:pt x="34" y="24"/>
                  </a:lnTo>
                  <a:lnTo>
                    <a:pt x="35" y="20"/>
                  </a:lnTo>
                  <a:lnTo>
                    <a:pt x="35" y="16"/>
                  </a:lnTo>
                  <a:lnTo>
                    <a:pt x="35" y="14"/>
                  </a:lnTo>
                  <a:lnTo>
                    <a:pt x="35" y="11"/>
                  </a:lnTo>
                  <a:lnTo>
                    <a:pt x="34" y="10"/>
                  </a:lnTo>
                  <a:lnTo>
                    <a:pt x="33" y="8"/>
                  </a:lnTo>
                  <a:lnTo>
                    <a:pt x="32" y="5"/>
                  </a:lnTo>
                  <a:lnTo>
                    <a:pt x="33" y="3"/>
                  </a:lnTo>
                  <a:lnTo>
                    <a:pt x="34" y="1"/>
                  </a:lnTo>
                  <a:lnTo>
                    <a:pt x="35" y="0"/>
                  </a:lnTo>
                  <a:lnTo>
                    <a:pt x="36" y="0"/>
                  </a:lnTo>
                  <a:lnTo>
                    <a:pt x="38" y="0"/>
                  </a:lnTo>
                  <a:lnTo>
                    <a:pt x="41" y="0"/>
                  </a:lnTo>
                  <a:lnTo>
                    <a:pt x="44" y="1"/>
                  </a:lnTo>
                  <a:lnTo>
                    <a:pt x="47" y="1"/>
                  </a:lnTo>
                  <a:lnTo>
                    <a:pt x="50" y="2"/>
                  </a:lnTo>
                  <a:lnTo>
                    <a:pt x="55" y="3"/>
                  </a:lnTo>
                  <a:lnTo>
                    <a:pt x="58" y="5"/>
                  </a:lnTo>
                  <a:lnTo>
                    <a:pt x="61" y="7"/>
                  </a:lnTo>
                  <a:lnTo>
                    <a:pt x="64" y="8"/>
                  </a:lnTo>
                  <a:lnTo>
                    <a:pt x="66" y="10"/>
                  </a:lnTo>
                  <a:lnTo>
                    <a:pt x="67" y="11"/>
                  </a:lnTo>
                  <a:lnTo>
                    <a:pt x="68" y="13"/>
                  </a:lnTo>
                  <a:lnTo>
                    <a:pt x="69" y="14"/>
                  </a:lnTo>
                  <a:lnTo>
                    <a:pt x="69" y="15"/>
                  </a:lnTo>
                  <a:lnTo>
                    <a:pt x="69" y="17"/>
                  </a:lnTo>
                  <a:lnTo>
                    <a:pt x="68" y="19"/>
                  </a:lnTo>
                  <a:lnTo>
                    <a:pt x="67" y="22"/>
                  </a:lnTo>
                  <a:lnTo>
                    <a:pt x="66" y="25"/>
                  </a:lnTo>
                  <a:lnTo>
                    <a:pt x="64" y="29"/>
                  </a:lnTo>
                  <a:lnTo>
                    <a:pt x="62" y="33"/>
                  </a:lnTo>
                  <a:lnTo>
                    <a:pt x="60" y="38"/>
                  </a:lnTo>
                  <a:lnTo>
                    <a:pt x="57" y="43"/>
                  </a:lnTo>
                  <a:lnTo>
                    <a:pt x="50" y="53"/>
                  </a:lnTo>
                  <a:lnTo>
                    <a:pt x="42" y="63"/>
                  </a:lnTo>
                  <a:lnTo>
                    <a:pt x="33" y="72"/>
                  </a:lnTo>
                  <a:lnTo>
                    <a:pt x="24" y="81"/>
                  </a:lnTo>
                  <a:lnTo>
                    <a:pt x="20" y="85"/>
                  </a:lnTo>
                  <a:lnTo>
                    <a:pt x="16" y="88"/>
                  </a:lnTo>
                  <a:lnTo>
                    <a:pt x="12" y="91"/>
                  </a:lnTo>
                  <a:lnTo>
                    <a:pt x="9" y="93"/>
                  </a:lnTo>
                  <a:lnTo>
                    <a:pt x="7" y="95"/>
                  </a:lnTo>
                  <a:lnTo>
                    <a:pt x="5" y="95"/>
                  </a:lnTo>
                  <a:lnTo>
                    <a:pt x="3" y="96"/>
                  </a:lnTo>
                  <a:lnTo>
                    <a:pt x="2" y="95"/>
                  </a:lnTo>
                  <a:lnTo>
                    <a:pt x="2" y="95"/>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30" name="Freeform 69"/>
            <p:cNvSpPr/>
            <p:nvPr/>
          </p:nvSpPr>
          <p:spPr bwMode="auto">
            <a:xfrm>
              <a:off x="3805238" y="1900238"/>
              <a:ext cx="68263" cy="242888"/>
            </a:xfrm>
            <a:custGeom>
              <a:avLst/>
              <a:gdLst>
                <a:gd name="T0" fmla="*/ 10 w 43"/>
                <a:gd name="T1" fmla="*/ 138 h 153"/>
                <a:gd name="T2" fmla="*/ 10 w 43"/>
                <a:gd name="T3" fmla="*/ 110 h 153"/>
                <a:gd name="T4" fmla="*/ 10 w 43"/>
                <a:gd name="T5" fmla="*/ 86 h 153"/>
                <a:gd name="T6" fmla="*/ 9 w 43"/>
                <a:gd name="T7" fmla="*/ 66 h 153"/>
                <a:gd name="T8" fmla="*/ 8 w 43"/>
                <a:gd name="T9" fmla="*/ 49 h 153"/>
                <a:gd name="T10" fmla="*/ 8 w 43"/>
                <a:gd name="T11" fmla="*/ 36 h 153"/>
                <a:gd name="T12" fmla="*/ 7 w 43"/>
                <a:gd name="T13" fmla="*/ 26 h 153"/>
                <a:gd name="T14" fmla="*/ 6 w 43"/>
                <a:gd name="T15" fmla="*/ 20 h 153"/>
                <a:gd name="T16" fmla="*/ 4 w 43"/>
                <a:gd name="T17" fmla="*/ 16 h 153"/>
                <a:gd name="T18" fmla="*/ 1 w 43"/>
                <a:gd name="T19" fmla="*/ 13 h 153"/>
                <a:gd name="T20" fmla="*/ 0 w 43"/>
                <a:gd name="T21" fmla="*/ 9 h 153"/>
                <a:gd name="T22" fmla="*/ 0 w 43"/>
                <a:gd name="T23" fmla="*/ 6 h 153"/>
                <a:gd name="T24" fmla="*/ 1 w 43"/>
                <a:gd name="T25" fmla="*/ 3 h 153"/>
                <a:gd name="T26" fmla="*/ 3 w 43"/>
                <a:gd name="T27" fmla="*/ 1 h 153"/>
                <a:gd name="T28" fmla="*/ 7 w 43"/>
                <a:gd name="T29" fmla="*/ 0 h 153"/>
                <a:gd name="T30" fmla="*/ 14 w 43"/>
                <a:gd name="T31" fmla="*/ 1 h 153"/>
                <a:gd name="T32" fmla="*/ 22 w 43"/>
                <a:gd name="T33" fmla="*/ 4 h 153"/>
                <a:gd name="T34" fmla="*/ 30 w 43"/>
                <a:gd name="T35" fmla="*/ 7 h 153"/>
                <a:gd name="T36" fmla="*/ 35 w 43"/>
                <a:gd name="T37" fmla="*/ 10 h 153"/>
                <a:gd name="T38" fmla="*/ 39 w 43"/>
                <a:gd name="T39" fmla="*/ 13 h 153"/>
                <a:gd name="T40" fmla="*/ 42 w 43"/>
                <a:gd name="T41" fmla="*/ 17 h 153"/>
                <a:gd name="T42" fmla="*/ 43 w 43"/>
                <a:gd name="T43" fmla="*/ 22 h 153"/>
                <a:gd name="T44" fmla="*/ 43 w 43"/>
                <a:gd name="T45" fmla="*/ 26 h 153"/>
                <a:gd name="T46" fmla="*/ 41 w 43"/>
                <a:gd name="T47" fmla="*/ 30 h 153"/>
                <a:gd name="T48" fmla="*/ 40 w 43"/>
                <a:gd name="T49" fmla="*/ 36 h 153"/>
                <a:gd name="T50" fmla="*/ 38 w 43"/>
                <a:gd name="T51" fmla="*/ 45 h 153"/>
                <a:gd name="T52" fmla="*/ 38 w 43"/>
                <a:gd name="T53" fmla="*/ 58 h 153"/>
                <a:gd name="T54" fmla="*/ 37 w 43"/>
                <a:gd name="T55" fmla="*/ 74 h 153"/>
                <a:gd name="T56" fmla="*/ 36 w 43"/>
                <a:gd name="T57" fmla="*/ 93 h 153"/>
                <a:gd name="T58" fmla="*/ 35 w 43"/>
                <a:gd name="T59" fmla="*/ 115 h 153"/>
                <a:gd name="T60" fmla="*/ 33 w 43"/>
                <a:gd name="T61" fmla="*/ 140 h 153"/>
                <a:gd name="T62" fmla="*/ 10 w 43"/>
                <a:gd name="T63"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153">
                  <a:moveTo>
                    <a:pt x="10" y="153"/>
                  </a:moveTo>
                  <a:lnTo>
                    <a:pt x="10" y="138"/>
                  </a:lnTo>
                  <a:lnTo>
                    <a:pt x="10" y="124"/>
                  </a:lnTo>
                  <a:lnTo>
                    <a:pt x="10" y="110"/>
                  </a:lnTo>
                  <a:lnTo>
                    <a:pt x="10" y="98"/>
                  </a:lnTo>
                  <a:lnTo>
                    <a:pt x="10" y="86"/>
                  </a:lnTo>
                  <a:lnTo>
                    <a:pt x="9" y="76"/>
                  </a:lnTo>
                  <a:lnTo>
                    <a:pt x="9" y="66"/>
                  </a:lnTo>
                  <a:lnTo>
                    <a:pt x="9" y="57"/>
                  </a:lnTo>
                  <a:lnTo>
                    <a:pt x="8" y="49"/>
                  </a:lnTo>
                  <a:lnTo>
                    <a:pt x="8" y="42"/>
                  </a:lnTo>
                  <a:lnTo>
                    <a:pt x="8" y="36"/>
                  </a:lnTo>
                  <a:lnTo>
                    <a:pt x="7" y="31"/>
                  </a:lnTo>
                  <a:lnTo>
                    <a:pt x="7" y="26"/>
                  </a:lnTo>
                  <a:lnTo>
                    <a:pt x="6" y="23"/>
                  </a:lnTo>
                  <a:lnTo>
                    <a:pt x="6" y="20"/>
                  </a:lnTo>
                  <a:lnTo>
                    <a:pt x="5" y="18"/>
                  </a:lnTo>
                  <a:lnTo>
                    <a:pt x="4" y="16"/>
                  </a:lnTo>
                  <a:lnTo>
                    <a:pt x="2" y="15"/>
                  </a:lnTo>
                  <a:lnTo>
                    <a:pt x="1" y="13"/>
                  </a:lnTo>
                  <a:lnTo>
                    <a:pt x="0" y="11"/>
                  </a:lnTo>
                  <a:lnTo>
                    <a:pt x="0" y="9"/>
                  </a:lnTo>
                  <a:lnTo>
                    <a:pt x="0" y="8"/>
                  </a:lnTo>
                  <a:lnTo>
                    <a:pt x="0" y="6"/>
                  </a:lnTo>
                  <a:lnTo>
                    <a:pt x="1" y="4"/>
                  </a:lnTo>
                  <a:lnTo>
                    <a:pt x="1" y="3"/>
                  </a:lnTo>
                  <a:lnTo>
                    <a:pt x="2" y="1"/>
                  </a:lnTo>
                  <a:lnTo>
                    <a:pt x="3" y="1"/>
                  </a:lnTo>
                  <a:lnTo>
                    <a:pt x="5" y="0"/>
                  </a:lnTo>
                  <a:lnTo>
                    <a:pt x="7" y="0"/>
                  </a:lnTo>
                  <a:lnTo>
                    <a:pt x="10" y="0"/>
                  </a:lnTo>
                  <a:lnTo>
                    <a:pt x="14" y="1"/>
                  </a:lnTo>
                  <a:lnTo>
                    <a:pt x="18" y="2"/>
                  </a:lnTo>
                  <a:lnTo>
                    <a:pt x="22" y="4"/>
                  </a:lnTo>
                  <a:lnTo>
                    <a:pt x="26" y="5"/>
                  </a:lnTo>
                  <a:lnTo>
                    <a:pt x="30" y="7"/>
                  </a:lnTo>
                  <a:lnTo>
                    <a:pt x="33" y="9"/>
                  </a:lnTo>
                  <a:lnTo>
                    <a:pt x="35" y="10"/>
                  </a:lnTo>
                  <a:lnTo>
                    <a:pt x="37" y="11"/>
                  </a:lnTo>
                  <a:lnTo>
                    <a:pt x="39" y="13"/>
                  </a:lnTo>
                  <a:lnTo>
                    <a:pt x="40" y="14"/>
                  </a:lnTo>
                  <a:lnTo>
                    <a:pt x="42" y="17"/>
                  </a:lnTo>
                  <a:lnTo>
                    <a:pt x="43" y="21"/>
                  </a:lnTo>
                  <a:lnTo>
                    <a:pt x="43" y="22"/>
                  </a:lnTo>
                  <a:lnTo>
                    <a:pt x="43" y="24"/>
                  </a:lnTo>
                  <a:lnTo>
                    <a:pt x="43" y="26"/>
                  </a:lnTo>
                  <a:lnTo>
                    <a:pt x="42" y="28"/>
                  </a:lnTo>
                  <a:lnTo>
                    <a:pt x="41" y="30"/>
                  </a:lnTo>
                  <a:lnTo>
                    <a:pt x="41" y="33"/>
                  </a:lnTo>
                  <a:lnTo>
                    <a:pt x="40" y="36"/>
                  </a:lnTo>
                  <a:lnTo>
                    <a:pt x="39" y="40"/>
                  </a:lnTo>
                  <a:lnTo>
                    <a:pt x="38" y="45"/>
                  </a:lnTo>
                  <a:lnTo>
                    <a:pt x="38" y="51"/>
                  </a:lnTo>
                  <a:lnTo>
                    <a:pt x="38" y="58"/>
                  </a:lnTo>
                  <a:lnTo>
                    <a:pt x="38" y="65"/>
                  </a:lnTo>
                  <a:lnTo>
                    <a:pt x="37" y="74"/>
                  </a:lnTo>
                  <a:lnTo>
                    <a:pt x="36" y="83"/>
                  </a:lnTo>
                  <a:lnTo>
                    <a:pt x="36" y="93"/>
                  </a:lnTo>
                  <a:lnTo>
                    <a:pt x="35" y="104"/>
                  </a:lnTo>
                  <a:lnTo>
                    <a:pt x="35" y="115"/>
                  </a:lnTo>
                  <a:lnTo>
                    <a:pt x="34" y="127"/>
                  </a:lnTo>
                  <a:lnTo>
                    <a:pt x="33" y="140"/>
                  </a:lnTo>
                  <a:lnTo>
                    <a:pt x="33" y="153"/>
                  </a:lnTo>
                  <a:lnTo>
                    <a:pt x="10" y="153"/>
                  </a:lnTo>
                  <a:lnTo>
                    <a:pt x="10" y="153"/>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31" name="Freeform 70"/>
            <p:cNvSpPr/>
            <p:nvPr/>
          </p:nvSpPr>
          <p:spPr bwMode="auto">
            <a:xfrm>
              <a:off x="3732213" y="2003425"/>
              <a:ext cx="231775" cy="60325"/>
            </a:xfrm>
            <a:custGeom>
              <a:avLst/>
              <a:gdLst>
                <a:gd name="T0" fmla="*/ 88 w 146"/>
                <a:gd name="T1" fmla="*/ 29 h 38"/>
                <a:gd name="T2" fmla="*/ 81 w 146"/>
                <a:gd name="T3" fmla="*/ 30 h 38"/>
                <a:gd name="T4" fmla="*/ 73 w 146"/>
                <a:gd name="T5" fmla="*/ 31 h 38"/>
                <a:gd name="T6" fmla="*/ 66 w 146"/>
                <a:gd name="T7" fmla="*/ 32 h 38"/>
                <a:gd name="T8" fmla="*/ 59 w 146"/>
                <a:gd name="T9" fmla="*/ 33 h 38"/>
                <a:gd name="T10" fmla="*/ 53 w 146"/>
                <a:gd name="T11" fmla="*/ 34 h 38"/>
                <a:gd name="T12" fmla="*/ 47 w 146"/>
                <a:gd name="T13" fmla="*/ 35 h 38"/>
                <a:gd name="T14" fmla="*/ 41 w 146"/>
                <a:gd name="T15" fmla="*/ 36 h 38"/>
                <a:gd name="T16" fmla="*/ 35 w 146"/>
                <a:gd name="T17" fmla="*/ 36 h 38"/>
                <a:gd name="T18" fmla="*/ 29 w 146"/>
                <a:gd name="T19" fmla="*/ 37 h 38"/>
                <a:gd name="T20" fmla="*/ 24 w 146"/>
                <a:gd name="T21" fmla="*/ 37 h 38"/>
                <a:gd name="T22" fmla="*/ 20 w 146"/>
                <a:gd name="T23" fmla="*/ 37 h 38"/>
                <a:gd name="T24" fmla="*/ 15 w 146"/>
                <a:gd name="T25" fmla="*/ 38 h 38"/>
                <a:gd name="T26" fmla="*/ 11 w 146"/>
                <a:gd name="T27" fmla="*/ 38 h 38"/>
                <a:gd name="T28" fmla="*/ 7 w 146"/>
                <a:gd name="T29" fmla="*/ 38 h 38"/>
                <a:gd name="T30" fmla="*/ 3 w 146"/>
                <a:gd name="T31" fmla="*/ 38 h 38"/>
                <a:gd name="T32" fmla="*/ 0 w 146"/>
                <a:gd name="T33" fmla="*/ 38 h 38"/>
                <a:gd name="T34" fmla="*/ 0 w 146"/>
                <a:gd name="T35" fmla="*/ 24 h 38"/>
                <a:gd name="T36" fmla="*/ 5 w 146"/>
                <a:gd name="T37" fmla="*/ 24 h 38"/>
                <a:gd name="T38" fmla="*/ 11 w 146"/>
                <a:gd name="T39" fmla="*/ 23 h 38"/>
                <a:gd name="T40" fmla="*/ 18 w 146"/>
                <a:gd name="T41" fmla="*/ 22 h 38"/>
                <a:gd name="T42" fmla="*/ 26 w 146"/>
                <a:gd name="T43" fmla="*/ 21 h 38"/>
                <a:gd name="T44" fmla="*/ 34 w 146"/>
                <a:gd name="T45" fmla="*/ 19 h 38"/>
                <a:gd name="T46" fmla="*/ 44 w 146"/>
                <a:gd name="T47" fmla="*/ 17 h 38"/>
                <a:gd name="T48" fmla="*/ 55 w 146"/>
                <a:gd name="T49" fmla="*/ 15 h 38"/>
                <a:gd name="T50" fmla="*/ 66 w 146"/>
                <a:gd name="T51" fmla="*/ 12 h 38"/>
                <a:gd name="T52" fmla="*/ 77 w 146"/>
                <a:gd name="T53" fmla="*/ 10 h 38"/>
                <a:gd name="T54" fmla="*/ 87 w 146"/>
                <a:gd name="T55" fmla="*/ 8 h 38"/>
                <a:gd name="T56" fmla="*/ 95 w 146"/>
                <a:gd name="T57" fmla="*/ 6 h 38"/>
                <a:gd name="T58" fmla="*/ 103 w 146"/>
                <a:gd name="T59" fmla="*/ 5 h 38"/>
                <a:gd name="T60" fmla="*/ 110 w 146"/>
                <a:gd name="T61" fmla="*/ 3 h 38"/>
                <a:gd name="T62" fmla="*/ 116 w 146"/>
                <a:gd name="T63" fmla="*/ 2 h 38"/>
                <a:gd name="T64" fmla="*/ 121 w 146"/>
                <a:gd name="T65" fmla="*/ 1 h 38"/>
                <a:gd name="T66" fmla="*/ 125 w 146"/>
                <a:gd name="T67" fmla="*/ 0 h 38"/>
                <a:gd name="T68" fmla="*/ 128 w 146"/>
                <a:gd name="T69" fmla="*/ 1 h 38"/>
                <a:gd name="T70" fmla="*/ 131 w 146"/>
                <a:gd name="T71" fmla="*/ 1 h 38"/>
                <a:gd name="T72" fmla="*/ 134 w 146"/>
                <a:gd name="T73" fmla="*/ 2 h 38"/>
                <a:gd name="T74" fmla="*/ 136 w 146"/>
                <a:gd name="T75" fmla="*/ 3 h 38"/>
                <a:gd name="T76" fmla="*/ 139 w 146"/>
                <a:gd name="T77" fmla="*/ 4 h 38"/>
                <a:gd name="T78" fmla="*/ 141 w 146"/>
                <a:gd name="T79" fmla="*/ 5 h 38"/>
                <a:gd name="T80" fmla="*/ 143 w 146"/>
                <a:gd name="T81" fmla="*/ 7 h 38"/>
                <a:gd name="T82" fmla="*/ 145 w 146"/>
                <a:gd name="T83" fmla="*/ 10 h 38"/>
                <a:gd name="T84" fmla="*/ 146 w 146"/>
                <a:gd name="T85" fmla="*/ 11 h 38"/>
                <a:gd name="T86" fmla="*/ 146 w 146"/>
                <a:gd name="T87" fmla="*/ 12 h 38"/>
                <a:gd name="T88" fmla="*/ 145 w 146"/>
                <a:gd name="T89" fmla="*/ 14 h 38"/>
                <a:gd name="T90" fmla="*/ 144 w 146"/>
                <a:gd name="T91" fmla="*/ 15 h 38"/>
                <a:gd name="T92" fmla="*/ 143 w 146"/>
                <a:gd name="T93" fmla="*/ 16 h 38"/>
                <a:gd name="T94" fmla="*/ 140 w 146"/>
                <a:gd name="T95" fmla="*/ 17 h 38"/>
                <a:gd name="T96" fmla="*/ 138 w 146"/>
                <a:gd name="T97" fmla="*/ 18 h 38"/>
                <a:gd name="T98" fmla="*/ 134 w 146"/>
                <a:gd name="T99" fmla="*/ 19 h 38"/>
                <a:gd name="T100" fmla="*/ 130 w 146"/>
                <a:gd name="T101" fmla="*/ 20 h 38"/>
                <a:gd name="T102" fmla="*/ 126 w 146"/>
                <a:gd name="T103" fmla="*/ 21 h 38"/>
                <a:gd name="T104" fmla="*/ 121 w 146"/>
                <a:gd name="T105" fmla="*/ 23 h 38"/>
                <a:gd name="T106" fmla="*/ 116 w 146"/>
                <a:gd name="T107" fmla="*/ 24 h 38"/>
                <a:gd name="T108" fmla="*/ 110 w 146"/>
                <a:gd name="T109" fmla="*/ 25 h 38"/>
                <a:gd name="T110" fmla="*/ 103 w 146"/>
                <a:gd name="T111" fmla="*/ 26 h 38"/>
                <a:gd name="T112" fmla="*/ 96 w 146"/>
                <a:gd name="T113" fmla="*/ 27 h 38"/>
                <a:gd name="T114" fmla="*/ 88 w 146"/>
                <a:gd name="T115" fmla="*/ 29 h 38"/>
                <a:gd name="T116" fmla="*/ 88 w 146"/>
                <a:gd name="T11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6" h="38">
                  <a:moveTo>
                    <a:pt x="88" y="29"/>
                  </a:moveTo>
                  <a:lnTo>
                    <a:pt x="81" y="30"/>
                  </a:lnTo>
                  <a:lnTo>
                    <a:pt x="73" y="31"/>
                  </a:lnTo>
                  <a:lnTo>
                    <a:pt x="66" y="32"/>
                  </a:lnTo>
                  <a:lnTo>
                    <a:pt x="59" y="33"/>
                  </a:lnTo>
                  <a:lnTo>
                    <a:pt x="53" y="34"/>
                  </a:lnTo>
                  <a:lnTo>
                    <a:pt x="47" y="35"/>
                  </a:lnTo>
                  <a:lnTo>
                    <a:pt x="41" y="36"/>
                  </a:lnTo>
                  <a:lnTo>
                    <a:pt x="35" y="36"/>
                  </a:lnTo>
                  <a:lnTo>
                    <a:pt x="29" y="37"/>
                  </a:lnTo>
                  <a:lnTo>
                    <a:pt x="24" y="37"/>
                  </a:lnTo>
                  <a:lnTo>
                    <a:pt x="20" y="37"/>
                  </a:lnTo>
                  <a:lnTo>
                    <a:pt x="15" y="38"/>
                  </a:lnTo>
                  <a:lnTo>
                    <a:pt x="11" y="38"/>
                  </a:lnTo>
                  <a:lnTo>
                    <a:pt x="7" y="38"/>
                  </a:lnTo>
                  <a:lnTo>
                    <a:pt x="3" y="38"/>
                  </a:lnTo>
                  <a:lnTo>
                    <a:pt x="0" y="38"/>
                  </a:lnTo>
                  <a:lnTo>
                    <a:pt x="0" y="24"/>
                  </a:lnTo>
                  <a:lnTo>
                    <a:pt x="5" y="24"/>
                  </a:lnTo>
                  <a:lnTo>
                    <a:pt x="11" y="23"/>
                  </a:lnTo>
                  <a:lnTo>
                    <a:pt x="18" y="22"/>
                  </a:lnTo>
                  <a:lnTo>
                    <a:pt x="26" y="21"/>
                  </a:lnTo>
                  <a:lnTo>
                    <a:pt x="34" y="19"/>
                  </a:lnTo>
                  <a:lnTo>
                    <a:pt x="44" y="17"/>
                  </a:lnTo>
                  <a:lnTo>
                    <a:pt x="55" y="15"/>
                  </a:lnTo>
                  <a:lnTo>
                    <a:pt x="66" y="12"/>
                  </a:lnTo>
                  <a:lnTo>
                    <a:pt x="77" y="10"/>
                  </a:lnTo>
                  <a:lnTo>
                    <a:pt x="87" y="8"/>
                  </a:lnTo>
                  <a:lnTo>
                    <a:pt x="95" y="6"/>
                  </a:lnTo>
                  <a:lnTo>
                    <a:pt x="103" y="5"/>
                  </a:lnTo>
                  <a:lnTo>
                    <a:pt x="110" y="3"/>
                  </a:lnTo>
                  <a:lnTo>
                    <a:pt x="116" y="2"/>
                  </a:lnTo>
                  <a:lnTo>
                    <a:pt x="121" y="1"/>
                  </a:lnTo>
                  <a:lnTo>
                    <a:pt x="125" y="0"/>
                  </a:lnTo>
                  <a:lnTo>
                    <a:pt x="128" y="1"/>
                  </a:lnTo>
                  <a:lnTo>
                    <a:pt x="131" y="1"/>
                  </a:lnTo>
                  <a:lnTo>
                    <a:pt x="134" y="2"/>
                  </a:lnTo>
                  <a:lnTo>
                    <a:pt x="136" y="3"/>
                  </a:lnTo>
                  <a:lnTo>
                    <a:pt x="139" y="4"/>
                  </a:lnTo>
                  <a:lnTo>
                    <a:pt x="141" y="5"/>
                  </a:lnTo>
                  <a:lnTo>
                    <a:pt x="143" y="7"/>
                  </a:lnTo>
                  <a:lnTo>
                    <a:pt x="145" y="10"/>
                  </a:lnTo>
                  <a:lnTo>
                    <a:pt x="146" y="11"/>
                  </a:lnTo>
                  <a:lnTo>
                    <a:pt x="146" y="12"/>
                  </a:lnTo>
                  <a:lnTo>
                    <a:pt x="145" y="14"/>
                  </a:lnTo>
                  <a:lnTo>
                    <a:pt x="144" y="15"/>
                  </a:lnTo>
                  <a:lnTo>
                    <a:pt x="143" y="16"/>
                  </a:lnTo>
                  <a:lnTo>
                    <a:pt x="140" y="17"/>
                  </a:lnTo>
                  <a:lnTo>
                    <a:pt x="138" y="18"/>
                  </a:lnTo>
                  <a:lnTo>
                    <a:pt x="134" y="19"/>
                  </a:lnTo>
                  <a:lnTo>
                    <a:pt x="130" y="20"/>
                  </a:lnTo>
                  <a:lnTo>
                    <a:pt x="126" y="21"/>
                  </a:lnTo>
                  <a:lnTo>
                    <a:pt x="121" y="23"/>
                  </a:lnTo>
                  <a:lnTo>
                    <a:pt x="116" y="24"/>
                  </a:lnTo>
                  <a:lnTo>
                    <a:pt x="110" y="25"/>
                  </a:lnTo>
                  <a:lnTo>
                    <a:pt x="103" y="26"/>
                  </a:lnTo>
                  <a:lnTo>
                    <a:pt x="96" y="27"/>
                  </a:lnTo>
                  <a:lnTo>
                    <a:pt x="88" y="29"/>
                  </a:lnTo>
                  <a:lnTo>
                    <a:pt x="88" y="29"/>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32" name="Freeform 71"/>
            <p:cNvSpPr/>
            <p:nvPr/>
          </p:nvSpPr>
          <p:spPr bwMode="auto">
            <a:xfrm>
              <a:off x="3656013" y="2112963"/>
              <a:ext cx="358775" cy="73025"/>
            </a:xfrm>
            <a:custGeom>
              <a:avLst/>
              <a:gdLst>
                <a:gd name="T0" fmla="*/ 225 w 226"/>
                <a:gd name="T1" fmla="*/ 20 h 46"/>
                <a:gd name="T2" fmla="*/ 222 w 226"/>
                <a:gd name="T3" fmla="*/ 21 h 46"/>
                <a:gd name="T4" fmla="*/ 216 w 226"/>
                <a:gd name="T5" fmla="*/ 23 h 46"/>
                <a:gd name="T6" fmla="*/ 206 w 226"/>
                <a:gd name="T7" fmla="*/ 23 h 46"/>
                <a:gd name="T8" fmla="*/ 188 w 226"/>
                <a:gd name="T9" fmla="*/ 23 h 46"/>
                <a:gd name="T10" fmla="*/ 164 w 226"/>
                <a:gd name="T11" fmla="*/ 24 h 46"/>
                <a:gd name="T12" fmla="*/ 144 w 226"/>
                <a:gd name="T13" fmla="*/ 27 h 46"/>
                <a:gd name="T14" fmla="*/ 129 w 226"/>
                <a:gd name="T15" fmla="*/ 29 h 46"/>
                <a:gd name="T16" fmla="*/ 110 w 226"/>
                <a:gd name="T17" fmla="*/ 31 h 46"/>
                <a:gd name="T18" fmla="*/ 89 w 226"/>
                <a:gd name="T19" fmla="*/ 35 h 46"/>
                <a:gd name="T20" fmla="*/ 71 w 226"/>
                <a:gd name="T21" fmla="*/ 39 h 46"/>
                <a:gd name="T22" fmla="*/ 61 w 226"/>
                <a:gd name="T23" fmla="*/ 41 h 46"/>
                <a:gd name="T24" fmla="*/ 51 w 226"/>
                <a:gd name="T25" fmla="*/ 43 h 46"/>
                <a:gd name="T26" fmla="*/ 43 w 226"/>
                <a:gd name="T27" fmla="*/ 44 h 46"/>
                <a:gd name="T28" fmla="*/ 35 w 226"/>
                <a:gd name="T29" fmla="*/ 45 h 46"/>
                <a:gd name="T30" fmla="*/ 30 w 226"/>
                <a:gd name="T31" fmla="*/ 46 h 46"/>
                <a:gd name="T32" fmla="*/ 25 w 226"/>
                <a:gd name="T33" fmla="*/ 46 h 46"/>
                <a:gd name="T34" fmla="*/ 20 w 226"/>
                <a:gd name="T35" fmla="*/ 45 h 46"/>
                <a:gd name="T36" fmla="*/ 10 w 226"/>
                <a:gd name="T37" fmla="*/ 39 h 46"/>
                <a:gd name="T38" fmla="*/ 0 w 226"/>
                <a:gd name="T39" fmla="*/ 31 h 46"/>
                <a:gd name="T40" fmla="*/ 63 w 226"/>
                <a:gd name="T41" fmla="*/ 20 h 46"/>
                <a:gd name="T42" fmla="*/ 93 w 226"/>
                <a:gd name="T43" fmla="*/ 15 h 46"/>
                <a:gd name="T44" fmla="*/ 122 w 226"/>
                <a:gd name="T45" fmla="*/ 9 h 46"/>
                <a:gd name="T46" fmla="*/ 135 w 226"/>
                <a:gd name="T47" fmla="*/ 7 h 46"/>
                <a:gd name="T48" fmla="*/ 147 w 226"/>
                <a:gd name="T49" fmla="*/ 5 h 46"/>
                <a:gd name="T50" fmla="*/ 158 w 226"/>
                <a:gd name="T51" fmla="*/ 3 h 46"/>
                <a:gd name="T52" fmla="*/ 167 w 226"/>
                <a:gd name="T53" fmla="*/ 2 h 46"/>
                <a:gd name="T54" fmla="*/ 175 w 226"/>
                <a:gd name="T55" fmla="*/ 1 h 46"/>
                <a:gd name="T56" fmla="*/ 182 w 226"/>
                <a:gd name="T57" fmla="*/ 0 h 46"/>
                <a:gd name="T58" fmla="*/ 187 w 226"/>
                <a:gd name="T59" fmla="*/ 0 h 46"/>
                <a:gd name="T60" fmla="*/ 191 w 226"/>
                <a:gd name="T61" fmla="*/ 0 h 46"/>
                <a:gd name="T62" fmla="*/ 203 w 226"/>
                <a:gd name="T63" fmla="*/ 1 h 46"/>
                <a:gd name="T64" fmla="*/ 215 w 226"/>
                <a:gd name="T65" fmla="*/ 5 h 46"/>
                <a:gd name="T66" fmla="*/ 220 w 226"/>
                <a:gd name="T67" fmla="*/ 8 h 46"/>
                <a:gd name="T68" fmla="*/ 224 w 226"/>
                <a:gd name="T69" fmla="*/ 12 h 46"/>
                <a:gd name="T70" fmla="*/ 226 w 226"/>
                <a:gd name="T71" fmla="*/ 15 h 46"/>
                <a:gd name="T72" fmla="*/ 225 w 226"/>
                <a:gd name="T7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6" h="46">
                  <a:moveTo>
                    <a:pt x="225" y="19"/>
                  </a:moveTo>
                  <a:lnTo>
                    <a:pt x="225" y="20"/>
                  </a:lnTo>
                  <a:lnTo>
                    <a:pt x="224" y="20"/>
                  </a:lnTo>
                  <a:lnTo>
                    <a:pt x="222" y="21"/>
                  </a:lnTo>
                  <a:lnTo>
                    <a:pt x="219" y="22"/>
                  </a:lnTo>
                  <a:lnTo>
                    <a:pt x="216" y="23"/>
                  </a:lnTo>
                  <a:lnTo>
                    <a:pt x="212" y="23"/>
                  </a:lnTo>
                  <a:lnTo>
                    <a:pt x="206" y="23"/>
                  </a:lnTo>
                  <a:lnTo>
                    <a:pt x="200" y="23"/>
                  </a:lnTo>
                  <a:lnTo>
                    <a:pt x="188" y="23"/>
                  </a:lnTo>
                  <a:lnTo>
                    <a:pt x="176" y="24"/>
                  </a:lnTo>
                  <a:lnTo>
                    <a:pt x="164" y="24"/>
                  </a:lnTo>
                  <a:lnTo>
                    <a:pt x="151" y="26"/>
                  </a:lnTo>
                  <a:lnTo>
                    <a:pt x="144" y="27"/>
                  </a:lnTo>
                  <a:lnTo>
                    <a:pt x="137" y="28"/>
                  </a:lnTo>
                  <a:lnTo>
                    <a:pt x="129" y="29"/>
                  </a:lnTo>
                  <a:lnTo>
                    <a:pt x="120" y="30"/>
                  </a:lnTo>
                  <a:lnTo>
                    <a:pt x="110" y="31"/>
                  </a:lnTo>
                  <a:lnTo>
                    <a:pt x="100" y="33"/>
                  </a:lnTo>
                  <a:lnTo>
                    <a:pt x="89" y="35"/>
                  </a:lnTo>
                  <a:lnTo>
                    <a:pt x="77" y="38"/>
                  </a:lnTo>
                  <a:lnTo>
                    <a:pt x="71" y="39"/>
                  </a:lnTo>
                  <a:lnTo>
                    <a:pt x="66" y="40"/>
                  </a:lnTo>
                  <a:lnTo>
                    <a:pt x="61" y="41"/>
                  </a:lnTo>
                  <a:lnTo>
                    <a:pt x="56" y="42"/>
                  </a:lnTo>
                  <a:lnTo>
                    <a:pt x="51" y="43"/>
                  </a:lnTo>
                  <a:lnTo>
                    <a:pt x="47" y="44"/>
                  </a:lnTo>
                  <a:lnTo>
                    <a:pt x="43" y="44"/>
                  </a:lnTo>
                  <a:lnTo>
                    <a:pt x="39" y="45"/>
                  </a:lnTo>
                  <a:lnTo>
                    <a:pt x="35" y="45"/>
                  </a:lnTo>
                  <a:lnTo>
                    <a:pt x="32" y="45"/>
                  </a:lnTo>
                  <a:lnTo>
                    <a:pt x="30" y="46"/>
                  </a:lnTo>
                  <a:lnTo>
                    <a:pt x="27" y="46"/>
                  </a:lnTo>
                  <a:lnTo>
                    <a:pt x="25" y="46"/>
                  </a:lnTo>
                  <a:lnTo>
                    <a:pt x="23" y="45"/>
                  </a:lnTo>
                  <a:lnTo>
                    <a:pt x="20" y="45"/>
                  </a:lnTo>
                  <a:lnTo>
                    <a:pt x="14" y="42"/>
                  </a:lnTo>
                  <a:lnTo>
                    <a:pt x="10" y="39"/>
                  </a:lnTo>
                  <a:lnTo>
                    <a:pt x="5" y="35"/>
                  </a:lnTo>
                  <a:lnTo>
                    <a:pt x="0" y="31"/>
                  </a:lnTo>
                  <a:lnTo>
                    <a:pt x="31" y="25"/>
                  </a:lnTo>
                  <a:lnTo>
                    <a:pt x="63" y="20"/>
                  </a:lnTo>
                  <a:lnTo>
                    <a:pt x="78" y="17"/>
                  </a:lnTo>
                  <a:lnTo>
                    <a:pt x="93" y="15"/>
                  </a:lnTo>
                  <a:lnTo>
                    <a:pt x="108" y="12"/>
                  </a:lnTo>
                  <a:lnTo>
                    <a:pt x="122" y="9"/>
                  </a:lnTo>
                  <a:lnTo>
                    <a:pt x="128" y="8"/>
                  </a:lnTo>
                  <a:lnTo>
                    <a:pt x="135" y="7"/>
                  </a:lnTo>
                  <a:lnTo>
                    <a:pt x="141" y="6"/>
                  </a:lnTo>
                  <a:lnTo>
                    <a:pt x="147" y="5"/>
                  </a:lnTo>
                  <a:lnTo>
                    <a:pt x="153" y="4"/>
                  </a:lnTo>
                  <a:lnTo>
                    <a:pt x="158" y="3"/>
                  </a:lnTo>
                  <a:lnTo>
                    <a:pt x="163" y="2"/>
                  </a:lnTo>
                  <a:lnTo>
                    <a:pt x="167" y="2"/>
                  </a:lnTo>
                  <a:lnTo>
                    <a:pt x="171" y="1"/>
                  </a:lnTo>
                  <a:lnTo>
                    <a:pt x="175" y="1"/>
                  </a:lnTo>
                  <a:lnTo>
                    <a:pt x="179" y="1"/>
                  </a:lnTo>
                  <a:lnTo>
                    <a:pt x="182" y="0"/>
                  </a:lnTo>
                  <a:lnTo>
                    <a:pt x="185" y="0"/>
                  </a:lnTo>
                  <a:lnTo>
                    <a:pt x="187" y="0"/>
                  </a:lnTo>
                  <a:lnTo>
                    <a:pt x="189" y="0"/>
                  </a:lnTo>
                  <a:lnTo>
                    <a:pt x="191" y="0"/>
                  </a:lnTo>
                  <a:lnTo>
                    <a:pt x="197" y="0"/>
                  </a:lnTo>
                  <a:lnTo>
                    <a:pt x="203" y="1"/>
                  </a:lnTo>
                  <a:lnTo>
                    <a:pt x="209" y="3"/>
                  </a:lnTo>
                  <a:lnTo>
                    <a:pt x="215" y="5"/>
                  </a:lnTo>
                  <a:lnTo>
                    <a:pt x="218" y="6"/>
                  </a:lnTo>
                  <a:lnTo>
                    <a:pt x="220" y="8"/>
                  </a:lnTo>
                  <a:lnTo>
                    <a:pt x="222" y="10"/>
                  </a:lnTo>
                  <a:lnTo>
                    <a:pt x="224" y="12"/>
                  </a:lnTo>
                  <a:lnTo>
                    <a:pt x="225" y="13"/>
                  </a:lnTo>
                  <a:lnTo>
                    <a:pt x="226" y="15"/>
                  </a:lnTo>
                  <a:lnTo>
                    <a:pt x="226" y="17"/>
                  </a:lnTo>
                  <a:lnTo>
                    <a:pt x="225" y="19"/>
                  </a:lnTo>
                  <a:lnTo>
                    <a:pt x="225" y="19"/>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33" name="Freeform 72"/>
            <p:cNvSpPr/>
            <p:nvPr/>
          </p:nvSpPr>
          <p:spPr bwMode="auto">
            <a:xfrm>
              <a:off x="3643313" y="2149475"/>
              <a:ext cx="182563" cy="209550"/>
            </a:xfrm>
            <a:custGeom>
              <a:avLst/>
              <a:gdLst>
                <a:gd name="T0" fmla="*/ 83 w 115"/>
                <a:gd name="T1" fmla="*/ 70 h 132"/>
                <a:gd name="T2" fmla="*/ 76 w 115"/>
                <a:gd name="T3" fmla="*/ 78 h 132"/>
                <a:gd name="T4" fmla="*/ 70 w 115"/>
                <a:gd name="T5" fmla="*/ 85 h 132"/>
                <a:gd name="T6" fmla="*/ 63 w 115"/>
                <a:gd name="T7" fmla="*/ 91 h 132"/>
                <a:gd name="T8" fmla="*/ 57 w 115"/>
                <a:gd name="T9" fmla="*/ 97 h 132"/>
                <a:gd name="T10" fmla="*/ 49 w 115"/>
                <a:gd name="T11" fmla="*/ 102 h 132"/>
                <a:gd name="T12" fmla="*/ 43 w 115"/>
                <a:gd name="T13" fmla="*/ 108 h 132"/>
                <a:gd name="T14" fmla="*/ 37 w 115"/>
                <a:gd name="T15" fmla="*/ 112 h 132"/>
                <a:gd name="T16" fmla="*/ 30 w 115"/>
                <a:gd name="T17" fmla="*/ 117 h 132"/>
                <a:gd name="T18" fmla="*/ 24 w 115"/>
                <a:gd name="T19" fmla="*/ 121 h 132"/>
                <a:gd name="T20" fmla="*/ 19 w 115"/>
                <a:gd name="T21" fmla="*/ 125 h 132"/>
                <a:gd name="T22" fmla="*/ 14 w 115"/>
                <a:gd name="T23" fmla="*/ 127 h 132"/>
                <a:gd name="T24" fmla="*/ 10 w 115"/>
                <a:gd name="T25" fmla="*/ 130 h 132"/>
                <a:gd name="T26" fmla="*/ 6 w 115"/>
                <a:gd name="T27" fmla="*/ 131 h 132"/>
                <a:gd name="T28" fmla="*/ 4 w 115"/>
                <a:gd name="T29" fmla="*/ 132 h 132"/>
                <a:gd name="T30" fmla="*/ 2 w 115"/>
                <a:gd name="T31" fmla="*/ 132 h 132"/>
                <a:gd name="T32" fmla="*/ 1 w 115"/>
                <a:gd name="T33" fmla="*/ 131 h 132"/>
                <a:gd name="T34" fmla="*/ 0 w 115"/>
                <a:gd name="T35" fmla="*/ 131 h 132"/>
                <a:gd name="T36" fmla="*/ 0 w 115"/>
                <a:gd name="T37" fmla="*/ 130 h 132"/>
                <a:gd name="T38" fmla="*/ 0 w 115"/>
                <a:gd name="T39" fmla="*/ 129 h 132"/>
                <a:gd name="T40" fmla="*/ 1 w 115"/>
                <a:gd name="T41" fmla="*/ 127 h 132"/>
                <a:gd name="T42" fmla="*/ 2 w 115"/>
                <a:gd name="T43" fmla="*/ 126 h 132"/>
                <a:gd name="T44" fmla="*/ 3 w 115"/>
                <a:gd name="T45" fmla="*/ 124 h 132"/>
                <a:gd name="T46" fmla="*/ 4 w 115"/>
                <a:gd name="T47" fmla="*/ 122 h 132"/>
                <a:gd name="T48" fmla="*/ 6 w 115"/>
                <a:gd name="T49" fmla="*/ 119 h 132"/>
                <a:gd name="T50" fmla="*/ 8 w 115"/>
                <a:gd name="T51" fmla="*/ 117 h 132"/>
                <a:gd name="T52" fmla="*/ 10 w 115"/>
                <a:gd name="T53" fmla="*/ 114 h 132"/>
                <a:gd name="T54" fmla="*/ 13 w 115"/>
                <a:gd name="T55" fmla="*/ 111 h 132"/>
                <a:gd name="T56" fmla="*/ 16 w 115"/>
                <a:gd name="T57" fmla="*/ 108 h 132"/>
                <a:gd name="T58" fmla="*/ 19 w 115"/>
                <a:gd name="T59" fmla="*/ 105 h 132"/>
                <a:gd name="T60" fmla="*/ 22 w 115"/>
                <a:gd name="T61" fmla="*/ 101 h 132"/>
                <a:gd name="T62" fmla="*/ 26 w 115"/>
                <a:gd name="T63" fmla="*/ 97 h 132"/>
                <a:gd name="T64" fmla="*/ 30 w 115"/>
                <a:gd name="T65" fmla="*/ 93 h 132"/>
                <a:gd name="T66" fmla="*/ 38 w 115"/>
                <a:gd name="T67" fmla="*/ 85 h 132"/>
                <a:gd name="T68" fmla="*/ 47 w 115"/>
                <a:gd name="T69" fmla="*/ 76 h 132"/>
                <a:gd name="T70" fmla="*/ 56 w 115"/>
                <a:gd name="T71" fmla="*/ 66 h 132"/>
                <a:gd name="T72" fmla="*/ 64 w 115"/>
                <a:gd name="T73" fmla="*/ 55 h 132"/>
                <a:gd name="T74" fmla="*/ 72 w 115"/>
                <a:gd name="T75" fmla="*/ 43 h 132"/>
                <a:gd name="T76" fmla="*/ 80 w 115"/>
                <a:gd name="T77" fmla="*/ 29 h 132"/>
                <a:gd name="T78" fmla="*/ 88 w 115"/>
                <a:gd name="T79" fmla="*/ 15 h 132"/>
                <a:gd name="T80" fmla="*/ 95 w 115"/>
                <a:gd name="T81" fmla="*/ 0 h 132"/>
                <a:gd name="T82" fmla="*/ 99 w 115"/>
                <a:gd name="T83" fmla="*/ 6 h 132"/>
                <a:gd name="T84" fmla="*/ 103 w 115"/>
                <a:gd name="T85" fmla="*/ 10 h 132"/>
                <a:gd name="T86" fmla="*/ 107 w 115"/>
                <a:gd name="T87" fmla="*/ 14 h 132"/>
                <a:gd name="T88" fmla="*/ 110 w 115"/>
                <a:gd name="T89" fmla="*/ 18 h 132"/>
                <a:gd name="T90" fmla="*/ 112 w 115"/>
                <a:gd name="T91" fmla="*/ 21 h 132"/>
                <a:gd name="T92" fmla="*/ 114 w 115"/>
                <a:gd name="T93" fmla="*/ 24 h 132"/>
                <a:gd name="T94" fmla="*/ 115 w 115"/>
                <a:gd name="T95" fmla="*/ 27 h 132"/>
                <a:gd name="T96" fmla="*/ 115 w 115"/>
                <a:gd name="T97" fmla="*/ 29 h 132"/>
                <a:gd name="T98" fmla="*/ 114 w 115"/>
                <a:gd name="T99" fmla="*/ 32 h 132"/>
                <a:gd name="T100" fmla="*/ 112 w 115"/>
                <a:gd name="T101" fmla="*/ 36 h 132"/>
                <a:gd name="T102" fmla="*/ 109 w 115"/>
                <a:gd name="T103" fmla="*/ 40 h 132"/>
                <a:gd name="T104" fmla="*/ 105 w 115"/>
                <a:gd name="T105" fmla="*/ 44 h 132"/>
                <a:gd name="T106" fmla="*/ 101 w 115"/>
                <a:gd name="T107" fmla="*/ 50 h 132"/>
                <a:gd name="T108" fmla="*/ 96 w 115"/>
                <a:gd name="T109" fmla="*/ 56 h 132"/>
                <a:gd name="T110" fmla="*/ 90 w 115"/>
                <a:gd name="T111" fmla="*/ 62 h 132"/>
                <a:gd name="T112" fmla="*/ 83 w 115"/>
                <a:gd name="T113" fmla="*/ 70 h 132"/>
                <a:gd name="T114" fmla="*/ 83 w 115"/>
                <a:gd name="T115"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5" h="132">
                  <a:moveTo>
                    <a:pt x="83" y="70"/>
                  </a:moveTo>
                  <a:lnTo>
                    <a:pt x="76" y="78"/>
                  </a:lnTo>
                  <a:lnTo>
                    <a:pt x="70" y="85"/>
                  </a:lnTo>
                  <a:lnTo>
                    <a:pt x="63" y="91"/>
                  </a:lnTo>
                  <a:lnTo>
                    <a:pt x="57" y="97"/>
                  </a:lnTo>
                  <a:lnTo>
                    <a:pt x="49" y="102"/>
                  </a:lnTo>
                  <a:lnTo>
                    <a:pt x="43" y="108"/>
                  </a:lnTo>
                  <a:lnTo>
                    <a:pt x="37" y="112"/>
                  </a:lnTo>
                  <a:lnTo>
                    <a:pt x="30" y="117"/>
                  </a:lnTo>
                  <a:lnTo>
                    <a:pt x="24" y="121"/>
                  </a:lnTo>
                  <a:lnTo>
                    <a:pt x="19" y="125"/>
                  </a:lnTo>
                  <a:lnTo>
                    <a:pt x="14" y="127"/>
                  </a:lnTo>
                  <a:lnTo>
                    <a:pt x="10" y="130"/>
                  </a:lnTo>
                  <a:lnTo>
                    <a:pt x="6" y="131"/>
                  </a:lnTo>
                  <a:lnTo>
                    <a:pt x="4" y="132"/>
                  </a:lnTo>
                  <a:lnTo>
                    <a:pt x="2" y="132"/>
                  </a:lnTo>
                  <a:lnTo>
                    <a:pt x="1" y="131"/>
                  </a:lnTo>
                  <a:lnTo>
                    <a:pt x="0" y="131"/>
                  </a:lnTo>
                  <a:lnTo>
                    <a:pt x="0" y="130"/>
                  </a:lnTo>
                  <a:lnTo>
                    <a:pt x="0" y="129"/>
                  </a:lnTo>
                  <a:lnTo>
                    <a:pt x="1" y="127"/>
                  </a:lnTo>
                  <a:lnTo>
                    <a:pt x="2" y="126"/>
                  </a:lnTo>
                  <a:lnTo>
                    <a:pt x="3" y="124"/>
                  </a:lnTo>
                  <a:lnTo>
                    <a:pt x="4" y="122"/>
                  </a:lnTo>
                  <a:lnTo>
                    <a:pt x="6" y="119"/>
                  </a:lnTo>
                  <a:lnTo>
                    <a:pt x="8" y="117"/>
                  </a:lnTo>
                  <a:lnTo>
                    <a:pt x="10" y="114"/>
                  </a:lnTo>
                  <a:lnTo>
                    <a:pt x="13" y="111"/>
                  </a:lnTo>
                  <a:lnTo>
                    <a:pt x="16" y="108"/>
                  </a:lnTo>
                  <a:lnTo>
                    <a:pt x="19" y="105"/>
                  </a:lnTo>
                  <a:lnTo>
                    <a:pt x="22" y="101"/>
                  </a:lnTo>
                  <a:lnTo>
                    <a:pt x="26" y="97"/>
                  </a:lnTo>
                  <a:lnTo>
                    <a:pt x="30" y="93"/>
                  </a:lnTo>
                  <a:lnTo>
                    <a:pt x="38" y="85"/>
                  </a:lnTo>
                  <a:lnTo>
                    <a:pt x="47" y="76"/>
                  </a:lnTo>
                  <a:lnTo>
                    <a:pt x="56" y="66"/>
                  </a:lnTo>
                  <a:lnTo>
                    <a:pt x="64" y="55"/>
                  </a:lnTo>
                  <a:lnTo>
                    <a:pt x="72" y="43"/>
                  </a:lnTo>
                  <a:lnTo>
                    <a:pt x="80" y="29"/>
                  </a:lnTo>
                  <a:lnTo>
                    <a:pt x="88" y="15"/>
                  </a:lnTo>
                  <a:lnTo>
                    <a:pt x="95" y="0"/>
                  </a:lnTo>
                  <a:lnTo>
                    <a:pt x="99" y="6"/>
                  </a:lnTo>
                  <a:lnTo>
                    <a:pt x="103" y="10"/>
                  </a:lnTo>
                  <a:lnTo>
                    <a:pt x="107" y="14"/>
                  </a:lnTo>
                  <a:lnTo>
                    <a:pt x="110" y="18"/>
                  </a:lnTo>
                  <a:lnTo>
                    <a:pt x="112" y="21"/>
                  </a:lnTo>
                  <a:lnTo>
                    <a:pt x="114" y="24"/>
                  </a:lnTo>
                  <a:lnTo>
                    <a:pt x="115" y="27"/>
                  </a:lnTo>
                  <a:lnTo>
                    <a:pt x="115" y="29"/>
                  </a:lnTo>
                  <a:lnTo>
                    <a:pt x="114" y="32"/>
                  </a:lnTo>
                  <a:lnTo>
                    <a:pt x="112" y="36"/>
                  </a:lnTo>
                  <a:lnTo>
                    <a:pt x="109" y="40"/>
                  </a:lnTo>
                  <a:lnTo>
                    <a:pt x="105" y="44"/>
                  </a:lnTo>
                  <a:lnTo>
                    <a:pt x="101" y="50"/>
                  </a:lnTo>
                  <a:lnTo>
                    <a:pt x="96" y="56"/>
                  </a:lnTo>
                  <a:lnTo>
                    <a:pt x="90" y="62"/>
                  </a:lnTo>
                  <a:lnTo>
                    <a:pt x="83" y="70"/>
                  </a:lnTo>
                  <a:lnTo>
                    <a:pt x="83" y="70"/>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34" name="Freeform 73"/>
            <p:cNvSpPr/>
            <p:nvPr/>
          </p:nvSpPr>
          <p:spPr bwMode="auto">
            <a:xfrm>
              <a:off x="3857625" y="2143125"/>
              <a:ext cx="279400" cy="192088"/>
            </a:xfrm>
            <a:custGeom>
              <a:avLst/>
              <a:gdLst>
                <a:gd name="T0" fmla="*/ 144 w 176"/>
                <a:gd name="T1" fmla="*/ 37 h 121"/>
                <a:gd name="T2" fmla="*/ 147 w 176"/>
                <a:gd name="T3" fmla="*/ 25 h 121"/>
                <a:gd name="T4" fmla="*/ 149 w 176"/>
                <a:gd name="T5" fmla="*/ 18 h 121"/>
                <a:gd name="T6" fmla="*/ 150 w 176"/>
                <a:gd name="T7" fmla="*/ 15 h 121"/>
                <a:gd name="T8" fmla="*/ 152 w 176"/>
                <a:gd name="T9" fmla="*/ 13 h 121"/>
                <a:gd name="T10" fmla="*/ 153 w 176"/>
                <a:gd name="T11" fmla="*/ 12 h 121"/>
                <a:gd name="T12" fmla="*/ 154 w 176"/>
                <a:gd name="T13" fmla="*/ 12 h 121"/>
                <a:gd name="T14" fmla="*/ 156 w 176"/>
                <a:gd name="T15" fmla="*/ 16 h 121"/>
                <a:gd name="T16" fmla="*/ 158 w 176"/>
                <a:gd name="T17" fmla="*/ 21 h 121"/>
                <a:gd name="T18" fmla="*/ 159 w 176"/>
                <a:gd name="T19" fmla="*/ 26 h 121"/>
                <a:gd name="T20" fmla="*/ 161 w 176"/>
                <a:gd name="T21" fmla="*/ 32 h 121"/>
                <a:gd name="T22" fmla="*/ 162 w 176"/>
                <a:gd name="T23" fmla="*/ 39 h 121"/>
                <a:gd name="T24" fmla="*/ 164 w 176"/>
                <a:gd name="T25" fmla="*/ 51 h 121"/>
                <a:gd name="T26" fmla="*/ 167 w 176"/>
                <a:gd name="T27" fmla="*/ 64 h 121"/>
                <a:gd name="T28" fmla="*/ 170 w 176"/>
                <a:gd name="T29" fmla="*/ 75 h 121"/>
                <a:gd name="T30" fmla="*/ 174 w 176"/>
                <a:gd name="T31" fmla="*/ 83 h 121"/>
                <a:gd name="T32" fmla="*/ 176 w 176"/>
                <a:gd name="T33" fmla="*/ 88 h 121"/>
                <a:gd name="T34" fmla="*/ 175 w 176"/>
                <a:gd name="T35" fmla="*/ 94 h 121"/>
                <a:gd name="T36" fmla="*/ 171 w 176"/>
                <a:gd name="T37" fmla="*/ 101 h 121"/>
                <a:gd name="T38" fmla="*/ 163 w 176"/>
                <a:gd name="T39" fmla="*/ 106 h 121"/>
                <a:gd name="T40" fmla="*/ 152 w 176"/>
                <a:gd name="T41" fmla="*/ 112 h 121"/>
                <a:gd name="T42" fmla="*/ 138 w 176"/>
                <a:gd name="T43" fmla="*/ 116 h 121"/>
                <a:gd name="T44" fmla="*/ 121 w 176"/>
                <a:gd name="T45" fmla="*/ 119 h 121"/>
                <a:gd name="T46" fmla="*/ 103 w 176"/>
                <a:gd name="T47" fmla="*/ 121 h 121"/>
                <a:gd name="T48" fmla="*/ 83 w 176"/>
                <a:gd name="T49" fmla="*/ 121 h 121"/>
                <a:gd name="T50" fmla="*/ 66 w 176"/>
                <a:gd name="T51" fmla="*/ 119 h 121"/>
                <a:gd name="T52" fmla="*/ 51 w 176"/>
                <a:gd name="T53" fmla="*/ 116 h 121"/>
                <a:gd name="T54" fmla="*/ 39 w 176"/>
                <a:gd name="T55" fmla="*/ 112 h 121"/>
                <a:gd name="T56" fmla="*/ 30 w 176"/>
                <a:gd name="T57" fmla="*/ 106 h 121"/>
                <a:gd name="T58" fmla="*/ 22 w 176"/>
                <a:gd name="T59" fmla="*/ 100 h 121"/>
                <a:gd name="T60" fmla="*/ 15 w 176"/>
                <a:gd name="T61" fmla="*/ 93 h 121"/>
                <a:gd name="T62" fmla="*/ 11 w 176"/>
                <a:gd name="T63" fmla="*/ 85 h 121"/>
                <a:gd name="T64" fmla="*/ 9 w 176"/>
                <a:gd name="T65" fmla="*/ 79 h 121"/>
                <a:gd name="T66" fmla="*/ 8 w 176"/>
                <a:gd name="T67" fmla="*/ 73 h 121"/>
                <a:gd name="T68" fmla="*/ 7 w 176"/>
                <a:gd name="T69" fmla="*/ 65 h 121"/>
                <a:gd name="T70" fmla="*/ 5 w 176"/>
                <a:gd name="T71" fmla="*/ 56 h 121"/>
                <a:gd name="T72" fmla="*/ 4 w 176"/>
                <a:gd name="T73" fmla="*/ 46 h 121"/>
                <a:gd name="T74" fmla="*/ 2 w 176"/>
                <a:gd name="T75" fmla="*/ 34 h 121"/>
                <a:gd name="T76" fmla="*/ 1 w 176"/>
                <a:gd name="T77" fmla="*/ 21 h 121"/>
                <a:gd name="T78" fmla="*/ 0 w 176"/>
                <a:gd name="T79" fmla="*/ 7 h 121"/>
                <a:gd name="T80" fmla="*/ 29 w 176"/>
                <a:gd name="T81" fmla="*/ 0 h 121"/>
                <a:gd name="T82" fmla="*/ 26 w 176"/>
                <a:gd name="T83" fmla="*/ 27 h 121"/>
                <a:gd name="T84" fmla="*/ 26 w 176"/>
                <a:gd name="T85" fmla="*/ 40 h 121"/>
                <a:gd name="T86" fmla="*/ 27 w 176"/>
                <a:gd name="T87" fmla="*/ 53 h 121"/>
                <a:gd name="T88" fmla="*/ 28 w 176"/>
                <a:gd name="T89" fmla="*/ 64 h 121"/>
                <a:gd name="T90" fmla="*/ 30 w 176"/>
                <a:gd name="T91" fmla="*/ 73 h 121"/>
                <a:gd name="T92" fmla="*/ 35 w 176"/>
                <a:gd name="T93" fmla="*/ 80 h 121"/>
                <a:gd name="T94" fmla="*/ 41 w 176"/>
                <a:gd name="T95" fmla="*/ 86 h 121"/>
                <a:gd name="T96" fmla="*/ 50 w 176"/>
                <a:gd name="T97" fmla="*/ 90 h 121"/>
                <a:gd name="T98" fmla="*/ 60 w 176"/>
                <a:gd name="T99" fmla="*/ 93 h 121"/>
                <a:gd name="T100" fmla="*/ 73 w 176"/>
                <a:gd name="T101" fmla="*/ 94 h 121"/>
                <a:gd name="T102" fmla="*/ 88 w 176"/>
                <a:gd name="T103" fmla="*/ 93 h 121"/>
                <a:gd name="T104" fmla="*/ 102 w 176"/>
                <a:gd name="T105" fmla="*/ 91 h 121"/>
                <a:gd name="T106" fmla="*/ 113 w 176"/>
                <a:gd name="T107" fmla="*/ 89 h 121"/>
                <a:gd name="T108" fmla="*/ 121 w 176"/>
                <a:gd name="T109" fmla="*/ 86 h 121"/>
                <a:gd name="T110" fmla="*/ 128 w 176"/>
                <a:gd name="T111" fmla="*/ 83 h 121"/>
                <a:gd name="T112" fmla="*/ 134 w 176"/>
                <a:gd name="T113" fmla="*/ 78 h 121"/>
                <a:gd name="T114" fmla="*/ 138 w 176"/>
                <a:gd name="T115" fmla="*/ 71 h 121"/>
                <a:gd name="T116" fmla="*/ 141 w 176"/>
                <a:gd name="T117" fmla="*/ 60 h 121"/>
                <a:gd name="T118" fmla="*/ 143 w 176"/>
                <a:gd name="T119" fmla="*/ 4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121">
                  <a:moveTo>
                    <a:pt x="143" y="46"/>
                  </a:moveTo>
                  <a:lnTo>
                    <a:pt x="144" y="37"/>
                  </a:lnTo>
                  <a:lnTo>
                    <a:pt x="146" y="30"/>
                  </a:lnTo>
                  <a:lnTo>
                    <a:pt x="147" y="25"/>
                  </a:lnTo>
                  <a:lnTo>
                    <a:pt x="148" y="20"/>
                  </a:lnTo>
                  <a:lnTo>
                    <a:pt x="149" y="18"/>
                  </a:lnTo>
                  <a:lnTo>
                    <a:pt x="150" y="16"/>
                  </a:lnTo>
                  <a:lnTo>
                    <a:pt x="150" y="15"/>
                  </a:lnTo>
                  <a:lnTo>
                    <a:pt x="151" y="14"/>
                  </a:lnTo>
                  <a:lnTo>
                    <a:pt x="152" y="13"/>
                  </a:lnTo>
                  <a:lnTo>
                    <a:pt x="152" y="12"/>
                  </a:lnTo>
                  <a:lnTo>
                    <a:pt x="153" y="12"/>
                  </a:lnTo>
                  <a:lnTo>
                    <a:pt x="153" y="12"/>
                  </a:lnTo>
                  <a:lnTo>
                    <a:pt x="154" y="12"/>
                  </a:lnTo>
                  <a:lnTo>
                    <a:pt x="155" y="13"/>
                  </a:lnTo>
                  <a:lnTo>
                    <a:pt x="156" y="16"/>
                  </a:lnTo>
                  <a:lnTo>
                    <a:pt x="157" y="19"/>
                  </a:lnTo>
                  <a:lnTo>
                    <a:pt x="158" y="21"/>
                  </a:lnTo>
                  <a:lnTo>
                    <a:pt x="159" y="23"/>
                  </a:lnTo>
                  <a:lnTo>
                    <a:pt x="159" y="26"/>
                  </a:lnTo>
                  <a:lnTo>
                    <a:pt x="160" y="28"/>
                  </a:lnTo>
                  <a:lnTo>
                    <a:pt x="161" y="32"/>
                  </a:lnTo>
                  <a:lnTo>
                    <a:pt x="161" y="35"/>
                  </a:lnTo>
                  <a:lnTo>
                    <a:pt x="162" y="39"/>
                  </a:lnTo>
                  <a:lnTo>
                    <a:pt x="163" y="43"/>
                  </a:lnTo>
                  <a:lnTo>
                    <a:pt x="164" y="51"/>
                  </a:lnTo>
                  <a:lnTo>
                    <a:pt x="165" y="58"/>
                  </a:lnTo>
                  <a:lnTo>
                    <a:pt x="167" y="64"/>
                  </a:lnTo>
                  <a:lnTo>
                    <a:pt x="168" y="70"/>
                  </a:lnTo>
                  <a:lnTo>
                    <a:pt x="170" y="75"/>
                  </a:lnTo>
                  <a:lnTo>
                    <a:pt x="172" y="79"/>
                  </a:lnTo>
                  <a:lnTo>
                    <a:pt x="174" y="83"/>
                  </a:lnTo>
                  <a:lnTo>
                    <a:pt x="175" y="86"/>
                  </a:lnTo>
                  <a:lnTo>
                    <a:pt x="176" y="88"/>
                  </a:lnTo>
                  <a:lnTo>
                    <a:pt x="176" y="91"/>
                  </a:lnTo>
                  <a:lnTo>
                    <a:pt x="175" y="94"/>
                  </a:lnTo>
                  <a:lnTo>
                    <a:pt x="173" y="97"/>
                  </a:lnTo>
                  <a:lnTo>
                    <a:pt x="171" y="101"/>
                  </a:lnTo>
                  <a:lnTo>
                    <a:pt x="167" y="104"/>
                  </a:lnTo>
                  <a:lnTo>
                    <a:pt x="163" y="106"/>
                  </a:lnTo>
                  <a:lnTo>
                    <a:pt x="158" y="109"/>
                  </a:lnTo>
                  <a:lnTo>
                    <a:pt x="152" y="112"/>
                  </a:lnTo>
                  <a:lnTo>
                    <a:pt x="145" y="114"/>
                  </a:lnTo>
                  <a:lnTo>
                    <a:pt x="138" y="116"/>
                  </a:lnTo>
                  <a:lnTo>
                    <a:pt x="129" y="118"/>
                  </a:lnTo>
                  <a:lnTo>
                    <a:pt x="121" y="119"/>
                  </a:lnTo>
                  <a:lnTo>
                    <a:pt x="112" y="120"/>
                  </a:lnTo>
                  <a:lnTo>
                    <a:pt x="103" y="121"/>
                  </a:lnTo>
                  <a:lnTo>
                    <a:pt x="93" y="121"/>
                  </a:lnTo>
                  <a:lnTo>
                    <a:pt x="83" y="121"/>
                  </a:lnTo>
                  <a:lnTo>
                    <a:pt x="74" y="120"/>
                  </a:lnTo>
                  <a:lnTo>
                    <a:pt x="66" y="119"/>
                  </a:lnTo>
                  <a:lnTo>
                    <a:pt x="58" y="118"/>
                  </a:lnTo>
                  <a:lnTo>
                    <a:pt x="51" y="116"/>
                  </a:lnTo>
                  <a:lnTo>
                    <a:pt x="45" y="114"/>
                  </a:lnTo>
                  <a:lnTo>
                    <a:pt x="39" y="112"/>
                  </a:lnTo>
                  <a:lnTo>
                    <a:pt x="34" y="109"/>
                  </a:lnTo>
                  <a:lnTo>
                    <a:pt x="30" y="106"/>
                  </a:lnTo>
                  <a:lnTo>
                    <a:pt x="25" y="103"/>
                  </a:lnTo>
                  <a:lnTo>
                    <a:pt x="22" y="100"/>
                  </a:lnTo>
                  <a:lnTo>
                    <a:pt x="18" y="97"/>
                  </a:lnTo>
                  <a:lnTo>
                    <a:pt x="15" y="93"/>
                  </a:lnTo>
                  <a:lnTo>
                    <a:pt x="13" y="89"/>
                  </a:lnTo>
                  <a:lnTo>
                    <a:pt x="11" y="85"/>
                  </a:lnTo>
                  <a:lnTo>
                    <a:pt x="9" y="81"/>
                  </a:lnTo>
                  <a:lnTo>
                    <a:pt x="9" y="79"/>
                  </a:lnTo>
                  <a:lnTo>
                    <a:pt x="8" y="76"/>
                  </a:lnTo>
                  <a:lnTo>
                    <a:pt x="8" y="73"/>
                  </a:lnTo>
                  <a:lnTo>
                    <a:pt x="7" y="69"/>
                  </a:lnTo>
                  <a:lnTo>
                    <a:pt x="7" y="65"/>
                  </a:lnTo>
                  <a:lnTo>
                    <a:pt x="6" y="61"/>
                  </a:lnTo>
                  <a:lnTo>
                    <a:pt x="5" y="56"/>
                  </a:lnTo>
                  <a:lnTo>
                    <a:pt x="4" y="51"/>
                  </a:lnTo>
                  <a:lnTo>
                    <a:pt x="4" y="46"/>
                  </a:lnTo>
                  <a:lnTo>
                    <a:pt x="3" y="41"/>
                  </a:lnTo>
                  <a:lnTo>
                    <a:pt x="2" y="34"/>
                  </a:lnTo>
                  <a:lnTo>
                    <a:pt x="2" y="28"/>
                  </a:lnTo>
                  <a:lnTo>
                    <a:pt x="1" y="21"/>
                  </a:lnTo>
                  <a:lnTo>
                    <a:pt x="1" y="14"/>
                  </a:lnTo>
                  <a:lnTo>
                    <a:pt x="0" y="7"/>
                  </a:lnTo>
                  <a:lnTo>
                    <a:pt x="0" y="0"/>
                  </a:lnTo>
                  <a:lnTo>
                    <a:pt x="29" y="0"/>
                  </a:lnTo>
                  <a:lnTo>
                    <a:pt x="27" y="13"/>
                  </a:lnTo>
                  <a:lnTo>
                    <a:pt x="26" y="27"/>
                  </a:lnTo>
                  <a:lnTo>
                    <a:pt x="26" y="33"/>
                  </a:lnTo>
                  <a:lnTo>
                    <a:pt x="26" y="40"/>
                  </a:lnTo>
                  <a:lnTo>
                    <a:pt x="26" y="46"/>
                  </a:lnTo>
                  <a:lnTo>
                    <a:pt x="27" y="53"/>
                  </a:lnTo>
                  <a:lnTo>
                    <a:pt x="27" y="59"/>
                  </a:lnTo>
                  <a:lnTo>
                    <a:pt x="28" y="64"/>
                  </a:lnTo>
                  <a:lnTo>
                    <a:pt x="29" y="68"/>
                  </a:lnTo>
                  <a:lnTo>
                    <a:pt x="30" y="73"/>
                  </a:lnTo>
                  <a:lnTo>
                    <a:pt x="32" y="76"/>
                  </a:lnTo>
                  <a:lnTo>
                    <a:pt x="35" y="80"/>
                  </a:lnTo>
                  <a:lnTo>
                    <a:pt x="38" y="83"/>
                  </a:lnTo>
                  <a:lnTo>
                    <a:pt x="41" y="86"/>
                  </a:lnTo>
                  <a:lnTo>
                    <a:pt x="45" y="88"/>
                  </a:lnTo>
                  <a:lnTo>
                    <a:pt x="50" y="90"/>
                  </a:lnTo>
                  <a:lnTo>
                    <a:pt x="55" y="92"/>
                  </a:lnTo>
                  <a:lnTo>
                    <a:pt x="60" y="93"/>
                  </a:lnTo>
                  <a:lnTo>
                    <a:pt x="66" y="93"/>
                  </a:lnTo>
                  <a:lnTo>
                    <a:pt x="73" y="94"/>
                  </a:lnTo>
                  <a:lnTo>
                    <a:pt x="80" y="93"/>
                  </a:lnTo>
                  <a:lnTo>
                    <a:pt x="88" y="93"/>
                  </a:lnTo>
                  <a:lnTo>
                    <a:pt x="95" y="92"/>
                  </a:lnTo>
                  <a:lnTo>
                    <a:pt x="102" y="91"/>
                  </a:lnTo>
                  <a:lnTo>
                    <a:pt x="107" y="90"/>
                  </a:lnTo>
                  <a:lnTo>
                    <a:pt x="113" y="89"/>
                  </a:lnTo>
                  <a:lnTo>
                    <a:pt x="117" y="88"/>
                  </a:lnTo>
                  <a:lnTo>
                    <a:pt x="121" y="86"/>
                  </a:lnTo>
                  <a:lnTo>
                    <a:pt x="125" y="85"/>
                  </a:lnTo>
                  <a:lnTo>
                    <a:pt x="128" y="83"/>
                  </a:lnTo>
                  <a:lnTo>
                    <a:pt x="130" y="81"/>
                  </a:lnTo>
                  <a:lnTo>
                    <a:pt x="134" y="78"/>
                  </a:lnTo>
                  <a:lnTo>
                    <a:pt x="136" y="75"/>
                  </a:lnTo>
                  <a:lnTo>
                    <a:pt x="138" y="71"/>
                  </a:lnTo>
                  <a:lnTo>
                    <a:pt x="140" y="66"/>
                  </a:lnTo>
                  <a:lnTo>
                    <a:pt x="141" y="60"/>
                  </a:lnTo>
                  <a:lnTo>
                    <a:pt x="142" y="53"/>
                  </a:lnTo>
                  <a:lnTo>
                    <a:pt x="143" y="46"/>
                  </a:lnTo>
                  <a:lnTo>
                    <a:pt x="143" y="46"/>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35" name="Freeform 74"/>
            <p:cNvSpPr/>
            <p:nvPr/>
          </p:nvSpPr>
          <p:spPr bwMode="auto">
            <a:xfrm>
              <a:off x="3514725" y="2393950"/>
              <a:ext cx="58738" cy="279400"/>
            </a:xfrm>
            <a:custGeom>
              <a:avLst/>
              <a:gdLst>
                <a:gd name="T0" fmla="*/ 5 w 37"/>
                <a:gd name="T1" fmla="*/ 106 h 176"/>
                <a:gd name="T2" fmla="*/ 7 w 37"/>
                <a:gd name="T3" fmla="*/ 87 h 176"/>
                <a:gd name="T4" fmla="*/ 9 w 37"/>
                <a:gd name="T5" fmla="*/ 72 h 176"/>
                <a:gd name="T6" fmla="*/ 10 w 37"/>
                <a:gd name="T7" fmla="*/ 58 h 176"/>
                <a:gd name="T8" fmla="*/ 9 w 37"/>
                <a:gd name="T9" fmla="*/ 45 h 176"/>
                <a:gd name="T10" fmla="*/ 8 w 37"/>
                <a:gd name="T11" fmla="*/ 34 h 176"/>
                <a:gd name="T12" fmla="*/ 6 w 37"/>
                <a:gd name="T13" fmla="*/ 24 h 176"/>
                <a:gd name="T14" fmla="*/ 4 w 37"/>
                <a:gd name="T15" fmla="*/ 16 h 176"/>
                <a:gd name="T16" fmla="*/ 3 w 37"/>
                <a:gd name="T17" fmla="*/ 10 h 176"/>
                <a:gd name="T18" fmla="*/ 2 w 37"/>
                <a:gd name="T19" fmla="*/ 5 h 176"/>
                <a:gd name="T20" fmla="*/ 2 w 37"/>
                <a:gd name="T21" fmla="*/ 2 h 176"/>
                <a:gd name="T22" fmla="*/ 4 w 37"/>
                <a:gd name="T23" fmla="*/ 0 h 176"/>
                <a:gd name="T24" fmla="*/ 9 w 37"/>
                <a:gd name="T25" fmla="*/ 0 h 176"/>
                <a:gd name="T26" fmla="*/ 17 w 37"/>
                <a:gd name="T27" fmla="*/ 1 h 176"/>
                <a:gd name="T28" fmla="*/ 23 w 37"/>
                <a:gd name="T29" fmla="*/ 1 h 176"/>
                <a:gd name="T30" fmla="*/ 29 w 37"/>
                <a:gd name="T31" fmla="*/ 2 h 176"/>
                <a:gd name="T32" fmla="*/ 37 w 37"/>
                <a:gd name="T33" fmla="*/ 3 h 176"/>
                <a:gd name="T34" fmla="*/ 37 w 37"/>
                <a:gd name="T35" fmla="*/ 40 h 176"/>
                <a:gd name="T36" fmla="*/ 36 w 37"/>
                <a:gd name="T37" fmla="*/ 74 h 176"/>
                <a:gd name="T38" fmla="*/ 35 w 37"/>
                <a:gd name="T39" fmla="*/ 89 h 176"/>
                <a:gd name="T40" fmla="*/ 34 w 37"/>
                <a:gd name="T41" fmla="*/ 103 h 176"/>
                <a:gd name="T42" fmla="*/ 33 w 37"/>
                <a:gd name="T43" fmla="*/ 117 h 176"/>
                <a:gd name="T44" fmla="*/ 32 w 37"/>
                <a:gd name="T45" fmla="*/ 129 h 176"/>
                <a:gd name="T46" fmla="*/ 31 w 37"/>
                <a:gd name="T47" fmla="*/ 140 h 176"/>
                <a:gd name="T48" fmla="*/ 30 w 37"/>
                <a:gd name="T49" fmla="*/ 149 h 176"/>
                <a:gd name="T50" fmla="*/ 29 w 37"/>
                <a:gd name="T51" fmla="*/ 158 h 176"/>
                <a:gd name="T52" fmla="*/ 27 w 37"/>
                <a:gd name="T53" fmla="*/ 164 h 176"/>
                <a:gd name="T54" fmla="*/ 26 w 37"/>
                <a:gd name="T55" fmla="*/ 170 h 176"/>
                <a:gd name="T56" fmla="*/ 25 w 37"/>
                <a:gd name="T57" fmla="*/ 173 h 176"/>
                <a:gd name="T58" fmla="*/ 23 w 37"/>
                <a:gd name="T59" fmla="*/ 176 h 176"/>
                <a:gd name="T60" fmla="*/ 22 w 37"/>
                <a:gd name="T61" fmla="*/ 176 h 176"/>
                <a:gd name="T62" fmla="*/ 19 w 37"/>
                <a:gd name="T63" fmla="*/ 175 h 176"/>
                <a:gd name="T64" fmla="*/ 15 w 37"/>
                <a:gd name="T65" fmla="*/ 173 h 176"/>
                <a:gd name="T66" fmla="*/ 11 w 37"/>
                <a:gd name="T67" fmla="*/ 168 h 176"/>
                <a:gd name="T68" fmla="*/ 8 w 37"/>
                <a:gd name="T69" fmla="*/ 162 h 176"/>
                <a:gd name="T70" fmla="*/ 2 w 37"/>
                <a:gd name="T71" fmla="*/ 152 h 176"/>
                <a:gd name="T72" fmla="*/ 1 w 37"/>
                <a:gd name="T73" fmla="*/ 148 h 176"/>
                <a:gd name="T74" fmla="*/ 0 w 37"/>
                <a:gd name="T75" fmla="*/ 146 h 176"/>
                <a:gd name="T76" fmla="*/ 0 w 37"/>
                <a:gd name="T77" fmla="*/ 143 h 176"/>
                <a:gd name="T78" fmla="*/ 1 w 37"/>
                <a:gd name="T79" fmla="*/ 137 h 176"/>
                <a:gd name="T80" fmla="*/ 1 w 37"/>
                <a:gd name="T81" fmla="*/ 129 h 176"/>
                <a:gd name="T82" fmla="*/ 3 w 37"/>
                <a:gd name="T83"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 h="176">
                  <a:moveTo>
                    <a:pt x="3" y="120"/>
                  </a:moveTo>
                  <a:lnTo>
                    <a:pt x="5" y="106"/>
                  </a:lnTo>
                  <a:lnTo>
                    <a:pt x="6" y="93"/>
                  </a:lnTo>
                  <a:lnTo>
                    <a:pt x="7" y="87"/>
                  </a:lnTo>
                  <a:lnTo>
                    <a:pt x="8" y="80"/>
                  </a:lnTo>
                  <a:lnTo>
                    <a:pt x="9" y="72"/>
                  </a:lnTo>
                  <a:lnTo>
                    <a:pt x="10" y="64"/>
                  </a:lnTo>
                  <a:lnTo>
                    <a:pt x="10" y="58"/>
                  </a:lnTo>
                  <a:lnTo>
                    <a:pt x="10" y="51"/>
                  </a:lnTo>
                  <a:lnTo>
                    <a:pt x="9" y="45"/>
                  </a:lnTo>
                  <a:lnTo>
                    <a:pt x="9" y="39"/>
                  </a:lnTo>
                  <a:lnTo>
                    <a:pt x="8" y="34"/>
                  </a:lnTo>
                  <a:lnTo>
                    <a:pt x="7" y="29"/>
                  </a:lnTo>
                  <a:lnTo>
                    <a:pt x="6" y="24"/>
                  </a:lnTo>
                  <a:lnTo>
                    <a:pt x="5" y="20"/>
                  </a:lnTo>
                  <a:lnTo>
                    <a:pt x="4" y="16"/>
                  </a:lnTo>
                  <a:lnTo>
                    <a:pt x="3" y="13"/>
                  </a:lnTo>
                  <a:lnTo>
                    <a:pt x="3" y="10"/>
                  </a:lnTo>
                  <a:lnTo>
                    <a:pt x="2" y="8"/>
                  </a:lnTo>
                  <a:lnTo>
                    <a:pt x="2" y="5"/>
                  </a:lnTo>
                  <a:lnTo>
                    <a:pt x="2" y="3"/>
                  </a:lnTo>
                  <a:lnTo>
                    <a:pt x="2" y="2"/>
                  </a:lnTo>
                  <a:lnTo>
                    <a:pt x="3" y="1"/>
                  </a:lnTo>
                  <a:lnTo>
                    <a:pt x="4" y="0"/>
                  </a:lnTo>
                  <a:lnTo>
                    <a:pt x="6" y="0"/>
                  </a:lnTo>
                  <a:lnTo>
                    <a:pt x="9" y="0"/>
                  </a:lnTo>
                  <a:lnTo>
                    <a:pt x="13" y="0"/>
                  </a:lnTo>
                  <a:lnTo>
                    <a:pt x="17" y="1"/>
                  </a:lnTo>
                  <a:lnTo>
                    <a:pt x="20" y="1"/>
                  </a:lnTo>
                  <a:lnTo>
                    <a:pt x="23" y="1"/>
                  </a:lnTo>
                  <a:lnTo>
                    <a:pt x="26" y="2"/>
                  </a:lnTo>
                  <a:lnTo>
                    <a:pt x="29" y="2"/>
                  </a:lnTo>
                  <a:lnTo>
                    <a:pt x="33" y="3"/>
                  </a:lnTo>
                  <a:lnTo>
                    <a:pt x="37" y="3"/>
                  </a:lnTo>
                  <a:lnTo>
                    <a:pt x="37" y="22"/>
                  </a:lnTo>
                  <a:lnTo>
                    <a:pt x="37" y="40"/>
                  </a:lnTo>
                  <a:lnTo>
                    <a:pt x="36" y="57"/>
                  </a:lnTo>
                  <a:lnTo>
                    <a:pt x="36" y="74"/>
                  </a:lnTo>
                  <a:lnTo>
                    <a:pt x="35" y="81"/>
                  </a:lnTo>
                  <a:lnTo>
                    <a:pt x="35" y="89"/>
                  </a:lnTo>
                  <a:lnTo>
                    <a:pt x="35" y="96"/>
                  </a:lnTo>
                  <a:lnTo>
                    <a:pt x="34" y="103"/>
                  </a:lnTo>
                  <a:lnTo>
                    <a:pt x="34" y="110"/>
                  </a:lnTo>
                  <a:lnTo>
                    <a:pt x="33" y="117"/>
                  </a:lnTo>
                  <a:lnTo>
                    <a:pt x="33" y="123"/>
                  </a:lnTo>
                  <a:lnTo>
                    <a:pt x="32" y="129"/>
                  </a:lnTo>
                  <a:lnTo>
                    <a:pt x="32" y="135"/>
                  </a:lnTo>
                  <a:lnTo>
                    <a:pt x="31" y="140"/>
                  </a:lnTo>
                  <a:lnTo>
                    <a:pt x="31" y="145"/>
                  </a:lnTo>
                  <a:lnTo>
                    <a:pt x="30" y="149"/>
                  </a:lnTo>
                  <a:lnTo>
                    <a:pt x="29" y="154"/>
                  </a:lnTo>
                  <a:lnTo>
                    <a:pt x="29" y="158"/>
                  </a:lnTo>
                  <a:lnTo>
                    <a:pt x="28" y="161"/>
                  </a:lnTo>
                  <a:lnTo>
                    <a:pt x="27" y="164"/>
                  </a:lnTo>
                  <a:lnTo>
                    <a:pt x="27" y="167"/>
                  </a:lnTo>
                  <a:lnTo>
                    <a:pt x="26" y="170"/>
                  </a:lnTo>
                  <a:lnTo>
                    <a:pt x="25" y="172"/>
                  </a:lnTo>
                  <a:lnTo>
                    <a:pt x="25" y="173"/>
                  </a:lnTo>
                  <a:lnTo>
                    <a:pt x="24" y="175"/>
                  </a:lnTo>
                  <a:lnTo>
                    <a:pt x="23" y="176"/>
                  </a:lnTo>
                  <a:lnTo>
                    <a:pt x="23" y="176"/>
                  </a:lnTo>
                  <a:lnTo>
                    <a:pt x="22" y="176"/>
                  </a:lnTo>
                  <a:lnTo>
                    <a:pt x="21" y="176"/>
                  </a:lnTo>
                  <a:lnTo>
                    <a:pt x="19" y="175"/>
                  </a:lnTo>
                  <a:lnTo>
                    <a:pt x="17" y="174"/>
                  </a:lnTo>
                  <a:lnTo>
                    <a:pt x="15" y="173"/>
                  </a:lnTo>
                  <a:lnTo>
                    <a:pt x="13" y="171"/>
                  </a:lnTo>
                  <a:lnTo>
                    <a:pt x="11" y="168"/>
                  </a:lnTo>
                  <a:lnTo>
                    <a:pt x="9" y="165"/>
                  </a:lnTo>
                  <a:lnTo>
                    <a:pt x="8" y="162"/>
                  </a:lnTo>
                  <a:lnTo>
                    <a:pt x="4" y="157"/>
                  </a:lnTo>
                  <a:lnTo>
                    <a:pt x="2" y="152"/>
                  </a:lnTo>
                  <a:lnTo>
                    <a:pt x="1" y="150"/>
                  </a:lnTo>
                  <a:lnTo>
                    <a:pt x="1" y="148"/>
                  </a:lnTo>
                  <a:lnTo>
                    <a:pt x="0" y="147"/>
                  </a:lnTo>
                  <a:lnTo>
                    <a:pt x="0" y="146"/>
                  </a:lnTo>
                  <a:lnTo>
                    <a:pt x="0" y="144"/>
                  </a:lnTo>
                  <a:lnTo>
                    <a:pt x="0" y="143"/>
                  </a:lnTo>
                  <a:lnTo>
                    <a:pt x="0" y="140"/>
                  </a:lnTo>
                  <a:lnTo>
                    <a:pt x="1" y="137"/>
                  </a:lnTo>
                  <a:lnTo>
                    <a:pt x="1" y="134"/>
                  </a:lnTo>
                  <a:lnTo>
                    <a:pt x="1" y="129"/>
                  </a:lnTo>
                  <a:lnTo>
                    <a:pt x="2" y="125"/>
                  </a:lnTo>
                  <a:lnTo>
                    <a:pt x="3" y="120"/>
                  </a:lnTo>
                  <a:lnTo>
                    <a:pt x="3" y="120"/>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54" name="Freeform 75"/>
            <p:cNvSpPr/>
            <p:nvPr/>
          </p:nvSpPr>
          <p:spPr bwMode="auto">
            <a:xfrm>
              <a:off x="3543300" y="2354263"/>
              <a:ext cx="349250" cy="312738"/>
            </a:xfrm>
            <a:custGeom>
              <a:avLst/>
              <a:gdLst>
                <a:gd name="T0" fmla="*/ 175 w 220"/>
                <a:gd name="T1" fmla="*/ 176 h 197"/>
                <a:gd name="T2" fmla="*/ 174 w 220"/>
                <a:gd name="T3" fmla="*/ 158 h 197"/>
                <a:gd name="T4" fmla="*/ 175 w 220"/>
                <a:gd name="T5" fmla="*/ 132 h 197"/>
                <a:gd name="T6" fmla="*/ 177 w 220"/>
                <a:gd name="T7" fmla="*/ 105 h 197"/>
                <a:gd name="T8" fmla="*/ 178 w 220"/>
                <a:gd name="T9" fmla="*/ 81 h 197"/>
                <a:gd name="T10" fmla="*/ 178 w 220"/>
                <a:gd name="T11" fmla="*/ 60 h 197"/>
                <a:gd name="T12" fmla="*/ 176 w 220"/>
                <a:gd name="T13" fmla="*/ 45 h 197"/>
                <a:gd name="T14" fmla="*/ 171 w 220"/>
                <a:gd name="T15" fmla="*/ 35 h 197"/>
                <a:gd name="T16" fmla="*/ 162 w 220"/>
                <a:gd name="T17" fmla="*/ 30 h 197"/>
                <a:gd name="T18" fmla="*/ 148 w 220"/>
                <a:gd name="T19" fmla="*/ 29 h 197"/>
                <a:gd name="T20" fmla="*/ 131 w 220"/>
                <a:gd name="T21" fmla="*/ 30 h 197"/>
                <a:gd name="T22" fmla="*/ 117 w 220"/>
                <a:gd name="T23" fmla="*/ 32 h 197"/>
                <a:gd name="T24" fmla="*/ 98 w 220"/>
                <a:gd name="T25" fmla="*/ 34 h 197"/>
                <a:gd name="T26" fmla="*/ 74 w 220"/>
                <a:gd name="T27" fmla="*/ 37 h 197"/>
                <a:gd name="T28" fmla="*/ 45 w 220"/>
                <a:gd name="T29" fmla="*/ 40 h 197"/>
                <a:gd name="T30" fmla="*/ 12 w 220"/>
                <a:gd name="T31" fmla="*/ 43 h 197"/>
                <a:gd name="T32" fmla="*/ 12 w 220"/>
                <a:gd name="T33" fmla="*/ 26 h 197"/>
                <a:gd name="T34" fmla="*/ 48 w 220"/>
                <a:gd name="T35" fmla="*/ 24 h 197"/>
                <a:gd name="T36" fmla="*/ 85 w 220"/>
                <a:gd name="T37" fmla="*/ 19 h 197"/>
                <a:gd name="T38" fmla="*/ 109 w 220"/>
                <a:gd name="T39" fmla="*/ 15 h 197"/>
                <a:gd name="T40" fmla="*/ 125 w 220"/>
                <a:gd name="T41" fmla="*/ 12 h 197"/>
                <a:gd name="T42" fmla="*/ 136 w 220"/>
                <a:gd name="T43" fmla="*/ 10 h 197"/>
                <a:gd name="T44" fmla="*/ 144 w 220"/>
                <a:gd name="T45" fmla="*/ 7 h 197"/>
                <a:gd name="T46" fmla="*/ 149 w 220"/>
                <a:gd name="T47" fmla="*/ 6 h 197"/>
                <a:gd name="T48" fmla="*/ 151 w 220"/>
                <a:gd name="T49" fmla="*/ 4 h 197"/>
                <a:gd name="T50" fmla="*/ 154 w 220"/>
                <a:gd name="T51" fmla="*/ 1 h 197"/>
                <a:gd name="T52" fmla="*/ 162 w 220"/>
                <a:gd name="T53" fmla="*/ 0 h 197"/>
                <a:gd name="T54" fmla="*/ 172 w 220"/>
                <a:gd name="T55" fmla="*/ 0 h 197"/>
                <a:gd name="T56" fmla="*/ 185 w 220"/>
                <a:gd name="T57" fmla="*/ 3 h 197"/>
                <a:gd name="T58" fmla="*/ 200 w 220"/>
                <a:gd name="T59" fmla="*/ 9 h 197"/>
                <a:gd name="T60" fmla="*/ 212 w 220"/>
                <a:gd name="T61" fmla="*/ 16 h 197"/>
                <a:gd name="T62" fmla="*/ 218 w 220"/>
                <a:gd name="T63" fmla="*/ 21 h 197"/>
                <a:gd name="T64" fmla="*/ 219 w 220"/>
                <a:gd name="T65" fmla="*/ 27 h 197"/>
                <a:gd name="T66" fmla="*/ 215 w 220"/>
                <a:gd name="T67" fmla="*/ 42 h 197"/>
                <a:gd name="T68" fmla="*/ 212 w 220"/>
                <a:gd name="T69" fmla="*/ 49 h 197"/>
                <a:gd name="T70" fmla="*/ 210 w 220"/>
                <a:gd name="T71" fmla="*/ 59 h 197"/>
                <a:gd name="T72" fmla="*/ 209 w 220"/>
                <a:gd name="T73" fmla="*/ 72 h 197"/>
                <a:gd name="T74" fmla="*/ 208 w 220"/>
                <a:gd name="T75" fmla="*/ 87 h 197"/>
                <a:gd name="T76" fmla="*/ 207 w 220"/>
                <a:gd name="T77" fmla="*/ 106 h 197"/>
                <a:gd name="T78" fmla="*/ 207 w 220"/>
                <a:gd name="T79" fmla="*/ 127 h 197"/>
                <a:gd name="T80" fmla="*/ 207 w 220"/>
                <a:gd name="T81" fmla="*/ 145 h 197"/>
                <a:gd name="T82" fmla="*/ 206 w 220"/>
                <a:gd name="T83" fmla="*/ 160 h 197"/>
                <a:gd name="T84" fmla="*/ 204 w 220"/>
                <a:gd name="T85" fmla="*/ 171 h 197"/>
                <a:gd name="T86" fmla="*/ 202 w 220"/>
                <a:gd name="T87" fmla="*/ 179 h 197"/>
                <a:gd name="T88" fmla="*/ 198 w 220"/>
                <a:gd name="T89" fmla="*/ 186 h 197"/>
                <a:gd name="T90" fmla="*/ 194 w 220"/>
                <a:gd name="T91" fmla="*/ 193 h 197"/>
                <a:gd name="T92" fmla="*/ 191 w 220"/>
                <a:gd name="T93" fmla="*/ 196 h 197"/>
                <a:gd name="T94" fmla="*/ 188 w 220"/>
                <a:gd name="T95" fmla="*/ 196 h 197"/>
                <a:gd name="T96" fmla="*/ 184 w 220"/>
                <a:gd name="T97" fmla="*/ 192 h 197"/>
                <a:gd name="T98" fmla="*/ 178 w 220"/>
                <a:gd name="T99" fmla="*/ 18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0" h="197">
                  <a:moveTo>
                    <a:pt x="178" y="185"/>
                  </a:moveTo>
                  <a:lnTo>
                    <a:pt x="176" y="181"/>
                  </a:lnTo>
                  <a:lnTo>
                    <a:pt x="175" y="176"/>
                  </a:lnTo>
                  <a:lnTo>
                    <a:pt x="174" y="171"/>
                  </a:lnTo>
                  <a:lnTo>
                    <a:pt x="174" y="165"/>
                  </a:lnTo>
                  <a:lnTo>
                    <a:pt x="174" y="158"/>
                  </a:lnTo>
                  <a:lnTo>
                    <a:pt x="174" y="151"/>
                  </a:lnTo>
                  <a:lnTo>
                    <a:pt x="175" y="142"/>
                  </a:lnTo>
                  <a:lnTo>
                    <a:pt x="175" y="132"/>
                  </a:lnTo>
                  <a:lnTo>
                    <a:pt x="176" y="122"/>
                  </a:lnTo>
                  <a:lnTo>
                    <a:pt x="177" y="113"/>
                  </a:lnTo>
                  <a:lnTo>
                    <a:pt x="177" y="105"/>
                  </a:lnTo>
                  <a:lnTo>
                    <a:pt x="178" y="96"/>
                  </a:lnTo>
                  <a:lnTo>
                    <a:pt x="178" y="88"/>
                  </a:lnTo>
                  <a:lnTo>
                    <a:pt x="178" y="81"/>
                  </a:lnTo>
                  <a:lnTo>
                    <a:pt x="178" y="73"/>
                  </a:lnTo>
                  <a:lnTo>
                    <a:pt x="178" y="66"/>
                  </a:lnTo>
                  <a:lnTo>
                    <a:pt x="178" y="60"/>
                  </a:lnTo>
                  <a:lnTo>
                    <a:pt x="177" y="54"/>
                  </a:lnTo>
                  <a:lnTo>
                    <a:pt x="177" y="49"/>
                  </a:lnTo>
                  <a:lnTo>
                    <a:pt x="176" y="45"/>
                  </a:lnTo>
                  <a:lnTo>
                    <a:pt x="174" y="41"/>
                  </a:lnTo>
                  <a:lnTo>
                    <a:pt x="173" y="38"/>
                  </a:lnTo>
                  <a:lnTo>
                    <a:pt x="171" y="35"/>
                  </a:lnTo>
                  <a:lnTo>
                    <a:pt x="168" y="33"/>
                  </a:lnTo>
                  <a:lnTo>
                    <a:pt x="165" y="31"/>
                  </a:lnTo>
                  <a:lnTo>
                    <a:pt x="162" y="30"/>
                  </a:lnTo>
                  <a:lnTo>
                    <a:pt x="158" y="29"/>
                  </a:lnTo>
                  <a:lnTo>
                    <a:pt x="153" y="29"/>
                  </a:lnTo>
                  <a:lnTo>
                    <a:pt x="148" y="29"/>
                  </a:lnTo>
                  <a:lnTo>
                    <a:pt x="143" y="29"/>
                  </a:lnTo>
                  <a:lnTo>
                    <a:pt x="137" y="30"/>
                  </a:lnTo>
                  <a:lnTo>
                    <a:pt x="131" y="30"/>
                  </a:lnTo>
                  <a:lnTo>
                    <a:pt x="127" y="31"/>
                  </a:lnTo>
                  <a:lnTo>
                    <a:pt x="122" y="31"/>
                  </a:lnTo>
                  <a:lnTo>
                    <a:pt x="117" y="32"/>
                  </a:lnTo>
                  <a:lnTo>
                    <a:pt x="111" y="33"/>
                  </a:lnTo>
                  <a:lnTo>
                    <a:pt x="104" y="33"/>
                  </a:lnTo>
                  <a:lnTo>
                    <a:pt x="98" y="34"/>
                  </a:lnTo>
                  <a:lnTo>
                    <a:pt x="90" y="35"/>
                  </a:lnTo>
                  <a:lnTo>
                    <a:pt x="82" y="36"/>
                  </a:lnTo>
                  <a:lnTo>
                    <a:pt x="74" y="37"/>
                  </a:lnTo>
                  <a:lnTo>
                    <a:pt x="65" y="38"/>
                  </a:lnTo>
                  <a:lnTo>
                    <a:pt x="55" y="39"/>
                  </a:lnTo>
                  <a:lnTo>
                    <a:pt x="45" y="40"/>
                  </a:lnTo>
                  <a:lnTo>
                    <a:pt x="35" y="41"/>
                  </a:lnTo>
                  <a:lnTo>
                    <a:pt x="23" y="42"/>
                  </a:lnTo>
                  <a:lnTo>
                    <a:pt x="12" y="43"/>
                  </a:lnTo>
                  <a:lnTo>
                    <a:pt x="0" y="45"/>
                  </a:lnTo>
                  <a:lnTo>
                    <a:pt x="0" y="26"/>
                  </a:lnTo>
                  <a:lnTo>
                    <a:pt x="12" y="26"/>
                  </a:lnTo>
                  <a:lnTo>
                    <a:pt x="24" y="25"/>
                  </a:lnTo>
                  <a:lnTo>
                    <a:pt x="36" y="25"/>
                  </a:lnTo>
                  <a:lnTo>
                    <a:pt x="48" y="24"/>
                  </a:lnTo>
                  <a:lnTo>
                    <a:pt x="60" y="22"/>
                  </a:lnTo>
                  <a:lnTo>
                    <a:pt x="73" y="21"/>
                  </a:lnTo>
                  <a:lnTo>
                    <a:pt x="85" y="19"/>
                  </a:lnTo>
                  <a:lnTo>
                    <a:pt x="98" y="16"/>
                  </a:lnTo>
                  <a:lnTo>
                    <a:pt x="104" y="15"/>
                  </a:lnTo>
                  <a:lnTo>
                    <a:pt x="109" y="15"/>
                  </a:lnTo>
                  <a:lnTo>
                    <a:pt x="115" y="14"/>
                  </a:lnTo>
                  <a:lnTo>
                    <a:pt x="120" y="13"/>
                  </a:lnTo>
                  <a:lnTo>
                    <a:pt x="125" y="12"/>
                  </a:lnTo>
                  <a:lnTo>
                    <a:pt x="129" y="11"/>
                  </a:lnTo>
                  <a:lnTo>
                    <a:pt x="133" y="10"/>
                  </a:lnTo>
                  <a:lnTo>
                    <a:pt x="136" y="10"/>
                  </a:lnTo>
                  <a:lnTo>
                    <a:pt x="139" y="9"/>
                  </a:lnTo>
                  <a:lnTo>
                    <a:pt x="142" y="8"/>
                  </a:lnTo>
                  <a:lnTo>
                    <a:pt x="144" y="7"/>
                  </a:lnTo>
                  <a:lnTo>
                    <a:pt x="146" y="7"/>
                  </a:lnTo>
                  <a:lnTo>
                    <a:pt x="148" y="6"/>
                  </a:lnTo>
                  <a:lnTo>
                    <a:pt x="149" y="6"/>
                  </a:lnTo>
                  <a:lnTo>
                    <a:pt x="150" y="5"/>
                  </a:lnTo>
                  <a:lnTo>
                    <a:pt x="151" y="5"/>
                  </a:lnTo>
                  <a:lnTo>
                    <a:pt x="151" y="4"/>
                  </a:lnTo>
                  <a:lnTo>
                    <a:pt x="152" y="3"/>
                  </a:lnTo>
                  <a:lnTo>
                    <a:pt x="153" y="2"/>
                  </a:lnTo>
                  <a:lnTo>
                    <a:pt x="154" y="1"/>
                  </a:lnTo>
                  <a:lnTo>
                    <a:pt x="157" y="1"/>
                  </a:lnTo>
                  <a:lnTo>
                    <a:pt x="159" y="0"/>
                  </a:lnTo>
                  <a:lnTo>
                    <a:pt x="162" y="0"/>
                  </a:lnTo>
                  <a:lnTo>
                    <a:pt x="166" y="0"/>
                  </a:lnTo>
                  <a:lnTo>
                    <a:pt x="169" y="0"/>
                  </a:lnTo>
                  <a:lnTo>
                    <a:pt x="172" y="0"/>
                  </a:lnTo>
                  <a:lnTo>
                    <a:pt x="176" y="1"/>
                  </a:lnTo>
                  <a:lnTo>
                    <a:pt x="180" y="2"/>
                  </a:lnTo>
                  <a:lnTo>
                    <a:pt x="185" y="3"/>
                  </a:lnTo>
                  <a:lnTo>
                    <a:pt x="189" y="5"/>
                  </a:lnTo>
                  <a:lnTo>
                    <a:pt x="195" y="7"/>
                  </a:lnTo>
                  <a:lnTo>
                    <a:pt x="200" y="9"/>
                  </a:lnTo>
                  <a:lnTo>
                    <a:pt x="204" y="12"/>
                  </a:lnTo>
                  <a:lnTo>
                    <a:pt x="208" y="14"/>
                  </a:lnTo>
                  <a:lnTo>
                    <a:pt x="212" y="16"/>
                  </a:lnTo>
                  <a:lnTo>
                    <a:pt x="214" y="18"/>
                  </a:lnTo>
                  <a:lnTo>
                    <a:pt x="217" y="20"/>
                  </a:lnTo>
                  <a:lnTo>
                    <a:pt x="218" y="21"/>
                  </a:lnTo>
                  <a:lnTo>
                    <a:pt x="219" y="22"/>
                  </a:lnTo>
                  <a:lnTo>
                    <a:pt x="220" y="23"/>
                  </a:lnTo>
                  <a:lnTo>
                    <a:pt x="219" y="27"/>
                  </a:lnTo>
                  <a:lnTo>
                    <a:pt x="218" y="32"/>
                  </a:lnTo>
                  <a:lnTo>
                    <a:pt x="217" y="37"/>
                  </a:lnTo>
                  <a:lnTo>
                    <a:pt x="215" y="42"/>
                  </a:lnTo>
                  <a:lnTo>
                    <a:pt x="214" y="44"/>
                  </a:lnTo>
                  <a:lnTo>
                    <a:pt x="213" y="46"/>
                  </a:lnTo>
                  <a:lnTo>
                    <a:pt x="212" y="49"/>
                  </a:lnTo>
                  <a:lnTo>
                    <a:pt x="212" y="52"/>
                  </a:lnTo>
                  <a:lnTo>
                    <a:pt x="211" y="55"/>
                  </a:lnTo>
                  <a:lnTo>
                    <a:pt x="210" y="59"/>
                  </a:lnTo>
                  <a:lnTo>
                    <a:pt x="210" y="63"/>
                  </a:lnTo>
                  <a:lnTo>
                    <a:pt x="209" y="67"/>
                  </a:lnTo>
                  <a:lnTo>
                    <a:pt x="209" y="72"/>
                  </a:lnTo>
                  <a:lnTo>
                    <a:pt x="208" y="77"/>
                  </a:lnTo>
                  <a:lnTo>
                    <a:pt x="208" y="82"/>
                  </a:lnTo>
                  <a:lnTo>
                    <a:pt x="208" y="87"/>
                  </a:lnTo>
                  <a:lnTo>
                    <a:pt x="208" y="93"/>
                  </a:lnTo>
                  <a:lnTo>
                    <a:pt x="208" y="100"/>
                  </a:lnTo>
                  <a:lnTo>
                    <a:pt x="207" y="106"/>
                  </a:lnTo>
                  <a:lnTo>
                    <a:pt x="207" y="113"/>
                  </a:lnTo>
                  <a:lnTo>
                    <a:pt x="207" y="120"/>
                  </a:lnTo>
                  <a:lnTo>
                    <a:pt x="207" y="127"/>
                  </a:lnTo>
                  <a:lnTo>
                    <a:pt x="207" y="133"/>
                  </a:lnTo>
                  <a:lnTo>
                    <a:pt x="207" y="140"/>
                  </a:lnTo>
                  <a:lnTo>
                    <a:pt x="207" y="145"/>
                  </a:lnTo>
                  <a:lnTo>
                    <a:pt x="206" y="150"/>
                  </a:lnTo>
                  <a:lnTo>
                    <a:pt x="206" y="155"/>
                  </a:lnTo>
                  <a:lnTo>
                    <a:pt x="206" y="160"/>
                  </a:lnTo>
                  <a:lnTo>
                    <a:pt x="205" y="164"/>
                  </a:lnTo>
                  <a:lnTo>
                    <a:pt x="204" y="168"/>
                  </a:lnTo>
                  <a:lnTo>
                    <a:pt x="204" y="171"/>
                  </a:lnTo>
                  <a:lnTo>
                    <a:pt x="203" y="174"/>
                  </a:lnTo>
                  <a:lnTo>
                    <a:pt x="203" y="177"/>
                  </a:lnTo>
                  <a:lnTo>
                    <a:pt x="202" y="179"/>
                  </a:lnTo>
                  <a:lnTo>
                    <a:pt x="201" y="181"/>
                  </a:lnTo>
                  <a:lnTo>
                    <a:pt x="200" y="182"/>
                  </a:lnTo>
                  <a:lnTo>
                    <a:pt x="198" y="186"/>
                  </a:lnTo>
                  <a:lnTo>
                    <a:pt x="197" y="189"/>
                  </a:lnTo>
                  <a:lnTo>
                    <a:pt x="195" y="191"/>
                  </a:lnTo>
                  <a:lnTo>
                    <a:pt x="194" y="193"/>
                  </a:lnTo>
                  <a:lnTo>
                    <a:pt x="193" y="195"/>
                  </a:lnTo>
                  <a:lnTo>
                    <a:pt x="192" y="196"/>
                  </a:lnTo>
                  <a:lnTo>
                    <a:pt x="191" y="196"/>
                  </a:lnTo>
                  <a:lnTo>
                    <a:pt x="190" y="197"/>
                  </a:lnTo>
                  <a:lnTo>
                    <a:pt x="189" y="196"/>
                  </a:lnTo>
                  <a:lnTo>
                    <a:pt x="188" y="196"/>
                  </a:lnTo>
                  <a:lnTo>
                    <a:pt x="187" y="195"/>
                  </a:lnTo>
                  <a:lnTo>
                    <a:pt x="186" y="193"/>
                  </a:lnTo>
                  <a:lnTo>
                    <a:pt x="184" y="192"/>
                  </a:lnTo>
                  <a:lnTo>
                    <a:pt x="183" y="190"/>
                  </a:lnTo>
                  <a:lnTo>
                    <a:pt x="180" y="187"/>
                  </a:lnTo>
                  <a:lnTo>
                    <a:pt x="178" y="185"/>
                  </a:lnTo>
                  <a:lnTo>
                    <a:pt x="178" y="185"/>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55" name="Freeform 76"/>
            <p:cNvSpPr/>
            <p:nvPr/>
          </p:nvSpPr>
          <p:spPr bwMode="auto">
            <a:xfrm>
              <a:off x="3376613" y="2444750"/>
              <a:ext cx="352425" cy="398463"/>
            </a:xfrm>
            <a:custGeom>
              <a:avLst/>
              <a:gdLst>
                <a:gd name="T0" fmla="*/ 141 w 222"/>
                <a:gd name="T1" fmla="*/ 190 h 251"/>
                <a:gd name="T2" fmla="*/ 119 w 222"/>
                <a:gd name="T3" fmla="*/ 208 h 251"/>
                <a:gd name="T4" fmla="*/ 95 w 222"/>
                <a:gd name="T5" fmla="*/ 222 h 251"/>
                <a:gd name="T6" fmla="*/ 71 w 222"/>
                <a:gd name="T7" fmla="*/ 234 h 251"/>
                <a:gd name="T8" fmla="*/ 51 w 222"/>
                <a:gd name="T9" fmla="*/ 240 h 251"/>
                <a:gd name="T10" fmla="*/ 39 w 222"/>
                <a:gd name="T11" fmla="*/ 244 h 251"/>
                <a:gd name="T12" fmla="*/ 29 w 222"/>
                <a:gd name="T13" fmla="*/ 246 h 251"/>
                <a:gd name="T14" fmla="*/ 20 w 222"/>
                <a:gd name="T15" fmla="*/ 248 h 251"/>
                <a:gd name="T16" fmla="*/ 13 w 222"/>
                <a:gd name="T17" fmla="*/ 250 h 251"/>
                <a:gd name="T18" fmla="*/ 8 w 222"/>
                <a:gd name="T19" fmla="*/ 251 h 251"/>
                <a:gd name="T20" fmla="*/ 4 w 222"/>
                <a:gd name="T21" fmla="*/ 251 h 251"/>
                <a:gd name="T22" fmla="*/ 1 w 222"/>
                <a:gd name="T23" fmla="*/ 251 h 251"/>
                <a:gd name="T24" fmla="*/ 0 w 222"/>
                <a:gd name="T25" fmla="*/ 250 h 251"/>
                <a:gd name="T26" fmla="*/ 0 w 222"/>
                <a:gd name="T27" fmla="*/ 249 h 251"/>
                <a:gd name="T28" fmla="*/ 4 w 222"/>
                <a:gd name="T29" fmla="*/ 247 h 251"/>
                <a:gd name="T30" fmla="*/ 7 w 222"/>
                <a:gd name="T31" fmla="*/ 245 h 251"/>
                <a:gd name="T32" fmla="*/ 12 w 222"/>
                <a:gd name="T33" fmla="*/ 242 h 251"/>
                <a:gd name="T34" fmla="*/ 19 w 222"/>
                <a:gd name="T35" fmla="*/ 239 h 251"/>
                <a:gd name="T36" fmla="*/ 27 w 222"/>
                <a:gd name="T37" fmla="*/ 235 h 251"/>
                <a:gd name="T38" fmla="*/ 36 w 222"/>
                <a:gd name="T39" fmla="*/ 231 h 251"/>
                <a:gd name="T40" fmla="*/ 51 w 222"/>
                <a:gd name="T41" fmla="*/ 225 h 251"/>
                <a:gd name="T42" fmla="*/ 70 w 222"/>
                <a:gd name="T43" fmla="*/ 214 h 251"/>
                <a:gd name="T44" fmla="*/ 88 w 222"/>
                <a:gd name="T45" fmla="*/ 202 h 251"/>
                <a:gd name="T46" fmla="*/ 106 w 222"/>
                <a:gd name="T47" fmla="*/ 189 h 251"/>
                <a:gd name="T48" fmla="*/ 122 w 222"/>
                <a:gd name="T49" fmla="*/ 174 h 251"/>
                <a:gd name="T50" fmla="*/ 136 w 222"/>
                <a:gd name="T51" fmla="*/ 159 h 251"/>
                <a:gd name="T52" fmla="*/ 148 w 222"/>
                <a:gd name="T53" fmla="*/ 144 h 251"/>
                <a:gd name="T54" fmla="*/ 157 w 222"/>
                <a:gd name="T55" fmla="*/ 130 h 251"/>
                <a:gd name="T56" fmla="*/ 164 w 222"/>
                <a:gd name="T57" fmla="*/ 116 h 251"/>
                <a:gd name="T58" fmla="*/ 169 w 222"/>
                <a:gd name="T59" fmla="*/ 101 h 251"/>
                <a:gd name="T60" fmla="*/ 174 w 222"/>
                <a:gd name="T61" fmla="*/ 84 h 251"/>
                <a:gd name="T62" fmla="*/ 179 w 222"/>
                <a:gd name="T63" fmla="*/ 66 h 251"/>
                <a:gd name="T64" fmla="*/ 182 w 222"/>
                <a:gd name="T65" fmla="*/ 48 h 251"/>
                <a:gd name="T66" fmla="*/ 183 w 222"/>
                <a:gd name="T67" fmla="*/ 34 h 251"/>
                <a:gd name="T68" fmla="*/ 183 w 222"/>
                <a:gd name="T69" fmla="*/ 23 h 251"/>
                <a:gd name="T70" fmla="*/ 182 w 222"/>
                <a:gd name="T71" fmla="*/ 16 h 251"/>
                <a:gd name="T72" fmla="*/ 179 w 222"/>
                <a:gd name="T73" fmla="*/ 13 h 251"/>
                <a:gd name="T74" fmla="*/ 177 w 222"/>
                <a:gd name="T75" fmla="*/ 10 h 251"/>
                <a:gd name="T76" fmla="*/ 175 w 222"/>
                <a:gd name="T77" fmla="*/ 7 h 251"/>
                <a:gd name="T78" fmla="*/ 175 w 222"/>
                <a:gd name="T79" fmla="*/ 4 h 251"/>
                <a:gd name="T80" fmla="*/ 177 w 222"/>
                <a:gd name="T81" fmla="*/ 1 h 251"/>
                <a:gd name="T82" fmla="*/ 180 w 222"/>
                <a:gd name="T83" fmla="*/ 0 h 251"/>
                <a:gd name="T84" fmla="*/ 184 w 222"/>
                <a:gd name="T85" fmla="*/ 0 h 251"/>
                <a:gd name="T86" fmla="*/ 190 w 222"/>
                <a:gd name="T87" fmla="*/ 1 h 251"/>
                <a:gd name="T88" fmla="*/ 200 w 222"/>
                <a:gd name="T89" fmla="*/ 4 h 251"/>
                <a:gd name="T90" fmla="*/ 211 w 222"/>
                <a:gd name="T91" fmla="*/ 9 h 251"/>
                <a:gd name="T92" fmla="*/ 217 w 222"/>
                <a:gd name="T93" fmla="*/ 13 h 251"/>
                <a:gd name="T94" fmla="*/ 221 w 222"/>
                <a:gd name="T95" fmla="*/ 18 h 251"/>
                <a:gd name="T96" fmla="*/ 222 w 222"/>
                <a:gd name="T97" fmla="*/ 23 h 251"/>
                <a:gd name="T98" fmla="*/ 222 w 222"/>
                <a:gd name="T99" fmla="*/ 31 h 251"/>
                <a:gd name="T100" fmla="*/ 220 w 222"/>
                <a:gd name="T101" fmla="*/ 40 h 251"/>
                <a:gd name="T102" fmla="*/ 216 w 222"/>
                <a:gd name="T103" fmla="*/ 51 h 251"/>
                <a:gd name="T104" fmla="*/ 213 w 222"/>
                <a:gd name="T105" fmla="*/ 65 h 251"/>
                <a:gd name="T106" fmla="*/ 208 w 222"/>
                <a:gd name="T107" fmla="*/ 83 h 251"/>
                <a:gd name="T108" fmla="*/ 202 w 222"/>
                <a:gd name="T109" fmla="*/ 103 h 251"/>
                <a:gd name="T110" fmla="*/ 196 w 222"/>
                <a:gd name="T111" fmla="*/ 119 h 251"/>
                <a:gd name="T112" fmla="*/ 190 w 222"/>
                <a:gd name="T113" fmla="*/ 130 h 251"/>
                <a:gd name="T114" fmla="*/ 183 w 222"/>
                <a:gd name="T115" fmla="*/ 141 h 251"/>
                <a:gd name="T116" fmla="*/ 175 w 222"/>
                <a:gd name="T117" fmla="*/ 151 h 251"/>
                <a:gd name="T118" fmla="*/ 167 w 222"/>
                <a:gd name="T119" fmla="*/ 163 h 251"/>
                <a:gd name="T120" fmla="*/ 157 w 222"/>
                <a:gd name="T121" fmla="*/ 174 h 251"/>
                <a:gd name="T122" fmla="*/ 151 w 222"/>
                <a:gd name="T123" fmla="*/ 18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2" h="251">
                  <a:moveTo>
                    <a:pt x="151" y="180"/>
                  </a:moveTo>
                  <a:lnTo>
                    <a:pt x="141" y="190"/>
                  </a:lnTo>
                  <a:lnTo>
                    <a:pt x="130" y="199"/>
                  </a:lnTo>
                  <a:lnTo>
                    <a:pt x="119" y="208"/>
                  </a:lnTo>
                  <a:lnTo>
                    <a:pt x="107" y="215"/>
                  </a:lnTo>
                  <a:lnTo>
                    <a:pt x="95" y="222"/>
                  </a:lnTo>
                  <a:lnTo>
                    <a:pt x="83" y="228"/>
                  </a:lnTo>
                  <a:lnTo>
                    <a:pt x="71" y="234"/>
                  </a:lnTo>
                  <a:lnTo>
                    <a:pt x="58" y="239"/>
                  </a:lnTo>
                  <a:lnTo>
                    <a:pt x="51" y="240"/>
                  </a:lnTo>
                  <a:lnTo>
                    <a:pt x="45" y="242"/>
                  </a:lnTo>
                  <a:lnTo>
                    <a:pt x="39" y="244"/>
                  </a:lnTo>
                  <a:lnTo>
                    <a:pt x="34" y="245"/>
                  </a:lnTo>
                  <a:lnTo>
                    <a:pt x="29" y="246"/>
                  </a:lnTo>
                  <a:lnTo>
                    <a:pt x="24" y="247"/>
                  </a:lnTo>
                  <a:lnTo>
                    <a:pt x="20" y="248"/>
                  </a:lnTo>
                  <a:lnTo>
                    <a:pt x="16" y="249"/>
                  </a:lnTo>
                  <a:lnTo>
                    <a:pt x="13" y="250"/>
                  </a:lnTo>
                  <a:lnTo>
                    <a:pt x="10" y="250"/>
                  </a:lnTo>
                  <a:lnTo>
                    <a:pt x="8" y="251"/>
                  </a:lnTo>
                  <a:lnTo>
                    <a:pt x="6" y="251"/>
                  </a:lnTo>
                  <a:lnTo>
                    <a:pt x="4" y="251"/>
                  </a:lnTo>
                  <a:lnTo>
                    <a:pt x="3" y="251"/>
                  </a:lnTo>
                  <a:lnTo>
                    <a:pt x="1" y="251"/>
                  </a:lnTo>
                  <a:lnTo>
                    <a:pt x="0" y="250"/>
                  </a:lnTo>
                  <a:lnTo>
                    <a:pt x="0" y="250"/>
                  </a:lnTo>
                  <a:lnTo>
                    <a:pt x="0" y="249"/>
                  </a:lnTo>
                  <a:lnTo>
                    <a:pt x="0" y="249"/>
                  </a:lnTo>
                  <a:lnTo>
                    <a:pt x="1" y="248"/>
                  </a:lnTo>
                  <a:lnTo>
                    <a:pt x="4" y="247"/>
                  </a:lnTo>
                  <a:lnTo>
                    <a:pt x="5" y="246"/>
                  </a:lnTo>
                  <a:lnTo>
                    <a:pt x="7" y="245"/>
                  </a:lnTo>
                  <a:lnTo>
                    <a:pt x="10" y="243"/>
                  </a:lnTo>
                  <a:lnTo>
                    <a:pt x="12" y="242"/>
                  </a:lnTo>
                  <a:lnTo>
                    <a:pt x="16" y="241"/>
                  </a:lnTo>
                  <a:lnTo>
                    <a:pt x="19" y="239"/>
                  </a:lnTo>
                  <a:lnTo>
                    <a:pt x="23" y="237"/>
                  </a:lnTo>
                  <a:lnTo>
                    <a:pt x="27" y="235"/>
                  </a:lnTo>
                  <a:lnTo>
                    <a:pt x="31" y="234"/>
                  </a:lnTo>
                  <a:lnTo>
                    <a:pt x="36" y="231"/>
                  </a:lnTo>
                  <a:lnTo>
                    <a:pt x="41" y="229"/>
                  </a:lnTo>
                  <a:lnTo>
                    <a:pt x="51" y="225"/>
                  </a:lnTo>
                  <a:lnTo>
                    <a:pt x="60" y="220"/>
                  </a:lnTo>
                  <a:lnTo>
                    <a:pt x="70" y="214"/>
                  </a:lnTo>
                  <a:lnTo>
                    <a:pt x="79" y="208"/>
                  </a:lnTo>
                  <a:lnTo>
                    <a:pt x="88" y="202"/>
                  </a:lnTo>
                  <a:lnTo>
                    <a:pt x="97" y="196"/>
                  </a:lnTo>
                  <a:lnTo>
                    <a:pt x="106" y="189"/>
                  </a:lnTo>
                  <a:lnTo>
                    <a:pt x="114" y="182"/>
                  </a:lnTo>
                  <a:lnTo>
                    <a:pt x="122" y="174"/>
                  </a:lnTo>
                  <a:lnTo>
                    <a:pt x="130" y="167"/>
                  </a:lnTo>
                  <a:lnTo>
                    <a:pt x="136" y="159"/>
                  </a:lnTo>
                  <a:lnTo>
                    <a:pt x="142" y="152"/>
                  </a:lnTo>
                  <a:lnTo>
                    <a:pt x="148" y="144"/>
                  </a:lnTo>
                  <a:lnTo>
                    <a:pt x="153" y="137"/>
                  </a:lnTo>
                  <a:lnTo>
                    <a:pt x="157" y="130"/>
                  </a:lnTo>
                  <a:lnTo>
                    <a:pt x="161" y="123"/>
                  </a:lnTo>
                  <a:lnTo>
                    <a:pt x="164" y="116"/>
                  </a:lnTo>
                  <a:lnTo>
                    <a:pt x="167" y="108"/>
                  </a:lnTo>
                  <a:lnTo>
                    <a:pt x="169" y="101"/>
                  </a:lnTo>
                  <a:lnTo>
                    <a:pt x="172" y="93"/>
                  </a:lnTo>
                  <a:lnTo>
                    <a:pt x="174" y="84"/>
                  </a:lnTo>
                  <a:lnTo>
                    <a:pt x="177" y="75"/>
                  </a:lnTo>
                  <a:lnTo>
                    <a:pt x="179" y="66"/>
                  </a:lnTo>
                  <a:lnTo>
                    <a:pt x="181" y="56"/>
                  </a:lnTo>
                  <a:lnTo>
                    <a:pt x="182" y="48"/>
                  </a:lnTo>
                  <a:lnTo>
                    <a:pt x="182" y="40"/>
                  </a:lnTo>
                  <a:lnTo>
                    <a:pt x="183" y="34"/>
                  </a:lnTo>
                  <a:lnTo>
                    <a:pt x="183" y="28"/>
                  </a:lnTo>
                  <a:lnTo>
                    <a:pt x="183" y="23"/>
                  </a:lnTo>
                  <a:lnTo>
                    <a:pt x="182" y="19"/>
                  </a:lnTo>
                  <a:lnTo>
                    <a:pt x="182" y="16"/>
                  </a:lnTo>
                  <a:lnTo>
                    <a:pt x="181" y="14"/>
                  </a:lnTo>
                  <a:lnTo>
                    <a:pt x="179" y="13"/>
                  </a:lnTo>
                  <a:lnTo>
                    <a:pt x="178" y="11"/>
                  </a:lnTo>
                  <a:lnTo>
                    <a:pt x="177" y="10"/>
                  </a:lnTo>
                  <a:lnTo>
                    <a:pt x="176" y="9"/>
                  </a:lnTo>
                  <a:lnTo>
                    <a:pt x="175" y="7"/>
                  </a:lnTo>
                  <a:lnTo>
                    <a:pt x="175" y="5"/>
                  </a:lnTo>
                  <a:lnTo>
                    <a:pt x="175" y="4"/>
                  </a:lnTo>
                  <a:lnTo>
                    <a:pt x="176" y="2"/>
                  </a:lnTo>
                  <a:lnTo>
                    <a:pt x="177" y="1"/>
                  </a:lnTo>
                  <a:lnTo>
                    <a:pt x="178" y="0"/>
                  </a:lnTo>
                  <a:lnTo>
                    <a:pt x="180" y="0"/>
                  </a:lnTo>
                  <a:lnTo>
                    <a:pt x="182" y="0"/>
                  </a:lnTo>
                  <a:lnTo>
                    <a:pt x="184" y="0"/>
                  </a:lnTo>
                  <a:lnTo>
                    <a:pt x="187" y="0"/>
                  </a:lnTo>
                  <a:lnTo>
                    <a:pt x="190" y="1"/>
                  </a:lnTo>
                  <a:lnTo>
                    <a:pt x="193" y="2"/>
                  </a:lnTo>
                  <a:lnTo>
                    <a:pt x="200" y="4"/>
                  </a:lnTo>
                  <a:lnTo>
                    <a:pt x="206" y="7"/>
                  </a:lnTo>
                  <a:lnTo>
                    <a:pt x="211" y="9"/>
                  </a:lnTo>
                  <a:lnTo>
                    <a:pt x="215" y="11"/>
                  </a:lnTo>
                  <a:lnTo>
                    <a:pt x="217" y="13"/>
                  </a:lnTo>
                  <a:lnTo>
                    <a:pt x="220" y="15"/>
                  </a:lnTo>
                  <a:lnTo>
                    <a:pt x="221" y="18"/>
                  </a:lnTo>
                  <a:lnTo>
                    <a:pt x="222" y="20"/>
                  </a:lnTo>
                  <a:lnTo>
                    <a:pt x="222" y="23"/>
                  </a:lnTo>
                  <a:lnTo>
                    <a:pt x="222" y="27"/>
                  </a:lnTo>
                  <a:lnTo>
                    <a:pt x="222" y="31"/>
                  </a:lnTo>
                  <a:lnTo>
                    <a:pt x="221" y="35"/>
                  </a:lnTo>
                  <a:lnTo>
                    <a:pt x="220" y="40"/>
                  </a:lnTo>
                  <a:lnTo>
                    <a:pt x="219" y="45"/>
                  </a:lnTo>
                  <a:lnTo>
                    <a:pt x="216" y="51"/>
                  </a:lnTo>
                  <a:lnTo>
                    <a:pt x="215" y="58"/>
                  </a:lnTo>
                  <a:lnTo>
                    <a:pt x="213" y="65"/>
                  </a:lnTo>
                  <a:lnTo>
                    <a:pt x="211" y="73"/>
                  </a:lnTo>
                  <a:lnTo>
                    <a:pt x="208" y="83"/>
                  </a:lnTo>
                  <a:lnTo>
                    <a:pt x="206" y="92"/>
                  </a:lnTo>
                  <a:lnTo>
                    <a:pt x="202" y="103"/>
                  </a:lnTo>
                  <a:lnTo>
                    <a:pt x="198" y="114"/>
                  </a:lnTo>
                  <a:lnTo>
                    <a:pt x="196" y="119"/>
                  </a:lnTo>
                  <a:lnTo>
                    <a:pt x="193" y="124"/>
                  </a:lnTo>
                  <a:lnTo>
                    <a:pt x="190" y="130"/>
                  </a:lnTo>
                  <a:lnTo>
                    <a:pt x="187" y="135"/>
                  </a:lnTo>
                  <a:lnTo>
                    <a:pt x="183" y="141"/>
                  </a:lnTo>
                  <a:lnTo>
                    <a:pt x="179" y="146"/>
                  </a:lnTo>
                  <a:lnTo>
                    <a:pt x="175" y="151"/>
                  </a:lnTo>
                  <a:lnTo>
                    <a:pt x="171" y="157"/>
                  </a:lnTo>
                  <a:lnTo>
                    <a:pt x="167" y="163"/>
                  </a:lnTo>
                  <a:lnTo>
                    <a:pt x="162" y="168"/>
                  </a:lnTo>
                  <a:lnTo>
                    <a:pt x="157" y="174"/>
                  </a:lnTo>
                  <a:lnTo>
                    <a:pt x="151" y="180"/>
                  </a:lnTo>
                  <a:lnTo>
                    <a:pt x="151" y="180"/>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56" name="Freeform 77"/>
            <p:cNvSpPr/>
            <p:nvPr/>
          </p:nvSpPr>
          <p:spPr bwMode="auto">
            <a:xfrm>
              <a:off x="3719513" y="2655888"/>
              <a:ext cx="196850" cy="179388"/>
            </a:xfrm>
            <a:custGeom>
              <a:avLst/>
              <a:gdLst>
                <a:gd name="T0" fmla="*/ 87 w 124"/>
                <a:gd name="T1" fmla="*/ 35 h 113"/>
                <a:gd name="T2" fmla="*/ 94 w 124"/>
                <a:gd name="T3" fmla="*/ 40 h 113"/>
                <a:gd name="T4" fmla="*/ 101 w 124"/>
                <a:gd name="T5" fmla="*/ 46 h 113"/>
                <a:gd name="T6" fmla="*/ 107 w 124"/>
                <a:gd name="T7" fmla="*/ 52 h 113"/>
                <a:gd name="T8" fmla="*/ 112 w 124"/>
                <a:gd name="T9" fmla="*/ 58 h 113"/>
                <a:gd name="T10" fmla="*/ 117 w 124"/>
                <a:gd name="T11" fmla="*/ 64 h 113"/>
                <a:gd name="T12" fmla="*/ 120 w 124"/>
                <a:gd name="T13" fmla="*/ 71 h 113"/>
                <a:gd name="T14" fmla="*/ 122 w 124"/>
                <a:gd name="T15" fmla="*/ 78 h 113"/>
                <a:gd name="T16" fmla="*/ 124 w 124"/>
                <a:gd name="T17" fmla="*/ 84 h 113"/>
                <a:gd name="T18" fmla="*/ 124 w 124"/>
                <a:gd name="T19" fmla="*/ 91 h 113"/>
                <a:gd name="T20" fmla="*/ 124 w 124"/>
                <a:gd name="T21" fmla="*/ 97 h 113"/>
                <a:gd name="T22" fmla="*/ 124 w 124"/>
                <a:gd name="T23" fmla="*/ 102 h 113"/>
                <a:gd name="T24" fmla="*/ 124 w 124"/>
                <a:gd name="T25" fmla="*/ 106 h 113"/>
                <a:gd name="T26" fmla="*/ 124 w 124"/>
                <a:gd name="T27" fmla="*/ 109 h 113"/>
                <a:gd name="T28" fmla="*/ 123 w 124"/>
                <a:gd name="T29" fmla="*/ 111 h 113"/>
                <a:gd name="T30" fmla="*/ 122 w 124"/>
                <a:gd name="T31" fmla="*/ 112 h 113"/>
                <a:gd name="T32" fmla="*/ 121 w 124"/>
                <a:gd name="T33" fmla="*/ 113 h 113"/>
                <a:gd name="T34" fmla="*/ 119 w 124"/>
                <a:gd name="T35" fmla="*/ 112 h 113"/>
                <a:gd name="T36" fmla="*/ 116 w 124"/>
                <a:gd name="T37" fmla="*/ 111 h 113"/>
                <a:gd name="T38" fmla="*/ 112 w 124"/>
                <a:gd name="T39" fmla="*/ 109 h 113"/>
                <a:gd name="T40" fmla="*/ 108 w 124"/>
                <a:gd name="T41" fmla="*/ 106 h 113"/>
                <a:gd name="T42" fmla="*/ 102 w 124"/>
                <a:gd name="T43" fmla="*/ 102 h 113"/>
                <a:gd name="T44" fmla="*/ 96 w 124"/>
                <a:gd name="T45" fmla="*/ 97 h 113"/>
                <a:gd name="T46" fmla="*/ 89 w 124"/>
                <a:gd name="T47" fmla="*/ 91 h 113"/>
                <a:gd name="T48" fmla="*/ 82 w 124"/>
                <a:gd name="T49" fmla="*/ 84 h 113"/>
                <a:gd name="T50" fmla="*/ 66 w 124"/>
                <a:gd name="T51" fmla="*/ 70 h 113"/>
                <a:gd name="T52" fmla="*/ 50 w 124"/>
                <a:gd name="T53" fmla="*/ 56 h 113"/>
                <a:gd name="T54" fmla="*/ 43 w 124"/>
                <a:gd name="T55" fmla="*/ 49 h 113"/>
                <a:gd name="T56" fmla="*/ 36 w 124"/>
                <a:gd name="T57" fmla="*/ 42 h 113"/>
                <a:gd name="T58" fmla="*/ 29 w 124"/>
                <a:gd name="T59" fmla="*/ 35 h 113"/>
                <a:gd name="T60" fmla="*/ 23 w 124"/>
                <a:gd name="T61" fmla="*/ 28 h 113"/>
                <a:gd name="T62" fmla="*/ 17 w 124"/>
                <a:gd name="T63" fmla="*/ 21 h 113"/>
                <a:gd name="T64" fmla="*/ 12 w 124"/>
                <a:gd name="T65" fmla="*/ 15 h 113"/>
                <a:gd name="T66" fmla="*/ 8 w 124"/>
                <a:gd name="T67" fmla="*/ 11 h 113"/>
                <a:gd name="T68" fmla="*/ 6 w 124"/>
                <a:gd name="T69" fmla="*/ 8 h 113"/>
                <a:gd name="T70" fmla="*/ 4 w 124"/>
                <a:gd name="T71" fmla="*/ 7 h 113"/>
                <a:gd name="T72" fmla="*/ 3 w 124"/>
                <a:gd name="T73" fmla="*/ 5 h 113"/>
                <a:gd name="T74" fmla="*/ 1 w 124"/>
                <a:gd name="T75" fmla="*/ 4 h 113"/>
                <a:gd name="T76" fmla="*/ 1 w 124"/>
                <a:gd name="T77" fmla="*/ 2 h 113"/>
                <a:gd name="T78" fmla="*/ 0 w 124"/>
                <a:gd name="T79" fmla="*/ 1 h 113"/>
                <a:gd name="T80" fmla="*/ 0 w 124"/>
                <a:gd name="T81" fmla="*/ 1 h 113"/>
                <a:gd name="T82" fmla="*/ 1 w 124"/>
                <a:gd name="T83" fmla="*/ 0 h 113"/>
                <a:gd name="T84" fmla="*/ 1 w 124"/>
                <a:gd name="T85" fmla="*/ 0 h 113"/>
                <a:gd name="T86" fmla="*/ 3 w 124"/>
                <a:gd name="T87" fmla="*/ 0 h 113"/>
                <a:gd name="T88" fmla="*/ 4 w 124"/>
                <a:gd name="T89" fmla="*/ 0 h 113"/>
                <a:gd name="T90" fmla="*/ 6 w 124"/>
                <a:gd name="T91" fmla="*/ 0 h 113"/>
                <a:gd name="T92" fmla="*/ 9 w 124"/>
                <a:gd name="T93" fmla="*/ 1 h 113"/>
                <a:gd name="T94" fmla="*/ 12 w 124"/>
                <a:gd name="T95" fmla="*/ 1 h 113"/>
                <a:gd name="T96" fmla="*/ 16 w 124"/>
                <a:gd name="T97" fmla="*/ 2 h 113"/>
                <a:gd name="T98" fmla="*/ 21 w 124"/>
                <a:gd name="T99" fmla="*/ 3 h 113"/>
                <a:gd name="T100" fmla="*/ 26 w 124"/>
                <a:gd name="T101" fmla="*/ 5 h 113"/>
                <a:gd name="T102" fmla="*/ 32 w 124"/>
                <a:gd name="T103" fmla="*/ 7 h 113"/>
                <a:gd name="T104" fmla="*/ 38 w 124"/>
                <a:gd name="T105" fmla="*/ 9 h 113"/>
                <a:gd name="T106" fmla="*/ 44 w 124"/>
                <a:gd name="T107" fmla="*/ 11 h 113"/>
                <a:gd name="T108" fmla="*/ 50 w 124"/>
                <a:gd name="T109" fmla="*/ 14 h 113"/>
                <a:gd name="T110" fmla="*/ 57 w 124"/>
                <a:gd name="T111" fmla="*/ 17 h 113"/>
                <a:gd name="T112" fmla="*/ 64 w 124"/>
                <a:gd name="T113" fmla="*/ 21 h 113"/>
                <a:gd name="T114" fmla="*/ 71 w 124"/>
                <a:gd name="T115" fmla="*/ 25 h 113"/>
                <a:gd name="T116" fmla="*/ 79 w 124"/>
                <a:gd name="T117" fmla="*/ 30 h 113"/>
                <a:gd name="T118" fmla="*/ 87 w 124"/>
                <a:gd name="T119" fmla="*/ 35 h 113"/>
                <a:gd name="T120" fmla="*/ 87 w 124"/>
                <a:gd name="T121" fmla="*/ 3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4" h="113">
                  <a:moveTo>
                    <a:pt x="87" y="35"/>
                  </a:moveTo>
                  <a:lnTo>
                    <a:pt x="94" y="40"/>
                  </a:lnTo>
                  <a:lnTo>
                    <a:pt x="101" y="46"/>
                  </a:lnTo>
                  <a:lnTo>
                    <a:pt x="107" y="52"/>
                  </a:lnTo>
                  <a:lnTo>
                    <a:pt x="112" y="58"/>
                  </a:lnTo>
                  <a:lnTo>
                    <a:pt x="117" y="64"/>
                  </a:lnTo>
                  <a:lnTo>
                    <a:pt x="120" y="71"/>
                  </a:lnTo>
                  <a:lnTo>
                    <a:pt x="122" y="78"/>
                  </a:lnTo>
                  <a:lnTo>
                    <a:pt x="124" y="84"/>
                  </a:lnTo>
                  <a:lnTo>
                    <a:pt x="124" y="91"/>
                  </a:lnTo>
                  <a:lnTo>
                    <a:pt x="124" y="97"/>
                  </a:lnTo>
                  <a:lnTo>
                    <a:pt x="124" y="102"/>
                  </a:lnTo>
                  <a:lnTo>
                    <a:pt x="124" y="106"/>
                  </a:lnTo>
                  <a:lnTo>
                    <a:pt x="124" y="109"/>
                  </a:lnTo>
                  <a:lnTo>
                    <a:pt x="123" y="111"/>
                  </a:lnTo>
                  <a:lnTo>
                    <a:pt x="122" y="112"/>
                  </a:lnTo>
                  <a:lnTo>
                    <a:pt x="121" y="113"/>
                  </a:lnTo>
                  <a:lnTo>
                    <a:pt x="119" y="112"/>
                  </a:lnTo>
                  <a:lnTo>
                    <a:pt x="116" y="111"/>
                  </a:lnTo>
                  <a:lnTo>
                    <a:pt x="112" y="109"/>
                  </a:lnTo>
                  <a:lnTo>
                    <a:pt x="108" y="106"/>
                  </a:lnTo>
                  <a:lnTo>
                    <a:pt x="102" y="102"/>
                  </a:lnTo>
                  <a:lnTo>
                    <a:pt x="96" y="97"/>
                  </a:lnTo>
                  <a:lnTo>
                    <a:pt x="89" y="91"/>
                  </a:lnTo>
                  <a:lnTo>
                    <a:pt x="82" y="84"/>
                  </a:lnTo>
                  <a:lnTo>
                    <a:pt x="66" y="70"/>
                  </a:lnTo>
                  <a:lnTo>
                    <a:pt x="50" y="56"/>
                  </a:lnTo>
                  <a:lnTo>
                    <a:pt x="43" y="49"/>
                  </a:lnTo>
                  <a:lnTo>
                    <a:pt x="36" y="42"/>
                  </a:lnTo>
                  <a:lnTo>
                    <a:pt x="29" y="35"/>
                  </a:lnTo>
                  <a:lnTo>
                    <a:pt x="23" y="28"/>
                  </a:lnTo>
                  <a:lnTo>
                    <a:pt x="17" y="21"/>
                  </a:lnTo>
                  <a:lnTo>
                    <a:pt x="12" y="15"/>
                  </a:lnTo>
                  <a:lnTo>
                    <a:pt x="8" y="11"/>
                  </a:lnTo>
                  <a:lnTo>
                    <a:pt x="6" y="8"/>
                  </a:lnTo>
                  <a:lnTo>
                    <a:pt x="4" y="7"/>
                  </a:lnTo>
                  <a:lnTo>
                    <a:pt x="3" y="5"/>
                  </a:lnTo>
                  <a:lnTo>
                    <a:pt x="1" y="4"/>
                  </a:lnTo>
                  <a:lnTo>
                    <a:pt x="1" y="2"/>
                  </a:lnTo>
                  <a:lnTo>
                    <a:pt x="0" y="1"/>
                  </a:lnTo>
                  <a:lnTo>
                    <a:pt x="0" y="1"/>
                  </a:lnTo>
                  <a:lnTo>
                    <a:pt x="1" y="0"/>
                  </a:lnTo>
                  <a:lnTo>
                    <a:pt x="1" y="0"/>
                  </a:lnTo>
                  <a:lnTo>
                    <a:pt x="3" y="0"/>
                  </a:lnTo>
                  <a:lnTo>
                    <a:pt x="4" y="0"/>
                  </a:lnTo>
                  <a:lnTo>
                    <a:pt x="6" y="0"/>
                  </a:lnTo>
                  <a:lnTo>
                    <a:pt x="9" y="1"/>
                  </a:lnTo>
                  <a:lnTo>
                    <a:pt x="12" y="1"/>
                  </a:lnTo>
                  <a:lnTo>
                    <a:pt x="16" y="2"/>
                  </a:lnTo>
                  <a:lnTo>
                    <a:pt x="21" y="3"/>
                  </a:lnTo>
                  <a:lnTo>
                    <a:pt x="26" y="5"/>
                  </a:lnTo>
                  <a:lnTo>
                    <a:pt x="32" y="7"/>
                  </a:lnTo>
                  <a:lnTo>
                    <a:pt x="38" y="9"/>
                  </a:lnTo>
                  <a:lnTo>
                    <a:pt x="44" y="11"/>
                  </a:lnTo>
                  <a:lnTo>
                    <a:pt x="50" y="14"/>
                  </a:lnTo>
                  <a:lnTo>
                    <a:pt x="57" y="17"/>
                  </a:lnTo>
                  <a:lnTo>
                    <a:pt x="64" y="21"/>
                  </a:lnTo>
                  <a:lnTo>
                    <a:pt x="71" y="25"/>
                  </a:lnTo>
                  <a:lnTo>
                    <a:pt x="79" y="30"/>
                  </a:lnTo>
                  <a:lnTo>
                    <a:pt x="87" y="35"/>
                  </a:lnTo>
                  <a:lnTo>
                    <a:pt x="87" y="35"/>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57" name="Freeform 78"/>
            <p:cNvSpPr/>
            <p:nvPr/>
          </p:nvSpPr>
          <p:spPr bwMode="auto">
            <a:xfrm>
              <a:off x="3240088" y="2152650"/>
              <a:ext cx="388938" cy="95250"/>
            </a:xfrm>
            <a:custGeom>
              <a:avLst/>
              <a:gdLst>
                <a:gd name="T0" fmla="*/ 158 w 245"/>
                <a:gd name="T1" fmla="*/ 13 h 60"/>
                <a:gd name="T2" fmla="*/ 175 w 245"/>
                <a:gd name="T3" fmla="*/ 9 h 60"/>
                <a:gd name="T4" fmla="*/ 190 w 245"/>
                <a:gd name="T5" fmla="*/ 6 h 60"/>
                <a:gd name="T6" fmla="*/ 203 w 245"/>
                <a:gd name="T7" fmla="*/ 3 h 60"/>
                <a:gd name="T8" fmla="*/ 213 w 245"/>
                <a:gd name="T9" fmla="*/ 2 h 60"/>
                <a:gd name="T10" fmla="*/ 222 w 245"/>
                <a:gd name="T11" fmla="*/ 1 h 60"/>
                <a:gd name="T12" fmla="*/ 229 w 245"/>
                <a:gd name="T13" fmla="*/ 0 h 60"/>
                <a:gd name="T14" fmla="*/ 233 w 245"/>
                <a:gd name="T15" fmla="*/ 0 h 60"/>
                <a:gd name="T16" fmla="*/ 237 w 245"/>
                <a:gd name="T17" fmla="*/ 2 h 60"/>
                <a:gd name="T18" fmla="*/ 241 w 245"/>
                <a:gd name="T19" fmla="*/ 4 h 60"/>
                <a:gd name="T20" fmla="*/ 244 w 245"/>
                <a:gd name="T21" fmla="*/ 7 h 60"/>
                <a:gd name="T22" fmla="*/ 245 w 245"/>
                <a:gd name="T23" fmla="*/ 9 h 60"/>
                <a:gd name="T24" fmla="*/ 245 w 245"/>
                <a:gd name="T25" fmla="*/ 12 h 60"/>
                <a:gd name="T26" fmla="*/ 244 w 245"/>
                <a:gd name="T27" fmla="*/ 15 h 60"/>
                <a:gd name="T28" fmla="*/ 241 w 245"/>
                <a:gd name="T29" fmla="*/ 16 h 60"/>
                <a:gd name="T30" fmla="*/ 237 w 245"/>
                <a:gd name="T31" fmla="*/ 17 h 60"/>
                <a:gd name="T32" fmla="*/ 233 w 245"/>
                <a:gd name="T33" fmla="*/ 17 h 60"/>
                <a:gd name="T34" fmla="*/ 229 w 245"/>
                <a:gd name="T35" fmla="*/ 18 h 60"/>
                <a:gd name="T36" fmla="*/ 224 w 245"/>
                <a:gd name="T37" fmla="*/ 19 h 60"/>
                <a:gd name="T38" fmla="*/ 216 w 245"/>
                <a:gd name="T39" fmla="*/ 20 h 60"/>
                <a:gd name="T40" fmla="*/ 208 w 245"/>
                <a:gd name="T41" fmla="*/ 21 h 60"/>
                <a:gd name="T42" fmla="*/ 198 w 245"/>
                <a:gd name="T43" fmla="*/ 23 h 60"/>
                <a:gd name="T44" fmla="*/ 186 w 245"/>
                <a:gd name="T45" fmla="*/ 25 h 60"/>
                <a:gd name="T46" fmla="*/ 173 w 245"/>
                <a:gd name="T47" fmla="*/ 28 h 60"/>
                <a:gd name="T48" fmla="*/ 152 w 245"/>
                <a:gd name="T49" fmla="*/ 34 h 60"/>
                <a:gd name="T50" fmla="*/ 126 w 245"/>
                <a:gd name="T51" fmla="*/ 40 h 60"/>
                <a:gd name="T52" fmla="*/ 103 w 245"/>
                <a:gd name="T53" fmla="*/ 46 h 60"/>
                <a:gd name="T54" fmla="*/ 82 w 245"/>
                <a:gd name="T55" fmla="*/ 51 h 60"/>
                <a:gd name="T56" fmla="*/ 66 w 245"/>
                <a:gd name="T57" fmla="*/ 56 h 60"/>
                <a:gd name="T58" fmla="*/ 52 w 245"/>
                <a:gd name="T59" fmla="*/ 59 h 60"/>
                <a:gd name="T60" fmla="*/ 41 w 245"/>
                <a:gd name="T61" fmla="*/ 60 h 60"/>
                <a:gd name="T62" fmla="*/ 34 w 245"/>
                <a:gd name="T63" fmla="*/ 59 h 60"/>
                <a:gd name="T64" fmla="*/ 29 w 245"/>
                <a:gd name="T65" fmla="*/ 57 h 60"/>
                <a:gd name="T66" fmla="*/ 22 w 245"/>
                <a:gd name="T67" fmla="*/ 54 h 60"/>
                <a:gd name="T68" fmla="*/ 14 w 245"/>
                <a:gd name="T69" fmla="*/ 49 h 60"/>
                <a:gd name="T70" fmla="*/ 5 w 245"/>
                <a:gd name="T71" fmla="*/ 41 h 60"/>
                <a:gd name="T72" fmla="*/ 13 w 245"/>
                <a:gd name="T73" fmla="*/ 37 h 60"/>
                <a:gd name="T74" fmla="*/ 38 w 245"/>
                <a:gd name="T75" fmla="*/ 34 h 60"/>
                <a:gd name="T76" fmla="*/ 52 w 245"/>
                <a:gd name="T77" fmla="*/ 31 h 60"/>
                <a:gd name="T78" fmla="*/ 59 w 245"/>
                <a:gd name="T79" fmla="*/ 30 h 60"/>
                <a:gd name="T80" fmla="*/ 68 w 245"/>
                <a:gd name="T81" fmla="*/ 29 h 60"/>
                <a:gd name="T82" fmla="*/ 79 w 245"/>
                <a:gd name="T83" fmla="*/ 27 h 60"/>
                <a:gd name="T84" fmla="*/ 92 w 245"/>
                <a:gd name="T85" fmla="*/ 25 h 60"/>
                <a:gd name="T86" fmla="*/ 106 w 245"/>
                <a:gd name="T87" fmla="*/ 23 h 60"/>
                <a:gd name="T88" fmla="*/ 122 w 245"/>
                <a:gd name="T89" fmla="*/ 20 h 60"/>
                <a:gd name="T90" fmla="*/ 139 w 245"/>
                <a:gd name="T91" fmla="*/ 17 h 60"/>
                <a:gd name="T92" fmla="*/ 149 w 245"/>
                <a:gd name="T93" fmla="*/ 1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5" h="60">
                  <a:moveTo>
                    <a:pt x="149" y="15"/>
                  </a:moveTo>
                  <a:lnTo>
                    <a:pt x="158" y="13"/>
                  </a:lnTo>
                  <a:lnTo>
                    <a:pt x="167" y="11"/>
                  </a:lnTo>
                  <a:lnTo>
                    <a:pt x="175" y="9"/>
                  </a:lnTo>
                  <a:lnTo>
                    <a:pt x="183" y="7"/>
                  </a:lnTo>
                  <a:lnTo>
                    <a:pt x="190" y="6"/>
                  </a:lnTo>
                  <a:lnTo>
                    <a:pt x="197" y="5"/>
                  </a:lnTo>
                  <a:lnTo>
                    <a:pt x="203" y="3"/>
                  </a:lnTo>
                  <a:lnTo>
                    <a:pt x="208" y="2"/>
                  </a:lnTo>
                  <a:lnTo>
                    <a:pt x="213" y="2"/>
                  </a:lnTo>
                  <a:lnTo>
                    <a:pt x="218" y="1"/>
                  </a:lnTo>
                  <a:lnTo>
                    <a:pt x="222" y="1"/>
                  </a:lnTo>
                  <a:lnTo>
                    <a:pt x="226" y="0"/>
                  </a:lnTo>
                  <a:lnTo>
                    <a:pt x="229" y="0"/>
                  </a:lnTo>
                  <a:lnTo>
                    <a:pt x="231" y="0"/>
                  </a:lnTo>
                  <a:lnTo>
                    <a:pt x="233" y="0"/>
                  </a:lnTo>
                  <a:lnTo>
                    <a:pt x="235" y="1"/>
                  </a:lnTo>
                  <a:lnTo>
                    <a:pt x="237" y="2"/>
                  </a:lnTo>
                  <a:lnTo>
                    <a:pt x="240" y="3"/>
                  </a:lnTo>
                  <a:lnTo>
                    <a:pt x="241" y="4"/>
                  </a:lnTo>
                  <a:lnTo>
                    <a:pt x="243" y="6"/>
                  </a:lnTo>
                  <a:lnTo>
                    <a:pt x="244" y="7"/>
                  </a:lnTo>
                  <a:lnTo>
                    <a:pt x="244" y="8"/>
                  </a:lnTo>
                  <a:lnTo>
                    <a:pt x="245" y="9"/>
                  </a:lnTo>
                  <a:lnTo>
                    <a:pt x="245" y="10"/>
                  </a:lnTo>
                  <a:lnTo>
                    <a:pt x="245" y="12"/>
                  </a:lnTo>
                  <a:lnTo>
                    <a:pt x="244" y="13"/>
                  </a:lnTo>
                  <a:lnTo>
                    <a:pt x="244" y="15"/>
                  </a:lnTo>
                  <a:lnTo>
                    <a:pt x="243" y="16"/>
                  </a:lnTo>
                  <a:lnTo>
                    <a:pt x="241" y="16"/>
                  </a:lnTo>
                  <a:lnTo>
                    <a:pt x="240" y="17"/>
                  </a:lnTo>
                  <a:lnTo>
                    <a:pt x="237" y="17"/>
                  </a:lnTo>
                  <a:lnTo>
                    <a:pt x="235" y="17"/>
                  </a:lnTo>
                  <a:lnTo>
                    <a:pt x="233" y="17"/>
                  </a:lnTo>
                  <a:lnTo>
                    <a:pt x="231" y="18"/>
                  </a:lnTo>
                  <a:lnTo>
                    <a:pt x="229" y="18"/>
                  </a:lnTo>
                  <a:lnTo>
                    <a:pt x="227" y="18"/>
                  </a:lnTo>
                  <a:lnTo>
                    <a:pt x="224" y="19"/>
                  </a:lnTo>
                  <a:lnTo>
                    <a:pt x="220" y="19"/>
                  </a:lnTo>
                  <a:lnTo>
                    <a:pt x="216" y="20"/>
                  </a:lnTo>
                  <a:lnTo>
                    <a:pt x="212" y="21"/>
                  </a:lnTo>
                  <a:lnTo>
                    <a:pt x="208" y="21"/>
                  </a:lnTo>
                  <a:lnTo>
                    <a:pt x="203" y="22"/>
                  </a:lnTo>
                  <a:lnTo>
                    <a:pt x="198" y="23"/>
                  </a:lnTo>
                  <a:lnTo>
                    <a:pt x="192" y="24"/>
                  </a:lnTo>
                  <a:lnTo>
                    <a:pt x="186" y="25"/>
                  </a:lnTo>
                  <a:lnTo>
                    <a:pt x="180" y="27"/>
                  </a:lnTo>
                  <a:lnTo>
                    <a:pt x="173" y="28"/>
                  </a:lnTo>
                  <a:lnTo>
                    <a:pt x="166" y="29"/>
                  </a:lnTo>
                  <a:lnTo>
                    <a:pt x="152" y="34"/>
                  </a:lnTo>
                  <a:lnTo>
                    <a:pt x="138" y="37"/>
                  </a:lnTo>
                  <a:lnTo>
                    <a:pt x="126" y="40"/>
                  </a:lnTo>
                  <a:lnTo>
                    <a:pt x="114" y="43"/>
                  </a:lnTo>
                  <a:lnTo>
                    <a:pt x="103" y="46"/>
                  </a:lnTo>
                  <a:lnTo>
                    <a:pt x="93" y="48"/>
                  </a:lnTo>
                  <a:lnTo>
                    <a:pt x="82" y="51"/>
                  </a:lnTo>
                  <a:lnTo>
                    <a:pt x="74" y="54"/>
                  </a:lnTo>
                  <a:lnTo>
                    <a:pt x="66" y="56"/>
                  </a:lnTo>
                  <a:lnTo>
                    <a:pt x="59" y="58"/>
                  </a:lnTo>
                  <a:lnTo>
                    <a:pt x="52" y="59"/>
                  </a:lnTo>
                  <a:lnTo>
                    <a:pt x="46" y="60"/>
                  </a:lnTo>
                  <a:lnTo>
                    <a:pt x="41" y="60"/>
                  </a:lnTo>
                  <a:lnTo>
                    <a:pt x="37" y="60"/>
                  </a:lnTo>
                  <a:lnTo>
                    <a:pt x="34" y="59"/>
                  </a:lnTo>
                  <a:lnTo>
                    <a:pt x="32" y="58"/>
                  </a:lnTo>
                  <a:lnTo>
                    <a:pt x="29" y="57"/>
                  </a:lnTo>
                  <a:lnTo>
                    <a:pt x="26" y="56"/>
                  </a:lnTo>
                  <a:lnTo>
                    <a:pt x="22" y="54"/>
                  </a:lnTo>
                  <a:lnTo>
                    <a:pt x="19" y="51"/>
                  </a:lnTo>
                  <a:lnTo>
                    <a:pt x="14" y="49"/>
                  </a:lnTo>
                  <a:lnTo>
                    <a:pt x="10" y="45"/>
                  </a:lnTo>
                  <a:lnTo>
                    <a:pt x="5" y="41"/>
                  </a:lnTo>
                  <a:lnTo>
                    <a:pt x="0" y="37"/>
                  </a:lnTo>
                  <a:lnTo>
                    <a:pt x="13" y="37"/>
                  </a:lnTo>
                  <a:lnTo>
                    <a:pt x="25" y="36"/>
                  </a:lnTo>
                  <a:lnTo>
                    <a:pt x="38" y="34"/>
                  </a:lnTo>
                  <a:lnTo>
                    <a:pt x="49" y="31"/>
                  </a:lnTo>
                  <a:lnTo>
                    <a:pt x="52" y="31"/>
                  </a:lnTo>
                  <a:lnTo>
                    <a:pt x="55" y="30"/>
                  </a:lnTo>
                  <a:lnTo>
                    <a:pt x="59" y="30"/>
                  </a:lnTo>
                  <a:lnTo>
                    <a:pt x="63" y="29"/>
                  </a:lnTo>
                  <a:lnTo>
                    <a:pt x="68" y="29"/>
                  </a:lnTo>
                  <a:lnTo>
                    <a:pt x="73" y="28"/>
                  </a:lnTo>
                  <a:lnTo>
                    <a:pt x="79" y="27"/>
                  </a:lnTo>
                  <a:lnTo>
                    <a:pt x="85" y="26"/>
                  </a:lnTo>
                  <a:lnTo>
                    <a:pt x="92" y="25"/>
                  </a:lnTo>
                  <a:lnTo>
                    <a:pt x="99" y="24"/>
                  </a:lnTo>
                  <a:lnTo>
                    <a:pt x="106" y="23"/>
                  </a:lnTo>
                  <a:lnTo>
                    <a:pt x="114" y="21"/>
                  </a:lnTo>
                  <a:lnTo>
                    <a:pt x="122" y="20"/>
                  </a:lnTo>
                  <a:lnTo>
                    <a:pt x="130" y="18"/>
                  </a:lnTo>
                  <a:lnTo>
                    <a:pt x="139" y="17"/>
                  </a:lnTo>
                  <a:lnTo>
                    <a:pt x="149" y="15"/>
                  </a:lnTo>
                  <a:lnTo>
                    <a:pt x="149" y="15"/>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58" name="Freeform 79"/>
            <p:cNvSpPr/>
            <p:nvPr/>
          </p:nvSpPr>
          <p:spPr bwMode="auto">
            <a:xfrm>
              <a:off x="3262313" y="2190750"/>
              <a:ext cx="260350" cy="234950"/>
            </a:xfrm>
            <a:custGeom>
              <a:avLst/>
              <a:gdLst>
                <a:gd name="T0" fmla="*/ 44 w 164"/>
                <a:gd name="T1" fmla="*/ 129 h 148"/>
                <a:gd name="T2" fmla="*/ 34 w 164"/>
                <a:gd name="T3" fmla="*/ 135 h 148"/>
                <a:gd name="T4" fmla="*/ 25 w 164"/>
                <a:gd name="T5" fmla="*/ 139 h 148"/>
                <a:gd name="T6" fmla="*/ 17 w 164"/>
                <a:gd name="T7" fmla="*/ 143 h 148"/>
                <a:gd name="T8" fmla="*/ 11 w 164"/>
                <a:gd name="T9" fmla="*/ 145 h 148"/>
                <a:gd name="T10" fmla="*/ 7 w 164"/>
                <a:gd name="T11" fmla="*/ 147 h 148"/>
                <a:gd name="T12" fmla="*/ 3 w 164"/>
                <a:gd name="T13" fmla="*/ 148 h 148"/>
                <a:gd name="T14" fmla="*/ 1 w 164"/>
                <a:gd name="T15" fmla="*/ 148 h 148"/>
                <a:gd name="T16" fmla="*/ 0 w 164"/>
                <a:gd name="T17" fmla="*/ 147 h 148"/>
                <a:gd name="T18" fmla="*/ 1 w 164"/>
                <a:gd name="T19" fmla="*/ 145 h 148"/>
                <a:gd name="T20" fmla="*/ 3 w 164"/>
                <a:gd name="T21" fmla="*/ 143 h 148"/>
                <a:gd name="T22" fmla="*/ 7 w 164"/>
                <a:gd name="T23" fmla="*/ 139 h 148"/>
                <a:gd name="T24" fmla="*/ 12 w 164"/>
                <a:gd name="T25" fmla="*/ 135 h 148"/>
                <a:gd name="T26" fmla="*/ 18 w 164"/>
                <a:gd name="T27" fmla="*/ 130 h 148"/>
                <a:gd name="T28" fmla="*/ 26 w 164"/>
                <a:gd name="T29" fmla="*/ 123 h 148"/>
                <a:gd name="T30" fmla="*/ 35 w 164"/>
                <a:gd name="T31" fmla="*/ 116 h 148"/>
                <a:gd name="T32" fmla="*/ 45 w 164"/>
                <a:gd name="T33" fmla="*/ 108 h 148"/>
                <a:gd name="T34" fmla="*/ 56 w 164"/>
                <a:gd name="T35" fmla="*/ 100 h 148"/>
                <a:gd name="T36" fmla="*/ 68 w 164"/>
                <a:gd name="T37" fmla="*/ 89 h 148"/>
                <a:gd name="T38" fmla="*/ 81 w 164"/>
                <a:gd name="T39" fmla="*/ 77 h 148"/>
                <a:gd name="T40" fmla="*/ 95 w 164"/>
                <a:gd name="T41" fmla="*/ 63 h 148"/>
                <a:gd name="T42" fmla="*/ 109 w 164"/>
                <a:gd name="T43" fmla="*/ 48 h 148"/>
                <a:gd name="T44" fmla="*/ 125 w 164"/>
                <a:gd name="T45" fmla="*/ 30 h 148"/>
                <a:gd name="T46" fmla="*/ 141 w 164"/>
                <a:gd name="T47" fmla="*/ 11 h 148"/>
                <a:gd name="T48" fmla="*/ 153 w 164"/>
                <a:gd name="T49" fmla="*/ 5 h 148"/>
                <a:gd name="T50" fmla="*/ 158 w 164"/>
                <a:gd name="T51" fmla="*/ 13 h 148"/>
                <a:gd name="T52" fmla="*/ 162 w 164"/>
                <a:gd name="T53" fmla="*/ 18 h 148"/>
                <a:gd name="T54" fmla="*/ 164 w 164"/>
                <a:gd name="T55" fmla="*/ 22 h 148"/>
                <a:gd name="T56" fmla="*/ 164 w 164"/>
                <a:gd name="T57" fmla="*/ 23 h 148"/>
                <a:gd name="T58" fmla="*/ 163 w 164"/>
                <a:gd name="T59" fmla="*/ 25 h 148"/>
                <a:gd name="T60" fmla="*/ 161 w 164"/>
                <a:gd name="T61" fmla="*/ 28 h 148"/>
                <a:gd name="T62" fmla="*/ 158 w 164"/>
                <a:gd name="T63" fmla="*/ 32 h 148"/>
                <a:gd name="T64" fmla="*/ 154 w 164"/>
                <a:gd name="T65" fmla="*/ 37 h 148"/>
                <a:gd name="T66" fmla="*/ 149 w 164"/>
                <a:gd name="T67" fmla="*/ 43 h 148"/>
                <a:gd name="T68" fmla="*/ 143 w 164"/>
                <a:gd name="T69" fmla="*/ 50 h 148"/>
                <a:gd name="T70" fmla="*/ 136 w 164"/>
                <a:gd name="T71" fmla="*/ 58 h 148"/>
                <a:gd name="T72" fmla="*/ 124 w 164"/>
                <a:gd name="T73" fmla="*/ 72 h 148"/>
                <a:gd name="T74" fmla="*/ 105 w 164"/>
                <a:gd name="T75" fmla="*/ 88 h 148"/>
                <a:gd name="T76" fmla="*/ 85 w 164"/>
                <a:gd name="T77" fmla="*/ 104 h 148"/>
                <a:gd name="T78" fmla="*/ 62 w 164"/>
                <a:gd name="T79" fmla="*/ 119 h 148"/>
                <a:gd name="T80" fmla="*/ 50 w 164"/>
                <a:gd name="T81" fmla="*/ 12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4" h="148">
                  <a:moveTo>
                    <a:pt x="50" y="126"/>
                  </a:moveTo>
                  <a:lnTo>
                    <a:pt x="44" y="129"/>
                  </a:lnTo>
                  <a:lnTo>
                    <a:pt x="39" y="132"/>
                  </a:lnTo>
                  <a:lnTo>
                    <a:pt x="34" y="135"/>
                  </a:lnTo>
                  <a:lnTo>
                    <a:pt x="29" y="137"/>
                  </a:lnTo>
                  <a:lnTo>
                    <a:pt x="25" y="139"/>
                  </a:lnTo>
                  <a:lnTo>
                    <a:pt x="21" y="141"/>
                  </a:lnTo>
                  <a:lnTo>
                    <a:pt x="17" y="143"/>
                  </a:lnTo>
                  <a:lnTo>
                    <a:pt x="14" y="144"/>
                  </a:lnTo>
                  <a:lnTo>
                    <a:pt x="11" y="145"/>
                  </a:lnTo>
                  <a:lnTo>
                    <a:pt x="9" y="146"/>
                  </a:lnTo>
                  <a:lnTo>
                    <a:pt x="7" y="147"/>
                  </a:lnTo>
                  <a:lnTo>
                    <a:pt x="5" y="148"/>
                  </a:lnTo>
                  <a:lnTo>
                    <a:pt x="3" y="148"/>
                  </a:lnTo>
                  <a:lnTo>
                    <a:pt x="2" y="148"/>
                  </a:lnTo>
                  <a:lnTo>
                    <a:pt x="1" y="148"/>
                  </a:lnTo>
                  <a:lnTo>
                    <a:pt x="1" y="148"/>
                  </a:lnTo>
                  <a:lnTo>
                    <a:pt x="0" y="147"/>
                  </a:lnTo>
                  <a:lnTo>
                    <a:pt x="1" y="146"/>
                  </a:lnTo>
                  <a:lnTo>
                    <a:pt x="1" y="145"/>
                  </a:lnTo>
                  <a:lnTo>
                    <a:pt x="2" y="144"/>
                  </a:lnTo>
                  <a:lnTo>
                    <a:pt x="3" y="143"/>
                  </a:lnTo>
                  <a:lnTo>
                    <a:pt x="5" y="141"/>
                  </a:lnTo>
                  <a:lnTo>
                    <a:pt x="7" y="139"/>
                  </a:lnTo>
                  <a:lnTo>
                    <a:pt x="9" y="137"/>
                  </a:lnTo>
                  <a:lnTo>
                    <a:pt x="12" y="135"/>
                  </a:lnTo>
                  <a:lnTo>
                    <a:pt x="15" y="132"/>
                  </a:lnTo>
                  <a:lnTo>
                    <a:pt x="18" y="130"/>
                  </a:lnTo>
                  <a:lnTo>
                    <a:pt x="22" y="127"/>
                  </a:lnTo>
                  <a:lnTo>
                    <a:pt x="26" y="123"/>
                  </a:lnTo>
                  <a:lnTo>
                    <a:pt x="31" y="120"/>
                  </a:lnTo>
                  <a:lnTo>
                    <a:pt x="35" y="116"/>
                  </a:lnTo>
                  <a:lnTo>
                    <a:pt x="40" y="112"/>
                  </a:lnTo>
                  <a:lnTo>
                    <a:pt x="45" y="108"/>
                  </a:lnTo>
                  <a:lnTo>
                    <a:pt x="51" y="104"/>
                  </a:lnTo>
                  <a:lnTo>
                    <a:pt x="56" y="100"/>
                  </a:lnTo>
                  <a:lnTo>
                    <a:pt x="62" y="95"/>
                  </a:lnTo>
                  <a:lnTo>
                    <a:pt x="68" y="89"/>
                  </a:lnTo>
                  <a:lnTo>
                    <a:pt x="75" y="83"/>
                  </a:lnTo>
                  <a:lnTo>
                    <a:pt x="81" y="77"/>
                  </a:lnTo>
                  <a:lnTo>
                    <a:pt x="88" y="70"/>
                  </a:lnTo>
                  <a:lnTo>
                    <a:pt x="95" y="63"/>
                  </a:lnTo>
                  <a:lnTo>
                    <a:pt x="102" y="55"/>
                  </a:lnTo>
                  <a:lnTo>
                    <a:pt x="109" y="48"/>
                  </a:lnTo>
                  <a:lnTo>
                    <a:pt x="117" y="39"/>
                  </a:lnTo>
                  <a:lnTo>
                    <a:pt x="125" y="30"/>
                  </a:lnTo>
                  <a:lnTo>
                    <a:pt x="133" y="21"/>
                  </a:lnTo>
                  <a:lnTo>
                    <a:pt x="141" y="11"/>
                  </a:lnTo>
                  <a:lnTo>
                    <a:pt x="149" y="0"/>
                  </a:lnTo>
                  <a:lnTo>
                    <a:pt x="153" y="5"/>
                  </a:lnTo>
                  <a:lnTo>
                    <a:pt x="156" y="9"/>
                  </a:lnTo>
                  <a:lnTo>
                    <a:pt x="158" y="13"/>
                  </a:lnTo>
                  <a:lnTo>
                    <a:pt x="160" y="16"/>
                  </a:lnTo>
                  <a:lnTo>
                    <a:pt x="162" y="18"/>
                  </a:lnTo>
                  <a:lnTo>
                    <a:pt x="163" y="20"/>
                  </a:lnTo>
                  <a:lnTo>
                    <a:pt x="164" y="22"/>
                  </a:lnTo>
                  <a:lnTo>
                    <a:pt x="164" y="23"/>
                  </a:lnTo>
                  <a:lnTo>
                    <a:pt x="164" y="23"/>
                  </a:lnTo>
                  <a:lnTo>
                    <a:pt x="164" y="24"/>
                  </a:lnTo>
                  <a:lnTo>
                    <a:pt x="163" y="25"/>
                  </a:lnTo>
                  <a:lnTo>
                    <a:pt x="162" y="27"/>
                  </a:lnTo>
                  <a:lnTo>
                    <a:pt x="161" y="28"/>
                  </a:lnTo>
                  <a:lnTo>
                    <a:pt x="160" y="30"/>
                  </a:lnTo>
                  <a:lnTo>
                    <a:pt x="158" y="32"/>
                  </a:lnTo>
                  <a:lnTo>
                    <a:pt x="156" y="35"/>
                  </a:lnTo>
                  <a:lnTo>
                    <a:pt x="154" y="37"/>
                  </a:lnTo>
                  <a:lnTo>
                    <a:pt x="152" y="40"/>
                  </a:lnTo>
                  <a:lnTo>
                    <a:pt x="149" y="43"/>
                  </a:lnTo>
                  <a:lnTo>
                    <a:pt x="146" y="47"/>
                  </a:lnTo>
                  <a:lnTo>
                    <a:pt x="143" y="50"/>
                  </a:lnTo>
                  <a:lnTo>
                    <a:pt x="140" y="54"/>
                  </a:lnTo>
                  <a:lnTo>
                    <a:pt x="136" y="58"/>
                  </a:lnTo>
                  <a:lnTo>
                    <a:pt x="132" y="63"/>
                  </a:lnTo>
                  <a:lnTo>
                    <a:pt x="124" y="72"/>
                  </a:lnTo>
                  <a:lnTo>
                    <a:pt x="115" y="80"/>
                  </a:lnTo>
                  <a:lnTo>
                    <a:pt x="105" y="88"/>
                  </a:lnTo>
                  <a:lnTo>
                    <a:pt x="95" y="96"/>
                  </a:lnTo>
                  <a:lnTo>
                    <a:pt x="85" y="104"/>
                  </a:lnTo>
                  <a:lnTo>
                    <a:pt x="73" y="112"/>
                  </a:lnTo>
                  <a:lnTo>
                    <a:pt x="62" y="119"/>
                  </a:lnTo>
                  <a:lnTo>
                    <a:pt x="50" y="126"/>
                  </a:lnTo>
                  <a:lnTo>
                    <a:pt x="50" y="126"/>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59" name="Freeform 80"/>
            <p:cNvSpPr/>
            <p:nvPr/>
          </p:nvSpPr>
          <p:spPr bwMode="auto">
            <a:xfrm>
              <a:off x="3490913" y="2233613"/>
              <a:ext cx="173038" cy="147638"/>
            </a:xfrm>
            <a:custGeom>
              <a:avLst/>
              <a:gdLst>
                <a:gd name="T0" fmla="*/ 37 w 109"/>
                <a:gd name="T1" fmla="*/ 31 h 93"/>
                <a:gd name="T2" fmla="*/ 36 w 109"/>
                <a:gd name="T3" fmla="*/ 35 h 93"/>
                <a:gd name="T4" fmla="*/ 36 w 109"/>
                <a:gd name="T5" fmla="*/ 39 h 93"/>
                <a:gd name="T6" fmla="*/ 39 w 109"/>
                <a:gd name="T7" fmla="*/ 41 h 93"/>
                <a:gd name="T8" fmla="*/ 44 w 109"/>
                <a:gd name="T9" fmla="*/ 40 h 93"/>
                <a:gd name="T10" fmla="*/ 54 w 109"/>
                <a:gd name="T11" fmla="*/ 36 h 93"/>
                <a:gd name="T12" fmla="*/ 60 w 109"/>
                <a:gd name="T13" fmla="*/ 32 h 93"/>
                <a:gd name="T14" fmla="*/ 67 w 109"/>
                <a:gd name="T15" fmla="*/ 27 h 93"/>
                <a:gd name="T16" fmla="*/ 74 w 109"/>
                <a:gd name="T17" fmla="*/ 22 h 93"/>
                <a:gd name="T18" fmla="*/ 82 w 109"/>
                <a:gd name="T19" fmla="*/ 17 h 93"/>
                <a:gd name="T20" fmla="*/ 89 w 109"/>
                <a:gd name="T21" fmla="*/ 13 h 93"/>
                <a:gd name="T22" fmla="*/ 94 w 109"/>
                <a:gd name="T23" fmla="*/ 9 h 93"/>
                <a:gd name="T24" fmla="*/ 103 w 109"/>
                <a:gd name="T25" fmla="*/ 5 h 93"/>
                <a:gd name="T26" fmla="*/ 108 w 109"/>
                <a:gd name="T27" fmla="*/ 4 h 93"/>
                <a:gd name="T28" fmla="*/ 109 w 109"/>
                <a:gd name="T29" fmla="*/ 6 h 93"/>
                <a:gd name="T30" fmla="*/ 109 w 109"/>
                <a:gd name="T31" fmla="*/ 8 h 93"/>
                <a:gd name="T32" fmla="*/ 107 w 109"/>
                <a:gd name="T33" fmla="*/ 12 h 93"/>
                <a:gd name="T34" fmla="*/ 104 w 109"/>
                <a:gd name="T35" fmla="*/ 15 h 93"/>
                <a:gd name="T36" fmla="*/ 99 w 109"/>
                <a:gd name="T37" fmla="*/ 20 h 93"/>
                <a:gd name="T38" fmla="*/ 93 w 109"/>
                <a:gd name="T39" fmla="*/ 25 h 93"/>
                <a:gd name="T40" fmla="*/ 86 w 109"/>
                <a:gd name="T41" fmla="*/ 32 h 93"/>
                <a:gd name="T42" fmla="*/ 77 w 109"/>
                <a:gd name="T43" fmla="*/ 39 h 93"/>
                <a:gd name="T44" fmla="*/ 62 w 109"/>
                <a:gd name="T45" fmla="*/ 50 h 93"/>
                <a:gd name="T46" fmla="*/ 54 w 109"/>
                <a:gd name="T47" fmla="*/ 57 h 93"/>
                <a:gd name="T48" fmla="*/ 46 w 109"/>
                <a:gd name="T49" fmla="*/ 63 h 93"/>
                <a:gd name="T50" fmla="*/ 39 w 109"/>
                <a:gd name="T51" fmla="*/ 68 h 93"/>
                <a:gd name="T52" fmla="*/ 34 w 109"/>
                <a:gd name="T53" fmla="*/ 73 h 93"/>
                <a:gd name="T54" fmla="*/ 30 w 109"/>
                <a:gd name="T55" fmla="*/ 77 h 93"/>
                <a:gd name="T56" fmla="*/ 27 w 109"/>
                <a:gd name="T57" fmla="*/ 80 h 93"/>
                <a:gd name="T58" fmla="*/ 25 w 109"/>
                <a:gd name="T59" fmla="*/ 83 h 93"/>
                <a:gd name="T60" fmla="*/ 22 w 109"/>
                <a:gd name="T61" fmla="*/ 87 h 93"/>
                <a:gd name="T62" fmla="*/ 18 w 109"/>
                <a:gd name="T63" fmla="*/ 90 h 93"/>
                <a:gd name="T64" fmla="*/ 15 w 109"/>
                <a:gd name="T65" fmla="*/ 92 h 93"/>
                <a:gd name="T66" fmla="*/ 13 w 109"/>
                <a:gd name="T67" fmla="*/ 92 h 93"/>
                <a:gd name="T68" fmla="*/ 11 w 109"/>
                <a:gd name="T69" fmla="*/ 93 h 93"/>
                <a:gd name="T70" fmla="*/ 9 w 109"/>
                <a:gd name="T71" fmla="*/ 93 h 93"/>
                <a:gd name="T72" fmla="*/ 5 w 109"/>
                <a:gd name="T73" fmla="*/ 90 h 93"/>
                <a:gd name="T74" fmla="*/ 2 w 109"/>
                <a:gd name="T75" fmla="*/ 86 h 93"/>
                <a:gd name="T76" fmla="*/ 1 w 109"/>
                <a:gd name="T77" fmla="*/ 83 h 93"/>
                <a:gd name="T78" fmla="*/ 1 w 109"/>
                <a:gd name="T79" fmla="*/ 78 h 93"/>
                <a:gd name="T80" fmla="*/ 0 w 109"/>
                <a:gd name="T81" fmla="*/ 73 h 93"/>
                <a:gd name="T82" fmla="*/ 0 w 109"/>
                <a:gd name="T83" fmla="*/ 69 h 93"/>
                <a:gd name="T84" fmla="*/ 2 w 109"/>
                <a:gd name="T85" fmla="*/ 65 h 93"/>
                <a:gd name="T86" fmla="*/ 5 w 109"/>
                <a:gd name="T87" fmla="*/ 62 h 93"/>
                <a:gd name="T88" fmla="*/ 8 w 109"/>
                <a:gd name="T89" fmla="*/ 59 h 93"/>
                <a:gd name="T90" fmla="*/ 10 w 109"/>
                <a:gd name="T91" fmla="*/ 53 h 93"/>
                <a:gd name="T92" fmla="*/ 13 w 109"/>
                <a:gd name="T93" fmla="*/ 46 h 93"/>
                <a:gd name="T94" fmla="*/ 15 w 109"/>
                <a:gd name="T95" fmla="*/ 38 h 93"/>
                <a:gd name="T96" fmla="*/ 17 w 109"/>
                <a:gd name="T97" fmla="*/ 29 h 93"/>
                <a:gd name="T98" fmla="*/ 17 w 109"/>
                <a:gd name="T99" fmla="*/ 19 h 93"/>
                <a:gd name="T100" fmla="*/ 16 w 109"/>
                <a:gd name="T101" fmla="*/ 10 h 93"/>
                <a:gd name="T102" fmla="*/ 13 w 109"/>
                <a:gd name="T103" fmla="*/ 0 h 93"/>
                <a:gd name="T104" fmla="*/ 20 w 109"/>
                <a:gd name="T105" fmla="*/ 5 h 93"/>
                <a:gd name="T106" fmla="*/ 25 w 109"/>
                <a:gd name="T107" fmla="*/ 9 h 93"/>
                <a:gd name="T108" fmla="*/ 30 w 109"/>
                <a:gd name="T109" fmla="*/ 13 h 93"/>
                <a:gd name="T110" fmla="*/ 33 w 109"/>
                <a:gd name="T111" fmla="*/ 16 h 93"/>
                <a:gd name="T112" fmla="*/ 36 w 109"/>
                <a:gd name="T113" fmla="*/ 20 h 93"/>
                <a:gd name="T114" fmla="*/ 37 w 109"/>
                <a:gd name="T115" fmla="*/ 23 h 93"/>
                <a:gd name="T116" fmla="*/ 37 w 109"/>
                <a:gd name="T117" fmla="*/ 2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3">
                  <a:moveTo>
                    <a:pt x="37" y="29"/>
                  </a:moveTo>
                  <a:lnTo>
                    <a:pt x="37" y="31"/>
                  </a:lnTo>
                  <a:lnTo>
                    <a:pt x="36" y="33"/>
                  </a:lnTo>
                  <a:lnTo>
                    <a:pt x="36" y="35"/>
                  </a:lnTo>
                  <a:lnTo>
                    <a:pt x="36" y="36"/>
                  </a:lnTo>
                  <a:lnTo>
                    <a:pt x="36" y="39"/>
                  </a:lnTo>
                  <a:lnTo>
                    <a:pt x="37" y="40"/>
                  </a:lnTo>
                  <a:lnTo>
                    <a:pt x="39" y="41"/>
                  </a:lnTo>
                  <a:lnTo>
                    <a:pt x="41" y="41"/>
                  </a:lnTo>
                  <a:lnTo>
                    <a:pt x="44" y="40"/>
                  </a:lnTo>
                  <a:lnTo>
                    <a:pt x="49" y="38"/>
                  </a:lnTo>
                  <a:lnTo>
                    <a:pt x="54" y="36"/>
                  </a:lnTo>
                  <a:lnTo>
                    <a:pt x="57" y="34"/>
                  </a:lnTo>
                  <a:lnTo>
                    <a:pt x="60" y="32"/>
                  </a:lnTo>
                  <a:lnTo>
                    <a:pt x="63" y="30"/>
                  </a:lnTo>
                  <a:lnTo>
                    <a:pt x="67" y="27"/>
                  </a:lnTo>
                  <a:lnTo>
                    <a:pt x="70" y="25"/>
                  </a:lnTo>
                  <a:lnTo>
                    <a:pt x="74" y="22"/>
                  </a:lnTo>
                  <a:lnTo>
                    <a:pt x="78" y="19"/>
                  </a:lnTo>
                  <a:lnTo>
                    <a:pt x="82" y="17"/>
                  </a:lnTo>
                  <a:lnTo>
                    <a:pt x="86" y="15"/>
                  </a:lnTo>
                  <a:lnTo>
                    <a:pt x="89" y="13"/>
                  </a:lnTo>
                  <a:lnTo>
                    <a:pt x="92" y="11"/>
                  </a:lnTo>
                  <a:lnTo>
                    <a:pt x="94" y="9"/>
                  </a:lnTo>
                  <a:lnTo>
                    <a:pt x="99" y="7"/>
                  </a:lnTo>
                  <a:lnTo>
                    <a:pt x="103" y="5"/>
                  </a:lnTo>
                  <a:lnTo>
                    <a:pt x="106" y="5"/>
                  </a:lnTo>
                  <a:lnTo>
                    <a:pt x="108" y="4"/>
                  </a:lnTo>
                  <a:lnTo>
                    <a:pt x="109" y="5"/>
                  </a:lnTo>
                  <a:lnTo>
                    <a:pt x="109" y="6"/>
                  </a:lnTo>
                  <a:lnTo>
                    <a:pt x="109" y="7"/>
                  </a:lnTo>
                  <a:lnTo>
                    <a:pt x="109" y="8"/>
                  </a:lnTo>
                  <a:lnTo>
                    <a:pt x="108" y="10"/>
                  </a:lnTo>
                  <a:lnTo>
                    <a:pt x="107" y="12"/>
                  </a:lnTo>
                  <a:lnTo>
                    <a:pt x="105" y="13"/>
                  </a:lnTo>
                  <a:lnTo>
                    <a:pt x="104" y="15"/>
                  </a:lnTo>
                  <a:lnTo>
                    <a:pt x="101" y="18"/>
                  </a:lnTo>
                  <a:lnTo>
                    <a:pt x="99" y="20"/>
                  </a:lnTo>
                  <a:lnTo>
                    <a:pt x="96" y="23"/>
                  </a:lnTo>
                  <a:lnTo>
                    <a:pt x="93" y="25"/>
                  </a:lnTo>
                  <a:lnTo>
                    <a:pt x="89" y="29"/>
                  </a:lnTo>
                  <a:lnTo>
                    <a:pt x="86" y="32"/>
                  </a:lnTo>
                  <a:lnTo>
                    <a:pt x="81" y="35"/>
                  </a:lnTo>
                  <a:lnTo>
                    <a:pt x="77" y="39"/>
                  </a:lnTo>
                  <a:lnTo>
                    <a:pt x="72" y="43"/>
                  </a:lnTo>
                  <a:lnTo>
                    <a:pt x="62" y="50"/>
                  </a:lnTo>
                  <a:lnTo>
                    <a:pt x="58" y="54"/>
                  </a:lnTo>
                  <a:lnTo>
                    <a:pt x="54" y="57"/>
                  </a:lnTo>
                  <a:lnTo>
                    <a:pt x="50" y="60"/>
                  </a:lnTo>
                  <a:lnTo>
                    <a:pt x="46" y="63"/>
                  </a:lnTo>
                  <a:lnTo>
                    <a:pt x="42" y="66"/>
                  </a:lnTo>
                  <a:lnTo>
                    <a:pt x="39" y="68"/>
                  </a:lnTo>
                  <a:lnTo>
                    <a:pt x="36" y="71"/>
                  </a:lnTo>
                  <a:lnTo>
                    <a:pt x="34" y="73"/>
                  </a:lnTo>
                  <a:lnTo>
                    <a:pt x="32" y="75"/>
                  </a:lnTo>
                  <a:lnTo>
                    <a:pt x="30" y="77"/>
                  </a:lnTo>
                  <a:lnTo>
                    <a:pt x="28" y="78"/>
                  </a:lnTo>
                  <a:lnTo>
                    <a:pt x="27" y="80"/>
                  </a:lnTo>
                  <a:lnTo>
                    <a:pt x="26" y="82"/>
                  </a:lnTo>
                  <a:lnTo>
                    <a:pt x="25" y="83"/>
                  </a:lnTo>
                  <a:lnTo>
                    <a:pt x="23" y="85"/>
                  </a:lnTo>
                  <a:lnTo>
                    <a:pt x="22" y="87"/>
                  </a:lnTo>
                  <a:lnTo>
                    <a:pt x="20" y="89"/>
                  </a:lnTo>
                  <a:lnTo>
                    <a:pt x="18" y="90"/>
                  </a:lnTo>
                  <a:lnTo>
                    <a:pt x="17" y="91"/>
                  </a:lnTo>
                  <a:lnTo>
                    <a:pt x="15" y="92"/>
                  </a:lnTo>
                  <a:lnTo>
                    <a:pt x="14" y="92"/>
                  </a:lnTo>
                  <a:lnTo>
                    <a:pt x="13" y="92"/>
                  </a:lnTo>
                  <a:lnTo>
                    <a:pt x="12" y="93"/>
                  </a:lnTo>
                  <a:lnTo>
                    <a:pt x="11" y="93"/>
                  </a:lnTo>
                  <a:lnTo>
                    <a:pt x="10" y="93"/>
                  </a:lnTo>
                  <a:lnTo>
                    <a:pt x="9" y="93"/>
                  </a:lnTo>
                  <a:lnTo>
                    <a:pt x="7" y="92"/>
                  </a:lnTo>
                  <a:lnTo>
                    <a:pt x="5" y="90"/>
                  </a:lnTo>
                  <a:lnTo>
                    <a:pt x="4" y="88"/>
                  </a:lnTo>
                  <a:lnTo>
                    <a:pt x="2" y="86"/>
                  </a:lnTo>
                  <a:lnTo>
                    <a:pt x="1" y="84"/>
                  </a:lnTo>
                  <a:lnTo>
                    <a:pt x="1" y="83"/>
                  </a:lnTo>
                  <a:lnTo>
                    <a:pt x="1" y="81"/>
                  </a:lnTo>
                  <a:lnTo>
                    <a:pt x="1" y="78"/>
                  </a:lnTo>
                  <a:lnTo>
                    <a:pt x="0" y="76"/>
                  </a:lnTo>
                  <a:lnTo>
                    <a:pt x="0" y="73"/>
                  </a:lnTo>
                  <a:lnTo>
                    <a:pt x="0" y="71"/>
                  </a:lnTo>
                  <a:lnTo>
                    <a:pt x="0" y="69"/>
                  </a:lnTo>
                  <a:lnTo>
                    <a:pt x="1" y="67"/>
                  </a:lnTo>
                  <a:lnTo>
                    <a:pt x="2" y="65"/>
                  </a:lnTo>
                  <a:lnTo>
                    <a:pt x="4" y="63"/>
                  </a:lnTo>
                  <a:lnTo>
                    <a:pt x="5" y="62"/>
                  </a:lnTo>
                  <a:lnTo>
                    <a:pt x="6" y="60"/>
                  </a:lnTo>
                  <a:lnTo>
                    <a:pt x="8" y="59"/>
                  </a:lnTo>
                  <a:lnTo>
                    <a:pt x="9" y="56"/>
                  </a:lnTo>
                  <a:lnTo>
                    <a:pt x="10" y="53"/>
                  </a:lnTo>
                  <a:lnTo>
                    <a:pt x="12" y="50"/>
                  </a:lnTo>
                  <a:lnTo>
                    <a:pt x="13" y="46"/>
                  </a:lnTo>
                  <a:lnTo>
                    <a:pt x="14" y="42"/>
                  </a:lnTo>
                  <a:lnTo>
                    <a:pt x="15" y="38"/>
                  </a:lnTo>
                  <a:lnTo>
                    <a:pt x="16" y="34"/>
                  </a:lnTo>
                  <a:lnTo>
                    <a:pt x="17" y="29"/>
                  </a:lnTo>
                  <a:lnTo>
                    <a:pt x="17" y="24"/>
                  </a:lnTo>
                  <a:lnTo>
                    <a:pt x="17" y="19"/>
                  </a:lnTo>
                  <a:lnTo>
                    <a:pt x="16" y="14"/>
                  </a:lnTo>
                  <a:lnTo>
                    <a:pt x="16" y="10"/>
                  </a:lnTo>
                  <a:lnTo>
                    <a:pt x="14" y="5"/>
                  </a:lnTo>
                  <a:lnTo>
                    <a:pt x="13" y="0"/>
                  </a:lnTo>
                  <a:lnTo>
                    <a:pt x="16" y="3"/>
                  </a:lnTo>
                  <a:lnTo>
                    <a:pt x="20" y="5"/>
                  </a:lnTo>
                  <a:lnTo>
                    <a:pt x="23" y="7"/>
                  </a:lnTo>
                  <a:lnTo>
                    <a:pt x="25" y="9"/>
                  </a:lnTo>
                  <a:lnTo>
                    <a:pt x="28" y="11"/>
                  </a:lnTo>
                  <a:lnTo>
                    <a:pt x="30" y="13"/>
                  </a:lnTo>
                  <a:lnTo>
                    <a:pt x="32" y="15"/>
                  </a:lnTo>
                  <a:lnTo>
                    <a:pt x="33" y="16"/>
                  </a:lnTo>
                  <a:lnTo>
                    <a:pt x="35" y="18"/>
                  </a:lnTo>
                  <a:lnTo>
                    <a:pt x="36" y="20"/>
                  </a:lnTo>
                  <a:lnTo>
                    <a:pt x="37" y="21"/>
                  </a:lnTo>
                  <a:lnTo>
                    <a:pt x="37" y="23"/>
                  </a:lnTo>
                  <a:lnTo>
                    <a:pt x="38" y="26"/>
                  </a:lnTo>
                  <a:lnTo>
                    <a:pt x="37" y="29"/>
                  </a:lnTo>
                  <a:lnTo>
                    <a:pt x="37" y="29"/>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60" name="Freeform 81"/>
            <p:cNvSpPr/>
            <p:nvPr/>
          </p:nvSpPr>
          <p:spPr bwMode="auto">
            <a:xfrm>
              <a:off x="3405188" y="2052638"/>
              <a:ext cx="236538" cy="52388"/>
            </a:xfrm>
            <a:custGeom>
              <a:avLst/>
              <a:gdLst>
                <a:gd name="T0" fmla="*/ 67 w 149"/>
                <a:gd name="T1" fmla="*/ 10 h 33"/>
                <a:gd name="T2" fmla="*/ 77 w 149"/>
                <a:gd name="T3" fmla="*/ 7 h 33"/>
                <a:gd name="T4" fmla="*/ 86 w 149"/>
                <a:gd name="T5" fmla="*/ 5 h 33"/>
                <a:gd name="T6" fmla="*/ 94 w 149"/>
                <a:gd name="T7" fmla="*/ 3 h 33"/>
                <a:gd name="T8" fmla="*/ 102 w 149"/>
                <a:gd name="T9" fmla="*/ 2 h 33"/>
                <a:gd name="T10" fmla="*/ 109 w 149"/>
                <a:gd name="T11" fmla="*/ 1 h 33"/>
                <a:gd name="T12" fmla="*/ 115 w 149"/>
                <a:gd name="T13" fmla="*/ 1 h 33"/>
                <a:gd name="T14" fmla="*/ 121 w 149"/>
                <a:gd name="T15" fmla="*/ 0 h 33"/>
                <a:gd name="T16" fmla="*/ 126 w 149"/>
                <a:gd name="T17" fmla="*/ 0 h 33"/>
                <a:gd name="T18" fmla="*/ 130 w 149"/>
                <a:gd name="T19" fmla="*/ 0 h 33"/>
                <a:gd name="T20" fmla="*/ 134 w 149"/>
                <a:gd name="T21" fmla="*/ 0 h 33"/>
                <a:gd name="T22" fmla="*/ 138 w 149"/>
                <a:gd name="T23" fmla="*/ 0 h 33"/>
                <a:gd name="T24" fmla="*/ 141 w 149"/>
                <a:gd name="T25" fmla="*/ 0 h 33"/>
                <a:gd name="T26" fmla="*/ 143 w 149"/>
                <a:gd name="T27" fmla="*/ 1 h 33"/>
                <a:gd name="T28" fmla="*/ 145 w 149"/>
                <a:gd name="T29" fmla="*/ 1 h 33"/>
                <a:gd name="T30" fmla="*/ 147 w 149"/>
                <a:gd name="T31" fmla="*/ 2 h 33"/>
                <a:gd name="T32" fmla="*/ 148 w 149"/>
                <a:gd name="T33" fmla="*/ 2 h 33"/>
                <a:gd name="T34" fmla="*/ 149 w 149"/>
                <a:gd name="T35" fmla="*/ 3 h 33"/>
                <a:gd name="T36" fmla="*/ 149 w 149"/>
                <a:gd name="T37" fmla="*/ 5 h 33"/>
                <a:gd name="T38" fmla="*/ 149 w 149"/>
                <a:gd name="T39" fmla="*/ 6 h 33"/>
                <a:gd name="T40" fmla="*/ 149 w 149"/>
                <a:gd name="T41" fmla="*/ 7 h 33"/>
                <a:gd name="T42" fmla="*/ 147 w 149"/>
                <a:gd name="T43" fmla="*/ 10 h 33"/>
                <a:gd name="T44" fmla="*/ 146 w 149"/>
                <a:gd name="T45" fmla="*/ 12 h 33"/>
                <a:gd name="T46" fmla="*/ 145 w 149"/>
                <a:gd name="T47" fmla="*/ 13 h 33"/>
                <a:gd name="T48" fmla="*/ 143 w 149"/>
                <a:gd name="T49" fmla="*/ 14 h 33"/>
                <a:gd name="T50" fmla="*/ 141 w 149"/>
                <a:gd name="T51" fmla="*/ 15 h 33"/>
                <a:gd name="T52" fmla="*/ 139 w 149"/>
                <a:gd name="T53" fmla="*/ 15 h 33"/>
                <a:gd name="T54" fmla="*/ 137 w 149"/>
                <a:gd name="T55" fmla="*/ 16 h 33"/>
                <a:gd name="T56" fmla="*/ 134 w 149"/>
                <a:gd name="T57" fmla="*/ 17 h 33"/>
                <a:gd name="T58" fmla="*/ 131 w 149"/>
                <a:gd name="T59" fmla="*/ 18 h 33"/>
                <a:gd name="T60" fmla="*/ 127 w 149"/>
                <a:gd name="T61" fmla="*/ 19 h 33"/>
                <a:gd name="T62" fmla="*/ 123 w 149"/>
                <a:gd name="T63" fmla="*/ 20 h 33"/>
                <a:gd name="T64" fmla="*/ 119 w 149"/>
                <a:gd name="T65" fmla="*/ 21 h 33"/>
                <a:gd name="T66" fmla="*/ 115 w 149"/>
                <a:gd name="T67" fmla="*/ 22 h 33"/>
                <a:gd name="T68" fmla="*/ 110 w 149"/>
                <a:gd name="T69" fmla="*/ 22 h 33"/>
                <a:gd name="T70" fmla="*/ 104 w 149"/>
                <a:gd name="T71" fmla="*/ 23 h 33"/>
                <a:gd name="T72" fmla="*/ 99 w 149"/>
                <a:gd name="T73" fmla="*/ 24 h 33"/>
                <a:gd name="T74" fmla="*/ 93 w 149"/>
                <a:gd name="T75" fmla="*/ 25 h 33"/>
                <a:gd name="T76" fmla="*/ 87 w 149"/>
                <a:gd name="T77" fmla="*/ 26 h 33"/>
                <a:gd name="T78" fmla="*/ 73 w 149"/>
                <a:gd name="T79" fmla="*/ 28 h 33"/>
                <a:gd name="T80" fmla="*/ 61 w 149"/>
                <a:gd name="T81" fmla="*/ 29 h 33"/>
                <a:gd name="T82" fmla="*/ 49 w 149"/>
                <a:gd name="T83" fmla="*/ 30 h 33"/>
                <a:gd name="T84" fmla="*/ 38 w 149"/>
                <a:gd name="T85" fmla="*/ 31 h 33"/>
                <a:gd name="T86" fmla="*/ 28 w 149"/>
                <a:gd name="T87" fmla="*/ 32 h 33"/>
                <a:gd name="T88" fmla="*/ 18 w 149"/>
                <a:gd name="T89" fmla="*/ 33 h 33"/>
                <a:gd name="T90" fmla="*/ 9 w 149"/>
                <a:gd name="T91" fmla="*/ 33 h 33"/>
                <a:gd name="T92" fmla="*/ 0 w 149"/>
                <a:gd name="T93" fmla="*/ 33 h 33"/>
                <a:gd name="T94" fmla="*/ 0 w 149"/>
                <a:gd name="T95" fmla="*/ 17 h 33"/>
                <a:gd name="T96" fmla="*/ 7 w 149"/>
                <a:gd name="T97" fmla="*/ 16 h 33"/>
                <a:gd name="T98" fmla="*/ 14 w 149"/>
                <a:gd name="T99" fmla="*/ 16 h 33"/>
                <a:gd name="T100" fmla="*/ 22 w 149"/>
                <a:gd name="T101" fmla="*/ 16 h 33"/>
                <a:gd name="T102" fmla="*/ 30 w 149"/>
                <a:gd name="T103" fmla="*/ 15 h 33"/>
                <a:gd name="T104" fmla="*/ 38 w 149"/>
                <a:gd name="T105" fmla="*/ 14 h 33"/>
                <a:gd name="T106" fmla="*/ 47 w 149"/>
                <a:gd name="T107" fmla="*/ 13 h 33"/>
                <a:gd name="T108" fmla="*/ 57 w 149"/>
                <a:gd name="T109" fmla="*/ 11 h 33"/>
                <a:gd name="T110" fmla="*/ 67 w 149"/>
                <a:gd name="T111" fmla="*/ 10 h 33"/>
                <a:gd name="T112" fmla="*/ 67 w 149"/>
                <a:gd name="T113"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9" h="33">
                  <a:moveTo>
                    <a:pt x="67" y="10"/>
                  </a:moveTo>
                  <a:lnTo>
                    <a:pt x="77" y="7"/>
                  </a:lnTo>
                  <a:lnTo>
                    <a:pt x="86" y="5"/>
                  </a:lnTo>
                  <a:lnTo>
                    <a:pt x="94" y="3"/>
                  </a:lnTo>
                  <a:lnTo>
                    <a:pt x="102" y="2"/>
                  </a:lnTo>
                  <a:lnTo>
                    <a:pt x="109" y="1"/>
                  </a:lnTo>
                  <a:lnTo>
                    <a:pt x="115" y="1"/>
                  </a:lnTo>
                  <a:lnTo>
                    <a:pt x="121" y="0"/>
                  </a:lnTo>
                  <a:lnTo>
                    <a:pt x="126" y="0"/>
                  </a:lnTo>
                  <a:lnTo>
                    <a:pt x="130" y="0"/>
                  </a:lnTo>
                  <a:lnTo>
                    <a:pt x="134" y="0"/>
                  </a:lnTo>
                  <a:lnTo>
                    <a:pt x="138" y="0"/>
                  </a:lnTo>
                  <a:lnTo>
                    <a:pt x="141" y="0"/>
                  </a:lnTo>
                  <a:lnTo>
                    <a:pt x="143" y="1"/>
                  </a:lnTo>
                  <a:lnTo>
                    <a:pt x="145" y="1"/>
                  </a:lnTo>
                  <a:lnTo>
                    <a:pt x="147" y="2"/>
                  </a:lnTo>
                  <a:lnTo>
                    <a:pt x="148" y="2"/>
                  </a:lnTo>
                  <a:lnTo>
                    <a:pt x="149" y="3"/>
                  </a:lnTo>
                  <a:lnTo>
                    <a:pt x="149" y="5"/>
                  </a:lnTo>
                  <a:lnTo>
                    <a:pt x="149" y="6"/>
                  </a:lnTo>
                  <a:lnTo>
                    <a:pt x="149" y="7"/>
                  </a:lnTo>
                  <a:lnTo>
                    <a:pt x="147" y="10"/>
                  </a:lnTo>
                  <a:lnTo>
                    <a:pt x="146" y="12"/>
                  </a:lnTo>
                  <a:lnTo>
                    <a:pt x="145" y="13"/>
                  </a:lnTo>
                  <a:lnTo>
                    <a:pt x="143" y="14"/>
                  </a:lnTo>
                  <a:lnTo>
                    <a:pt x="141" y="15"/>
                  </a:lnTo>
                  <a:lnTo>
                    <a:pt x="139" y="15"/>
                  </a:lnTo>
                  <a:lnTo>
                    <a:pt x="137" y="16"/>
                  </a:lnTo>
                  <a:lnTo>
                    <a:pt x="134" y="17"/>
                  </a:lnTo>
                  <a:lnTo>
                    <a:pt x="131" y="18"/>
                  </a:lnTo>
                  <a:lnTo>
                    <a:pt x="127" y="19"/>
                  </a:lnTo>
                  <a:lnTo>
                    <a:pt x="123" y="20"/>
                  </a:lnTo>
                  <a:lnTo>
                    <a:pt x="119" y="21"/>
                  </a:lnTo>
                  <a:lnTo>
                    <a:pt x="115" y="22"/>
                  </a:lnTo>
                  <a:lnTo>
                    <a:pt x="110" y="22"/>
                  </a:lnTo>
                  <a:lnTo>
                    <a:pt x="104" y="23"/>
                  </a:lnTo>
                  <a:lnTo>
                    <a:pt x="99" y="24"/>
                  </a:lnTo>
                  <a:lnTo>
                    <a:pt x="93" y="25"/>
                  </a:lnTo>
                  <a:lnTo>
                    <a:pt x="87" y="26"/>
                  </a:lnTo>
                  <a:lnTo>
                    <a:pt x="73" y="28"/>
                  </a:lnTo>
                  <a:lnTo>
                    <a:pt x="61" y="29"/>
                  </a:lnTo>
                  <a:lnTo>
                    <a:pt x="49" y="30"/>
                  </a:lnTo>
                  <a:lnTo>
                    <a:pt x="38" y="31"/>
                  </a:lnTo>
                  <a:lnTo>
                    <a:pt x="28" y="32"/>
                  </a:lnTo>
                  <a:lnTo>
                    <a:pt x="18" y="33"/>
                  </a:lnTo>
                  <a:lnTo>
                    <a:pt x="9" y="33"/>
                  </a:lnTo>
                  <a:lnTo>
                    <a:pt x="0" y="33"/>
                  </a:lnTo>
                  <a:lnTo>
                    <a:pt x="0" y="17"/>
                  </a:lnTo>
                  <a:lnTo>
                    <a:pt x="7" y="16"/>
                  </a:lnTo>
                  <a:lnTo>
                    <a:pt x="14" y="16"/>
                  </a:lnTo>
                  <a:lnTo>
                    <a:pt x="22" y="16"/>
                  </a:lnTo>
                  <a:lnTo>
                    <a:pt x="30" y="15"/>
                  </a:lnTo>
                  <a:lnTo>
                    <a:pt x="38" y="14"/>
                  </a:lnTo>
                  <a:lnTo>
                    <a:pt x="47" y="13"/>
                  </a:lnTo>
                  <a:lnTo>
                    <a:pt x="57" y="11"/>
                  </a:lnTo>
                  <a:lnTo>
                    <a:pt x="67" y="10"/>
                  </a:lnTo>
                  <a:lnTo>
                    <a:pt x="67" y="10"/>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grpSp>
      <p:sp>
        <p:nvSpPr>
          <p:cNvPr id="61" name="Freeform 66"/>
          <p:cNvSpPr/>
          <p:nvPr/>
        </p:nvSpPr>
        <p:spPr bwMode="auto">
          <a:xfrm>
            <a:off x="1653479" y="2215124"/>
            <a:ext cx="195583" cy="262722"/>
          </a:xfrm>
          <a:custGeom>
            <a:avLst/>
            <a:gdLst>
              <a:gd name="T0" fmla="*/ 32 w 67"/>
              <a:gd name="T1" fmla="*/ 1 h 90"/>
              <a:gd name="T2" fmla="*/ 35 w 67"/>
              <a:gd name="T3" fmla="*/ 0 h 90"/>
              <a:gd name="T4" fmla="*/ 41 w 67"/>
              <a:gd name="T5" fmla="*/ 0 h 90"/>
              <a:gd name="T6" fmla="*/ 48 w 67"/>
              <a:gd name="T7" fmla="*/ 1 h 90"/>
              <a:gd name="T8" fmla="*/ 56 w 67"/>
              <a:gd name="T9" fmla="*/ 4 h 90"/>
              <a:gd name="T10" fmla="*/ 62 w 67"/>
              <a:gd name="T11" fmla="*/ 7 h 90"/>
              <a:gd name="T12" fmla="*/ 65 w 67"/>
              <a:gd name="T13" fmla="*/ 10 h 90"/>
              <a:gd name="T14" fmla="*/ 67 w 67"/>
              <a:gd name="T15" fmla="*/ 13 h 90"/>
              <a:gd name="T16" fmla="*/ 67 w 67"/>
              <a:gd name="T17" fmla="*/ 16 h 90"/>
              <a:gd name="T18" fmla="*/ 65 w 67"/>
              <a:gd name="T19" fmla="*/ 21 h 90"/>
              <a:gd name="T20" fmla="*/ 62 w 67"/>
              <a:gd name="T21" fmla="*/ 28 h 90"/>
              <a:gd name="T22" fmla="*/ 58 w 67"/>
              <a:gd name="T23" fmla="*/ 37 h 90"/>
              <a:gd name="T24" fmla="*/ 51 w 67"/>
              <a:gd name="T25" fmla="*/ 47 h 90"/>
              <a:gd name="T26" fmla="*/ 40 w 67"/>
              <a:gd name="T27" fmla="*/ 62 h 90"/>
              <a:gd name="T28" fmla="*/ 25 w 67"/>
              <a:gd name="T29" fmla="*/ 77 h 90"/>
              <a:gd name="T30" fmla="*/ 16 w 67"/>
              <a:gd name="T31" fmla="*/ 84 h 90"/>
              <a:gd name="T32" fmla="*/ 10 w 67"/>
              <a:gd name="T33" fmla="*/ 88 h 90"/>
              <a:gd name="T34" fmla="*/ 5 w 67"/>
              <a:gd name="T35" fmla="*/ 90 h 90"/>
              <a:gd name="T36" fmla="*/ 2 w 67"/>
              <a:gd name="T37" fmla="*/ 89 h 90"/>
              <a:gd name="T38" fmla="*/ 0 w 67"/>
              <a:gd name="T39" fmla="*/ 87 h 90"/>
              <a:gd name="T40" fmla="*/ 1 w 67"/>
              <a:gd name="T41" fmla="*/ 82 h 90"/>
              <a:gd name="T42" fmla="*/ 4 w 67"/>
              <a:gd name="T43" fmla="*/ 75 h 90"/>
              <a:gd name="T44" fmla="*/ 10 w 67"/>
              <a:gd name="T45" fmla="*/ 66 h 90"/>
              <a:gd name="T46" fmla="*/ 24 w 67"/>
              <a:gd name="T47" fmla="*/ 46 h 90"/>
              <a:gd name="T48" fmla="*/ 31 w 67"/>
              <a:gd name="T49" fmla="*/ 32 h 90"/>
              <a:gd name="T50" fmla="*/ 34 w 67"/>
              <a:gd name="T51" fmla="*/ 24 h 90"/>
              <a:gd name="T52" fmla="*/ 35 w 67"/>
              <a:gd name="T53" fmla="*/ 18 h 90"/>
              <a:gd name="T54" fmla="*/ 35 w 67"/>
              <a:gd name="T55" fmla="*/ 14 h 90"/>
              <a:gd name="T56" fmla="*/ 34 w 67"/>
              <a:gd name="T57" fmla="*/ 10 h 90"/>
              <a:gd name="T58" fmla="*/ 31 w 67"/>
              <a:gd name="T59" fmla="*/ 7 h 90"/>
              <a:gd name="T60" fmla="*/ 29 w 67"/>
              <a:gd name="T61" fmla="*/ 5 h 90"/>
              <a:gd name="T62" fmla="*/ 30 w 67"/>
              <a:gd name="T63" fmla="*/ 3 h 90"/>
              <a:gd name="T64" fmla="*/ 30 w 67"/>
              <a:gd name="T65"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90">
                <a:moveTo>
                  <a:pt x="30" y="2"/>
                </a:moveTo>
                <a:lnTo>
                  <a:pt x="32" y="1"/>
                </a:lnTo>
                <a:lnTo>
                  <a:pt x="33" y="1"/>
                </a:lnTo>
                <a:lnTo>
                  <a:pt x="35" y="0"/>
                </a:lnTo>
                <a:lnTo>
                  <a:pt x="38" y="0"/>
                </a:lnTo>
                <a:lnTo>
                  <a:pt x="41" y="0"/>
                </a:lnTo>
                <a:lnTo>
                  <a:pt x="44" y="1"/>
                </a:lnTo>
                <a:lnTo>
                  <a:pt x="48" y="1"/>
                </a:lnTo>
                <a:lnTo>
                  <a:pt x="53" y="2"/>
                </a:lnTo>
                <a:lnTo>
                  <a:pt x="56" y="4"/>
                </a:lnTo>
                <a:lnTo>
                  <a:pt x="59" y="6"/>
                </a:lnTo>
                <a:lnTo>
                  <a:pt x="62" y="7"/>
                </a:lnTo>
                <a:lnTo>
                  <a:pt x="64" y="9"/>
                </a:lnTo>
                <a:lnTo>
                  <a:pt x="65" y="10"/>
                </a:lnTo>
                <a:lnTo>
                  <a:pt x="66" y="12"/>
                </a:lnTo>
                <a:lnTo>
                  <a:pt x="67" y="13"/>
                </a:lnTo>
                <a:lnTo>
                  <a:pt x="67" y="14"/>
                </a:lnTo>
                <a:lnTo>
                  <a:pt x="67" y="16"/>
                </a:lnTo>
                <a:lnTo>
                  <a:pt x="66" y="18"/>
                </a:lnTo>
                <a:lnTo>
                  <a:pt x="65" y="21"/>
                </a:lnTo>
                <a:lnTo>
                  <a:pt x="64" y="24"/>
                </a:lnTo>
                <a:lnTo>
                  <a:pt x="62" y="28"/>
                </a:lnTo>
                <a:lnTo>
                  <a:pt x="60" y="32"/>
                </a:lnTo>
                <a:lnTo>
                  <a:pt x="58" y="37"/>
                </a:lnTo>
                <a:lnTo>
                  <a:pt x="55" y="42"/>
                </a:lnTo>
                <a:lnTo>
                  <a:pt x="51" y="47"/>
                </a:lnTo>
                <a:lnTo>
                  <a:pt x="48" y="52"/>
                </a:lnTo>
                <a:lnTo>
                  <a:pt x="40" y="62"/>
                </a:lnTo>
                <a:lnTo>
                  <a:pt x="33" y="70"/>
                </a:lnTo>
                <a:lnTo>
                  <a:pt x="25" y="77"/>
                </a:lnTo>
                <a:lnTo>
                  <a:pt x="21" y="81"/>
                </a:lnTo>
                <a:lnTo>
                  <a:pt x="16" y="84"/>
                </a:lnTo>
                <a:lnTo>
                  <a:pt x="13" y="86"/>
                </a:lnTo>
                <a:lnTo>
                  <a:pt x="10" y="88"/>
                </a:lnTo>
                <a:lnTo>
                  <a:pt x="7" y="89"/>
                </a:lnTo>
                <a:lnTo>
                  <a:pt x="5" y="90"/>
                </a:lnTo>
                <a:lnTo>
                  <a:pt x="3" y="90"/>
                </a:lnTo>
                <a:lnTo>
                  <a:pt x="2" y="89"/>
                </a:lnTo>
                <a:lnTo>
                  <a:pt x="1" y="88"/>
                </a:lnTo>
                <a:lnTo>
                  <a:pt x="0" y="87"/>
                </a:lnTo>
                <a:lnTo>
                  <a:pt x="0" y="84"/>
                </a:lnTo>
                <a:lnTo>
                  <a:pt x="1" y="82"/>
                </a:lnTo>
                <a:lnTo>
                  <a:pt x="2" y="79"/>
                </a:lnTo>
                <a:lnTo>
                  <a:pt x="4" y="75"/>
                </a:lnTo>
                <a:lnTo>
                  <a:pt x="6" y="71"/>
                </a:lnTo>
                <a:lnTo>
                  <a:pt x="10" y="66"/>
                </a:lnTo>
                <a:lnTo>
                  <a:pt x="17" y="55"/>
                </a:lnTo>
                <a:lnTo>
                  <a:pt x="24" y="46"/>
                </a:lnTo>
                <a:lnTo>
                  <a:pt x="29" y="37"/>
                </a:lnTo>
                <a:lnTo>
                  <a:pt x="31" y="32"/>
                </a:lnTo>
                <a:lnTo>
                  <a:pt x="33" y="28"/>
                </a:lnTo>
                <a:lnTo>
                  <a:pt x="34" y="24"/>
                </a:lnTo>
                <a:lnTo>
                  <a:pt x="34" y="21"/>
                </a:lnTo>
                <a:lnTo>
                  <a:pt x="35" y="18"/>
                </a:lnTo>
                <a:lnTo>
                  <a:pt x="35" y="16"/>
                </a:lnTo>
                <a:lnTo>
                  <a:pt x="35" y="14"/>
                </a:lnTo>
                <a:lnTo>
                  <a:pt x="34" y="12"/>
                </a:lnTo>
                <a:lnTo>
                  <a:pt x="34" y="10"/>
                </a:lnTo>
                <a:lnTo>
                  <a:pt x="33" y="9"/>
                </a:lnTo>
                <a:lnTo>
                  <a:pt x="31" y="7"/>
                </a:lnTo>
                <a:lnTo>
                  <a:pt x="30" y="6"/>
                </a:lnTo>
                <a:lnTo>
                  <a:pt x="29" y="5"/>
                </a:lnTo>
                <a:lnTo>
                  <a:pt x="29" y="4"/>
                </a:lnTo>
                <a:lnTo>
                  <a:pt x="30" y="3"/>
                </a:lnTo>
                <a:lnTo>
                  <a:pt x="30" y="2"/>
                </a:lnTo>
                <a:lnTo>
                  <a:pt x="30" y="2"/>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62" name="Freeform 67"/>
          <p:cNvSpPr/>
          <p:nvPr/>
        </p:nvSpPr>
        <p:spPr bwMode="auto">
          <a:xfrm>
            <a:off x="1913283" y="2022462"/>
            <a:ext cx="131362" cy="472899"/>
          </a:xfrm>
          <a:custGeom>
            <a:avLst/>
            <a:gdLst>
              <a:gd name="T0" fmla="*/ 37 w 45"/>
              <a:gd name="T1" fmla="*/ 67 h 162"/>
              <a:gd name="T2" fmla="*/ 36 w 45"/>
              <a:gd name="T3" fmla="*/ 75 h 162"/>
              <a:gd name="T4" fmla="*/ 36 w 45"/>
              <a:gd name="T5" fmla="*/ 85 h 162"/>
              <a:gd name="T6" fmla="*/ 35 w 45"/>
              <a:gd name="T7" fmla="*/ 96 h 162"/>
              <a:gd name="T8" fmla="*/ 35 w 45"/>
              <a:gd name="T9" fmla="*/ 109 h 162"/>
              <a:gd name="T10" fmla="*/ 35 w 45"/>
              <a:gd name="T11" fmla="*/ 122 h 162"/>
              <a:gd name="T12" fmla="*/ 35 w 45"/>
              <a:gd name="T13" fmla="*/ 137 h 162"/>
              <a:gd name="T14" fmla="*/ 35 w 45"/>
              <a:gd name="T15" fmla="*/ 154 h 162"/>
              <a:gd name="T16" fmla="*/ 13 w 45"/>
              <a:gd name="T17" fmla="*/ 162 h 162"/>
              <a:gd name="T18" fmla="*/ 13 w 45"/>
              <a:gd name="T19" fmla="*/ 133 h 162"/>
              <a:gd name="T20" fmla="*/ 13 w 45"/>
              <a:gd name="T21" fmla="*/ 107 h 162"/>
              <a:gd name="T22" fmla="*/ 13 w 45"/>
              <a:gd name="T23" fmla="*/ 85 h 162"/>
              <a:gd name="T24" fmla="*/ 13 w 45"/>
              <a:gd name="T25" fmla="*/ 66 h 162"/>
              <a:gd name="T26" fmla="*/ 12 w 45"/>
              <a:gd name="T27" fmla="*/ 50 h 162"/>
              <a:gd name="T28" fmla="*/ 12 w 45"/>
              <a:gd name="T29" fmla="*/ 38 h 162"/>
              <a:gd name="T30" fmla="*/ 11 w 45"/>
              <a:gd name="T31" fmla="*/ 30 h 162"/>
              <a:gd name="T32" fmla="*/ 10 w 45"/>
              <a:gd name="T33" fmla="*/ 26 h 162"/>
              <a:gd name="T34" fmla="*/ 7 w 45"/>
              <a:gd name="T35" fmla="*/ 17 h 162"/>
              <a:gd name="T36" fmla="*/ 3 w 45"/>
              <a:gd name="T37" fmla="*/ 11 h 162"/>
              <a:gd name="T38" fmla="*/ 0 w 45"/>
              <a:gd name="T39" fmla="*/ 8 h 162"/>
              <a:gd name="T40" fmla="*/ 0 w 45"/>
              <a:gd name="T41" fmla="*/ 6 h 162"/>
              <a:gd name="T42" fmla="*/ 1 w 45"/>
              <a:gd name="T43" fmla="*/ 4 h 162"/>
              <a:gd name="T44" fmla="*/ 1 w 45"/>
              <a:gd name="T45" fmla="*/ 3 h 162"/>
              <a:gd name="T46" fmla="*/ 3 w 45"/>
              <a:gd name="T47" fmla="*/ 1 h 162"/>
              <a:gd name="T48" fmla="*/ 6 w 45"/>
              <a:gd name="T49" fmla="*/ 0 h 162"/>
              <a:gd name="T50" fmla="*/ 10 w 45"/>
              <a:gd name="T51" fmla="*/ 0 h 162"/>
              <a:gd name="T52" fmla="*/ 21 w 45"/>
              <a:gd name="T53" fmla="*/ 1 h 162"/>
              <a:gd name="T54" fmla="*/ 33 w 45"/>
              <a:gd name="T55" fmla="*/ 4 h 162"/>
              <a:gd name="T56" fmla="*/ 38 w 45"/>
              <a:gd name="T57" fmla="*/ 8 h 162"/>
              <a:gd name="T58" fmla="*/ 41 w 45"/>
              <a:gd name="T59" fmla="*/ 11 h 162"/>
              <a:gd name="T60" fmla="*/ 44 w 45"/>
              <a:gd name="T61" fmla="*/ 14 h 162"/>
              <a:gd name="T62" fmla="*/ 45 w 45"/>
              <a:gd name="T63" fmla="*/ 16 h 162"/>
              <a:gd name="T64" fmla="*/ 45 w 45"/>
              <a:gd name="T65" fmla="*/ 23 h 162"/>
              <a:gd name="T66" fmla="*/ 42 w 45"/>
              <a:gd name="T67" fmla="*/ 28 h 162"/>
              <a:gd name="T68" fmla="*/ 41 w 45"/>
              <a:gd name="T69" fmla="*/ 33 h 162"/>
              <a:gd name="T70" fmla="*/ 40 w 45"/>
              <a:gd name="T71" fmla="*/ 40 h 162"/>
              <a:gd name="T72" fmla="*/ 39 w 45"/>
              <a:gd name="T73" fmla="*/ 50 h 162"/>
              <a:gd name="T74" fmla="*/ 37 w 45"/>
              <a:gd name="T75" fmla="*/ 6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162">
                <a:moveTo>
                  <a:pt x="37" y="63"/>
                </a:moveTo>
                <a:lnTo>
                  <a:pt x="37" y="67"/>
                </a:lnTo>
                <a:lnTo>
                  <a:pt x="37" y="71"/>
                </a:lnTo>
                <a:lnTo>
                  <a:pt x="36" y="75"/>
                </a:lnTo>
                <a:lnTo>
                  <a:pt x="36" y="80"/>
                </a:lnTo>
                <a:lnTo>
                  <a:pt x="36" y="85"/>
                </a:lnTo>
                <a:lnTo>
                  <a:pt x="36" y="90"/>
                </a:lnTo>
                <a:lnTo>
                  <a:pt x="35" y="96"/>
                </a:lnTo>
                <a:lnTo>
                  <a:pt x="35" y="102"/>
                </a:lnTo>
                <a:lnTo>
                  <a:pt x="35" y="109"/>
                </a:lnTo>
                <a:lnTo>
                  <a:pt x="35" y="115"/>
                </a:lnTo>
                <a:lnTo>
                  <a:pt x="35" y="122"/>
                </a:lnTo>
                <a:lnTo>
                  <a:pt x="35" y="130"/>
                </a:lnTo>
                <a:lnTo>
                  <a:pt x="35" y="137"/>
                </a:lnTo>
                <a:lnTo>
                  <a:pt x="35" y="145"/>
                </a:lnTo>
                <a:lnTo>
                  <a:pt x="35" y="154"/>
                </a:lnTo>
                <a:lnTo>
                  <a:pt x="35" y="162"/>
                </a:lnTo>
                <a:lnTo>
                  <a:pt x="13" y="162"/>
                </a:lnTo>
                <a:lnTo>
                  <a:pt x="13" y="147"/>
                </a:lnTo>
                <a:lnTo>
                  <a:pt x="13" y="133"/>
                </a:lnTo>
                <a:lnTo>
                  <a:pt x="13" y="120"/>
                </a:lnTo>
                <a:lnTo>
                  <a:pt x="13" y="107"/>
                </a:lnTo>
                <a:lnTo>
                  <a:pt x="13" y="95"/>
                </a:lnTo>
                <a:lnTo>
                  <a:pt x="13" y="85"/>
                </a:lnTo>
                <a:lnTo>
                  <a:pt x="13" y="75"/>
                </a:lnTo>
                <a:lnTo>
                  <a:pt x="13" y="66"/>
                </a:lnTo>
                <a:lnTo>
                  <a:pt x="12" y="57"/>
                </a:lnTo>
                <a:lnTo>
                  <a:pt x="12" y="50"/>
                </a:lnTo>
                <a:lnTo>
                  <a:pt x="12" y="44"/>
                </a:lnTo>
                <a:lnTo>
                  <a:pt x="12" y="38"/>
                </a:lnTo>
                <a:lnTo>
                  <a:pt x="11" y="34"/>
                </a:lnTo>
                <a:lnTo>
                  <a:pt x="11" y="30"/>
                </a:lnTo>
                <a:lnTo>
                  <a:pt x="11" y="27"/>
                </a:lnTo>
                <a:lnTo>
                  <a:pt x="10" y="26"/>
                </a:lnTo>
                <a:lnTo>
                  <a:pt x="9" y="21"/>
                </a:lnTo>
                <a:lnTo>
                  <a:pt x="7" y="17"/>
                </a:lnTo>
                <a:lnTo>
                  <a:pt x="5" y="14"/>
                </a:lnTo>
                <a:lnTo>
                  <a:pt x="3" y="11"/>
                </a:lnTo>
                <a:lnTo>
                  <a:pt x="1" y="10"/>
                </a:lnTo>
                <a:lnTo>
                  <a:pt x="0" y="8"/>
                </a:lnTo>
                <a:lnTo>
                  <a:pt x="0" y="7"/>
                </a:lnTo>
                <a:lnTo>
                  <a:pt x="0" y="6"/>
                </a:lnTo>
                <a:lnTo>
                  <a:pt x="0" y="5"/>
                </a:lnTo>
                <a:lnTo>
                  <a:pt x="1" y="4"/>
                </a:lnTo>
                <a:lnTo>
                  <a:pt x="1" y="3"/>
                </a:lnTo>
                <a:lnTo>
                  <a:pt x="1" y="3"/>
                </a:lnTo>
                <a:lnTo>
                  <a:pt x="2" y="2"/>
                </a:lnTo>
                <a:lnTo>
                  <a:pt x="3" y="1"/>
                </a:lnTo>
                <a:lnTo>
                  <a:pt x="4" y="0"/>
                </a:lnTo>
                <a:lnTo>
                  <a:pt x="6" y="0"/>
                </a:lnTo>
                <a:lnTo>
                  <a:pt x="8" y="0"/>
                </a:lnTo>
                <a:lnTo>
                  <a:pt x="10" y="0"/>
                </a:lnTo>
                <a:lnTo>
                  <a:pt x="16" y="0"/>
                </a:lnTo>
                <a:lnTo>
                  <a:pt x="21" y="1"/>
                </a:lnTo>
                <a:lnTo>
                  <a:pt x="27" y="3"/>
                </a:lnTo>
                <a:lnTo>
                  <a:pt x="33" y="4"/>
                </a:lnTo>
                <a:lnTo>
                  <a:pt x="35" y="6"/>
                </a:lnTo>
                <a:lnTo>
                  <a:pt x="38" y="8"/>
                </a:lnTo>
                <a:lnTo>
                  <a:pt x="40" y="10"/>
                </a:lnTo>
                <a:lnTo>
                  <a:pt x="41" y="11"/>
                </a:lnTo>
                <a:lnTo>
                  <a:pt x="43" y="13"/>
                </a:lnTo>
                <a:lnTo>
                  <a:pt x="44" y="14"/>
                </a:lnTo>
                <a:lnTo>
                  <a:pt x="45" y="15"/>
                </a:lnTo>
                <a:lnTo>
                  <a:pt x="45" y="16"/>
                </a:lnTo>
                <a:lnTo>
                  <a:pt x="45" y="20"/>
                </a:lnTo>
                <a:lnTo>
                  <a:pt x="45" y="23"/>
                </a:lnTo>
                <a:lnTo>
                  <a:pt x="44" y="26"/>
                </a:lnTo>
                <a:lnTo>
                  <a:pt x="42" y="28"/>
                </a:lnTo>
                <a:lnTo>
                  <a:pt x="42" y="30"/>
                </a:lnTo>
                <a:lnTo>
                  <a:pt x="41" y="33"/>
                </a:lnTo>
                <a:lnTo>
                  <a:pt x="40" y="36"/>
                </a:lnTo>
                <a:lnTo>
                  <a:pt x="40" y="40"/>
                </a:lnTo>
                <a:lnTo>
                  <a:pt x="39" y="45"/>
                </a:lnTo>
                <a:lnTo>
                  <a:pt x="39" y="50"/>
                </a:lnTo>
                <a:lnTo>
                  <a:pt x="38" y="56"/>
                </a:lnTo>
                <a:lnTo>
                  <a:pt x="37" y="63"/>
                </a:lnTo>
                <a:lnTo>
                  <a:pt x="37" y="63"/>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63" name="Freeform 68"/>
          <p:cNvSpPr/>
          <p:nvPr/>
        </p:nvSpPr>
        <p:spPr bwMode="auto">
          <a:xfrm>
            <a:off x="2225629" y="2136307"/>
            <a:ext cx="201421" cy="280236"/>
          </a:xfrm>
          <a:custGeom>
            <a:avLst/>
            <a:gdLst>
              <a:gd name="T0" fmla="*/ 1 w 69"/>
              <a:gd name="T1" fmla="*/ 94 h 96"/>
              <a:gd name="T2" fmla="*/ 0 w 69"/>
              <a:gd name="T3" fmla="*/ 91 h 96"/>
              <a:gd name="T4" fmla="*/ 1 w 69"/>
              <a:gd name="T5" fmla="*/ 87 h 96"/>
              <a:gd name="T6" fmla="*/ 4 w 69"/>
              <a:gd name="T7" fmla="*/ 82 h 96"/>
              <a:gd name="T8" fmla="*/ 10 w 69"/>
              <a:gd name="T9" fmla="*/ 76 h 96"/>
              <a:gd name="T10" fmla="*/ 15 w 69"/>
              <a:gd name="T11" fmla="*/ 68 h 96"/>
              <a:gd name="T12" fmla="*/ 21 w 69"/>
              <a:gd name="T13" fmla="*/ 58 h 96"/>
              <a:gd name="T14" fmla="*/ 26 w 69"/>
              <a:gd name="T15" fmla="*/ 47 h 96"/>
              <a:gd name="T16" fmla="*/ 31 w 69"/>
              <a:gd name="T17" fmla="*/ 35 h 96"/>
              <a:gd name="T18" fmla="*/ 34 w 69"/>
              <a:gd name="T19" fmla="*/ 24 h 96"/>
              <a:gd name="T20" fmla="*/ 35 w 69"/>
              <a:gd name="T21" fmla="*/ 16 h 96"/>
              <a:gd name="T22" fmla="*/ 35 w 69"/>
              <a:gd name="T23" fmla="*/ 11 h 96"/>
              <a:gd name="T24" fmla="*/ 33 w 69"/>
              <a:gd name="T25" fmla="*/ 8 h 96"/>
              <a:gd name="T26" fmla="*/ 33 w 69"/>
              <a:gd name="T27" fmla="*/ 3 h 96"/>
              <a:gd name="T28" fmla="*/ 35 w 69"/>
              <a:gd name="T29" fmla="*/ 0 h 96"/>
              <a:gd name="T30" fmla="*/ 38 w 69"/>
              <a:gd name="T31" fmla="*/ 0 h 96"/>
              <a:gd name="T32" fmla="*/ 44 w 69"/>
              <a:gd name="T33" fmla="*/ 1 h 96"/>
              <a:gd name="T34" fmla="*/ 50 w 69"/>
              <a:gd name="T35" fmla="*/ 2 h 96"/>
              <a:gd name="T36" fmla="*/ 58 w 69"/>
              <a:gd name="T37" fmla="*/ 5 h 96"/>
              <a:gd name="T38" fmla="*/ 64 w 69"/>
              <a:gd name="T39" fmla="*/ 8 h 96"/>
              <a:gd name="T40" fmla="*/ 67 w 69"/>
              <a:gd name="T41" fmla="*/ 11 h 96"/>
              <a:gd name="T42" fmla="*/ 69 w 69"/>
              <a:gd name="T43" fmla="*/ 14 h 96"/>
              <a:gd name="T44" fmla="*/ 69 w 69"/>
              <a:gd name="T45" fmla="*/ 17 h 96"/>
              <a:gd name="T46" fmla="*/ 67 w 69"/>
              <a:gd name="T47" fmla="*/ 22 h 96"/>
              <a:gd name="T48" fmla="*/ 64 w 69"/>
              <a:gd name="T49" fmla="*/ 29 h 96"/>
              <a:gd name="T50" fmla="*/ 60 w 69"/>
              <a:gd name="T51" fmla="*/ 38 h 96"/>
              <a:gd name="T52" fmla="*/ 50 w 69"/>
              <a:gd name="T53" fmla="*/ 53 h 96"/>
              <a:gd name="T54" fmla="*/ 33 w 69"/>
              <a:gd name="T55" fmla="*/ 72 h 96"/>
              <a:gd name="T56" fmla="*/ 20 w 69"/>
              <a:gd name="T57" fmla="*/ 85 h 96"/>
              <a:gd name="T58" fmla="*/ 12 w 69"/>
              <a:gd name="T59" fmla="*/ 91 h 96"/>
              <a:gd name="T60" fmla="*/ 7 w 69"/>
              <a:gd name="T61" fmla="*/ 95 h 96"/>
              <a:gd name="T62" fmla="*/ 3 w 69"/>
              <a:gd name="T63" fmla="*/ 96 h 96"/>
              <a:gd name="T64" fmla="*/ 2 w 69"/>
              <a:gd name="T65"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 h="96">
                <a:moveTo>
                  <a:pt x="2" y="95"/>
                </a:moveTo>
                <a:lnTo>
                  <a:pt x="1" y="94"/>
                </a:lnTo>
                <a:lnTo>
                  <a:pt x="1" y="93"/>
                </a:lnTo>
                <a:lnTo>
                  <a:pt x="0" y="91"/>
                </a:lnTo>
                <a:lnTo>
                  <a:pt x="1" y="89"/>
                </a:lnTo>
                <a:lnTo>
                  <a:pt x="1" y="87"/>
                </a:lnTo>
                <a:lnTo>
                  <a:pt x="3" y="85"/>
                </a:lnTo>
                <a:lnTo>
                  <a:pt x="4" y="82"/>
                </a:lnTo>
                <a:lnTo>
                  <a:pt x="7" y="79"/>
                </a:lnTo>
                <a:lnTo>
                  <a:pt x="10" y="76"/>
                </a:lnTo>
                <a:lnTo>
                  <a:pt x="12" y="72"/>
                </a:lnTo>
                <a:lnTo>
                  <a:pt x="15" y="68"/>
                </a:lnTo>
                <a:lnTo>
                  <a:pt x="18" y="63"/>
                </a:lnTo>
                <a:lnTo>
                  <a:pt x="21" y="58"/>
                </a:lnTo>
                <a:lnTo>
                  <a:pt x="23" y="53"/>
                </a:lnTo>
                <a:lnTo>
                  <a:pt x="26" y="47"/>
                </a:lnTo>
                <a:lnTo>
                  <a:pt x="29" y="41"/>
                </a:lnTo>
                <a:lnTo>
                  <a:pt x="31" y="35"/>
                </a:lnTo>
                <a:lnTo>
                  <a:pt x="33" y="29"/>
                </a:lnTo>
                <a:lnTo>
                  <a:pt x="34" y="24"/>
                </a:lnTo>
                <a:lnTo>
                  <a:pt x="35" y="20"/>
                </a:lnTo>
                <a:lnTo>
                  <a:pt x="35" y="16"/>
                </a:lnTo>
                <a:lnTo>
                  <a:pt x="35" y="14"/>
                </a:lnTo>
                <a:lnTo>
                  <a:pt x="35" y="11"/>
                </a:lnTo>
                <a:lnTo>
                  <a:pt x="34" y="10"/>
                </a:lnTo>
                <a:lnTo>
                  <a:pt x="33" y="8"/>
                </a:lnTo>
                <a:lnTo>
                  <a:pt x="32" y="5"/>
                </a:lnTo>
                <a:lnTo>
                  <a:pt x="33" y="3"/>
                </a:lnTo>
                <a:lnTo>
                  <a:pt x="34" y="1"/>
                </a:lnTo>
                <a:lnTo>
                  <a:pt x="35" y="0"/>
                </a:lnTo>
                <a:lnTo>
                  <a:pt x="36" y="0"/>
                </a:lnTo>
                <a:lnTo>
                  <a:pt x="38" y="0"/>
                </a:lnTo>
                <a:lnTo>
                  <a:pt x="41" y="0"/>
                </a:lnTo>
                <a:lnTo>
                  <a:pt x="44" y="1"/>
                </a:lnTo>
                <a:lnTo>
                  <a:pt x="47" y="1"/>
                </a:lnTo>
                <a:lnTo>
                  <a:pt x="50" y="2"/>
                </a:lnTo>
                <a:lnTo>
                  <a:pt x="55" y="3"/>
                </a:lnTo>
                <a:lnTo>
                  <a:pt x="58" y="5"/>
                </a:lnTo>
                <a:lnTo>
                  <a:pt x="61" y="7"/>
                </a:lnTo>
                <a:lnTo>
                  <a:pt x="64" y="8"/>
                </a:lnTo>
                <a:lnTo>
                  <a:pt x="66" y="10"/>
                </a:lnTo>
                <a:lnTo>
                  <a:pt x="67" y="11"/>
                </a:lnTo>
                <a:lnTo>
                  <a:pt x="68" y="13"/>
                </a:lnTo>
                <a:lnTo>
                  <a:pt x="69" y="14"/>
                </a:lnTo>
                <a:lnTo>
                  <a:pt x="69" y="15"/>
                </a:lnTo>
                <a:lnTo>
                  <a:pt x="69" y="17"/>
                </a:lnTo>
                <a:lnTo>
                  <a:pt x="68" y="19"/>
                </a:lnTo>
                <a:lnTo>
                  <a:pt x="67" y="22"/>
                </a:lnTo>
                <a:lnTo>
                  <a:pt x="66" y="25"/>
                </a:lnTo>
                <a:lnTo>
                  <a:pt x="64" y="29"/>
                </a:lnTo>
                <a:lnTo>
                  <a:pt x="62" y="33"/>
                </a:lnTo>
                <a:lnTo>
                  <a:pt x="60" y="38"/>
                </a:lnTo>
                <a:lnTo>
                  <a:pt x="57" y="43"/>
                </a:lnTo>
                <a:lnTo>
                  <a:pt x="50" y="53"/>
                </a:lnTo>
                <a:lnTo>
                  <a:pt x="42" y="63"/>
                </a:lnTo>
                <a:lnTo>
                  <a:pt x="33" y="72"/>
                </a:lnTo>
                <a:lnTo>
                  <a:pt x="24" y="81"/>
                </a:lnTo>
                <a:lnTo>
                  <a:pt x="20" y="85"/>
                </a:lnTo>
                <a:lnTo>
                  <a:pt x="16" y="88"/>
                </a:lnTo>
                <a:lnTo>
                  <a:pt x="12" y="91"/>
                </a:lnTo>
                <a:lnTo>
                  <a:pt x="9" y="93"/>
                </a:lnTo>
                <a:lnTo>
                  <a:pt x="7" y="95"/>
                </a:lnTo>
                <a:lnTo>
                  <a:pt x="5" y="95"/>
                </a:lnTo>
                <a:lnTo>
                  <a:pt x="3" y="96"/>
                </a:lnTo>
                <a:lnTo>
                  <a:pt x="2" y="95"/>
                </a:lnTo>
                <a:lnTo>
                  <a:pt x="2" y="95"/>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64" name="Freeform 69"/>
          <p:cNvSpPr/>
          <p:nvPr/>
        </p:nvSpPr>
        <p:spPr bwMode="auto">
          <a:xfrm>
            <a:off x="2491271" y="1981594"/>
            <a:ext cx="125524" cy="446628"/>
          </a:xfrm>
          <a:custGeom>
            <a:avLst/>
            <a:gdLst>
              <a:gd name="T0" fmla="*/ 10 w 43"/>
              <a:gd name="T1" fmla="*/ 138 h 153"/>
              <a:gd name="T2" fmla="*/ 10 w 43"/>
              <a:gd name="T3" fmla="*/ 110 h 153"/>
              <a:gd name="T4" fmla="*/ 10 w 43"/>
              <a:gd name="T5" fmla="*/ 86 h 153"/>
              <a:gd name="T6" fmla="*/ 9 w 43"/>
              <a:gd name="T7" fmla="*/ 66 h 153"/>
              <a:gd name="T8" fmla="*/ 8 w 43"/>
              <a:gd name="T9" fmla="*/ 49 h 153"/>
              <a:gd name="T10" fmla="*/ 8 w 43"/>
              <a:gd name="T11" fmla="*/ 36 h 153"/>
              <a:gd name="T12" fmla="*/ 7 w 43"/>
              <a:gd name="T13" fmla="*/ 26 h 153"/>
              <a:gd name="T14" fmla="*/ 6 w 43"/>
              <a:gd name="T15" fmla="*/ 20 h 153"/>
              <a:gd name="T16" fmla="*/ 4 w 43"/>
              <a:gd name="T17" fmla="*/ 16 h 153"/>
              <a:gd name="T18" fmla="*/ 1 w 43"/>
              <a:gd name="T19" fmla="*/ 13 h 153"/>
              <a:gd name="T20" fmla="*/ 0 w 43"/>
              <a:gd name="T21" fmla="*/ 9 h 153"/>
              <a:gd name="T22" fmla="*/ 0 w 43"/>
              <a:gd name="T23" fmla="*/ 6 h 153"/>
              <a:gd name="T24" fmla="*/ 1 w 43"/>
              <a:gd name="T25" fmla="*/ 3 h 153"/>
              <a:gd name="T26" fmla="*/ 3 w 43"/>
              <a:gd name="T27" fmla="*/ 1 h 153"/>
              <a:gd name="T28" fmla="*/ 7 w 43"/>
              <a:gd name="T29" fmla="*/ 0 h 153"/>
              <a:gd name="T30" fmla="*/ 14 w 43"/>
              <a:gd name="T31" fmla="*/ 1 h 153"/>
              <a:gd name="T32" fmla="*/ 22 w 43"/>
              <a:gd name="T33" fmla="*/ 4 h 153"/>
              <a:gd name="T34" fmla="*/ 30 w 43"/>
              <a:gd name="T35" fmla="*/ 7 h 153"/>
              <a:gd name="T36" fmla="*/ 35 w 43"/>
              <a:gd name="T37" fmla="*/ 10 h 153"/>
              <a:gd name="T38" fmla="*/ 39 w 43"/>
              <a:gd name="T39" fmla="*/ 13 h 153"/>
              <a:gd name="T40" fmla="*/ 42 w 43"/>
              <a:gd name="T41" fmla="*/ 17 h 153"/>
              <a:gd name="T42" fmla="*/ 43 w 43"/>
              <a:gd name="T43" fmla="*/ 22 h 153"/>
              <a:gd name="T44" fmla="*/ 43 w 43"/>
              <a:gd name="T45" fmla="*/ 26 h 153"/>
              <a:gd name="T46" fmla="*/ 41 w 43"/>
              <a:gd name="T47" fmla="*/ 30 h 153"/>
              <a:gd name="T48" fmla="*/ 40 w 43"/>
              <a:gd name="T49" fmla="*/ 36 h 153"/>
              <a:gd name="T50" fmla="*/ 38 w 43"/>
              <a:gd name="T51" fmla="*/ 45 h 153"/>
              <a:gd name="T52" fmla="*/ 38 w 43"/>
              <a:gd name="T53" fmla="*/ 58 h 153"/>
              <a:gd name="T54" fmla="*/ 37 w 43"/>
              <a:gd name="T55" fmla="*/ 74 h 153"/>
              <a:gd name="T56" fmla="*/ 36 w 43"/>
              <a:gd name="T57" fmla="*/ 93 h 153"/>
              <a:gd name="T58" fmla="*/ 35 w 43"/>
              <a:gd name="T59" fmla="*/ 115 h 153"/>
              <a:gd name="T60" fmla="*/ 33 w 43"/>
              <a:gd name="T61" fmla="*/ 140 h 153"/>
              <a:gd name="T62" fmla="*/ 10 w 43"/>
              <a:gd name="T63"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153">
                <a:moveTo>
                  <a:pt x="10" y="153"/>
                </a:moveTo>
                <a:lnTo>
                  <a:pt x="10" y="138"/>
                </a:lnTo>
                <a:lnTo>
                  <a:pt x="10" y="124"/>
                </a:lnTo>
                <a:lnTo>
                  <a:pt x="10" y="110"/>
                </a:lnTo>
                <a:lnTo>
                  <a:pt x="10" y="98"/>
                </a:lnTo>
                <a:lnTo>
                  <a:pt x="10" y="86"/>
                </a:lnTo>
                <a:lnTo>
                  <a:pt x="9" y="76"/>
                </a:lnTo>
                <a:lnTo>
                  <a:pt x="9" y="66"/>
                </a:lnTo>
                <a:lnTo>
                  <a:pt x="9" y="57"/>
                </a:lnTo>
                <a:lnTo>
                  <a:pt x="8" y="49"/>
                </a:lnTo>
                <a:lnTo>
                  <a:pt x="8" y="42"/>
                </a:lnTo>
                <a:lnTo>
                  <a:pt x="8" y="36"/>
                </a:lnTo>
                <a:lnTo>
                  <a:pt x="7" y="31"/>
                </a:lnTo>
                <a:lnTo>
                  <a:pt x="7" y="26"/>
                </a:lnTo>
                <a:lnTo>
                  <a:pt x="6" y="23"/>
                </a:lnTo>
                <a:lnTo>
                  <a:pt x="6" y="20"/>
                </a:lnTo>
                <a:lnTo>
                  <a:pt x="5" y="18"/>
                </a:lnTo>
                <a:lnTo>
                  <a:pt x="4" y="16"/>
                </a:lnTo>
                <a:lnTo>
                  <a:pt x="2" y="15"/>
                </a:lnTo>
                <a:lnTo>
                  <a:pt x="1" y="13"/>
                </a:lnTo>
                <a:lnTo>
                  <a:pt x="0" y="11"/>
                </a:lnTo>
                <a:lnTo>
                  <a:pt x="0" y="9"/>
                </a:lnTo>
                <a:lnTo>
                  <a:pt x="0" y="8"/>
                </a:lnTo>
                <a:lnTo>
                  <a:pt x="0" y="6"/>
                </a:lnTo>
                <a:lnTo>
                  <a:pt x="1" y="4"/>
                </a:lnTo>
                <a:lnTo>
                  <a:pt x="1" y="3"/>
                </a:lnTo>
                <a:lnTo>
                  <a:pt x="2" y="1"/>
                </a:lnTo>
                <a:lnTo>
                  <a:pt x="3" y="1"/>
                </a:lnTo>
                <a:lnTo>
                  <a:pt x="5" y="0"/>
                </a:lnTo>
                <a:lnTo>
                  <a:pt x="7" y="0"/>
                </a:lnTo>
                <a:lnTo>
                  <a:pt x="10" y="0"/>
                </a:lnTo>
                <a:lnTo>
                  <a:pt x="14" y="1"/>
                </a:lnTo>
                <a:lnTo>
                  <a:pt x="18" y="2"/>
                </a:lnTo>
                <a:lnTo>
                  <a:pt x="22" y="4"/>
                </a:lnTo>
                <a:lnTo>
                  <a:pt x="26" y="5"/>
                </a:lnTo>
                <a:lnTo>
                  <a:pt x="30" y="7"/>
                </a:lnTo>
                <a:lnTo>
                  <a:pt x="33" y="9"/>
                </a:lnTo>
                <a:lnTo>
                  <a:pt x="35" y="10"/>
                </a:lnTo>
                <a:lnTo>
                  <a:pt x="37" y="11"/>
                </a:lnTo>
                <a:lnTo>
                  <a:pt x="39" y="13"/>
                </a:lnTo>
                <a:lnTo>
                  <a:pt x="40" y="14"/>
                </a:lnTo>
                <a:lnTo>
                  <a:pt x="42" y="17"/>
                </a:lnTo>
                <a:lnTo>
                  <a:pt x="43" y="21"/>
                </a:lnTo>
                <a:lnTo>
                  <a:pt x="43" y="22"/>
                </a:lnTo>
                <a:lnTo>
                  <a:pt x="43" y="24"/>
                </a:lnTo>
                <a:lnTo>
                  <a:pt x="43" y="26"/>
                </a:lnTo>
                <a:lnTo>
                  <a:pt x="42" y="28"/>
                </a:lnTo>
                <a:lnTo>
                  <a:pt x="41" y="30"/>
                </a:lnTo>
                <a:lnTo>
                  <a:pt x="41" y="33"/>
                </a:lnTo>
                <a:lnTo>
                  <a:pt x="40" y="36"/>
                </a:lnTo>
                <a:lnTo>
                  <a:pt x="39" y="40"/>
                </a:lnTo>
                <a:lnTo>
                  <a:pt x="38" y="45"/>
                </a:lnTo>
                <a:lnTo>
                  <a:pt x="38" y="51"/>
                </a:lnTo>
                <a:lnTo>
                  <a:pt x="38" y="58"/>
                </a:lnTo>
                <a:lnTo>
                  <a:pt x="38" y="65"/>
                </a:lnTo>
                <a:lnTo>
                  <a:pt x="37" y="74"/>
                </a:lnTo>
                <a:lnTo>
                  <a:pt x="36" y="83"/>
                </a:lnTo>
                <a:lnTo>
                  <a:pt x="36" y="93"/>
                </a:lnTo>
                <a:lnTo>
                  <a:pt x="35" y="104"/>
                </a:lnTo>
                <a:lnTo>
                  <a:pt x="35" y="115"/>
                </a:lnTo>
                <a:lnTo>
                  <a:pt x="34" y="127"/>
                </a:lnTo>
                <a:lnTo>
                  <a:pt x="33" y="140"/>
                </a:lnTo>
                <a:lnTo>
                  <a:pt x="33" y="153"/>
                </a:lnTo>
                <a:lnTo>
                  <a:pt x="10" y="153"/>
                </a:lnTo>
                <a:lnTo>
                  <a:pt x="10" y="153"/>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65" name="Freeform 70"/>
          <p:cNvSpPr/>
          <p:nvPr/>
        </p:nvSpPr>
        <p:spPr bwMode="auto">
          <a:xfrm>
            <a:off x="2356991" y="2171337"/>
            <a:ext cx="426193" cy="110927"/>
          </a:xfrm>
          <a:custGeom>
            <a:avLst/>
            <a:gdLst>
              <a:gd name="T0" fmla="*/ 88 w 146"/>
              <a:gd name="T1" fmla="*/ 29 h 38"/>
              <a:gd name="T2" fmla="*/ 81 w 146"/>
              <a:gd name="T3" fmla="*/ 30 h 38"/>
              <a:gd name="T4" fmla="*/ 73 w 146"/>
              <a:gd name="T5" fmla="*/ 31 h 38"/>
              <a:gd name="T6" fmla="*/ 66 w 146"/>
              <a:gd name="T7" fmla="*/ 32 h 38"/>
              <a:gd name="T8" fmla="*/ 59 w 146"/>
              <a:gd name="T9" fmla="*/ 33 h 38"/>
              <a:gd name="T10" fmla="*/ 53 w 146"/>
              <a:gd name="T11" fmla="*/ 34 h 38"/>
              <a:gd name="T12" fmla="*/ 47 w 146"/>
              <a:gd name="T13" fmla="*/ 35 h 38"/>
              <a:gd name="T14" fmla="*/ 41 w 146"/>
              <a:gd name="T15" fmla="*/ 36 h 38"/>
              <a:gd name="T16" fmla="*/ 35 w 146"/>
              <a:gd name="T17" fmla="*/ 36 h 38"/>
              <a:gd name="T18" fmla="*/ 29 w 146"/>
              <a:gd name="T19" fmla="*/ 37 h 38"/>
              <a:gd name="T20" fmla="*/ 24 w 146"/>
              <a:gd name="T21" fmla="*/ 37 h 38"/>
              <a:gd name="T22" fmla="*/ 20 w 146"/>
              <a:gd name="T23" fmla="*/ 37 h 38"/>
              <a:gd name="T24" fmla="*/ 15 w 146"/>
              <a:gd name="T25" fmla="*/ 38 h 38"/>
              <a:gd name="T26" fmla="*/ 11 w 146"/>
              <a:gd name="T27" fmla="*/ 38 h 38"/>
              <a:gd name="T28" fmla="*/ 7 w 146"/>
              <a:gd name="T29" fmla="*/ 38 h 38"/>
              <a:gd name="T30" fmla="*/ 3 w 146"/>
              <a:gd name="T31" fmla="*/ 38 h 38"/>
              <a:gd name="T32" fmla="*/ 0 w 146"/>
              <a:gd name="T33" fmla="*/ 38 h 38"/>
              <a:gd name="T34" fmla="*/ 0 w 146"/>
              <a:gd name="T35" fmla="*/ 24 h 38"/>
              <a:gd name="T36" fmla="*/ 5 w 146"/>
              <a:gd name="T37" fmla="*/ 24 h 38"/>
              <a:gd name="T38" fmla="*/ 11 w 146"/>
              <a:gd name="T39" fmla="*/ 23 h 38"/>
              <a:gd name="T40" fmla="*/ 18 w 146"/>
              <a:gd name="T41" fmla="*/ 22 h 38"/>
              <a:gd name="T42" fmla="*/ 26 w 146"/>
              <a:gd name="T43" fmla="*/ 21 h 38"/>
              <a:gd name="T44" fmla="*/ 34 w 146"/>
              <a:gd name="T45" fmla="*/ 19 h 38"/>
              <a:gd name="T46" fmla="*/ 44 w 146"/>
              <a:gd name="T47" fmla="*/ 17 h 38"/>
              <a:gd name="T48" fmla="*/ 55 w 146"/>
              <a:gd name="T49" fmla="*/ 15 h 38"/>
              <a:gd name="T50" fmla="*/ 66 w 146"/>
              <a:gd name="T51" fmla="*/ 12 h 38"/>
              <a:gd name="T52" fmla="*/ 77 w 146"/>
              <a:gd name="T53" fmla="*/ 10 h 38"/>
              <a:gd name="T54" fmla="*/ 87 w 146"/>
              <a:gd name="T55" fmla="*/ 8 h 38"/>
              <a:gd name="T56" fmla="*/ 95 w 146"/>
              <a:gd name="T57" fmla="*/ 6 h 38"/>
              <a:gd name="T58" fmla="*/ 103 w 146"/>
              <a:gd name="T59" fmla="*/ 5 h 38"/>
              <a:gd name="T60" fmla="*/ 110 w 146"/>
              <a:gd name="T61" fmla="*/ 3 h 38"/>
              <a:gd name="T62" fmla="*/ 116 w 146"/>
              <a:gd name="T63" fmla="*/ 2 h 38"/>
              <a:gd name="T64" fmla="*/ 121 w 146"/>
              <a:gd name="T65" fmla="*/ 1 h 38"/>
              <a:gd name="T66" fmla="*/ 125 w 146"/>
              <a:gd name="T67" fmla="*/ 0 h 38"/>
              <a:gd name="T68" fmla="*/ 128 w 146"/>
              <a:gd name="T69" fmla="*/ 1 h 38"/>
              <a:gd name="T70" fmla="*/ 131 w 146"/>
              <a:gd name="T71" fmla="*/ 1 h 38"/>
              <a:gd name="T72" fmla="*/ 134 w 146"/>
              <a:gd name="T73" fmla="*/ 2 h 38"/>
              <a:gd name="T74" fmla="*/ 136 w 146"/>
              <a:gd name="T75" fmla="*/ 3 h 38"/>
              <a:gd name="T76" fmla="*/ 139 w 146"/>
              <a:gd name="T77" fmla="*/ 4 h 38"/>
              <a:gd name="T78" fmla="*/ 141 w 146"/>
              <a:gd name="T79" fmla="*/ 5 h 38"/>
              <a:gd name="T80" fmla="*/ 143 w 146"/>
              <a:gd name="T81" fmla="*/ 7 h 38"/>
              <a:gd name="T82" fmla="*/ 145 w 146"/>
              <a:gd name="T83" fmla="*/ 10 h 38"/>
              <a:gd name="T84" fmla="*/ 146 w 146"/>
              <a:gd name="T85" fmla="*/ 11 h 38"/>
              <a:gd name="T86" fmla="*/ 146 w 146"/>
              <a:gd name="T87" fmla="*/ 12 h 38"/>
              <a:gd name="T88" fmla="*/ 145 w 146"/>
              <a:gd name="T89" fmla="*/ 14 h 38"/>
              <a:gd name="T90" fmla="*/ 144 w 146"/>
              <a:gd name="T91" fmla="*/ 15 h 38"/>
              <a:gd name="T92" fmla="*/ 143 w 146"/>
              <a:gd name="T93" fmla="*/ 16 h 38"/>
              <a:gd name="T94" fmla="*/ 140 w 146"/>
              <a:gd name="T95" fmla="*/ 17 h 38"/>
              <a:gd name="T96" fmla="*/ 138 w 146"/>
              <a:gd name="T97" fmla="*/ 18 h 38"/>
              <a:gd name="T98" fmla="*/ 134 w 146"/>
              <a:gd name="T99" fmla="*/ 19 h 38"/>
              <a:gd name="T100" fmla="*/ 130 w 146"/>
              <a:gd name="T101" fmla="*/ 20 h 38"/>
              <a:gd name="T102" fmla="*/ 126 w 146"/>
              <a:gd name="T103" fmla="*/ 21 h 38"/>
              <a:gd name="T104" fmla="*/ 121 w 146"/>
              <a:gd name="T105" fmla="*/ 23 h 38"/>
              <a:gd name="T106" fmla="*/ 116 w 146"/>
              <a:gd name="T107" fmla="*/ 24 h 38"/>
              <a:gd name="T108" fmla="*/ 110 w 146"/>
              <a:gd name="T109" fmla="*/ 25 h 38"/>
              <a:gd name="T110" fmla="*/ 103 w 146"/>
              <a:gd name="T111" fmla="*/ 26 h 38"/>
              <a:gd name="T112" fmla="*/ 96 w 146"/>
              <a:gd name="T113" fmla="*/ 27 h 38"/>
              <a:gd name="T114" fmla="*/ 88 w 146"/>
              <a:gd name="T115" fmla="*/ 29 h 38"/>
              <a:gd name="T116" fmla="*/ 88 w 146"/>
              <a:gd name="T11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6" h="38">
                <a:moveTo>
                  <a:pt x="88" y="29"/>
                </a:moveTo>
                <a:lnTo>
                  <a:pt x="81" y="30"/>
                </a:lnTo>
                <a:lnTo>
                  <a:pt x="73" y="31"/>
                </a:lnTo>
                <a:lnTo>
                  <a:pt x="66" y="32"/>
                </a:lnTo>
                <a:lnTo>
                  <a:pt x="59" y="33"/>
                </a:lnTo>
                <a:lnTo>
                  <a:pt x="53" y="34"/>
                </a:lnTo>
                <a:lnTo>
                  <a:pt x="47" y="35"/>
                </a:lnTo>
                <a:lnTo>
                  <a:pt x="41" y="36"/>
                </a:lnTo>
                <a:lnTo>
                  <a:pt x="35" y="36"/>
                </a:lnTo>
                <a:lnTo>
                  <a:pt x="29" y="37"/>
                </a:lnTo>
                <a:lnTo>
                  <a:pt x="24" y="37"/>
                </a:lnTo>
                <a:lnTo>
                  <a:pt x="20" y="37"/>
                </a:lnTo>
                <a:lnTo>
                  <a:pt x="15" y="38"/>
                </a:lnTo>
                <a:lnTo>
                  <a:pt x="11" y="38"/>
                </a:lnTo>
                <a:lnTo>
                  <a:pt x="7" y="38"/>
                </a:lnTo>
                <a:lnTo>
                  <a:pt x="3" y="38"/>
                </a:lnTo>
                <a:lnTo>
                  <a:pt x="0" y="38"/>
                </a:lnTo>
                <a:lnTo>
                  <a:pt x="0" y="24"/>
                </a:lnTo>
                <a:lnTo>
                  <a:pt x="5" y="24"/>
                </a:lnTo>
                <a:lnTo>
                  <a:pt x="11" y="23"/>
                </a:lnTo>
                <a:lnTo>
                  <a:pt x="18" y="22"/>
                </a:lnTo>
                <a:lnTo>
                  <a:pt x="26" y="21"/>
                </a:lnTo>
                <a:lnTo>
                  <a:pt x="34" y="19"/>
                </a:lnTo>
                <a:lnTo>
                  <a:pt x="44" y="17"/>
                </a:lnTo>
                <a:lnTo>
                  <a:pt x="55" y="15"/>
                </a:lnTo>
                <a:lnTo>
                  <a:pt x="66" y="12"/>
                </a:lnTo>
                <a:lnTo>
                  <a:pt x="77" y="10"/>
                </a:lnTo>
                <a:lnTo>
                  <a:pt x="87" y="8"/>
                </a:lnTo>
                <a:lnTo>
                  <a:pt x="95" y="6"/>
                </a:lnTo>
                <a:lnTo>
                  <a:pt x="103" y="5"/>
                </a:lnTo>
                <a:lnTo>
                  <a:pt x="110" y="3"/>
                </a:lnTo>
                <a:lnTo>
                  <a:pt x="116" y="2"/>
                </a:lnTo>
                <a:lnTo>
                  <a:pt x="121" y="1"/>
                </a:lnTo>
                <a:lnTo>
                  <a:pt x="125" y="0"/>
                </a:lnTo>
                <a:lnTo>
                  <a:pt x="128" y="1"/>
                </a:lnTo>
                <a:lnTo>
                  <a:pt x="131" y="1"/>
                </a:lnTo>
                <a:lnTo>
                  <a:pt x="134" y="2"/>
                </a:lnTo>
                <a:lnTo>
                  <a:pt x="136" y="3"/>
                </a:lnTo>
                <a:lnTo>
                  <a:pt x="139" y="4"/>
                </a:lnTo>
                <a:lnTo>
                  <a:pt x="141" y="5"/>
                </a:lnTo>
                <a:lnTo>
                  <a:pt x="143" y="7"/>
                </a:lnTo>
                <a:lnTo>
                  <a:pt x="145" y="10"/>
                </a:lnTo>
                <a:lnTo>
                  <a:pt x="146" y="11"/>
                </a:lnTo>
                <a:lnTo>
                  <a:pt x="146" y="12"/>
                </a:lnTo>
                <a:lnTo>
                  <a:pt x="145" y="14"/>
                </a:lnTo>
                <a:lnTo>
                  <a:pt x="144" y="15"/>
                </a:lnTo>
                <a:lnTo>
                  <a:pt x="143" y="16"/>
                </a:lnTo>
                <a:lnTo>
                  <a:pt x="140" y="17"/>
                </a:lnTo>
                <a:lnTo>
                  <a:pt x="138" y="18"/>
                </a:lnTo>
                <a:lnTo>
                  <a:pt x="134" y="19"/>
                </a:lnTo>
                <a:lnTo>
                  <a:pt x="130" y="20"/>
                </a:lnTo>
                <a:lnTo>
                  <a:pt x="126" y="21"/>
                </a:lnTo>
                <a:lnTo>
                  <a:pt x="121" y="23"/>
                </a:lnTo>
                <a:lnTo>
                  <a:pt x="116" y="24"/>
                </a:lnTo>
                <a:lnTo>
                  <a:pt x="110" y="25"/>
                </a:lnTo>
                <a:lnTo>
                  <a:pt x="103" y="26"/>
                </a:lnTo>
                <a:lnTo>
                  <a:pt x="96" y="27"/>
                </a:lnTo>
                <a:lnTo>
                  <a:pt x="88" y="29"/>
                </a:lnTo>
                <a:lnTo>
                  <a:pt x="88" y="29"/>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66" name="Freeform 71"/>
          <p:cNvSpPr/>
          <p:nvPr/>
        </p:nvSpPr>
        <p:spPr bwMode="auto">
          <a:xfrm>
            <a:off x="2216872" y="2372757"/>
            <a:ext cx="659724" cy="134280"/>
          </a:xfrm>
          <a:custGeom>
            <a:avLst/>
            <a:gdLst>
              <a:gd name="T0" fmla="*/ 225 w 226"/>
              <a:gd name="T1" fmla="*/ 20 h 46"/>
              <a:gd name="T2" fmla="*/ 222 w 226"/>
              <a:gd name="T3" fmla="*/ 21 h 46"/>
              <a:gd name="T4" fmla="*/ 216 w 226"/>
              <a:gd name="T5" fmla="*/ 23 h 46"/>
              <a:gd name="T6" fmla="*/ 206 w 226"/>
              <a:gd name="T7" fmla="*/ 23 h 46"/>
              <a:gd name="T8" fmla="*/ 188 w 226"/>
              <a:gd name="T9" fmla="*/ 23 h 46"/>
              <a:gd name="T10" fmla="*/ 164 w 226"/>
              <a:gd name="T11" fmla="*/ 24 h 46"/>
              <a:gd name="T12" fmla="*/ 144 w 226"/>
              <a:gd name="T13" fmla="*/ 27 h 46"/>
              <a:gd name="T14" fmla="*/ 129 w 226"/>
              <a:gd name="T15" fmla="*/ 29 h 46"/>
              <a:gd name="T16" fmla="*/ 110 w 226"/>
              <a:gd name="T17" fmla="*/ 31 h 46"/>
              <a:gd name="T18" fmla="*/ 89 w 226"/>
              <a:gd name="T19" fmla="*/ 35 h 46"/>
              <a:gd name="T20" fmla="*/ 71 w 226"/>
              <a:gd name="T21" fmla="*/ 39 h 46"/>
              <a:gd name="T22" fmla="*/ 61 w 226"/>
              <a:gd name="T23" fmla="*/ 41 h 46"/>
              <a:gd name="T24" fmla="*/ 51 w 226"/>
              <a:gd name="T25" fmla="*/ 43 h 46"/>
              <a:gd name="T26" fmla="*/ 43 w 226"/>
              <a:gd name="T27" fmla="*/ 44 h 46"/>
              <a:gd name="T28" fmla="*/ 35 w 226"/>
              <a:gd name="T29" fmla="*/ 45 h 46"/>
              <a:gd name="T30" fmla="*/ 30 w 226"/>
              <a:gd name="T31" fmla="*/ 46 h 46"/>
              <a:gd name="T32" fmla="*/ 25 w 226"/>
              <a:gd name="T33" fmla="*/ 46 h 46"/>
              <a:gd name="T34" fmla="*/ 20 w 226"/>
              <a:gd name="T35" fmla="*/ 45 h 46"/>
              <a:gd name="T36" fmla="*/ 10 w 226"/>
              <a:gd name="T37" fmla="*/ 39 h 46"/>
              <a:gd name="T38" fmla="*/ 0 w 226"/>
              <a:gd name="T39" fmla="*/ 31 h 46"/>
              <a:gd name="T40" fmla="*/ 63 w 226"/>
              <a:gd name="T41" fmla="*/ 20 h 46"/>
              <a:gd name="T42" fmla="*/ 93 w 226"/>
              <a:gd name="T43" fmla="*/ 15 h 46"/>
              <a:gd name="T44" fmla="*/ 122 w 226"/>
              <a:gd name="T45" fmla="*/ 9 h 46"/>
              <a:gd name="T46" fmla="*/ 135 w 226"/>
              <a:gd name="T47" fmla="*/ 7 h 46"/>
              <a:gd name="T48" fmla="*/ 147 w 226"/>
              <a:gd name="T49" fmla="*/ 5 h 46"/>
              <a:gd name="T50" fmla="*/ 158 w 226"/>
              <a:gd name="T51" fmla="*/ 3 h 46"/>
              <a:gd name="T52" fmla="*/ 167 w 226"/>
              <a:gd name="T53" fmla="*/ 2 h 46"/>
              <a:gd name="T54" fmla="*/ 175 w 226"/>
              <a:gd name="T55" fmla="*/ 1 h 46"/>
              <a:gd name="T56" fmla="*/ 182 w 226"/>
              <a:gd name="T57" fmla="*/ 0 h 46"/>
              <a:gd name="T58" fmla="*/ 187 w 226"/>
              <a:gd name="T59" fmla="*/ 0 h 46"/>
              <a:gd name="T60" fmla="*/ 191 w 226"/>
              <a:gd name="T61" fmla="*/ 0 h 46"/>
              <a:gd name="T62" fmla="*/ 203 w 226"/>
              <a:gd name="T63" fmla="*/ 1 h 46"/>
              <a:gd name="T64" fmla="*/ 215 w 226"/>
              <a:gd name="T65" fmla="*/ 5 h 46"/>
              <a:gd name="T66" fmla="*/ 220 w 226"/>
              <a:gd name="T67" fmla="*/ 8 h 46"/>
              <a:gd name="T68" fmla="*/ 224 w 226"/>
              <a:gd name="T69" fmla="*/ 12 h 46"/>
              <a:gd name="T70" fmla="*/ 226 w 226"/>
              <a:gd name="T71" fmla="*/ 15 h 46"/>
              <a:gd name="T72" fmla="*/ 225 w 226"/>
              <a:gd name="T73"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6" h="46">
                <a:moveTo>
                  <a:pt x="225" y="19"/>
                </a:moveTo>
                <a:lnTo>
                  <a:pt x="225" y="20"/>
                </a:lnTo>
                <a:lnTo>
                  <a:pt x="224" y="20"/>
                </a:lnTo>
                <a:lnTo>
                  <a:pt x="222" y="21"/>
                </a:lnTo>
                <a:lnTo>
                  <a:pt x="219" y="22"/>
                </a:lnTo>
                <a:lnTo>
                  <a:pt x="216" y="23"/>
                </a:lnTo>
                <a:lnTo>
                  <a:pt x="212" y="23"/>
                </a:lnTo>
                <a:lnTo>
                  <a:pt x="206" y="23"/>
                </a:lnTo>
                <a:lnTo>
                  <a:pt x="200" y="23"/>
                </a:lnTo>
                <a:lnTo>
                  <a:pt x="188" y="23"/>
                </a:lnTo>
                <a:lnTo>
                  <a:pt x="176" y="24"/>
                </a:lnTo>
                <a:lnTo>
                  <a:pt x="164" y="24"/>
                </a:lnTo>
                <a:lnTo>
                  <a:pt x="151" y="26"/>
                </a:lnTo>
                <a:lnTo>
                  <a:pt x="144" y="27"/>
                </a:lnTo>
                <a:lnTo>
                  <a:pt x="137" y="28"/>
                </a:lnTo>
                <a:lnTo>
                  <a:pt x="129" y="29"/>
                </a:lnTo>
                <a:lnTo>
                  <a:pt x="120" y="30"/>
                </a:lnTo>
                <a:lnTo>
                  <a:pt x="110" y="31"/>
                </a:lnTo>
                <a:lnTo>
                  <a:pt x="100" y="33"/>
                </a:lnTo>
                <a:lnTo>
                  <a:pt x="89" y="35"/>
                </a:lnTo>
                <a:lnTo>
                  <a:pt x="77" y="38"/>
                </a:lnTo>
                <a:lnTo>
                  <a:pt x="71" y="39"/>
                </a:lnTo>
                <a:lnTo>
                  <a:pt x="66" y="40"/>
                </a:lnTo>
                <a:lnTo>
                  <a:pt x="61" y="41"/>
                </a:lnTo>
                <a:lnTo>
                  <a:pt x="56" y="42"/>
                </a:lnTo>
                <a:lnTo>
                  <a:pt x="51" y="43"/>
                </a:lnTo>
                <a:lnTo>
                  <a:pt x="47" y="44"/>
                </a:lnTo>
                <a:lnTo>
                  <a:pt x="43" y="44"/>
                </a:lnTo>
                <a:lnTo>
                  <a:pt x="39" y="45"/>
                </a:lnTo>
                <a:lnTo>
                  <a:pt x="35" y="45"/>
                </a:lnTo>
                <a:lnTo>
                  <a:pt x="32" y="45"/>
                </a:lnTo>
                <a:lnTo>
                  <a:pt x="30" y="46"/>
                </a:lnTo>
                <a:lnTo>
                  <a:pt x="27" y="46"/>
                </a:lnTo>
                <a:lnTo>
                  <a:pt x="25" y="46"/>
                </a:lnTo>
                <a:lnTo>
                  <a:pt x="23" y="45"/>
                </a:lnTo>
                <a:lnTo>
                  <a:pt x="20" y="45"/>
                </a:lnTo>
                <a:lnTo>
                  <a:pt x="14" y="42"/>
                </a:lnTo>
                <a:lnTo>
                  <a:pt x="10" y="39"/>
                </a:lnTo>
                <a:lnTo>
                  <a:pt x="5" y="35"/>
                </a:lnTo>
                <a:lnTo>
                  <a:pt x="0" y="31"/>
                </a:lnTo>
                <a:lnTo>
                  <a:pt x="31" y="25"/>
                </a:lnTo>
                <a:lnTo>
                  <a:pt x="63" y="20"/>
                </a:lnTo>
                <a:lnTo>
                  <a:pt x="78" y="17"/>
                </a:lnTo>
                <a:lnTo>
                  <a:pt x="93" y="15"/>
                </a:lnTo>
                <a:lnTo>
                  <a:pt x="108" y="12"/>
                </a:lnTo>
                <a:lnTo>
                  <a:pt x="122" y="9"/>
                </a:lnTo>
                <a:lnTo>
                  <a:pt x="128" y="8"/>
                </a:lnTo>
                <a:lnTo>
                  <a:pt x="135" y="7"/>
                </a:lnTo>
                <a:lnTo>
                  <a:pt x="141" y="6"/>
                </a:lnTo>
                <a:lnTo>
                  <a:pt x="147" y="5"/>
                </a:lnTo>
                <a:lnTo>
                  <a:pt x="153" y="4"/>
                </a:lnTo>
                <a:lnTo>
                  <a:pt x="158" y="3"/>
                </a:lnTo>
                <a:lnTo>
                  <a:pt x="163" y="2"/>
                </a:lnTo>
                <a:lnTo>
                  <a:pt x="167" y="2"/>
                </a:lnTo>
                <a:lnTo>
                  <a:pt x="171" y="1"/>
                </a:lnTo>
                <a:lnTo>
                  <a:pt x="175" y="1"/>
                </a:lnTo>
                <a:lnTo>
                  <a:pt x="179" y="1"/>
                </a:lnTo>
                <a:lnTo>
                  <a:pt x="182" y="0"/>
                </a:lnTo>
                <a:lnTo>
                  <a:pt x="185" y="0"/>
                </a:lnTo>
                <a:lnTo>
                  <a:pt x="187" y="0"/>
                </a:lnTo>
                <a:lnTo>
                  <a:pt x="189" y="0"/>
                </a:lnTo>
                <a:lnTo>
                  <a:pt x="191" y="0"/>
                </a:lnTo>
                <a:lnTo>
                  <a:pt x="197" y="0"/>
                </a:lnTo>
                <a:lnTo>
                  <a:pt x="203" y="1"/>
                </a:lnTo>
                <a:lnTo>
                  <a:pt x="209" y="3"/>
                </a:lnTo>
                <a:lnTo>
                  <a:pt x="215" y="5"/>
                </a:lnTo>
                <a:lnTo>
                  <a:pt x="218" y="6"/>
                </a:lnTo>
                <a:lnTo>
                  <a:pt x="220" y="8"/>
                </a:lnTo>
                <a:lnTo>
                  <a:pt x="222" y="10"/>
                </a:lnTo>
                <a:lnTo>
                  <a:pt x="224" y="12"/>
                </a:lnTo>
                <a:lnTo>
                  <a:pt x="225" y="13"/>
                </a:lnTo>
                <a:lnTo>
                  <a:pt x="226" y="15"/>
                </a:lnTo>
                <a:lnTo>
                  <a:pt x="226" y="17"/>
                </a:lnTo>
                <a:lnTo>
                  <a:pt x="225" y="19"/>
                </a:lnTo>
                <a:lnTo>
                  <a:pt x="225" y="19"/>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67" name="Freeform 72"/>
          <p:cNvSpPr/>
          <p:nvPr/>
        </p:nvSpPr>
        <p:spPr bwMode="auto">
          <a:xfrm>
            <a:off x="2193519" y="2439896"/>
            <a:ext cx="335701" cy="385325"/>
          </a:xfrm>
          <a:custGeom>
            <a:avLst/>
            <a:gdLst>
              <a:gd name="T0" fmla="*/ 83 w 115"/>
              <a:gd name="T1" fmla="*/ 70 h 132"/>
              <a:gd name="T2" fmla="*/ 76 w 115"/>
              <a:gd name="T3" fmla="*/ 78 h 132"/>
              <a:gd name="T4" fmla="*/ 70 w 115"/>
              <a:gd name="T5" fmla="*/ 85 h 132"/>
              <a:gd name="T6" fmla="*/ 63 w 115"/>
              <a:gd name="T7" fmla="*/ 91 h 132"/>
              <a:gd name="T8" fmla="*/ 57 w 115"/>
              <a:gd name="T9" fmla="*/ 97 h 132"/>
              <a:gd name="T10" fmla="*/ 49 w 115"/>
              <a:gd name="T11" fmla="*/ 102 h 132"/>
              <a:gd name="T12" fmla="*/ 43 w 115"/>
              <a:gd name="T13" fmla="*/ 108 h 132"/>
              <a:gd name="T14" fmla="*/ 37 w 115"/>
              <a:gd name="T15" fmla="*/ 112 h 132"/>
              <a:gd name="T16" fmla="*/ 30 w 115"/>
              <a:gd name="T17" fmla="*/ 117 h 132"/>
              <a:gd name="T18" fmla="*/ 24 w 115"/>
              <a:gd name="T19" fmla="*/ 121 h 132"/>
              <a:gd name="T20" fmla="*/ 19 w 115"/>
              <a:gd name="T21" fmla="*/ 125 h 132"/>
              <a:gd name="T22" fmla="*/ 14 w 115"/>
              <a:gd name="T23" fmla="*/ 127 h 132"/>
              <a:gd name="T24" fmla="*/ 10 w 115"/>
              <a:gd name="T25" fmla="*/ 130 h 132"/>
              <a:gd name="T26" fmla="*/ 6 w 115"/>
              <a:gd name="T27" fmla="*/ 131 h 132"/>
              <a:gd name="T28" fmla="*/ 4 w 115"/>
              <a:gd name="T29" fmla="*/ 132 h 132"/>
              <a:gd name="T30" fmla="*/ 2 w 115"/>
              <a:gd name="T31" fmla="*/ 132 h 132"/>
              <a:gd name="T32" fmla="*/ 1 w 115"/>
              <a:gd name="T33" fmla="*/ 131 h 132"/>
              <a:gd name="T34" fmla="*/ 0 w 115"/>
              <a:gd name="T35" fmla="*/ 131 h 132"/>
              <a:gd name="T36" fmla="*/ 0 w 115"/>
              <a:gd name="T37" fmla="*/ 130 h 132"/>
              <a:gd name="T38" fmla="*/ 0 w 115"/>
              <a:gd name="T39" fmla="*/ 129 h 132"/>
              <a:gd name="T40" fmla="*/ 1 w 115"/>
              <a:gd name="T41" fmla="*/ 127 h 132"/>
              <a:gd name="T42" fmla="*/ 2 w 115"/>
              <a:gd name="T43" fmla="*/ 126 h 132"/>
              <a:gd name="T44" fmla="*/ 3 w 115"/>
              <a:gd name="T45" fmla="*/ 124 h 132"/>
              <a:gd name="T46" fmla="*/ 4 w 115"/>
              <a:gd name="T47" fmla="*/ 122 h 132"/>
              <a:gd name="T48" fmla="*/ 6 w 115"/>
              <a:gd name="T49" fmla="*/ 119 h 132"/>
              <a:gd name="T50" fmla="*/ 8 w 115"/>
              <a:gd name="T51" fmla="*/ 117 h 132"/>
              <a:gd name="T52" fmla="*/ 10 w 115"/>
              <a:gd name="T53" fmla="*/ 114 h 132"/>
              <a:gd name="T54" fmla="*/ 13 w 115"/>
              <a:gd name="T55" fmla="*/ 111 h 132"/>
              <a:gd name="T56" fmla="*/ 16 w 115"/>
              <a:gd name="T57" fmla="*/ 108 h 132"/>
              <a:gd name="T58" fmla="*/ 19 w 115"/>
              <a:gd name="T59" fmla="*/ 105 h 132"/>
              <a:gd name="T60" fmla="*/ 22 w 115"/>
              <a:gd name="T61" fmla="*/ 101 h 132"/>
              <a:gd name="T62" fmla="*/ 26 w 115"/>
              <a:gd name="T63" fmla="*/ 97 h 132"/>
              <a:gd name="T64" fmla="*/ 30 w 115"/>
              <a:gd name="T65" fmla="*/ 93 h 132"/>
              <a:gd name="T66" fmla="*/ 38 w 115"/>
              <a:gd name="T67" fmla="*/ 85 h 132"/>
              <a:gd name="T68" fmla="*/ 47 w 115"/>
              <a:gd name="T69" fmla="*/ 76 h 132"/>
              <a:gd name="T70" fmla="*/ 56 w 115"/>
              <a:gd name="T71" fmla="*/ 66 h 132"/>
              <a:gd name="T72" fmla="*/ 64 w 115"/>
              <a:gd name="T73" fmla="*/ 55 h 132"/>
              <a:gd name="T74" fmla="*/ 72 w 115"/>
              <a:gd name="T75" fmla="*/ 43 h 132"/>
              <a:gd name="T76" fmla="*/ 80 w 115"/>
              <a:gd name="T77" fmla="*/ 29 h 132"/>
              <a:gd name="T78" fmla="*/ 88 w 115"/>
              <a:gd name="T79" fmla="*/ 15 h 132"/>
              <a:gd name="T80" fmla="*/ 95 w 115"/>
              <a:gd name="T81" fmla="*/ 0 h 132"/>
              <a:gd name="T82" fmla="*/ 99 w 115"/>
              <a:gd name="T83" fmla="*/ 6 h 132"/>
              <a:gd name="T84" fmla="*/ 103 w 115"/>
              <a:gd name="T85" fmla="*/ 10 h 132"/>
              <a:gd name="T86" fmla="*/ 107 w 115"/>
              <a:gd name="T87" fmla="*/ 14 h 132"/>
              <a:gd name="T88" fmla="*/ 110 w 115"/>
              <a:gd name="T89" fmla="*/ 18 h 132"/>
              <a:gd name="T90" fmla="*/ 112 w 115"/>
              <a:gd name="T91" fmla="*/ 21 h 132"/>
              <a:gd name="T92" fmla="*/ 114 w 115"/>
              <a:gd name="T93" fmla="*/ 24 h 132"/>
              <a:gd name="T94" fmla="*/ 115 w 115"/>
              <a:gd name="T95" fmla="*/ 27 h 132"/>
              <a:gd name="T96" fmla="*/ 115 w 115"/>
              <a:gd name="T97" fmla="*/ 29 h 132"/>
              <a:gd name="T98" fmla="*/ 114 w 115"/>
              <a:gd name="T99" fmla="*/ 32 h 132"/>
              <a:gd name="T100" fmla="*/ 112 w 115"/>
              <a:gd name="T101" fmla="*/ 36 h 132"/>
              <a:gd name="T102" fmla="*/ 109 w 115"/>
              <a:gd name="T103" fmla="*/ 40 h 132"/>
              <a:gd name="T104" fmla="*/ 105 w 115"/>
              <a:gd name="T105" fmla="*/ 44 h 132"/>
              <a:gd name="T106" fmla="*/ 101 w 115"/>
              <a:gd name="T107" fmla="*/ 50 h 132"/>
              <a:gd name="T108" fmla="*/ 96 w 115"/>
              <a:gd name="T109" fmla="*/ 56 h 132"/>
              <a:gd name="T110" fmla="*/ 90 w 115"/>
              <a:gd name="T111" fmla="*/ 62 h 132"/>
              <a:gd name="T112" fmla="*/ 83 w 115"/>
              <a:gd name="T113" fmla="*/ 70 h 132"/>
              <a:gd name="T114" fmla="*/ 83 w 115"/>
              <a:gd name="T115"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5" h="132">
                <a:moveTo>
                  <a:pt x="83" y="70"/>
                </a:moveTo>
                <a:lnTo>
                  <a:pt x="76" y="78"/>
                </a:lnTo>
                <a:lnTo>
                  <a:pt x="70" y="85"/>
                </a:lnTo>
                <a:lnTo>
                  <a:pt x="63" y="91"/>
                </a:lnTo>
                <a:lnTo>
                  <a:pt x="57" y="97"/>
                </a:lnTo>
                <a:lnTo>
                  <a:pt x="49" y="102"/>
                </a:lnTo>
                <a:lnTo>
                  <a:pt x="43" y="108"/>
                </a:lnTo>
                <a:lnTo>
                  <a:pt x="37" y="112"/>
                </a:lnTo>
                <a:lnTo>
                  <a:pt x="30" y="117"/>
                </a:lnTo>
                <a:lnTo>
                  <a:pt x="24" y="121"/>
                </a:lnTo>
                <a:lnTo>
                  <a:pt x="19" y="125"/>
                </a:lnTo>
                <a:lnTo>
                  <a:pt x="14" y="127"/>
                </a:lnTo>
                <a:lnTo>
                  <a:pt x="10" y="130"/>
                </a:lnTo>
                <a:lnTo>
                  <a:pt x="6" y="131"/>
                </a:lnTo>
                <a:lnTo>
                  <a:pt x="4" y="132"/>
                </a:lnTo>
                <a:lnTo>
                  <a:pt x="2" y="132"/>
                </a:lnTo>
                <a:lnTo>
                  <a:pt x="1" y="131"/>
                </a:lnTo>
                <a:lnTo>
                  <a:pt x="0" y="131"/>
                </a:lnTo>
                <a:lnTo>
                  <a:pt x="0" y="130"/>
                </a:lnTo>
                <a:lnTo>
                  <a:pt x="0" y="129"/>
                </a:lnTo>
                <a:lnTo>
                  <a:pt x="1" y="127"/>
                </a:lnTo>
                <a:lnTo>
                  <a:pt x="2" y="126"/>
                </a:lnTo>
                <a:lnTo>
                  <a:pt x="3" y="124"/>
                </a:lnTo>
                <a:lnTo>
                  <a:pt x="4" y="122"/>
                </a:lnTo>
                <a:lnTo>
                  <a:pt x="6" y="119"/>
                </a:lnTo>
                <a:lnTo>
                  <a:pt x="8" y="117"/>
                </a:lnTo>
                <a:lnTo>
                  <a:pt x="10" y="114"/>
                </a:lnTo>
                <a:lnTo>
                  <a:pt x="13" y="111"/>
                </a:lnTo>
                <a:lnTo>
                  <a:pt x="16" y="108"/>
                </a:lnTo>
                <a:lnTo>
                  <a:pt x="19" y="105"/>
                </a:lnTo>
                <a:lnTo>
                  <a:pt x="22" y="101"/>
                </a:lnTo>
                <a:lnTo>
                  <a:pt x="26" y="97"/>
                </a:lnTo>
                <a:lnTo>
                  <a:pt x="30" y="93"/>
                </a:lnTo>
                <a:lnTo>
                  <a:pt x="38" y="85"/>
                </a:lnTo>
                <a:lnTo>
                  <a:pt x="47" y="76"/>
                </a:lnTo>
                <a:lnTo>
                  <a:pt x="56" y="66"/>
                </a:lnTo>
                <a:lnTo>
                  <a:pt x="64" y="55"/>
                </a:lnTo>
                <a:lnTo>
                  <a:pt x="72" y="43"/>
                </a:lnTo>
                <a:lnTo>
                  <a:pt x="80" y="29"/>
                </a:lnTo>
                <a:lnTo>
                  <a:pt x="88" y="15"/>
                </a:lnTo>
                <a:lnTo>
                  <a:pt x="95" y="0"/>
                </a:lnTo>
                <a:lnTo>
                  <a:pt x="99" y="6"/>
                </a:lnTo>
                <a:lnTo>
                  <a:pt x="103" y="10"/>
                </a:lnTo>
                <a:lnTo>
                  <a:pt x="107" y="14"/>
                </a:lnTo>
                <a:lnTo>
                  <a:pt x="110" y="18"/>
                </a:lnTo>
                <a:lnTo>
                  <a:pt x="112" y="21"/>
                </a:lnTo>
                <a:lnTo>
                  <a:pt x="114" y="24"/>
                </a:lnTo>
                <a:lnTo>
                  <a:pt x="115" y="27"/>
                </a:lnTo>
                <a:lnTo>
                  <a:pt x="115" y="29"/>
                </a:lnTo>
                <a:lnTo>
                  <a:pt x="114" y="32"/>
                </a:lnTo>
                <a:lnTo>
                  <a:pt x="112" y="36"/>
                </a:lnTo>
                <a:lnTo>
                  <a:pt x="109" y="40"/>
                </a:lnTo>
                <a:lnTo>
                  <a:pt x="105" y="44"/>
                </a:lnTo>
                <a:lnTo>
                  <a:pt x="101" y="50"/>
                </a:lnTo>
                <a:lnTo>
                  <a:pt x="96" y="56"/>
                </a:lnTo>
                <a:lnTo>
                  <a:pt x="90" y="62"/>
                </a:lnTo>
                <a:lnTo>
                  <a:pt x="83" y="70"/>
                </a:lnTo>
                <a:lnTo>
                  <a:pt x="83" y="70"/>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71" name="Freeform 78"/>
          <p:cNvSpPr/>
          <p:nvPr/>
        </p:nvSpPr>
        <p:spPr bwMode="auto">
          <a:xfrm>
            <a:off x="1452060" y="2445735"/>
            <a:ext cx="715188" cy="175148"/>
          </a:xfrm>
          <a:custGeom>
            <a:avLst/>
            <a:gdLst>
              <a:gd name="T0" fmla="*/ 158 w 245"/>
              <a:gd name="T1" fmla="*/ 13 h 60"/>
              <a:gd name="T2" fmla="*/ 175 w 245"/>
              <a:gd name="T3" fmla="*/ 9 h 60"/>
              <a:gd name="T4" fmla="*/ 190 w 245"/>
              <a:gd name="T5" fmla="*/ 6 h 60"/>
              <a:gd name="T6" fmla="*/ 203 w 245"/>
              <a:gd name="T7" fmla="*/ 3 h 60"/>
              <a:gd name="T8" fmla="*/ 213 w 245"/>
              <a:gd name="T9" fmla="*/ 2 h 60"/>
              <a:gd name="T10" fmla="*/ 222 w 245"/>
              <a:gd name="T11" fmla="*/ 1 h 60"/>
              <a:gd name="T12" fmla="*/ 229 w 245"/>
              <a:gd name="T13" fmla="*/ 0 h 60"/>
              <a:gd name="T14" fmla="*/ 233 w 245"/>
              <a:gd name="T15" fmla="*/ 0 h 60"/>
              <a:gd name="T16" fmla="*/ 237 w 245"/>
              <a:gd name="T17" fmla="*/ 2 h 60"/>
              <a:gd name="T18" fmla="*/ 241 w 245"/>
              <a:gd name="T19" fmla="*/ 4 h 60"/>
              <a:gd name="T20" fmla="*/ 244 w 245"/>
              <a:gd name="T21" fmla="*/ 7 h 60"/>
              <a:gd name="T22" fmla="*/ 245 w 245"/>
              <a:gd name="T23" fmla="*/ 9 h 60"/>
              <a:gd name="T24" fmla="*/ 245 w 245"/>
              <a:gd name="T25" fmla="*/ 12 h 60"/>
              <a:gd name="T26" fmla="*/ 244 w 245"/>
              <a:gd name="T27" fmla="*/ 15 h 60"/>
              <a:gd name="T28" fmla="*/ 241 w 245"/>
              <a:gd name="T29" fmla="*/ 16 h 60"/>
              <a:gd name="T30" fmla="*/ 237 w 245"/>
              <a:gd name="T31" fmla="*/ 17 h 60"/>
              <a:gd name="T32" fmla="*/ 233 w 245"/>
              <a:gd name="T33" fmla="*/ 17 h 60"/>
              <a:gd name="T34" fmla="*/ 229 w 245"/>
              <a:gd name="T35" fmla="*/ 18 h 60"/>
              <a:gd name="T36" fmla="*/ 224 w 245"/>
              <a:gd name="T37" fmla="*/ 19 h 60"/>
              <a:gd name="T38" fmla="*/ 216 w 245"/>
              <a:gd name="T39" fmla="*/ 20 h 60"/>
              <a:gd name="T40" fmla="*/ 208 w 245"/>
              <a:gd name="T41" fmla="*/ 21 h 60"/>
              <a:gd name="T42" fmla="*/ 198 w 245"/>
              <a:gd name="T43" fmla="*/ 23 h 60"/>
              <a:gd name="T44" fmla="*/ 186 w 245"/>
              <a:gd name="T45" fmla="*/ 25 h 60"/>
              <a:gd name="T46" fmla="*/ 173 w 245"/>
              <a:gd name="T47" fmla="*/ 28 h 60"/>
              <a:gd name="T48" fmla="*/ 152 w 245"/>
              <a:gd name="T49" fmla="*/ 34 h 60"/>
              <a:gd name="T50" fmla="*/ 126 w 245"/>
              <a:gd name="T51" fmla="*/ 40 h 60"/>
              <a:gd name="T52" fmla="*/ 103 w 245"/>
              <a:gd name="T53" fmla="*/ 46 h 60"/>
              <a:gd name="T54" fmla="*/ 82 w 245"/>
              <a:gd name="T55" fmla="*/ 51 h 60"/>
              <a:gd name="T56" fmla="*/ 66 w 245"/>
              <a:gd name="T57" fmla="*/ 56 h 60"/>
              <a:gd name="T58" fmla="*/ 52 w 245"/>
              <a:gd name="T59" fmla="*/ 59 h 60"/>
              <a:gd name="T60" fmla="*/ 41 w 245"/>
              <a:gd name="T61" fmla="*/ 60 h 60"/>
              <a:gd name="T62" fmla="*/ 34 w 245"/>
              <a:gd name="T63" fmla="*/ 59 h 60"/>
              <a:gd name="T64" fmla="*/ 29 w 245"/>
              <a:gd name="T65" fmla="*/ 57 h 60"/>
              <a:gd name="T66" fmla="*/ 22 w 245"/>
              <a:gd name="T67" fmla="*/ 54 h 60"/>
              <a:gd name="T68" fmla="*/ 14 w 245"/>
              <a:gd name="T69" fmla="*/ 49 h 60"/>
              <a:gd name="T70" fmla="*/ 5 w 245"/>
              <a:gd name="T71" fmla="*/ 41 h 60"/>
              <a:gd name="T72" fmla="*/ 13 w 245"/>
              <a:gd name="T73" fmla="*/ 37 h 60"/>
              <a:gd name="T74" fmla="*/ 38 w 245"/>
              <a:gd name="T75" fmla="*/ 34 h 60"/>
              <a:gd name="T76" fmla="*/ 52 w 245"/>
              <a:gd name="T77" fmla="*/ 31 h 60"/>
              <a:gd name="T78" fmla="*/ 59 w 245"/>
              <a:gd name="T79" fmla="*/ 30 h 60"/>
              <a:gd name="T80" fmla="*/ 68 w 245"/>
              <a:gd name="T81" fmla="*/ 29 h 60"/>
              <a:gd name="T82" fmla="*/ 79 w 245"/>
              <a:gd name="T83" fmla="*/ 27 h 60"/>
              <a:gd name="T84" fmla="*/ 92 w 245"/>
              <a:gd name="T85" fmla="*/ 25 h 60"/>
              <a:gd name="T86" fmla="*/ 106 w 245"/>
              <a:gd name="T87" fmla="*/ 23 h 60"/>
              <a:gd name="T88" fmla="*/ 122 w 245"/>
              <a:gd name="T89" fmla="*/ 20 h 60"/>
              <a:gd name="T90" fmla="*/ 139 w 245"/>
              <a:gd name="T91" fmla="*/ 17 h 60"/>
              <a:gd name="T92" fmla="*/ 149 w 245"/>
              <a:gd name="T93" fmla="*/ 1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5" h="60">
                <a:moveTo>
                  <a:pt x="149" y="15"/>
                </a:moveTo>
                <a:lnTo>
                  <a:pt x="158" y="13"/>
                </a:lnTo>
                <a:lnTo>
                  <a:pt x="167" y="11"/>
                </a:lnTo>
                <a:lnTo>
                  <a:pt x="175" y="9"/>
                </a:lnTo>
                <a:lnTo>
                  <a:pt x="183" y="7"/>
                </a:lnTo>
                <a:lnTo>
                  <a:pt x="190" y="6"/>
                </a:lnTo>
                <a:lnTo>
                  <a:pt x="197" y="5"/>
                </a:lnTo>
                <a:lnTo>
                  <a:pt x="203" y="3"/>
                </a:lnTo>
                <a:lnTo>
                  <a:pt x="208" y="2"/>
                </a:lnTo>
                <a:lnTo>
                  <a:pt x="213" y="2"/>
                </a:lnTo>
                <a:lnTo>
                  <a:pt x="218" y="1"/>
                </a:lnTo>
                <a:lnTo>
                  <a:pt x="222" y="1"/>
                </a:lnTo>
                <a:lnTo>
                  <a:pt x="226" y="0"/>
                </a:lnTo>
                <a:lnTo>
                  <a:pt x="229" y="0"/>
                </a:lnTo>
                <a:lnTo>
                  <a:pt x="231" y="0"/>
                </a:lnTo>
                <a:lnTo>
                  <a:pt x="233" y="0"/>
                </a:lnTo>
                <a:lnTo>
                  <a:pt x="235" y="1"/>
                </a:lnTo>
                <a:lnTo>
                  <a:pt x="237" y="2"/>
                </a:lnTo>
                <a:lnTo>
                  <a:pt x="240" y="3"/>
                </a:lnTo>
                <a:lnTo>
                  <a:pt x="241" y="4"/>
                </a:lnTo>
                <a:lnTo>
                  <a:pt x="243" y="6"/>
                </a:lnTo>
                <a:lnTo>
                  <a:pt x="244" y="7"/>
                </a:lnTo>
                <a:lnTo>
                  <a:pt x="244" y="8"/>
                </a:lnTo>
                <a:lnTo>
                  <a:pt x="245" y="9"/>
                </a:lnTo>
                <a:lnTo>
                  <a:pt x="245" y="10"/>
                </a:lnTo>
                <a:lnTo>
                  <a:pt x="245" y="12"/>
                </a:lnTo>
                <a:lnTo>
                  <a:pt x="244" y="13"/>
                </a:lnTo>
                <a:lnTo>
                  <a:pt x="244" y="15"/>
                </a:lnTo>
                <a:lnTo>
                  <a:pt x="243" y="16"/>
                </a:lnTo>
                <a:lnTo>
                  <a:pt x="241" y="16"/>
                </a:lnTo>
                <a:lnTo>
                  <a:pt x="240" y="17"/>
                </a:lnTo>
                <a:lnTo>
                  <a:pt x="237" y="17"/>
                </a:lnTo>
                <a:lnTo>
                  <a:pt x="235" y="17"/>
                </a:lnTo>
                <a:lnTo>
                  <a:pt x="233" y="17"/>
                </a:lnTo>
                <a:lnTo>
                  <a:pt x="231" y="18"/>
                </a:lnTo>
                <a:lnTo>
                  <a:pt x="229" y="18"/>
                </a:lnTo>
                <a:lnTo>
                  <a:pt x="227" y="18"/>
                </a:lnTo>
                <a:lnTo>
                  <a:pt x="224" y="19"/>
                </a:lnTo>
                <a:lnTo>
                  <a:pt x="220" y="19"/>
                </a:lnTo>
                <a:lnTo>
                  <a:pt x="216" y="20"/>
                </a:lnTo>
                <a:lnTo>
                  <a:pt x="212" y="21"/>
                </a:lnTo>
                <a:lnTo>
                  <a:pt x="208" y="21"/>
                </a:lnTo>
                <a:lnTo>
                  <a:pt x="203" y="22"/>
                </a:lnTo>
                <a:lnTo>
                  <a:pt x="198" y="23"/>
                </a:lnTo>
                <a:lnTo>
                  <a:pt x="192" y="24"/>
                </a:lnTo>
                <a:lnTo>
                  <a:pt x="186" y="25"/>
                </a:lnTo>
                <a:lnTo>
                  <a:pt x="180" y="27"/>
                </a:lnTo>
                <a:lnTo>
                  <a:pt x="173" y="28"/>
                </a:lnTo>
                <a:lnTo>
                  <a:pt x="166" y="29"/>
                </a:lnTo>
                <a:lnTo>
                  <a:pt x="152" y="34"/>
                </a:lnTo>
                <a:lnTo>
                  <a:pt x="138" y="37"/>
                </a:lnTo>
                <a:lnTo>
                  <a:pt x="126" y="40"/>
                </a:lnTo>
                <a:lnTo>
                  <a:pt x="114" y="43"/>
                </a:lnTo>
                <a:lnTo>
                  <a:pt x="103" y="46"/>
                </a:lnTo>
                <a:lnTo>
                  <a:pt x="93" y="48"/>
                </a:lnTo>
                <a:lnTo>
                  <a:pt x="82" y="51"/>
                </a:lnTo>
                <a:lnTo>
                  <a:pt x="74" y="54"/>
                </a:lnTo>
                <a:lnTo>
                  <a:pt x="66" y="56"/>
                </a:lnTo>
                <a:lnTo>
                  <a:pt x="59" y="58"/>
                </a:lnTo>
                <a:lnTo>
                  <a:pt x="52" y="59"/>
                </a:lnTo>
                <a:lnTo>
                  <a:pt x="46" y="60"/>
                </a:lnTo>
                <a:lnTo>
                  <a:pt x="41" y="60"/>
                </a:lnTo>
                <a:lnTo>
                  <a:pt x="37" y="60"/>
                </a:lnTo>
                <a:lnTo>
                  <a:pt x="34" y="59"/>
                </a:lnTo>
                <a:lnTo>
                  <a:pt x="32" y="58"/>
                </a:lnTo>
                <a:lnTo>
                  <a:pt x="29" y="57"/>
                </a:lnTo>
                <a:lnTo>
                  <a:pt x="26" y="56"/>
                </a:lnTo>
                <a:lnTo>
                  <a:pt x="22" y="54"/>
                </a:lnTo>
                <a:lnTo>
                  <a:pt x="19" y="51"/>
                </a:lnTo>
                <a:lnTo>
                  <a:pt x="14" y="49"/>
                </a:lnTo>
                <a:lnTo>
                  <a:pt x="10" y="45"/>
                </a:lnTo>
                <a:lnTo>
                  <a:pt x="5" y="41"/>
                </a:lnTo>
                <a:lnTo>
                  <a:pt x="0" y="37"/>
                </a:lnTo>
                <a:lnTo>
                  <a:pt x="13" y="37"/>
                </a:lnTo>
                <a:lnTo>
                  <a:pt x="25" y="36"/>
                </a:lnTo>
                <a:lnTo>
                  <a:pt x="38" y="34"/>
                </a:lnTo>
                <a:lnTo>
                  <a:pt x="49" y="31"/>
                </a:lnTo>
                <a:lnTo>
                  <a:pt x="52" y="31"/>
                </a:lnTo>
                <a:lnTo>
                  <a:pt x="55" y="30"/>
                </a:lnTo>
                <a:lnTo>
                  <a:pt x="59" y="30"/>
                </a:lnTo>
                <a:lnTo>
                  <a:pt x="63" y="29"/>
                </a:lnTo>
                <a:lnTo>
                  <a:pt x="68" y="29"/>
                </a:lnTo>
                <a:lnTo>
                  <a:pt x="73" y="28"/>
                </a:lnTo>
                <a:lnTo>
                  <a:pt x="79" y="27"/>
                </a:lnTo>
                <a:lnTo>
                  <a:pt x="85" y="26"/>
                </a:lnTo>
                <a:lnTo>
                  <a:pt x="92" y="25"/>
                </a:lnTo>
                <a:lnTo>
                  <a:pt x="99" y="24"/>
                </a:lnTo>
                <a:lnTo>
                  <a:pt x="106" y="23"/>
                </a:lnTo>
                <a:lnTo>
                  <a:pt x="114" y="21"/>
                </a:lnTo>
                <a:lnTo>
                  <a:pt x="122" y="20"/>
                </a:lnTo>
                <a:lnTo>
                  <a:pt x="130" y="18"/>
                </a:lnTo>
                <a:lnTo>
                  <a:pt x="139" y="17"/>
                </a:lnTo>
                <a:lnTo>
                  <a:pt x="149" y="15"/>
                </a:lnTo>
                <a:lnTo>
                  <a:pt x="149" y="15"/>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72" name="Freeform 79"/>
          <p:cNvSpPr/>
          <p:nvPr/>
        </p:nvSpPr>
        <p:spPr bwMode="auto">
          <a:xfrm>
            <a:off x="1492928" y="2515794"/>
            <a:ext cx="478737" cy="432031"/>
          </a:xfrm>
          <a:custGeom>
            <a:avLst/>
            <a:gdLst>
              <a:gd name="T0" fmla="*/ 44 w 164"/>
              <a:gd name="T1" fmla="*/ 129 h 148"/>
              <a:gd name="T2" fmla="*/ 34 w 164"/>
              <a:gd name="T3" fmla="*/ 135 h 148"/>
              <a:gd name="T4" fmla="*/ 25 w 164"/>
              <a:gd name="T5" fmla="*/ 139 h 148"/>
              <a:gd name="T6" fmla="*/ 17 w 164"/>
              <a:gd name="T7" fmla="*/ 143 h 148"/>
              <a:gd name="T8" fmla="*/ 11 w 164"/>
              <a:gd name="T9" fmla="*/ 145 h 148"/>
              <a:gd name="T10" fmla="*/ 7 w 164"/>
              <a:gd name="T11" fmla="*/ 147 h 148"/>
              <a:gd name="T12" fmla="*/ 3 w 164"/>
              <a:gd name="T13" fmla="*/ 148 h 148"/>
              <a:gd name="T14" fmla="*/ 1 w 164"/>
              <a:gd name="T15" fmla="*/ 148 h 148"/>
              <a:gd name="T16" fmla="*/ 0 w 164"/>
              <a:gd name="T17" fmla="*/ 147 h 148"/>
              <a:gd name="T18" fmla="*/ 1 w 164"/>
              <a:gd name="T19" fmla="*/ 145 h 148"/>
              <a:gd name="T20" fmla="*/ 3 w 164"/>
              <a:gd name="T21" fmla="*/ 143 h 148"/>
              <a:gd name="T22" fmla="*/ 7 w 164"/>
              <a:gd name="T23" fmla="*/ 139 h 148"/>
              <a:gd name="T24" fmla="*/ 12 w 164"/>
              <a:gd name="T25" fmla="*/ 135 h 148"/>
              <a:gd name="T26" fmla="*/ 18 w 164"/>
              <a:gd name="T27" fmla="*/ 130 h 148"/>
              <a:gd name="T28" fmla="*/ 26 w 164"/>
              <a:gd name="T29" fmla="*/ 123 h 148"/>
              <a:gd name="T30" fmla="*/ 35 w 164"/>
              <a:gd name="T31" fmla="*/ 116 h 148"/>
              <a:gd name="T32" fmla="*/ 45 w 164"/>
              <a:gd name="T33" fmla="*/ 108 h 148"/>
              <a:gd name="T34" fmla="*/ 56 w 164"/>
              <a:gd name="T35" fmla="*/ 100 h 148"/>
              <a:gd name="T36" fmla="*/ 68 w 164"/>
              <a:gd name="T37" fmla="*/ 89 h 148"/>
              <a:gd name="T38" fmla="*/ 81 w 164"/>
              <a:gd name="T39" fmla="*/ 77 h 148"/>
              <a:gd name="T40" fmla="*/ 95 w 164"/>
              <a:gd name="T41" fmla="*/ 63 h 148"/>
              <a:gd name="T42" fmla="*/ 109 w 164"/>
              <a:gd name="T43" fmla="*/ 48 h 148"/>
              <a:gd name="T44" fmla="*/ 125 w 164"/>
              <a:gd name="T45" fmla="*/ 30 h 148"/>
              <a:gd name="T46" fmla="*/ 141 w 164"/>
              <a:gd name="T47" fmla="*/ 11 h 148"/>
              <a:gd name="T48" fmla="*/ 153 w 164"/>
              <a:gd name="T49" fmla="*/ 5 h 148"/>
              <a:gd name="T50" fmla="*/ 158 w 164"/>
              <a:gd name="T51" fmla="*/ 13 h 148"/>
              <a:gd name="T52" fmla="*/ 162 w 164"/>
              <a:gd name="T53" fmla="*/ 18 h 148"/>
              <a:gd name="T54" fmla="*/ 164 w 164"/>
              <a:gd name="T55" fmla="*/ 22 h 148"/>
              <a:gd name="T56" fmla="*/ 164 w 164"/>
              <a:gd name="T57" fmla="*/ 23 h 148"/>
              <a:gd name="T58" fmla="*/ 163 w 164"/>
              <a:gd name="T59" fmla="*/ 25 h 148"/>
              <a:gd name="T60" fmla="*/ 161 w 164"/>
              <a:gd name="T61" fmla="*/ 28 h 148"/>
              <a:gd name="T62" fmla="*/ 158 w 164"/>
              <a:gd name="T63" fmla="*/ 32 h 148"/>
              <a:gd name="T64" fmla="*/ 154 w 164"/>
              <a:gd name="T65" fmla="*/ 37 h 148"/>
              <a:gd name="T66" fmla="*/ 149 w 164"/>
              <a:gd name="T67" fmla="*/ 43 h 148"/>
              <a:gd name="T68" fmla="*/ 143 w 164"/>
              <a:gd name="T69" fmla="*/ 50 h 148"/>
              <a:gd name="T70" fmla="*/ 136 w 164"/>
              <a:gd name="T71" fmla="*/ 58 h 148"/>
              <a:gd name="T72" fmla="*/ 124 w 164"/>
              <a:gd name="T73" fmla="*/ 72 h 148"/>
              <a:gd name="T74" fmla="*/ 105 w 164"/>
              <a:gd name="T75" fmla="*/ 88 h 148"/>
              <a:gd name="T76" fmla="*/ 85 w 164"/>
              <a:gd name="T77" fmla="*/ 104 h 148"/>
              <a:gd name="T78" fmla="*/ 62 w 164"/>
              <a:gd name="T79" fmla="*/ 119 h 148"/>
              <a:gd name="T80" fmla="*/ 50 w 164"/>
              <a:gd name="T81" fmla="*/ 12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4" h="148">
                <a:moveTo>
                  <a:pt x="50" y="126"/>
                </a:moveTo>
                <a:lnTo>
                  <a:pt x="44" y="129"/>
                </a:lnTo>
                <a:lnTo>
                  <a:pt x="39" y="132"/>
                </a:lnTo>
                <a:lnTo>
                  <a:pt x="34" y="135"/>
                </a:lnTo>
                <a:lnTo>
                  <a:pt x="29" y="137"/>
                </a:lnTo>
                <a:lnTo>
                  <a:pt x="25" y="139"/>
                </a:lnTo>
                <a:lnTo>
                  <a:pt x="21" y="141"/>
                </a:lnTo>
                <a:lnTo>
                  <a:pt x="17" y="143"/>
                </a:lnTo>
                <a:lnTo>
                  <a:pt x="14" y="144"/>
                </a:lnTo>
                <a:lnTo>
                  <a:pt x="11" y="145"/>
                </a:lnTo>
                <a:lnTo>
                  <a:pt x="9" y="146"/>
                </a:lnTo>
                <a:lnTo>
                  <a:pt x="7" y="147"/>
                </a:lnTo>
                <a:lnTo>
                  <a:pt x="5" y="148"/>
                </a:lnTo>
                <a:lnTo>
                  <a:pt x="3" y="148"/>
                </a:lnTo>
                <a:lnTo>
                  <a:pt x="2" y="148"/>
                </a:lnTo>
                <a:lnTo>
                  <a:pt x="1" y="148"/>
                </a:lnTo>
                <a:lnTo>
                  <a:pt x="1" y="148"/>
                </a:lnTo>
                <a:lnTo>
                  <a:pt x="0" y="147"/>
                </a:lnTo>
                <a:lnTo>
                  <a:pt x="1" y="146"/>
                </a:lnTo>
                <a:lnTo>
                  <a:pt x="1" y="145"/>
                </a:lnTo>
                <a:lnTo>
                  <a:pt x="2" y="144"/>
                </a:lnTo>
                <a:lnTo>
                  <a:pt x="3" y="143"/>
                </a:lnTo>
                <a:lnTo>
                  <a:pt x="5" y="141"/>
                </a:lnTo>
                <a:lnTo>
                  <a:pt x="7" y="139"/>
                </a:lnTo>
                <a:lnTo>
                  <a:pt x="9" y="137"/>
                </a:lnTo>
                <a:lnTo>
                  <a:pt x="12" y="135"/>
                </a:lnTo>
                <a:lnTo>
                  <a:pt x="15" y="132"/>
                </a:lnTo>
                <a:lnTo>
                  <a:pt x="18" y="130"/>
                </a:lnTo>
                <a:lnTo>
                  <a:pt x="22" y="127"/>
                </a:lnTo>
                <a:lnTo>
                  <a:pt x="26" y="123"/>
                </a:lnTo>
                <a:lnTo>
                  <a:pt x="31" y="120"/>
                </a:lnTo>
                <a:lnTo>
                  <a:pt x="35" y="116"/>
                </a:lnTo>
                <a:lnTo>
                  <a:pt x="40" y="112"/>
                </a:lnTo>
                <a:lnTo>
                  <a:pt x="45" y="108"/>
                </a:lnTo>
                <a:lnTo>
                  <a:pt x="51" y="104"/>
                </a:lnTo>
                <a:lnTo>
                  <a:pt x="56" y="100"/>
                </a:lnTo>
                <a:lnTo>
                  <a:pt x="62" y="95"/>
                </a:lnTo>
                <a:lnTo>
                  <a:pt x="68" y="89"/>
                </a:lnTo>
                <a:lnTo>
                  <a:pt x="75" y="83"/>
                </a:lnTo>
                <a:lnTo>
                  <a:pt x="81" y="77"/>
                </a:lnTo>
                <a:lnTo>
                  <a:pt x="88" y="70"/>
                </a:lnTo>
                <a:lnTo>
                  <a:pt x="95" y="63"/>
                </a:lnTo>
                <a:lnTo>
                  <a:pt x="102" y="55"/>
                </a:lnTo>
                <a:lnTo>
                  <a:pt x="109" y="48"/>
                </a:lnTo>
                <a:lnTo>
                  <a:pt x="117" y="39"/>
                </a:lnTo>
                <a:lnTo>
                  <a:pt x="125" y="30"/>
                </a:lnTo>
                <a:lnTo>
                  <a:pt x="133" y="21"/>
                </a:lnTo>
                <a:lnTo>
                  <a:pt x="141" y="11"/>
                </a:lnTo>
                <a:lnTo>
                  <a:pt x="149" y="0"/>
                </a:lnTo>
                <a:lnTo>
                  <a:pt x="153" y="5"/>
                </a:lnTo>
                <a:lnTo>
                  <a:pt x="156" y="9"/>
                </a:lnTo>
                <a:lnTo>
                  <a:pt x="158" y="13"/>
                </a:lnTo>
                <a:lnTo>
                  <a:pt x="160" y="16"/>
                </a:lnTo>
                <a:lnTo>
                  <a:pt x="162" y="18"/>
                </a:lnTo>
                <a:lnTo>
                  <a:pt x="163" y="20"/>
                </a:lnTo>
                <a:lnTo>
                  <a:pt x="164" y="22"/>
                </a:lnTo>
                <a:lnTo>
                  <a:pt x="164" y="23"/>
                </a:lnTo>
                <a:lnTo>
                  <a:pt x="164" y="23"/>
                </a:lnTo>
                <a:lnTo>
                  <a:pt x="164" y="24"/>
                </a:lnTo>
                <a:lnTo>
                  <a:pt x="163" y="25"/>
                </a:lnTo>
                <a:lnTo>
                  <a:pt x="162" y="27"/>
                </a:lnTo>
                <a:lnTo>
                  <a:pt x="161" y="28"/>
                </a:lnTo>
                <a:lnTo>
                  <a:pt x="160" y="30"/>
                </a:lnTo>
                <a:lnTo>
                  <a:pt x="158" y="32"/>
                </a:lnTo>
                <a:lnTo>
                  <a:pt x="156" y="35"/>
                </a:lnTo>
                <a:lnTo>
                  <a:pt x="154" y="37"/>
                </a:lnTo>
                <a:lnTo>
                  <a:pt x="152" y="40"/>
                </a:lnTo>
                <a:lnTo>
                  <a:pt x="149" y="43"/>
                </a:lnTo>
                <a:lnTo>
                  <a:pt x="146" y="47"/>
                </a:lnTo>
                <a:lnTo>
                  <a:pt x="143" y="50"/>
                </a:lnTo>
                <a:lnTo>
                  <a:pt x="140" y="54"/>
                </a:lnTo>
                <a:lnTo>
                  <a:pt x="136" y="58"/>
                </a:lnTo>
                <a:lnTo>
                  <a:pt x="132" y="63"/>
                </a:lnTo>
                <a:lnTo>
                  <a:pt x="124" y="72"/>
                </a:lnTo>
                <a:lnTo>
                  <a:pt x="115" y="80"/>
                </a:lnTo>
                <a:lnTo>
                  <a:pt x="105" y="88"/>
                </a:lnTo>
                <a:lnTo>
                  <a:pt x="95" y="96"/>
                </a:lnTo>
                <a:lnTo>
                  <a:pt x="85" y="104"/>
                </a:lnTo>
                <a:lnTo>
                  <a:pt x="73" y="112"/>
                </a:lnTo>
                <a:lnTo>
                  <a:pt x="62" y="119"/>
                </a:lnTo>
                <a:lnTo>
                  <a:pt x="50" y="126"/>
                </a:lnTo>
                <a:lnTo>
                  <a:pt x="50" y="126"/>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73" name="Freeform 81"/>
          <p:cNvSpPr/>
          <p:nvPr/>
        </p:nvSpPr>
        <p:spPr bwMode="auto">
          <a:xfrm>
            <a:off x="1755650" y="2261830"/>
            <a:ext cx="434951" cy="96332"/>
          </a:xfrm>
          <a:custGeom>
            <a:avLst/>
            <a:gdLst>
              <a:gd name="T0" fmla="*/ 67 w 149"/>
              <a:gd name="T1" fmla="*/ 10 h 33"/>
              <a:gd name="T2" fmla="*/ 77 w 149"/>
              <a:gd name="T3" fmla="*/ 7 h 33"/>
              <a:gd name="T4" fmla="*/ 86 w 149"/>
              <a:gd name="T5" fmla="*/ 5 h 33"/>
              <a:gd name="T6" fmla="*/ 94 w 149"/>
              <a:gd name="T7" fmla="*/ 3 h 33"/>
              <a:gd name="T8" fmla="*/ 102 w 149"/>
              <a:gd name="T9" fmla="*/ 2 h 33"/>
              <a:gd name="T10" fmla="*/ 109 w 149"/>
              <a:gd name="T11" fmla="*/ 1 h 33"/>
              <a:gd name="T12" fmla="*/ 115 w 149"/>
              <a:gd name="T13" fmla="*/ 1 h 33"/>
              <a:gd name="T14" fmla="*/ 121 w 149"/>
              <a:gd name="T15" fmla="*/ 0 h 33"/>
              <a:gd name="T16" fmla="*/ 126 w 149"/>
              <a:gd name="T17" fmla="*/ 0 h 33"/>
              <a:gd name="T18" fmla="*/ 130 w 149"/>
              <a:gd name="T19" fmla="*/ 0 h 33"/>
              <a:gd name="T20" fmla="*/ 134 w 149"/>
              <a:gd name="T21" fmla="*/ 0 h 33"/>
              <a:gd name="T22" fmla="*/ 138 w 149"/>
              <a:gd name="T23" fmla="*/ 0 h 33"/>
              <a:gd name="T24" fmla="*/ 141 w 149"/>
              <a:gd name="T25" fmla="*/ 0 h 33"/>
              <a:gd name="T26" fmla="*/ 143 w 149"/>
              <a:gd name="T27" fmla="*/ 1 h 33"/>
              <a:gd name="T28" fmla="*/ 145 w 149"/>
              <a:gd name="T29" fmla="*/ 1 h 33"/>
              <a:gd name="T30" fmla="*/ 147 w 149"/>
              <a:gd name="T31" fmla="*/ 2 h 33"/>
              <a:gd name="T32" fmla="*/ 148 w 149"/>
              <a:gd name="T33" fmla="*/ 2 h 33"/>
              <a:gd name="T34" fmla="*/ 149 w 149"/>
              <a:gd name="T35" fmla="*/ 3 h 33"/>
              <a:gd name="T36" fmla="*/ 149 w 149"/>
              <a:gd name="T37" fmla="*/ 5 h 33"/>
              <a:gd name="T38" fmla="*/ 149 w 149"/>
              <a:gd name="T39" fmla="*/ 6 h 33"/>
              <a:gd name="T40" fmla="*/ 149 w 149"/>
              <a:gd name="T41" fmla="*/ 7 h 33"/>
              <a:gd name="T42" fmla="*/ 147 w 149"/>
              <a:gd name="T43" fmla="*/ 10 h 33"/>
              <a:gd name="T44" fmla="*/ 146 w 149"/>
              <a:gd name="T45" fmla="*/ 12 h 33"/>
              <a:gd name="T46" fmla="*/ 145 w 149"/>
              <a:gd name="T47" fmla="*/ 13 h 33"/>
              <a:gd name="T48" fmla="*/ 143 w 149"/>
              <a:gd name="T49" fmla="*/ 14 h 33"/>
              <a:gd name="T50" fmla="*/ 141 w 149"/>
              <a:gd name="T51" fmla="*/ 15 h 33"/>
              <a:gd name="T52" fmla="*/ 139 w 149"/>
              <a:gd name="T53" fmla="*/ 15 h 33"/>
              <a:gd name="T54" fmla="*/ 137 w 149"/>
              <a:gd name="T55" fmla="*/ 16 h 33"/>
              <a:gd name="T56" fmla="*/ 134 w 149"/>
              <a:gd name="T57" fmla="*/ 17 h 33"/>
              <a:gd name="T58" fmla="*/ 131 w 149"/>
              <a:gd name="T59" fmla="*/ 18 h 33"/>
              <a:gd name="T60" fmla="*/ 127 w 149"/>
              <a:gd name="T61" fmla="*/ 19 h 33"/>
              <a:gd name="T62" fmla="*/ 123 w 149"/>
              <a:gd name="T63" fmla="*/ 20 h 33"/>
              <a:gd name="T64" fmla="*/ 119 w 149"/>
              <a:gd name="T65" fmla="*/ 21 h 33"/>
              <a:gd name="T66" fmla="*/ 115 w 149"/>
              <a:gd name="T67" fmla="*/ 22 h 33"/>
              <a:gd name="T68" fmla="*/ 110 w 149"/>
              <a:gd name="T69" fmla="*/ 22 h 33"/>
              <a:gd name="T70" fmla="*/ 104 w 149"/>
              <a:gd name="T71" fmla="*/ 23 h 33"/>
              <a:gd name="T72" fmla="*/ 99 w 149"/>
              <a:gd name="T73" fmla="*/ 24 h 33"/>
              <a:gd name="T74" fmla="*/ 93 w 149"/>
              <a:gd name="T75" fmla="*/ 25 h 33"/>
              <a:gd name="T76" fmla="*/ 87 w 149"/>
              <a:gd name="T77" fmla="*/ 26 h 33"/>
              <a:gd name="T78" fmla="*/ 73 w 149"/>
              <a:gd name="T79" fmla="*/ 28 h 33"/>
              <a:gd name="T80" fmla="*/ 61 w 149"/>
              <a:gd name="T81" fmla="*/ 29 h 33"/>
              <a:gd name="T82" fmla="*/ 49 w 149"/>
              <a:gd name="T83" fmla="*/ 30 h 33"/>
              <a:gd name="T84" fmla="*/ 38 w 149"/>
              <a:gd name="T85" fmla="*/ 31 h 33"/>
              <a:gd name="T86" fmla="*/ 28 w 149"/>
              <a:gd name="T87" fmla="*/ 32 h 33"/>
              <a:gd name="T88" fmla="*/ 18 w 149"/>
              <a:gd name="T89" fmla="*/ 33 h 33"/>
              <a:gd name="T90" fmla="*/ 9 w 149"/>
              <a:gd name="T91" fmla="*/ 33 h 33"/>
              <a:gd name="T92" fmla="*/ 0 w 149"/>
              <a:gd name="T93" fmla="*/ 33 h 33"/>
              <a:gd name="T94" fmla="*/ 0 w 149"/>
              <a:gd name="T95" fmla="*/ 17 h 33"/>
              <a:gd name="T96" fmla="*/ 7 w 149"/>
              <a:gd name="T97" fmla="*/ 16 h 33"/>
              <a:gd name="T98" fmla="*/ 14 w 149"/>
              <a:gd name="T99" fmla="*/ 16 h 33"/>
              <a:gd name="T100" fmla="*/ 22 w 149"/>
              <a:gd name="T101" fmla="*/ 16 h 33"/>
              <a:gd name="T102" fmla="*/ 30 w 149"/>
              <a:gd name="T103" fmla="*/ 15 h 33"/>
              <a:gd name="T104" fmla="*/ 38 w 149"/>
              <a:gd name="T105" fmla="*/ 14 h 33"/>
              <a:gd name="T106" fmla="*/ 47 w 149"/>
              <a:gd name="T107" fmla="*/ 13 h 33"/>
              <a:gd name="T108" fmla="*/ 57 w 149"/>
              <a:gd name="T109" fmla="*/ 11 h 33"/>
              <a:gd name="T110" fmla="*/ 67 w 149"/>
              <a:gd name="T111" fmla="*/ 10 h 33"/>
              <a:gd name="T112" fmla="*/ 67 w 149"/>
              <a:gd name="T113"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9" h="33">
                <a:moveTo>
                  <a:pt x="67" y="10"/>
                </a:moveTo>
                <a:lnTo>
                  <a:pt x="77" y="7"/>
                </a:lnTo>
                <a:lnTo>
                  <a:pt x="86" y="5"/>
                </a:lnTo>
                <a:lnTo>
                  <a:pt x="94" y="3"/>
                </a:lnTo>
                <a:lnTo>
                  <a:pt x="102" y="2"/>
                </a:lnTo>
                <a:lnTo>
                  <a:pt x="109" y="1"/>
                </a:lnTo>
                <a:lnTo>
                  <a:pt x="115" y="1"/>
                </a:lnTo>
                <a:lnTo>
                  <a:pt x="121" y="0"/>
                </a:lnTo>
                <a:lnTo>
                  <a:pt x="126" y="0"/>
                </a:lnTo>
                <a:lnTo>
                  <a:pt x="130" y="0"/>
                </a:lnTo>
                <a:lnTo>
                  <a:pt x="134" y="0"/>
                </a:lnTo>
                <a:lnTo>
                  <a:pt x="138" y="0"/>
                </a:lnTo>
                <a:lnTo>
                  <a:pt x="141" y="0"/>
                </a:lnTo>
                <a:lnTo>
                  <a:pt x="143" y="1"/>
                </a:lnTo>
                <a:lnTo>
                  <a:pt x="145" y="1"/>
                </a:lnTo>
                <a:lnTo>
                  <a:pt x="147" y="2"/>
                </a:lnTo>
                <a:lnTo>
                  <a:pt x="148" y="2"/>
                </a:lnTo>
                <a:lnTo>
                  <a:pt x="149" y="3"/>
                </a:lnTo>
                <a:lnTo>
                  <a:pt x="149" y="5"/>
                </a:lnTo>
                <a:lnTo>
                  <a:pt x="149" y="6"/>
                </a:lnTo>
                <a:lnTo>
                  <a:pt x="149" y="7"/>
                </a:lnTo>
                <a:lnTo>
                  <a:pt x="147" y="10"/>
                </a:lnTo>
                <a:lnTo>
                  <a:pt x="146" y="12"/>
                </a:lnTo>
                <a:lnTo>
                  <a:pt x="145" y="13"/>
                </a:lnTo>
                <a:lnTo>
                  <a:pt x="143" y="14"/>
                </a:lnTo>
                <a:lnTo>
                  <a:pt x="141" y="15"/>
                </a:lnTo>
                <a:lnTo>
                  <a:pt x="139" y="15"/>
                </a:lnTo>
                <a:lnTo>
                  <a:pt x="137" y="16"/>
                </a:lnTo>
                <a:lnTo>
                  <a:pt x="134" y="17"/>
                </a:lnTo>
                <a:lnTo>
                  <a:pt x="131" y="18"/>
                </a:lnTo>
                <a:lnTo>
                  <a:pt x="127" y="19"/>
                </a:lnTo>
                <a:lnTo>
                  <a:pt x="123" y="20"/>
                </a:lnTo>
                <a:lnTo>
                  <a:pt x="119" y="21"/>
                </a:lnTo>
                <a:lnTo>
                  <a:pt x="115" y="22"/>
                </a:lnTo>
                <a:lnTo>
                  <a:pt x="110" y="22"/>
                </a:lnTo>
                <a:lnTo>
                  <a:pt x="104" y="23"/>
                </a:lnTo>
                <a:lnTo>
                  <a:pt x="99" y="24"/>
                </a:lnTo>
                <a:lnTo>
                  <a:pt x="93" y="25"/>
                </a:lnTo>
                <a:lnTo>
                  <a:pt x="87" y="26"/>
                </a:lnTo>
                <a:lnTo>
                  <a:pt x="73" y="28"/>
                </a:lnTo>
                <a:lnTo>
                  <a:pt x="61" y="29"/>
                </a:lnTo>
                <a:lnTo>
                  <a:pt x="49" y="30"/>
                </a:lnTo>
                <a:lnTo>
                  <a:pt x="38" y="31"/>
                </a:lnTo>
                <a:lnTo>
                  <a:pt x="28" y="32"/>
                </a:lnTo>
                <a:lnTo>
                  <a:pt x="18" y="33"/>
                </a:lnTo>
                <a:lnTo>
                  <a:pt x="9" y="33"/>
                </a:lnTo>
                <a:lnTo>
                  <a:pt x="0" y="33"/>
                </a:lnTo>
                <a:lnTo>
                  <a:pt x="0" y="17"/>
                </a:lnTo>
                <a:lnTo>
                  <a:pt x="7" y="16"/>
                </a:lnTo>
                <a:lnTo>
                  <a:pt x="14" y="16"/>
                </a:lnTo>
                <a:lnTo>
                  <a:pt x="22" y="16"/>
                </a:lnTo>
                <a:lnTo>
                  <a:pt x="30" y="15"/>
                </a:lnTo>
                <a:lnTo>
                  <a:pt x="38" y="14"/>
                </a:lnTo>
                <a:lnTo>
                  <a:pt x="47" y="13"/>
                </a:lnTo>
                <a:lnTo>
                  <a:pt x="57" y="11"/>
                </a:lnTo>
                <a:lnTo>
                  <a:pt x="67" y="10"/>
                </a:lnTo>
                <a:lnTo>
                  <a:pt x="67" y="10"/>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81" name="任意多边形 80"/>
          <p:cNvSpPr/>
          <p:nvPr/>
        </p:nvSpPr>
        <p:spPr>
          <a:xfrm>
            <a:off x="2054237" y="2607048"/>
            <a:ext cx="179749" cy="169111"/>
          </a:xfrm>
          <a:custGeom>
            <a:avLst/>
            <a:gdLst>
              <a:gd name="connsiteX0" fmla="*/ 176830 w 179749"/>
              <a:gd name="connsiteY0" fmla="*/ 0 h 169111"/>
              <a:gd name="connsiteX1" fmla="*/ 179749 w 179749"/>
              <a:gd name="connsiteY1" fmla="*/ 2919 h 169111"/>
              <a:gd name="connsiteX2" fmla="*/ 179749 w 179749"/>
              <a:gd name="connsiteY2" fmla="*/ 5838 h 169111"/>
              <a:gd name="connsiteX3" fmla="*/ 179749 w 179749"/>
              <a:gd name="connsiteY3" fmla="*/ 8757 h 169111"/>
              <a:gd name="connsiteX4" fmla="*/ 179749 w 179749"/>
              <a:gd name="connsiteY4" fmla="*/ 11676 h 169111"/>
              <a:gd name="connsiteX5" fmla="*/ 176830 w 179749"/>
              <a:gd name="connsiteY5" fmla="*/ 17515 h 169111"/>
              <a:gd name="connsiteX6" fmla="*/ 173911 w 179749"/>
              <a:gd name="connsiteY6" fmla="*/ 23353 h 169111"/>
              <a:gd name="connsiteX7" fmla="*/ 168073 w 179749"/>
              <a:gd name="connsiteY7" fmla="*/ 26272 h 169111"/>
              <a:gd name="connsiteX8" fmla="*/ 165153 w 179749"/>
              <a:gd name="connsiteY8" fmla="*/ 32110 h 169111"/>
              <a:gd name="connsiteX9" fmla="*/ 156396 w 179749"/>
              <a:gd name="connsiteY9" fmla="*/ 40868 h 169111"/>
              <a:gd name="connsiteX10" fmla="*/ 150558 w 179749"/>
              <a:gd name="connsiteY10" fmla="*/ 46706 h 169111"/>
              <a:gd name="connsiteX11" fmla="*/ 141800 w 179749"/>
              <a:gd name="connsiteY11" fmla="*/ 55463 h 169111"/>
              <a:gd name="connsiteX12" fmla="*/ 133043 w 179749"/>
              <a:gd name="connsiteY12" fmla="*/ 61302 h 169111"/>
              <a:gd name="connsiteX13" fmla="*/ 121366 w 179749"/>
              <a:gd name="connsiteY13" fmla="*/ 72978 h 169111"/>
              <a:gd name="connsiteX14" fmla="*/ 112609 w 179749"/>
              <a:gd name="connsiteY14" fmla="*/ 81736 h 169111"/>
              <a:gd name="connsiteX15" fmla="*/ 98013 w 179749"/>
              <a:gd name="connsiteY15" fmla="*/ 90493 h 169111"/>
              <a:gd name="connsiteX16" fmla="*/ 86337 w 179749"/>
              <a:gd name="connsiteY16" fmla="*/ 102170 h 169111"/>
              <a:gd name="connsiteX17" fmla="*/ 71741 w 179749"/>
              <a:gd name="connsiteY17" fmla="*/ 113846 h 169111"/>
              <a:gd name="connsiteX18" fmla="*/ 42550 w 179749"/>
              <a:gd name="connsiteY18" fmla="*/ 134280 h 169111"/>
              <a:gd name="connsiteX19" fmla="*/ 30873 w 179749"/>
              <a:gd name="connsiteY19" fmla="*/ 145957 h 169111"/>
              <a:gd name="connsiteX20" fmla="*/ 19197 w 179749"/>
              <a:gd name="connsiteY20" fmla="*/ 154714 h 169111"/>
              <a:gd name="connsiteX21" fmla="*/ 7520 w 179749"/>
              <a:gd name="connsiteY21" fmla="*/ 163472 h 169111"/>
              <a:gd name="connsiteX22" fmla="*/ 0 w 179749"/>
              <a:gd name="connsiteY22" fmla="*/ 169111 h 169111"/>
              <a:gd name="connsiteX23" fmla="*/ 0 w 179749"/>
              <a:gd name="connsiteY23" fmla="*/ 101090 h 169111"/>
              <a:gd name="connsiteX24" fmla="*/ 4601 w 179749"/>
              <a:gd name="connsiteY24" fmla="*/ 99250 h 169111"/>
              <a:gd name="connsiteX25" fmla="*/ 19197 w 179749"/>
              <a:gd name="connsiteY25" fmla="*/ 93412 h 169111"/>
              <a:gd name="connsiteX26" fmla="*/ 27954 w 179749"/>
              <a:gd name="connsiteY26" fmla="*/ 87574 h 169111"/>
              <a:gd name="connsiteX27" fmla="*/ 36711 w 179749"/>
              <a:gd name="connsiteY27" fmla="*/ 81736 h 169111"/>
              <a:gd name="connsiteX28" fmla="*/ 45469 w 179749"/>
              <a:gd name="connsiteY28" fmla="*/ 75897 h 169111"/>
              <a:gd name="connsiteX29" fmla="*/ 57145 w 179749"/>
              <a:gd name="connsiteY29" fmla="*/ 67140 h 169111"/>
              <a:gd name="connsiteX30" fmla="*/ 65903 w 179749"/>
              <a:gd name="connsiteY30" fmla="*/ 61302 h 169111"/>
              <a:gd name="connsiteX31" fmla="*/ 77579 w 179749"/>
              <a:gd name="connsiteY31" fmla="*/ 52544 h 169111"/>
              <a:gd name="connsiteX32" fmla="*/ 89256 w 179749"/>
              <a:gd name="connsiteY32" fmla="*/ 43787 h 169111"/>
              <a:gd name="connsiteX33" fmla="*/ 100932 w 179749"/>
              <a:gd name="connsiteY33" fmla="*/ 37949 h 169111"/>
              <a:gd name="connsiteX34" fmla="*/ 112609 w 179749"/>
              <a:gd name="connsiteY34" fmla="*/ 32110 h 169111"/>
              <a:gd name="connsiteX35" fmla="*/ 121366 w 179749"/>
              <a:gd name="connsiteY35" fmla="*/ 26272 h 169111"/>
              <a:gd name="connsiteX36" fmla="*/ 130124 w 179749"/>
              <a:gd name="connsiteY36" fmla="*/ 20434 h 169111"/>
              <a:gd name="connsiteX37" fmla="*/ 135962 w 179749"/>
              <a:gd name="connsiteY37" fmla="*/ 14595 h 169111"/>
              <a:gd name="connsiteX38" fmla="*/ 150558 w 179749"/>
              <a:gd name="connsiteY38" fmla="*/ 8757 h 169111"/>
              <a:gd name="connsiteX39" fmla="*/ 162234 w 179749"/>
              <a:gd name="connsiteY39" fmla="*/ 2919 h 169111"/>
              <a:gd name="connsiteX40" fmla="*/ 170992 w 179749"/>
              <a:gd name="connsiteY40" fmla="*/ 2919 h 169111"/>
              <a:gd name="connsiteX41" fmla="*/ 176830 w 179749"/>
              <a:gd name="connsiteY41" fmla="*/ 0 h 16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79749" h="169111">
                <a:moveTo>
                  <a:pt x="176830" y="0"/>
                </a:moveTo>
                <a:lnTo>
                  <a:pt x="179749" y="2919"/>
                </a:lnTo>
                <a:lnTo>
                  <a:pt x="179749" y="5838"/>
                </a:lnTo>
                <a:lnTo>
                  <a:pt x="179749" y="8757"/>
                </a:lnTo>
                <a:lnTo>
                  <a:pt x="179749" y="11676"/>
                </a:lnTo>
                <a:lnTo>
                  <a:pt x="176830" y="17515"/>
                </a:lnTo>
                <a:lnTo>
                  <a:pt x="173911" y="23353"/>
                </a:lnTo>
                <a:lnTo>
                  <a:pt x="168073" y="26272"/>
                </a:lnTo>
                <a:lnTo>
                  <a:pt x="165153" y="32110"/>
                </a:lnTo>
                <a:lnTo>
                  <a:pt x="156396" y="40868"/>
                </a:lnTo>
                <a:lnTo>
                  <a:pt x="150558" y="46706"/>
                </a:lnTo>
                <a:lnTo>
                  <a:pt x="141800" y="55463"/>
                </a:lnTo>
                <a:lnTo>
                  <a:pt x="133043" y="61302"/>
                </a:lnTo>
                <a:lnTo>
                  <a:pt x="121366" y="72978"/>
                </a:lnTo>
                <a:lnTo>
                  <a:pt x="112609" y="81736"/>
                </a:lnTo>
                <a:lnTo>
                  <a:pt x="98013" y="90493"/>
                </a:lnTo>
                <a:lnTo>
                  <a:pt x="86337" y="102170"/>
                </a:lnTo>
                <a:lnTo>
                  <a:pt x="71741" y="113846"/>
                </a:lnTo>
                <a:lnTo>
                  <a:pt x="42550" y="134280"/>
                </a:lnTo>
                <a:lnTo>
                  <a:pt x="30873" y="145957"/>
                </a:lnTo>
                <a:lnTo>
                  <a:pt x="19197" y="154714"/>
                </a:lnTo>
                <a:lnTo>
                  <a:pt x="7520" y="163472"/>
                </a:lnTo>
                <a:lnTo>
                  <a:pt x="0" y="169111"/>
                </a:lnTo>
                <a:lnTo>
                  <a:pt x="0" y="101090"/>
                </a:lnTo>
                <a:lnTo>
                  <a:pt x="4601" y="99250"/>
                </a:lnTo>
                <a:lnTo>
                  <a:pt x="19197" y="93412"/>
                </a:lnTo>
                <a:lnTo>
                  <a:pt x="27954" y="87574"/>
                </a:lnTo>
                <a:lnTo>
                  <a:pt x="36711" y="81736"/>
                </a:lnTo>
                <a:lnTo>
                  <a:pt x="45469" y="75897"/>
                </a:lnTo>
                <a:lnTo>
                  <a:pt x="57145" y="67140"/>
                </a:lnTo>
                <a:lnTo>
                  <a:pt x="65903" y="61302"/>
                </a:lnTo>
                <a:lnTo>
                  <a:pt x="77579" y="52544"/>
                </a:lnTo>
                <a:lnTo>
                  <a:pt x="89256" y="43787"/>
                </a:lnTo>
                <a:lnTo>
                  <a:pt x="100932" y="37949"/>
                </a:lnTo>
                <a:lnTo>
                  <a:pt x="112609" y="32110"/>
                </a:lnTo>
                <a:lnTo>
                  <a:pt x="121366" y="26272"/>
                </a:lnTo>
                <a:lnTo>
                  <a:pt x="130124" y="20434"/>
                </a:lnTo>
                <a:lnTo>
                  <a:pt x="135962" y="14595"/>
                </a:lnTo>
                <a:lnTo>
                  <a:pt x="150558" y="8757"/>
                </a:lnTo>
                <a:lnTo>
                  <a:pt x="162234" y="2919"/>
                </a:lnTo>
                <a:lnTo>
                  <a:pt x="170992" y="2919"/>
                </a:lnTo>
                <a:lnTo>
                  <a:pt x="176830" y="0"/>
                </a:lnTo>
                <a:close/>
              </a:path>
            </a:pathLst>
          </a:custGeom>
          <a:solidFill>
            <a:srgbClr val="221DD3"/>
          </a:solidFill>
          <a:ln w="19050">
            <a:solidFill>
              <a:srgbClr val="221D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1915800" y="2595371"/>
            <a:ext cx="138437" cy="271480"/>
          </a:xfrm>
          <a:custGeom>
            <a:avLst/>
            <a:gdLst>
              <a:gd name="connsiteX0" fmla="*/ 37949 w 138437"/>
              <a:gd name="connsiteY0" fmla="*/ 0 h 271480"/>
              <a:gd name="connsiteX1" fmla="*/ 46706 w 138437"/>
              <a:gd name="connsiteY1" fmla="*/ 8758 h 271480"/>
              <a:gd name="connsiteX2" fmla="*/ 58383 w 138437"/>
              <a:gd name="connsiteY2" fmla="*/ 14596 h 271480"/>
              <a:gd name="connsiteX3" fmla="*/ 67140 w 138437"/>
              <a:gd name="connsiteY3" fmla="*/ 20434 h 271480"/>
              <a:gd name="connsiteX4" fmla="*/ 72979 w 138437"/>
              <a:gd name="connsiteY4" fmla="*/ 26272 h 271480"/>
              <a:gd name="connsiteX5" fmla="*/ 81736 w 138437"/>
              <a:gd name="connsiteY5" fmla="*/ 32111 h 271480"/>
              <a:gd name="connsiteX6" fmla="*/ 87574 w 138437"/>
              <a:gd name="connsiteY6" fmla="*/ 37949 h 271480"/>
              <a:gd name="connsiteX7" fmla="*/ 93412 w 138437"/>
              <a:gd name="connsiteY7" fmla="*/ 43787 h 271480"/>
              <a:gd name="connsiteX8" fmla="*/ 96332 w 138437"/>
              <a:gd name="connsiteY8" fmla="*/ 46706 h 271480"/>
              <a:gd name="connsiteX9" fmla="*/ 102170 w 138437"/>
              <a:gd name="connsiteY9" fmla="*/ 52545 h 271480"/>
              <a:gd name="connsiteX10" fmla="*/ 105089 w 138437"/>
              <a:gd name="connsiteY10" fmla="*/ 58383 h 271480"/>
              <a:gd name="connsiteX11" fmla="*/ 108008 w 138437"/>
              <a:gd name="connsiteY11" fmla="*/ 61302 h 271480"/>
              <a:gd name="connsiteX12" fmla="*/ 108008 w 138437"/>
              <a:gd name="connsiteY12" fmla="*/ 67140 h 271480"/>
              <a:gd name="connsiteX13" fmla="*/ 110927 w 138437"/>
              <a:gd name="connsiteY13" fmla="*/ 75898 h 271480"/>
              <a:gd name="connsiteX14" fmla="*/ 108008 w 138437"/>
              <a:gd name="connsiteY14" fmla="*/ 84655 h 271480"/>
              <a:gd name="connsiteX15" fmla="*/ 108008 w 138437"/>
              <a:gd name="connsiteY15" fmla="*/ 90493 h 271480"/>
              <a:gd name="connsiteX16" fmla="*/ 105089 w 138437"/>
              <a:gd name="connsiteY16" fmla="*/ 96332 h 271480"/>
              <a:gd name="connsiteX17" fmla="*/ 105089 w 138437"/>
              <a:gd name="connsiteY17" fmla="*/ 102170 h 271480"/>
              <a:gd name="connsiteX18" fmla="*/ 105089 w 138437"/>
              <a:gd name="connsiteY18" fmla="*/ 105089 h 271480"/>
              <a:gd name="connsiteX19" fmla="*/ 105089 w 138437"/>
              <a:gd name="connsiteY19" fmla="*/ 113847 h 271480"/>
              <a:gd name="connsiteX20" fmla="*/ 108008 w 138437"/>
              <a:gd name="connsiteY20" fmla="*/ 116766 h 271480"/>
              <a:gd name="connsiteX21" fmla="*/ 113846 w 138437"/>
              <a:gd name="connsiteY21" fmla="*/ 119685 h 271480"/>
              <a:gd name="connsiteX22" fmla="*/ 119685 w 138437"/>
              <a:gd name="connsiteY22" fmla="*/ 119685 h 271480"/>
              <a:gd name="connsiteX23" fmla="*/ 128442 w 138437"/>
              <a:gd name="connsiteY23" fmla="*/ 116766 h 271480"/>
              <a:gd name="connsiteX24" fmla="*/ 138437 w 138437"/>
              <a:gd name="connsiteY24" fmla="*/ 112767 h 271480"/>
              <a:gd name="connsiteX25" fmla="*/ 138437 w 138437"/>
              <a:gd name="connsiteY25" fmla="*/ 180788 h 271480"/>
              <a:gd name="connsiteX26" fmla="*/ 134280 w 138437"/>
              <a:gd name="connsiteY26" fmla="*/ 183906 h 271480"/>
              <a:gd name="connsiteX27" fmla="*/ 122604 w 138437"/>
              <a:gd name="connsiteY27" fmla="*/ 192663 h 271480"/>
              <a:gd name="connsiteX28" fmla="*/ 113846 w 138437"/>
              <a:gd name="connsiteY28" fmla="*/ 198502 h 271480"/>
              <a:gd name="connsiteX29" fmla="*/ 105089 w 138437"/>
              <a:gd name="connsiteY29" fmla="*/ 207259 h 271480"/>
              <a:gd name="connsiteX30" fmla="*/ 99251 w 138437"/>
              <a:gd name="connsiteY30" fmla="*/ 213097 h 271480"/>
              <a:gd name="connsiteX31" fmla="*/ 93412 w 138437"/>
              <a:gd name="connsiteY31" fmla="*/ 218936 h 271480"/>
              <a:gd name="connsiteX32" fmla="*/ 87574 w 138437"/>
              <a:gd name="connsiteY32" fmla="*/ 224774 h 271480"/>
              <a:gd name="connsiteX33" fmla="*/ 81736 w 138437"/>
              <a:gd name="connsiteY33" fmla="*/ 227693 h 271480"/>
              <a:gd name="connsiteX34" fmla="*/ 78817 w 138437"/>
              <a:gd name="connsiteY34" fmla="*/ 233531 h 271480"/>
              <a:gd name="connsiteX35" fmla="*/ 75898 w 138437"/>
              <a:gd name="connsiteY35" fmla="*/ 239370 h 271480"/>
              <a:gd name="connsiteX36" fmla="*/ 72979 w 138437"/>
              <a:gd name="connsiteY36" fmla="*/ 242289 h 271480"/>
              <a:gd name="connsiteX37" fmla="*/ 67140 w 138437"/>
              <a:gd name="connsiteY37" fmla="*/ 248127 h 271480"/>
              <a:gd name="connsiteX38" fmla="*/ 64221 w 138437"/>
              <a:gd name="connsiteY38" fmla="*/ 253965 h 271480"/>
              <a:gd name="connsiteX39" fmla="*/ 58383 w 138437"/>
              <a:gd name="connsiteY39" fmla="*/ 259804 h 271480"/>
              <a:gd name="connsiteX40" fmla="*/ 52545 w 138437"/>
              <a:gd name="connsiteY40" fmla="*/ 262723 h 271480"/>
              <a:gd name="connsiteX41" fmla="*/ 49625 w 138437"/>
              <a:gd name="connsiteY41" fmla="*/ 265642 h 271480"/>
              <a:gd name="connsiteX42" fmla="*/ 43787 w 138437"/>
              <a:gd name="connsiteY42" fmla="*/ 268561 h 271480"/>
              <a:gd name="connsiteX43" fmla="*/ 40868 w 138437"/>
              <a:gd name="connsiteY43" fmla="*/ 268561 h 271480"/>
              <a:gd name="connsiteX44" fmla="*/ 37949 w 138437"/>
              <a:gd name="connsiteY44" fmla="*/ 268561 h 271480"/>
              <a:gd name="connsiteX45" fmla="*/ 35030 w 138437"/>
              <a:gd name="connsiteY45" fmla="*/ 271480 h 271480"/>
              <a:gd name="connsiteX46" fmla="*/ 32111 w 138437"/>
              <a:gd name="connsiteY46" fmla="*/ 271480 h 271480"/>
              <a:gd name="connsiteX47" fmla="*/ 29191 w 138437"/>
              <a:gd name="connsiteY47" fmla="*/ 271480 h 271480"/>
              <a:gd name="connsiteX48" fmla="*/ 26272 w 138437"/>
              <a:gd name="connsiteY48" fmla="*/ 271480 h 271480"/>
              <a:gd name="connsiteX49" fmla="*/ 20434 w 138437"/>
              <a:gd name="connsiteY49" fmla="*/ 268561 h 271480"/>
              <a:gd name="connsiteX50" fmla="*/ 14596 w 138437"/>
              <a:gd name="connsiteY50" fmla="*/ 262723 h 271480"/>
              <a:gd name="connsiteX51" fmla="*/ 11677 w 138437"/>
              <a:gd name="connsiteY51" fmla="*/ 256884 h 271480"/>
              <a:gd name="connsiteX52" fmla="*/ 5838 w 138437"/>
              <a:gd name="connsiteY52" fmla="*/ 251046 h 271480"/>
              <a:gd name="connsiteX53" fmla="*/ 2919 w 138437"/>
              <a:gd name="connsiteY53" fmla="*/ 245208 h 271480"/>
              <a:gd name="connsiteX54" fmla="*/ 2919 w 138437"/>
              <a:gd name="connsiteY54" fmla="*/ 242289 h 271480"/>
              <a:gd name="connsiteX55" fmla="*/ 2919 w 138437"/>
              <a:gd name="connsiteY55" fmla="*/ 236450 h 271480"/>
              <a:gd name="connsiteX56" fmla="*/ 2919 w 138437"/>
              <a:gd name="connsiteY56" fmla="*/ 227693 h 271480"/>
              <a:gd name="connsiteX57" fmla="*/ 0 w 138437"/>
              <a:gd name="connsiteY57" fmla="*/ 221855 h 271480"/>
              <a:gd name="connsiteX58" fmla="*/ 0 w 138437"/>
              <a:gd name="connsiteY58" fmla="*/ 213097 h 271480"/>
              <a:gd name="connsiteX59" fmla="*/ 0 w 138437"/>
              <a:gd name="connsiteY59" fmla="*/ 207259 h 271480"/>
              <a:gd name="connsiteX60" fmla="*/ 0 w 138437"/>
              <a:gd name="connsiteY60" fmla="*/ 201421 h 271480"/>
              <a:gd name="connsiteX61" fmla="*/ 2919 w 138437"/>
              <a:gd name="connsiteY61" fmla="*/ 195582 h 271480"/>
              <a:gd name="connsiteX62" fmla="*/ 5838 w 138437"/>
              <a:gd name="connsiteY62" fmla="*/ 189744 h 271480"/>
              <a:gd name="connsiteX63" fmla="*/ 11677 w 138437"/>
              <a:gd name="connsiteY63" fmla="*/ 183906 h 271480"/>
              <a:gd name="connsiteX64" fmla="*/ 14596 w 138437"/>
              <a:gd name="connsiteY64" fmla="*/ 180987 h 271480"/>
              <a:gd name="connsiteX65" fmla="*/ 17515 w 138437"/>
              <a:gd name="connsiteY65" fmla="*/ 175149 h 271480"/>
              <a:gd name="connsiteX66" fmla="*/ 23353 w 138437"/>
              <a:gd name="connsiteY66" fmla="*/ 172229 h 271480"/>
              <a:gd name="connsiteX67" fmla="*/ 26272 w 138437"/>
              <a:gd name="connsiteY67" fmla="*/ 163472 h 271480"/>
              <a:gd name="connsiteX68" fmla="*/ 29191 w 138437"/>
              <a:gd name="connsiteY68" fmla="*/ 154715 h 271480"/>
              <a:gd name="connsiteX69" fmla="*/ 35030 w 138437"/>
              <a:gd name="connsiteY69" fmla="*/ 145957 h 271480"/>
              <a:gd name="connsiteX70" fmla="*/ 37949 w 138437"/>
              <a:gd name="connsiteY70" fmla="*/ 134281 h 271480"/>
              <a:gd name="connsiteX71" fmla="*/ 40868 w 138437"/>
              <a:gd name="connsiteY71" fmla="*/ 122604 h 271480"/>
              <a:gd name="connsiteX72" fmla="*/ 43787 w 138437"/>
              <a:gd name="connsiteY72" fmla="*/ 110927 h 271480"/>
              <a:gd name="connsiteX73" fmla="*/ 46706 w 138437"/>
              <a:gd name="connsiteY73" fmla="*/ 99251 h 271480"/>
              <a:gd name="connsiteX74" fmla="*/ 49625 w 138437"/>
              <a:gd name="connsiteY74" fmla="*/ 84655 h 271480"/>
              <a:gd name="connsiteX75" fmla="*/ 49625 w 138437"/>
              <a:gd name="connsiteY75" fmla="*/ 70059 h 271480"/>
              <a:gd name="connsiteX76" fmla="*/ 49625 w 138437"/>
              <a:gd name="connsiteY76" fmla="*/ 55464 h 271480"/>
              <a:gd name="connsiteX77" fmla="*/ 46706 w 138437"/>
              <a:gd name="connsiteY77" fmla="*/ 40868 h 271480"/>
              <a:gd name="connsiteX78" fmla="*/ 46706 w 138437"/>
              <a:gd name="connsiteY78" fmla="*/ 29192 h 271480"/>
              <a:gd name="connsiteX79" fmla="*/ 40868 w 138437"/>
              <a:gd name="connsiteY79" fmla="*/ 14596 h 271480"/>
              <a:gd name="connsiteX80" fmla="*/ 37949 w 138437"/>
              <a:gd name="connsiteY80" fmla="*/ 0 h 27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38437" h="271480">
                <a:moveTo>
                  <a:pt x="37949" y="0"/>
                </a:moveTo>
                <a:lnTo>
                  <a:pt x="46706" y="8758"/>
                </a:lnTo>
                <a:lnTo>
                  <a:pt x="58383" y="14596"/>
                </a:lnTo>
                <a:lnTo>
                  <a:pt x="67140" y="20434"/>
                </a:lnTo>
                <a:lnTo>
                  <a:pt x="72979" y="26272"/>
                </a:lnTo>
                <a:lnTo>
                  <a:pt x="81736" y="32111"/>
                </a:lnTo>
                <a:lnTo>
                  <a:pt x="87574" y="37949"/>
                </a:lnTo>
                <a:lnTo>
                  <a:pt x="93412" y="43787"/>
                </a:lnTo>
                <a:lnTo>
                  <a:pt x="96332" y="46706"/>
                </a:lnTo>
                <a:lnTo>
                  <a:pt x="102170" y="52545"/>
                </a:lnTo>
                <a:lnTo>
                  <a:pt x="105089" y="58383"/>
                </a:lnTo>
                <a:lnTo>
                  <a:pt x="108008" y="61302"/>
                </a:lnTo>
                <a:lnTo>
                  <a:pt x="108008" y="67140"/>
                </a:lnTo>
                <a:lnTo>
                  <a:pt x="110927" y="75898"/>
                </a:lnTo>
                <a:lnTo>
                  <a:pt x="108008" y="84655"/>
                </a:lnTo>
                <a:lnTo>
                  <a:pt x="108008" y="90493"/>
                </a:lnTo>
                <a:lnTo>
                  <a:pt x="105089" y="96332"/>
                </a:lnTo>
                <a:lnTo>
                  <a:pt x="105089" y="102170"/>
                </a:lnTo>
                <a:lnTo>
                  <a:pt x="105089" y="105089"/>
                </a:lnTo>
                <a:lnTo>
                  <a:pt x="105089" y="113847"/>
                </a:lnTo>
                <a:lnTo>
                  <a:pt x="108008" y="116766"/>
                </a:lnTo>
                <a:lnTo>
                  <a:pt x="113846" y="119685"/>
                </a:lnTo>
                <a:lnTo>
                  <a:pt x="119685" y="119685"/>
                </a:lnTo>
                <a:lnTo>
                  <a:pt x="128442" y="116766"/>
                </a:lnTo>
                <a:lnTo>
                  <a:pt x="138437" y="112767"/>
                </a:lnTo>
                <a:lnTo>
                  <a:pt x="138437" y="180788"/>
                </a:lnTo>
                <a:lnTo>
                  <a:pt x="134280" y="183906"/>
                </a:lnTo>
                <a:lnTo>
                  <a:pt x="122604" y="192663"/>
                </a:lnTo>
                <a:lnTo>
                  <a:pt x="113846" y="198502"/>
                </a:lnTo>
                <a:lnTo>
                  <a:pt x="105089" y="207259"/>
                </a:lnTo>
                <a:lnTo>
                  <a:pt x="99251" y="213097"/>
                </a:lnTo>
                <a:lnTo>
                  <a:pt x="93412" y="218936"/>
                </a:lnTo>
                <a:lnTo>
                  <a:pt x="87574" y="224774"/>
                </a:lnTo>
                <a:lnTo>
                  <a:pt x="81736" y="227693"/>
                </a:lnTo>
                <a:lnTo>
                  <a:pt x="78817" y="233531"/>
                </a:lnTo>
                <a:lnTo>
                  <a:pt x="75898" y="239370"/>
                </a:lnTo>
                <a:lnTo>
                  <a:pt x="72979" y="242289"/>
                </a:lnTo>
                <a:lnTo>
                  <a:pt x="67140" y="248127"/>
                </a:lnTo>
                <a:lnTo>
                  <a:pt x="64221" y="253965"/>
                </a:lnTo>
                <a:lnTo>
                  <a:pt x="58383" y="259804"/>
                </a:lnTo>
                <a:lnTo>
                  <a:pt x="52545" y="262723"/>
                </a:lnTo>
                <a:lnTo>
                  <a:pt x="49625" y="265642"/>
                </a:lnTo>
                <a:lnTo>
                  <a:pt x="43787" y="268561"/>
                </a:lnTo>
                <a:lnTo>
                  <a:pt x="40868" y="268561"/>
                </a:lnTo>
                <a:lnTo>
                  <a:pt x="37949" y="268561"/>
                </a:lnTo>
                <a:lnTo>
                  <a:pt x="35030" y="271480"/>
                </a:lnTo>
                <a:lnTo>
                  <a:pt x="32111" y="271480"/>
                </a:lnTo>
                <a:lnTo>
                  <a:pt x="29191" y="271480"/>
                </a:lnTo>
                <a:lnTo>
                  <a:pt x="26272" y="271480"/>
                </a:lnTo>
                <a:lnTo>
                  <a:pt x="20434" y="268561"/>
                </a:lnTo>
                <a:lnTo>
                  <a:pt x="14596" y="262723"/>
                </a:lnTo>
                <a:lnTo>
                  <a:pt x="11677" y="256884"/>
                </a:lnTo>
                <a:lnTo>
                  <a:pt x="5838" y="251046"/>
                </a:lnTo>
                <a:lnTo>
                  <a:pt x="2919" y="245208"/>
                </a:lnTo>
                <a:lnTo>
                  <a:pt x="2919" y="242289"/>
                </a:lnTo>
                <a:lnTo>
                  <a:pt x="2919" y="236450"/>
                </a:lnTo>
                <a:lnTo>
                  <a:pt x="2919" y="227693"/>
                </a:lnTo>
                <a:lnTo>
                  <a:pt x="0" y="221855"/>
                </a:lnTo>
                <a:lnTo>
                  <a:pt x="0" y="213097"/>
                </a:lnTo>
                <a:lnTo>
                  <a:pt x="0" y="207259"/>
                </a:lnTo>
                <a:lnTo>
                  <a:pt x="0" y="201421"/>
                </a:lnTo>
                <a:lnTo>
                  <a:pt x="2919" y="195582"/>
                </a:lnTo>
                <a:lnTo>
                  <a:pt x="5838" y="189744"/>
                </a:lnTo>
                <a:lnTo>
                  <a:pt x="11677" y="183906"/>
                </a:lnTo>
                <a:lnTo>
                  <a:pt x="14596" y="180987"/>
                </a:lnTo>
                <a:lnTo>
                  <a:pt x="17515" y="175149"/>
                </a:lnTo>
                <a:lnTo>
                  <a:pt x="23353" y="172229"/>
                </a:lnTo>
                <a:lnTo>
                  <a:pt x="26272" y="163472"/>
                </a:lnTo>
                <a:lnTo>
                  <a:pt x="29191" y="154715"/>
                </a:lnTo>
                <a:lnTo>
                  <a:pt x="35030" y="145957"/>
                </a:lnTo>
                <a:lnTo>
                  <a:pt x="37949" y="134281"/>
                </a:lnTo>
                <a:lnTo>
                  <a:pt x="40868" y="122604"/>
                </a:lnTo>
                <a:lnTo>
                  <a:pt x="43787" y="110927"/>
                </a:lnTo>
                <a:lnTo>
                  <a:pt x="46706" y="99251"/>
                </a:lnTo>
                <a:lnTo>
                  <a:pt x="49625" y="84655"/>
                </a:lnTo>
                <a:lnTo>
                  <a:pt x="49625" y="70059"/>
                </a:lnTo>
                <a:lnTo>
                  <a:pt x="49625" y="55464"/>
                </a:lnTo>
                <a:lnTo>
                  <a:pt x="46706" y="40868"/>
                </a:lnTo>
                <a:lnTo>
                  <a:pt x="46706" y="29192"/>
                </a:lnTo>
                <a:lnTo>
                  <a:pt x="40868" y="14596"/>
                </a:lnTo>
                <a:lnTo>
                  <a:pt x="37949" y="0"/>
                </a:lnTo>
                <a:close/>
              </a:path>
            </a:pathLst>
          </a:custGeom>
          <a:solidFill>
            <a:srgbClr val="221DD3"/>
          </a:solidFill>
          <a:ln w="19050">
            <a:solidFill>
              <a:srgbClr val="221D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2709949" y="2682977"/>
            <a:ext cx="381446" cy="112611"/>
          </a:xfrm>
          <a:custGeom>
            <a:avLst/>
            <a:gdLst>
              <a:gd name="connsiteX0" fmla="*/ 243012 w 381446"/>
              <a:gd name="connsiteY0" fmla="*/ 0 h 112611"/>
              <a:gd name="connsiteX1" fmla="*/ 374766 w 381446"/>
              <a:gd name="connsiteY1" fmla="*/ 0 h 112611"/>
              <a:gd name="connsiteX2" fmla="*/ 375608 w 381446"/>
              <a:gd name="connsiteY2" fmla="*/ 1684 h 112611"/>
              <a:gd name="connsiteX3" fmla="*/ 378527 w 381446"/>
              <a:gd name="connsiteY3" fmla="*/ 10441 h 112611"/>
              <a:gd name="connsiteX4" fmla="*/ 381446 w 381446"/>
              <a:gd name="connsiteY4" fmla="*/ 16279 h 112611"/>
              <a:gd name="connsiteX5" fmla="*/ 381446 w 381446"/>
              <a:gd name="connsiteY5" fmla="*/ 25037 h 112611"/>
              <a:gd name="connsiteX6" fmla="*/ 378527 w 381446"/>
              <a:gd name="connsiteY6" fmla="*/ 33794 h 112611"/>
              <a:gd name="connsiteX7" fmla="*/ 372689 w 381446"/>
              <a:gd name="connsiteY7" fmla="*/ 42552 h 112611"/>
              <a:gd name="connsiteX8" fmla="*/ 366850 w 381446"/>
              <a:gd name="connsiteY8" fmla="*/ 54228 h 112611"/>
              <a:gd name="connsiteX9" fmla="*/ 355174 w 381446"/>
              <a:gd name="connsiteY9" fmla="*/ 62986 h 112611"/>
              <a:gd name="connsiteX10" fmla="*/ 343497 w 381446"/>
              <a:gd name="connsiteY10" fmla="*/ 68824 h 112611"/>
              <a:gd name="connsiteX11" fmla="*/ 328902 w 381446"/>
              <a:gd name="connsiteY11" fmla="*/ 77581 h 112611"/>
              <a:gd name="connsiteX12" fmla="*/ 311387 w 381446"/>
              <a:gd name="connsiteY12" fmla="*/ 86339 h 112611"/>
              <a:gd name="connsiteX13" fmla="*/ 290953 w 381446"/>
              <a:gd name="connsiteY13" fmla="*/ 92177 h 112611"/>
              <a:gd name="connsiteX14" fmla="*/ 270519 w 381446"/>
              <a:gd name="connsiteY14" fmla="*/ 98015 h 112611"/>
              <a:gd name="connsiteX15" fmla="*/ 244247 w 381446"/>
              <a:gd name="connsiteY15" fmla="*/ 103854 h 112611"/>
              <a:gd name="connsiteX16" fmla="*/ 220894 w 381446"/>
              <a:gd name="connsiteY16" fmla="*/ 106773 h 112611"/>
              <a:gd name="connsiteX17" fmla="*/ 194622 w 381446"/>
              <a:gd name="connsiteY17" fmla="*/ 109692 h 112611"/>
              <a:gd name="connsiteX18" fmla="*/ 168350 w 381446"/>
              <a:gd name="connsiteY18" fmla="*/ 112611 h 112611"/>
              <a:gd name="connsiteX19" fmla="*/ 139158 w 381446"/>
              <a:gd name="connsiteY19" fmla="*/ 112611 h 112611"/>
              <a:gd name="connsiteX20" fmla="*/ 109967 w 381446"/>
              <a:gd name="connsiteY20" fmla="*/ 112611 h 112611"/>
              <a:gd name="connsiteX21" fmla="*/ 83695 w 381446"/>
              <a:gd name="connsiteY21" fmla="*/ 109692 h 112611"/>
              <a:gd name="connsiteX22" fmla="*/ 60342 w 381446"/>
              <a:gd name="connsiteY22" fmla="*/ 106773 h 112611"/>
              <a:gd name="connsiteX23" fmla="*/ 36989 w 381446"/>
              <a:gd name="connsiteY23" fmla="*/ 103854 h 112611"/>
              <a:gd name="connsiteX24" fmla="*/ 16555 w 381446"/>
              <a:gd name="connsiteY24" fmla="*/ 98015 h 112611"/>
              <a:gd name="connsiteX25" fmla="*/ 0 w 381446"/>
              <a:gd name="connsiteY25" fmla="*/ 92497 h 112611"/>
              <a:gd name="connsiteX26" fmla="*/ 0 w 381446"/>
              <a:gd name="connsiteY26" fmla="*/ 16663 h 112611"/>
              <a:gd name="connsiteX27" fmla="*/ 13636 w 381446"/>
              <a:gd name="connsiteY27" fmla="*/ 22118 h 112611"/>
              <a:gd name="connsiteX28" fmla="*/ 28231 w 381446"/>
              <a:gd name="connsiteY28" fmla="*/ 27956 h 112611"/>
              <a:gd name="connsiteX29" fmla="*/ 42827 w 381446"/>
              <a:gd name="connsiteY29" fmla="*/ 30875 h 112611"/>
              <a:gd name="connsiteX30" fmla="*/ 60342 w 381446"/>
              <a:gd name="connsiteY30" fmla="*/ 30875 h 112611"/>
              <a:gd name="connsiteX31" fmla="*/ 80776 w 381446"/>
              <a:gd name="connsiteY31" fmla="*/ 33794 h 112611"/>
              <a:gd name="connsiteX32" fmla="*/ 101210 w 381446"/>
              <a:gd name="connsiteY32" fmla="*/ 30875 h 112611"/>
              <a:gd name="connsiteX33" fmla="*/ 124563 w 381446"/>
              <a:gd name="connsiteY33" fmla="*/ 30875 h 112611"/>
              <a:gd name="connsiteX34" fmla="*/ 144997 w 381446"/>
              <a:gd name="connsiteY34" fmla="*/ 27956 h 112611"/>
              <a:gd name="connsiteX35" fmla="*/ 165430 w 381446"/>
              <a:gd name="connsiteY35" fmla="*/ 25037 h 112611"/>
              <a:gd name="connsiteX36" fmla="*/ 180026 w 381446"/>
              <a:gd name="connsiteY36" fmla="*/ 22118 h 112611"/>
              <a:gd name="connsiteX37" fmla="*/ 197541 w 381446"/>
              <a:gd name="connsiteY37" fmla="*/ 19199 h 112611"/>
              <a:gd name="connsiteX38" fmla="*/ 209217 w 381446"/>
              <a:gd name="connsiteY38" fmla="*/ 16279 h 112611"/>
              <a:gd name="connsiteX39" fmla="*/ 220894 w 381446"/>
              <a:gd name="connsiteY39" fmla="*/ 10441 h 112611"/>
              <a:gd name="connsiteX40" fmla="*/ 232570 w 381446"/>
              <a:gd name="connsiteY40" fmla="*/ 7522 h 112611"/>
              <a:gd name="connsiteX41" fmla="*/ 241328 w 381446"/>
              <a:gd name="connsiteY41" fmla="*/ 1684 h 112611"/>
              <a:gd name="connsiteX42" fmla="*/ 243012 w 381446"/>
              <a:gd name="connsiteY42" fmla="*/ 0 h 11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446" h="112611">
                <a:moveTo>
                  <a:pt x="243012" y="0"/>
                </a:moveTo>
                <a:lnTo>
                  <a:pt x="374766" y="0"/>
                </a:lnTo>
                <a:lnTo>
                  <a:pt x="375608" y="1684"/>
                </a:lnTo>
                <a:lnTo>
                  <a:pt x="378527" y="10441"/>
                </a:lnTo>
                <a:lnTo>
                  <a:pt x="381446" y="16279"/>
                </a:lnTo>
                <a:lnTo>
                  <a:pt x="381446" y="25037"/>
                </a:lnTo>
                <a:lnTo>
                  <a:pt x="378527" y="33794"/>
                </a:lnTo>
                <a:lnTo>
                  <a:pt x="372689" y="42552"/>
                </a:lnTo>
                <a:lnTo>
                  <a:pt x="366850" y="54228"/>
                </a:lnTo>
                <a:lnTo>
                  <a:pt x="355174" y="62986"/>
                </a:lnTo>
                <a:lnTo>
                  <a:pt x="343497" y="68824"/>
                </a:lnTo>
                <a:lnTo>
                  <a:pt x="328902" y="77581"/>
                </a:lnTo>
                <a:lnTo>
                  <a:pt x="311387" y="86339"/>
                </a:lnTo>
                <a:lnTo>
                  <a:pt x="290953" y="92177"/>
                </a:lnTo>
                <a:lnTo>
                  <a:pt x="270519" y="98015"/>
                </a:lnTo>
                <a:lnTo>
                  <a:pt x="244247" y="103854"/>
                </a:lnTo>
                <a:lnTo>
                  <a:pt x="220894" y="106773"/>
                </a:lnTo>
                <a:lnTo>
                  <a:pt x="194622" y="109692"/>
                </a:lnTo>
                <a:lnTo>
                  <a:pt x="168350" y="112611"/>
                </a:lnTo>
                <a:lnTo>
                  <a:pt x="139158" y="112611"/>
                </a:lnTo>
                <a:lnTo>
                  <a:pt x="109967" y="112611"/>
                </a:lnTo>
                <a:lnTo>
                  <a:pt x="83695" y="109692"/>
                </a:lnTo>
                <a:lnTo>
                  <a:pt x="60342" y="106773"/>
                </a:lnTo>
                <a:lnTo>
                  <a:pt x="36989" y="103854"/>
                </a:lnTo>
                <a:lnTo>
                  <a:pt x="16555" y="98015"/>
                </a:lnTo>
                <a:lnTo>
                  <a:pt x="0" y="92497"/>
                </a:lnTo>
                <a:lnTo>
                  <a:pt x="0" y="16663"/>
                </a:lnTo>
                <a:lnTo>
                  <a:pt x="13636" y="22118"/>
                </a:lnTo>
                <a:lnTo>
                  <a:pt x="28231" y="27956"/>
                </a:lnTo>
                <a:lnTo>
                  <a:pt x="42827" y="30875"/>
                </a:lnTo>
                <a:lnTo>
                  <a:pt x="60342" y="30875"/>
                </a:lnTo>
                <a:lnTo>
                  <a:pt x="80776" y="33794"/>
                </a:lnTo>
                <a:lnTo>
                  <a:pt x="101210" y="30875"/>
                </a:lnTo>
                <a:lnTo>
                  <a:pt x="124563" y="30875"/>
                </a:lnTo>
                <a:lnTo>
                  <a:pt x="144997" y="27956"/>
                </a:lnTo>
                <a:lnTo>
                  <a:pt x="165430" y="25037"/>
                </a:lnTo>
                <a:lnTo>
                  <a:pt x="180026" y="22118"/>
                </a:lnTo>
                <a:lnTo>
                  <a:pt x="197541" y="19199"/>
                </a:lnTo>
                <a:lnTo>
                  <a:pt x="209217" y="16279"/>
                </a:lnTo>
                <a:lnTo>
                  <a:pt x="220894" y="10441"/>
                </a:lnTo>
                <a:lnTo>
                  <a:pt x="232570" y="7522"/>
                </a:lnTo>
                <a:lnTo>
                  <a:pt x="241328" y="1684"/>
                </a:lnTo>
                <a:lnTo>
                  <a:pt x="243012" y="0"/>
                </a:lnTo>
                <a:close/>
              </a:path>
            </a:pathLst>
          </a:custGeom>
          <a:solidFill>
            <a:srgbClr val="221DD3"/>
          </a:solidFill>
          <a:ln w="19050">
            <a:solidFill>
              <a:srgbClr val="221D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2596034" y="2450998"/>
            <a:ext cx="132321" cy="333102"/>
          </a:xfrm>
          <a:custGeom>
            <a:avLst/>
            <a:gdLst>
              <a:gd name="connsiteX0" fmla="*/ 0 w 132321"/>
              <a:gd name="connsiteY0" fmla="*/ 0 h 333102"/>
              <a:gd name="connsiteX1" fmla="*/ 84655 w 132321"/>
              <a:gd name="connsiteY1" fmla="*/ 0 h 333102"/>
              <a:gd name="connsiteX2" fmla="*/ 78817 w 132321"/>
              <a:gd name="connsiteY2" fmla="*/ 37949 h 333102"/>
              <a:gd name="connsiteX3" fmla="*/ 75898 w 132321"/>
              <a:gd name="connsiteY3" fmla="*/ 78817 h 333102"/>
              <a:gd name="connsiteX4" fmla="*/ 75898 w 132321"/>
              <a:gd name="connsiteY4" fmla="*/ 96332 h 333102"/>
              <a:gd name="connsiteX5" fmla="*/ 75898 w 132321"/>
              <a:gd name="connsiteY5" fmla="*/ 116766 h 333102"/>
              <a:gd name="connsiteX6" fmla="*/ 75898 w 132321"/>
              <a:gd name="connsiteY6" fmla="*/ 134281 h 333102"/>
              <a:gd name="connsiteX7" fmla="*/ 78817 w 132321"/>
              <a:gd name="connsiteY7" fmla="*/ 154715 h 333102"/>
              <a:gd name="connsiteX8" fmla="*/ 78817 w 132321"/>
              <a:gd name="connsiteY8" fmla="*/ 172229 h 333102"/>
              <a:gd name="connsiteX9" fmla="*/ 81736 w 132321"/>
              <a:gd name="connsiteY9" fmla="*/ 186825 h 333102"/>
              <a:gd name="connsiteX10" fmla="*/ 84655 w 132321"/>
              <a:gd name="connsiteY10" fmla="*/ 198502 h 333102"/>
              <a:gd name="connsiteX11" fmla="*/ 87574 w 132321"/>
              <a:gd name="connsiteY11" fmla="*/ 213097 h 333102"/>
              <a:gd name="connsiteX12" fmla="*/ 93412 w 132321"/>
              <a:gd name="connsiteY12" fmla="*/ 221855 h 333102"/>
              <a:gd name="connsiteX13" fmla="*/ 102170 w 132321"/>
              <a:gd name="connsiteY13" fmla="*/ 233531 h 333102"/>
              <a:gd name="connsiteX14" fmla="*/ 110927 w 132321"/>
              <a:gd name="connsiteY14" fmla="*/ 242289 h 333102"/>
              <a:gd name="connsiteX15" fmla="*/ 119684 w 132321"/>
              <a:gd name="connsiteY15" fmla="*/ 251046 h 333102"/>
              <a:gd name="connsiteX16" fmla="*/ 131361 w 132321"/>
              <a:gd name="connsiteY16" fmla="*/ 256884 h 333102"/>
              <a:gd name="connsiteX17" fmla="*/ 132321 w 132321"/>
              <a:gd name="connsiteY17" fmla="*/ 257268 h 333102"/>
              <a:gd name="connsiteX18" fmla="*/ 132321 w 132321"/>
              <a:gd name="connsiteY18" fmla="*/ 333102 h 333102"/>
              <a:gd name="connsiteX19" fmla="*/ 131361 w 132321"/>
              <a:gd name="connsiteY19" fmla="*/ 332782 h 333102"/>
              <a:gd name="connsiteX20" fmla="*/ 113846 w 132321"/>
              <a:gd name="connsiteY20" fmla="*/ 326944 h 333102"/>
              <a:gd name="connsiteX21" fmla="*/ 99251 w 132321"/>
              <a:gd name="connsiteY21" fmla="*/ 318186 h 333102"/>
              <a:gd name="connsiteX22" fmla="*/ 87574 w 132321"/>
              <a:gd name="connsiteY22" fmla="*/ 309429 h 333102"/>
              <a:gd name="connsiteX23" fmla="*/ 72978 w 132321"/>
              <a:gd name="connsiteY23" fmla="*/ 300672 h 333102"/>
              <a:gd name="connsiteX24" fmla="*/ 64221 w 132321"/>
              <a:gd name="connsiteY24" fmla="*/ 291914 h 333102"/>
              <a:gd name="connsiteX25" fmla="*/ 52544 w 132321"/>
              <a:gd name="connsiteY25" fmla="*/ 283157 h 333102"/>
              <a:gd name="connsiteX26" fmla="*/ 43787 w 132321"/>
              <a:gd name="connsiteY26" fmla="*/ 271480 h 333102"/>
              <a:gd name="connsiteX27" fmla="*/ 37949 w 132321"/>
              <a:gd name="connsiteY27" fmla="*/ 259804 h 333102"/>
              <a:gd name="connsiteX28" fmla="*/ 32111 w 132321"/>
              <a:gd name="connsiteY28" fmla="*/ 248127 h 333102"/>
              <a:gd name="connsiteX29" fmla="*/ 26272 w 132321"/>
              <a:gd name="connsiteY29" fmla="*/ 236451 h 333102"/>
              <a:gd name="connsiteX30" fmla="*/ 26272 w 132321"/>
              <a:gd name="connsiteY30" fmla="*/ 230612 h 333102"/>
              <a:gd name="connsiteX31" fmla="*/ 23353 w 132321"/>
              <a:gd name="connsiteY31" fmla="*/ 221855 h 333102"/>
              <a:gd name="connsiteX32" fmla="*/ 23353 w 132321"/>
              <a:gd name="connsiteY32" fmla="*/ 213097 h 333102"/>
              <a:gd name="connsiteX33" fmla="*/ 20434 w 132321"/>
              <a:gd name="connsiteY33" fmla="*/ 201421 h 333102"/>
              <a:gd name="connsiteX34" fmla="*/ 20434 w 132321"/>
              <a:gd name="connsiteY34" fmla="*/ 189744 h 333102"/>
              <a:gd name="connsiteX35" fmla="*/ 17515 w 132321"/>
              <a:gd name="connsiteY35" fmla="*/ 178068 h 333102"/>
              <a:gd name="connsiteX36" fmla="*/ 14596 w 132321"/>
              <a:gd name="connsiteY36" fmla="*/ 163472 h 333102"/>
              <a:gd name="connsiteX37" fmla="*/ 11677 w 132321"/>
              <a:gd name="connsiteY37" fmla="*/ 148876 h 333102"/>
              <a:gd name="connsiteX38" fmla="*/ 11677 w 132321"/>
              <a:gd name="connsiteY38" fmla="*/ 134281 h 333102"/>
              <a:gd name="connsiteX39" fmla="*/ 8758 w 132321"/>
              <a:gd name="connsiteY39" fmla="*/ 119685 h 333102"/>
              <a:gd name="connsiteX40" fmla="*/ 5838 w 132321"/>
              <a:gd name="connsiteY40" fmla="*/ 99251 h 333102"/>
              <a:gd name="connsiteX41" fmla="*/ 5838 w 132321"/>
              <a:gd name="connsiteY41" fmla="*/ 81736 h 333102"/>
              <a:gd name="connsiteX42" fmla="*/ 2919 w 132321"/>
              <a:gd name="connsiteY42" fmla="*/ 61302 h 333102"/>
              <a:gd name="connsiteX43" fmla="*/ 2919 w 132321"/>
              <a:gd name="connsiteY43" fmla="*/ 40868 h 333102"/>
              <a:gd name="connsiteX44" fmla="*/ 0 w 132321"/>
              <a:gd name="connsiteY44" fmla="*/ 20434 h 333102"/>
              <a:gd name="connsiteX45" fmla="*/ 0 w 132321"/>
              <a:gd name="connsiteY45" fmla="*/ 0 h 33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32321" h="333102">
                <a:moveTo>
                  <a:pt x="0" y="0"/>
                </a:moveTo>
                <a:lnTo>
                  <a:pt x="84655" y="0"/>
                </a:lnTo>
                <a:lnTo>
                  <a:pt x="78817" y="37949"/>
                </a:lnTo>
                <a:lnTo>
                  <a:pt x="75898" y="78817"/>
                </a:lnTo>
                <a:lnTo>
                  <a:pt x="75898" y="96332"/>
                </a:lnTo>
                <a:lnTo>
                  <a:pt x="75898" y="116766"/>
                </a:lnTo>
                <a:lnTo>
                  <a:pt x="75898" y="134281"/>
                </a:lnTo>
                <a:lnTo>
                  <a:pt x="78817" y="154715"/>
                </a:lnTo>
                <a:lnTo>
                  <a:pt x="78817" y="172229"/>
                </a:lnTo>
                <a:lnTo>
                  <a:pt x="81736" y="186825"/>
                </a:lnTo>
                <a:lnTo>
                  <a:pt x="84655" y="198502"/>
                </a:lnTo>
                <a:lnTo>
                  <a:pt x="87574" y="213097"/>
                </a:lnTo>
                <a:lnTo>
                  <a:pt x="93412" y="221855"/>
                </a:lnTo>
                <a:lnTo>
                  <a:pt x="102170" y="233531"/>
                </a:lnTo>
                <a:lnTo>
                  <a:pt x="110927" y="242289"/>
                </a:lnTo>
                <a:lnTo>
                  <a:pt x="119684" y="251046"/>
                </a:lnTo>
                <a:lnTo>
                  <a:pt x="131361" y="256884"/>
                </a:lnTo>
                <a:lnTo>
                  <a:pt x="132321" y="257268"/>
                </a:lnTo>
                <a:lnTo>
                  <a:pt x="132321" y="333102"/>
                </a:lnTo>
                <a:lnTo>
                  <a:pt x="131361" y="332782"/>
                </a:lnTo>
                <a:lnTo>
                  <a:pt x="113846" y="326944"/>
                </a:lnTo>
                <a:lnTo>
                  <a:pt x="99251" y="318186"/>
                </a:lnTo>
                <a:lnTo>
                  <a:pt x="87574" y="309429"/>
                </a:lnTo>
                <a:lnTo>
                  <a:pt x="72978" y="300672"/>
                </a:lnTo>
                <a:lnTo>
                  <a:pt x="64221" y="291914"/>
                </a:lnTo>
                <a:lnTo>
                  <a:pt x="52544" y="283157"/>
                </a:lnTo>
                <a:lnTo>
                  <a:pt x="43787" y="271480"/>
                </a:lnTo>
                <a:lnTo>
                  <a:pt x="37949" y="259804"/>
                </a:lnTo>
                <a:lnTo>
                  <a:pt x="32111" y="248127"/>
                </a:lnTo>
                <a:lnTo>
                  <a:pt x="26272" y="236451"/>
                </a:lnTo>
                <a:lnTo>
                  <a:pt x="26272" y="230612"/>
                </a:lnTo>
                <a:lnTo>
                  <a:pt x="23353" y="221855"/>
                </a:lnTo>
                <a:lnTo>
                  <a:pt x="23353" y="213097"/>
                </a:lnTo>
                <a:lnTo>
                  <a:pt x="20434" y="201421"/>
                </a:lnTo>
                <a:lnTo>
                  <a:pt x="20434" y="189744"/>
                </a:lnTo>
                <a:lnTo>
                  <a:pt x="17515" y="178068"/>
                </a:lnTo>
                <a:lnTo>
                  <a:pt x="14596" y="163472"/>
                </a:lnTo>
                <a:lnTo>
                  <a:pt x="11677" y="148876"/>
                </a:lnTo>
                <a:lnTo>
                  <a:pt x="11677" y="134281"/>
                </a:lnTo>
                <a:lnTo>
                  <a:pt x="8758" y="119685"/>
                </a:lnTo>
                <a:lnTo>
                  <a:pt x="5838" y="99251"/>
                </a:lnTo>
                <a:lnTo>
                  <a:pt x="5838" y="81736"/>
                </a:lnTo>
                <a:lnTo>
                  <a:pt x="2919" y="61302"/>
                </a:lnTo>
                <a:lnTo>
                  <a:pt x="2919" y="40868"/>
                </a:lnTo>
                <a:lnTo>
                  <a:pt x="0" y="20434"/>
                </a:lnTo>
                <a:lnTo>
                  <a:pt x="0" y="0"/>
                </a:lnTo>
                <a:close/>
              </a:path>
            </a:pathLst>
          </a:custGeom>
          <a:solidFill>
            <a:srgbClr val="221DD3"/>
          </a:solidFill>
          <a:ln w="19050">
            <a:solidFill>
              <a:srgbClr val="221D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2970213" y="2486028"/>
            <a:ext cx="131754" cy="205575"/>
          </a:xfrm>
          <a:custGeom>
            <a:avLst/>
            <a:gdLst>
              <a:gd name="connsiteX0" fmla="*/ 68375 w 131754"/>
              <a:gd name="connsiteY0" fmla="*/ 0 h 205575"/>
              <a:gd name="connsiteX1" fmla="*/ 71294 w 131754"/>
              <a:gd name="connsiteY1" fmla="*/ 0 h 205575"/>
              <a:gd name="connsiteX2" fmla="*/ 74213 w 131754"/>
              <a:gd name="connsiteY2" fmla="*/ 0 h 205575"/>
              <a:gd name="connsiteX3" fmla="*/ 77132 w 131754"/>
              <a:gd name="connsiteY3" fmla="*/ 2919 h 205575"/>
              <a:gd name="connsiteX4" fmla="*/ 80052 w 131754"/>
              <a:gd name="connsiteY4" fmla="*/ 11676 h 205575"/>
              <a:gd name="connsiteX5" fmla="*/ 82971 w 131754"/>
              <a:gd name="connsiteY5" fmla="*/ 20434 h 205575"/>
              <a:gd name="connsiteX6" fmla="*/ 85890 w 131754"/>
              <a:gd name="connsiteY6" fmla="*/ 26272 h 205575"/>
              <a:gd name="connsiteX7" fmla="*/ 88809 w 131754"/>
              <a:gd name="connsiteY7" fmla="*/ 32110 h 205575"/>
              <a:gd name="connsiteX8" fmla="*/ 88809 w 131754"/>
              <a:gd name="connsiteY8" fmla="*/ 40868 h 205575"/>
              <a:gd name="connsiteX9" fmla="*/ 91728 w 131754"/>
              <a:gd name="connsiteY9" fmla="*/ 46706 h 205575"/>
              <a:gd name="connsiteX10" fmla="*/ 94647 w 131754"/>
              <a:gd name="connsiteY10" fmla="*/ 58383 h 205575"/>
              <a:gd name="connsiteX11" fmla="*/ 94647 w 131754"/>
              <a:gd name="connsiteY11" fmla="*/ 67140 h 205575"/>
              <a:gd name="connsiteX12" fmla="*/ 97566 w 131754"/>
              <a:gd name="connsiteY12" fmla="*/ 78817 h 205575"/>
              <a:gd name="connsiteX13" fmla="*/ 100485 w 131754"/>
              <a:gd name="connsiteY13" fmla="*/ 90493 h 205575"/>
              <a:gd name="connsiteX14" fmla="*/ 103405 w 131754"/>
              <a:gd name="connsiteY14" fmla="*/ 113846 h 205575"/>
              <a:gd name="connsiteX15" fmla="*/ 106324 w 131754"/>
              <a:gd name="connsiteY15" fmla="*/ 134280 h 205575"/>
              <a:gd name="connsiteX16" fmla="*/ 112162 w 131754"/>
              <a:gd name="connsiteY16" fmla="*/ 151795 h 205575"/>
              <a:gd name="connsiteX17" fmla="*/ 115081 w 131754"/>
              <a:gd name="connsiteY17" fmla="*/ 169310 h 205575"/>
              <a:gd name="connsiteX18" fmla="*/ 120919 w 131754"/>
              <a:gd name="connsiteY18" fmla="*/ 183906 h 205575"/>
              <a:gd name="connsiteX19" fmla="*/ 126758 w 131754"/>
              <a:gd name="connsiteY19" fmla="*/ 195582 h 205575"/>
              <a:gd name="connsiteX20" fmla="*/ 131754 w 131754"/>
              <a:gd name="connsiteY20" fmla="*/ 205575 h 205575"/>
              <a:gd name="connsiteX21" fmla="*/ 0 w 131754"/>
              <a:gd name="connsiteY21" fmla="*/ 205575 h 205575"/>
              <a:gd name="connsiteX22" fmla="*/ 4154 w 131754"/>
              <a:gd name="connsiteY22" fmla="*/ 201421 h 205575"/>
              <a:gd name="connsiteX23" fmla="*/ 15831 w 131754"/>
              <a:gd name="connsiteY23" fmla="*/ 192663 h 205575"/>
              <a:gd name="connsiteX24" fmla="*/ 21669 w 131754"/>
              <a:gd name="connsiteY24" fmla="*/ 183906 h 205575"/>
              <a:gd name="connsiteX25" fmla="*/ 27507 w 131754"/>
              <a:gd name="connsiteY25" fmla="*/ 172229 h 205575"/>
              <a:gd name="connsiteX26" fmla="*/ 33345 w 131754"/>
              <a:gd name="connsiteY26" fmla="*/ 157633 h 205575"/>
              <a:gd name="connsiteX27" fmla="*/ 36265 w 131754"/>
              <a:gd name="connsiteY27" fmla="*/ 140119 h 205575"/>
              <a:gd name="connsiteX28" fmla="*/ 39184 w 131754"/>
              <a:gd name="connsiteY28" fmla="*/ 119685 h 205575"/>
              <a:gd name="connsiteX29" fmla="*/ 42103 w 131754"/>
              <a:gd name="connsiteY29" fmla="*/ 99251 h 205575"/>
              <a:gd name="connsiteX30" fmla="*/ 45022 w 131754"/>
              <a:gd name="connsiteY30" fmla="*/ 72978 h 205575"/>
              <a:gd name="connsiteX31" fmla="*/ 50860 w 131754"/>
              <a:gd name="connsiteY31" fmla="*/ 52544 h 205575"/>
              <a:gd name="connsiteX32" fmla="*/ 53779 w 131754"/>
              <a:gd name="connsiteY32" fmla="*/ 37949 h 205575"/>
              <a:gd name="connsiteX33" fmla="*/ 56698 w 131754"/>
              <a:gd name="connsiteY33" fmla="*/ 23353 h 205575"/>
              <a:gd name="connsiteX34" fmla="*/ 59618 w 131754"/>
              <a:gd name="connsiteY34" fmla="*/ 17515 h 205575"/>
              <a:gd name="connsiteX35" fmla="*/ 62537 w 131754"/>
              <a:gd name="connsiteY35" fmla="*/ 11676 h 205575"/>
              <a:gd name="connsiteX36" fmla="*/ 62537 w 131754"/>
              <a:gd name="connsiteY36" fmla="*/ 8757 h 205575"/>
              <a:gd name="connsiteX37" fmla="*/ 65456 w 131754"/>
              <a:gd name="connsiteY37" fmla="*/ 5838 h 205575"/>
              <a:gd name="connsiteX38" fmla="*/ 68375 w 131754"/>
              <a:gd name="connsiteY38" fmla="*/ 2919 h 205575"/>
              <a:gd name="connsiteX39" fmla="*/ 68375 w 131754"/>
              <a:gd name="connsiteY39" fmla="*/ 0 h 20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31754" h="205575">
                <a:moveTo>
                  <a:pt x="68375" y="0"/>
                </a:moveTo>
                <a:lnTo>
                  <a:pt x="71294" y="0"/>
                </a:lnTo>
                <a:lnTo>
                  <a:pt x="74213" y="0"/>
                </a:lnTo>
                <a:lnTo>
                  <a:pt x="77132" y="2919"/>
                </a:lnTo>
                <a:lnTo>
                  <a:pt x="80052" y="11676"/>
                </a:lnTo>
                <a:lnTo>
                  <a:pt x="82971" y="20434"/>
                </a:lnTo>
                <a:lnTo>
                  <a:pt x="85890" y="26272"/>
                </a:lnTo>
                <a:lnTo>
                  <a:pt x="88809" y="32110"/>
                </a:lnTo>
                <a:lnTo>
                  <a:pt x="88809" y="40868"/>
                </a:lnTo>
                <a:lnTo>
                  <a:pt x="91728" y="46706"/>
                </a:lnTo>
                <a:lnTo>
                  <a:pt x="94647" y="58383"/>
                </a:lnTo>
                <a:lnTo>
                  <a:pt x="94647" y="67140"/>
                </a:lnTo>
                <a:lnTo>
                  <a:pt x="97566" y="78817"/>
                </a:lnTo>
                <a:lnTo>
                  <a:pt x="100485" y="90493"/>
                </a:lnTo>
                <a:lnTo>
                  <a:pt x="103405" y="113846"/>
                </a:lnTo>
                <a:lnTo>
                  <a:pt x="106324" y="134280"/>
                </a:lnTo>
                <a:lnTo>
                  <a:pt x="112162" y="151795"/>
                </a:lnTo>
                <a:lnTo>
                  <a:pt x="115081" y="169310"/>
                </a:lnTo>
                <a:lnTo>
                  <a:pt x="120919" y="183906"/>
                </a:lnTo>
                <a:lnTo>
                  <a:pt x="126758" y="195582"/>
                </a:lnTo>
                <a:lnTo>
                  <a:pt x="131754" y="205575"/>
                </a:lnTo>
                <a:lnTo>
                  <a:pt x="0" y="205575"/>
                </a:lnTo>
                <a:lnTo>
                  <a:pt x="4154" y="201421"/>
                </a:lnTo>
                <a:lnTo>
                  <a:pt x="15831" y="192663"/>
                </a:lnTo>
                <a:lnTo>
                  <a:pt x="21669" y="183906"/>
                </a:lnTo>
                <a:lnTo>
                  <a:pt x="27507" y="172229"/>
                </a:lnTo>
                <a:lnTo>
                  <a:pt x="33345" y="157633"/>
                </a:lnTo>
                <a:lnTo>
                  <a:pt x="36265" y="140119"/>
                </a:lnTo>
                <a:lnTo>
                  <a:pt x="39184" y="119685"/>
                </a:lnTo>
                <a:lnTo>
                  <a:pt x="42103" y="99251"/>
                </a:lnTo>
                <a:lnTo>
                  <a:pt x="45022" y="72978"/>
                </a:lnTo>
                <a:lnTo>
                  <a:pt x="50860" y="52544"/>
                </a:lnTo>
                <a:lnTo>
                  <a:pt x="53779" y="37949"/>
                </a:lnTo>
                <a:lnTo>
                  <a:pt x="56698" y="23353"/>
                </a:lnTo>
                <a:lnTo>
                  <a:pt x="59618" y="17515"/>
                </a:lnTo>
                <a:lnTo>
                  <a:pt x="62537" y="11676"/>
                </a:lnTo>
                <a:lnTo>
                  <a:pt x="62537" y="8757"/>
                </a:lnTo>
                <a:lnTo>
                  <a:pt x="65456" y="5838"/>
                </a:lnTo>
                <a:lnTo>
                  <a:pt x="68375" y="2919"/>
                </a:lnTo>
                <a:lnTo>
                  <a:pt x="68375" y="0"/>
                </a:lnTo>
                <a:close/>
              </a:path>
            </a:pathLst>
          </a:custGeom>
          <a:solidFill>
            <a:srgbClr val="221DD3"/>
          </a:solidFill>
          <a:ln w="19050">
            <a:solidFill>
              <a:srgbClr val="221D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a:off x="4860032" y="1685241"/>
            <a:ext cx="2318547" cy="2326669"/>
            <a:chOff x="5534807" y="1672548"/>
            <a:chExt cx="2318547" cy="2326669"/>
          </a:xfrm>
        </p:grpSpPr>
        <p:sp>
          <p:nvSpPr>
            <p:cNvPr id="87" name="矩形 86"/>
            <p:cNvSpPr>
              <a:spLocks noChangeAspect="1"/>
            </p:cNvSpPr>
            <p:nvPr>
              <p:custDataLst>
                <p:tags r:id="rId4"/>
              </p:custDataLst>
            </p:nvPr>
          </p:nvSpPr>
          <p:spPr>
            <a:xfrm>
              <a:off x="5534807" y="1672548"/>
              <a:ext cx="2304000" cy="2304000"/>
            </a:xfrm>
            <a:prstGeom prst="rect">
              <a:avLst/>
            </a:prstGeom>
            <a:solidFill>
              <a:srgbClr val="FFFFFF"/>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8" name="直接连接符 87"/>
            <p:cNvCxnSpPr/>
            <p:nvPr>
              <p:custDataLst>
                <p:tags r:id="rId5"/>
              </p:custDataLst>
            </p:nvPr>
          </p:nvCxnSpPr>
          <p:spPr>
            <a:xfrm>
              <a:off x="5549354" y="2824548"/>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custDataLst>
                <p:tags r:id="rId6"/>
              </p:custDataLst>
            </p:nvPr>
          </p:nvCxnSpPr>
          <p:spPr>
            <a:xfrm rot="5400000">
              <a:off x="5508232" y="2847217"/>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grpSp>
      <p:grpSp>
        <p:nvGrpSpPr>
          <p:cNvPr id="92" name="组合 91"/>
          <p:cNvGrpSpPr/>
          <p:nvPr/>
        </p:nvGrpSpPr>
        <p:grpSpPr>
          <a:xfrm>
            <a:off x="5078504" y="2011142"/>
            <a:ext cx="1881602" cy="1674866"/>
            <a:chOff x="3744913" y="2982913"/>
            <a:chExt cx="911225" cy="741362"/>
          </a:xfrm>
        </p:grpSpPr>
        <p:sp>
          <p:nvSpPr>
            <p:cNvPr id="93" name="Freeform 121"/>
            <p:cNvSpPr/>
            <p:nvPr/>
          </p:nvSpPr>
          <p:spPr bwMode="auto">
            <a:xfrm>
              <a:off x="3744913" y="3038475"/>
              <a:ext cx="223838" cy="612775"/>
            </a:xfrm>
            <a:custGeom>
              <a:avLst/>
              <a:gdLst>
                <a:gd name="T0" fmla="*/ 108 w 141"/>
                <a:gd name="T1" fmla="*/ 0 h 386"/>
                <a:gd name="T2" fmla="*/ 115 w 141"/>
                <a:gd name="T3" fmla="*/ 0 h 386"/>
                <a:gd name="T4" fmla="*/ 124 w 141"/>
                <a:gd name="T5" fmla="*/ 3 h 386"/>
                <a:gd name="T6" fmla="*/ 135 w 141"/>
                <a:gd name="T7" fmla="*/ 7 h 386"/>
                <a:gd name="T8" fmla="*/ 141 w 141"/>
                <a:gd name="T9" fmla="*/ 21 h 386"/>
                <a:gd name="T10" fmla="*/ 141 w 141"/>
                <a:gd name="T11" fmla="*/ 45 h 386"/>
                <a:gd name="T12" fmla="*/ 140 w 141"/>
                <a:gd name="T13" fmla="*/ 71 h 386"/>
                <a:gd name="T14" fmla="*/ 139 w 141"/>
                <a:gd name="T15" fmla="*/ 99 h 386"/>
                <a:gd name="T16" fmla="*/ 137 w 141"/>
                <a:gd name="T17" fmla="*/ 128 h 386"/>
                <a:gd name="T18" fmla="*/ 134 w 141"/>
                <a:gd name="T19" fmla="*/ 157 h 386"/>
                <a:gd name="T20" fmla="*/ 129 w 141"/>
                <a:gd name="T21" fmla="*/ 186 h 386"/>
                <a:gd name="T22" fmla="*/ 124 w 141"/>
                <a:gd name="T23" fmla="*/ 211 h 386"/>
                <a:gd name="T24" fmla="*/ 117 w 141"/>
                <a:gd name="T25" fmla="*/ 234 h 386"/>
                <a:gd name="T26" fmla="*/ 108 w 141"/>
                <a:gd name="T27" fmla="*/ 257 h 386"/>
                <a:gd name="T28" fmla="*/ 97 w 141"/>
                <a:gd name="T29" fmla="*/ 280 h 386"/>
                <a:gd name="T30" fmla="*/ 85 w 141"/>
                <a:gd name="T31" fmla="*/ 302 h 386"/>
                <a:gd name="T32" fmla="*/ 72 w 141"/>
                <a:gd name="T33" fmla="*/ 323 h 386"/>
                <a:gd name="T34" fmla="*/ 58 w 141"/>
                <a:gd name="T35" fmla="*/ 341 h 386"/>
                <a:gd name="T36" fmla="*/ 45 w 141"/>
                <a:gd name="T37" fmla="*/ 355 h 386"/>
                <a:gd name="T38" fmla="*/ 31 w 141"/>
                <a:gd name="T39" fmla="*/ 367 h 386"/>
                <a:gd name="T40" fmla="*/ 19 w 141"/>
                <a:gd name="T41" fmla="*/ 376 h 386"/>
                <a:gd name="T42" fmla="*/ 10 w 141"/>
                <a:gd name="T43" fmla="*/ 382 h 386"/>
                <a:gd name="T44" fmla="*/ 4 w 141"/>
                <a:gd name="T45" fmla="*/ 385 h 386"/>
                <a:gd name="T46" fmla="*/ 1 w 141"/>
                <a:gd name="T47" fmla="*/ 386 h 386"/>
                <a:gd name="T48" fmla="*/ 0 w 141"/>
                <a:gd name="T49" fmla="*/ 386 h 386"/>
                <a:gd name="T50" fmla="*/ 0 w 141"/>
                <a:gd name="T51" fmla="*/ 385 h 386"/>
                <a:gd name="T52" fmla="*/ 2 w 141"/>
                <a:gd name="T53" fmla="*/ 382 h 386"/>
                <a:gd name="T54" fmla="*/ 4 w 141"/>
                <a:gd name="T55" fmla="*/ 379 h 386"/>
                <a:gd name="T56" fmla="*/ 7 w 141"/>
                <a:gd name="T57" fmla="*/ 375 h 386"/>
                <a:gd name="T58" fmla="*/ 14 w 141"/>
                <a:gd name="T59" fmla="*/ 367 h 386"/>
                <a:gd name="T60" fmla="*/ 25 w 141"/>
                <a:gd name="T61" fmla="*/ 353 h 386"/>
                <a:gd name="T62" fmla="*/ 37 w 141"/>
                <a:gd name="T63" fmla="*/ 335 h 386"/>
                <a:gd name="T64" fmla="*/ 49 w 141"/>
                <a:gd name="T65" fmla="*/ 316 h 386"/>
                <a:gd name="T66" fmla="*/ 61 w 141"/>
                <a:gd name="T67" fmla="*/ 295 h 386"/>
                <a:gd name="T68" fmla="*/ 72 w 141"/>
                <a:gd name="T69" fmla="*/ 272 h 386"/>
                <a:gd name="T70" fmla="*/ 80 w 141"/>
                <a:gd name="T71" fmla="*/ 249 h 386"/>
                <a:gd name="T72" fmla="*/ 88 w 141"/>
                <a:gd name="T73" fmla="*/ 226 h 386"/>
                <a:gd name="T74" fmla="*/ 94 w 141"/>
                <a:gd name="T75" fmla="*/ 203 h 386"/>
                <a:gd name="T76" fmla="*/ 99 w 141"/>
                <a:gd name="T77" fmla="*/ 180 h 386"/>
                <a:gd name="T78" fmla="*/ 104 w 141"/>
                <a:gd name="T79" fmla="*/ 133 h 386"/>
                <a:gd name="T80" fmla="*/ 106 w 141"/>
                <a:gd name="T81" fmla="*/ 87 h 386"/>
                <a:gd name="T82" fmla="*/ 106 w 141"/>
                <a:gd name="T83" fmla="*/ 66 h 386"/>
                <a:gd name="T84" fmla="*/ 106 w 141"/>
                <a:gd name="T85" fmla="*/ 48 h 386"/>
                <a:gd name="T86" fmla="*/ 105 w 141"/>
                <a:gd name="T87" fmla="*/ 33 h 386"/>
                <a:gd name="T88" fmla="*/ 104 w 141"/>
                <a:gd name="T89" fmla="*/ 21 h 386"/>
                <a:gd name="T90" fmla="*/ 102 w 141"/>
                <a:gd name="T91" fmla="*/ 13 h 386"/>
                <a:gd name="T92" fmla="*/ 102 w 141"/>
                <a:gd name="T93" fmla="*/ 7 h 386"/>
                <a:gd name="T94" fmla="*/ 103 w 141"/>
                <a:gd name="T95" fmla="*/ 3 h 386"/>
                <a:gd name="T96" fmla="*/ 106 w 141"/>
                <a:gd name="T97"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1" h="386">
                  <a:moveTo>
                    <a:pt x="106" y="0"/>
                  </a:moveTo>
                  <a:lnTo>
                    <a:pt x="108" y="0"/>
                  </a:lnTo>
                  <a:lnTo>
                    <a:pt x="111" y="0"/>
                  </a:lnTo>
                  <a:lnTo>
                    <a:pt x="115" y="0"/>
                  </a:lnTo>
                  <a:lnTo>
                    <a:pt x="119" y="1"/>
                  </a:lnTo>
                  <a:lnTo>
                    <a:pt x="124" y="3"/>
                  </a:lnTo>
                  <a:lnTo>
                    <a:pt x="129" y="5"/>
                  </a:lnTo>
                  <a:lnTo>
                    <a:pt x="135" y="7"/>
                  </a:lnTo>
                  <a:lnTo>
                    <a:pt x="141" y="10"/>
                  </a:lnTo>
                  <a:lnTo>
                    <a:pt x="141" y="21"/>
                  </a:lnTo>
                  <a:lnTo>
                    <a:pt x="141" y="33"/>
                  </a:lnTo>
                  <a:lnTo>
                    <a:pt x="141" y="45"/>
                  </a:lnTo>
                  <a:lnTo>
                    <a:pt x="140" y="58"/>
                  </a:lnTo>
                  <a:lnTo>
                    <a:pt x="140" y="71"/>
                  </a:lnTo>
                  <a:lnTo>
                    <a:pt x="140" y="85"/>
                  </a:lnTo>
                  <a:lnTo>
                    <a:pt x="139" y="99"/>
                  </a:lnTo>
                  <a:lnTo>
                    <a:pt x="138" y="113"/>
                  </a:lnTo>
                  <a:lnTo>
                    <a:pt x="137" y="128"/>
                  </a:lnTo>
                  <a:lnTo>
                    <a:pt x="136" y="143"/>
                  </a:lnTo>
                  <a:lnTo>
                    <a:pt x="134" y="157"/>
                  </a:lnTo>
                  <a:lnTo>
                    <a:pt x="131" y="172"/>
                  </a:lnTo>
                  <a:lnTo>
                    <a:pt x="129" y="186"/>
                  </a:lnTo>
                  <a:lnTo>
                    <a:pt x="126" y="199"/>
                  </a:lnTo>
                  <a:lnTo>
                    <a:pt x="124" y="211"/>
                  </a:lnTo>
                  <a:lnTo>
                    <a:pt x="121" y="223"/>
                  </a:lnTo>
                  <a:lnTo>
                    <a:pt x="117" y="234"/>
                  </a:lnTo>
                  <a:lnTo>
                    <a:pt x="113" y="246"/>
                  </a:lnTo>
                  <a:lnTo>
                    <a:pt x="108" y="257"/>
                  </a:lnTo>
                  <a:lnTo>
                    <a:pt x="103" y="269"/>
                  </a:lnTo>
                  <a:lnTo>
                    <a:pt x="97" y="280"/>
                  </a:lnTo>
                  <a:lnTo>
                    <a:pt x="92" y="291"/>
                  </a:lnTo>
                  <a:lnTo>
                    <a:pt x="85" y="302"/>
                  </a:lnTo>
                  <a:lnTo>
                    <a:pt x="79" y="313"/>
                  </a:lnTo>
                  <a:lnTo>
                    <a:pt x="72" y="323"/>
                  </a:lnTo>
                  <a:lnTo>
                    <a:pt x="65" y="332"/>
                  </a:lnTo>
                  <a:lnTo>
                    <a:pt x="58" y="341"/>
                  </a:lnTo>
                  <a:lnTo>
                    <a:pt x="51" y="348"/>
                  </a:lnTo>
                  <a:lnTo>
                    <a:pt x="45" y="355"/>
                  </a:lnTo>
                  <a:lnTo>
                    <a:pt x="38" y="361"/>
                  </a:lnTo>
                  <a:lnTo>
                    <a:pt x="31" y="367"/>
                  </a:lnTo>
                  <a:lnTo>
                    <a:pt x="25" y="372"/>
                  </a:lnTo>
                  <a:lnTo>
                    <a:pt x="19" y="376"/>
                  </a:lnTo>
                  <a:lnTo>
                    <a:pt x="14" y="379"/>
                  </a:lnTo>
                  <a:lnTo>
                    <a:pt x="10" y="382"/>
                  </a:lnTo>
                  <a:lnTo>
                    <a:pt x="6" y="384"/>
                  </a:lnTo>
                  <a:lnTo>
                    <a:pt x="4" y="385"/>
                  </a:lnTo>
                  <a:lnTo>
                    <a:pt x="2" y="386"/>
                  </a:lnTo>
                  <a:lnTo>
                    <a:pt x="1" y="386"/>
                  </a:lnTo>
                  <a:lnTo>
                    <a:pt x="0" y="386"/>
                  </a:lnTo>
                  <a:lnTo>
                    <a:pt x="0" y="386"/>
                  </a:lnTo>
                  <a:lnTo>
                    <a:pt x="0" y="385"/>
                  </a:lnTo>
                  <a:lnTo>
                    <a:pt x="0" y="385"/>
                  </a:lnTo>
                  <a:lnTo>
                    <a:pt x="1" y="384"/>
                  </a:lnTo>
                  <a:lnTo>
                    <a:pt x="2" y="382"/>
                  </a:lnTo>
                  <a:lnTo>
                    <a:pt x="3" y="381"/>
                  </a:lnTo>
                  <a:lnTo>
                    <a:pt x="4" y="379"/>
                  </a:lnTo>
                  <a:lnTo>
                    <a:pt x="5" y="377"/>
                  </a:lnTo>
                  <a:lnTo>
                    <a:pt x="7" y="375"/>
                  </a:lnTo>
                  <a:lnTo>
                    <a:pt x="9" y="373"/>
                  </a:lnTo>
                  <a:lnTo>
                    <a:pt x="14" y="367"/>
                  </a:lnTo>
                  <a:lnTo>
                    <a:pt x="19" y="360"/>
                  </a:lnTo>
                  <a:lnTo>
                    <a:pt x="25" y="353"/>
                  </a:lnTo>
                  <a:lnTo>
                    <a:pt x="31" y="344"/>
                  </a:lnTo>
                  <a:lnTo>
                    <a:pt x="37" y="335"/>
                  </a:lnTo>
                  <a:lnTo>
                    <a:pt x="43" y="326"/>
                  </a:lnTo>
                  <a:lnTo>
                    <a:pt x="49" y="316"/>
                  </a:lnTo>
                  <a:lnTo>
                    <a:pt x="55" y="306"/>
                  </a:lnTo>
                  <a:lnTo>
                    <a:pt x="61" y="295"/>
                  </a:lnTo>
                  <a:lnTo>
                    <a:pt x="66" y="284"/>
                  </a:lnTo>
                  <a:lnTo>
                    <a:pt x="72" y="272"/>
                  </a:lnTo>
                  <a:lnTo>
                    <a:pt x="76" y="261"/>
                  </a:lnTo>
                  <a:lnTo>
                    <a:pt x="80" y="249"/>
                  </a:lnTo>
                  <a:lnTo>
                    <a:pt x="84" y="238"/>
                  </a:lnTo>
                  <a:lnTo>
                    <a:pt x="88" y="226"/>
                  </a:lnTo>
                  <a:lnTo>
                    <a:pt x="91" y="215"/>
                  </a:lnTo>
                  <a:lnTo>
                    <a:pt x="94" y="203"/>
                  </a:lnTo>
                  <a:lnTo>
                    <a:pt x="97" y="192"/>
                  </a:lnTo>
                  <a:lnTo>
                    <a:pt x="99" y="180"/>
                  </a:lnTo>
                  <a:lnTo>
                    <a:pt x="102" y="156"/>
                  </a:lnTo>
                  <a:lnTo>
                    <a:pt x="104" y="133"/>
                  </a:lnTo>
                  <a:lnTo>
                    <a:pt x="106" y="110"/>
                  </a:lnTo>
                  <a:lnTo>
                    <a:pt x="106" y="87"/>
                  </a:lnTo>
                  <a:lnTo>
                    <a:pt x="106" y="76"/>
                  </a:lnTo>
                  <a:lnTo>
                    <a:pt x="106" y="66"/>
                  </a:lnTo>
                  <a:lnTo>
                    <a:pt x="106" y="57"/>
                  </a:lnTo>
                  <a:lnTo>
                    <a:pt x="106" y="48"/>
                  </a:lnTo>
                  <a:lnTo>
                    <a:pt x="106" y="40"/>
                  </a:lnTo>
                  <a:lnTo>
                    <a:pt x="105" y="33"/>
                  </a:lnTo>
                  <a:lnTo>
                    <a:pt x="105" y="27"/>
                  </a:lnTo>
                  <a:lnTo>
                    <a:pt x="104" y="21"/>
                  </a:lnTo>
                  <a:lnTo>
                    <a:pt x="103" y="17"/>
                  </a:lnTo>
                  <a:lnTo>
                    <a:pt x="102" y="13"/>
                  </a:lnTo>
                  <a:lnTo>
                    <a:pt x="102" y="10"/>
                  </a:lnTo>
                  <a:lnTo>
                    <a:pt x="102" y="7"/>
                  </a:lnTo>
                  <a:lnTo>
                    <a:pt x="103" y="5"/>
                  </a:lnTo>
                  <a:lnTo>
                    <a:pt x="103" y="3"/>
                  </a:lnTo>
                  <a:lnTo>
                    <a:pt x="105" y="1"/>
                  </a:lnTo>
                  <a:lnTo>
                    <a:pt x="106" y="0"/>
                  </a:lnTo>
                  <a:lnTo>
                    <a:pt x="106" y="0"/>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94" name="Freeform 122"/>
            <p:cNvSpPr/>
            <p:nvPr/>
          </p:nvSpPr>
          <p:spPr bwMode="auto">
            <a:xfrm>
              <a:off x="4227513" y="2982913"/>
              <a:ext cx="428625" cy="80963"/>
            </a:xfrm>
            <a:custGeom>
              <a:avLst/>
              <a:gdLst>
                <a:gd name="T0" fmla="*/ 4 w 270"/>
                <a:gd name="T1" fmla="*/ 47 h 51"/>
                <a:gd name="T2" fmla="*/ 1 w 270"/>
                <a:gd name="T3" fmla="*/ 42 h 51"/>
                <a:gd name="T4" fmla="*/ 0 w 270"/>
                <a:gd name="T5" fmla="*/ 39 h 51"/>
                <a:gd name="T6" fmla="*/ 2 w 270"/>
                <a:gd name="T7" fmla="*/ 37 h 51"/>
                <a:gd name="T8" fmla="*/ 4 w 270"/>
                <a:gd name="T9" fmla="*/ 35 h 51"/>
                <a:gd name="T10" fmla="*/ 8 w 270"/>
                <a:gd name="T11" fmla="*/ 34 h 51"/>
                <a:gd name="T12" fmla="*/ 12 w 270"/>
                <a:gd name="T13" fmla="*/ 32 h 51"/>
                <a:gd name="T14" fmla="*/ 16 w 270"/>
                <a:gd name="T15" fmla="*/ 31 h 51"/>
                <a:gd name="T16" fmla="*/ 22 w 270"/>
                <a:gd name="T17" fmla="*/ 30 h 51"/>
                <a:gd name="T18" fmla="*/ 30 w 270"/>
                <a:gd name="T19" fmla="*/ 29 h 51"/>
                <a:gd name="T20" fmla="*/ 39 w 270"/>
                <a:gd name="T21" fmla="*/ 28 h 51"/>
                <a:gd name="T22" fmla="*/ 51 w 270"/>
                <a:gd name="T23" fmla="*/ 26 h 51"/>
                <a:gd name="T24" fmla="*/ 64 w 270"/>
                <a:gd name="T25" fmla="*/ 25 h 51"/>
                <a:gd name="T26" fmla="*/ 78 w 270"/>
                <a:gd name="T27" fmla="*/ 22 h 51"/>
                <a:gd name="T28" fmla="*/ 95 w 270"/>
                <a:gd name="T29" fmla="*/ 20 h 51"/>
                <a:gd name="T30" fmla="*/ 110 w 270"/>
                <a:gd name="T31" fmla="*/ 17 h 51"/>
                <a:gd name="T32" fmla="*/ 125 w 270"/>
                <a:gd name="T33" fmla="*/ 15 h 51"/>
                <a:gd name="T34" fmla="*/ 139 w 270"/>
                <a:gd name="T35" fmla="*/ 13 h 51"/>
                <a:gd name="T36" fmla="*/ 151 w 270"/>
                <a:gd name="T37" fmla="*/ 11 h 51"/>
                <a:gd name="T38" fmla="*/ 162 w 270"/>
                <a:gd name="T39" fmla="*/ 9 h 51"/>
                <a:gd name="T40" fmla="*/ 171 w 270"/>
                <a:gd name="T41" fmla="*/ 7 h 51"/>
                <a:gd name="T42" fmla="*/ 180 w 270"/>
                <a:gd name="T43" fmla="*/ 5 h 51"/>
                <a:gd name="T44" fmla="*/ 196 w 270"/>
                <a:gd name="T45" fmla="*/ 3 h 51"/>
                <a:gd name="T46" fmla="*/ 218 w 270"/>
                <a:gd name="T47" fmla="*/ 0 h 51"/>
                <a:gd name="T48" fmla="*/ 237 w 270"/>
                <a:gd name="T49" fmla="*/ 0 h 51"/>
                <a:gd name="T50" fmla="*/ 251 w 270"/>
                <a:gd name="T51" fmla="*/ 3 h 51"/>
                <a:gd name="T52" fmla="*/ 260 w 270"/>
                <a:gd name="T53" fmla="*/ 6 h 51"/>
                <a:gd name="T54" fmla="*/ 265 w 270"/>
                <a:gd name="T55" fmla="*/ 10 h 51"/>
                <a:gd name="T56" fmla="*/ 268 w 270"/>
                <a:gd name="T57" fmla="*/ 13 h 51"/>
                <a:gd name="T58" fmla="*/ 270 w 270"/>
                <a:gd name="T59" fmla="*/ 17 h 51"/>
                <a:gd name="T60" fmla="*/ 270 w 270"/>
                <a:gd name="T61" fmla="*/ 20 h 51"/>
                <a:gd name="T62" fmla="*/ 268 w 270"/>
                <a:gd name="T63" fmla="*/ 21 h 51"/>
                <a:gd name="T64" fmla="*/ 264 w 270"/>
                <a:gd name="T65" fmla="*/ 23 h 51"/>
                <a:gd name="T66" fmla="*/ 258 w 270"/>
                <a:gd name="T67" fmla="*/ 25 h 51"/>
                <a:gd name="T68" fmla="*/ 251 w 270"/>
                <a:gd name="T69" fmla="*/ 27 h 51"/>
                <a:gd name="T70" fmla="*/ 241 w 270"/>
                <a:gd name="T71" fmla="*/ 28 h 51"/>
                <a:gd name="T72" fmla="*/ 229 w 270"/>
                <a:gd name="T73" fmla="*/ 30 h 51"/>
                <a:gd name="T74" fmla="*/ 216 w 270"/>
                <a:gd name="T75" fmla="*/ 32 h 51"/>
                <a:gd name="T76" fmla="*/ 145 w 270"/>
                <a:gd name="T77" fmla="*/ 40 h 51"/>
                <a:gd name="T78" fmla="*/ 74 w 270"/>
                <a:gd name="T79" fmla="*/ 48 h 51"/>
                <a:gd name="T80" fmla="*/ 59 w 270"/>
                <a:gd name="T81" fmla="*/ 49 h 51"/>
                <a:gd name="T82" fmla="*/ 46 w 270"/>
                <a:gd name="T83" fmla="*/ 50 h 51"/>
                <a:gd name="T84" fmla="*/ 35 w 270"/>
                <a:gd name="T85" fmla="*/ 51 h 51"/>
                <a:gd name="T86" fmla="*/ 25 w 270"/>
                <a:gd name="T87" fmla="*/ 51 h 51"/>
                <a:gd name="T88" fmla="*/ 18 w 270"/>
                <a:gd name="T89" fmla="*/ 51 h 51"/>
                <a:gd name="T90" fmla="*/ 13 w 270"/>
                <a:gd name="T91" fmla="*/ 50 h 51"/>
                <a:gd name="T92" fmla="*/ 9 w 270"/>
                <a:gd name="T93" fmla="*/ 50 h 51"/>
                <a:gd name="T94" fmla="*/ 8 w 270"/>
                <a:gd name="T95"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0" h="51">
                  <a:moveTo>
                    <a:pt x="8" y="49"/>
                  </a:moveTo>
                  <a:lnTo>
                    <a:pt x="4" y="47"/>
                  </a:lnTo>
                  <a:lnTo>
                    <a:pt x="2" y="45"/>
                  </a:lnTo>
                  <a:lnTo>
                    <a:pt x="1" y="42"/>
                  </a:lnTo>
                  <a:lnTo>
                    <a:pt x="0" y="40"/>
                  </a:lnTo>
                  <a:lnTo>
                    <a:pt x="0" y="39"/>
                  </a:lnTo>
                  <a:lnTo>
                    <a:pt x="1" y="38"/>
                  </a:lnTo>
                  <a:lnTo>
                    <a:pt x="2" y="37"/>
                  </a:lnTo>
                  <a:lnTo>
                    <a:pt x="2" y="36"/>
                  </a:lnTo>
                  <a:lnTo>
                    <a:pt x="4" y="35"/>
                  </a:lnTo>
                  <a:lnTo>
                    <a:pt x="6" y="35"/>
                  </a:lnTo>
                  <a:lnTo>
                    <a:pt x="8" y="34"/>
                  </a:lnTo>
                  <a:lnTo>
                    <a:pt x="10" y="33"/>
                  </a:lnTo>
                  <a:lnTo>
                    <a:pt x="12" y="32"/>
                  </a:lnTo>
                  <a:lnTo>
                    <a:pt x="14" y="32"/>
                  </a:lnTo>
                  <a:lnTo>
                    <a:pt x="16" y="31"/>
                  </a:lnTo>
                  <a:lnTo>
                    <a:pt x="19" y="31"/>
                  </a:lnTo>
                  <a:lnTo>
                    <a:pt x="22" y="30"/>
                  </a:lnTo>
                  <a:lnTo>
                    <a:pt x="26" y="30"/>
                  </a:lnTo>
                  <a:lnTo>
                    <a:pt x="30" y="29"/>
                  </a:lnTo>
                  <a:lnTo>
                    <a:pt x="34" y="29"/>
                  </a:lnTo>
                  <a:lnTo>
                    <a:pt x="39" y="28"/>
                  </a:lnTo>
                  <a:lnTo>
                    <a:pt x="45" y="27"/>
                  </a:lnTo>
                  <a:lnTo>
                    <a:pt x="51" y="26"/>
                  </a:lnTo>
                  <a:lnTo>
                    <a:pt x="57" y="26"/>
                  </a:lnTo>
                  <a:lnTo>
                    <a:pt x="64" y="25"/>
                  </a:lnTo>
                  <a:lnTo>
                    <a:pt x="71" y="23"/>
                  </a:lnTo>
                  <a:lnTo>
                    <a:pt x="78" y="22"/>
                  </a:lnTo>
                  <a:lnTo>
                    <a:pt x="87" y="21"/>
                  </a:lnTo>
                  <a:lnTo>
                    <a:pt x="95" y="20"/>
                  </a:lnTo>
                  <a:lnTo>
                    <a:pt x="103" y="18"/>
                  </a:lnTo>
                  <a:lnTo>
                    <a:pt x="110" y="17"/>
                  </a:lnTo>
                  <a:lnTo>
                    <a:pt x="118" y="16"/>
                  </a:lnTo>
                  <a:lnTo>
                    <a:pt x="125" y="15"/>
                  </a:lnTo>
                  <a:lnTo>
                    <a:pt x="132" y="14"/>
                  </a:lnTo>
                  <a:lnTo>
                    <a:pt x="139" y="13"/>
                  </a:lnTo>
                  <a:lnTo>
                    <a:pt x="145" y="12"/>
                  </a:lnTo>
                  <a:lnTo>
                    <a:pt x="151" y="11"/>
                  </a:lnTo>
                  <a:lnTo>
                    <a:pt x="156" y="10"/>
                  </a:lnTo>
                  <a:lnTo>
                    <a:pt x="162" y="9"/>
                  </a:lnTo>
                  <a:lnTo>
                    <a:pt x="167" y="8"/>
                  </a:lnTo>
                  <a:lnTo>
                    <a:pt x="171" y="7"/>
                  </a:lnTo>
                  <a:lnTo>
                    <a:pt x="176" y="6"/>
                  </a:lnTo>
                  <a:lnTo>
                    <a:pt x="180" y="5"/>
                  </a:lnTo>
                  <a:lnTo>
                    <a:pt x="184" y="4"/>
                  </a:lnTo>
                  <a:lnTo>
                    <a:pt x="196" y="3"/>
                  </a:lnTo>
                  <a:lnTo>
                    <a:pt x="208" y="1"/>
                  </a:lnTo>
                  <a:lnTo>
                    <a:pt x="218" y="0"/>
                  </a:lnTo>
                  <a:lnTo>
                    <a:pt x="228" y="0"/>
                  </a:lnTo>
                  <a:lnTo>
                    <a:pt x="237" y="0"/>
                  </a:lnTo>
                  <a:lnTo>
                    <a:pt x="245" y="1"/>
                  </a:lnTo>
                  <a:lnTo>
                    <a:pt x="251" y="3"/>
                  </a:lnTo>
                  <a:lnTo>
                    <a:pt x="258" y="4"/>
                  </a:lnTo>
                  <a:lnTo>
                    <a:pt x="260" y="6"/>
                  </a:lnTo>
                  <a:lnTo>
                    <a:pt x="263" y="8"/>
                  </a:lnTo>
                  <a:lnTo>
                    <a:pt x="265" y="10"/>
                  </a:lnTo>
                  <a:lnTo>
                    <a:pt x="266" y="12"/>
                  </a:lnTo>
                  <a:lnTo>
                    <a:pt x="268" y="13"/>
                  </a:lnTo>
                  <a:lnTo>
                    <a:pt x="269" y="15"/>
                  </a:lnTo>
                  <a:lnTo>
                    <a:pt x="270" y="17"/>
                  </a:lnTo>
                  <a:lnTo>
                    <a:pt x="270" y="19"/>
                  </a:lnTo>
                  <a:lnTo>
                    <a:pt x="270" y="20"/>
                  </a:lnTo>
                  <a:lnTo>
                    <a:pt x="269" y="20"/>
                  </a:lnTo>
                  <a:lnTo>
                    <a:pt x="268" y="21"/>
                  </a:lnTo>
                  <a:lnTo>
                    <a:pt x="266" y="22"/>
                  </a:lnTo>
                  <a:lnTo>
                    <a:pt x="264" y="23"/>
                  </a:lnTo>
                  <a:lnTo>
                    <a:pt x="261" y="24"/>
                  </a:lnTo>
                  <a:lnTo>
                    <a:pt x="258" y="25"/>
                  </a:lnTo>
                  <a:lnTo>
                    <a:pt x="255" y="26"/>
                  </a:lnTo>
                  <a:lnTo>
                    <a:pt x="251" y="27"/>
                  </a:lnTo>
                  <a:lnTo>
                    <a:pt x="246" y="27"/>
                  </a:lnTo>
                  <a:lnTo>
                    <a:pt x="241" y="28"/>
                  </a:lnTo>
                  <a:lnTo>
                    <a:pt x="236" y="29"/>
                  </a:lnTo>
                  <a:lnTo>
                    <a:pt x="229" y="30"/>
                  </a:lnTo>
                  <a:lnTo>
                    <a:pt x="223" y="31"/>
                  </a:lnTo>
                  <a:lnTo>
                    <a:pt x="216" y="32"/>
                  </a:lnTo>
                  <a:lnTo>
                    <a:pt x="208" y="33"/>
                  </a:lnTo>
                  <a:lnTo>
                    <a:pt x="145" y="40"/>
                  </a:lnTo>
                  <a:lnTo>
                    <a:pt x="82" y="47"/>
                  </a:lnTo>
                  <a:lnTo>
                    <a:pt x="74" y="48"/>
                  </a:lnTo>
                  <a:lnTo>
                    <a:pt x="66" y="49"/>
                  </a:lnTo>
                  <a:lnTo>
                    <a:pt x="59" y="49"/>
                  </a:lnTo>
                  <a:lnTo>
                    <a:pt x="52" y="50"/>
                  </a:lnTo>
                  <a:lnTo>
                    <a:pt x="46" y="50"/>
                  </a:lnTo>
                  <a:lnTo>
                    <a:pt x="40" y="50"/>
                  </a:lnTo>
                  <a:lnTo>
                    <a:pt x="35" y="51"/>
                  </a:lnTo>
                  <a:lnTo>
                    <a:pt x="30" y="51"/>
                  </a:lnTo>
                  <a:lnTo>
                    <a:pt x="25" y="51"/>
                  </a:lnTo>
                  <a:lnTo>
                    <a:pt x="22" y="51"/>
                  </a:lnTo>
                  <a:lnTo>
                    <a:pt x="18" y="51"/>
                  </a:lnTo>
                  <a:lnTo>
                    <a:pt x="15" y="51"/>
                  </a:lnTo>
                  <a:lnTo>
                    <a:pt x="13" y="50"/>
                  </a:lnTo>
                  <a:lnTo>
                    <a:pt x="10" y="50"/>
                  </a:lnTo>
                  <a:lnTo>
                    <a:pt x="9" y="50"/>
                  </a:lnTo>
                  <a:lnTo>
                    <a:pt x="8" y="49"/>
                  </a:lnTo>
                  <a:lnTo>
                    <a:pt x="8" y="49"/>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95" name="Freeform 123"/>
            <p:cNvSpPr/>
            <p:nvPr/>
          </p:nvSpPr>
          <p:spPr bwMode="auto">
            <a:xfrm>
              <a:off x="4352925" y="3027363"/>
              <a:ext cx="111125" cy="165100"/>
            </a:xfrm>
            <a:custGeom>
              <a:avLst/>
              <a:gdLst>
                <a:gd name="T0" fmla="*/ 15 w 70"/>
                <a:gd name="T1" fmla="*/ 104 h 104"/>
                <a:gd name="T2" fmla="*/ 0 w 70"/>
                <a:gd name="T3" fmla="*/ 104 h 104"/>
                <a:gd name="T4" fmla="*/ 3 w 70"/>
                <a:gd name="T5" fmla="*/ 96 h 104"/>
                <a:gd name="T6" fmla="*/ 6 w 70"/>
                <a:gd name="T7" fmla="*/ 88 h 104"/>
                <a:gd name="T8" fmla="*/ 9 w 70"/>
                <a:gd name="T9" fmla="*/ 81 h 104"/>
                <a:gd name="T10" fmla="*/ 12 w 70"/>
                <a:gd name="T11" fmla="*/ 74 h 104"/>
                <a:gd name="T12" fmla="*/ 14 w 70"/>
                <a:gd name="T13" fmla="*/ 67 h 104"/>
                <a:gd name="T14" fmla="*/ 16 w 70"/>
                <a:gd name="T15" fmla="*/ 61 h 104"/>
                <a:gd name="T16" fmla="*/ 18 w 70"/>
                <a:gd name="T17" fmla="*/ 56 h 104"/>
                <a:gd name="T18" fmla="*/ 20 w 70"/>
                <a:gd name="T19" fmla="*/ 51 h 104"/>
                <a:gd name="T20" fmla="*/ 22 w 70"/>
                <a:gd name="T21" fmla="*/ 46 h 104"/>
                <a:gd name="T22" fmla="*/ 23 w 70"/>
                <a:gd name="T23" fmla="*/ 42 h 104"/>
                <a:gd name="T24" fmla="*/ 24 w 70"/>
                <a:gd name="T25" fmla="*/ 38 h 104"/>
                <a:gd name="T26" fmla="*/ 25 w 70"/>
                <a:gd name="T27" fmla="*/ 35 h 104"/>
                <a:gd name="T28" fmla="*/ 26 w 70"/>
                <a:gd name="T29" fmla="*/ 32 h 104"/>
                <a:gd name="T30" fmla="*/ 27 w 70"/>
                <a:gd name="T31" fmla="*/ 30 h 104"/>
                <a:gd name="T32" fmla="*/ 27 w 70"/>
                <a:gd name="T33" fmla="*/ 28 h 104"/>
                <a:gd name="T34" fmla="*/ 27 w 70"/>
                <a:gd name="T35" fmla="*/ 26 h 104"/>
                <a:gd name="T36" fmla="*/ 27 w 70"/>
                <a:gd name="T37" fmla="*/ 21 h 104"/>
                <a:gd name="T38" fmla="*/ 27 w 70"/>
                <a:gd name="T39" fmla="*/ 15 h 104"/>
                <a:gd name="T40" fmla="*/ 27 w 70"/>
                <a:gd name="T41" fmla="*/ 12 h 104"/>
                <a:gd name="T42" fmla="*/ 26 w 70"/>
                <a:gd name="T43" fmla="*/ 8 h 104"/>
                <a:gd name="T44" fmla="*/ 26 w 70"/>
                <a:gd name="T45" fmla="*/ 4 h 104"/>
                <a:gd name="T46" fmla="*/ 25 w 70"/>
                <a:gd name="T47" fmla="*/ 0 h 104"/>
                <a:gd name="T48" fmla="*/ 30 w 70"/>
                <a:gd name="T49" fmla="*/ 3 h 104"/>
                <a:gd name="T50" fmla="*/ 35 w 70"/>
                <a:gd name="T51" fmla="*/ 6 h 104"/>
                <a:gd name="T52" fmla="*/ 41 w 70"/>
                <a:gd name="T53" fmla="*/ 9 h 104"/>
                <a:gd name="T54" fmla="*/ 45 w 70"/>
                <a:gd name="T55" fmla="*/ 11 h 104"/>
                <a:gd name="T56" fmla="*/ 49 w 70"/>
                <a:gd name="T57" fmla="*/ 14 h 104"/>
                <a:gd name="T58" fmla="*/ 53 w 70"/>
                <a:gd name="T59" fmla="*/ 16 h 104"/>
                <a:gd name="T60" fmla="*/ 56 w 70"/>
                <a:gd name="T61" fmla="*/ 18 h 104"/>
                <a:gd name="T62" fmla="*/ 59 w 70"/>
                <a:gd name="T63" fmla="*/ 20 h 104"/>
                <a:gd name="T64" fmla="*/ 62 w 70"/>
                <a:gd name="T65" fmla="*/ 22 h 104"/>
                <a:gd name="T66" fmla="*/ 64 w 70"/>
                <a:gd name="T67" fmla="*/ 24 h 104"/>
                <a:gd name="T68" fmla="*/ 66 w 70"/>
                <a:gd name="T69" fmla="*/ 26 h 104"/>
                <a:gd name="T70" fmla="*/ 67 w 70"/>
                <a:gd name="T71" fmla="*/ 27 h 104"/>
                <a:gd name="T72" fmla="*/ 69 w 70"/>
                <a:gd name="T73" fmla="*/ 29 h 104"/>
                <a:gd name="T74" fmla="*/ 69 w 70"/>
                <a:gd name="T75" fmla="*/ 30 h 104"/>
                <a:gd name="T76" fmla="*/ 70 w 70"/>
                <a:gd name="T77" fmla="*/ 32 h 104"/>
                <a:gd name="T78" fmla="*/ 70 w 70"/>
                <a:gd name="T79" fmla="*/ 33 h 104"/>
                <a:gd name="T80" fmla="*/ 69 w 70"/>
                <a:gd name="T81" fmla="*/ 35 h 104"/>
                <a:gd name="T82" fmla="*/ 68 w 70"/>
                <a:gd name="T83" fmla="*/ 37 h 104"/>
                <a:gd name="T84" fmla="*/ 67 w 70"/>
                <a:gd name="T85" fmla="*/ 39 h 104"/>
                <a:gd name="T86" fmla="*/ 65 w 70"/>
                <a:gd name="T87" fmla="*/ 41 h 104"/>
                <a:gd name="T88" fmla="*/ 63 w 70"/>
                <a:gd name="T89" fmla="*/ 45 h 104"/>
                <a:gd name="T90" fmla="*/ 61 w 70"/>
                <a:gd name="T91" fmla="*/ 48 h 104"/>
                <a:gd name="T92" fmla="*/ 58 w 70"/>
                <a:gd name="T93" fmla="*/ 52 h 104"/>
                <a:gd name="T94" fmla="*/ 55 w 70"/>
                <a:gd name="T95" fmla="*/ 56 h 104"/>
                <a:gd name="T96" fmla="*/ 51 w 70"/>
                <a:gd name="T97" fmla="*/ 61 h 104"/>
                <a:gd name="T98" fmla="*/ 47 w 70"/>
                <a:gd name="T99" fmla="*/ 66 h 104"/>
                <a:gd name="T100" fmla="*/ 43 w 70"/>
                <a:gd name="T101" fmla="*/ 71 h 104"/>
                <a:gd name="T102" fmla="*/ 38 w 70"/>
                <a:gd name="T103" fmla="*/ 77 h 104"/>
                <a:gd name="T104" fmla="*/ 32 w 70"/>
                <a:gd name="T105" fmla="*/ 83 h 104"/>
                <a:gd name="T106" fmla="*/ 27 w 70"/>
                <a:gd name="T107" fmla="*/ 90 h 104"/>
                <a:gd name="T108" fmla="*/ 21 w 70"/>
                <a:gd name="T109" fmla="*/ 97 h 104"/>
                <a:gd name="T110" fmla="*/ 15 w 70"/>
                <a:gd name="T111" fmla="*/ 104 h 104"/>
                <a:gd name="T112" fmla="*/ 15 w 70"/>
                <a:gd name="T113"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104">
                  <a:moveTo>
                    <a:pt x="15" y="104"/>
                  </a:moveTo>
                  <a:lnTo>
                    <a:pt x="0" y="104"/>
                  </a:lnTo>
                  <a:lnTo>
                    <a:pt x="3" y="96"/>
                  </a:lnTo>
                  <a:lnTo>
                    <a:pt x="6" y="88"/>
                  </a:lnTo>
                  <a:lnTo>
                    <a:pt x="9" y="81"/>
                  </a:lnTo>
                  <a:lnTo>
                    <a:pt x="12" y="74"/>
                  </a:lnTo>
                  <a:lnTo>
                    <a:pt x="14" y="67"/>
                  </a:lnTo>
                  <a:lnTo>
                    <a:pt x="16" y="61"/>
                  </a:lnTo>
                  <a:lnTo>
                    <a:pt x="18" y="56"/>
                  </a:lnTo>
                  <a:lnTo>
                    <a:pt x="20" y="51"/>
                  </a:lnTo>
                  <a:lnTo>
                    <a:pt x="22" y="46"/>
                  </a:lnTo>
                  <a:lnTo>
                    <a:pt x="23" y="42"/>
                  </a:lnTo>
                  <a:lnTo>
                    <a:pt x="24" y="38"/>
                  </a:lnTo>
                  <a:lnTo>
                    <a:pt x="25" y="35"/>
                  </a:lnTo>
                  <a:lnTo>
                    <a:pt x="26" y="32"/>
                  </a:lnTo>
                  <a:lnTo>
                    <a:pt x="27" y="30"/>
                  </a:lnTo>
                  <a:lnTo>
                    <a:pt x="27" y="28"/>
                  </a:lnTo>
                  <a:lnTo>
                    <a:pt x="27" y="26"/>
                  </a:lnTo>
                  <a:lnTo>
                    <a:pt x="27" y="21"/>
                  </a:lnTo>
                  <a:lnTo>
                    <a:pt x="27" y="15"/>
                  </a:lnTo>
                  <a:lnTo>
                    <a:pt x="27" y="12"/>
                  </a:lnTo>
                  <a:lnTo>
                    <a:pt x="26" y="8"/>
                  </a:lnTo>
                  <a:lnTo>
                    <a:pt x="26" y="4"/>
                  </a:lnTo>
                  <a:lnTo>
                    <a:pt x="25" y="0"/>
                  </a:lnTo>
                  <a:lnTo>
                    <a:pt x="30" y="3"/>
                  </a:lnTo>
                  <a:lnTo>
                    <a:pt x="35" y="6"/>
                  </a:lnTo>
                  <a:lnTo>
                    <a:pt x="41" y="9"/>
                  </a:lnTo>
                  <a:lnTo>
                    <a:pt x="45" y="11"/>
                  </a:lnTo>
                  <a:lnTo>
                    <a:pt x="49" y="14"/>
                  </a:lnTo>
                  <a:lnTo>
                    <a:pt x="53" y="16"/>
                  </a:lnTo>
                  <a:lnTo>
                    <a:pt x="56" y="18"/>
                  </a:lnTo>
                  <a:lnTo>
                    <a:pt x="59" y="20"/>
                  </a:lnTo>
                  <a:lnTo>
                    <a:pt x="62" y="22"/>
                  </a:lnTo>
                  <a:lnTo>
                    <a:pt x="64" y="24"/>
                  </a:lnTo>
                  <a:lnTo>
                    <a:pt x="66" y="26"/>
                  </a:lnTo>
                  <a:lnTo>
                    <a:pt x="67" y="27"/>
                  </a:lnTo>
                  <a:lnTo>
                    <a:pt x="69" y="29"/>
                  </a:lnTo>
                  <a:lnTo>
                    <a:pt x="69" y="30"/>
                  </a:lnTo>
                  <a:lnTo>
                    <a:pt x="70" y="32"/>
                  </a:lnTo>
                  <a:lnTo>
                    <a:pt x="70" y="33"/>
                  </a:lnTo>
                  <a:lnTo>
                    <a:pt x="69" y="35"/>
                  </a:lnTo>
                  <a:lnTo>
                    <a:pt x="68" y="37"/>
                  </a:lnTo>
                  <a:lnTo>
                    <a:pt x="67" y="39"/>
                  </a:lnTo>
                  <a:lnTo>
                    <a:pt x="65" y="41"/>
                  </a:lnTo>
                  <a:lnTo>
                    <a:pt x="63" y="45"/>
                  </a:lnTo>
                  <a:lnTo>
                    <a:pt x="61" y="48"/>
                  </a:lnTo>
                  <a:lnTo>
                    <a:pt x="58" y="52"/>
                  </a:lnTo>
                  <a:lnTo>
                    <a:pt x="55" y="56"/>
                  </a:lnTo>
                  <a:lnTo>
                    <a:pt x="51" y="61"/>
                  </a:lnTo>
                  <a:lnTo>
                    <a:pt x="47" y="66"/>
                  </a:lnTo>
                  <a:lnTo>
                    <a:pt x="43" y="71"/>
                  </a:lnTo>
                  <a:lnTo>
                    <a:pt x="38" y="77"/>
                  </a:lnTo>
                  <a:lnTo>
                    <a:pt x="32" y="83"/>
                  </a:lnTo>
                  <a:lnTo>
                    <a:pt x="27" y="90"/>
                  </a:lnTo>
                  <a:lnTo>
                    <a:pt x="21" y="97"/>
                  </a:lnTo>
                  <a:lnTo>
                    <a:pt x="15" y="104"/>
                  </a:lnTo>
                  <a:lnTo>
                    <a:pt x="15" y="104"/>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96" name="Freeform 124"/>
            <p:cNvSpPr/>
            <p:nvPr/>
          </p:nvSpPr>
          <p:spPr bwMode="auto">
            <a:xfrm>
              <a:off x="3952875" y="3198813"/>
              <a:ext cx="220663" cy="452438"/>
            </a:xfrm>
            <a:custGeom>
              <a:avLst/>
              <a:gdLst>
                <a:gd name="T0" fmla="*/ 0 w 139"/>
                <a:gd name="T1" fmla="*/ 249 h 285"/>
                <a:gd name="T2" fmla="*/ 3 w 139"/>
                <a:gd name="T3" fmla="*/ 242 h 285"/>
                <a:gd name="T4" fmla="*/ 10 w 139"/>
                <a:gd name="T5" fmla="*/ 235 h 285"/>
                <a:gd name="T6" fmla="*/ 14 w 139"/>
                <a:gd name="T7" fmla="*/ 229 h 285"/>
                <a:gd name="T8" fmla="*/ 17 w 139"/>
                <a:gd name="T9" fmla="*/ 219 h 285"/>
                <a:gd name="T10" fmla="*/ 20 w 139"/>
                <a:gd name="T11" fmla="*/ 205 h 285"/>
                <a:gd name="T12" fmla="*/ 23 w 139"/>
                <a:gd name="T13" fmla="*/ 187 h 285"/>
                <a:gd name="T14" fmla="*/ 26 w 139"/>
                <a:gd name="T15" fmla="*/ 165 h 285"/>
                <a:gd name="T16" fmla="*/ 29 w 139"/>
                <a:gd name="T17" fmla="*/ 141 h 285"/>
                <a:gd name="T18" fmla="*/ 31 w 139"/>
                <a:gd name="T19" fmla="*/ 120 h 285"/>
                <a:gd name="T20" fmla="*/ 33 w 139"/>
                <a:gd name="T21" fmla="*/ 102 h 285"/>
                <a:gd name="T22" fmla="*/ 34 w 139"/>
                <a:gd name="T23" fmla="*/ 87 h 285"/>
                <a:gd name="T24" fmla="*/ 34 w 139"/>
                <a:gd name="T25" fmla="*/ 76 h 285"/>
                <a:gd name="T26" fmla="*/ 34 w 139"/>
                <a:gd name="T27" fmla="*/ 58 h 285"/>
                <a:gd name="T28" fmla="*/ 32 w 139"/>
                <a:gd name="T29" fmla="*/ 29 h 285"/>
                <a:gd name="T30" fmla="*/ 29 w 139"/>
                <a:gd name="T31" fmla="*/ 17 h 285"/>
                <a:gd name="T32" fmla="*/ 28 w 139"/>
                <a:gd name="T33" fmla="*/ 9 h 285"/>
                <a:gd name="T34" fmla="*/ 30 w 139"/>
                <a:gd name="T35" fmla="*/ 4 h 285"/>
                <a:gd name="T36" fmla="*/ 33 w 139"/>
                <a:gd name="T37" fmla="*/ 0 h 285"/>
                <a:gd name="T38" fmla="*/ 42 w 139"/>
                <a:gd name="T39" fmla="*/ 0 h 285"/>
                <a:gd name="T40" fmla="*/ 54 w 139"/>
                <a:gd name="T41" fmla="*/ 2 h 285"/>
                <a:gd name="T42" fmla="*/ 62 w 139"/>
                <a:gd name="T43" fmla="*/ 6 h 285"/>
                <a:gd name="T44" fmla="*/ 66 w 139"/>
                <a:gd name="T45" fmla="*/ 12 h 285"/>
                <a:gd name="T46" fmla="*/ 67 w 139"/>
                <a:gd name="T47" fmla="*/ 19 h 285"/>
                <a:gd name="T48" fmla="*/ 66 w 139"/>
                <a:gd name="T49" fmla="*/ 32 h 285"/>
                <a:gd name="T50" fmla="*/ 64 w 139"/>
                <a:gd name="T51" fmla="*/ 51 h 285"/>
                <a:gd name="T52" fmla="*/ 62 w 139"/>
                <a:gd name="T53" fmla="*/ 77 h 285"/>
                <a:gd name="T54" fmla="*/ 58 w 139"/>
                <a:gd name="T55" fmla="*/ 108 h 285"/>
                <a:gd name="T56" fmla="*/ 54 w 139"/>
                <a:gd name="T57" fmla="*/ 142 h 285"/>
                <a:gd name="T58" fmla="*/ 51 w 139"/>
                <a:gd name="T59" fmla="*/ 170 h 285"/>
                <a:gd name="T60" fmla="*/ 49 w 139"/>
                <a:gd name="T61" fmla="*/ 192 h 285"/>
                <a:gd name="T62" fmla="*/ 48 w 139"/>
                <a:gd name="T63" fmla="*/ 207 h 285"/>
                <a:gd name="T64" fmla="*/ 48 w 139"/>
                <a:gd name="T65" fmla="*/ 216 h 285"/>
                <a:gd name="T66" fmla="*/ 50 w 139"/>
                <a:gd name="T67" fmla="*/ 219 h 285"/>
                <a:gd name="T68" fmla="*/ 54 w 139"/>
                <a:gd name="T69" fmla="*/ 219 h 285"/>
                <a:gd name="T70" fmla="*/ 61 w 139"/>
                <a:gd name="T71" fmla="*/ 218 h 285"/>
                <a:gd name="T72" fmla="*/ 70 w 139"/>
                <a:gd name="T73" fmla="*/ 214 h 285"/>
                <a:gd name="T74" fmla="*/ 83 w 139"/>
                <a:gd name="T75" fmla="*/ 209 h 285"/>
                <a:gd name="T76" fmla="*/ 102 w 139"/>
                <a:gd name="T77" fmla="*/ 200 h 285"/>
                <a:gd name="T78" fmla="*/ 115 w 139"/>
                <a:gd name="T79" fmla="*/ 193 h 285"/>
                <a:gd name="T80" fmla="*/ 124 w 139"/>
                <a:gd name="T81" fmla="*/ 189 h 285"/>
                <a:gd name="T82" fmla="*/ 132 w 139"/>
                <a:gd name="T83" fmla="*/ 186 h 285"/>
                <a:gd name="T84" fmla="*/ 136 w 139"/>
                <a:gd name="T85" fmla="*/ 185 h 285"/>
                <a:gd name="T86" fmla="*/ 139 w 139"/>
                <a:gd name="T87" fmla="*/ 187 h 285"/>
                <a:gd name="T88" fmla="*/ 135 w 139"/>
                <a:gd name="T89" fmla="*/ 194 h 285"/>
                <a:gd name="T90" fmla="*/ 123 w 139"/>
                <a:gd name="T91" fmla="*/ 206 h 285"/>
                <a:gd name="T92" fmla="*/ 103 w 139"/>
                <a:gd name="T93" fmla="*/ 224 h 285"/>
                <a:gd name="T94" fmla="*/ 66 w 139"/>
                <a:gd name="T95" fmla="*/ 253 h 285"/>
                <a:gd name="T96" fmla="*/ 44 w 139"/>
                <a:gd name="T97" fmla="*/ 270 h 285"/>
                <a:gd name="T98" fmla="*/ 29 w 139"/>
                <a:gd name="T99" fmla="*/ 281 h 285"/>
                <a:gd name="T100" fmla="*/ 22 w 139"/>
                <a:gd name="T101" fmla="*/ 285 h 285"/>
                <a:gd name="T102" fmla="*/ 18 w 139"/>
                <a:gd name="T103" fmla="*/ 283 h 285"/>
                <a:gd name="T104" fmla="*/ 13 w 139"/>
                <a:gd name="T105" fmla="*/ 278 h 285"/>
                <a:gd name="T106" fmla="*/ 7 w 139"/>
                <a:gd name="T107" fmla="*/ 270 h 285"/>
                <a:gd name="T108" fmla="*/ 2 w 139"/>
                <a:gd name="T109" fmla="*/ 263 h 285"/>
                <a:gd name="T110" fmla="*/ 0 w 139"/>
                <a:gd name="T111" fmla="*/ 25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9" h="285">
                  <a:moveTo>
                    <a:pt x="0" y="254"/>
                  </a:moveTo>
                  <a:lnTo>
                    <a:pt x="0" y="251"/>
                  </a:lnTo>
                  <a:lnTo>
                    <a:pt x="0" y="249"/>
                  </a:lnTo>
                  <a:lnTo>
                    <a:pt x="1" y="247"/>
                  </a:lnTo>
                  <a:lnTo>
                    <a:pt x="2" y="245"/>
                  </a:lnTo>
                  <a:lnTo>
                    <a:pt x="3" y="242"/>
                  </a:lnTo>
                  <a:lnTo>
                    <a:pt x="5" y="240"/>
                  </a:lnTo>
                  <a:lnTo>
                    <a:pt x="7" y="238"/>
                  </a:lnTo>
                  <a:lnTo>
                    <a:pt x="10" y="235"/>
                  </a:lnTo>
                  <a:lnTo>
                    <a:pt x="11" y="234"/>
                  </a:lnTo>
                  <a:lnTo>
                    <a:pt x="12" y="232"/>
                  </a:lnTo>
                  <a:lnTo>
                    <a:pt x="14" y="229"/>
                  </a:lnTo>
                  <a:lnTo>
                    <a:pt x="15" y="226"/>
                  </a:lnTo>
                  <a:lnTo>
                    <a:pt x="16" y="223"/>
                  </a:lnTo>
                  <a:lnTo>
                    <a:pt x="17" y="219"/>
                  </a:lnTo>
                  <a:lnTo>
                    <a:pt x="18" y="215"/>
                  </a:lnTo>
                  <a:lnTo>
                    <a:pt x="19" y="210"/>
                  </a:lnTo>
                  <a:lnTo>
                    <a:pt x="20" y="205"/>
                  </a:lnTo>
                  <a:lnTo>
                    <a:pt x="21" y="200"/>
                  </a:lnTo>
                  <a:lnTo>
                    <a:pt x="22" y="194"/>
                  </a:lnTo>
                  <a:lnTo>
                    <a:pt x="23" y="187"/>
                  </a:lnTo>
                  <a:lnTo>
                    <a:pt x="24" y="180"/>
                  </a:lnTo>
                  <a:lnTo>
                    <a:pt x="25" y="173"/>
                  </a:lnTo>
                  <a:lnTo>
                    <a:pt x="26" y="165"/>
                  </a:lnTo>
                  <a:lnTo>
                    <a:pt x="27" y="157"/>
                  </a:lnTo>
                  <a:lnTo>
                    <a:pt x="28" y="149"/>
                  </a:lnTo>
                  <a:lnTo>
                    <a:pt x="29" y="141"/>
                  </a:lnTo>
                  <a:lnTo>
                    <a:pt x="29" y="134"/>
                  </a:lnTo>
                  <a:lnTo>
                    <a:pt x="30" y="127"/>
                  </a:lnTo>
                  <a:lnTo>
                    <a:pt x="31" y="120"/>
                  </a:lnTo>
                  <a:lnTo>
                    <a:pt x="31" y="114"/>
                  </a:lnTo>
                  <a:lnTo>
                    <a:pt x="32" y="108"/>
                  </a:lnTo>
                  <a:lnTo>
                    <a:pt x="33" y="102"/>
                  </a:lnTo>
                  <a:lnTo>
                    <a:pt x="33" y="97"/>
                  </a:lnTo>
                  <a:lnTo>
                    <a:pt x="33" y="92"/>
                  </a:lnTo>
                  <a:lnTo>
                    <a:pt x="34" y="87"/>
                  </a:lnTo>
                  <a:lnTo>
                    <a:pt x="34" y="83"/>
                  </a:lnTo>
                  <a:lnTo>
                    <a:pt x="34" y="79"/>
                  </a:lnTo>
                  <a:lnTo>
                    <a:pt x="34" y="76"/>
                  </a:lnTo>
                  <a:lnTo>
                    <a:pt x="34" y="73"/>
                  </a:lnTo>
                  <a:lnTo>
                    <a:pt x="34" y="70"/>
                  </a:lnTo>
                  <a:lnTo>
                    <a:pt x="34" y="58"/>
                  </a:lnTo>
                  <a:lnTo>
                    <a:pt x="34" y="48"/>
                  </a:lnTo>
                  <a:lnTo>
                    <a:pt x="33" y="38"/>
                  </a:lnTo>
                  <a:lnTo>
                    <a:pt x="32" y="29"/>
                  </a:lnTo>
                  <a:lnTo>
                    <a:pt x="31" y="25"/>
                  </a:lnTo>
                  <a:lnTo>
                    <a:pt x="30" y="21"/>
                  </a:lnTo>
                  <a:lnTo>
                    <a:pt x="29" y="17"/>
                  </a:lnTo>
                  <a:lnTo>
                    <a:pt x="29" y="14"/>
                  </a:lnTo>
                  <a:lnTo>
                    <a:pt x="29" y="12"/>
                  </a:lnTo>
                  <a:lnTo>
                    <a:pt x="28" y="9"/>
                  </a:lnTo>
                  <a:lnTo>
                    <a:pt x="29" y="7"/>
                  </a:lnTo>
                  <a:lnTo>
                    <a:pt x="29" y="5"/>
                  </a:lnTo>
                  <a:lnTo>
                    <a:pt x="30" y="4"/>
                  </a:lnTo>
                  <a:lnTo>
                    <a:pt x="30" y="2"/>
                  </a:lnTo>
                  <a:lnTo>
                    <a:pt x="32" y="1"/>
                  </a:lnTo>
                  <a:lnTo>
                    <a:pt x="33" y="0"/>
                  </a:lnTo>
                  <a:lnTo>
                    <a:pt x="36" y="0"/>
                  </a:lnTo>
                  <a:lnTo>
                    <a:pt x="39" y="0"/>
                  </a:lnTo>
                  <a:lnTo>
                    <a:pt x="42" y="0"/>
                  </a:lnTo>
                  <a:lnTo>
                    <a:pt x="47" y="1"/>
                  </a:lnTo>
                  <a:lnTo>
                    <a:pt x="50" y="2"/>
                  </a:lnTo>
                  <a:lnTo>
                    <a:pt x="54" y="2"/>
                  </a:lnTo>
                  <a:lnTo>
                    <a:pt x="57" y="4"/>
                  </a:lnTo>
                  <a:lnTo>
                    <a:pt x="59" y="5"/>
                  </a:lnTo>
                  <a:lnTo>
                    <a:pt x="62" y="6"/>
                  </a:lnTo>
                  <a:lnTo>
                    <a:pt x="64" y="8"/>
                  </a:lnTo>
                  <a:lnTo>
                    <a:pt x="65" y="10"/>
                  </a:lnTo>
                  <a:lnTo>
                    <a:pt x="66" y="12"/>
                  </a:lnTo>
                  <a:lnTo>
                    <a:pt x="67" y="14"/>
                  </a:lnTo>
                  <a:lnTo>
                    <a:pt x="67" y="16"/>
                  </a:lnTo>
                  <a:lnTo>
                    <a:pt x="67" y="19"/>
                  </a:lnTo>
                  <a:lnTo>
                    <a:pt x="67" y="23"/>
                  </a:lnTo>
                  <a:lnTo>
                    <a:pt x="67" y="27"/>
                  </a:lnTo>
                  <a:lnTo>
                    <a:pt x="66" y="32"/>
                  </a:lnTo>
                  <a:lnTo>
                    <a:pt x="66" y="38"/>
                  </a:lnTo>
                  <a:lnTo>
                    <a:pt x="65" y="44"/>
                  </a:lnTo>
                  <a:lnTo>
                    <a:pt x="64" y="51"/>
                  </a:lnTo>
                  <a:lnTo>
                    <a:pt x="64" y="59"/>
                  </a:lnTo>
                  <a:lnTo>
                    <a:pt x="63" y="68"/>
                  </a:lnTo>
                  <a:lnTo>
                    <a:pt x="62" y="77"/>
                  </a:lnTo>
                  <a:lnTo>
                    <a:pt x="60" y="87"/>
                  </a:lnTo>
                  <a:lnTo>
                    <a:pt x="59" y="97"/>
                  </a:lnTo>
                  <a:lnTo>
                    <a:pt x="58" y="108"/>
                  </a:lnTo>
                  <a:lnTo>
                    <a:pt x="57" y="120"/>
                  </a:lnTo>
                  <a:lnTo>
                    <a:pt x="55" y="131"/>
                  </a:lnTo>
                  <a:lnTo>
                    <a:pt x="54" y="142"/>
                  </a:lnTo>
                  <a:lnTo>
                    <a:pt x="53" y="152"/>
                  </a:lnTo>
                  <a:lnTo>
                    <a:pt x="52" y="162"/>
                  </a:lnTo>
                  <a:lnTo>
                    <a:pt x="51" y="170"/>
                  </a:lnTo>
                  <a:lnTo>
                    <a:pt x="50" y="178"/>
                  </a:lnTo>
                  <a:lnTo>
                    <a:pt x="50" y="186"/>
                  </a:lnTo>
                  <a:lnTo>
                    <a:pt x="49" y="192"/>
                  </a:lnTo>
                  <a:lnTo>
                    <a:pt x="49" y="198"/>
                  </a:lnTo>
                  <a:lnTo>
                    <a:pt x="49" y="203"/>
                  </a:lnTo>
                  <a:lnTo>
                    <a:pt x="48" y="207"/>
                  </a:lnTo>
                  <a:lnTo>
                    <a:pt x="48" y="211"/>
                  </a:lnTo>
                  <a:lnTo>
                    <a:pt x="48" y="214"/>
                  </a:lnTo>
                  <a:lnTo>
                    <a:pt x="48" y="216"/>
                  </a:lnTo>
                  <a:lnTo>
                    <a:pt x="49" y="218"/>
                  </a:lnTo>
                  <a:lnTo>
                    <a:pt x="49" y="219"/>
                  </a:lnTo>
                  <a:lnTo>
                    <a:pt x="50" y="219"/>
                  </a:lnTo>
                  <a:lnTo>
                    <a:pt x="51" y="219"/>
                  </a:lnTo>
                  <a:lnTo>
                    <a:pt x="52" y="219"/>
                  </a:lnTo>
                  <a:lnTo>
                    <a:pt x="54" y="219"/>
                  </a:lnTo>
                  <a:lnTo>
                    <a:pt x="56" y="219"/>
                  </a:lnTo>
                  <a:lnTo>
                    <a:pt x="58" y="218"/>
                  </a:lnTo>
                  <a:lnTo>
                    <a:pt x="61" y="218"/>
                  </a:lnTo>
                  <a:lnTo>
                    <a:pt x="63" y="217"/>
                  </a:lnTo>
                  <a:lnTo>
                    <a:pt x="67" y="216"/>
                  </a:lnTo>
                  <a:lnTo>
                    <a:pt x="70" y="214"/>
                  </a:lnTo>
                  <a:lnTo>
                    <a:pt x="75" y="213"/>
                  </a:lnTo>
                  <a:lnTo>
                    <a:pt x="79" y="211"/>
                  </a:lnTo>
                  <a:lnTo>
                    <a:pt x="83" y="209"/>
                  </a:lnTo>
                  <a:lnTo>
                    <a:pt x="87" y="207"/>
                  </a:lnTo>
                  <a:lnTo>
                    <a:pt x="97" y="202"/>
                  </a:lnTo>
                  <a:lnTo>
                    <a:pt x="102" y="200"/>
                  </a:lnTo>
                  <a:lnTo>
                    <a:pt x="106" y="197"/>
                  </a:lnTo>
                  <a:lnTo>
                    <a:pt x="111" y="195"/>
                  </a:lnTo>
                  <a:lnTo>
                    <a:pt x="115" y="193"/>
                  </a:lnTo>
                  <a:lnTo>
                    <a:pt x="118" y="191"/>
                  </a:lnTo>
                  <a:lnTo>
                    <a:pt x="121" y="190"/>
                  </a:lnTo>
                  <a:lnTo>
                    <a:pt x="124" y="189"/>
                  </a:lnTo>
                  <a:lnTo>
                    <a:pt x="127" y="188"/>
                  </a:lnTo>
                  <a:lnTo>
                    <a:pt x="130" y="187"/>
                  </a:lnTo>
                  <a:lnTo>
                    <a:pt x="132" y="186"/>
                  </a:lnTo>
                  <a:lnTo>
                    <a:pt x="133" y="185"/>
                  </a:lnTo>
                  <a:lnTo>
                    <a:pt x="135" y="185"/>
                  </a:lnTo>
                  <a:lnTo>
                    <a:pt x="136" y="185"/>
                  </a:lnTo>
                  <a:lnTo>
                    <a:pt x="137" y="185"/>
                  </a:lnTo>
                  <a:lnTo>
                    <a:pt x="139" y="186"/>
                  </a:lnTo>
                  <a:lnTo>
                    <a:pt x="139" y="187"/>
                  </a:lnTo>
                  <a:lnTo>
                    <a:pt x="139" y="189"/>
                  </a:lnTo>
                  <a:lnTo>
                    <a:pt x="137" y="191"/>
                  </a:lnTo>
                  <a:lnTo>
                    <a:pt x="135" y="194"/>
                  </a:lnTo>
                  <a:lnTo>
                    <a:pt x="132" y="198"/>
                  </a:lnTo>
                  <a:lnTo>
                    <a:pt x="128" y="202"/>
                  </a:lnTo>
                  <a:lnTo>
                    <a:pt x="123" y="206"/>
                  </a:lnTo>
                  <a:lnTo>
                    <a:pt x="117" y="212"/>
                  </a:lnTo>
                  <a:lnTo>
                    <a:pt x="110" y="218"/>
                  </a:lnTo>
                  <a:lnTo>
                    <a:pt x="103" y="224"/>
                  </a:lnTo>
                  <a:lnTo>
                    <a:pt x="89" y="235"/>
                  </a:lnTo>
                  <a:lnTo>
                    <a:pt x="75" y="247"/>
                  </a:lnTo>
                  <a:lnTo>
                    <a:pt x="66" y="253"/>
                  </a:lnTo>
                  <a:lnTo>
                    <a:pt x="59" y="259"/>
                  </a:lnTo>
                  <a:lnTo>
                    <a:pt x="51" y="265"/>
                  </a:lnTo>
                  <a:lnTo>
                    <a:pt x="44" y="270"/>
                  </a:lnTo>
                  <a:lnTo>
                    <a:pt x="38" y="274"/>
                  </a:lnTo>
                  <a:lnTo>
                    <a:pt x="33" y="278"/>
                  </a:lnTo>
                  <a:lnTo>
                    <a:pt x="29" y="281"/>
                  </a:lnTo>
                  <a:lnTo>
                    <a:pt x="26" y="283"/>
                  </a:lnTo>
                  <a:lnTo>
                    <a:pt x="23" y="284"/>
                  </a:lnTo>
                  <a:lnTo>
                    <a:pt x="22" y="285"/>
                  </a:lnTo>
                  <a:lnTo>
                    <a:pt x="21" y="285"/>
                  </a:lnTo>
                  <a:lnTo>
                    <a:pt x="20" y="284"/>
                  </a:lnTo>
                  <a:lnTo>
                    <a:pt x="18" y="283"/>
                  </a:lnTo>
                  <a:lnTo>
                    <a:pt x="17" y="281"/>
                  </a:lnTo>
                  <a:lnTo>
                    <a:pt x="15" y="280"/>
                  </a:lnTo>
                  <a:lnTo>
                    <a:pt x="13" y="278"/>
                  </a:lnTo>
                  <a:lnTo>
                    <a:pt x="12" y="275"/>
                  </a:lnTo>
                  <a:lnTo>
                    <a:pt x="10" y="273"/>
                  </a:lnTo>
                  <a:lnTo>
                    <a:pt x="7" y="270"/>
                  </a:lnTo>
                  <a:lnTo>
                    <a:pt x="5" y="268"/>
                  </a:lnTo>
                  <a:lnTo>
                    <a:pt x="3" y="265"/>
                  </a:lnTo>
                  <a:lnTo>
                    <a:pt x="2" y="263"/>
                  </a:lnTo>
                  <a:lnTo>
                    <a:pt x="1" y="260"/>
                  </a:lnTo>
                  <a:lnTo>
                    <a:pt x="0" y="258"/>
                  </a:lnTo>
                  <a:lnTo>
                    <a:pt x="0" y="256"/>
                  </a:lnTo>
                  <a:lnTo>
                    <a:pt x="0" y="254"/>
                  </a:lnTo>
                  <a:lnTo>
                    <a:pt x="0" y="254"/>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97" name="Freeform 125"/>
            <p:cNvSpPr/>
            <p:nvPr/>
          </p:nvSpPr>
          <p:spPr bwMode="auto">
            <a:xfrm>
              <a:off x="4030663" y="3176588"/>
              <a:ext cx="169863" cy="254000"/>
            </a:xfrm>
            <a:custGeom>
              <a:avLst/>
              <a:gdLst>
                <a:gd name="T0" fmla="*/ 65 w 107"/>
                <a:gd name="T1" fmla="*/ 2 h 160"/>
                <a:gd name="T2" fmla="*/ 71 w 107"/>
                <a:gd name="T3" fmla="*/ 1 h 160"/>
                <a:gd name="T4" fmla="*/ 78 w 107"/>
                <a:gd name="T5" fmla="*/ 2 h 160"/>
                <a:gd name="T6" fmla="*/ 88 w 107"/>
                <a:gd name="T7" fmla="*/ 6 h 160"/>
                <a:gd name="T8" fmla="*/ 99 w 107"/>
                <a:gd name="T9" fmla="*/ 12 h 160"/>
                <a:gd name="T10" fmla="*/ 105 w 107"/>
                <a:gd name="T11" fmla="*/ 18 h 160"/>
                <a:gd name="T12" fmla="*/ 107 w 107"/>
                <a:gd name="T13" fmla="*/ 22 h 160"/>
                <a:gd name="T14" fmla="*/ 106 w 107"/>
                <a:gd name="T15" fmla="*/ 31 h 160"/>
                <a:gd name="T16" fmla="*/ 102 w 107"/>
                <a:gd name="T17" fmla="*/ 43 h 160"/>
                <a:gd name="T18" fmla="*/ 98 w 107"/>
                <a:gd name="T19" fmla="*/ 60 h 160"/>
                <a:gd name="T20" fmla="*/ 95 w 107"/>
                <a:gd name="T21" fmla="*/ 86 h 160"/>
                <a:gd name="T22" fmla="*/ 90 w 107"/>
                <a:gd name="T23" fmla="*/ 113 h 160"/>
                <a:gd name="T24" fmla="*/ 83 w 107"/>
                <a:gd name="T25" fmla="*/ 133 h 160"/>
                <a:gd name="T26" fmla="*/ 74 w 107"/>
                <a:gd name="T27" fmla="*/ 147 h 160"/>
                <a:gd name="T28" fmla="*/ 65 w 107"/>
                <a:gd name="T29" fmla="*/ 157 h 160"/>
                <a:gd name="T30" fmla="*/ 57 w 107"/>
                <a:gd name="T31" fmla="*/ 160 h 160"/>
                <a:gd name="T32" fmla="*/ 52 w 107"/>
                <a:gd name="T33" fmla="*/ 159 h 160"/>
                <a:gd name="T34" fmla="*/ 49 w 107"/>
                <a:gd name="T35" fmla="*/ 156 h 160"/>
                <a:gd name="T36" fmla="*/ 48 w 107"/>
                <a:gd name="T37" fmla="*/ 150 h 160"/>
                <a:gd name="T38" fmla="*/ 46 w 107"/>
                <a:gd name="T39" fmla="*/ 143 h 160"/>
                <a:gd name="T40" fmla="*/ 40 w 107"/>
                <a:gd name="T41" fmla="*/ 136 h 160"/>
                <a:gd name="T42" fmla="*/ 30 w 107"/>
                <a:gd name="T43" fmla="*/ 129 h 160"/>
                <a:gd name="T44" fmla="*/ 21 w 107"/>
                <a:gd name="T45" fmla="*/ 122 h 160"/>
                <a:gd name="T46" fmla="*/ 19 w 107"/>
                <a:gd name="T47" fmla="*/ 118 h 160"/>
                <a:gd name="T48" fmla="*/ 21 w 107"/>
                <a:gd name="T49" fmla="*/ 115 h 160"/>
                <a:gd name="T50" fmla="*/ 27 w 107"/>
                <a:gd name="T51" fmla="*/ 114 h 160"/>
                <a:gd name="T52" fmla="*/ 36 w 107"/>
                <a:gd name="T53" fmla="*/ 115 h 160"/>
                <a:gd name="T54" fmla="*/ 44 w 107"/>
                <a:gd name="T55" fmla="*/ 116 h 160"/>
                <a:gd name="T56" fmla="*/ 51 w 107"/>
                <a:gd name="T57" fmla="*/ 115 h 160"/>
                <a:gd name="T58" fmla="*/ 56 w 107"/>
                <a:gd name="T59" fmla="*/ 110 h 160"/>
                <a:gd name="T60" fmla="*/ 60 w 107"/>
                <a:gd name="T61" fmla="*/ 98 h 160"/>
                <a:gd name="T62" fmla="*/ 64 w 107"/>
                <a:gd name="T63" fmla="*/ 77 h 160"/>
                <a:gd name="T64" fmla="*/ 67 w 107"/>
                <a:gd name="T65" fmla="*/ 54 h 160"/>
                <a:gd name="T66" fmla="*/ 67 w 107"/>
                <a:gd name="T67" fmla="*/ 39 h 160"/>
                <a:gd name="T68" fmla="*/ 66 w 107"/>
                <a:gd name="T69" fmla="*/ 33 h 160"/>
                <a:gd name="T70" fmla="*/ 64 w 107"/>
                <a:gd name="T71" fmla="*/ 30 h 160"/>
                <a:gd name="T72" fmla="*/ 56 w 107"/>
                <a:gd name="T73" fmla="*/ 29 h 160"/>
                <a:gd name="T74" fmla="*/ 43 w 107"/>
                <a:gd name="T75" fmla="*/ 30 h 160"/>
                <a:gd name="T76" fmla="*/ 26 w 107"/>
                <a:gd name="T77" fmla="*/ 33 h 160"/>
                <a:gd name="T78" fmla="*/ 11 w 107"/>
                <a:gd name="T79" fmla="*/ 35 h 160"/>
                <a:gd name="T80" fmla="*/ 0 w 107"/>
                <a:gd name="T81" fmla="*/ 36 h 160"/>
                <a:gd name="T82" fmla="*/ 12 w 107"/>
                <a:gd name="T83" fmla="*/ 16 h 160"/>
                <a:gd name="T84" fmla="*/ 28 w 107"/>
                <a:gd name="T85" fmla="*/ 15 h 160"/>
                <a:gd name="T86" fmla="*/ 40 w 107"/>
                <a:gd name="T87" fmla="*/ 13 h 160"/>
                <a:gd name="T88" fmla="*/ 49 w 107"/>
                <a:gd name="T89" fmla="*/ 11 h 160"/>
                <a:gd name="T90" fmla="*/ 55 w 107"/>
                <a:gd name="T91" fmla="*/ 9 h 160"/>
                <a:gd name="T92" fmla="*/ 58 w 107"/>
                <a:gd name="T93" fmla="*/ 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7" h="160">
                  <a:moveTo>
                    <a:pt x="58" y="8"/>
                  </a:moveTo>
                  <a:lnTo>
                    <a:pt x="61" y="4"/>
                  </a:lnTo>
                  <a:lnTo>
                    <a:pt x="65" y="2"/>
                  </a:lnTo>
                  <a:lnTo>
                    <a:pt x="68" y="1"/>
                  </a:lnTo>
                  <a:lnTo>
                    <a:pt x="70" y="0"/>
                  </a:lnTo>
                  <a:lnTo>
                    <a:pt x="71" y="1"/>
                  </a:lnTo>
                  <a:lnTo>
                    <a:pt x="73" y="1"/>
                  </a:lnTo>
                  <a:lnTo>
                    <a:pt x="75" y="1"/>
                  </a:lnTo>
                  <a:lnTo>
                    <a:pt x="78" y="2"/>
                  </a:lnTo>
                  <a:lnTo>
                    <a:pt x="81" y="3"/>
                  </a:lnTo>
                  <a:lnTo>
                    <a:pt x="84" y="4"/>
                  </a:lnTo>
                  <a:lnTo>
                    <a:pt x="88" y="6"/>
                  </a:lnTo>
                  <a:lnTo>
                    <a:pt x="92" y="8"/>
                  </a:lnTo>
                  <a:lnTo>
                    <a:pt x="96" y="10"/>
                  </a:lnTo>
                  <a:lnTo>
                    <a:pt x="99" y="12"/>
                  </a:lnTo>
                  <a:lnTo>
                    <a:pt x="101" y="15"/>
                  </a:lnTo>
                  <a:lnTo>
                    <a:pt x="103" y="16"/>
                  </a:lnTo>
                  <a:lnTo>
                    <a:pt x="105" y="18"/>
                  </a:lnTo>
                  <a:lnTo>
                    <a:pt x="106" y="19"/>
                  </a:lnTo>
                  <a:lnTo>
                    <a:pt x="107" y="21"/>
                  </a:lnTo>
                  <a:lnTo>
                    <a:pt x="107" y="22"/>
                  </a:lnTo>
                  <a:lnTo>
                    <a:pt x="107" y="24"/>
                  </a:lnTo>
                  <a:lnTo>
                    <a:pt x="107" y="27"/>
                  </a:lnTo>
                  <a:lnTo>
                    <a:pt x="106" y="31"/>
                  </a:lnTo>
                  <a:lnTo>
                    <a:pt x="105" y="36"/>
                  </a:lnTo>
                  <a:lnTo>
                    <a:pt x="104" y="39"/>
                  </a:lnTo>
                  <a:lnTo>
                    <a:pt x="102" y="43"/>
                  </a:lnTo>
                  <a:lnTo>
                    <a:pt x="101" y="48"/>
                  </a:lnTo>
                  <a:lnTo>
                    <a:pt x="100" y="54"/>
                  </a:lnTo>
                  <a:lnTo>
                    <a:pt x="98" y="60"/>
                  </a:lnTo>
                  <a:lnTo>
                    <a:pt x="97" y="68"/>
                  </a:lnTo>
                  <a:lnTo>
                    <a:pt x="96" y="76"/>
                  </a:lnTo>
                  <a:lnTo>
                    <a:pt x="95" y="86"/>
                  </a:lnTo>
                  <a:lnTo>
                    <a:pt x="94" y="96"/>
                  </a:lnTo>
                  <a:lnTo>
                    <a:pt x="92" y="105"/>
                  </a:lnTo>
                  <a:lnTo>
                    <a:pt x="90" y="113"/>
                  </a:lnTo>
                  <a:lnTo>
                    <a:pt x="88" y="120"/>
                  </a:lnTo>
                  <a:lnTo>
                    <a:pt x="86" y="127"/>
                  </a:lnTo>
                  <a:lnTo>
                    <a:pt x="83" y="133"/>
                  </a:lnTo>
                  <a:lnTo>
                    <a:pt x="80" y="138"/>
                  </a:lnTo>
                  <a:lnTo>
                    <a:pt x="78" y="143"/>
                  </a:lnTo>
                  <a:lnTo>
                    <a:pt x="74" y="147"/>
                  </a:lnTo>
                  <a:lnTo>
                    <a:pt x="71" y="151"/>
                  </a:lnTo>
                  <a:lnTo>
                    <a:pt x="68" y="154"/>
                  </a:lnTo>
                  <a:lnTo>
                    <a:pt x="65" y="157"/>
                  </a:lnTo>
                  <a:lnTo>
                    <a:pt x="62" y="158"/>
                  </a:lnTo>
                  <a:lnTo>
                    <a:pt x="60" y="160"/>
                  </a:lnTo>
                  <a:lnTo>
                    <a:pt x="57" y="160"/>
                  </a:lnTo>
                  <a:lnTo>
                    <a:pt x="55" y="159"/>
                  </a:lnTo>
                  <a:lnTo>
                    <a:pt x="54" y="159"/>
                  </a:lnTo>
                  <a:lnTo>
                    <a:pt x="52" y="159"/>
                  </a:lnTo>
                  <a:lnTo>
                    <a:pt x="51" y="158"/>
                  </a:lnTo>
                  <a:lnTo>
                    <a:pt x="50" y="157"/>
                  </a:lnTo>
                  <a:lnTo>
                    <a:pt x="49" y="156"/>
                  </a:lnTo>
                  <a:lnTo>
                    <a:pt x="48" y="155"/>
                  </a:lnTo>
                  <a:lnTo>
                    <a:pt x="48" y="152"/>
                  </a:lnTo>
                  <a:lnTo>
                    <a:pt x="48" y="150"/>
                  </a:lnTo>
                  <a:lnTo>
                    <a:pt x="48" y="147"/>
                  </a:lnTo>
                  <a:lnTo>
                    <a:pt x="47" y="145"/>
                  </a:lnTo>
                  <a:lnTo>
                    <a:pt x="46" y="143"/>
                  </a:lnTo>
                  <a:lnTo>
                    <a:pt x="44" y="141"/>
                  </a:lnTo>
                  <a:lnTo>
                    <a:pt x="42" y="138"/>
                  </a:lnTo>
                  <a:lnTo>
                    <a:pt x="40" y="136"/>
                  </a:lnTo>
                  <a:lnTo>
                    <a:pt x="37" y="134"/>
                  </a:lnTo>
                  <a:lnTo>
                    <a:pt x="33" y="131"/>
                  </a:lnTo>
                  <a:lnTo>
                    <a:pt x="30" y="129"/>
                  </a:lnTo>
                  <a:lnTo>
                    <a:pt x="27" y="126"/>
                  </a:lnTo>
                  <a:lnTo>
                    <a:pt x="24" y="124"/>
                  </a:lnTo>
                  <a:lnTo>
                    <a:pt x="21" y="122"/>
                  </a:lnTo>
                  <a:lnTo>
                    <a:pt x="20" y="121"/>
                  </a:lnTo>
                  <a:lnTo>
                    <a:pt x="19" y="119"/>
                  </a:lnTo>
                  <a:lnTo>
                    <a:pt x="19" y="118"/>
                  </a:lnTo>
                  <a:lnTo>
                    <a:pt x="20" y="117"/>
                  </a:lnTo>
                  <a:lnTo>
                    <a:pt x="20" y="116"/>
                  </a:lnTo>
                  <a:lnTo>
                    <a:pt x="21" y="115"/>
                  </a:lnTo>
                  <a:lnTo>
                    <a:pt x="23" y="115"/>
                  </a:lnTo>
                  <a:lnTo>
                    <a:pt x="25" y="114"/>
                  </a:lnTo>
                  <a:lnTo>
                    <a:pt x="27" y="114"/>
                  </a:lnTo>
                  <a:lnTo>
                    <a:pt x="29" y="114"/>
                  </a:lnTo>
                  <a:lnTo>
                    <a:pt x="32" y="114"/>
                  </a:lnTo>
                  <a:lnTo>
                    <a:pt x="36" y="115"/>
                  </a:lnTo>
                  <a:lnTo>
                    <a:pt x="38" y="115"/>
                  </a:lnTo>
                  <a:lnTo>
                    <a:pt x="41" y="116"/>
                  </a:lnTo>
                  <a:lnTo>
                    <a:pt x="44" y="116"/>
                  </a:lnTo>
                  <a:lnTo>
                    <a:pt x="46" y="116"/>
                  </a:lnTo>
                  <a:lnTo>
                    <a:pt x="49" y="116"/>
                  </a:lnTo>
                  <a:lnTo>
                    <a:pt x="51" y="115"/>
                  </a:lnTo>
                  <a:lnTo>
                    <a:pt x="53" y="114"/>
                  </a:lnTo>
                  <a:lnTo>
                    <a:pt x="55" y="112"/>
                  </a:lnTo>
                  <a:lnTo>
                    <a:pt x="56" y="110"/>
                  </a:lnTo>
                  <a:lnTo>
                    <a:pt x="58" y="107"/>
                  </a:lnTo>
                  <a:lnTo>
                    <a:pt x="59" y="103"/>
                  </a:lnTo>
                  <a:lnTo>
                    <a:pt x="60" y="98"/>
                  </a:lnTo>
                  <a:lnTo>
                    <a:pt x="62" y="92"/>
                  </a:lnTo>
                  <a:lnTo>
                    <a:pt x="63" y="86"/>
                  </a:lnTo>
                  <a:lnTo>
                    <a:pt x="64" y="77"/>
                  </a:lnTo>
                  <a:lnTo>
                    <a:pt x="65" y="69"/>
                  </a:lnTo>
                  <a:lnTo>
                    <a:pt x="66" y="61"/>
                  </a:lnTo>
                  <a:lnTo>
                    <a:pt x="67" y="54"/>
                  </a:lnTo>
                  <a:lnTo>
                    <a:pt x="67" y="48"/>
                  </a:lnTo>
                  <a:lnTo>
                    <a:pt x="67" y="43"/>
                  </a:lnTo>
                  <a:lnTo>
                    <a:pt x="67" y="39"/>
                  </a:lnTo>
                  <a:lnTo>
                    <a:pt x="67" y="35"/>
                  </a:lnTo>
                  <a:lnTo>
                    <a:pt x="66" y="34"/>
                  </a:lnTo>
                  <a:lnTo>
                    <a:pt x="66" y="33"/>
                  </a:lnTo>
                  <a:lnTo>
                    <a:pt x="66" y="32"/>
                  </a:lnTo>
                  <a:lnTo>
                    <a:pt x="65" y="31"/>
                  </a:lnTo>
                  <a:lnTo>
                    <a:pt x="64" y="30"/>
                  </a:lnTo>
                  <a:lnTo>
                    <a:pt x="62" y="30"/>
                  </a:lnTo>
                  <a:lnTo>
                    <a:pt x="59" y="29"/>
                  </a:lnTo>
                  <a:lnTo>
                    <a:pt x="56" y="29"/>
                  </a:lnTo>
                  <a:lnTo>
                    <a:pt x="53" y="29"/>
                  </a:lnTo>
                  <a:lnTo>
                    <a:pt x="48" y="30"/>
                  </a:lnTo>
                  <a:lnTo>
                    <a:pt x="43" y="30"/>
                  </a:lnTo>
                  <a:lnTo>
                    <a:pt x="38" y="31"/>
                  </a:lnTo>
                  <a:lnTo>
                    <a:pt x="32" y="32"/>
                  </a:lnTo>
                  <a:lnTo>
                    <a:pt x="26" y="33"/>
                  </a:lnTo>
                  <a:lnTo>
                    <a:pt x="20" y="34"/>
                  </a:lnTo>
                  <a:lnTo>
                    <a:pt x="15" y="34"/>
                  </a:lnTo>
                  <a:lnTo>
                    <a:pt x="11" y="35"/>
                  </a:lnTo>
                  <a:lnTo>
                    <a:pt x="7" y="35"/>
                  </a:lnTo>
                  <a:lnTo>
                    <a:pt x="3" y="36"/>
                  </a:lnTo>
                  <a:lnTo>
                    <a:pt x="0" y="36"/>
                  </a:lnTo>
                  <a:lnTo>
                    <a:pt x="0" y="17"/>
                  </a:lnTo>
                  <a:lnTo>
                    <a:pt x="6" y="17"/>
                  </a:lnTo>
                  <a:lnTo>
                    <a:pt x="12" y="16"/>
                  </a:lnTo>
                  <a:lnTo>
                    <a:pt x="17" y="16"/>
                  </a:lnTo>
                  <a:lnTo>
                    <a:pt x="23" y="15"/>
                  </a:lnTo>
                  <a:lnTo>
                    <a:pt x="28" y="15"/>
                  </a:lnTo>
                  <a:lnTo>
                    <a:pt x="32" y="14"/>
                  </a:lnTo>
                  <a:lnTo>
                    <a:pt x="36" y="14"/>
                  </a:lnTo>
                  <a:lnTo>
                    <a:pt x="40" y="13"/>
                  </a:lnTo>
                  <a:lnTo>
                    <a:pt x="43" y="13"/>
                  </a:lnTo>
                  <a:lnTo>
                    <a:pt x="46" y="12"/>
                  </a:lnTo>
                  <a:lnTo>
                    <a:pt x="49" y="11"/>
                  </a:lnTo>
                  <a:lnTo>
                    <a:pt x="51" y="11"/>
                  </a:lnTo>
                  <a:lnTo>
                    <a:pt x="54" y="10"/>
                  </a:lnTo>
                  <a:lnTo>
                    <a:pt x="55" y="9"/>
                  </a:lnTo>
                  <a:lnTo>
                    <a:pt x="57" y="8"/>
                  </a:lnTo>
                  <a:lnTo>
                    <a:pt x="58" y="8"/>
                  </a:lnTo>
                  <a:lnTo>
                    <a:pt x="58" y="8"/>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98" name="Freeform 126"/>
            <p:cNvSpPr/>
            <p:nvPr/>
          </p:nvSpPr>
          <p:spPr bwMode="auto">
            <a:xfrm>
              <a:off x="4251325" y="3189288"/>
              <a:ext cx="61913" cy="346075"/>
            </a:xfrm>
            <a:custGeom>
              <a:avLst/>
              <a:gdLst>
                <a:gd name="T0" fmla="*/ 6 w 39"/>
                <a:gd name="T1" fmla="*/ 194 h 218"/>
                <a:gd name="T2" fmla="*/ 3 w 39"/>
                <a:gd name="T3" fmla="*/ 187 h 218"/>
                <a:gd name="T4" fmla="*/ 1 w 39"/>
                <a:gd name="T5" fmla="*/ 180 h 218"/>
                <a:gd name="T6" fmla="*/ 0 w 39"/>
                <a:gd name="T7" fmla="*/ 175 h 218"/>
                <a:gd name="T8" fmla="*/ 0 w 39"/>
                <a:gd name="T9" fmla="*/ 171 h 218"/>
                <a:gd name="T10" fmla="*/ 1 w 39"/>
                <a:gd name="T11" fmla="*/ 166 h 218"/>
                <a:gd name="T12" fmla="*/ 2 w 39"/>
                <a:gd name="T13" fmla="*/ 158 h 218"/>
                <a:gd name="T14" fmla="*/ 4 w 39"/>
                <a:gd name="T15" fmla="*/ 148 h 218"/>
                <a:gd name="T16" fmla="*/ 6 w 39"/>
                <a:gd name="T17" fmla="*/ 136 h 218"/>
                <a:gd name="T18" fmla="*/ 8 w 39"/>
                <a:gd name="T19" fmla="*/ 122 h 218"/>
                <a:gd name="T20" fmla="*/ 10 w 39"/>
                <a:gd name="T21" fmla="*/ 107 h 218"/>
                <a:gd name="T22" fmla="*/ 12 w 39"/>
                <a:gd name="T23" fmla="*/ 90 h 218"/>
                <a:gd name="T24" fmla="*/ 12 w 39"/>
                <a:gd name="T25" fmla="*/ 71 h 218"/>
                <a:gd name="T26" fmla="*/ 12 w 39"/>
                <a:gd name="T27" fmla="*/ 54 h 218"/>
                <a:gd name="T28" fmla="*/ 12 w 39"/>
                <a:gd name="T29" fmla="*/ 41 h 218"/>
                <a:gd name="T30" fmla="*/ 11 w 39"/>
                <a:gd name="T31" fmla="*/ 30 h 218"/>
                <a:gd name="T32" fmla="*/ 9 w 39"/>
                <a:gd name="T33" fmla="*/ 21 h 218"/>
                <a:gd name="T34" fmla="*/ 7 w 39"/>
                <a:gd name="T35" fmla="*/ 14 h 218"/>
                <a:gd name="T36" fmla="*/ 7 w 39"/>
                <a:gd name="T37" fmla="*/ 8 h 218"/>
                <a:gd name="T38" fmla="*/ 7 w 39"/>
                <a:gd name="T39" fmla="*/ 4 h 218"/>
                <a:gd name="T40" fmla="*/ 8 w 39"/>
                <a:gd name="T41" fmla="*/ 1 h 218"/>
                <a:gd name="T42" fmla="*/ 10 w 39"/>
                <a:gd name="T43" fmla="*/ 0 h 218"/>
                <a:gd name="T44" fmla="*/ 13 w 39"/>
                <a:gd name="T45" fmla="*/ 0 h 218"/>
                <a:gd name="T46" fmla="*/ 17 w 39"/>
                <a:gd name="T47" fmla="*/ 1 h 218"/>
                <a:gd name="T48" fmla="*/ 22 w 39"/>
                <a:gd name="T49" fmla="*/ 1 h 218"/>
                <a:gd name="T50" fmla="*/ 28 w 39"/>
                <a:gd name="T51" fmla="*/ 2 h 218"/>
                <a:gd name="T52" fmla="*/ 35 w 39"/>
                <a:gd name="T53" fmla="*/ 3 h 218"/>
                <a:gd name="T54" fmla="*/ 39 w 39"/>
                <a:gd name="T55" fmla="*/ 20 h 218"/>
                <a:gd name="T56" fmla="*/ 38 w 39"/>
                <a:gd name="T57" fmla="*/ 50 h 218"/>
                <a:gd name="T58" fmla="*/ 38 w 39"/>
                <a:gd name="T59" fmla="*/ 79 h 218"/>
                <a:gd name="T60" fmla="*/ 37 w 39"/>
                <a:gd name="T61" fmla="*/ 103 h 218"/>
                <a:gd name="T62" fmla="*/ 37 w 39"/>
                <a:gd name="T63" fmla="*/ 125 h 218"/>
                <a:gd name="T64" fmla="*/ 36 w 39"/>
                <a:gd name="T65" fmla="*/ 144 h 218"/>
                <a:gd name="T66" fmla="*/ 36 w 39"/>
                <a:gd name="T67" fmla="*/ 159 h 218"/>
                <a:gd name="T68" fmla="*/ 35 w 39"/>
                <a:gd name="T69" fmla="*/ 172 h 218"/>
                <a:gd name="T70" fmla="*/ 34 w 39"/>
                <a:gd name="T71" fmla="*/ 182 h 218"/>
                <a:gd name="T72" fmla="*/ 33 w 39"/>
                <a:gd name="T73" fmla="*/ 191 h 218"/>
                <a:gd name="T74" fmla="*/ 32 w 39"/>
                <a:gd name="T75" fmla="*/ 198 h 218"/>
                <a:gd name="T76" fmla="*/ 30 w 39"/>
                <a:gd name="T77" fmla="*/ 205 h 218"/>
                <a:gd name="T78" fmla="*/ 29 w 39"/>
                <a:gd name="T79" fmla="*/ 210 h 218"/>
                <a:gd name="T80" fmla="*/ 27 w 39"/>
                <a:gd name="T81" fmla="*/ 213 h 218"/>
                <a:gd name="T82" fmla="*/ 25 w 39"/>
                <a:gd name="T83" fmla="*/ 216 h 218"/>
                <a:gd name="T84" fmla="*/ 23 w 39"/>
                <a:gd name="T85" fmla="*/ 217 h 218"/>
                <a:gd name="T86" fmla="*/ 20 w 39"/>
                <a:gd name="T87" fmla="*/ 217 h 218"/>
                <a:gd name="T88" fmla="*/ 17 w 39"/>
                <a:gd name="T89" fmla="*/ 215 h 218"/>
                <a:gd name="T90" fmla="*/ 13 w 39"/>
                <a:gd name="T91" fmla="*/ 210 h 218"/>
                <a:gd name="T92" fmla="*/ 9 w 39"/>
                <a:gd name="T93" fmla="*/ 203 h 218"/>
                <a:gd name="T94" fmla="*/ 7 w 39"/>
                <a:gd name="T95" fmla="*/ 199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 h="218">
                  <a:moveTo>
                    <a:pt x="7" y="199"/>
                  </a:moveTo>
                  <a:lnTo>
                    <a:pt x="6" y="194"/>
                  </a:lnTo>
                  <a:lnTo>
                    <a:pt x="4" y="190"/>
                  </a:lnTo>
                  <a:lnTo>
                    <a:pt x="3" y="187"/>
                  </a:lnTo>
                  <a:lnTo>
                    <a:pt x="2" y="183"/>
                  </a:lnTo>
                  <a:lnTo>
                    <a:pt x="1" y="180"/>
                  </a:lnTo>
                  <a:lnTo>
                    <a:pt x="1" y="177"/>
                  </a:lnTo>
                  <a:lnTo>
                    <a:pt x="0" y="175"/>
                  </a:lnTo>
                  <a:lnTo>
                    <a:pt x="0" y="173"/>
                  </a:lnTo>
                  <a:lnTo>
                    <a:pt x="0" y="171"/>
                  </a:lnTo>
                  <a:lnTo>
                    <a:pt x="1" y="169"/>
                  </a:lnTo>
                  <a:lnTo>
                    <a:pt x="1" y="166"/>
                  </a:lnTo>
                  <a:lnTo>
                    <a:pt x="2" y="163"/>
                  </a:lnTo>
                  <a:lnTo>
                    <a:pt x="2" y="158"/>
                  </a:lnTo>
                  <a:lnTo>
                    <a:pt x="3" y="153"/>
                  </a:lnTo>
                  <a:lnTo>
                    <a:pt x="4" y="148"/>
                  </a:lnTo>
                  <a:lnTo>
                    <a:pt x="5" y="142"/>
                  </a:lnTo>
                  <a:lnTo>
                    <a:pt x="6" y="136"/>
                  </a:lnTo>
                  <a:lnTo>
                    <a:pt x="7" y="129"/>
                  </a:lnTo>
                  <a:lnTo>
                    <a:pt x="8" y="122"/>
                  </a:lnTo>
                  <a:lnTo>
                    <a:pt x="9" y="115"/>
                  </a:lnTo>
                  <a:lnTo>
                    <a:pt x="10" y="107"/>
                  </a:lnTo>
                  <a:lnTo>
                    <a:pt x="11" y="99"/>
                  </a:lnTo>
                  <a:lnTo>
                    <a:pt x="12" y="90"/>
                  </a:lnTo>
                  <a:lnTo>
                    <a:pt x="12" y="81"/>
                  </a:lnTo>
                  <a:lnTo>
                    <a:pt x="12" y="71"/>
                  </a:lnTo>
                  <a:lnTo>
                    <a:pt x="12" y="62"/>
                  </a:lnTo>
                  <a:lnTo>
                    <a:pt x="12" y="54"/>
                  </a:lnTo>
                  <a:lnTo>
                    <a:pt x="12" y="47"/>
                  </a:lnTo>
                  <a:lnTo>
                    <a:pt x="12" y="41"/>
                  </a:lnTo>
                  <a:lnTo>
                    <a:pt x="11" y="35"/>
                  </a:lnTo>
                  <a:lnTo>
                    <a:pt x="11" y="30"/>
                  </a:lnTo>
                  <a:lnTo>
                    <a:pt x="10" y="25"/>
                  </a:lnTo>
                  <a:lnTo>
                    <a:pt x="9" y="21"/>
                  </a:lnTo>
                  <a:lnTo>
                    <a:pt x="8" y="17"/>
                  </a:lnTo>
                  <a:lnTo>
                    <a:pt x="7" y="14"/>
                  </a:lnTo>
                  <a:lnTo>
                    <a:pt x="7" y="11"/>
                  </a:lnTo>
                  <a:lnTo>
                    <a:pt x="7" y="8"/>
                  </a:lnTo>
                  <a:lnTo>
                    <a:pt x="7" y="6"/>
                  </a:lnTo>
                  <a:lnTo>
                    <a:pt x="7" y="4"/>
                  </a:lnTo>
                  <a:lnTo>
                    <a:pt x="7" y="2"/>
                  </a:lnTo>
                  <a:lnTo>
                    <a:pt x="8" y="1"/>
                  </a:lnTo>
                  <a:lnTo>
                    <a:pt x="9" y="1"/>
                  </a:lnTo>
                  <a:lnTo>
                    <a:pt x="10" y="0"/>
                  </a:lnTo>
                  <a:lnTo>
                    <a:pt x="12" y="0"/>
                  </a:lnTo>
                  <a:lnTo>
                    <a:pt x="13" y="0"/>
                  </a:lnTo>
                  <a:lnTo>
                    <a:pt x="15" y="0"/>
                  </a:lnTo>
                  <a:lnTo>
                    <a:pt x="17" y="1"/>
                  </a:lnTo>
                  <a:lnTo>
                    <a:pt x="20" y="1"/>
                  </a:lnTo>
                  <a:lnTo>
                    <a:pt x="22" y="1"/>
                  </a:lnTo>
                  <a:lnTo>
                    <a:pt x="25" y="1"/>
                  </a:lnTo>
                  <a:lnTo>
                    <a:pt x="28" y="2"/>
                  </a:lnTo>
                  <a:lnTo>
                    <a:pt x="32" y="3"/>
                  </a:lnTo>
                  <a:lnTo>
                    <a:pt x="35" y="3"/>
                  </a:lnTo>
                  <a:lnTo>
                    <a:pt x="39" y="4"/>
                  </a:lnTo>
                  <a:lnTo>
                    <a:pt x="39" y="20"/>
                  </a:lnTo>
                  <a:lnTo>
                    <a:pt x="39" y="36"/>
                  </a:lnTo>
                  <a:lnTo>
                    <a:pt x="38" y="50"/>
                  </a:lnTo>
                  <a:lnTo>
                    <a:pt x="38" y="64"/>
                  </a:lnTo>
                  <a:lnTo>
                    <a:pt x="38" y="79"/>
                  </a:lnTo>
                  <a:lnTo>
                    <a:pt x="38" y="91"/>
                  </a:lnTo>
                  <a:lnTo>
                    <a:pt x="37" y="103"/>
                  </a:lnTo>
                  <a:lnTo>
                    <a:pt x="37" y="114"/>
                  </a:lnTo>
                  <a:lnTo>
                    <a:pt x="37" y="125"/>
                  </a:lnTo>
                  <a:lnTo>
                    <a:pt x="37" y="135"/>
                  </a:lnTo>
                  <a:lnTo>
                    <a:pt x="36" y="144"/>
                  </a:lnTo>
                  <a:lnTo>
                    <a:pt x="36" y="152"/>
                  </a:lnTo>
                  <a:lnTo>
                    <a:pt x="36" y="159"/>
                  </a:lnTo>
                  <a:lnTo>
                    <a:pt x="35" y="166"/>
                  </a:lnTo>
                  <a:lnTo>
                    <a:pt x="35" y="172"/>
                  </a:lnTo>
                  <a:lnTo>
                    <a:pt x="35" y="177"/>
                  </a:lnTo>
                  <a:lnTo>
                    <a:pt x="34" y="182"/>
                  </a:lnTo>
                  <a:lnTo>
                    <a:pt x="34" y="187"/>
                  </a:lnTo>
                  <a:lnTo>
                    <a:pt x="33" y="191"/>
                  </a:lnTo>
                  <a:lnTo>
                    <a:pt x="32" y="195"/>
                  </a:lnTo>
                  <a:lnTo>
                    <a:pt x="32" y="198"/>
                  </a:lnTo>
                  <a:lnTo>
                    <a:pt x="31" y="202"/>
                  </a:lnTo>
                  <a:lnTo>
                    <a:pt x="30" y="205"/>
                  </a:lnTo>
                  <a:lnTo>
                    <a:pt x="29" y="207"/>
                  </a:lnTo>
                  <a:lnTo>
                    <a:pt x="29" y="210"/>
                  </a:lnTo>
                  <a:lnTo>
                    <a:pt x="28" y="212"/>
                  </a:lnTo>
                  <a:lnTo>
                    <a:pt x="27" y="213"/>
                  </a:lnTo>
                  <a:lnTo>
                    <a:pt x="26" y="215"/>
                  </a:lnTo>
                  <a:lnTo>
                    <a:pt x="25" y="216"/>
                  </a:lnTo>
                  <a:lnTo>
                    <a:pt x="24" y="217"/>
                  </a:lnTo>
                  <a:lnTo>
                    <a:pt x="23" y="217"/>
                  </a:lnTo>
                  <a:lnTo>
                    <a:pt x="22" y="218"/>
                  </a:lnTo>
                  <a:lnTo>
                    <a:pt x="20" y="217"/>
                  </a:lnTo>
                  <a:lnTo>
                    <a:pt x="19" y="216"/>
                  </a:lnTo>
                  <a:lnTo>
                    <a:pt x="17" y="215"/>
                  </a:lnTo>
                  <a:lnTo>
                    <a:pt x="15" y="213"/>
                  </a:lnTo>
                  <a:lnTo>
                    <a:pt x="13" y="210"/>
                  </a:lnTo>
                  <a:lnTo>
                    <a:pt x="11" y="207"/>
                  </a:lnTo>
                  <a:lnTo>
                    <a:pt x="9" y="203"/>
                  </a:lnTo>
                  <a:lnTo>
                    <a:pt x="7" y="199"/>
                  </a:lnTo>
                  <a:lnTo>
                    <a:pt x="7" y="199"/>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99" name="Freeform 127"/>
            <p:cNvSpPr/>
            <p:nvPr/>
          </p:nvSpPr>
          <p:spPr bwMode="auto">
            <a:xfrm>
              <a:off x="4133850" y="3268663"/>
              <a:ext cx="323850" cy="441325"/>
            </a:xfrm>
            <a:custGeom>
              <a:avLst/>
              <a:gdLst>
                <a:gd name="T0" fmla="*/ 185 w 204"/>
                <a:gd name="T1" fmla="*/ 9 h 278"/>
                <a:gd name="T2" fmla="*/ 193 w 204"/>
                <a:gd name="T3" fmla="*/ 13 h 278"/>
                <a:gd name="T4" fmla="*/ 198 w 204"/>
                <a:gd name="T5" fmla="*/ 18 h 278"/>
                <a:gd name="T6" fmla="*/ 202 w 204"/>
                <a:gd name="T7" fmla="*/ 23 h 278"/>
                <a:gd name="T8" fmla="*/ 204 w 204"/>
                <a:gd name="T9" fmla="*/ 28 h 278"/>
                <a:gd name="T10" fmla="*/ 204 w 204"/>
                <a:gd name="T11" fmla="*/ 32 h 278"/>
                <a:gd name="T12" fmla="*/ 204 w 204"/>
                <a:gd name="T13" fmla="*/ 39 h 278"/>
                <a:gd name="T14" fmla="*/ 203 w 204"/>
                <a:gd name="T15" fmla="*/ 47 h 278"/>
                <a:gd name="T16" fmla="*/ 202 w 204"/>
                <a:gd name="T17" fmla="*/ 57 h 278"/>
                <a:gd name="T18" fmla="*/ 200 w 204"/>
                <a:gd name="T19" fmla="*/ 69 h 278"/>
                <a:gd name="T20" fmla="*/ 198 w 204"/>
                <a:gd name="T21" fmla="*/ 83 h 278"/>
                <a:gd name="T22" fmla="*/ 195 w 204"/>
                <a:gd name="T23" fmla="*/ 98 h 278"/>
                <a:gd name="T24" fmla="*/ 189 w 204"/>
                <a:gd name="T25" fmla="*/ 123 h 278"/>
                <a:gd name="T26" fmla="*/ 184 w 204"/>
                <a:gd name="T27" fmla="*/ 138 h 278"/>
                <a:gd name="T28" fmla="*/ 178 w 204"/>
                <a:gd name="T29" fmla="*/ 152 h 278"/>
                <a:gd name="T30" fmla="*/ 171 w 204"/>
                <a:gd name="T31" fmla="*/ 166 h 278"/>
                <a:gd name="T32" fmla="*/ 165 w 204"/>
                <a:gd name="T33" fmla="*/ 178 h 278"/>
                <a:gd name="T34" fmla="*/ 158 w 204"/>
                <a:gd name="T35" fmla="*/ 189 h 278"/>
                <a:gd name="T36" fmla="*/ 151 w 204"/>
                <a:gd name="T37" fmla="*/ 199 h 278"/>
                <a:gd name="T38" fmla="*/ 143 w 204"/>
                <a:gd name="T39" fmla="*/ 208 h 278"/>
                <a:gd name="T40" fmla="*/ 125 w 204"/>
                <a:gd name="T41" fmla="*/ 223 h 278"/>
                <a:gd name="T42" fmla="*/ 104 w 204"/>
                <a:gd name="T43" fmla="*/ 237 h 278"/>
                <a:gd name="T44" fmla="*/ 81 w 204"/>
                <a:gd name="T45" fmla="*/ 249 h 278"/>
                <a:gd name="T46" fmla="*/ 54 w 204"/>
                <a:gd name="T47" fmla="*/ 261 h 278"/>
                <a:gd name="T48" fmla="*/ 41 w 204"/>
                <a:gd name="T49" fmla="*/ 265 h 278"/>
                <a:gd name="T50" fmla="*/ 30 w 204"/>
                <a:gd name="T51" fmla="*/ 270 h 278"/>
                <a:gd name="T52" fmla="*/ 21 w 204"/>
                <a:gd name="T53" fmla="*/ 273 h 278"/>
                <a:gd name="T54" fmla="*/ 13 w 204"/>
                <a:gd name="T55" fmla="*/ 275 h 278"/>
                <a:gd name="T56" fmla="*/ 8 w 204"/>
                <a:gd name="T57" fmla="*/ 277 h 278"/>
                <a:gd name="T58" fmla="*/ 4 w 204"/>
                <a:gd name="T59" fmla="*/ 278 h 278"/>
                <a:gd name="T60" fmla="*/ 1 w 204"/>
                <a:gd name="T61" fmla="*/ 278 h 278"/>
                <a:gd name="T62" fmla="*/ 0 w 204"/>
                <a:gd name="T63" fmla="*/ 277 h 278"/>
                <a:gd name="T64" fmla="*/ 0 w 204"/>
                <a:gd name="T65" fmla="*/ 276 h 278"/>
                <a:gd name="T66" fmla="*/ 2 w 204"/>
                <a:gd name="T67" fmla="*/ 274 h 278"/>
                <a:gd name="T68" fmla="*/ 6 w 204"/>
                <a:gd name="T69" fmla="*/ 271 h 278"/>
                <a:gd name="T70" fmla="*/ 11 w 204"/>
                <a:gd name="T71" fmla="*/ 267 h 278"/>
                <a:gd name="T72" fmla="*/ 18 w 204"/>
                <a:gd name="T73" fmla="*/ 262 h 278"/>
                <a:gd name="T74" fmla="*/ 27 w 204"/>
                <a:gd name="T75" fmla="*/ 257 h 278"/>
                <a:gd name="T76" fmla="*/ 37 w 204"/>
                <a:gd name="T77" fmla="*/ 250 h 278"/>
                <a:gd name="T78" fmla="*/ 49 w 204"/>
                <a:gd name="T79" fmla="*/ 243 h 278"/>
                <a:gd name="T80" fmla="*/ 72 w 204"/>
                <a:gd name="T81" fmla="*/ 229 h 278"/>
                <a:gd name="T82" fmla="*/ 92 w 204"/>
                <a:gd name="T83" fmla="*/ 215 h 278"/>
                <a:gd name="T84" fmla="*/ 109 w 204"/>
                <a:gd name="T85" fmla="*/ 201 h 278"/>
                <a:gd name="T86" fmla="*/ 123 w 204"/>
                <a:gd name="T87" fmla="*/ 186 h 278"/>
                <a:gd name="T88" fmla="*/ 134 w 204"/>
                <a:gd name="T89" fmla="*/ 173 h 278"/>
                <a:gd name="T90" fmla="*/ 142 w 204"/>
                <a:gd name="T91" fmla="*/ 156 h 278"/>
                <a:gd name="T92" fmla="*/ 149 w 204"/>
                <a:gd name="T93" fmla="*/ 137 h 278"/>
                <a:gd name="T94" fmla="*/ 155 w 204"/>
                <a:gd name="T95" fmla="*/ 116 h 278"/>
                <a:gd name="T96" fmla="*/ 160 w 204"/>
                <a:gd name="T97" fmla="*/ 96 h 278"/>
                <a:gd name="T98" fmla="*/ 163 w 204"/>
                <a:gd name="T99" fmla="*/ 80 h 278"/>
                <a:gd name="T100" fmla="*/ 165 w 204"/>
                <a:gd name="T101" fmla="*/ 67 h 278"/>
                <a:gd name="T102" fmla="*/ 165 w 204"/>
                <a:gd name="T103" fmla="*/ 57 h 278"/>
                <a:gd name="T104" fmla="*/ 164 w 204"/>
                <a:gd name="T105" fmla="*/ 42 h 278"/>
                <a:gd name="T106" fmla="*/ 160 w 204"/>
                <a:gd name="T107" fmla="*/ 26 h 278"/>
                <a:gd name="T108" fmla="*/ 159 w 204"/>
                <a:gd name="T109" fmla="*/ 17 h 278"/>
                <a:gd name="T110" fmla="*/ 159 w 204"/>
                <a:gd name="T111" fmla="*/ 11 h 278"/>
                <a:gd name="T112" fmla="*/ 159 w 204"/>
                <a:gd name="T113" fmla="*/ 5 h 278"/>
                <a:gd name="T114" fmla="*/ 160 w 204"/>
                <a:gd name="T115" fmla="*/ 1 h 278"/>
                <a:gd name="T116" fmla="*/ 163 w 204"/>
                <a:gd name="T117" fmla="*/ 0 h 278"/>
                <a:gd name="T118" fmla="*/ 166 w 204"/>
                <a:gd name="T119" fmla="*/ 0 h 278"/>
                <a:gd name="T120" fmla="*/ 172 w 204"/>
                <a:gd name="T121" fmla="*/ 2 h 278"/>
                <a:gd name="T122" fmla="*/ 181 w 204"/>
                <a:gd name="T123" fmla="*/ 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 h="278">
                  <a:moveTo>
                    <a:pt x="181" y="6"/>
                  </a:moveTo>
                  <a:lnTo>
                    <a:pt x="185" y="9"/>
                  </a:lnTo>
                  <a:lnTo>
                    <a:pt x="189" y="11"/>
                  </a:lnTo>
                  <a:lnTo>
                    <a:pt x="193" y="13"/>
                  </a:lnTo>
                  <a:lnTo>
                    <a:pt x="196" y="16"/>
                  </a:lnTo>
                  <a:lnTo>
                    <a:pt x="198" y="18"/>
                  </a:lnTo>
                  <a:lnTo>
                    <a:pt x="200" y="21"/>
                  </a:lnTo>
                  <a:lnTo>
                    <a:pt x="202" y="23"/>
                  </a:lnTo>
                  <a:lnTo>
                    <a:pt x="203" y="26"/>
                  </a:lnTo>
                  <a:lnTo>
                    <a:pt x="204" y="28"/>
                  </a:lnTo>
                  <a:lnTo>
                    <a:pt x="204" y="30"/>
                  </a:lnTo>
                  <a:lnTo>
                    <a:pt x="204" y="32"/>
                  </a:lnTo>
                  <a:lnTo>
                    <a:pt x="204" y="35"/>
                  </a:lnTo>
                  <a:lnTo>
                    <a:pt x="204" y="39"/>
                  </a:lnTo>
                  <a:lnTo>
                    <a:pt x="204" y="43"/>
                  </a:lnTo>
                  <a:lnTo>
                    <a:pt x="203" y="47"/>
                  </a:lnTo>
                  <a:lnTo>
                    <a:pt x="203" y="52"/>
                  </a:lnTo>
                  <a:lnTo>
                    <a:pt x="202" y="57"/>
                  </a:lnTo>
                  <a:lnTo>
                    <a:pt x="201" y="63"/>
                  </a:lnTo>
                  <a:lnTo>
                    <a:pt x="200" y="69"/>
                  </a:lnTo>
                  <a:lnTo>
                    <a:pt x="199" y="76"/>
                  </a:lnTo>
                  <a:lnTo>
                    <a:pt x="198" y="83"/>
                  </a:lnTo>
                  <a:lnTo>
                    <a:pt x="197" y="90"/>
                  </a:lnTo>
                  <a:lnTo>
                    <a:pt x="195" y="98"/>
                  </a:lnTo>
                  <a:lnTo>
                    <a:pt x="193" y="106"/>
                  </a:lnTo>
                  <a:lnTo>
                    <a:pt x="189" y="123"/>
                  </a:lnTo>
                  <a:lnTo>
                    <a:pt x="186" y="130"/>
                  </a:lnTo>
                  <a:lnTo>
                    <a:pt x="184" y="138"/>
                  </a:lnTo>
                  <a:lnTo>
                    <a:pt x="181" y="145"/>
                  </a:lnTo>
                  <a:lnTo>
                    <a:pt x="178" y="152"/>
                  </a:lnTo>
                  <a:lnTo>
                    <a:pt x="175" y="159"/>
                  </a:lnTo>
                  <a:lnTo>
                    <a:pt x="171" y="166"/>
                  </a:lnTo>
                  <a:lnTo>
                    <a:pt x="168" y="172"/>
                  </a:lnTo>
                  <a:lnTo>
                    <a:pt x="165" y="178"/>
                  </a:lnTo>
                  <a:lnTo>
                    <a:pt x="162" y="184"/>
                  </a:lnTo>
                  <a:lnTo>
                    <a:pt x="158" y="189"/>
                  </a:lnTo>
                  <a:lnTo>
                    <a:pt x="155" y="194"/>
                  </a:lnTo>
                  <a:lnTo>
                    <a:pt x="151" y="199"/>
                  </a:lnTo>
                  <a:lnTo>
                    <a:pt x="147" y="203"/>
                  </a:lnTo>
                  <a:lnTo>
                    <a:pt x="143" y="208"/>
                  </a:lnTo>
                  <a:lnTo>
                    <a:pt x="135" y="216"/>
                  </a:lnTo>
                  <a:lnTo>
                    <a:pt x="125" y="223"/>
                  </a:lnTo>
                  <a:lnTo>
                    <a:pt x="115" y="230"/>
                  </a:lnTo>
                  <a:lnTo>
                    <a:pt x="104" y="237"/>
                  </a:lnTo>
                  <a:lnTo>
                    <a:pt x="93" y="243"/>
                  </a:lnTo>
                  <a:lnTo>
                    <a:pt x="81" y="249"/>
                  </a:lnTo>
                  <a:lnTo>
                    <a:pt x="68" y="256"/>
                  </a:lnTo>
                  <a:lnTo>
                    <a:pt x="54" y="261"/>
                  </a:lnTo>
                  <a:lnTo>
                    <a:pt x="48" y="263"/>
                  </a:lnTo>
                  <a:lnTo>
                    <a:pt x="41" y="265"/>
                  </a:lnTo>
                  <a:lnTo>
                    <a:pt x="36" y="268"/>
                  </a:lnTo>
                  <a:lnTo>
                    <a:pt x="30" y="270"/>
                  </a:lnTo>
                  <a:lnTo>
                    <a:pt x="25" y="271"/>
                  </a:lnTo>
                  <a:lnTo>
                    <a:pt x="21" y="273"/>
                  </a:lnTo>
                  <a:lnTo>
                    <a:pt x="17" y="274"/>
                  </a:lnTo>
                  <a:lnTo>
                    <a:pt x="13" y="275"/>
                  </a:lnTo>
                  <a:lnTo>
                    <a:pt x="10" y="276"/>
                  </a:lnTo>
                  <a:lnTo>
                    <a:pt x="8" y="277"/>
                  </a:lnTo>
                  <a:lnTo>
                    <a:pt x="5" y="277"/>
                  </a:lnTo>
                  <a:lnTo>
                    <a:pt x="4" y="278"/>
                  </a:lnTo>
                  <a:lnTo>
                    <a:pt x="2" y="278"/>
                  </a:lnTo>
                  <a:lnTo>
                    <a:pt x="1" y="278"/>
                  </a:lnTo>
                  <a:lnTo>
                    <a:pt x="0" y="277"/>
                  </a:lnTo>
                  <a:lnTo>
                    <a:pt x="0" y="277"/>
                  </a:lnTo>
                  <a:lnTo>
                    <a:pt x="0" y="277"/>
                  </a:lnTo>
                  <a:lnTo>
                    <a:pt x="0" y="276"/>
                  </a:lnTo>
                  <a:lnTo>
                    <a:pt x="1" y="275"/>
                  </a:lnTo>
                  <a:lnTo>
                    <a:pt x="2" y="274"/>
                  </a:lnTo>
                  <a:lnTo>
                    <a:pt x="4" y="272"/>
                  </a:lnTo>
                  <a:lnTo>
                    <a:pt x="6" y="271"/>
                  </a:lnTo>
                  <a:lnTo>
                    <a:pt x="8" y="269"/>
                  </a:lnTo>
                  <a:lnTo>
                    <a:pt x="11" y="267"/>
                  </a:lnTo>
                  <a:lnTo>
                    <a:pt x="14" y="265"/>
                  </a:lnTo>
                  <a:lnTo>
                    <a:pt x="18" y="262"/>
                  </a:lnTo>
                  <a:lnTo>
                    <a:pt x="22" y="260"/>
                  </a:lnTo>
                  <a:lnTo>
                    <a:pt x="27" y="257"/>
                  </a:lnTo>
                  <a:lnTo>
                    <a:pt x="32" y="254"/>
                  </a:lnTo>
                  <a:lnTo>
                    <a:pt x="37" y="250"/>
                  </a:lnTo>
                  <a:lnTo>
                    <a:pt x="43" y="247"/>
                  </a:lnTo>
                  <a:lnTo>
                    <a:pt x="49" y="243"/>
                  </a:lnTo>
                  <a:lnTo>
                    <a:pt x="61" y="236"/>
                  </a:lnTo>
                  <a:lnTo>
                    <a:pt x="72" y="229"/>
                  </a:lnTo>
                  <a:lnTo>
                    <a:pt x="82" y="222"/>
                  </a:lnTo>
                  <a:lnTo>
                    <a:pt x="92" y="215"/>
                  </a:lnTo>
                  <a:lnTo>
                    <a:pt x="101" y="208"/>
                  </a:lnTo>
                  <a:lnTo>
                    <a:pt x="109" y="201"/>
                  </a:lnTo>
                  <a:lnTo>
                    <a:pt x="117" y="194"/>
                  </a:lnTo>
                  <a:lnTo>
                    <a:pt x="123" y="186"/>
                  </a:lnTo>
                  <a:lnTo>
                    <a:pt x="129" y="180"/>
                  </a:lnTo>
                  <a:lnTo>
                    <a:pt x="134" y="173"/>
                  </a:lnTo>
                  <a:lnTo>
                    <a:pt x="138" y="165"/>
                  </a:lnTo>
                  <a:lnTo>
                    <a:pt x="142" y="156"/>
                  </a:lnTo>
                  <a:lnTo>
                    <a:pt x="146" y="147"/>
                  </a:lnTo>
                  <a:lnTo>
                    <a:pt x="149" y="137"/>
                  </a:lnTo>
                  <a:lnTo>
                    <a:pt x="153" y="127"/>
                  </a:lnTo>
                  <a:lnTo>
                    <a:pt x="155" y="116"/>
                  </a:lnTo>
                  <a:lnTo>
                    <a:pt x="158" y="105"/>
                  </a:lnTo>
                  <a:lnTo>
                    <a:pt x="160" y="96"/>
                  </a:lnTo>
                  <a:lnTo>
                    <a:pt x="162" y="88"/>
                  </a:lnTo>
                  <a:lnTo>
                    <a:pt x="163" y="80"/>
                  </a:lnTo>
                  <a:lnTo>
                    <a:pt x="164" y="73"/>
                  </a:lnTo>
                  <a:lnTo>
                    <a:pt x="165" y="67"/>
                  </a:lnTo>
                  <a:lnTo>
                    <a:pt x="165" y="61"/>
                  </a:lnTo>
                  <a:lnTo>
                    <a:pt x="165" y="57"/>
                  </a:lnTo>
                  <a:lnTo>
                    <a:pt x="165" y="50"/>
                  </a:lnTo>
                  <a:lnTo>
                    <a:pt x="164" y="42"/>
                  </a:lnTo>
                  <a:lnTo>
                    <a:pt x="162" y="34"/>
                  </a:lnTo>
                  <a:lnTo>
                    <a:pt x="160" y="26"/>
                  </a:lnTo>
                  <a:lnTo>
                    <a:pt x="160" y="22"/>
                  </a:lnTo>
                  <a:lnTo>
                    <a:pt x="159" y="17"/>
                  </a:lnTo>
                  <a:lnTo>
                    <a:pt x="159" y="14"/>
                  </a:lnTo>
                  <a:lnTo>
                    <a:pt x="159" y="11"/>
                  </a:lnTo>
                  <a:lnTo>
                    <a:pt x="159" y="8"/>
                  </a:lnTo>
                  <a:lnTo>
                    <a:pt x="159" y="5"/>
                  </a:lnTo>
                  <a:lnTo>
                    <a:pt x="160" y="3"/>
                  </a:lnTo>
                  <a:lnTo>
                    <a:pt x="160" y="1"/>
                  </a:lnTo>
                  <a:lnTo>
                    <a:pt x="161" y="1"/>
                  </a:lnTo>
                  <a:lnTo>
                    <a:pt x="163" y="0"/>
                  </a:lnTo>
                  <a:lnTo>
                    <a:pt x="164" y="0"/>
                  </a:lnTo>
                  <a:lnTo>
                    <a:pt x="166" y="0"/>
                  </a:lnTo>
                  <a:lnTo>
                    <a:pt x="169" y="1"/>
                  </a:lnTo>
                  <a:lnTo>
                    <a:pt x="172" y="2"/>
                  </a:lnTo>
                  <a:lnTo>
                    <a:pt x="177" y="4"/>
                  </a:lnTo>
                  <a:lnTo>
                    <a:pt x="181" y="6"/>
                  </a:lnTo>
                  <a:lnTo>
                    <a:pt x="181" y="6"/>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100" name="Freeform 128"/>
            <p:cNvSpPr/>
            <p:nvPr/>
          </p:nvSpPr>
          <p:spPr bwMode="auto">
            <a:xfrm>
              <a:off x="4429125" y="3530600"/>
              <a:ext cx="187325" cy="193675"/>
            </a:xfrm>
            <a:custGeom>
              <a:avLst/>
              <a:gdLst>
                <a:gd name="T0" fmla="*/ 0 w 118"/>
                <a:gd name="T1" fmla="*/ 1 h 122"/>
                <a:gd name="T2" fmla="*/ 4 w 118"/>
                <a:gd name="T3" fmla="*/ 0 h 122"/>
                <a:gd name="T4" fmla="*/ 11 w 118"/>
                <a:gd name="T5" fmla="*/ 1 h 122"/>
                <a:gd name="T6" fmla="*/ 21 w 118"/>
                <a:gd name="T7" fmla="*/ 5 h 122"/>
                <a:gd name="T8" fmla="*/ 40 w 118"/>
                <a:gd name="T9" fmla="*/ 15 h 122"/>
                <a:gd name="T10" fmla="*/ 60 w 118"/>
                <a:gd name="T11" fmla="*/ 28 h 122"/>
                <a:gd name="T12" fmla="*/ 74 w 118"/>
                <a:gd name="T13" fmla="*/ 37 h 122"/>
                <a:gd name="T14" fmla="*/ 88 w 118"/>
                <a:gd name="T15" fmla="*/ 48 h 122"/>
                <a:gd name="T16" fmla="*/ 100 w 118"/>
                <a:gd name="T17" fmla="*/ 59 h 122"/>
                <a:gd name="T18" fmla="*/ 109 w 118"/>
                <a:gd name="T19" fmla="*/ 69 h 122"/>
                <a:gd name="T20" fmla="*/ 114 w 118"/>
                <a:gd name="T21" fmla="*/ 78 h 122"/>
                <a:gd name="T22" fmla="*/ 117 w 118"/>
                <a:gd name="T23" fmla="*/ 92 h 122"/>
                <a:gd name="T24" fmla="*/ 117 w 118"/>
                <a:gd name="T25" fmla="*/ 106 h 122"/>
                <a:gd name="T26" fmla="*/ 115 w 118"/>
                <a:gd name="T27" fmla="*/ 115 h 122"/>
                <a:gd name="T28" fmla="*/ 112 w 118"/>
                <a:gd name="T29" fmla="*/ 118 h 122"/>
                <a:gd name="T30" fmla="*/ 108 w 118"/>
                <a:gd name="T31" fmla="*/ 120 h 122"/>
                <a:gd name="T32" fmla="*/ 104 w 118"/>
                <a:gd name="T33" fmla="*/ 121 h 122"/>
                <a:gd name="T34" fmla="*/ 99 w 118"/>
                <a:gd name="T35" fmla="*/ 121 h 122"/>
                <a:gd name="T36" fmla="*/ 96 w 118"/>
                <a:gd name="T37" fmla="*/ 120 h 122"/>
                <a:gd name="T38" fmla="*/ 91 w 118"/>
                <a:gd name="T39" fmla="*/ 116 h 122"/>
                <a:gd name="T40" fmla="*/ 85 w 118"/>
                <a:gd name="T41" fmla="*/ 111 h 122"/>
                <a:gd name="T42" fmla="*/ 79 w 118"/>
                <a:gd name="T43" fmla="*/ 104 h 122"/>
                <a:gd name="T44" fmla="*/ 71 w 118"/>
                <a:gd name="T45" fmla="*/ 95 h 122"/>
                <a:gd name="T46" fmla="*/ 62 w 118"/>
                <a:gd name="T47" fmla="*/ 83 h 122"/>
                <a:gd name="T48" fmla="*/ 52 w 118"/>
                <a:gd name="T49" fmla="*/ 71 h 122"/>
                <a:gd name="T50" fmla="*/ 41 w 118"/>
                <a:gd name="T51" fmla="*/ 57 h 122"/>
                <a:gd name="T52" fmla="*/ 31 w 118"/>
                <a:gd name="T53" fmla="*/ 44 h 122"/>
                <a:gd name="T54" fmla="*/ 22 w 118"/>
                <a:gd name="T55" fmla="*/ 33 h 122"/>
                <a:gd name="T56" fmla="*/ 15 w 118"/>
                <a:gd name="T57" fmla="*/ 24 h 122"/>
                <a:gd name="T58" fmla="*/ 9 w 118"/>
                <a:gd name="T59" fmla="*/ 16 h 122"/>
                <a:gd name="T60" fmla="*/ 4 w 118"/>
                <a:gd name="T61" fmla="*/ 10 h 122"/>
                <a:gd name="T62" fmla="*/ 2 w 118"/>
                <a:gd name="T63" fmla="*/ 6 h 122"/>
                <a:gd name="T64" fmla="*/ 0 w 118"/>
                <a:gd name="T65" fmla="*/ 3 h 122"/>
                <a:gd name="T66" fmla="*/ 0 w 118"/>
                <a:gd name="T67" fmla="*/ 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8" h="122">
                  <a:moveTo>
                    <a:pt x="0" y="3"/>
                  </a:moveTo>
                  <a:lnTo>
                    <a:pt x="0" y="1"/>
                  </a:lnTo>
                  <a:lnTo>
                    <a:pt x="2" y="0"/>
                  </a:lnTo>
                  <a:lnTo>
                    <a:pt x="4" y="0"/>
                  </a:lnTo>
                  <a:lnTo>
                    <a:pt x="7" y="0"/>
                  </a:lnTo>
                  <a:lnTo>
                    <a:pt x="11" y="1"/>
                  </a:lnTo>
                  <a:lnTo>
                    <a:pt x="16" y="3"/>
                  </a:lnTo>
                  <a:lnTo>
                    <a:pt x="21" y="5"/>
                  </a:lnTo>
                  <a:lnTo>
                    <a:pt x="27" y="7"/>
                  </a:lnTo>
                  <a:lnTo>
                    <a:pt x="40" y="15"/>
                  </a:lnTo>
                  <a:lnTo>
                    <a:pt x="53" y="23"/>
                  </a:lnTo>
                  <a:lnTo>
                    <a:pt x="60" y="28"/>
                  </a:lnTo>
                  <a:lnTo>
                    <a:pt x="67" y="32"/>
                  </a:lnTo>
                  <a:lnTo>
                    <a:pt x="74" y="37"/>
                  </a:lnTo>
                  <a:lnTo>
                    <a:pt x="81" y="43"/>
                  </a:lnTo>
                  <a:lnTo>
                    <a:pt x="88" y="48"/>
                  </a:lnTo>
                  <a:lnTo>
                    <a:pt x="95" y="53"/>
                  </a:lnTo>
                  <a:lnTo>
                    <a:pt x="100" y="59"/>
                  </a:lnTo>
                  <a:lnTo>
                    <a:pt x="105" y="64"/>
                  </a:lnTo>
                  <a:lnTo>
                    <a:pt x="109" y="69"/>
                  </a:lnTo>
                  <a:lnTo>
                    <a:pt x="112" y="73"/>
                  </a:lnTo>
                  <a:lnTo>
                    <a:pt x="114" y="78"/>
                  </a:lnTo>
                  <a:lnTo>
                    <a:pt x="116" y="83"/>
                  </a:lnTo>
                  <a:lnTo>
                    <a:pt x="117" y="92"/>
                  </a:lnTo>
                  <a:lnTo>
                    <a:pt x="118" y="100"/>
                  </a:lnTo>
                  <a:lnTo>
                    <a:pt x="117" y="106"/>
                  </a:lnTo>
                  <a:lnTo>
                    <a:pt x="116" y="112"/>
                  </a:lnTo>
                  <a:lnTo>
                    <a:pt x="115" y="115"/>
                  </a:lnTo>
                  <a:lnTo>
                    <a:pt x="113" y="117"/>
                  </a:lnTo>
                  <a:lnTo>
                    <a:pt x="112" y="118"/>
                  </a:lnTo>
                  <a:lnTo>
                    <a:pt x="110" y="119"/>
                  </a:lnTo>
                  <a:lnTo>
                    <a:pt x="108" y="120"/>
                  </a:lnTo>
                  <a:lnTo>
                    <a:pt x="106" y="121"/>
                  </a:lnTo>
                  <a:lnTo>
                    <a:pt x="104" y="121"/>
                  </a:lnTo>
                  <a:lnTo>
                    <a:pt x="101" y="122"/>
                  </a:lnTo>
                  <a:lnTo>
                    <a:pt x="99" y="121"/>
                  </a:lnTo>
                  <a:lnTo>
                    <a:pt x="98" y="121"/>
                  </a:lnTo>
                  <a:lnTo>
                    <a:pt x="96" y="120"/>
                  </a:lnTo>
                  <a:lnTo>
                    <a:pt x="93" y="118"/>
                  </a:lnTo>
                  <a:lnTo>
                    <a:pt x="91" y="116"/>
                  </a:lnTo>
                  <a:lnTo>
                    <a:pt x="88" y="114"/>
                  </a:lnTo>
                  <a:lnTo>
                    <a:pt x="85" y="111"/>
                  </a:lnTo>
                  <a:lnTo>
                    <a:pt x="82" y="107"/>
                  </a:lnTo>
                  <a:lnTo>
                    <a:pt x="79" y="104"/>
                  </a:lnTo>
                  <a:lnTo>
                    <a:pt x="75" y="100"/>
                  </a:lnTo>
                  <a:lnTo>
                    <a:pt x="71" y="95"/>
                  </a:lnTo>
                  <a:lnTo>
                    <a:pt x="66" y="90"/>
                  </a:lnTo>
                  <a:lnTo>
                    <a:pt x="62" y="83"/>
                  </a:lnTo>
                  <a:lnTo>
                    <a:pt x="57" y="77"/>
                  </a:lnTo>
                  <a:lnTo>
                    <a:pt x="52" y="71"/>
                  </a:lnTo>
                  <a:lnTo>
                    <a:pt x="47" y="64"/>
                  </a:lnTo>
                  <a:lnTo>
                    <a:pt x="41" y="57"/>
                  </a:lnTo>
                  <a:lnTo>
                    <a:pt x="36" y="50"/>
                  </a:lnTo>
                  <a:lnTo>
                    <a:pt x="31" y="44"/>
                  </a:lnTo>
                  <a:lnTo>
                    <a:pt x="26" y="39"/>
                  </a:lnTo>
                  <a:lnTo>
                    <a:pt x="22" y="33"/>
                  </a:lnTo>
                  <a:lnTo>
                    <a:pt x="18" y="28"/>
                  </a:lnTo>
                  <a:lnTo>
                    <a:pt x="15" y="24"/>
                  </a:lnTo>
                  <a:lnTo>
                    <a:pt x="11" y="20"/>
                  </a:lnTo>
                  <a:lnTo>
                    <a:pt x="9" y="16"/>
                  </a:lnTo>
                  <a:lnTo>
                    <a:pt x="6" y="13"/>
                  </a:lnTo>
                  <a:lnTo>
                    <a:pt x="4" y="10"/>
                  </a:lnTo>
                  <a:lnTo>
                    <a:pt x="3" y="8"/>
                  </a:lnTo>
                  <a:lnTo>
                    <a:pt x="2" y="6"/>
                  </a:lnTo>
                  <a:lnTo>
                    <a:pt x="1" y="4"/>
                  </a:lnTo>
                  <a:lnTo>
                    <a:pt x="0" y="3"/>
                  </a:lnTo>
                  <a:lnTo>
                    <a:pt x="0" y="3"/>
                  </a:lnTo>
                  <a:lnTo>
                    <a:pt x="0" y="3"/>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101" name="Freeform 129"/>
            <p:cNvSpPr/>
            <p:nvPr/>
          </p:nvSpPr>
          <p:spPr bwMode="auto">
            <a:xfrm>
              <a:off x="4291013" y="3151188"/>
              <a:ext cx="309563" cy="388938"/>
            </a:xfrm>
            <a:custGeom>
              <a:avLst/>
              <a:gdLst>
                <a:gd name="T0" fmla="*/ 64 w 195"/>
                <a:gd name="T1" fmla="*/ 41 h 245"/>
                <a:gd name="T2" fmla="*/ 45 w 195"/>
                <a:gd name="T3" fmla="*/ 42 h 245"/>
                <a:gd name="T4" fmla="*/ 29 w 195"/>
                <a:gd name="T5" fmla="*/ 43 h 245"/>
                <a:gd name="T6" fmla="*/ 16 w 195"/>
                <a:gd name="T7" fmla="*/ 44 h 245"/>
                <a:gd name="T8" fmla="*/ 5 w 195"/>
                <a:gd name="T9" fmla="*/ 45 h 245"/>
                <a:gd name="T10" fmla="*/ 0 w 195"/>
                <a:gd name="T11" fmla="*/ 28 h 245"/>
                <a:gd name="T12" fmla="*/ 44 w 195"/>
                <a:gd name="T13" fmla="*/ 22 h 245"/>
                <a:gd name="T14" fmla="*/ 81 w 195"/>
                <a:gd name="T15" fmla="*/ 17 h 245"/>
                <a:gd name="T16" fmla="*/ 108 w 195"/>
                <a:gd name="T17" fmla="*/ 12 h 245"/>
                <a:gd name="T18" fmla="*/ 127 w 195"/>
                <a:gd name="T19" fmla="*/ 9 h 245"/>
                <a:gd name="T20" fmla="*/ 137 w 195"/>
                <a:gd name="T21" fmla="*/ 6 h 245"/>
                <a:gd name="T22" fmla="*/ 144 w 195"/>
                <a:gd name="T23" fmla="*/ 1 h 245"/>
                <a:gd name="T24" fmla="*/ 153 w 195"/>
                <a:gd name="T25" fmla="*/ 0 h 245"/>
                <a:gd name="T26" fmla="*/ 162 w 195"/>
                <a:gd name="T27" fmla="*/ 2 h 245"/>
                <a:gd name="T28" fmla="*/ 174 w 195"/>
                <a:gd name="T29" fmla="*/ 7 h 245"/>
                <a:gd name="T30" fmla="*/ 186 w 195"/>
                <a:gd name="T31" fmla="*/ 15 h 245"/>
                <a:gd name="T32" fmla="*/ 193 w 195"/>
                <a:gd name="T33" fmla="*/ 22 h 245"/>
                <a:gd name="T34" fmla="*/ 195 w 195"/>
                <a:gd name="T35" fmla="*/ 28 h 245"/>
                <a:gd name="T36" fmla="*/ 194 w 195"/>
                <a:gd name="T37" fmla="*/ 43 h 245"/>
                <a:gd name="T38" fmla="*/ 192 w 195"/>
                <a:gd name="T39" fmla="*/ 54 h 245"/>
                <a:gd name="T40" fmla="*/ 191 w 195"/>
                <a:gd name="T41" fmla="*/ 63 h 245"/>
                <a:gd name="T42" fmla="*/ 190 w 195"/>
                <a:gd name="T43" fmla="*/ 76 h 245"/>
                <a:gd name="T44" fmla="*/ 189 w 195"/>
                <a:gd name="T45" fmla="*/ 92 h 245"/>
                <a:gd name="T46" fmla="*/ 190 w 195"/>
                <a:gd name="T47" fmla="*/ 113 h 245"/>
                <a:gd name="T48" fmla="*/ 190 w 195"/>
                <a:gd name="T49" fmla="*/ 136 h 245"/>
                <a:gd name="T50" fmla="*/ 190 w 195"/>
                <a:gd name="T51" fmla="*/ 158 h 245"/>
                <a:gd name="T52" fmla="*/ 190 w 195"/>
                <a:gd name="T53" fmla="*/ 176 h 245"/>
                <a:gd name="T54" fmla="*/ 190 w 195"/>
                <a:gd name="T55" fmla="*/ 191 h 245"/>
                <a:gd name="T56" fmla="*/ 189 w 195"/>
                <a:gd name="T57" fmla="*/ 204 h 245"/>
                <a:gd name="T58" fmla="*/ 188 w 195"/>
                <a:gd name="T59" fmla="*/ 213 h 245"/>
                <a:gd name="T60" fmla="*/ 185 w 195"/>
                <a:gd name="T61" fmla="*/ 229 h 245"/>
                <a:gd name="T62" fmla="*/ 181 w 195"/>
                <a:gd name="T63" fmla="*/ 238 h 245"/>
                <a:gd name="T64" fmla="*/ 176 w 195"/>
                <a:gd name="T65" fmla="*/ 243 h 245"/>
                <a:gd name="T66" fmla="*/ 171 w 195"/>
                <a:gd name="T67" fmla="*/ 245 h 245"/>
                <a:gd name="T68" fmla="*/ 167 w 195"/>
                <a:gd name="T69" fmla="*/ 243 h 245"/>
                <a:gd name="T70" fmla="*/ 162 w 195"/>
                <a:gd name="T71" fmla="*/ 239 h 245"/>
                <a:gd name="T72" fmla="*/ 157 w 195"/>
                <a:gd name="T73" fmla="*/ 232 h 245"/>
                <a:gd name="T74" fmla="*/ 153 w 195"/>
                <a:gd name="T75" fmla="*/ 223 h 245"/>
                <a:gd name="T76" fmla="*/ 150 w 195"/>
                <a:gd name="T77" fmla="*/ 214 h 245"/>
                <a:gd name="T78" fmla="*/ 151 w 195"/>
                <a:gd name="T79" fmla="*/ 204 h 245"/>
                <a:gd name="T80" fmla="*/ 154 w 195"/>
                <a:gd name="T81" fmla="*/ 195 h 245"/>
                <a:gd name="T82" fmla="*/ 155 w 195"/>
                <a:gd name="T83" fmla="*/ 188 h 245"/>
                <a:gd name="T84" fmla="*/ 156 w 195"/>
                <a:gd name="T85" fmla="*/ 176 h 245"/>
                <a:gd name="T86" fmla="*/ 157 w 195"/>
                <a:gd name="T87" fmla="*/ 160 h 245"/>
                <a:gd name="T88" fmla="*/ 158 w 195"/>
                <a:gd name="T89" fmla="*/ 140 h 245"/>
                <a:gd name="T90" fmla="*/ 158 w 195"/>
                <a:gd name="T91" fmla="*/ 117 h 245"/>
                <a:gd name="T92" fmla="*/ 157 w 195"/>
                <a:gd name="T93" fmla="*/ 92 h 245"/>
                <a:gd name="T94" fmla="*/ 155 w 195"/>
                <a:gd name="T95" fmla="*/ 73 h 245"/>
                <a:gd name="T96" fmla="*/ 154 w 195"/>
                <a:gd name="T97" fmla="*/ 58 h 245"/>
                <a:gd name="T98" fmla="*/ 152 w 195"/>
                <a:gd name="T99" fmla="*/ 48 h 245"/>
                <a:gd name="T100" fmla="*/ 149 w 195"/>
                <a:gd name="T101" fmla="*/ 41 h 245"/>
                <a:gd name="T102" fmla="*/ 145 w 195"/>
                <a:gd name="T103" fmla="*/ 38 h 245"/>
                <a:gd name="T104" fmla="*/ 137 w 195"/>
                <a:gd name="T105" fmla="*/ 37 h 245"/>
                <a:gd name="T106" fmla="*/ 126 w 195"/>
                <a:gd name="T107" fmla="*/ 36 h 245"/>
                <a:gd name="T108" fmla="*/ 112 w 195"/>
                <a:gd name="T109" fmla="*/ 37 h 245"/>
                <a:gd name="T110" fmla="*/ 94 w 195"/>
                <a:gd name="T111" fmla="*/ 38 h 245"/>
                <a:gd name="T112" fmla="*/ 80 w 195"/>
                <a:gd name="T113" fmla="*/ 4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5" h="245">
                  <a:moveTo>
                    <a:pt x="80" y="40"/>
                  </a:moveTo>
                  <a:lnTo>
                    <a:pt x="71" y="40"/>
                  </a:lnTo>
                  <a:lnTo>
                    <a:pt x="64" y="41"/>
                  </a:lnTo>
                  <a:lnTo>
                    <a:pt x="58" y="41"/>
                  </a:lnTo>
                  <a:lnTo>
                    <a:pt x="51" y="42"/>
                  </a:lnTo>
                  <a:lnTo>
                    <a:pt x="45" y="42"/>
                  </a:lnTo>
                  <a:lnTo>
                    <a:pt x="40" y="43"/>
                  </a:lnTo>
                  <a:lnTo>
                    <a:pt x="34" y="43"/>
                  </a:lnTo>
                  <a:lnTo>
                    <a:pt x="29" y="43"/>
                  </a:lnTo>
                  <a:lnTo>
                    <a:pt x="24" y="44"/>
                  </a:lnTo>
                  <a:lnTo>
                    <a:pt x="20" y="44"/>
                  </a:lnTo>
                  <a:lnTo>
                    <a:pt x="16" y="44"/>
                  </a:lnTo>
                  <a:lnTo>
                    <a:pt x="12" y="44"/>
                  </a:lnTo>
                  <a:lnTo>
                    <a:pt x="8" y="45"/>
                  </a:lnTo>
                  <a:lnTo>
                    <a:pt x="5" y="45"/>
                  </a:lnTo>
                  <a:lnTo>
                    <a:pt x="2" y="45"/>
                  </a:lnTo>
                  <a:lnTo>
                    <a:pt x="0" y="45"/>
                  </a:lnTo>
                  <a:lnTo>
                    <a:pt x="0" y="28"/>
                  </a:lnTo>
                  <a:lnTo>
                    <a:pt x="15" y="26"/>
                  </a:lnTo>
                  <a:lnTo>
                    <a:pt x="30" y="24"/>
                  </a:lnTo>
                  <a:lnTo>
                    <a:pt x="44" y="22"/>
                  </a:lnTo>
                  <a:lnTo>
                    <a:pt x="57" y="20"/>
                  </a:lnTo>
                  <a:lnTo>
                    <a:pt x="69" y="18"/>
                  </a:lnTo>
                  <a:lnTo>
                    <a:pt x="81" y="17"/>
                  </a:lnTo>
                  <a:lnTo>
                    <a:pt x="91" y="15"/>
                  </a:lnTo>
                  <a:lnTo>
                    <a:pt x="100" y="14"/>
                  </a:lnTo>
                  <a:lnTo>
                    <a:pt x="108" y="12"/>
                  </a:lnTo>
                  <a:lnTo>
                    <a:pt x="116" y="11"/>
                  </a:lnTo>
                  <a:lnTo>
                    <a:pt x="122" y="10"/>
                  </a:lnTo>
                  <a:lnTo>
                    <a:pt x="127" y="9"/>
                  </a:lnTo>
                  <a:lnTo>
                    <a:pt x="131" y="8"/>
                  </a:lnTo>
                  <a:lnTo>
                    <a:pt x="135" y="7"/>
                  </a:lnTo>
                  <a:lnTo>
                    <a:pt x="137" y="6"/>
                  </a:lnTo>
                  <a:lnTo>
                    <a:pt x="139" y="5"/>
                  </a:lnTo>
                  <a:lnTo>
                    <a:pt x="141" y="3"/>
                  </a:lnTo>
                  <a:lnTo>
                    <a:pt x="144" y="1"/>
                  </a:lnTo>
                  <a:lnTo>
                    <a:pt x="147" y="0"/>
                  </a:lnTo>
                  <a:lnTo>
                    <a:pt x="151" y="0"/>
                  </a:lnTo>
                  <a:lnTo>
                    <a:pt x="153" y="0"/>
                  </a:lnTo>
                  <a:lnTo>
                    <a:pt x="156" y="0"/>
                  </a:lnTo>
                  <a:lnTo>
                    <a:pt x="158" y="1"/>
                  </a:lnTo>
                  <a:lnTo>
                    <a:pt x="162" y="2"/>
                  </a:lnTo>
                  <a:lnTo>
                    <a:pt x="165" y="3"/>
                  </a:lnTo>
                  <a:lnTo>
                    <a:pt x="169" y="5"/>
                  </a:lnTo>
                  <a:lnTo>
                    <a:pt x="174" y="7"/>
                  </a:lnTo>
                  <a:lnTo>
                    <a:pt x="178" y="9"/>
                  </a:lnTo>
                  <a:lnTo>
                    <a:pt x="182" y="12"/>
                  </a:lnTo>
                  <a:lnTo>
                    <a:pt x="186" y="15"/>
                  </a:lnTo>
                  <a:lnTo>
                    <a:pt x="189" y="17"/>
                  </a:lnTo>
                  <a:lnTo>
                    <a:pt x="191" y="20"/>
                  </a:lnTo>
                  <a:lnTo>
                    <a:pt x="193" y="22"/>
                  </a:lnTo>
                  <a:lnTo>
                    <a:pt x="194" y="24"/>
                  </a:lnTo>
                  <a:lnTo>
                    <a:pt x="195" y="26"/>
                  </a:lnTo>
                  <a:lnTo>
                    <a:pt x="195" y="28"/>
                  </a:lnTo>
                  <a:lnTo>
                    <a:pt x="195" y="32"/>
                  </a:lnTo>
                  <a:lnTo>
                    <a:pt x="195" y="37"/>
                  </a:lnTo>
                  <a:lnTo>
                    <a:pt x="194" y="43"/>
                  </a:lnTo>
                  <a:lnTo>
                    <a:pt x="193" y="49"/>
                  </a:lnTo>
                  <a:lnTo>
                    <a:pt x="192" y="51"/>
                  </a:lnTo>
                  <a:lnTo>
                    <a:pt x="192" y="54"/>
                  </a:lnTo>
                  <a:lnTo>
                    <a:pt x="192" y="57"/>
                  </a:lnTo>
                  <a:lnTo>
                    <a:pt x="191" y="60"/>
                  </a:lnTo>
                  <a:lnTo>
                    <a:pt x="191" y="63"/>
                  </a:lnTo>
                  <a:lnTo>
                    <a:pt x="190" y="67"/>
                  </a:lnTo>
                  <a:lnTo>
                    <a:pt x="190" y="71"/>
                  </a:lnTo>
                  <a:lnTo>
                    <a:pt x="190" y="76"/>
                  </a:lnTo>
                  <a:lnTo>
                    <a:pt x="190" y="81"/>
                  </a:lnTo>
                  <a:lnTo>
                    <a:pt x="189" y="87"/>
                  </a:lnTo>
                  <a:lnTo>
                    <a:pt x="189" y="92"/>
                  </a:lnTo>
                  <a:lnTo>
                    <a:pt x="189" y="100"/>
                  </a:lnTo>
                  <a:lnTo>
                    <a:pt x="190" y="106"/>
                  </a:lnTo>
                  <a:lnTo>
                    <a:pt x="190" y="113"/>
                  </a:lnTo>
                  <a:lnTo>
                    <a:pt x="190" y="121"/>
                  </a:lnTo>
                  <a:lnTo>
                    <a:pt x="190" y="128"/>
                  </a:lnTo>
                  <a:lnTo>
                    <a:pt x="190" y="136"/>
                  </a:lnTo>
                  <a:lnTo>
                    <a:pt x="190" y="144"/>
                  </a:lnTo>
                  <a:lnTo>
                    <a:pt x="190" y="151"/>
                  </a:lnTo>
                  <a:lnTo>
                    <a:pt x="190" y="158"/>
                  </a:lnTo>
                  <a:lnTo>
                    <a:pt x="190" y="164"/>
                  </a:lnTo>
                  <a:lnTo>
                    <a:pt x="190" y="170"/>
                  </a:lnTo>
                  <a:lnTo>
                    <a:pt x="190" y="176"/>
                  </a:lnTo>
                  <a:lnTo>
                    <a:pt x="190" y="181"/>
                  </a:lnTo>
                  <a:lnTo>
                    <a:pt x="190" y="187"/>
                  </a:lnTo>
                  <a:lnTo>
                    <a:pt x="190" y="191"/>
                  </a:lnTo>
                  <a:lnTo>
                    <a:pt x="190" y="196"/>
                  </a:lnTo>
                  <a:lnTo>
                    <a:pt x="189" y="200"/>
                  </a:lnTo>
                  <a:lnTo>
                    <a:pt x="189" y="204"/>
                  </a:lnTo>
                  <a:lnTo>
                    <a:pt x="189" y="207"/>
                  </a:lnTo>
                  <a:lnTo>
                    <a:pt x="188" y="210"/>
                  </a:lnTo>
                  <a:lnTo>
                    <a:pt x="188" y="213"/>
                  </a:lnTo>
                  <a:lnTo>
                    <a:pt x="187" y="219"/>
                  </a:lnTo>
                  <a:lnTo>
                    <a:pt x="186" y="224"/>
                  </a:lnTo>
                  <a:lnTo>
                    <a:pt x="185" y="229"/>
                  </a:lnTo>
                  <a:lnTo>
                    <a:pt x="184" y="233"/>
                  </a:lnTo>
                  <a:lnTo>
                    <a:pt x="183" y="236"/>
                  </a:lnTo>
                  <a:lnTo>
                    <a:pt x="181" y="238"/>
                  </a:lnTo>
                  <a:lnTo>
                    <a:pt x="180" y="240"/>
                  </a:lnTo>
                  <a:lnTo>
                    <a:pt x="178" y="242"/>
                  </a:lnTo>
                  <a:lnTo>
                    <a:pt x="176" y="243"/>
                  </a:lnTo>
                  <a:lnTo>
                    <a:pt x="174" y="244"/>
                  </a:lnTo>
                  <a:lnTo>
                    <a:pt x="173" y="245"/>
                  </a:lnTo>
                  <a:lnTo>
                    <a:pt x="171" y="245"/>
                  </a:lnTo>
                  <a:lnTo>
                    <a:pt x="169" y="245"/>
                  </a:lnTo>
                  <a:lnTo>
                    <a:pt x="168" y="244"/>
                  </a:lnTo>
                  <a:lnTo>
                    <a:pt x="167" y="243"/>
                  </a:lnTo>
                  <a:lnTo>
                    <a:pt x="166" y="242"/>
                  </a:lnTo>
                  <a:lnTo>
                    <a:pt x="164" y="240"/>
                  </a:lnTo>
                  <a:lnTo>
                    <a:pt x="162" y="239"/>
                  </a:lnTo>
                  <a:lnTo>
                    <a:pt x="160" y="237"/>
                  </a:lnTo>
                  <a:lnTo>
                    <a:pt x="159" y="235"/>
                  </a:lnTo>
                  <a:lnTo>
                    <a:pt x="157" y="232"/>
                  </a:lnTo>
                  <a:lnTo>
                    <a:pt x="156" y="229"/>
                  </a:lnTo>
                  <a:lnTo>
                    <a:pt x="154" y="226"/>
                  </a:lnTo>
                  <a:lnTo>
                    <a:pt x="153" y="223"/>
                  </a:lnTo>
                  <a:lnTo>
                    <a:pt x="152" y="220"/>
                  </a:lnTo>
                  <a:lnTo>
                    <a:pt x="151" y="217"/>
                  </a:lnTo>
                  <a:lnTo>
                    <a:pt x="150" y="214"/>
                  </a:lnTo>
                  <a:lnTo>
                    <a:pt x="150" y="211"/>
                  </a:lnTo>
                  <a:lnTo>
                    <a:pt x="150" y="207"/>
                  </a:lnTo>
                  <a:lnTo>
                    <a:pt x="151" y="204"/>
                  </a:lnTo>
                  <a:lnTo>
                    <a:pt x="152" y="200"/>
                  </a:lnTo>
                  <a:lnTo>
                    <a:pt x="153" y="197"/>
                  </a:lnTo>
                  <a:lnTo>
                    <a:pt x="154" y="195"/>
                  </a:lnTo>
                  <a:lnTo>
                    <a:pt x="154" y="193"/>
                  </a:lnTo>
                  <a:lnTo>
                    <a:pt x="155" y="191"/>
                  </a:lnTo>
                  <a:lnTo>
                    <a:pt x="155" y="188"/>
                  </a:lnTo>
                  <a:lnTo>
                    <a:pt x="156" y="184"/>
                  </a:lnTo>
                  <a:lnTo>
                    <a:pt x="156" y="180"/>
                  </a:lnTo>
                  <a:lnTo>
                    <a:pt x="156" y="176"/>
                  </a:lnTo>
                  <a:lnTo>
                    <a:pt x="157" y="171"/>
                  </a:lnTo>
                  <a:lnTo>
                    <a:pt x="157" y="165"/>
                  </a:lnTo>
                  <a:lnTo>
                    <a:pt x="157" y="160"/>
                  </a:lnTo>
                  <a:lnTo>
                    <a:pt x="158" y="154"/>
                  </a:lnTo>
                  <a:lnTo>
                    <a:pt x="158" y="147"/>
                  </a:lnTo>
                  <a:lnTo>
                    <a:pt x="158" y="140"/>
                  </a:lnTo>
                  <a:lnTo>
                    <a:pt x="158" y="133"/>
                  </a:lnTo>
                  <a:lnTo>
                    <a:pt x="158" y="125"/>
                  </a:lnTo>
                  <a:lnTo>
                    <a:pt x="158" y="117"/>
                  </a:lnTo>
                  <a:lnTo>
                    <a:pt x="158" y="108"/>
                  </a:lnTo>
                  <a:lnTo>
                    <a:pt x="157" y="101"/>
                  </a:lnTo>
                  <a:lnTo>
                    <a:pt x="157" y="92"/>
                  </a:lnTo>
                  <a:lnTo>
                    <a:pt x="156" y="85"/>
                  </a:lnTo>
                  <a:lnTo>
                    <a:pt x="156" y="79"/>
                  </a:lnTo>
                  <a:lnTo>
                    <a:pt x="155" y="73"/>
                  </a:lnTo>
                  <a:lnTo>
                    <a:pt x="155" y="68"/>
                  </a:lnTo>
                  <a:lnTo>
                    <a:pt x="154" y="63"/>
                  </a:lnTo>
                  <a:lnTo>
                    <a:pt x="154" y="58"/>
                  </a:lnTo>
                  <a:lnTo>
                    <a:pt x="153" y="54"/>
                  </a:lnTo>
                  <a:lnTo>
                    <a:pt x="152" y="51"/>
                  </a:lnTo>
                  <a:lnTo>
                    <a:pt x="152" y="48"/>
                  </a:lnTo>
                  <a:lnTo>
                    <a:pt x="151" y="45"/>
                  </a:lnTo>
                  <a:lnTo>
                    <a:pt x="150" y="43"/>
                  </a:lnTo>
                  <a:lnTo>
                    <a:pt x="149" y="41"/>
                  </a:lnTo>
                  <a:lnTo>
                    <a:pt x="149" y="40"/>
                  </a:lnTo>
                  <a:lnTo>
                    <a:pt x="147" y="39"/>
                  </a:lnTo>
                  <a:lnTo>
                    <a:pt x="145" y="38"/>
                  </a:lnTo>
                  <a:lnTo>
                    <a:pt x="143" y="38"/>
                  </a:lnTo>
                  <a:lnTo>
                    <a:pt x="140" y="37"/>
                  </a:lnTo>
                  <a:lnTo>
                    <a:pt x="137" y="37"/>
                  </a:lnTo>
                  <a:lnTo>
                    <a:pt x="134" y="37"/>
                  </a:lnTo>
                  <a:lnTo>
                    <a:pt x="130" y="36"/>
                  </a:lnTo>
                  <a:lnTo>
                    <a:pt x="126" y="36"/>
                  </a:lnTo>
                  <a:lnTo>
                    <a:pt x="122" y="36"/>
                  </a:lnTo>
                  <a:lnTo>
                    <a:pt x="117" y="37"/>
                  </a:lnTo>
                  <a:lnTo>
                    <a:pt x="112" y="37"/>
                  </a:lnTo>
                  <a:lnTo>
                    <a:pt x="106" y="37"/>
                  </a:lnTo>
                  <a:lnTo>
                    <a:pt x="100" y="38"/>
                  </a:lnTo>
                  <a:lnTo>
                    <a:pt x="94" y="38"/>
                  </a:lnTo>
                  <a:lnTo>
                    <a:pt x="87" y="39"/>
                  </a:lnTo>
                  <a:lnTo>
                    <a:pt x="80" y="40"/>
                  </a:lnTo>
                  <a:lnTo>
                    <a:pt x="80" y="40"/>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102" name="Freeform 130"/>
            <p:cNvSpPr/>
            <p:nvPr/>
          </p:nvSpPr>
          <p:spPr bwMode="auto">
            <a:xfrm>
              <a:off x="3937000" y="3008313"/>
              <a:ext cx="271463" cy="74613"/>
            </a:xfrm>
            <a:custGeom>
              <a:avLst/>
              <a:gdLst>
                <a:gd name="T0" fmla="*/ 2 w 171"/>
                <a:gd name="T1" fmla="*/ 29 h 47"/>
                <a:gd name="T2" fmla="*/ 6 w 171"/>
                <a:gd name="T3" fmla="*/ 29 h 47"/>
                <a:gd name="T4" fmla="*/ 13 w 171"/>
                <a:gd name="T5" fmla="*/ 29 h 47"/>
                <a:gd name="T6" fmla="*/ 21 w 171"/>
                <a:gd name="T7" fmla="*/ 28 h 47"/>
                <a:gd name="T8" fmla="*/ 31 w 171"/>
                <a:gd name="T9" fmla="*/ 26 h 47"/>
                <a:gd name="T10" fmla="*/ 43 w 171"/>
                <a:gd name="T11" fmla="*/ 24 h 47"/>
                <a:gd name="T12" fmla="*/ 57 w 171"/>
                <a:gd name="T13" fmla="*/ 20 h 47"/>
                <a:gd name="T14" fmla="*/ 73 w 171"/>
                <a:gd name="T15" fmla="*/ 17 h 47"/>
                <a:gd name="T16" fmla="*/ 91 w 171"/>
                <a:gd name="T17" fmla="*/ 12 h 47"/>
                <a:gd name="T18" fmla="*/ 106 w 171"/>
                <a:gd name="T19" fmla="*/ 8 h 47"/>
                <a:gd name="T20" fmla="*/ 120 w 171"/>
                <a:gd name="T21" fmla="*/ 5 h 47"/>
                <a:gd name="T22" fmla="*/ 131 w 171"/>
                <a:gd name="T23" fmla="*/ 3 h 47"/>
                <a:gd name="T24" fmla="*/ 141 w 171"/>
                <a:gd name="T25" fmla="*/ 1 h 47"/>
                <a:gd name="T26" fmla="*/ 149 w 171"/>
                <a:gd name="T27" fmla="*/ 0 h 47"/>
                <a:gd name="T28" fmla="*/ 155 w 171"/>
                <a:gd name="T29" fmla="*/ 0 h 47"/>
                <a:gd name="T30" fmla="*/ 160 w 171"/>
                <a:gd name="T31" fmla="*/ 0 h 47"/>
                <a:gd name="T32" fmla="*/ 164 w 171"/>
                <a:gd name="T33" fmla="*/ 1 h 47"/>
                <a:gd name="T34" fmla="*/ 168 w 171"/>
                <a:gd name="T35" fmla="*/ 4 h 47"/>
                <a:gd name="T36" fmla="*/ 170 w 171"/>
                <a:gd name="T37" fmla="*/ 6 h 47"/>
                <a:gd name="T38" fmla="*/ 171 w 171"/>
                <a:gd name="T39" fmla="*/ 9 h 47"/>
                <a:gd name="T40" fmla="*/ 171 w 171"/>
                <a:gd name="T41" fmla="*/ 13 h 47"/>
                <a:gd name="T42" fmla="*/ 168 w 171"/>
                <a:gd name="T43" fmla="*/ 19 h 47"/>
                <a:gd name="T44" fmla="*/ 165 w 171"/>
                <a:gd name="T45" fmla="*/ 22 h 47"/>
                <a:gd name="T46" fmla="*/ 162 w 171"/>
                <a:gd name="T47" fmla="*/ 24 h 47"/>
                <a:gd name="T48" fmla="*/ 157 w 171"/>
                <a:gd name="T49" fmla="*/ 26 h 47"/>
                <a:gd name="T50" fmla="*/ 151 w 171"/>
                <a:gd name="T51" fmla="*/ 28 h 47"/>
                <a:gd name="T52" fmla="*/ 144 w 171"/>
                <a:gd name="T53" fmla="*/ 30 h 47"/>
                <a:gd name="T54" fmla="*/ 135 w 171"/>
                <a:gd name="T55" fmla="*/ 32 h 47"/>
                <a:gd name="T56" fmla="*/ 125 w 171"/>
                <a:gd name="T57" fmla="*/ 34 h 47"/>
                <a:gd name="T58" fmla="*/ 113 w 171"/>
                <a:gd name="T59" fmla="*/ 37 h 47"/>
                <a:gd name="T60" fmla="*/ 93 w 171"/>
                <a:gd name="T61" fmla="*/ 41 h 47"/>
                <a:gd name="T62" fmla="*/ 65 w 171"/>
                <a:gd name="T63" fmla="*/ 44 h 47"/>
                <a:gd name="T64" fmla="*/ 39 w 171"/>
                <a:gd name="T65" fmla="*/ 46 h 47"/>
                <a:gd name="T66" fmla="*/ 13 w 171"/>
                <a:gd name="T67" fmla="*/ 47 h 47"/>
                <a:gd name="T68" fmla="*/ 0 w 171"/>
                <a:gd name="T69"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47">
                  <a:moveTo>
                    <a:pt x="0" y="29"/>
                  </a:moveTo>
                  <a:lnTo>
                    <a:pt x="2" y="29"/>
                  </a:lnTo>
                  <a:lnTo>
                    <a:pt x="4" y="29"/>
                  </a:lnTo>
                  <a:lnTo>
                    <a:pt x="6" y="29"/>
                  </a:lnTo>
                  <a:lnTo>
                    <a:pt x="9" y="29"/>
                  </a:lnTo>
                  <a:lnTo>
                    <a:pt x="13" y="29"/>
                  </a:lnTo>
                  <a:lnTo>
                    <a:pt x="17" y="28"/>
                  </a:lnTo>
                  <a:lnTo>
                    <a:pt x="21" y="28"/>
                  </a:lnTo>
                  <a:lnTo>
                    <a:pt x="26" y="27"/>
                  </a:lnTo>
                  <a:lnTo>
                    <a:pt x="31" y="26"/>
                  </a:lnTo>
                  <a:lnTo>
                    <a:pt x="37" y="25"/>
                  </a:lnTo>
                  <a:lnTo>
                    <a:pt x="43" y="24"/>
                  </a:lnTo>
                  <a:lnTo>
                    <a:pt x="50" y="22"/>
                  </a:lnTo>
                  <a:lnTo>
                    <a:pt x="57" y="20"/>
                  </a:lnTo>
                  <a:lnTo>
                    <a:pt x="65" y="19"/>
                  </a:lnTo>
                  <a:lnTo>
                    <a:pt x="73" y="17"/>
                  </a:lnTo>
                  <a:lnTo>
                    <a:pt x="82" y="14"/>
                  </a:lnTo>
                  <a:lnTo>
                    <a:pt x="91" y="12"/>
                  </a:lnTo>
                  <a:lnTo>
                    <a:pt x="99" y="10"/>
                  </a:lnTo>
                  <a:lnTo>
                    <a:pt x="106" y="8"/>
                  </a:lnTo>
                  <a:lnTo>
                    <a:pt x="113" y="7"/>
                  </a:lnTo>
                  <a:lnTo>
                    <a:pt x="120" y="5"/>
                  </a:lnTo>
                  <a:lnTo>
                    <a:pt x="126" y="4"/>
                  </a:lnTo>
                  <a:lnTo>
                    <a:pt x="131" y="3"/>
                  </a:lnTo>
                  <a:lnTo>
                    <a:pt x="137" y="2"/>
                  </a:lnTo>
                  <a:lnTo>
                    <a:pt x="141" y="1"/>
                  </a:lnTo>
                  <a:lnTo>
                    <a:pt x="145" y="1"/>
                  </a:lnTo>
                  <a:lnTo>
                    <a:pt x="149" y="0"/>
                  </a:lnTo>
                  <a:lnTo>
                    <a:pt x="152" y="0"/>
                  </a:lnTo>
                  <a:lnTo>
                    <a:pt x="155" y="0"/>
                  </a:lnTo>
                  <a:lnTo>
                    <a:pt x="158" y="0"/>
                  </a:lnTo>
                  <a:lnTo>
                    <a:pt x="160" y="0"/>
                  </a:lnTo>
                  <a:lnTo>
                    <a:pt x="161" y="0"/>
                  </a:lnTo>
                  <a:lnTo>
                    <a:pt x="164" y="1"/>
                  </a:lnTo>
                  <a:lnTo>
                    <a:pt x="166" y="2"/>
                  </a:lnTo>
                  <a:lnTo>
                    <a:pt x="168" y="4"/>
                  </a:lnTo>
                  <a:lnTo>
                    <a:pt x="169" y="5"/>
                  </a:lnTo>
                  <a:lnTo>
                    <a:pt x="170" y="6"/>
                  </a:lnTo>
                  <a:lnTo>
                    <a:pt x="171" y="8"/>
                  </a:lnTo>
                  <a:lnTo>
                    <a:pt x="171" y="9"/>
                  </a:lnTo>
                  <a:lnTo>
                    <a:pt x="171" y="10"/>
                  </a:lnTo>
                  <a:lnTo>
                    <a:pt x="171" y="13"/>
                  </a:lnTo>
                  <a:lnTo>
                    <a:pt x="169" y="17"/>
                  </a:lnTo>
                  <a:lnTo>
                    <a:pt x="168" y="19"/>
                  </a:lnTo>
                  <a:lnTo>
                    <a:pt x="166" y="22"/>
                  </a:lnTo>
                  <a:lnTo>
                    <a:pt x="165" y="22"/>
                  </a:lnTo>
                  <a:lnTo>
                    <a:pt x="164" y="23"/>
                  </a:lnTo>
                  <a:lnTo>
                    <a:pt x="162" y="24"/>
                  </a:lnTo>
                  <a:lnTo>
                    <a:pt x="160" y="25"/>
                  </a:lnTo>
                  <a:lnTo>
                    <a:pt x="157" y="26"/>
                  </a:lnTo>
                  <a:lnTo>
                    <a:pt x="154" y="27"/>
                  </a:lnTo>
                  <a:lnTo>
                    <a:pt x="151" y="28"/>
                  </a:lnTo>
                  <a:lnTo>
                    <a:pt x="148" y="29"/>
                  </a:lnTo>
                  <a:lnTo>
                    <a:pt x="144" y="30"/>
                  </a:lnTo>
                  <a:lnTo>
                    <a:pt x="140" y="31"/>
                  </a:lnTo>
                  <a:lnTo>
                    <a:pt x="135" y="32"/>
                  </a:lnTo>
                  <a:lnTo>
                    <a:pt x="130" y="33"/>
                  </a:lnTo>
                  <a:lnTo>
                    <a:pt x="125" y="34"/>
                  </a:lnTo>
                  <a:lnTo>
                    <a:pt x="119" y="35"/>
                  </a:lnTo>
                  <a:lnTo>
                    <a:pt x="113" y="37"/>
                  </a:lnTo>
                  <a:lnTo>
                    <a:pt x="107" y="38"/>
                  </a:lnTo>
                  <a:lnTo>
                    <a:pt x="93" y="41"/>
                  </a:lnTo>
                  <a:lnTo>
                    <a:pt x="79" y="43"/>
                  </a:lnTo>
                  <a:lnTo>
                    <a:pt x="65" y="44"/>
                  </a:lnTo>
                  <a:lnTo>
                    <a:pt x="52" y="45"/>
                  </a:lnTo>
                  <a:lnTo>
                    <a:pt x="39" y="46"/>
                  </a:lnTo>
                  <a:lnTo>
                    <a:pt x="26" y="47"/>
                  </a:lnTo>
                  <a:lnTo>
                    <a:pt x="13" y="47"/>
                  </a:lnTo>
                  <a:lnTo>
                    <a:pt x="0" y="47"/>
                  </a:lnTo>
                  <a:lnTo>
                    <a:pt x="0" y="29"/>
                  </a:lnTo>
                  <a:lnTo>
                    <a:pt x="0" y="29"/>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grpSp>
      <p:sp>
        <p:nvSpPr>
          <p:cNvPr id="103" name="Freeform 121"/>
          <p:cNvSpPr/>
          <p:nvPr/>
        </p:nvSpPr>
        <p:spPr bwMode="auto">
          <a:xfrm>
            <a:off x="5078504" y="2136666"/>
            <a:ext cx="462206" cy="1384366"/>
          </a:xfrm>
          <a:custGeom>
            <a:avLst/>
            <a:gdLst>
              <a:gd name="T0" fmla="*/ 108 w 141"/>
              <a:gd name="T1" fmla="*/ 0 h 386"/>
              <a:gd name="T2" fmla="*/ 115 w 141"/>
              <a:gd name="T3" fmla="*/ 0 h 386"/>
              <a:gd name="T4" fmla="*/ 124 w 141"/>
              <a:gd name="T5" fmla="*/ 3 h 386"/>
              <a:gd name="T6" fmla="*/ 135 w 141"/>
              <a:gd name="T7" fmla="*/ 7 h 386"/>
              <a:gd name="T8" fmla="*/ 141 w 141"/>
              <a:gd name="T9" fmla="*/ 21 h 386"/>
              <a:gd name="T10" fmla="*/ 141 w 141"/>
              <a:gd name="T11" fmla="*/ 45 h 386"/>
              <a:gd name="T12" fmla="*/ 140 w 141"/>
              <a:gd name="T13" fmla="*/ 71 h 386"/>
              <a:gd name="T14" fmla="*/ 139 w 141"/>
              <a:gd name="T15" fmla="*/ 99 h 386"/>
              <a:gd name="T16" fmla="*/ 137 w 141"/>
              <a:gd name="T17" fmla="*/ 128 h 386"/>
              <a:gd name="T18" fmla="*/ 134 w 141"/>
              <a:gd name="T19" fmla="*/ 157 h 386"/>
              <a:gd name="T20" fmla="*/ 129 w 141"/>
              <a:gd name="T21" fmla="*/ 186 h 386"/>
              <a:gd name="T22" fmla="*/ 124 w 141"/>
              <a:gd name="T23" fmla="*/ 211 h 386"/>
              <a:gd name="T24" fmla="*/ 117 w 141"/>
              <a:gd name="T25" fmla="*/ 234 h 386"/>
              <a:gd name="T26" fmla="*/ 108 w 141"/>
              <a:gd name="T27" fmla="*/ 257 h 386"/>
              <a:gd name="T28" fmla="*/ 97 w 141"/>
              <a:gd name="T29" fmla="*/ 280 h 386"/>
              <a:gd name="T30" fmla="*/ 85 w 141"/>
              <a:gd name="T31" fmla="*/ 302 h 386"/>
              <a:gd name="T32" fmla="*/ 72 w 141"/>
              <a:gd name="T33" fmla="*/ 323 h 386"/>
              <a:gd name="T34" fmla="*/ 58 w 141"/>
              <a:gd name="T35" fmla="*/ 341 h 386"/>
              <a:gd name="T36" fmla="*/ 45 w 141"/>
              <a:gd name="T37" fmla="*/ 355 h 386"/>
              <a:gd name="T38" fmla="*/ 31 w 141"/>
              <a:gd name="T39" fmla="*/ 367 h 386"/>
              <a:gd name="T40" fmla="*/ 19 w 141"/>
              <a:gd name="T41" fmla="*/ 376 h 386"/>
              <a:gd name="T42" fmla="*/ 10 w 141"/>
              <a:gd name="T43" fmla="*/ 382 h 386"/>
              <a:gd name="T44" fmla="*/ 4 w 141"/>
              <a:gd name="T45" fmla="*/ 385 h 386"/>
              <a:gd name="T46" fmla="*/ 1 w 141"/>
              <a:gd name="T47" fmla="*/ 386 h 386"/>
              <a:gd name="T48" fmla="*/ 0 w 141"/>
              <a:gd name="T49" fmla="*/ 386 h 386"/>
              <a:gd name="T50" fmla="*/ 0 w 141"/>
              <a:gd name="T51" fmla="*/ 385 h 386"/>
              <a:gd name="T52" fmla="*/ 2 w 141"/>
              <a:gd name="T53" fmla="*/ 382 h 386"/>
              <a:gd name="T54" fmla="*/ 4 w 141"/>
              <a:gd name="T55" fmla="*/ 379 h 386"/>
              <a:gd name="T56" fmla="*/ 7 w 141"/>
              <a:gd name="T57" fmla="*/ 375 h 386"/>
              <a:gd name="T58" fmla="*/ 14 w 141"/>
              <a:gd name="T59" fmla="*/ 367 h 386"/>
              <a:gd name="T60" fmla="*/ 25 w 141"/>
              <a:gd name="T61" fmla="*/ 353 h 386"/>
              <a:gd name="T62" fmla="*/ 37 w 141"/>
              <a:gd name="T63" fmla="*/ 335 h 386"/>
              <a:gd name="T64" fmla="*/ 49 w 141"/>
              <a:gd name="T65" fmla="*/ 316 h 386"/>
              <a:gd name="T66" fmla="*/ 61 w 141"/>
              <a:gd name="T67" fmla="*/ 295 h 386"/>
              <a:gd name="T68" fmla="*/ 72 w 141"/>
              <a:gd name="T69" fmla="*/ 272 h 386"/>
              <a:gd name="T70" fmla="*/ 80 w 141"/>
              <a:gd name="T71" fmla="*/ 249 h 386"/>
              <a:gd name="T72" fmla="*/ 88 w 141"/>
              <a:gd name="T73" fmla="*/ 226 h 386"/>
              <a:gd name="T74" fmla="*/ 94 w 141"/>
              <a:gd name="T75" fmla="*/ 203 h 386"/>
              <a:gd name="T76" fmla="*/ 99 w 141"/>
              <a:gd name="T77" fmla="*/ 180 h 386"/>
              <a:gd name="T78" fmla="*/ 104 w 141"/>
              <a:gd name="T79" fmla="*/ 133 h 386"/>
              <a:gd name="T80" fmla="*/ 106 w 141"/>
              <a:gd name="T81" fmla="*/ 87 h 386"/>
              <a:gd name="T82" fmla="*/ 106 w 141"/>
              <a:gd name="T83" fmla="*/ 66 h 386"/>
              <a:gd name="T84" fmla="*/ 106 w 141"/>
              <a:gd name="T85" fmla="*/ 48 h 386"/>
              <a:gd name="T86" fmla="*/ 105 w 141"/>
              <a:gd name="T87" fmla="*/ 33 h 386"/>
              <a:gd name="T88" fmla="*/ 104 w 141"/>
              <a:gd name="T89" fmla="*/ 21 h 386"/>
              <a:gd name="T90" fmla="*/ 102 w 141"/>
              <a:gd name="T91" fmla="*/ 13 h 386"/>
              <a:gd name="T92" fmla="*/ 102 w 141"/>
              <a:gd name="T93" fmla="*/ 7 h 386"/>
              <a:gd name="T94" fmla="*/ 103 w 141"/>
              <a:gd name="T95" fmla="*/ 3 h 386"/>
              <a:gd name="T96" fmla="*/ 106 w 141"/>
              <a:gd name="T97"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1" h="386">
                <a:moveTo>
                  <a:pt x="106" y="0"/>
                </a:moveTo>
                <a:lnTo>
                  <a:pt x="108" y="0"/>
                </a:lnTo>
                <a:lnTo>
                  <a:pt x="111" y="0"/>
                </a:lnTo>
                <a:lnTo>
                  <a:pt x="115" y="0"/>
                </a:lnTo>
                <a:lnTo>
                  <a:pt x="119" y="1"/>
                </a:lnTo>
                <a:lnTo>
                  <a:pt x="124" y="3"/>
                </a:lnTo>
                <a:lnTo>
                  <a:pt x="129" y="5"/>
                </a:lnTo>
                <a:lnTo>
                  <a:pt x="135" y="7"/>
                </a:lnTo>
                <a:lnTo>
                  <a:pt x="141" y="10"/>
                </a:lnTo>
                <a:lnTo>
                  <a:pt x="141" y="21"/>
                </a:lnTo>
                <a:lnTo>
                  <a:pt x="141" y="33"/>
                </a:lnTo>
                <a:lnTo>
                  <a:pt x="141" y="45"/>
                </a:lnTo>
                <a:lnTo>
                  <a:pt x="140" y="58"/>
                </a:lnTo>
                <a:lnTo>
                  <a:pt x="140" y="71"/>
                </a:lnTo>
                <a:lnTo>
                  <a:pt x="140" y="85"/>
                </a:lnTo>
                <a:lnTo>
                  <a:pt x="139" y="99"/>
                </a:lnTo>
                <a:lnTo>
                  <a:pt x="138" y="113"/>
                </a:lnTo>
                <a:lnTo>
                  <a:pt x="137" y="128"/>
                </a:lnTo>
                <a:lnTo>
                  <a:pt x="136" y="143"/>
                </a:lnTo>
                <a:lnTo>
                  <a:pt x="134" y="157"/>
                </a:lnTo>
                <a:lnTo>
                  <a:pt x="131" y="172"/>
                </a:lnTo>
                <a:lnTo>
                  <a:pt x="129" y="186"/>
                </a:lnTo>
                <a:lnTo>
                  <a:pt x="126" y="199"/>
                </a:lnTo>
                <a:lnTo>
                  <a:pt x="124" y="211"/>
                </a:lnTo>
                <a:lnTo>
                  <a:pt x="121" y="223"/>
                </a:lnTo>
                <a:lnTo>
                  <a:pt x="117" y="234"/>
                </a:lnTo>
                <a:lnTo>
                  <a:pt x="113" y="246"/>
                </a:lnTo>
                <a:lnTo>
                  <a:pt x="108" y="257"/>
                </a:lnTo>
                <a:lnTo>
                  <a:pt x="103" y="269"/>
                </a:lnTo>
                <a:lnTo>
                  <a:pt x="97" y="280"/>
                </a:lnTo>
                <a:lnTo>
                  <a:pt x="92" y="291"/>
                </a:lnTo>
                <a:lnTo>
                  <a:pt x="85" y="302"/>
                </a:lnTo>
                <a:lnTo>
                  <a:pt x="79" y="313"/>
                </a:lnTo>
                <a:lnTo>
                  <a:pt x="72" y="323"/>
                </a:lnTo>
                <a:lnTo>
                  <a:pt x="65" y="332"/>
                </a:lnTo>
                <a:lnTo>
                  <a:pt x="58" y="341"/>
                </a:lnTo>
                <a:lnTo>
                  <a:pt x="51" y="348"/>
                </a:lnTo>
                <a:lnTo>
                  <a:pt x="45" y="355"/>
                </a:lnTo>
                <a:lnTo>
                  <a:pt x="38" y="361"/>
                </a:lnTo>
                <a:lnTo>
                  <a:pt x="31" y="367"/>
                </a:lnTo>
                <a:lnTo>
                  <a:pt x="25" y="372"/>
                </a:lnTo>
                <a:lnTo>
                  <a:pt x="19" y="376"/>
                </a:lnTo>
                <a:lnTo>
                  <a:pt x="14" y="379"/>
                </a:lnTo>
                <a:lnTo>
                  <a:pt x="10" y="382"/>
                </a:lnTo>
                <a:lnTo>
                  <a:pt x="6" y="384"/>
                </a:lnTo>
                <a:lnTo>
                  <a:pt x="4" y="385"/>
                </a:lnTo>
                <a:lnTo>
                  <a:pt x="2" y="386"/>
                </a:lnTo>
                <a:lnTo>
                  <a:pt x="1" y="386"/>
                </a:lnTo>
                <a:lnTo>
                  <a:pt x="0" y="386"/>
                </a:lnTo>
                <a:lnTo>
                  <a:pt x="0" y="386"/>
                </a:lnTo>
                <a:lnTo>
                  <a:pt x="0" y="385"/>
                </a:lnTo>
                <a:lnTo>
                  <a:pt x="0" y="385"/>
                </a:lnTo>
                <a:lnTo>
                  <a:pt x="1" y="384"/>
                </a:lnTo>
                <a:lnTo>
                  <a:pt x="2" y="382"/>
                </a:lnTo>
                <a:lnTo>
                  <a:pt x="3" y="381"/>
                </a:lnTo>
                <a:lnTo>
                  <a:pt x="4" y="379"/>
                </a:lnTo>
                <a:lnTo>
                  <a:pt x="5" y="377"/>
                </a:lnTo>
                <a:lnTo>
                  <a:pt x="7" y="375"/>
                </a:lnTo>
                <a:lnTo>
                  <a:pt x="9" y="373"/>
                </a:lnTo>
                <a:lnTo>
                  <a:pt x="14" y="367"/>
                </a:lnTo>
                <a:lnTo>
                  <a:pt x="19" y="360"/>
                </a:lnTo>
                <a:lnTo>
                  <a:pt x="25" y="353"/>
                </a:lnTo>
                <a:lnTo>
                  <a:pt x="31" y="344"/>
                </a:lnTo>
                <a:lnTo>
                  <a:pt x="37" y="335"/>
                </a:lnTo>
                <a:lnTo>
                  <a:pt x="43" y="326"/>
                </a:lnTo>
                <a:lnTo>
                  <a:pt x="49" y="316"/>
                </a:lnTo>
                <a:lnTo>
                  <a:pt x="55" y="306"/>
                </a:lnTo>
                <a:lnTo>
                  <a:pt x="61" y="295"/>
                </a:lnTo>
                <a:lnTo>
                  <a:pt x="66" y="284"/>
                </a:lnTo>
                <a:lnTo>
                  <a:pt x="72" y="272"/>
                </a:lnTo>
                <a:lnTo>
                  <a:pt x="76" y="261"/>
                </a:lnTo>
                <a:lnTo>
                  <a:pt x="80" y="249"/>
                </a:lnTo>
                <a:lnTo>
                  <a:pt x="84" y="238"/>
                </a:lnTo>
                <a:lnTo>
                  <a:pt x="88" y="226"/>
                </a:lnTo>
                <a:lnTo>
                  <a:pt x="91" y="215"/>
                </a:lnTo>
                <a:lnTo>
                  <a:pt x="94" y="203"/>
                </a:lnTo>
                <a:lnTo>
                  <a:pt x="97" y="192"/>
                </a:lnTo>
                <a:lnTo>
                  <a:pt x="99" y="180"/>
                </a:lnTo>
                <a:lnTo>
                  <a:pt x="102" y="156"/>
                </a:lnTo>
                <a:lnTo>
                  <a:pt x="104" y="133"/>
                </a:lnTo>
                <a:lnTo>
                  <a:pt x="106" y="110"/>
                </a:lnTo>
                <a:lnTo>
                  <a:pt x="106" y="87"/>
                </a:lnTo>
                <a:lnTo>
                  <a:pt x="106" y="76"/>
                </a:lnTo>
                <a:lnTo>
                  <a:pt x="106" y="66"/>
                </a:lnTo>
                <a:lnTo>
                  <a:pt x="106" y="57"/>
                </a:lnTo>
                <a:lnTo>
                  <a:pt x="106" y="48"/>
                </a:lnTo>
                <a:lnTo>
                  <a:pt x="106" y="40"/>
                </a:lnTo>
                <a:lnTo>
                  <a:pt x="105" y="33"/>
                </a:lnTo>
                <a:lnTo>
                  <a:pt x="105" y="27"/>
                </a:lnTo>
                <a:lnTo>
                  <a:pt x="104" y="21"/>
                </a:lnTo>
                <a:lnTo>
                  <a:pt x="103" y="17"/>
                </a:lnTo>
                <a:lnTo>
                  <a:pt x="102" y="13"/>
                </a:lnTo>
                <a:lnTo>
                  <a:pt x="102" y="10"/>
                </a:lnTo>
                <a:lnTo>
                  <a:pt x="102" y="7"/>
                </a:lnTo>
                <a:lnTo>
                  <a:pt x="103" y="5"/>
                </a:lnTo>
                <a:lnTo>
                  <a:pt x="103" y="3"/>
                </a:lnTo>
                <a:lnTo>
                  <a:pt x="105" y="1"/>
                </a:lnTo>
                <a:lnTo>
                  <a:pt x="106" y="0"/>
                </a:lnTo>
                <a:lnTo>
                  <a:pt x="106" y="0"/>
                </a:lnTo>
              </a:path>
            </a:pathLst>
          </a:custGeom>
          <a:solidFill>
            <a:srgbClr val="FF0000"/>
          </a:solidFill>
          <a:ln w="19050">
            <a:solidFill>
              <a:srgbClr val="FF0000"/>
            </a:solidFill>
            <a:prstDash val="solid"/>
            <a:round/>
          </a:ln>
        </p:spPr>
        <p:txBody>
          <a:bodyPr vert="horz" wrap="square" lIns="91440" tIns="45720" rIns="91440" bIns="45720" numCol="1" anchor="t" anchorCtr="0" compatLnSpc="1"/>
          <a:lstStyle/>
          <a:p>
            <a:endParaRPr lang="zh-CN" altLang="en-US"/>
          </a:p>
        </p:txBody>
      </p:sp>
      <p:sp>
        <p:nvSpPr>
          <p:cNvPr id="104" name="Freeform 122"/>
          <p:cNvSpPr/>
          <p:nvPr/>
        </p:nvSpPr>
        <p:spPr bwMode="auto">
          <a:xfrm>
            <a:off x="6075032" y="2011142"/>
            <a:ext cx="885074" cy="182910"/>
          </a:xfrm>
          <a:custGeom>
            <a:avLst/>
            <a:gdLst>
              <a:gd name="T0" fmla="*/ 4 w 270"/>
              <a:gd name="T1" fmla="*/ 47 h 51"/>
              <a:gd name="T2" fmla="*/ 1 w 270"/>
              <a:gd name="T3" fmla="*/ 42 h 51"/>
              <a:gd name="T4" fmla="*/ 0 w 270"/>
              <a:gd name="T5" fmla="*/ 39 h 51"/>
              <a:gd name="T6" fmla="*/ 2 w 270"/>
              <a:gd name="T7" fmla="*/ 37 h 51"/>
              <a:gd name="T8" fmla="*/ 4 w 270"/>
              <a:gd name="T9" fmla="*/ 35 h 51"/>
              <a:gd name="T10" fmla="*/ 8 w 270"/>
              <a:gd name="T11" fmla="*/ 34 h 51"/>
              <a:gd name="T12" fmla="*/ 12 w 270"/>
              <a:gd name="T13" fmla="*/ 32 h 51"/>
              <a:gd name="T14" fmla="*/ 16 w 270"/>
              <a:gd name="T15" fmla="*/ 31 h 51"/>
              <a:gd name="T16" fmla="*/ 22 w 270"/>
              <a:gd name="T17" fmla="*/ 30 h 51"/>
              <a:gd name="T18" fmla="*/ 30 w 270"/>
              <a:gd name="T19" fmla="*/ 29 h 51"/>
              <a:gd name="T20" fmla="*/ 39 w 270"/>
              <a:gd name="T21" fmla="*/ 28 h 51"/>
              <a:gd name="T22" fmla="*/ 51 w 270"/>
              <a:gd name="T23" fmla="*/ 26 h 51"/>
              <a:gd name="T24" fmla="*/ 64 w 270"/>
              <a:gd name="T25" fmla="*/ 25 h 51"/>
              <a:gd name="T26" fmla="*/ 78 w 270"/>
              <a:gd name="T27" fmla="*/ 22 h 51"/>
              <a:gd name="T28" fmla="*/ 95 w 270"/>
              <a:gd name="T29" fmla="*/ 20 h 51"/>
              <a:gd name="T30" fmla="*/ 110 w 270"/>
              <a:gd name="T31" fmla="*/ 17 h 51"/>
              <a:gd name="T32" fmla="*/ 125 w 270"/>
              <a:gd name="T33" fmla="*/ 15 h 51"/>
              <a:gd name="T34" fmla="*/ 139 w 270"/>
              <a:gd name="T35" fmla="*/ 13 h 51"/>
              <a:gd name="T36" fmla="*/ 151 w 270"/>
              <a:gd name="T37" fmla="*/ 11 h 51"/>
              <a:gd name="T38" fmla="*/ 162 w 270"/>
              <a:gd name="T39" fmla="*/ 9 h 51"/>
              <a:gd name="T40" fmla="*/ 171 w 270"/>
              <a:gd name="T41" fmla="*/ 7 h 51"/>
              <a:gd name="T42" fmla="*/ 180 w 270"/>
              <a:gd name="T43" fmla="*/ 5 h 51"/>
              <a:gd name="T44" fmla="*/ 196 w 270"/>
              <a:gd name="T45" fmla="*/ 3 h 51"/>
              <a:gd name="T46" fmla="*/ 218 w 270"/>
              <a:gd name="T47" fmla="*/ 0 h 51"/>
              <a:gd name="T48" fmla="*/ 237 w 270"/>
              <a:gd name="T49" fmla="*/ 0 h 51"/>
              <a:gd name="T50" fmla="*/ 251 w 270"/>
              <a:gd name="T51" fmla="*/ 3 h 51"/>
              <a:gd name="T52" fmla="*/ 260 w 270"/>
              <a:gd name="T53" fmla="*/ 6 h 51"/>
              <a:gd name="T54" fmla="*/ 265 w 270"/>
              <a:gd name="T55" fmla="*/ 10 h 51"/>
              <a:gd name="T56" fmla="*/ 268 w 270"/>
              <a:gd name="T57" fmla="*/ 13 h 51"/>
              <a:gd name="T58" fmla="*/ 270 w 270"/>
              <a:gd name="T59" fmla="*/ 17 h 51"/>
              <a:gd name="T60" fmla="*/ 270 w 270"/>
              <a:gd name="T61" fmla="*/ 20 h 51"/>
              <a:gd name="T62" fmla="*/ 268 w 270"/>
              <a:gd name="T63" fmla="*/ 21 h 51"/>
              <a:gd name="T64" fmla="*/ 264 w 270"/>
              <a:gd name="T65" fmla="*/ 23 h 51"/>
              <a:gd name="T66" fmla="*/ 258 w 270"/>
              <a:gd name="T67" fmla="*/ 25 h 51"/>
              <a:gd name="T68" fmla="*/ 251 w 270"/>
              <a:gd name="T69" fmla="*/ 27 h 51"/>
              <a:gd name="T70" fmla="*/ 241 w 270"/>
              <a:gd name="T71" fmla="*/ 28 h 51"/>
              <a:gd name="T72" fmla="*/ 229 w 270"/>
              <a:gd name="T73" fmla="*/ 30 h 51"/>
              <a:gd name="T74" fmla="*/ 216 w 270"/>
              <a:gd name="T75" fmla="*/ 32 h 51"/>
              <a:gd name="T76" fmla="*/ 145 w 270"/>
              <a:gd name="T77" fmla="*/ 40 h 51"/>
              <a:gd name="T78" fmla="*/ 74 w 270"/>
              <a:gd name="T79" fmla="*/ 48 h 51"/>
              <a:gd name="T80" fmla="*/ 59 w 270"/>
              <a:gd name="T81" fmla="*/ 49 h 51"/>
              <a:gd name="T82" fmla="*/ 46 w 270"/>
              <a:gd name="T83" fmla="*/ 50 h 51"/>
              <a:gd name="T84" fmla="*/ 35 w 270"/>
              <a:gd name="T85" fmla="*/ 51 h 51"/>
              <a:gd name="T86" fmla="*/ 25 w 270"/>
              <a:gd name="T87" fmla="*/ 51 h 51"/>
              <a:gd name="T88" fmla="*/ 18 w 270"/>
              <a:gd name="T89" fmla="*/ 51 h 51"/>
              <a:gd name="T90" fmla="*/ 13 w 270"/>
              <a:gd name="T91" fmla="*/ 50 h 51"/>
              <a:gd name="T92" fmla="*/ 9 w 270"/>
              <a:gd name="T93" fmla="*/ 50 h 51"/>
              <a:gd name="T94" fmla="*/ 8 w 270"/>
              <a:gd name="T95" fmla="*/ 4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0" h="51">
                <a:moveTo>
                  <a:pt x="8" y="49"/>
                </a:moveTo>
                <a:lnTo>
                  <a:pt x="4" y="47"/>
                </a:lnTo>
                <a:lnTo>
                  <a:pt x="2" y="45"/>
                </a:lnTo>
                <a:lnTo>
                  <a:pt x="1" y="42"/>
                </a:lnTo>
                <a:lnTo>
                  <a:pt x="0" y="40"/>
                </a:lnTo>
                <a:lnTo>
                  <a:pt x="0" y="39"/>
                </a:lnTo>
                <a:lnTo>
                  <a:pt x="1" y="38"/>
                </a:lnTo>
                <a:lnTo>
                  <a:pt x="2" y="37"/>
                </a:lnTo>
                <a:lnTo>
                  <a:pt x="2" y="36"/>
                </a:lnTo>
                <a:lnTo>
                  <a:pt x="4" y="35"/>
                </a:lnTo>
                <a:lnTo>
                  <a:pt x="6" y="35"/>
                </a:lnTo>
                <a:lnTo>
                  <a:pt x="8" y="34"/>
                </a:lnTo>
                <a:lnTo>
                  <a:pt x="10" y="33"/>
                </a:lnTo>
                <a:lnTo>
                  <a:pt x="12" y="32"/>
                </a:lnTo>
                <a:lnTo>
                  <a:pt x="14" y="32"/>
                </a:lnTo>
                <a:lnTo>
                  <a:pt x="16" y="31"/>
                </a:lnTo>
                <a:lnTo>
                  <a:pt x="19" y="31"/>
                </a:lnTo>
                <a:lnTo>
                  <a:pt x="22" y="30"/>
                </a:lnTo>
                <a:lnTo>
                  <a:pt x="26" y="30"/>
                </a:lnTo>
                <a:lnTo>
                  <a:pt x="30" y="29"/>
                </a:lnTo>
                <a:lnTo>
                  <a:pt x="34" y="29"/>
                </a:lnTo>
                <a:lnTo>
                  <a:pt x="39" y="28"/>
                </a:lnTo>
                <a:lnTo>
                  <a:pt x="45" y="27"/>
                </a:lnTo>
                <a:lnTo>
                  <a:pt x="51" y="26"/>
                </a:lnTo>
                <a:lnTo>
                  <a:pt x="57" y="26"/>
                </a:lnTo>
                <a:lnTo>
                  <a:pt x="64" y="25"/>
                </a:lnTo>
                <a:lnTo>
                  <a:pt x="71" y="23"/>
                </a:lnTo>
                <a:lnTo>
                  <a:pt x="78" y="22"/>
                </a:lnTo>
                <a:lnTo>
                  <a:pt x="87" y="21"/>
                </a:lnTo>
                <a:lnTo>
                  <a:pt x="95" y="20"/>
                </a:lnTo>
                <a:lnTo>
                  <a:pt x="103" y="18"/>
                </a:lnTo>
                <a:lnTo>
                  <a:pt x="110" y="17"/>
                </a:lnTo>
                <a:lnTo>
                  <a:pt x="118" y="16"/>
                </a:lnTo>
                <a:lnTo>
                  <a:pt x="125" y="15"/>
                </a:lnTo>
                <a:lnTo>
                  <a:pt x="132" y="14"/>
                </a:lnTo>
                <a:lnTo>
                  <a:pt x="139" y="13"/>
                </a:lnTo>
                <a:lnTo>
                  <a:pt x="145" y="12"/>
                </a:lnTo>
                <a:lnTo>
                  <a:pt x="151" y="11"/>
                </a:lnTo>
                <a:lnTo>
                  <a:pt x="156" y="10"/>
                </a:lnTo>
                <a:lnTo>
                  <a:pt x="162" y="9"/>
                </a:lnTo>
                <a:lnTo>
                  <a:pt x="167" y="8"/>
                </a:lnTo>
                <a:lnTo>
                  <a:pt x="171" y="7"/>
                </a:lnTo>
                <a:lnTo>
                  <a:pt x="176" y="6"/>
                </a:lnTo>
                <a:lnTo>
                  <a:pt x="180" y="5"/>
                </a:lnTo>
                <a:lnTo>
                  <a:pt x="184" y="4"/>
                </a:lnTo>
                <a:lnTo>
                  <a:pt x="196" y="3"/>
                </a:lnTo>
                <a:lnTo>
                  <a:pt x="208" y="1"/>
                </a:lnTo>
                <a:lnTo>
                  <a:pt x="218" y="0"/>
                </a:lnTo>
                <a:lnTo>
                  <a:pt x="228" y="0"/>
                </a:lnTo>
                <a:lnTo>
                  <a:pt x="237" y="0"/>
                </a:lnTo>
                <a:lnTo>
                  <a:pt x="245" y="1"/>
                </a:lnTo>
                <a:lnTo>
                  <a:pt x="251" y="3"/>
                </a:lnTo>
                <a:lnTo>
                  <a:pt x="258" y="4"/>
                </a:lnTo>
                <a:lnTo>
                  <a:pt x="260" y="6"/>
                </a:lnTo>
                <a:lnTo>
                  <a:pt x="263" y="8"/>
                </a:lnTo>
                <a:lnTo>
                  <a:pt x="265" y="10"/>
                </a:lnTo>
                <a:lnTo>
                  <a:pt x="266" y="12"/>
                </a:lnTo>
                <a:lnTo>
                  <a:pt x="268" y="13"/>
                </a:lnTo>
                <a:lnTo>
                  <a:pt x="269" y="15"/>
                </a:lnTo>
                <a:lnTo>
                  <a:pt x="270" y="17"/>
                </a:lnTo>
                <a:lnTo>
                  <a:pt x="270" y="19"/>
                </a:lnTo>
                <a:lnTo>
                  <a:pt x="270" y="20"/>
                </a:lnTo>
                <a:lnTo>
                  <a:pt x="269" y="20"/>
                </a:lnTo>
                <a:lnTo>
                  <a:pt x="268" y="21"/>
                </a:lnTo>
                <a:lnTo>
                  <a:pt x="266" y="22"/>
                </a:lnTo>
                <a:lnTo>
                  <a:pt x="264" y="23"/>
                </a:lnTo>
                <a:lnTo>
                  <a:pt x="261" y="24"/>
                </a:lnTo>
                <a:lnTo>
                  <a:pt x="258" y="25"/>
                </a:lnTo>
                <a:lnTo>
                  <a:pt x="255" y="26"/>
                </a:lnTo>
                <a:lnTo>
                  <a:pt x="251" y="27"/>
                </a:lnTo>
                <a:lnTo>
                  <a:pt x="246" y="27"/>
                </a:lnTo>
                <a:lnTo>
                  <a:pt x="241" y="28"/>
                </a:lnTo>
                <a:lnTo>
                  <a:pt x="236" y="29"/>
                </a:lnTo>
                <a:lnTo>
                  <a:pt x="229" y="30"/>
                </a:lnTo>
                <a:lnTo>
                  <a:pt x="223" y="31"/>
                </a:lnTo>
                <a:lnTo>
                  <a:pt x="216" y="32"/>
                </a:lnTo>
                <a:lnTo>
                  <a:pt x="208" y="33"/>
                </a:lnTo>
                <a:lnTo>
                  <a:pt x="145" y="40"/>
                </a:lnTo>
                <a:lnTo>
                  <a:pt x="82" y="47"/>
                </a:lnTo>
                <a:lnTo>
                  <a:pt x="74" y="48"/>
                </a:lnTo>
                <a:lnTo>
                  <a:pt x="66" y="49"/>
                </a:lnTo>
                <a:lnTo>
                  <a:pt x="59" y="49"/>
                </a:lnTo>
                <a:lnTo>
                  <a:pt x="52" y="50"/>
                </a:lnTo>
                <a:lnTo>
                  <a:pt x="46" y="50"/>
                </a:lnTo>
                <a:lnTo>
                  <a:pt x="40" y="50"/>
                </a:lnTo>
                <a:lnTo>
                  <a:pt x="35" y="51"/>
                </a:lnTo>
                <a:lnTo>
                  <a:pt x="30" y="51"/>
                </a:lnTo>
                <a:lnTo>
                  <a:pt x="25" y="51"/>
                </a:lnTo>
                <a:lnTo>
                  <a:pt x="22" y="51"/>
                </a:lnTo>
                <a:lnTo>
                  <a:pt x="18" y="51"/>
                </a:lnTo>
                <a:lnTo>
                  <a:pt x="15" y="51"/>
                </a:lnTo>
                <a:lnTo>
                  <a:pt x="13" y="50"/>
                </a:lnTo>
                <a:lnTo>
                  <a:pt x="10" y="50"/>
                </a:lnTo>
                <a:lnTo>
                  <a:pt x="9" y="50"/>
                </a:lnTo>
                <a:lnTo>
                  <a:pt x="8" y="49"/>
                </a:lnTo>
                <a:lnTo>
                  <a:pt x="8" y="49"/>
                </a:lnTo>
              </a:path>
            </a:pathLst>
          </a:custGeom>
          <a:solidFill>
            <a:srgbClr val="FF0000"/>
          </a:solidFill>
          <a:ln w="19050">
            <a:solidFill>
              <a:srgbClr val="FF0000"/>
            </a:solidFill>
            <a:prstDash val="solid"/>
            <a:round/>
          </a:ln>
        </p:spPr>
        <p:txBody>
          <a:bodyPr vert="horz" wrap="square" lIns="91440" tIns="45720" rIns="91440" bIns="45720" numCol="1" anchor="t" anchorCtr="0" compatLnSpc="1"/>
          <a:lstStyle/>
          <a:p>
            <a:endParaRPr lang="zh-CN" altLang="en-US"/>
          </a:p>
        </p:txBody>
      </p:sp>
      <p:sp>
        <p:nvSpPr>
          <p:cNvPr id="105" name="Freeform 123"/>
          <p:cNvSpPr/>
          <p:nvPr/>
        </p:nvSpPr>
        <p:spPr bwMode="auto">
          <a:xfrm>
            <a:off x="6333997" y="2111562"/>
            <a:ext cx="229464" cy="372990"/>
          </a:xfrm>
          <a:custGeom>
            <a:avLst/>
            <a:gdLst>
              <a:gd name="T0" fmla="*/ 15 w 70"/>
              <a:gd name="T1" fmla="*/ 104 h 104"/>
              <a:gd name="T2" fmla="*/ 0 w 70"/>
              <a:gd name="T3" fmla="*/ 104 h 104"/>
              <a:gd name="T4" fmla="*/ 3 w 70"/>
              <a:gd name="T5" fmla="*/ 96 h 104"/>
              <a:gd name="T6" fmla="*/ 6 w 70"/>
              <a:gd name="T7" fmla="*/ 88 h 104"/>
              <a:gd name="T8" fmla="*/ 9 w 70"/>
              <a:gd name="T9" fmla="*/ 81 h 104"/>
              <a:gd name="T10" fmla="*/ 12 w 70"/>
              <a:gd name="T11" fmla="*/ 74 h 104"/>
              <a:gd name="T12" fmla="*/ 14 w 70"/>
              <a:gd name="T13" fmla="*/ 67 h 104"/>
              <a:gd name="T14" fmla="*/ 16 w 70"/>
              <a:gd name="T15" fmla="*/ 61 h 104"/>
              <a:gd name="T16" fmla="*/ 18 w 70"/>
              <a:gd name="T17" fmla="*/ 56 h 104"/>
              <a:gd name="T18" fmla="*/ 20 w 70"/>
              <a:gd name="T19" fmla="*/ 51 h 104"/>
              <a:gd name="T20" fmla="*/ 22 w 70"/>
              <a:gd name="T21" fmla="*/ 46 h 104"/>
              <a:gd name="T22" fmla="*/ 23 w 70"/>
              <a:gd name="T23" fmla="*/ 42 h 104"/>
              <a:gd name="T24" fmla="*/ 24 w 70"/>
              <a:gd name="T25" fmla="*/ 38 h 104"/>
              <a:gd name="T26" fmla="*/ 25 w 70"/>
              <a:gd name="T27" fmla="*/ 35 h 104"/>
              <a:gd name="T28" fmla="*/ 26 w 70"/>
              <a:gd name="T29" fmla="*/ 32 h 104"/>
              <a:gd name="T30" fmla="*/ 27 w 70"/>
              <a:gd name="T31" fmla="*/ 30 h 104"/>
              <a:gd name="T32" fmla="*/ 27 w 70"/>
              <a:gd name="T33" fmla="*/ 28 h 104"/>
              <a:gd name="T34" fmla="*/ 27 w 70"/>
              <a:gd name="T35" fmla="*/ 26 h 104"/>
              <a:gd name="T36" fmla="*/ 27 w 70"/>
              <a:gd name="T37" fmla="*/ 21 h 104"/>
              <a:gd name="T38" fmla="*/ 27 w 70"/>
              <a:gd name="T39" fmla="*/ 15 h 104"/>
              <a:gd name="T40" fmla="*/ 27 w 70"/>
              <a:gd name="T41" fmla="*/ 12 h 104"/>
              <a:gd name="T42" fmla="*/ 26 w 70"/>
              <a:gd name="T43" fmla="*/ 8 h 104"/>
              <a:gd name="T44" fmla="*/ 26 w 70"/>
              <a:gd name="T45" fmla="*/ 4 h 104"/>
              <a:gd name="T46" fmla="*/ 25 w 70"/>
              <a:gd name="T47" fmla="*/ 0 h 104"/>
              <a:gd name="T48" fmla="*/ 30 w 70"/>
              <a:gd name="T49" fmla="*/ 3 h 104"/>
              <a:gd name="T50" fmla="*/ 35 w 70"/>
              <a:gd name="T51" fmla="*/ 6 h 104"/>
              <a:gd name="T52" fmla="*/ 41 w 70"/>
              <a:gd name="T53" fmla="*/ 9 h 104"/>
              <a:gd name="T54" fmla="*/ 45 w 70"/>
              <a:gd name="T55" fmla="*/ 11 h 104"/>
              <a:gd name="T56" fmla="*/ 49 w 70"/>
              <a:gd name="T57" fmla="*/ 14 h 104"/>
              <a:gd name="T58" fmla="*/ 53 w 70"/>
              <a:gd name="T59" fmla="*/ 16 h 104"/>
              <a:gd name="T60" fmla="*/ 56 w 70"/>
              <a:gd name="T61" fmla="*/ 18 h 104"/>
              <a:gd name="T62" fmla="*/ 59 w 70"/>
              <a:gd name="T63" fmla="*/ 20 h 104"/>
              <a:gd name="T64" fmla="*/ 62 w 70"/>
              <a:gd name="T65" fmla="*/ 22 h 104"/>
              <a:gd name="T66" fmla="*/ 64 w 70"/>
              <a:gd name="T67" fmla="*/ 24 h 104"/>
              <a:gd name="T68" fmla="*/ 66 w 70"/>
              <a:gd name="T69" fmla="*/ 26 h 104"/>
              <a:gd name="T70" fmla="*/ 67 w 70"/>
              <a:gd name="T71" fmla="*/ 27 h 104"/>
              <a:gd name="T72" fmla="*/ 69 w 70"/>
              <a:gd name="T73" fmla="*/ 29 h 104"/>
              <a:gd name="T74" fmla="*/ 69 w 70"/>
              <a:gd name="T75" fmla="*/ 30 h 104"/>
              <a:gd name="T76" fmla="*/ 70 w 70"/>
              <a:gd name="T77" fmla="*/ 32 h 104"/>
              <a:gd name="T78" fmla="*/ 70 w 70"/>
              <a:gd name="T79" fmla="*/ 33 h 104"/>
              <a:gd name="T80" fmla="*/ 69 w 70"/>
              <a:gd name="T81" fmla="*/ 35 h 104"/>
              <a:gd name="T82" fmla="*/ 68 w 70"/>
              <a:gd name="T83" fmla="*/ 37 h 104"/>
              <a:gd name="T84" fmla="*/ 67 w 70"/>
              <a:gd name="T85" fmla="*/ 39 h 104"/>
              <a:gd name="T86" fmla="*/ 65 w 70"/>
              <a:gd name="T87" fmla="*/ 41 h 104"/>
              <a:gd name="T88" fmla="*/ 63 w 70"/>
              <a:gd name="T89" fmla="*/ 45 h 104"/>
              <a:gd name="T90" fmla="*/ 61 w 70"/>
              <a:gd name="T91" fmla="*/ 48 h 104"/>
              <a:gd name="T92" fmla="*/ 58 w 70"/>
              <a:gd name="T93" fmla="*/ 52 h 104"/>
              <a:gd name="T94" fmla="*/ 55 w 70"/>
              <a:gd name="T95" fmla="*/ 56 h 104"/>
              <a:gd name="T96" fmla="*/ 51 w 70"/>
              <a:gd name="T97" fmla="*/ 61 h 104"/>
              <a:gd name="T98" fmla="*/ 47 w 70"/>
              <a:gd name="T99" fmla="*/ 66 h 104"/>
              <a:gd name="T100" fmla="*/ 43 w 70"/>
              <a:gd name="T101" fmla="*/ 71 h 104"/>
              <a:gd name="T102" fmla="*/ 38 w 70"/>
              <a:gd name="T103" fmla="*/ 77 h 104"/>
              <a:gd name="T104" fmla="*/ 32 w 70"/>
              <a:gd name="T105" fmla="*/ 83 h 104"/>
              <a:gd name="T106" fmla="*/ 27 w 70"/>
              <a:gd name="T107" fmla="*/ 90 h 104"/>
              <a:gd name="T108" fmla="*/ 21 w 70"/>
              <a:gd name="T109" fmla="*/ 97 h 104"/>
              <a:gd name="T110" fmla="*/ 15 w 70"/>
              <a:gd name="T111" fmla="*/ 104 h 104"/>
              <a:gd name="T112" fmla="*/ 15 w 70"/>
              <a:gd name="T113"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104">
                <a:moveTo>
                  <a:pt x="15" y="104"/>
                </a:moveTo>
                <a:lnTo>
                  <a:pt x="0" y="104"/>
                </a:lnTo>
                <a:lnTo>
                  <a:pt x="3" y="96"/>
                </a:lnTo>
                <a:lnTo>
                  <a:pt x="6" y="88"/>
                </a:lnTo>
                <a:lnTo>
                  <a:pt x="9" y="81"/>
                </a:lnTo>
                <a:lnTo>
                  <a:pt x="12" y="74"/>
                </a:lnTo>
                <a:lnTo>
                  <a:pt x="14" y="67"/>
                </a:lnTo>
                <a:lnTo>
                  <a:pt x="16" y="61"/>
                </a:lnTo>
                <a:lnTo>
                  <a:pt x="18" y="56"/>
                </a:lnTo>
                <a:lnTo>
                  <a:pt x="20" y="51"/>
                </a:lnTo>
                <a:lnTo>
                  <a:pt x="22" y="46"/>
                </a:lnTo>
                <a:lnTo>
                  <a:pt x="23" y="42"/>
                </a:lnTo>
                <a:lnTo>
                  <a:pt x="24" y="38"/>
                </a:lnTo>
                <a:lnTo>
                  <a:pt x="25" y="35"/>
                </a:lnTo>
                <a:lnTo>
                  <a:pt x="26" y="32"/>
                </a:lnTo>
                <a:lnTo>
                  <a:pt x="27" y="30"/>
                </a:lnTo>
                <a:lnTo>
                  <a:pt x="27" y="28"/>
                </a:lnTo>
                <a:lnTo>
                  <a:pt x="27" y="26"/>
                </a:lnTo>
                <a:lnTo>
                  <a:pt x="27" y="21"/>
                </a:lnTo>
                <a:lnTo>
                  <a:pt x="27" y="15"/>
                </a:lnTo>
                <a:lnTo>
                  <a:pt x="27" y="12"/>
                </a:lnTo>
                <a:lnTo>
                  <a:pt x="26" y="8"/>
                </a:lnTo>
                <a:lnTo>
                  <a:pt x="26" y="4"/>
                </a:lnTo>
                <a:lnTo>
                  <a:pt x="25" y="0"/>
                </a:lnTo>
                <a:lnTo>
                  <a:pt x="30" y="3"/>
                </a:lnTo>
                <a:lnTo>
                  <a:pt x="35" y="6"/>
                </a:lnTo>
                <a:lnTo>
                  <a:pt x="41" y="9"/>
                </a:lnTo>
                <a:lnTo>
                  <a:pt x="45" y="11"/>
                </a:lnTo>
                <a:lnTo>
                  <a:pt x="49" y="14"/>
                </a:lnTo>
                <a:lnTo>
                  <a:pt x="53" y="16"/>
                </a:lnTo>
                <a:lnTo>
                  <a:pt x="56" y="18"/>
                </a:lnTo>
                <a:lnTo>
                  <a:pt x="59" y="20"/>
                </a:lnTo>
                <a:lnTo>
                  <a:pt x="62" y="22"/>
                </a:lnTo>
                <a:lnTo>
                  <a:pt x="64" y="24"/>
                </a:lnTo>
                <a:lnTo>
                  <a:pt x="66" y="26"/>
                </a:lnTo>
                <a:lnTo>
                  <a:pt x="67" y="27"/>
                </a:lnTo>
                <a:lnTo>
                  <a:pt x="69" y="29"/>
                </a:lnTo>
                <a:lnTo>
                  <a:pt x="69" y="30"/>
                </a:lnTo>
                <a:lnTo>
                  <a:pt x="70" y="32"/>
                </a:lnTo>
                <a:lnTo>
                  <a:pt x="70" y="33"/>
                </a:lnTo>
                <a:lnTo>
                  <a:pt x="69" y="35"/>
                </a:lnTo>
                <a:lnTo>
                  <a:pt x="68" y="37"/>
                </a:lnTo>
                <a:lnTo>
                  <a:pt x="67" y="39"/>
                </a:lnTo>
                <a:lnTo>
                  <a:pt x="65" y="41"/>
                </a:lnTo>
                <a:lnTo>
                  <a:pt x="63" y="45"/>
                </a:lnTo>
                <a:lnTo>
                  <a:pt x="61" y="48"/>
                </a:lnTo>
                <a:lnTo>
                  <a:pt x="58" y="52"/>
                </a:lnTo>
                <a:lnTo>
                  <a:pt x="55" y="56"/>
                </a:lnTo>
                <a:lnTo>
                  <a:pt x="51" y="61"/>
                </a:lnTo>
                <a:lnTo>
                  <a:pt x="47" y="66"/>
                </a:lnTo>
                <a:lnTo>
                  <a:pt x="43" y="71"/>
                </a:lnTo>
                <a:lnTo>
                  <a:pt x="38" y="77"/>
                </a:lnTo>
                <a:lnTo>
                  <a:pt x="32" y="83"/>
                </a:lnTo>
                <a:lnTo>
                  <a:pt x="27" y="90"/>
                </a:lnTo>
                <a:lnTo>
                  <a:pt x="21" y="97"/>
                </a:lnTo>
                <a:lnTo>
                  <a:pt x="15" y="104"/>
                </a:lnTo>
                <a:lnTo>
                  <a:pt x="15" y="104"/>
                </a:lnTo>
              </a:path>
            </a:pathLst>
          </a:custGeom>
          <a:solidFill>
            <a:srgbClr val="FF0000"/>
          </a:solidFill>
          <a:ln w="19050">
            <a:solidFill>
              <a:srgbClr val="FF0000"/>
            </a:solidFill>
            <a:prstDash val="solid"/>
            <a:round/>
          </a:ln>
        </p:spPr>
        <p:txBody>
          <a:bodyPr vert="horz" wrap="square" lIns="91440" tIns="45720" rIns="91440" bIns="45720" numCol="1" anchor="t" anchorCtr="0" compatLnSpc="1"/>
          <a:lstStyle/>
          <a:p>
            <a:endParaRPr lang="zh-CN" altLang="en-US"/>
          </a:p>
        </p:txBody>
      </p:sp>
      <p:sp>
        <p:nvSpPr>
          <p:cNvPr id="106" name="Freeform 126"/>
          <p:cNvSpPr/>
          <p:nvPr/>
        </p:nvSpPr>
        <p:spPr bwMode="auto">
          <a:xfrm>
            <a:off x="6124202" y="2477379"/>
            <a:ext cx="127845" cy="781844"/>
          </a:xfrm>
          <a:custGeom>
            <a:avLst/>
            <a:gdLst>
              <a:gd name="T0" fmla="*/ 6 w 39"/>
              <a:gd name="T1" fmla="*/ 194 h 218"/>
              <a:gd name="T2" fmla="*/ 3 w 39"/>
              <a:gd name="T3" fmla="*/ 187 h 218"/>
              <a:gd name="T4" fmla="*/ 1 w 39"/>
              <a:gd name="T5" fmla="*/ 180 h 218"/>
              <a:gd name="T6" fmla="*/ 0 w 39"/>
              <a:gd name="T7" fmla="*/ 175 h 218"/>
              <a:gd name="T8" fmla="*/ 0 w 39"/>
              <a:gd name="T9" fmla="*/ 171 h 218"/>
              <a:gd name="T10" fmla="*/ 1 w 39"/>
              <a:gd name="T11" fmla="*/ 166 h 218"/>
              <a:gd name="T12" fmla="*/ 2 w 39"/>
              <a:gd name="T13" fmla="*/ 158 h 218"/>
              <a:gd name="T14" fmla="*/ 4 w 39"/>
              <a:gd name="T15" fmla="*/ 148 h 218"/>
              <a:gd name="T16" fmla="*/ 6 w 39"/>
              <a:gd name="T17" fmla="*/ 136 h 218"/>
              <a:gd name="T18" fmla="*/ 8 w 39"/>
              <a:gd name="T19" fmla="*/ 122 h 218"/>
              <a:gd name="T20" fmla="*/ 10 w 39"/>
              <a:gd name="T21" fmla="*/ 107 h 218"/>
              <a:gd name="T22" fmla="*/ 12 w 39"/>
              <a:gd name="T23" fmla="*/ 90 h 218"/>
              <a:gd name="T24" fmla="*/ 12 w 39"/>
              <a:gd name="T25" fmla="*/ 71 h 218"/>
              <a:gd name="T26" fmla="*/ 12 w 39"/>
              <a:gd name="T27" fmla="*/ 54 h 218"/>
              <a:gd name="T28" fmla="*/ 12 w 39"/>
              <a:gd name="T29" fmla="*/ 41 h 218"/>
              <a:gd name="T30" fmla="*/ 11 w 39"/>
              <a:gd name="T31" fmla="*/ 30 h 218"/>
              <a:gd name="T32" fmla="*/ 9 w 39"/>
              <a:gd name="T33" fmla="*/ 21 h 218"/>
              <a:gd name="T34" fmla="*/ 7 w 39"/>
              <a:gd name="T35" fmla="*/ 14 h 218"/>
              <a:gd name="T36" fmla="*/ 7 w 39"/>
              <a:gd name="T37" fmla="*/ 8 h 218"/>
              <a:gd name="T38" fmla="*/ 7 w 39"/>
              <a:gd name="T39" fmla="*/ 4 h 218"/>
              <a:gd name="T40" fmla="*/ 8 w 39"/>
              <a:gd name="T41" fmla="*/ 1 h 218"/>
              <a:gd name="T42" fmla="*/ 10 w 39"/>
              <a:gd name="T43" fmla="*/ 0 h 218"/>
              <a:gd name="T44" fmla="*/ 13 w 39"/>
              <a:gd name="T45" fmla="*/ 0 h 218"/>
              <a:gd name="T46" fmla="*/ 17 w 39"/>
              <a:gd name="T47" fmla="*/ 1 h 218"/>
              <a:gd name="T48" fmla="*/ 22 w 39"/>
              <a:gd name="T49" fmla="*/ 1 h 218"/>
              <a:gd name="T50" fmla="*/ 28 w 39"/>
              <a:gd name="T51" fmla="*/ 2 h 218"/>
              <a:gd name="T52" fmla="*/ 35 w 39"/>
              <a:gd name="T53" fmla="*/ 3 h 218"/>
              <a:gd name="T54" fmla="*/ 39 w 39"/>
              <a:gd name="T55" fmla="*/ 20 h 218"/>
              <a:gd name="T56" fmla="*/ 38 w 39"/>
              <a:gd name="T57" fmla="*/ 50 h 218"/>
              <a:gd name="T58" fmla="*/ 38 w 39"/>
              <a:gd name="T59" fmla="*/ 79 h 218"/>
              <a:gd name="T60" fmla="*/ 37 w 39"/>
              <a:gd name="T61" fmla="*/ 103 h 218"/>
              <a:gd name="T62" fmla="*/ 37 w 39"/>
              <a:gd name="T63" fmla="*/ 125 h 218"/>
              <a:gd name="T64" fmla="*/ 36 w 39"/>
              <a:gd name="T65" fmla="*/ 144 h 218"/>
              <a:gd name="T66" fmla="*/ 36 w 39"/>
              <a:gd name="T67" fmla="*/ 159 h 218"/>
              <a:gd name="T68" fmla="*/ 35 w 39"/>
              <a:gd name="T69" fmla="*/ 172 h 218"/>
              <a:gd name="T70" fmla="*/ 34 w 39"/>
              <a:gd name="T71" fmla="*/ 182 h 218"/>
              <a:gd name="T72" fmla="*/ 33 w 39"/>
              <a:gd name="T73" fmla="*/ 191 h 218"/>
              <a:gd name="T74" fmla="*/ 32 w 39"/>
              <a:gd name="T75" fmla="*/ 198 h 218"/>
              <a:gd name="T76" fmla="*/ 30 w 39"/>
              <a:gd name="T77" fmla="*/ 205 h 218"/>
              <a:gd name="T78" fmla="*/ 29 w 39"/>
              <a:gd name="T79" fmla="*/ 210 h 218"/>
              <a:gd name="T80" fmla="*/ 27 w 39"/>
              <a:gd name="T81" fmla="*/ 213 h 218"/>
              <a:gd name="T82" fmla="*/ 25 w 39"/>
              <a:gd name="T83" fmla="*/ 216 h 218"/>
              <a:gd name="T84" fmla="*/ 23 w 39"/>
              <a:gd name="T85" fmla="*/ 217 h 218"/>
              <a:gd name="T86" fmla="*/ 20 w 39"/>
              <a:gd name="T87" fmla="*/ 217 h 218"/>
              <a:gd name="T88" fmla="*/ 17 w 39"/>
              <a:gd name="T89" fmla="*/ 215 h 218"/>
              <a:gd name="T90" fmla="*/ 13 w 39"/>
              <a:gd name="T91" fmla="*/ 210 h 218"/>
              <a:gd name="T92" fmla="*/ 9 w 39"/>
              <a:gd name="T93" fmla="*/ 203 h 218"/>
              <a:gd name="T94" fmla="*/ 7 w 39"/>
              <a:gd name="T95" fmla="*/ 199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 h="218">
                <a:moveTo>
                  <a:pt x="7" y="199"/>
                </a:moveTo>
                <a:lnTo>
                  <a:pt x="6" y="194"/>
                </a:lnTo>
                <a:lnTo>
                  <a:pt x="4" y="190"/>
                </a:lnTo>
                <a:lnTo>
                  <a:pt x="3" y="187"/>
                </a:lnTo>
                <a:lnTo>
                  <a:pt x="2" y="183"/>
                </a:lnTo>
                <a:lnTo>
                  <a:pt x="1" y="180"/>
                </a:lnTo>
                <a:lnTo>
                  <a:pt x="1" y="177"/>
                </a:lnTo>
                <a:lnTo>
                  <a:pt x="0" y="175"/>
                </a:lnTo>
                <a:lnTo>
                  <a:pt x="0" y="173"/>
                </a:lnTo>
                <a:lnTo>
                  <a:pt x="0" y="171"/>
                </a:lnTo>
                <a:lnTo>
                  <a:pt x="1" y="169"/>
                </a:lnTo>
                <a:lnTo>
                  <a:pt x="1" y="166"/>
                </a:lnTo>
                <a:lnTo>
                  <a:pt x="2" y="163"/>
                </a:lnTo>
                <a:lnTo>
                  <a:pt x="2" y="158"/>
                </a:lnTo>
                <a:lnTo>
                  <a:pt x="3" y="153"/>
                </a:lnTo>
                <a:lnTo>
                  <a:pt x="4" y="148"/>
                </a:lnTo>
                <a:lnTo>
                  <a:pt x="5" y="142"/>
                </a:lnTo>
                <a:lnTo>
                  <a:pt x="6" y="136"/>
                </a:lnTo>
                <a:lnTo>
                  <a:pt x="7" y="129"/>
                </a:lnTo>
                <a:lnTo>
                  <a:pt x="8" y="122"/>
                </a:lnTo>
                <a:lnTo>
                  <a:pt x="9" y="115"/>
                </a:lnTo>
                <a:lnTo>
                  <a:pt x="10" y="107"/>
                </a:lnTo>
                <a:lnTo>
                  <a:pt x="11" y="99"/>
                </a:lnTo>
                <a:lnTo>
                  <a:pt x="12" y="90"/>
                </a:lnTo>
                <a:lnTo>
                  <a:pt x="12" y="81"/>
                </a:lnTo>
                <a:lnTo>
                  <a:pt x="12" y="71"/>
                </a:lnTo>
                <a:lnTo>
                  <a:pt x="12" y="62"/>
                </a:lnTo>
                <a:lnTo>
                  <a:pt x="12" y="54"/>
                </a:lnTo>
                <a:lnTo>
                  <a:pt x="12" y="47"/>
                </a:lnTo>
                <a:lnTo>
                  <a:pt x="12" y="41"/>
                </a:lnTo>
                <a:lnTo>
                  <a:pt x="11" y="35"/>
                </a:lnTo>
                <a:lnTo>
                  <a:pt x="11" y="30"/>
                </a:lnTo>
                <a:lnTo>
                  <a:pt x="10" y="25"/>
                </a:lnTo>
                <a:lnTo>
                  <a:pt x="9" y="21"/>
                </a:lnTo>
                <a:lnTo>
                  <a:pt x="8" y="17"/>
                </a:lnTo>
                <a:lnTo>
                  <a:pt x="7" y="14"/>
                </a:lnTo>
                <a:lnTo>
                  <a:pt x="7" y="11"/>
                </a:lnTo>
                <a:lnTo>
                  <a:pt x="7" y="8"/>
                </a:lnTo>
                <a:lnTo>
                  <a:pt x="7" y="6"/>
                </a:lnTo>
                <a:lnTo>
                  <a:pt x="7" y="4"/>
                </a:lnTo>
                <a:lnTo>
                  <a:pt x="7" y="2"/>
                </a:lnTo>
                <a:lnTo>
                  <a:pt x="8" y="1"/>
                </a:lnTo>
                <a:lnTo>
                  <a:pt x="9" y="1"/>
                </a:lnTo>
                <a:lnTo>
                  <a:pt x="10" y="0"/>
                </a:lnTo>
                <a:lnTo>
                  <a:pt x="12" y="0"/>
                </a:lnTo>
                <a:lnTo>
                  <a:pt x="13" y="0"/>
                </a:lnTo>
                <a:lnTo>
                  <a:pt x="15" y="0"/>
                </a:lnTo>
                <a:lnTo>
                  <a:pt x="17" y="1"/>
                </a:lnTo>
                <a:lnTo>
                  <a:pt x="20" y="1"/>
                </a:lnTo>
                <a:lnTo>
                  <a:pt x="22" y="1"/>
                </a:lnTo>
                <a:lnTo>
                  <a:pt x="25" y="1"/>
                </a:lnTo>
                <a:lnTo>
                  <a:pt x="28" y="2"/>
                </a:lnTo>
                <a:lnTo>
                  <a:pt x="32" y="3"/>
                </a:lnTo>
                <a:lnTo>
                  <a:pt x="35" y="3"/>
                </a:lnTo>
                <a:lnTo>
                  <a:pt x="39" y="4"/>
                </a:lnTo>
                <a:lnTo>
                  <a:pt x="39" y="20"/>
                </a:lnTo>
                <a:lnTo>
                  <a:pt x="39" y="36"/>
                </a:lnTo>
                <a:lnTo>
                  <a:pt x="38" y="50"/>
                </a:lnTo>
                <a:lnTo>
                  <a:pt x="38" y="64"/>
                </a:lnTo>
                <a:lnTo>
                  <a:pt x="38" y="79"/>
                </a:lnTo>
                <a:lnTo>
                  <a:pt x="38" y="91"/>
                </a:lnTo>
                <a:lnTo>
                  <a:pt x="37" y="103"/>
                </a:lnTo>
                <a:lnTo>
                  <a:pt x="37" y="114"/>
                </a:lnTo>
                <a:lnTo>
                  <a:pt x="37" y="125"/>
                </a:lnTo>
                <a:lnTo>
                  <a:pt x="37" y="135"/>
                </a:lnTo>
                <a:lnTo>
                  <a:pt x="36" y="144"/>
                </a:lnTo>
                <a:lnTo>
                  <a:pt x="36" y="152"/>
                </a:lnTo>
                <a:lnTo>
                  <a:pt x="36" y="159"/>
                </a:lnTo>
                <a:lnTo>
                  <a:pt x="35" y="166"/>
                </a:lnTo>
                <a:lnTo>
                  <a:pt x="35" y="172"/>
                </a:lnTo>
                <a:lnTo>
                  <a:pt x="35" y="177"/>
                </a:lnTo>
                <a:lnTo>
                  <a:pt x="34" y="182"/>
                </a:lnTo>
                <a:lnTo>
                  <a:pt x="34" y="187"/>
                </a:lnTo>
                <a:lnTo>
                  <a:pt x="33" y="191"/>
                </a:lnTo>
                <a:lnTo>
                  <a:pt x="32" y="195"/>
                </a:lnTo>
                <a:lnTo>
                  <a:pt x="32" y="198"/>
                </a:lnTo>
                <a:lnTo>
                  <a:pt x="31" y="202"/>
                </a:lnTo>
                <a:lnTo>
                  <a:pt x="30" y="205"/>
                </a:lnTo>
                <a:lnTo>
                  <a:pt x="29" y="207"/>
                </a:lnTo>
                <a:lnTo>
                  <a:pt x="29" y="210"/>
                </a:lnTo>
                <a:lnTo>
                  <a:pt x="28" y="212"/>
                </a:lnTo>
                <a:lnTo>
                  <a:pt x="27" y="213"/>
                </a:lnTo>
                <a:lnTo>
                  <a:pt x="26" y="215"/>
                </a:lnTo>
                <a:lnTo>
                  <a:pt x="25" y="216"/>
                </a:lnTo>
                <a:lnTo>
                  <a:pt x="24" y="217"/>
                </a:lnTo>
                <a:lnTo>
                  <a:pt x="23" y="217"/>
                </a:lnTo>
                <a:lnTo>
                  <a:pt x="22" y="218"/>
                </a:lnTo>
                <a:lnTo>
                  <a:pt x="20" y="217"/>
                </a:lnTo>
                <a:lnTo>
                  <a:pt x="19" y="216"/>
                </a:lnTo>
                <a:lnTo>
                  <a:pt x="17" y="215"/>
                </a:lnTo>
                <a:lnTo>
                  <a:pt x="15" y="213"/>
                </a:lnTo>
                <a:lnTo>
                  <a:pt x="13" y="210"/>
                </a:lnTo>
                <a:lnTo>
                  <a:pt x="11" y="207"/>
                </a:lnTo>
                <a:lnTo>
                  <a:pt x="9" y="203"/>
                </a:lnTo>
                <a:lnTo>
                  <a:pt x="7" y="199"/>
                </a:lnTo>
                <a:lnTo>
                  <a:pt x="7" y="199"/>
                </a:lnTo>
              </a:path>
            </a:pathLst>
          </a:custGeom>
          <a:solidFill>
            <a:srgbClr val="FF0000"/>
          </a:solidFill>
          <a:ln w="19050">
            <a:solidFill>
              <a:srgbClr val="FF0000"/>
            </a:solidFill>
            <a:prstDash val="solid"/>
            <a:round/>
          </a:ln>
        </p:spPr>
        <p:txBody>
          <a:bodyPr vert="horz" wrap="square" lIns="91440" tIns="45720" rIns="91440" bIns="45720" numCol="1" anchor="t" anchorCtr="0" compatLnSpc="1"/>
          <a:lstStyle/>
          <a:p>
            <a:endParaRPr lang="zh-CN" altLang="en-US"/>
          </a:p>
        </p:txBody>
      </p:sp>
      <p:sp>
        <p:nvSpPr>
          <p:cNvPr id="107" name="Freeform 127"/>
          <p:cNvSpPr/>
          <p:nvPr/>
        </p:nvSpPr>
        <p:spPr bwMode="auto">
          <a:xfrm>
            <a:off x="5881626" y="2656701"/>
            <a:ext cx="668723" cy="997030"/>
          </a:xfrm>
          <a:custGeom>
            <a:avLst/>
            <a:gdLst>
              <a:gd name="T0" fmla="*/ 185 w 204"/>
              <a:gd name="T1" fmla="*/ 9 h 278"/>
              <a:gd name="T2" fmla="*/ 193 w 204"/>
              <a:gd name="T3" fmla="*/ 13 h 278"/>
              <a:gd name="T4" fmla="*/ 198 w 204"/>
              <a:gd name="T5" fmla="*/ 18 h 278"/>
              <a:gd name="T6" fmla="*/ 202 w 204"/>
              <a:gd name="T7" fmla="*/ 23 h 278"/>
              <a:gd name="T8" fmla="*/ 204 w 204"/>
              <a:gd name="T9" fmla="*/ 28 h 278"/>
              <a:gd name="T10" fmla="*/ 204 w 204"/>
              <a:gd name="T11" fmla="*/ 32 h 278"/>
              <a:gd name="T12" fmla="*/ 204 w 204"/>
              <a:gd name="T13" fmla="*/ 39 h 278"/>
              <a:gd name="T14" fmla="*/ 203 w 204"/>
              <a:gd name="T15" fmla="*/ 47 h 278"/>
              <a:gd name="T16" fmla="*/ 202 w 204"/>
              <a:gd name="T17" fmla="*/ 57 h 278"/>
              <a:gd name="T18" fmla="*/ 200 w 204"/>
              <a:gd name="T19" fmla="*/ 69 h 278"/>
              <a:gd name="T20" fmla="*/ 198 w 204"/>
              <a:gd name="T21" fmla="*/ 83 h 278"/>
              <a:gd name="T22" fmla="*/ 195 w 204"/>
              <a:gd name="T23" fmla="*/ 98 h 278"/>
              <a:gd name="T24" fmla="*/ 189 w 204"/>
              <a:gd name="T25" fmla="*/ 123 h 278"/>
              <a:gd name="T26" fmla="*/ 184 w 204"/>
              <a:gd name="T27" fmla="*/ 138 h 278"/>
              <a:gd name="T28" fmla="*/ 178 w 204"/>
              <a:gd name="T29" fmla="*/ 152 h 278"/>
              <a:gd name="T30" fmla="*/ 171 w 204"/>
              <a:gd name="T31" fmla="*/ 166 h 278"/>
              <a:gd name="T32" fmla="*/ 165 w 204"/>
              <a:gd name="T33" fmla="*/ 178 h 278"/>
              <a:gd name="T34" fmla="*/ 158 w 204"/>
              <a:gd name="T35" fmla="*/ 189 h 278"/>
              <a:gd name="T36" fmla="*/ 151 w 204"/>
              <a:gd name="T37" fmla="*/ 199 h 278"/>
              <a:gd name="T38" fmla="*/ 143 w 204"/>
              <a:gd name="T39" fmla="*/ 208 h 278"/>
              <a:gd name="T40" fmla="*/ 125 w 204"/>
              <a:gd name="T41" fmla="*/ 223 h 278"/>
              <a:gd name="T42" fmla="*/ 104 w 204"/>
              <a:gd name="T43" fmla="*/ 237 h 278"/>
              <a:gd name="T44" fmla="*/ 81 w 204"/>
              <a:gd name="T45" fmla="*/ 249 h 278"/>
              <a:gd name="T46" fmla="*/ 54 w 204"/>
              <a:gd name="T47" fmla="*/ 261 h 278"/>
              <a:gd name="T48" fmla="*/ 41 w 204"/>
              <a:gd name="T49" fmla="*/ 265 h 278"/>
              <a:gd name="T50" fmla="*/ 30 w 204"/>
              <a:gd name="T51" fmla="*/ 270 h 278"/>
              <a:gd name="T52" fmla="*/ 21 w 204"/>
              <a:gd name="T53" fmla="*/ 273 h 278"/>
              <a:gd name="T54" fmla="*/ 13 w 204"/>
              <a:gd name="T55" fmla="*/ 275 h 278"/>
              <a:gd name="T56" fmla="*/ 8 w 204"/>
              <a:gd name="T57" fmla="*/ 277 h 278"/>
              <a:gd name="T58" fmla="*/ 4 w 204"/>
              <a:gd name="T59" fmla="*/ 278 h 278"/>
              <a:gd name="T60" fmla="*/ 1 w 204"/>
              <a:gd name="T61" fmla="*/ 278 h 278"/>
              <a:gd name="T62" fmla="*/ 0 w 204"/>
              <a:gd name="T63" fmla="*/ 277 h 278"/>
              <a:gd name="T64" fmla="*/ 0 w 204"/>
              <a:gd name="T65" fmla="*/ 276 h 278"/>
              <a:gd name="T66" fmla="*/ 2 w 204"/>
              <a:gd name="T67" fmla="*/ 274 h 278"/>
              <a:gd name="T68" fmla="*/ 6 w 204"/>
              <a:gd name="T69" fmla="*/ 271 h 278"/>
              <a:gd name="T70" fmla="*/ 11 w 204"/>
              <a:gd name="T71" fmla="*/ 267 h 278"/>
              <a:gd name="T72" fmla="*/ 18 w 204"/>
              <a:gd name="T73" fmla="*/ 262 h 278"/>
              <a:gd name="T74" fmla="*/ 27 w 204"/>
              <a:gd name="T75" fmla="*/ 257 h 278"/>
              <a:gd name="T76" fmla="*/ 37 w 204"/>
              <a:gd name="T77" fmla="*/ 250 h 278"/>
              <a:gd name="T78" fmla="*/ 49 w 204"/>
              <a:gd name="T79" fmla="*/ 243 h 278"/>
              <a:gd name="T80" fmla="*/ 72 w 204"/>
              <a:gd name="T81" fmla="*/ 229 h 278"/>
              <a:gd name="T82" fmla="*/ 92 w 204"/>
              <a:gd name="T83" fmla="*/ 215 h 278"/>
              <a:gd name="T84" fmla="*/ 109 w 204"/>
              <a:gd name="T85" fmla="*/ 201 h 278"/>
              <a:gd name="T86" fmla="*/ 123 w 204"/>
              <a:gd name="T87" fmla="*/ 186 h 278"/>
              <a:gd name="T88" fmla="*/ 134 w 204"/>
              <a:gd name="T89" fmla="*/ 173 h 278"/>
              <a:gd name="T90" fmla="*/ 142 w 204"/>
              <a:gd name="T91" fmla="*/ 156 h 278"/>
              <a:gd name="T92" fmla="*/ 149 w 204"/>
              <a:gd name="T93" fmla="*/ 137 h 278"/>
              <a:gd name="T94" fmla="*/ 155 w 204"/>
              <a:gd name="T95" fmla="*/ 116 h 278"/>
              <a:gd name="T96" fmla="*/ 160 w 204"/>
              <a:gd name="T97" fmla="*/ 96 h 278"/>
              <a:gd name="T98" fmla="*/ 163 w 204"/>
              <a:gd name="T99" fmla="*/ 80 h 278"/>
              <a:gd name="T100" fmla="*/ 165 w 204"/>
              <a:gd name="T101" fmla="*/ 67 h 278"/>
              <a:gd name="T102" fmla="*/ 165 w 204"/>
              <a:gd name="T103" fmla="*/ 57 h 278"/>
              <a:gd name="T104" fmla="*/ 164 w 204"/>
              <a:gd name="T105" fmla="*/ 42 h 278"/>
              <a:gd name="T106" fmla="*/ 160 w 204"/>
              <a:gd name="T107" fmla="*/ 26 h 278"/>
              <a:gd name="T108" fmla="*/ 159 w 204"/>
              <a:gd name="T109" fmla="*/ 17 h 278"/>
              <a:gd name="T110" fmla="*/ 159 w 204"/>
              <a:gd name="T111" fmla="*/ 11 h 278"/>
              <a:gd name="T112" fmla="*/ 159 w 204"/>
              <a:gd name="T113" fmla="*/ 5 h 278"/>
              <a:gd name="T114" fmla="*/ 160 w 204"/>
              <a:gd name="T115" fmla="*/ 1 h 278"/>
              <a:gd name="T116" fmla="*/ 163 w 204"/>
              <a:gd name="T117" fmla="*/ 0 h 278"/>
              <a:gd name="T118" fmla="*/ 166 w 204"/>
              <a:gd name="T119" fmla="*/ 0 h 278"/>
              <a:gd name="T120" fmla="*/ 172 w 204"/>
              <a:gd name="T121" fmla="*/ 2 h 278"/>
              <a:gd name="T122" fmla="*/ 181 w 204"/>
              <a:gd name="T123" fmla="*/ 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 h="278">
                <a:moveTo>
                  <a:pt x="181" y="6"/>
                </a:moveTo>
                <a:lnTo>
                  <a:pt x="185" y="9"/>
                </a:lnTo>
                <a:lnTo>
                  <a:pt x="189" y="11"/>
                </a:lnTo>
                <a:lnTo>
                  <a:pt x="193" y="13"/>
                </a:lnTo>
                <a:lnTo>
                  <a:pt x="196" y="16"/>
                </a:lnTo>
                <a:lnTo>
                  <a:pt x="198" y="18"/>
                </a:lnTo>
                <a:lnTo>
                  <a:pt x="200" y="21"/>
                </a:lnTo>
                <a:lnTo>
                  <a:pt x="202" y="23"/>
                </a:lnTo>
                <a:lnTo>
                  <a:pt x="203" y="26"/>
                </a:lnTo>
                <a:lnTo>
                  <a:pt x="204" y="28"/>
                </a:lnTo>
                <a:lnTo>
                  <a:pt x="204" y="30"/>
                </a:lnTo>
                <a:lnTo>
                  <a:pt x="204" y="32"/>
                </a:lnTo>
                <a:lnTo>
                  <a:pt x="204" y="35"/>
                </a:lnTo>
                <a:lnTo>
                  <a:pt x="204" y="39"/>
                </a:lnTo>
                <a:lnTo>
                  <a:pt x="204" y="43"/>
                </a:lnTo>
                <a:lnTo>
                  <a:pt x="203" y="47"/>
                </a:lnTo>
                <a:lnTo>
                  <a:pt x="203" y="52"/>
                </a:lnTo>
                <a:lnTo>
                  <a:pt x="202" y="57"/>
                </a:lnTo>
                <a:lnTo>
                  <a:pt x="201" y="63"/>
                </a:lnTo>
                <a:lnTo>
                  <a:pt x="200" y="69"/>
                </a:lnTo>
                <a:lnTo>
                  <a:pt x="199" y="76"/>
                </a:lnTo>
                <a:lnTo>
                  <a:pt x="198" y="83"/>
                </a:lnTo>
                <a:lnTo>
                  <a:pt x="197" y="90"/>
                </a:lnTo>
                <a:lnTo>
                  <a:pt x="195" y="98"/>
                </a:lnTo>
                <a:lnTo>
                  <a:pt x="193" y="106"/>
                </a:lnTo>
                <a:lnTo>
                  <a:pt x="189" y="123"/>
                </a:lnTo>
                <a:lnTo>
                  <a:pt x="186" y="130"/>
                </a:lnTo>
                <a:lnTo>
                  <a:pt x="184" y="138"/>
                </a:lnTo>
                <a:lnTo>
                  <a:pt x="181" y="145"/>
                </a:lnTo>
                <a:lnTo>
                  <a:pt x="178" y="152"/>
                </a:lnTo>
                <a:lnTo>
                  <a:pt x="175" y="159"/>
                </a:lnTo>
                <a:lnTo>
                  <a:pt x="171" y="166"/>
                </a:lnTo>
                <a:lnTo>
                  <a:pt x="168" y="172"/>
                </a:lnTo>
                <a:lnTo>
                  <a:pt x="165" y="178"/>
                </a:lnTo>
                <a:lnTo>
                  <a:pt x="162" y="184"/>
                </a:lnTo>
                <a:lnTo>
                  <a:pt x="158" y="189"/>
                </a:lnTo>
                <a:lnTo>
                  <a:pt x="155" y="194"/>
                </a:lnTo>
                <a:lnTo>
                  <a:pt x="151" y="199"/>
                </a:lnTo>
                <a:lnTo>
                  <a:pt x="147" y="203"/>
                </a:lnTo>
                <a:lnTo>
                  <a:pt x="143" y="208"/>
                </a:lnTo>
                <a:lnTo>
                  <a:pt x="135" y="216"/>
                </a:lnTo>
                <a:lnTo>
                  <a:pt x="125" y="223"/>
                </a:lnTo>
                <a:lnTo>
                  <a:pt x="115" y="230"/>
                </a:lnTo>
                <a:lnTo>
                  <a:pt x="104" y="237"/>
                </a:lnTo>
                <a:lnTo>
                  <a:pt x="93" y="243"/>
                </a:lnTo>
                <a:lnTo>
                  <a:pt x="81" y="249"/>
                </a:lnTo>
                <a:lnTo>
                  <a:pt x="68" y="256"/>
                </a:lnTo>
                <a:lnTo>
                  <a:pt x="54" y="261"/>
                </a:lnTo>
                <a:lnTo>
                  <a:pt x="48" y="263"/>
                </a:lnTo>
                <a:lnTo>
                  <a:pt x="41" y="265"/>
                </a:lnTo>
                <a:lnTo>
                  <a:pt x="36" y="268"/>
                </a:lnTo>
                <a:lnTo>
                  <a:pt x="30" y="270"/>
                </a:lnTo>
                <a:lnTo>
                  <a:pt x="25" y="271"/>
                </a:lnTo>
                <a:lnTo>
                  <a:pt x="21" y="273"/>
                </a:lnTo>
                <a:lnTo>
                  <a:pt x="17" y="274"/>
                </a:lnTo>
                <a:lnTo>
                  <a:pt x="13" y="275"/>
                </a:lnTo>
                <a:lnTo>
                  <a:pt x="10" y="276"/>
                </a:lnTo>
                <a:lnTo>
                  <a:pt x="8" y="277"/>
                </a:lnTo>
                <a:lnTo>
                  <a:pt x="5" y="277"/>
                </a:lnTo>
                <a:lnTo>
                  <a:pt x="4" y="278"/>
                </a:lnTo>
                <a:lnTo>
                  <a:pt x="2" y="278"/>
                </a:lnTo>
                <a:lnTo>
                  <a:pt x="1" y="278"/>
                </a:lnTo>
                <a:lnTo>
                  <a:pt x="0" y="277"/>
                </a:lnTo>
                <a:lnTo>
                  <a:pt x="0" y="277"/>
                </a:lnTo>
                <a:lnTo>
                  <a:pt x="0" y="277"/>
                </a:lnTo>
                <a:lnTo>
                  <a:pt x="0" y="276"/>
                </a:lnTo>
                <a:lnTo>
                  <a:pt x="1" y="275"/>
                </a:lnTo>
                <a:lnTo>
                  <a:pt x="2" y="274"/>
                </a:lnTo>
                <a:lnTo>
                  <a:pt x="4" y="272"/>
                </a:lnTo>
                <a:lnTo>
                  <a:pt x="6" y="271"/>
                </a:lnTo>
                <a:lnTo>
                  <a:pt x="8" y="269"/>
                </a:lnTo>
                <a:lnTo>
                  <a:pt x="11" y="267"/>
                </a:lnTo>
                <a:lnTo>
                  <a:pt x="14" y="265"/>
                </a:lnTo>
                <a:lnTo>
                  <a:pt x="18" y="262"/>
                </a:lnTo>
                <a:lnTo>
                  <a:pt x="22" y="260"/>
                </a:lnTo>
                <a:lnTo>
                  <a:pt x="27" y="257"/>
                </a:lnTo>
                <a:lnTo>
                  <a:pt x="32" y="254"/>
                </a:lnTo>
                <a:lnTo>
                  <a:pt x="37" y="250"/>
                </a:lnTo>
                <a:lnTo>
                  <a:pt x="43" y="247"/>
                </a:lnTo>
                <a:lnTo>
                  <a:pt x="49" y="243"/>
                </a:lnTo>
                <a:lnTo>
                  <a:pt x="61" y="236"/>
                </a:lnTo>
                <a:lnTo>
                  <a:pt x="72" y="229"/>
                </a:lnTo>
                <a:lnTo>
                  <a:pt x="82" y="222"/>
                </a:lnTo>
                <a:lnTo>
                  <a:pt x="92" y="215"/>
                </a:lnTo>
                <a:lnTo>
                  <a:pt x="101" y="208"/>
                </a:lnTo>
                <a:lnTo>
                  <a:pt x="109" y="201"/>
                </a:lnTo>
                <a:lnTo>
                  <a:pt x="117" y="194"/>
                </a:lnTo>
                <a:lnTo>
                  <a:pt x="123" y="186"/>
                </a:lnTo>
                <a:lnTo>
                  <a:pt x="129" y="180"/>
                </a:lnTo>
                <a:lnTo>
                  <a:pt x="134" y="173"/>
                </a:lnTo>
                <a:lnTo>
                  <a:pt x="138" y="165"/>
                </a:lnTo>
                <a:lnTo>
                  <a:pt x="142" y="156"/>
                </a:lnTo>
                <a:lnTo>
                  <a:pt x="146" y="147"/>
                </a:lnTo>
                <a:lnTo>
                  <a:pt x="149" y="137"/>
                </a:lnTo>
                <a:lnTo>
                  <a:pt x="153" y="127"/>
                </a:lnTo>
                <a:lnTo>
                  <a:pt x="155" y="116"/>
                </a:lnTo>
                <a:lnTo>
                  <a:pt x="158" y="105"/>
                </a:lnTo>
                <a:lnTo>
                  <a:pt x="160" y="96"/>
                </a:lnTo>
                <a:lnTo>
                  <a:pt x="162" y="88"/>
                </a:lnTo>
                <a:lnTo>
                  <a:pt x="163" y="80"/>
                </a:lnTo>
                <a:lnTo>
                  <a:pt x="164" y="73"/>
                </a:lnTo>
                <a:lnTo>
                  <a:pt x="165" y="67"/>
                </a:lnTo>
                <a:lnTo>
                  <a:pt x="165" y="61"/>
                </a:lnTo>
                <a:lnTo>
                  <a:pt x="165" y="57"/>
                </a:lnTo>
                <a:lnTo>
                  <a:pt x="165" y="50"/>
                </a:lnTo>
                <a:lnTo>
                  <a:pt x="164" y="42"/>
                </a:lnTo>
                <a:lnTo>
                  <a:pt x="162" y="34"/>
                </a:lnTo>
                <a:lnTo>
                  <a:pt x="160" y="26"/>
                </a:lnTo>
                <a:lnTo>
                  <a:pt x="160" y="22"/>
                </a:lnTo>
                <a:lnTo>
                  <a:pt x="159" y="17"/>
                </a:lnTo>
                <a:lnTo>
                  <a:pt x="159" y="14"/>
                </a:lnTo>
                <a:lnTo>
                  <a:pt x="159" y="11"/>
                </a:lnTo>
                <a:lnTo>
                  <a:pt x="159" y="8"/>
                </a:lnTo>
                <a:lnTo>
                  <a:pt x="159" y="5"/>
                </a:lnTo>
                <a:lnTo>
                  <a:pt x="160" y="3"/>
                </a:lnTo>
                <a:lnTo>
                  <a:pt x="160" y="1"/>
                </a:lnTo>
                <a:lnTo>
                  <a:pt x="161" y="1"/>
                </a:lnTo>
                <a:lnTo>
                  <a:pt x="163" y="0"/>
                </a:lnTo>
                <a:lnTo>
                  <a:pt x="164" y="0"/>
                </a:lnTo>
                <a:lnTo>
                  <a:pt x="166" y="0"/>
                </a:lnTo>
                <a:lnTo>
                  <a:pt x="169" y="1"/>
                </a:lnTo>
                <a:lnTo>
                  <a:pt x="172" y="2"/>
                </a:lnTo>
                <a:lnTo>
                  <a:pt x="177" y="4"/>
                </a:lnTo>
                <a:lnTo>
                  <a:pt x="181" y="6"/>
                </a:lnTo>
                <a:lnTo>
                  <a:pt x="181" y="6"/>
                </a:lnTo>
              </a:path>
            </a:pathLst>
          </a:custGeom>
          <a:solidFill>
            <a:srgbClr val="FF0000"/>
          </a:solidFill>
          <a:ln w="19050">
            <a:solidFill>
              <a:srgbClr val="FF0000"/>
            </a:solidFill>
            <a:prstDash val="solid"/>
            <a:round/>
          </a:ln>
        </p:spPr>
        <p:txBody>
          <a:bodyPr vert="horz" wrap="square" lIns="91440" tIns="45720" rIns="91440" bIns="45720" numCol="1" anchor="t" anchorCtr="0" compatLnSpc="1"/>
          <a:lstStyle/>
          <a:p>
            <a:endParaRPr lang="zh-CN" altLang="en-US"/>
          </a:p>
        </p:txBody>
      </p:sp>
      <p:sp>
        <p:nvSpPr>
          <p:cNvPr id="109" name="Freeform 130"/>
          <p:cNvSpPr/>
          <p:nvPr/>
        </p:nvSpPr>
        <p:spPr bwMode="auto">
          <a:xfrm>
            <a:off x="5475147" y="2068525"/>
            <a:ext cx="560548" cy="168564"/>
          </a:xfrm>
          <a:custGeom>
            <a:avLst/>
            <a:gdLst>
              <a:gd name="T0" fmla="*/ 2 w 171"/>
              <a:gd name="T1" fmla="*/ 29 h 47"/>
              <a:gd name="T2" fmla="*/ 6 w 171"/>
              <a:gd name="T3" fmla="*/ 29 h 47"/>
              <a:gd name="T4" fmla="*/ 13 w 171"/>
              <a:gd name="T5" fmla="*/ 29 h 47"/>
              <a:gd name="T6" fmla="*/ 21 w 171"/>
              <a:gd name="T7" fmla="*/ 28 h 47"/>
              <a:gd name="T8" fmla="*/ 31 w 171"/>
              <a:gd name="T9" fmla="*/ 26 h 47"/>
              <a:gd name="T10" fmla="*/ 43 w 171"/>
              <a:gd name="T11" fmla="*/ 24 h 47"/>
              <a:gd name="T12" fmla="*/ 57 w 171"/>
              <a:gd name="T13" fmla="*/ 20 h 47"/>
              <a:gd name="T14" fmla="*/ 73 w 171"/>
              <a:gd name="T15" fmla="*/ 17 h 47"/>
              <a:gd name="T16" fmla="*/ 91 w 171"/>
              <a:gd name="T17" fmla="*/ 12 h 47"/>
              <a:gd name="T18" fmla="*/ 106 w 171"/>
              <a:gd name="T19" fmla="*/ 8 h 47"/>
              <a:gd name="T20" fmla="*/ 120 w 171"/>
              <a:gd name="T21" fmla="*/ 5 h 47"/>
              <a:gd name="T22" fmla="*/ 131 w 171"/>
              <a:gd name="T23" fmla="*/ 3 h 47"/>
              <a:gd name="T24" fmla="*/ 141 w 171"/>
              <a:gd name="T25" fmla="*/ 1 h 47"/>
              <a:gd name="T26" fmla="*/ 149 w 171"/>
              <a:gd name="T27" fmla="*/ 0 h 47"/>
              <a:gd name="T28" fmla="*/ 155 w 171"/>
              <a:gd name="T29" fmla="*/ 0 h 47"/>
              <a:gd name="T30" fmla="*/ 160 w 171"/>
              <a:gd name="T31" fmla="*/ 0 h 47"/>
              <a:gd name="T32" fmla="*/ 164 w 171"/>
              <a:gd name="T33" fmla="*/ 1 h 47"/>
              <a:gd name="T34" fmla="*/ 168 w 171"/>
              <a:gd name="T35" fmla="*/ 4 h 47"/>
              <a:gd name="T36" fmla="*/ 170 w 171"/>
              <a:gd name="T37" fmla="*/ 6 h 47"/>
              <a:gd name="T38" fmla="*/ 171 w 171"/>
              <a:gd name="T39" fmla="*/ 9 h 47"/>
              <a:gd name="T40" fmla="*/ 171 w 171"/>
              <a:gd name="T41" fmla="*/ 13 h 47"/>
              <a:gd name="T42" fmla="*/ 168 w 171"/>
              <a:gd name="T43" fmla="*/ 19 h 47"/>
              <a:gd name="T44" fmla="*/ 165 w 171"/>
              <a:gd name="T45" fmla="*/ 22 h 47"/>
              <a:gd name="T46" fmla="*/ 162 w 171"/>
              <a:gd name="T47" fmla="*/ 24 h 47"/>
              <a:gd name="T48" fmla="*/ 157 w 171"/>
              <a:gd name="T49" fmla="*/ 26 h 47"/>
              <a:gd name="T50" fmla="*/ 151 w 171"/>
              <a:gd name="T51" fmla="*/ 28 h 47"/>
              <a:gd name="T52" fmla="*/ 144 w 171"/>
              <a:gd name="T53" fmla="*/ 30 h 47"/>
              <a:gd name="T54" fmla="*/ 135 w 171"/>
              <a:gd name="T55" fmla="*/ 32 h 47"/>
              <a:gd name="T56" fmla="*/ 125 w 171"/>
              <a:gd name="T57" fmla="*/ 34 h 47"/>
              <a:gd name="T58" fmla="*/ 113 w 171"/>
              <a:gd name="T59" fmla="*/ 37 h 47"/>
              <a:gd name="T60" fmla="*/ 93 w 171"/>
              <a:gd name="T61" fmla="*/ 41 h 47"/>
              <a:gd name="T62" fmla="*/ 65 w 171"/>
              <a:gd name="T63" fmla="*/ 44 h 47"/>
              <a:gd name="T64" fmla="*/ 39 w 171"/>
              <a:gd name="T65" fmla="*/ 46 h 47"/>
              <a:gd name="T66" fmla="*/ 13 w 171"/>
              <a:gd name="T67" fmla="*/ 47 h 47"/>
              <a:gd name="T68" fmla="*/ 0 w 171"/>
              <a:gd name="T69"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47">
                <a:moveTo>
                  <a:pt x="0" y="29"/>
                </a:moveTo>
                <a:lnTo>
                  <a:pt x="2" y="29"/>
                </a:lnTo>
                <a:lnTo>
                  <a:pt x="4" y="29"/>
                </a:lnTo>
                <a:lnTo>
                  <a:pt x="6" y="29"/>
                </a:lnTo>
                <a:lnTo>
                  <a:pt x="9" y="29"/>
                </a:lnTo>
                <a:lnTo>
                  <a:pt x="13" y="29"/>
                </a:lnTo>
                <a:lnTo>
                  <a:pt x="17" y="28"/>
                </a:lnTo>
                <a:lnTo>
                  <a:pt x="21" y="28"/>
                </a:lnTo>
                <a:lnTo>
                  <a:pt x="26" y="27"/>
                </a:lnTo>
                <a:lnTo>
                  <a:pt x="31" y="26"/>
                </a:lnTo>
                <a:lnTo>
                  <a:pt x="37" y="25"/>
                </a:lnTo>
                <a:lnTo>
                  <a:pt x="43" y="24"/>
                </a:lnTo>
                <a:lnTo>
                  <a:pt x="50" y="22"/>
                </a:lnTo>
                <a:lnTo>
                  <a:pt x="57" y="20"/>
                </a:lnTo>
                <a:lnTo>
                  <a:pt x="65" y="19"/>
                </a:lnTo>
                <a:lnTo>
                  <a:pt x="73" y="17"/>
                </a:lnTo>
                <a:lnTo>
                  <a:pt x="82" y="14"/>
                </a:lnTo>
                <a:lnTo>
                  <a:pt x="91" y="12"/>
                </a:lnTo>
                <a:lnTo>
                  <a:pt x="99" y="10"/>
                </a:lnTo>
                <a:lnTo>
                  <a:pt x="106" y="8"/>
                </a:lnTo>
                <a:lnTo>
                  <a:pt x="113" y="7"/>
                </a:lnTo>
                <a:lnTo>
                  <a:pt x="120" y="5"/>
                </a:lnTo>
                <a:lnTo>
                  <a:pt x="126" y="4"/>
                </a:lnTo>
                <a:lnTo>
                  <a:pt x="131" y="3"/>
                </a:lnTo>
                <a:lnTo>
                  <a:pt x="137" y="2"/>
                </a:lnTo>
                <a:lnTo>
                  <a:pt x="141" y="1"/>
                </a:lnTo>
                <a:lnTo>
                  <a:pt x="145" y="1"/>
                </a:lnTo>
                <a:lnTo>
                  <a:pt x="149" y="0"/>
                </a:lnTo>
                <a:lnTo>
                  <a:pt x="152" y="0"/>
                </a:lnTo>
                <a:lnTo>
                  <a:pt x="155" y="0"/>
                </a:lnTo>
                <a:lnTo>
                  <a:pt x="158" y="0"/>
                </a:lnTo>
                <a:lnTo>
                  <a:pt x="160" y="0"/>
                </a:lnTo>
                <a:lnTo>
                  <a:pt x="161" y="0"/>
                </a:lnTo>
                <a:lnTo>
                  <a:pt x="164" y="1"/>
                </a:lnTo>
                <a:lnTo>
                  <a:pt x="166" y="2"/>
                </a:lnTo>
                <a:lnTo>
                  <a:pt x="168" y="4"/>
                </a:lnTo>
                <a:lnTo>
                  <a:pt x="169" y="5"/>
                </a:lnTo>
                <a:lnTo>
                  <a:pt x="170" y="6"/>
                </a:lnTo>
                <a:lnTo>
                  <a:pt x="171" y="8"/>
                </a:lnTo>
                <a:lnTo>
                  <a:pt x="171" y="9"/>
                </a:lnTo>
                <a:lnTo>
                  <a:pt x="171" y="10"/>
                </a:lnTo>
                <a:lnTo>
                  <a:pt x="171" y="13"/>
                </a:lnTo>
                <a:lnTo>
                  <a:pt x="169" y="17"/>
                </a:lnTo>
                <a:lnTo>
                  <a:pt x="168" y="19"/>
                </a:lnTo>
                <a:lnTo>
                  <a:pt x="166" y="22"/>
                </a:lnTo>
                <a:lnTo>
                  <a:pt x="165" y="22"/>
                </a:lnTo>
                <a:lnTo>
                  <a:pt x="164" y="23"/>
                </a:lnTo>
                <a:lnTo>
                  <a:pt x="162" y="24"/>
                </a:lnTo>
                <a:lnTo>
                  <a:pt x="160" y="25"/>
                </a:lnTo>
                <a:lnTo>
                  <a:pt x="157" y="26"/>
                </a:lnTo>
                <a:lnTo>
                  <a:pt x="154" y="27"/>
                </a:lnTo>
                <a:lnTo>
                  <a:pt x="151" y="28"/>
                </a:lnTo>
                <a:lnTo>
                  <a:pt x="148" y="29"/>
                </a:lnTo>
                <a:lnTo>
                  <a:pt x="144" y="30"/>
                </a:lnTo>
                <a:lnTo>
                  <a:pt x="140" y="31"/>
                </a:lnTo>
                <a:lnTo>
                  <a:pt x="135" y="32"/>
                </a:lnTo>
                <a:lnTo>
                  <a:pt x="130" y="33"/>
                </a:lnTo>
                <a:lnTo>
                  <a:pt x="125" y="34"/>
                </a:lnTo>
                <a:lnTo>
                  <a:pt x="119" y="35"/>
                </a:lnTo>
                <a:lnTo>
                  <a:pt x="113" y="37"/>
                </a:lnTo>
                <a:lnTo>
                  <a:pt x="107" y="38"/>
                </a:lnTo>
                <a:lnTo>
                  <a:pt x="93" y="41"/>
                </a:lnTo>
                <a:lnTo>
                  <a:pt x="79" y="43"/>
                </a:lnTo>
                <a:lnTo>
                  <a:pt x="65" y="44"/>
                </a:lnTo>
                <a:lnTo>
                  <a:pt x="52" y="45"/>
                </a:lnTo>
                <a:lnTo>
                  <a:pt x="39" y="46"/>
                </a:lnTo>
                <a:lnTo>
                  <a:pt x="26" y="47"/>
                </a:lnTo>
                <a:lnTo>
                  <a:pt x="13" y="47"/>
                </a:lnTo>
                <a:lnTo>
                  <a:pt x="0" y="47"/>
                </a:lnTo>
                <a:lnTo>
                  <a:pt x="0" y="29"/>
                </a:lnTo>
                <a:lnTo>
                  <a:pt x="0" y="29"/>
                </a:lnTo>
              </a:path>
            </a:pathLst>
          </a:custGeom>
          <a:solidFill>
            <a:srgbClr val="FF0000"/>
          </a:solidFill>
          <a:ln w="19050">
            <a:solidFill>
              <a:srgbClr val="FF0000"/>
            </a:solidFill>
            <a:prstDash val="solid"/>
            <a:round/>
          </a:ln>
        </p:spPr>
        <p:txBody>
          <a:bodyPr vert="horz" wrap="square" lIns="91440" tIns="45720" rIns="91440" bIns="45720" numCol="1" anchor="t" anchorCtr="0" compatLnSpc="1"/>
          <a:lstStyle/>
          <a:p>
            <a:endParaRPr lang="zh-CN" altLang="en-US"/>
          </a:p>
        </p:txBody>
      </p:sp>
      <p:sp>
        <p:nvSpPr>
          <p:cNvPr id="110" name="任意多边形 109"/>
          <p:cNvSpPr/>
          <p:nvPr/>
        </p:nvSpPr>
        <p:spPr>
          <a:xfrm rot="209731">
            <a:off x="6644936" y="2519261"/>
            <a:ext cx="196113" cy="748977"/>
          </a:xfrm>
          <a:custGeom>
            <a:avLst/>
            <a:gdLst>
              <a:gd name="connsiteX0" fmla="*/ 0 w 196113"/>
              <a:gd name="connsiteY0" fmla="*/ 10850 h 748977"/>
              <a:gd name="connsiteX1" fmla="*/ 177631 w 196113"/>
              <a:gd name="connsiteY1" fmla="*/ 0 h 748977"/>
              <a:gd name="connsiteX2" fmla="*/ 175745 w 196113"/>
              <a:gd name="connsiteY2" fmla="*/ 20867 h 748977"/>
              <a:gd name="connsiteX3" fmla="*/ 173785 w 196113"/>
              <a:gd name="connsiteY3" fmla="*/ 42545 h 748977"/>
              <a:gd name="connsiteX4" fmla="*/ 170950 w 196113"/>
              <a:gd name="connsiteY4" fmla="*/ 49905 h 748977"/>
              <a:gd name="connsiteX5" fmla="*/ 171606 w 196113"/>
              <a:gd name="connsiteY5" fmla="*/ 60644 h 748977"/>
              <a:gd name="connsiteX6" fmla="*/ 172262 w 196113"/>
              <a:gd name="connsiteY6" fmla="*/ 71383 h 748977"/>
              <a:gd name="connsiteX7" fmla="*/ 169646 w 196113"/>
              <a:gd name="connsiteY7" fmla="*/ 82323 h 748977"/>
              <a:gd name="connsiteX8" fmla="*/ 170302 w 196113"/>
              <a:gd name="connsiteY8" fmla="*/ 93062 h 748977"/>
              <a:gd name="connsiteX9" fmla="*/ 167905 w 196113"/>
              <a:gd name="connsiteY9" fmla="*/ 107581 h 748977"/>
              <a:gd name="connsiteX10" fmla="*/ 168780 w 196113"/>
              <a:gd name="connsiteY10" fmla="*/ 121900 h 748977"/>
              <a:gd name="connsiteX11" fmla="*/ 169873 w 196113"/>
              <a:gd name="connsiteY11" fmla="*/ 139799 h 748977"/>
              <a:gd name="connsiteX12" fmla="*/ 170967 w 196113"/>
              <a:gd name="connsiteY12" fmla="*/ 157697 h 748977"/>
              <a:gd name="connsiteX13" fmla="*/ 169007 w 196113"/>
              <a:gd name="connsiteY13" fmla="*/ 179376 h 748977"/>
              <a:gd name="connsiteX14" fmla="*/ 170100 w 196113"/>
              <a:gd name="connsiteY14" fmla="*/ 197275 h 748977"/>
              <a:gd name="connsiteX15" fmla="*/ 171849 w 196113"/>
              <a:gd name="connsiteY15" fmla="*/ 225914 h 748977"/>
              <a:gd name="connsiteX16" fmla="*/ 176433 w 196113"/>
              <a:gd name="connsiteY16" fmla="*/ 247192 h 748977"/>
              <a:gd name="connsiteX17" fmla="*/ 177964 w 196113"/>
              <a:gd name="connsiteY17" fmla="*/ 272250 h 748977"/>
              <a:gd name="connsiteX18" fmla="*/ 179713 w 196113"/>
              <a:gd name="connsiteY18" fmla="*/ 300889 h 748977"/>
              <a:gd name="connsiteX19" fmla="*/ 181244 w 196113"/>
              <a:gd name="connsiteY19" fmla="*/ 325947 h 748977"/>
              <a:gd name="connsiteX20" fmla="*/ 182993 w 196113"/>
              <a:gd name="connsiteY20" fmla="*/ 354585 h 748977"/>
              <a:gd name="connsiteX21" fmla="*/ 184743 w 196113"/>
              <a:gd name="connsiteY21" fmla="*/ 383223 h 748977"/>
              <a:gd name="connsiteX22" fmla="*/ 186273 w 196113"/>
              <a:gd name="connsiteY22" fmla="*/ 408281 h 748977"/>
              <a:gd name="connsiteX23" fmla="*/ 187804 w 196113"/>
              <a:gd name="connsiteY23" fmla="*/ 433340 h 748977"/>
              <a:gd name="connsiteX24" fmla="*/ 189116 w 196113"/>
              <a:gd name="connsiteY24" fmla="*/ 454819 h 748977"/>
              <a:gd name="connsiteX25" fmla="*/ 190428 w 196113"/>
              <a:gd name="connsiteY25" fmla="*/ 476298 h 748977"/>
              <a:gd name="connsiteX26" fmla="*/ 191740 w 196113"/>
              <a:gd name="connsiteY26" fmla="*/ 497776 h 748977"/>
              <a:gd name="connsiteX27" fmla="*/ 192833 w 196113"/>
              <a:gd name="connsiteY27" fmla="*/ 515675 h 748977"/>
              <a:gd name="connsiteX28" fmla="*/ 194145 w 196113"/>
              <a:gd name="connsiteY28" fmla="*/ 537153 h 748977"/>
              <a:gd name="connsiteX29" fmla="*/ 195020 w 196113"/>
              <a:gd name="connsiteY29" fmla="*/ 551473 h 748977"/>
              <a:gd name="connsiteX30" fmla="*/ 196113 w 196113"/>
              <a:gd name="connsiteY30" fmla="*/ 569371 h 748977"/>
              <a:gd name="connsiteX31" fmla="*/ 193716 w 196113"/>
              <a:gd name="connsiteY31" fmla="*/ 583890 h 748977"/>
              <a:gd name="connsiteX32" fmla="*/ 194591 w 196113"/>
              <a:gd name="connsiteY32" fmla="*/ 598210 h 748977"/>
              <a:gd name="connsiteX33" fmla="*/ 195247 w 196113"/>
              <a:gd name="connsiteY33" fmla="*/ 608949 h 748977"/>
              <a:gd name="connsiteX34" fmla="*/ 192631 w 196113"/>
              <a:gd name="connsiteY34" fmla="*/ 619888 h 748977"/>
              <a:gd name="connsiteX35" fmla="*/ 193287 w 196113"/>
              <a:gd name="connsiteY35" fmla="*/ 630627 h 748977"/>
              <a:gd name="connsiteX36" fmla="*/ 191327 w 196113"/>
              <a:gd name="connsiteY36" fmla="*/ 652306 h 748977"/>
              <a:gd name="connsiteX37" fmla="*/ 189148 w 196113"/>
              <a:gd name="connsiteY37" fmla="*/ 670405 h 748977"/>
              <a:gd name="connsiteX38" fmla="*/ 186970 w 196113"/>
              <a:gd name="connsiteY38" fmla="*/ 688503 h 748977"/>
              <a:gd name="connsiteX39" fmla="*/ 184573 w 196113"/>
              <a:gd name="connsiteY39" fmla="*/ 703022 h 748977"/>
              <a:gd name="connsiteX40" fmla="*/ 181956 w 196113"/>
              <a:gd name="connsiteY40" fmla="*/ 713961 h 748977"/>
              <a:gd name="connsiteX41" fmla="*/ 175849 w 196113"/>
              <a:gd name="connsiteY41" fmla="*/ 721521 h 748977"/>
              <a:gd name="connsiteX42" fmla="*/ 173015 w 196113"/>
              <a:gd name="connsiteY42" fmla="*/ 728880 h 748977"/>
              <a:gd name="connsiteX43" fmla="*/ 166908 w 196113"/>
              <a:gd name="connsiteY43" fmla="*/ 736440 h 748977"/>
              <a:gd name="connsiteX44" fmla="*/ 160583 w 196113"/>
              <a:gd name="connsiteY44" fmla="*/ 740419 h 748977"/>
              <a:gd name="connsiteX45" fmla="*/ 154258 w 196113"/>
              <a:gd name="connsiteY45" fmla="*/ 744399 h 748977"/>
              <a:gd name="connsiteX46" fmla="*/ 151205 w 196113"/>
              <a:gd name="connsiteY46" fmla="*/ 748178 h 748977"/>
              <a:gd name="connsiteX47" fmla="*/ 144661 w 196113"/>
              <a:gd name="connsiteY47" fmla="*/ 748578 h 748977"/>
              <a:gd name="connsiteX48" fmla="*/ 138117 w 196113"/>
              <a:gd name="connsiteY48" fmla="*/ 748977 h 748977"/>
              <a:gd name="connsiteX49" fmla="*/ 134626 w 196113"/>
              <a:gd name="connsiteY49" fmla="*/ 745598 h 748977"/>
              <a:gd name="connsiteX50" fmla="*/ 131136 w 196113"/>
              <a:gd name="connsiteY50" fmla="*/ 742217 h 748977"/>
              <a:gd name="connsiteX51" fmla="*/ 127645 w 196113"/>
              <a:gd name="connsiteY51" fmla="*/ 738838 h 748977"/>
              <a:gd name="connsiteX52" fmla="*/ 120663 w 196113"/>
              <a:gd name="connsiteY52" fmla="*/ 732078 h 748977"/>
              <a:gd name="connsiteX53" fmla="*/ 113901 w 196113"/>
              <a:gd name="connsiteY53" fmla="*/ 728897 h 748977"/>
              <a:gd name="connsiteX54" fmla="*/ 106920 w 196113"/>
              <a:gd name="connsiteY54" fmla="*/ 722139 h 748977"/>
              <a:gd name="connsiteX55" fmla="*/ 103210 w 196113"/>
              <a:gd name="connsiteY55" fmla="*/ 715179 h 748977"/>
              <a:gd name="connsiteX56" fmla="*/ 96011 w 196113"/>
              <a:gd name="connsiteY56" fmla="*/ 704838 h 748977"/>
              <a:gd name="connsiteX57" fmla="*/ 92083 w 196113"/>
              <a:gd name="connsiteY57" fmla="*/ 694299 h 748977"/>
              <a:gd name="connsiteX58" fmla="*/ 84883 w 196113"/>
              <a:gd name="connsiteY58" fmla="*/ 683960 h 748977"/>
              <a:gd name="connsiteX59" fmla="*/ 80955 w 196113"/>
              <a:gd name="connsiteY59" fmla="*/ 673420 h 748977"/>
              <a:gd name="connsiteX60" fmla="*/ 77027 w 196113"/>
              <a:gd name="connsiteY60" fmla="*/ 662881 h 748977"/>
              <a:gd name="connsiteX61" fmla="*/ 73099 w 196113"/>
              <a:gd name="connsiteY61" fmla="*/ 652342 h 748977"/>
              <a:gd name="connsiteX62" fmla="*/ 69171 w 196113"/>
              <a:gd name="connsiteY62" fmla="*/ 641802 h 748977"/>
              <a:gd name="connsiteX63" fmla="*/ 68515 w 196113"/>
              <a:gd name="connsiteY63" fmla="*/ 631063 h 748977"/>
              <a:gd name="connsiteX64" fmla="*/ 67641 w 196113"/>
              <a:gd name="connsiteY64" fmla="*/ 616743 h 748977"/>
              <a:gd name="connsiteX65" fmla="*/ 70256 w 196113"/>
              <a:gd name="connsiteY65" fmla="*/ 605804 h 748977"/>
              <a:gd name="connsiteX66" fmla="*/ 72654 w 196113"/>
              <a:gd name="connsiteY66" fmla="*/ 591285 h 748977"/>
              <a:gd name="connsiteX67" fmla="*/ 75270 w 196113"/>
              <a:gd name="connsiteY67" fmla="*/ 580346 h 748977"/>
              <a:gd name="connsiteX68" fmla="*/ 78104 w 196113"/>
              <a:gd name="connsiteY68" fmla="*/ 572987 h 748977"/>
              <a:gd name="connsiteX69" fmla="*/ 77667 w 196113"/>
              <a:gd name="connsiteY69" fmla="*/ 565827 h 748977"/>
              <a:gd name="connsiteX70" fmla="*/ 80501 w 196113"/>
              <a:gd name="connsiteY70" fmla="*/ 558468 h 748977"/>
              <a:gd name="connsiteX71" fmla="*/ 79845 w 196113"/>
              <a:gd name="connsiteY71" fmla="*/ 547729 h 748977"/>
              <a:gd name="connsiteX72" fmla="*/ 82243 w 196113"/>
              <a:gd name="connsiteY72" fmla="*/ 533210 h 748977"/>
              <a:gd name="connsiteX73" fmla="*/ 81368 w 196113"/>
              <a:gd name="connsiteY73" fmla="*/ 518890 h 748977"/>
              <a:gd name="connsiteX74" fmla="*/ 80493 w 196113"/>
              <a:gd name="connsiteY74" fmla="*/ 504571 h 748977"/>
              <a:gd name="connsiteX75" fmla="*/ 82672 w 196113"/>
              <a:gd name="connsiteY75" fmla="*/ 486472 h 748977"/>
              <a:gd name="connsiteX76" fmla="*/ 81360 w 196113"/>
              <a:gd name="connsiteY76" fmla="*/ 464995 h 748977"/>
              <a:gd name="connsiteX77" fmla="*/ 80267 w 196113"/>
              <a:gd name="connsiteY77" fmla="*/ 447095 h 748977"/>
              <a:gd name="connsiteX78" fmla="*/ 82226 w 196113"/>
              <a:gd name="connsiteY78" fmla="*/ 425417 h 748977"/>
              <a:gd name="connsiteX79" fmla="*/ 80696 w 196113"/>
              <a:gd name="connsiteY79" fmla="*/ 400359 h 748977"/>
              <a:gd name="connsiteX80" fmla="*/ 79165 w 196113"/>
              <a:gd name="connsiteY80" fmla="*/ 375299 h 748977"/>
              <a:gd name="connsiteX81" fmla="*/ 77634 w 196113"/>
              <a:gd name="connsiteY81" fmla="*/ 350241 h 748977"/>
              <a:gd name="connsiteX82" fmla="*/ 75885 w 196113"/>
              <a:gd name="connsiteY82" fmla="*/ 321604 h 748977"/>
              <a:gd name="connsiteX83" fmla="*/ 74136 w 196113"/>
              <a:gd name="connsiteY83" fmla="*/ 292965 h 748977"/>
              <a:gd name="connsiteX84" fmla="*/ 72168 w 196113"/>
              <a:gd name="connsiteY84" fmla="*/ 260747 h 748977"/>
              <a:gd name="connsiteX85" fmla="*/ 67365 w 196113"/>
              <a:gd name="connsiteY85" fmla="*/ 235889 h 748977"/>
              <a:gd name="connsiteX86" fmla="*/ 65397 w 196113"/>
              <a:gd name="connsiteY86" fmla="*/ 203671 h 748977"/>
              <a:gd name="connsiteX87" fmla="*/ 60595 w 196113"/>
              <a:gd name="connsiteY87" fmla="*/ 178812 h 748977"/>
              <a:gd name="connsiteX88" fmla="*/ 59283 w 196113"/>
              <a:gd name="connsiteY88" fmla="*/ 157333 h 748977"/>
              <a:gd name="connsiteX89" fmla="*/ 54699 w 196113"/>
              <a:gd name="connsiteY89" fmla="*/ 136055 h 748977"/>
              <a:gd name="connsiteX90" fmla="*/ 53605 w 196113"/>
              <a:gd name="connsiteY90" fmla="*/ 118155 h 748977"/>
              <a:gd name="connsiteX91" fmla="*/ 49240 w 196113"/>
              <a:gd name="connsiteY91" fmla="*/ 100457 h 748977"/>
              <a:gd name="connsiteX92" fmla="*/ 48147 w 196113"/>
              <a:gd name="connsiteY92" fmla="*/ 82558 h 748977"/>
              <a:gd name="connsiteX93" fmla="*/ 44000 w 196113"/>
              <a:gd name="connsiteY93" fmla="*/ 68439 h 748977"/>
              <a:gd name="connsiteX94" fmla="*/ 40072 w 196113"/>
              <a:gd name="connsiteY94" fmla="*/ 57899 h 748977"/>
              <a:gd name="connsiteX95" fmla="*/ 39416 w 196113"/>
              <a:gd name="connsiteY95" fmla="*/ 47159 h 748977"/>
              <a:gd name="connsiteX96" fmla="*/ 35488 w 196113"/>
              <a:gd name="connsiteY96" fmla="*/ 36620 h 748977"/>
              <a:gd name="connsiteX97" fmla="*/ 31779 w 196113"/>
              <a:gd name="connsiteY97" fmla="*/ 29661 h 748977"/>
              <a:gd name="connsiteX98" fmla="*/ 28070 w 196113"/>
              <a:gd name="connsiteY98" fmla="*/ 22701 h 748977"/>
              <a:gd name="connsiteX99" fmla="*/ 27851 w 196113"/>
              <a:gd name="connsiteY99" fmla="*/ 19121 h 748977"/>
              <a:gd name="connsiteX100" fmla="*/ 21088 w 196113"/>
              <a:gd name="connsiteY100" fmla="*/ 15941 h 748977"/>
              <a:gd name="connsiteX101" fmla="*/ 14325 w 196113"/>
              <a:gd name="connsiteY101" fmla="*/ 12761 h 748977"/>
              <a:gd name="connsiteX102" fmla="*/ 7782 w 196113"/>
              <a:gd name="connsiteY102" fmla="*/ 13161 h 748977"/>
              <a:gd name="connsiteX103" fmla="*/ 0 w 196113"/>
              <a:gd name="connsiteY103" fmla="*/ 10850 h 74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96113" h="748977">
                <a:moveTo>
                  <a:pt x="0" y="10850"/>
                </a:moveTo>
                <a:lnTo>
                  <a:pt x="177631" y="0"/>
                </a:lnTo>
                <a:lnTo>
                  <a:pt x="175745" y="20867"/>
                </a:lnTo>
                <a:lnTo>
                  <a:pt x="173785" y="42545"/>
                </a:lnTo>
                <a:lnTo>
                  <a:pt x="170950" y="49905"/>
                </a:lnTo>
                <a:lnTo>
                  <a:pt x="171606" y="60644"/>
                </a:lnTo>
                <a:lnTo>
                  <a:pt x="172262" y="71383"/>
                </a:lnTo>
                <a:lnTo>
                  <a:pt x="169646" y="82323"/>
                </a:lnTo>
                <a:lnTo>
                  <a:pt x="170302" y="93062"/>
                </a:lnTo>
                <a:lnTo>
                  <a:pt x="167905" y="107581"/>
                </a:lnTo>
                <a:lnTo>
                  <a:pt x="168780" y="121900"/>
                </a:lnTo>
                <a:lnTo>
                  <a:pt x="169873" y="139799"/>
                </a:lnTo>
                <a:lnTo>
                  <a:pt x="170967" y="157697"/>
                </a:lnTo>
                <a:lnTo>
                  <a:pt x="169007" y="179376"/>
                </a:lnTo>
                <a:lnTo>
                  <a:pt x="170100" y="197275"/>
                </a:lnTo>
                <a:lnTo>
                  <a:pt x="171849" y="225914"/>
                </a:lnTo>
                <a:lnTo>
                  <a:pt x="176433" y="247192"/>
                </a:lnTo>
                <a:lnTo>
                  <a:pt x="177964" y="272250"/>
                </a:lnTo>
                <a:lnTo>
                  <a:pt x="179713" y="300889"/>
                </a:lnTo>
                <a:lnTo>
                  <a:pt x="181244" y="325947"/>
                </a:lnTo>
                <a:lnTo>
                  <a:pt x="182993" y="354585"/>
                </a:lnTo>
                <a:lnTo>
                  <a:pt x="184743" y="383223"/>
                </a:lnTo>
                <a:lnTo>
                  <a:pt x="186273" y="408281"/>
                </a:lnTo>
                <a:lnTo>
                  <a:pt x="187804" y="433340"/>
                </a:lnTo>
                <a:lnTo>
                  <a:pt x="189116" y="454819"/>
                </a:lnTo>
                <a:lnTo>
                  <a:pt x="190428" y="476298"/>
                </a:lnTo>
                <a:lnTo>
                  <a:pt x="191740" y="497776"/>
                </a:lnTo>
                <a:lnTo>
                  <a:pt x="192833" y="515675"/>
                </a:lnTo>
                <a:lnTo>
                  <a:pt x="194145" y="537153"/>
                </a:lnTo>
                <a:lnTo>
                  <a:pt x="195020" y="551473"/>
                </a:lnTo>
                <a:lnTo>
                  <a:pt x="196113" y="569371"/>
                </a:lnTo>
                <a:lnTo>
                  <a:pt x="193716" y="583890"/>
                </a:lnTo>
                <a:lnTo>
                  <a:pt x="194591" y="598210"/>
                </a:lnTo>
                <a:lnTo>
                  <a:pt x="195247" y="608949"/>
                </a:lnTo>
                <a:lnTo>
                  <a:pt x="192631" y="619888"/>
                </a:lnTo>
                <a:lnTo>
                  <a:pt x="193287" y="630627"/>
                </a:lnTo>
                <a:lnTo>
                  <a:pt x="191327" y="652306"/>
                </a:lnTo>
                <a:lnTo>
                  <a:pt x="189148" y="670405"/>
                </a:lnTo>
                <a:lnTo>
                  <a:pt x="186970" y="688503"/>
                </a:lnTo>
                <a:lnTo>
                  <a:pt x="184573" y="703022"/>
                </a:lnTo>
                <a:lnTo>
                  <a:pt x="181956" y="713961"/>
                </a:lnTo>
                <a:lnTo>
                  <a:pt x="175849" y="721521"/>
                </a:lnTo>
                <a:lnTo>
                  <a:pt x="173015" y="728880"/>
                </a:lnTo>
                <a:lnTo>
                  <a:pt x="166908" y="736440"/>
                </a:lnTo>
                <a:lnTo>
                  <a:pt x="160583" y="740419"/>
                </a:lnTo>
                <a:lnTo>
                  <a:pt x="154258" y="744399"/>
                </a:lnTo>
                <a:lnTo>
                  <a:pt x="151205" y="748178"/>
                </a:lnTo>
                <a:lnTo>
                  <a:pt x="144661" y="748578"/>
                </a:lnTo>
                <a:lnTo>
                  <a:pt x="138117" y="748977"/>
                </a:lnTo>
                <a:lnTo>
                  <a:pt x="134626" y="745598"/>
                </a:lnTo>
                <a:lnTo>
                  <a:pt x="131136" y="742217"/>
                </a:lnTo>
                <a:lnTo>
                  <a:pt x="127645" y="738838"/>
                </a:lnTo>
                <a:lnTo>
                  <a:pt x="120663" y="732078"/>
                </a:lnTo>
                <a:lnTo>
                  <a:pt x="113901" y="728897"/>
                </a:lnTo>
                <a:lnTo>
                  <a:pt x="106920" y="722139"/>
                </a:lnTo>
                <a:lnTo>
                  <a:pt x="103210" y="715179"/>
                </a:lnTo>
                <a:lnTo>
                  <a:pt x="96011" y="704838"/>
                </a:lnTo>
                <a:lnTo>
                  <a:pt x="92083" y="694299"/>
                </a:lnTo>
                <a:lnTo>
                  <a:pt x="84883" y="683960"/>
                </a:lnTo>
                <a:lnTo>
                  <a:pt x="80955" y="673420"/>
                </a:lnTo>
                <a:lnTo>
                  <a:pt x="77027" y="662881"/>
                </a:lnTo>
                <a:lnTo>
                  <a:pt x="73099" y="652342"/>
                </a:lnTo>
                <a:lnTo>
                  <a:pt x="69171" y="641802"/>
                </a:lnTo>
                <a:lnTo>
                  <a:pt x="68515" y="631063"/>
                </a:lnTo>
                <a:lnTo>
                  <a:pt x="67641" y="616743"/>
                </a:lnTo>
                <a:lnTo>
                  <a:pt x="70256" y="605804"/>
                </a:lnTo>
                <a:lnTo>
                  <a:pt x="72654" y="591285"/>
                </a:lnTo>
                <a:lnTo>
                  <a:pt x="75270" y="580346"/>
                </a:lnTo>
                <a:lnTo>
                  <a:pt x="78104" y="572987"/>
                </a:lnTo>
                <a:lnTo>
                  <a:pt x="77667" y="565827"/>
                </a:lnTo>
                <a:lnTo>
                  <a:pt x="80501" y="558468"/>
                </a:lnTo>
                <a:lnTo>
                  <a:pt x="79845" y="547729"/>
                </a:lnTo>
                <a:lnTo>
                  <a:pt x="82243" y="533210"/>
                </a:lnTo>
                <a:lnTo>
                  <a:pt x="81368" y="518890"/>
                </a:lnTo>
                <a:lnTo>
                  <a:pt x="80493" y="504571"/>
                </a:lnTo>
                <a:lnTo>
                  <a:pt x="82672" y="486472"/>
                </a:lnTo>
                <a:lnTo>
                  <a:pt x="81360" y="464995"/>
                </a:lnTo>
                <a:lnTo>
                  <a:pt x="80267" y="447095"/>
                </a:lnTo>
                <a:lnTo>
                  <a:pt x="82226" y="425417"/>
                </a:lnTo>
                <a:lnTo>
                  <a:pt x="80696" y="400359"/>
                </a:lnTo>
                <a:lnTo>
                  <a:pt x="79165" y="375299"/>
                </a:lnTo>
                <a:lnTo>
                  <a:pt x="77634" y="350241"/>
                </a:lnTo>
                <a:lnTo>
                  <a:pt x="75885" y="321604"/>
                </a:lnTo>
                <a:lnTo>
                  <a:pt x="74136" y="292965"/>
                </a:lnTo>
                <a:lnTo>
                  <a:pt x="72168" y="260747"/>
                </a:lnTo>
                <a:lnTo>
                  <a:pt x="67365" y="235889"/>
                </a:lnTo>
                <a:lnTo>
                  <a:pt x="65397" y="203671"/>
                </a:lnTo>
                <a:lnTo>
                  <a:pt x="60595" y="178812"/>
                </a:lnTo>
                <a:lnTo>
                  <a:pt x="59283" y="157333"/>
                </a:lnTo>
                <a:lnTo>
                  <a:pt x="54699" y="136055"/>
                </a:lnTo>
                <a:lnTo>
                  <a:pt x="53605" y="118155"/>
                </a:lnTo>
                <a:lnTo>
                  <a:pt x="49240" y="100457"/>
                </a:lnTo>
                <a:lnTo>
                  <a:pt x="48147" y="82558"/>
                </a:lnTo>
                <a:lnTo>
                  <a:pt x="44000" y="68439"/>
                </a:lnTo>
                <a:lnTo>
                  <a:pt x="40072" y="57899"/>
                </a:lnTo>
                <a:lnTo>
                  <a:pt x="39416" y="47159"/>
                </a:lnTo>
                <a:lnTo>
                  <a:pt x="35488" y="36620"/>
                </a:lnTo>
                <a:lnTo>
                  <a:pt x="31779" y="29661"/>
                </a:lnTo>
                <a:lnTo>
                  <a:pt x="28070" y="22701"/>
                </a:lnTo>
                <a:lnTo>
                  <a:pt x="27851" y="19121"/>
                </a:lnTo>
                <a:lnTo>
                  <a:pt x="21088" y="15941"/>
                </a:lnTo>
                <a:lnTo>
                  <a:pt x="14325" y="12761"/>
                </a:lnTo>
                <a:lnTo>
                  <a:pt x="7782" y="13161"/>
                </a:lnTo>
                <a:lnTo>
                  <a:pt x="0" y="10850"/>
                </a:lnTo>
                <a:close/>
              </a:path>
            </a:pathLst>
          </a:cu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rot="209731">
            <a:off x="5826077" y="2590516"/>
            <a:ext cx="166888" cy="434903"/>
          </a:xfrm>
          <a:custGeom>
            <a:avLst/>
            <a:gdLst>
              <a:gd name="connsiteX0" fmla="*/ 48785 w 166888"/>
              <a:gd name="connsiteY0" fmla="*/ 0 h 434903"/>
              <a:gd name="connsiteX1" fmla="*/ 166888 w 166888"/>
              <a:gd name="connsiteY1" fmla="*/ 0 h 434903"/>
              <a:gd name="connsiteX2" fmla="*/ 164163 w 166888"/>
              <a:gd name="connsiteY2" fmla="*/ 7077 h 434903"/>
              <a:gd name="connsiteX3" fmla="*/ 161984 w 166888"/>
              <a:gd name="connsiteY3" fmla="*/ 25176 h 434903"/>
              <a:gd name="connsiteX4" fmla="*/ 160024 w 166888"/>
              <a:gd name="connsiteY4" fmla="*/ 46854 h 434903"/>
              <a:gd name="connsiteX5" fmla="*/ 154792 w 166888"/>
              <a:gd name="connsiteY5" fmla="*/ 68732 h 434903"/>
              <a:gd name="connsiteX6" fmla="*/ 153269 w 166888"/>
              <a:gd name="connsiteY6" fmla="*/ 97571 h 434903"/>
              <a:gd name="connsiteX7" fmla="*/ 151746 w 166888"/>
              <a:gd name="connsiteY7" fmla="*/ 126408 h 434903"/>
              <a:gd name="connsiteX8" fmla="*/ 150661 w 166888"/>
              <a:gd name="connsiteY8" fmla="*/ 162406 h 434903"/>
              <a:gd name="connsiteX9" fmla="*/ 149576 w 166888"/>
              <a:gd name="connsiteY9" fmla="*/ 198403 h 434903"/>
              <a:gd name="connsiteX10" fmla="*/ 145000 w 166888"/>
              <a:gd name="connsiteY10" fmla="*/ 231021 h 434903"/>
              <a:gd name="connsiteX11" fmla="*/ 140206 w 166888"/>
              <a:gd name="connsiteY11" fmla="*/ 260059 h 434903"/>
              <a:gd name="connsiteX12" fmla="*/ 135192 w 166888"/>
              <a:gd name="connsiteY12" fmla="*/ 285517 h 434903"/>
              <a:gd name="connsiteX13" fmla="*/ 130179 w 166888"/>
              <a:gd name="connsiteY13" fmla="*/ 310975 h 434903"/>
              <a:gd name="connsiteX14" fmla="*/ 121676 w 166888"/>
              <a:gd name="connsiteY14" fmla="*/ 333053 h 434903"/>
              <a:gd name="connsiteX15" fmla="*/ 112952 w 166888"/>
              <a:gd name="connsiteY15" fmla="*/ 351552 h 434903"/>
              <a:gd name="connsiteX16" fmla="*/ 107502 w 166888"/>
              <a:gd name="connsiteY16" fmla="*/ 369851 h 434903"/>
              <a:gd name="connsiteX17" fmla="*/ 95289 w 166888"/>
              <a:gd name="connsiteY17" fmla="*/ 384968 h 434903"/>
              <a:gd name="connsiteX18" fmla="*/ 86348 w 166888"/>
              <a:gd name="connsiteY18" fmla="*/ 399887 h 434903"/>
              <a:gd name="connsiteX19" fmla="*/ 77188 w 166888"/>
              <a:gd name="connsiteY19" fmla="*/ 411227 h 434903"/>
              <a:gd name="connsiteX20" fmla="*/ 68027 w 166888"/>
              <a:gd name="connsiteY20" fmla="*/ 422565 h 434903"/>
              <a:gd name="connsiteX21" fmla="*/ 58430 w 166888"/>
              <a:gd name="connsiteY21" fmla="*/ 426744 h 434903"/>
              <a:gd name="connsiteX22" fmla="*/ 52324 w 166888"/>
              <a:gd name="connsiteY22" fmla="*/ 434304 h 434903"/>
              <a:gd name="connsiteX23" fmla="*/ 42508 w 166888"/>
              <a:gd name="connsiteY23" fmla="*/ 434903 h 434903"/>
              <a:gd name="connsiteX24" fmla="*/ 35746 w 166888"/>
              <a:gd name="connsiteY24" fmla="*/ 431724 h 434903"/>
              <a:gd name="connsiteX25" fmla="*/ 32474 w 166888"/>
              <a:gd name="connsiteY25" fmla="*/ 431924 h 434903"/>
              <a:gd name="connsiteX26" fmla="*/ 25929 w 166888"/>
              <a:gd name="connsiteY26" fmla="*/ 432323 h 434903"/>
              <a:gd name="connsiteX27" fmla="*/ 22438 w 166888"/>
              <a:gd name="connsiteY27" fmla="*/ 428943 h 434903"/>
              <a:gd name="connsiteX28" fmla="*/ 18948 w 166888"/>
              <a:gd name="connsiteY28" fmla="*/ 425563 h 434903"/>
              <a:gd name="connsiteX29" fmla="*/ 15457 w 166888"/>
              <a:gd name="connsiteY29" fmla="*/ 422183 h 434903"/>
              <a:gd name="connsiteX30" fmla="*/ 11967 w 166888"/>
              <a:gd name="connsiteY30" fmla="*/ 418803 h 434903"/>
              <a:gd name="connsiteX31" fmla="*/ 11311 w 166888"/>
              <a:gd name="connsiteY31" fmla="*/ 408064 h 434903"/>
              <a:gd name="connsiteX32" fmla="*/ 10873 w 166888"/>
              <a:gd name="connsiteY32" fmla="*/ 400905 h 434903"/>
              <a:gd name="connsiteX33" fmla="*/ 10217 w 166888"/>
              <a:gd name="connsiteY33" fmla="*/ 390165 h 434903"/>
              <a:gd name="connsiteX34" fmla="*/ 6508 w 166888"/>
              <a:gd name="connsiteY34" fmla="*/ 383206 h 434903"/>
              <a:gd name="connsiteX35" fmla="*/ 2799 w 166888"/>
              <a:gd name="connsiteY35" fmla="*/ 376246 h 434903"/>
              <a:gd name="connsiteX36" fmla="*/ 0 w 166888"/>
              <a:gd name="connsiteY36" fmla="*/ 373536 h 434903"/>
              <a:gd name="connsiteX37" fmla="*/ 0 w 166888"/>
              <a:gd name="connsiteY37" fmla="*/ 279403 h 434903"/>
              <a:gd name="connsiteX38" fmla="*/ 6711 w 166888"/>
              <a:gd name="connsiteY38" fmla="*/ 278993 h 434903"/>
              <a:gd name="connsiteX39" fmla="*/ 13036 w 166888"/>
              <a:gd name="connsiteY39" fmla="*/ 275013 h 434903"/>
              <a:gd name="connsiteX40" fmla="*/ 19362 w 166888"/>
              <a:gd name="connsiteY40" fmla="*/ 271034 h 434903"/>
              <a:gd name="connsiteX41" fmla="*/ 25468 w 166888"/>
              <a:gd name="connsiteY41" fmla="*/ 263474 h 434903"/>
              <a:gd name="connsiteX42" fmla="*/ 28303 w 166888"/>
              <a:gd name="connsiteY42" fmla="*/ 256115 h 434903"/>
              <a:gd name="connsiteX43" fmla="*/ 34191 w 166888"/>
              <a:gd name="connsiteY43" fmla="*/ 244976 h 434903"/>
              <a:gd name="connsiteX44" fmla="*/ 36588 w 166888"/>
              <a:gd name="connsiteY44" fmla="*/ 230457 h 434903"/>
              <a:gd name="connsiteX45" fmla="*/ 38766 w 166888"/>
              <a:gd name="connsiteY45" fmla="*/ 212358 h 434903"/>
              <a:gd name="connsiteX46" fmla="*/ 43998 w 166888"/>
              <a:gd name="connsiteY46" fmla="*/ 190480 h 434903"/>
              <a:gd name="connsiteX47" fmla="*/ 45958 w 166888"/>
              <a:gd name="connsiteY47" fmla="*/ 168802 h 434903"/>
              <a:gd name="connsiteX48" fmla="*/ 47262 w 166888"/>
              <a:gd name="connsiteY48" fmla="*/ 136384 h 434903"/>
              <a:gd name="connsiteX49" fmla="*/ 48785 w 166888"/>
              <a:gd name="connsiteY49" fmla="*/ 107546 h 434903"/>
              <a:gd name="connsiteX50" fmla="*/ 50307 w 166888"/>
              <a:gd name="connsiteY50" fmla="*/ 78708 h 434903"/>
              <a:gd name="connsiteX51" fmla="*/ 52049 w 166888"/>
              <a:gd name="connsiteY51" fmla="*/ 53450 h 434903"/>
              <a:gd name="connsiteX52" fmla="*/ 50737 w 166888"/>
              <a:gd name="connsiteY52" fmla="*/ 31971 h 434903"/>
              <a:gd name="connsiteX53" fmla="*/ 49644 w 166888"/>
              <a:gd name="connsiteY53" fmla="*/ 14072 h 434903"/>
              <a:gd name="connsiteX54" fmla="*/ 48785 w 166888"/>
              <a:gd name="connsiteY54" fmla="*/ 0 h 434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66888" h="434903">
                <a:moveTo>
                  <a:pt x="48785" y="0"/>
                </a:moveTo>
                <a:lnTo>
                  <a:pt x="166888" y="0"/>
                </a:lnTo>
                <a:lnTo>
                  <a:pt x="164163" y="7077"/>
                </a:lnTo>
                <a:lnTo>
                  <a:pt x="161984" y="25176"/>
                </a:lnTo>
                <a:lnTo>
                  <a:pt x="160024" y="46854"/>
                </a:lnTo>
                <a:lnTo>
                  <a:pt x="154792" y="68732"/>
                </a:lnTo>
                <a:lnTo>
                  <a:pt x="153269" y="97571"/>
                </a:lnTo>
                <a:lnTo>
                  <a:pt x="151746" y="126408"/>
                </a:lnTo>
                <a:lnTo>
                  <a:pt x="150661" y="162406"/>
                </a:lnTo>
                <a:lnTo>
                  <a:pt x="149576" y="198403"/>
                </a:lnTo>
                <a:lnTo>
                  <a:pt x="145000" y="231021"/>
                </a:lnTo>
                <a:lnTo>
                  <a:pt x="140206" y="260059"/>
                </a:lnTo>
                <a:lnTo>
                  <a:pt x="135192" y="285517"/>
                </a:lnTo>
                <a:lnTo>
                  <a:pt x="130179" y="310975"/>
                </a:lnTo>
                <a:lnTo>
                  <a:pt x="121676" y="333053"/>
                </a:lnTo>
                <a:lnTo>
                  <a:pt x="112952" y="351552"/>
                </a:lnTo>
                <a:lnTo>
                  <a:pt x="107502" y="369851"/>
                </a:lnTo>
                <a:lnTo>
                  <a:pt x="95289" y="384968"/>
                </a:lnTo>
                <a:lnTo>
                  <a:pt x="86348" y="399887"/>
                </a:lnTo>
                <a:lnTo>
                  <a:pt x="77188" y="411227"/>
                </a:lnTo>
                <a:lnTo>
                  <a:pt x="68027" y="422565"/>
                </a:lnTo>
                <a:lnTo>
                  <a:pt x="58430" y="426744"/>
                </a:lnTo>
                <a:lnTo>
                  <a:pt x="52324" y="434304"/>
                </a:lnTo>
                <a:lnTo>
                  <a:pt x="42508" y="434903"/>
                </a:lnTo>
                <a:lnTo>
                  <a:pt x="35746" y="431724"/>
                </a:lnTo>
                <a:lnTo>
                  <a:pt x="32474" y="431924"/>
                </a:lnTo>
                <a:lnTo>
                  <a:pt x="25929" y="432323"/>
                </a:lnTo>
                <a:lnTo>
                  <a:pt x="22438" y="428943"/>
                </a:lnTo>
                <a:lnTo>
                  <a:pt x="18948" y="425563"/>
                </a:lnTo>
                <a:lnTo>
                  <a:pt x="15457" y="422183"/>
                </a:lnTo>
                <a:lnTo>
                  <a:pt x="11967" y="418803"/>
                </a:lnTo>
                <a:lnTo>
                  <a:pt x="11311" y="408064"/>
                </a:lnTo>
                <a:lnTo>
                  <a:pt x="10873" y="400905"/>
                </a:lnTo>
                <a:lnTo>
                  <a:pt x="10217" y="390165"/>
                </a:lnTo>
                <a:lnTo>
                  <a:pt x="6508" y="383206"/>
                </a:lnTo>
                <a:lnTo>
                  <a:pt x="2799" y="376246"/>
                </a:lnTo>
                <a:lnTo>
                  <a:pt x="0" y="373536"/>
                </a:lnTo>
                <a:lnTo>
                  <a:pt x="0" y="279403"/>
                </a:lnTo>
                <a:lnTo>
                  <a:pt x="6711" y="278993"/>
                </a:lnTo>
                <a:lnTo>
                  <a:pt x="13036" y="275013"/>
                </a:lnTo>
                <a:lnTo>
                  <a:pt x="19362" y="271034"/>
                </a:lnTo>
                <a:lnTo>
                  <a:pt x="25468" y="263474"/>
                </a:lnTo>
                <a:lnTo>
                  <a:pt x="28303" y="256115"/>
                </a:lnTo>
                <a:lnTo>
                  <a:pt x="34191" y="244976"/>
                </a:lnTo>
                <a:lnTo>
                  <a:pt x="36588" y="230457"/>
                </a:lnTo>
                <a:lnTo>
                  <a:pt x="38766" y="212358"/>
                </a:lnTo>
                <a:lnTo>
                  <a:pt x="43998" y="190480"/>
                </a:lnTo>
                <a:lnTo>
                  <a:pt x="45958" y="168802"/>
                </a:lnTo>
                <a:lnTo>
                  <a:pt x="47262" y="136384"/>
                </a:lnTo>
                <a:lnTo>
                  <a:pt x="48785" y="107546"/>
                </a:lnTo>
                <a:lnTo>
                  <a:pt x="50307" y="78708"/>
                </a:lnTo>
                <a:lnTo>
                  <a:pt x="52049" y="53450"/>
                </a:lnTo>
                <a:lnTo>
                  <a:pt x="50737" y="31971"/>
                </a:lnTo>
                <a:lnTo>
                  <a:pt x="49644" y="14072"/>
                </a:lnTo>
                <a:lnTo>
                  <a:pt x="48785" y="0"/>
                </a:ln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rot="209731">
            <a:off x="6207708" y="2379890"/>
            <a:ext cx="640000" cy="192269"/>
          </a:xfrm>
          <a:custGeom>
            <a:avLst/>
            <a:gdLst>
              <a:gd name="connsiteX0" fmla="*/ 474855 w 640000"/>
              <a:gd name="connsiteY0" fmla="*/ 1799 h 192269"/>
              <a:gd name="connsiteX1" fmla="*/ 487943 w 640000"/>
              <a:gd name="connsiteY1" fmla="*/ 1000 h 192269"/>
              <a:gd name="connsiteX2" fmla="*/ 494487 w 640000"/>
              <a:gd name="connsiteY2" fmla="*/ 600 h 192269"/>
              <a:gd name="connsiteX3" fmla="*/ 504303 w 640000"/>
              <a:gd name="connsiteY3" fmla="*/ 0 h 192269"/>
              <a:gd name="connsiteX4" fmla="*/ 511065 w 640000"/>
              <a:gd name="connsiteY4" fmla="*/ 3181 h 192269"/>
              <a:gd name="connsiteX5" fmla="*/ 524372 w 640000"/>
              <a:gd name="connsiteY5" fmla="*/ 5961 h 192269"/>
              <a:gd name="connsiteX6" fmla="*/ 534406 w 640000"/>
              <a:gd name="connsiteY6" fmla="*/ 8941 h 192269"/>
              <a:gd name="connsiteX7" fmla="*/ 547932 w 640000"/>
              <a:gd name="connsiteY7" fmla="*/ 15301 h 192269"/>
              <a:gd name="connsiteX8" fmla="*/ 564729 w 640000"/>
              <a:gd name="connsiteY8" fmla="*/ 21461 h 192269"/>
              <a:gd name="connsiteX9" fmla="*/ 578254 w 640000"/>
              <a:gd name="connsiteY9" fmla="*/ 27821 h 192269"/>
              <a:gd name="connsiteX10" fmla="*/ 591997 w 640000"/>
              <a:gd name="connsiteY10" fmla="*/ 37761 h 192269"/>
              <a:gd name="connsiteX11" fmla="*/ 605742 w 640000"/>
              <a:gd name="connsiteY11" fmla="*/ 47701 h 192269"/>
              <a:gd name="connsiteX12" fmla="*/ 615995 w 640000"/>
              <a:gd name="connsiteY12" fmla="*/ 54261 h 192269"/>
              <a:gd name="connsiteX13" fmla="*/ 623195 w 640000"/>
              <a:gd name="connsiteY13" fmla="*/ 64601 h 192269"/>
              <a:gd name="connsiteX14" fmla="*/ 630176 w 640000"/>
              <a:gd name="connsiteY14" fmla="*/ 71361 h 192269"/>
              <a:gd name="connsiteX15" fmla="*/ 633885 w 640000"/>
              <a:gd name="connsiteY15" fmla="*/ 78320 h 192269"/>
              <a:gd name="connsiteX16" fmla="*/ 637594 w 640000"/>
              <a:gd name="connsiteY16" fmla="*/ 85280 h 192269"/>
              <a:gd name="connsiteX17" fmla="*/ 638032 w 640000"/>
              <a:gd name="connsiteY17" fmla="*/ 92440 h 192269"/>
              <a:gd name="connsiteX18" fmla="*/ 638906 w 640000"/>
              <a:gd name="connsiteY18" fmla="*/ 106758 h 192269"/>
              <a:gd name="connsiteX19" fmla="*/ 640000 w 640000"/>
              <a:gd name="connsiteY19" fmla="*/ 124658 h 192269"/>
              <a:gd name="connsiteX20" fmla="*/ 639926 w 640000"/>
              <a:gd name="connsiteY20" fmla="*/ 125469 h 192269"/>
              <a:gd name="connsiteX21" fmla="*/ 462295 w 640000"/>
              <a:gd name="connsiteY21" fmla="*/ 136319 h 192269"/>
              <a:gd name="connsiteX22" fmla="*/ 460042 w 640000"/>
              <a:gd name="connsiteY22" fmla="*/ 135650 h 192269"/>
              <a:gd name="connsiteX23" fmla="*/ 450226 w 640000"/>
              <a:gd name="connsiteY23" fmla="*/ 136250 h 192269"/>
              <a:gd name="connsiteX24" fmla="*/ 440411 w 640000"/>
              <a:gd name="connsiteY24" fmla="*/ 136849 h 192269"/>
              <a:gd name="connsiteX25" fmla="*/ 427103 w 640000"/>
              <a:gd name="connsiteY25" fmla="*/ 134069 h 192269"/>
              <a:gd name="connsiteX26" fmla="*/ 414016 w 640000"/>
              <a:gd name="connsiteY26" fmla="*/ 134868 h 192269"/>
              <a:gd name="connsiteX27" fmla="*/ 400928 w 640000"/>
              <a:gd name="connsiteY27" fmla="*/ 135667 h 192269"/>
              <a:gd name="connsiteX28" fmla="*/ 384787 w 640000"/>
              <a:gd name="connsiteY28" fmla="*/ 140247 h 192269"/>
              <a:gd name="connsiteX29" fmla="*/ 368427 w 640000"/>
              <a:gd name="connsiteY29" fmla="*/ 141246 h 192269"/>
              <a:gd name="connsiteX30" fmla="*/ 348796 w 640000"/>
              <a:gd name="connsiteY30" fmla="*/ 142446 h 192269"/>
              <a:gd name="connsiteX31" fmla="*/ 329383 w 640000"/>
              <a:gd name="connsiteY31" fmla="*/ 147224 h 192269"/>
              <a:gd name="connsiteX32" fmla="*/ 309750 w 640000"/>
              <a:gd name="connsiteY32" fmla="*/ 148423 h 192269"/>
              <a:gd name="connsiteX33" fmla="*/ 287066 w 640000"/>
              <a:gd name="connsiteY33" fmla="*/ 153402 h 192269"/>
              <a:gd name="connsiteX34" fmla="*/ 264381 w 640000"/>
              <a:gd name="connsiteY34" fmla="*/ 158381 h 192269"/>
              <a:gd name="connsiteX35" fmla="*/ 234933 w 640000"/>
              <a:gd name="connsiteY35" fmla="*/ 160180 h 192269"/>
              <a:gd name="connsiteX36" fmla="*/ 212248 w 640000"/>
              <a:gd name="connsiteY36" fmla="*/ 165158 h 192269"/>
              <a:gd name="connsiteX37" fmla="*/ 192616 w 640000"/>
              <a:gd name="connsiteY37" fmla="*/ 166357 h 192269"/>
              <a:gd name="connsiteX38" fmla="*/ 169931 w 640000"/>
              <a:gd name="connsiteY38" fmla="*/ 171337 h 192269"/>
              <a:gd name="connsiteX39" fmla="*/ 150300 w 640000"/>
              <a:gd name="connsiteY39" fmla="*/ 172536 h 192269"/>
              <a:gd name="connsiteX40" fmla="*/ 134158 w 640000"/>
              <a:gd name="connsiteY40" fmla="*/ 177115 h 192269"/>
              <a:gd name="connsiteX41" fmla="*/ 114527 w 640000"/>
              <a:gd name="connsiteY41" fmla="*/ 178314 h 192269"/>
              <a:gd name="connsiteX42" fmla="*/ 98167 w 640000"/>
              <a:gd name="connsiteY42" fmla="*/ 179313 h 192269"/>
              <a:gd name="connsiteX43" fmla="*/ 82025 w 640000"/>
              <a:gd name="connsiteY43" fmla="*/ 183893 h 192269"/>
              <a:gd name="connsiteX44" fmla="*/ 68938 w 640000"/>
              <a:gd name="connsiteY44" fmla="*/ 184692 h 192269"/>
              <a:gd name="connsiteX45" fmla="*/ 55850 w 640000"/>
              <a:gd name="connsiteY45" fmla="*/ 185492 h 192269"/>
              <a:gd name="connsiteX46" fmla="*/ 42762 w 640000"/>
              <a:gd name="connsiteY46" fmla="*/ 186291 h 192269"/>
              <a:gd name="connsiteX47" fmla="*/ 29893 w 640000"/>
              <a:gd name="connsiteY47" fmla="*/ 190670 h 192269"/>
              <a:gd name="connsiteX48" fmla="*/ 20077 w 640000"/>
              <a:gd name="connsiteY48" fmla="*/ 191270 h 192269"/>
              <a:gd name="connsiteX49" fmla="*/ 10261 w 640000"/>
              <a:gd name="connsiteY49" fmla="*/ 191869 h 192269"/>
              <a:gd name="connsiteX50" fmla="*/ 3717 w 640000"/>
              <a:gd name="connsiteY50" fmla="*/ 192269 h 192269"/>
              <a:gd name="connsiteX51" fmla="*/ 0 w 640000"/>
              <a:gd name="connsiteY51" fmla="*/ 131413 h 192269"/>
              <a:gd name="connsiteX52" fmla="*/ 48642 w 640000"/>
              <a:gd name="connsiteY52" fmla="*/ 121256 h 192269"/>
              <a:gd name="connsiteX53" fmla="*/ 97284 w 640000"/>
              <a:gd name="connsiteY53" fmla="*/ 111098 h 192269"/>
              <a:gd name="connsiteX54" fmla="*/ 142655 w 640000"/>
              <a:gd name="connsiteY54" fmla="*/ 101140 h 192269"/>
              <a:gd name="connsiteX55" fmla="*/ 184752 w 640000"/>
              <a:gd name="connsiteY55" fmla="*/ 91382 h 192269"/>
              <a:gd name="connsiteX56" fmla="*/ 223578 w 640000"/>
              <a:gd name="connsiteY56" fmla="*/ 81824 h 192269"/>
              <a:gd name="connsiteX57" fmla="*/ 262624 w 640000"/>
              <a:gd name="connsiteY57" fmla="*/ 75847 h 192269"/>
              <a:gd name="connsiteX58" fmla="*/ 294905 w 640000"/>
              <a:gd name="connsiteY58" fmla="*/ 66688 h 192269"/>
              <a:gd name="connsiteX59" fmla="*/ 324135 w 640000"/>
              <a:gd name="connsiteY59" fmla="*/ 61309 h 192269"/>
              <a:gd name="connsiteX60" fmla="*/ 349873 w 640000"/>
              <a:gd name="connsiteY60" fmla="*/ 52551 h 192269"/>
              <a:gd name="connsiteX61" fmla="*/ 375830 w 640000"/>
              <a:gd name="connsiteY61" fmla="*/ 47372 h 192269"/>
              <a:gd name="connsiteX62" fmla="*/ 395243 w 640000"/>
              <a:gd name="connsiteY62" fmla="*/ 42594 h 192269"/>
              <a:gd name="connsiteX63" fmla="*/ 411384 w 640000"/>
              <a:gd name="connsiteY63" fmla="*/ 38014 h 192269"/>
              <a:gd name="connsiteX64" fmla="*/ 424254 w 640000"/>
              <a:gd name="connsiteY64" fmla="*/ 33635 h 192269"/>
              <a:gd name="connsiteX65" fmla="*/ 437123 w 640000"/>
              <a:gd name="connsiteY65" fmla="*/ 29256 h 192269"/>
              <a:gd name="connsiteX66" fmla="*/ 443448 w 640000"/>
              <a:gd name="connsiteY66" fmla="*/ 25277 h 192269"/>
              <a:gd name="connsiteX67" fmla="*/ 449773 w 640000"/>
              <a:gd name="connsiteY67" fmla="*/ 21297 h 192269"/>
              <a:gd name="connsiteX68" fmla="*/ 455879 w 640000"/>
              <a:gd name="connsiteY68" fmla="*/ 13737 h 192269"/>
              <a:gd name="connsiteX69" fmla="*/ 465258 w 640000"/>
              <a:gd name="connsiteY69" fmla="*/ 5979 h 192269"/>
              <a:gd name="connsiteX70" fmla="*/ 474855 w 640000"/>
              <a:gd name="connsiteY70" fmla="*/ 1799 h 192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40000" h="192269">
                <a:moveTo>
                  <a:pt x="474855" y="1799"/>
                </a:moveTo>
                <a:lnTo>
                  <a:pt x="487943" y="1000"/>
                </a:lnTo>
                <a:lnTo>
                  <a:pt x="494487" y="600"/>
                </a:lnTo>
                <a:lnTo>
                  <a:pt x="504303" y="0"/>
                </a:lnTo>
                <a:lnTo>
                  <a:pt x="511065" y="3181"/>
                </a:lnTo>
                <a:lnTo>
                  <a:pt x="524372" y="5961"/>
                </a:lnTo>
                <a:lnTo>
                  <a:pt x="534406" y="8941"/>
                </a:lnTo>
                <a:lnTo>
                  <a:pt x="547932" y="15301"/>
                </a:lnTo>
                <a:lnTo>
                  <a:pt x="564729" y="21461"/>
                </a:lnTo>
                <a:lnTo>
                  <a:pt x="578254" y="27821"/>
                </a:lnTo>
                <a:lnTo>
                  <a:pt x="591997" y="37761"/>
                </a:lnTo>
                <a:lnTo>
                  <a:pt x="605742" y="47701"/>
                </a:lnTo>
                <a:lnTo>
                  <a:pt x="615995" y="54261"/>
                </a:lnTo>
                <a:lnTo>
                  <a:pt x="623195" y="64601"/>
                </a:lnTo>
                <a:lnTo>
                  <a:pt x="630176" y="71361"/>
                </a:lnTo>
                <a:lnTo>
                  <a:pt x="633885" y="78320"/>
                </a:lnTo>
                <a:lnTo>
                  <a:pt x="637594" y="85280"/>
                </a:lnTo>
                <a:lnTo>
                  <a:pt x="638032" y="92440"/>
                </a:lnTo>
                <a:lnTo>
                  <a:pt x="638906" y="106758"/>
                </a:lnTo>
                <a:lnTo>
                  <a:pt x="640000" y="124658"/>
                </a:lnTo>
                <a:lnTo>
                  <a:pt x="639926" y="125469"/>
                </a:lnTo>
                <a:lnTo>
                  <a:pt x="462295" y="136319"/>
                </a:lnTo>
                <a:lnTo>
                  <a:pt x="460042" y="135650"/>
                </a:lnTo>
                <a:lnTo>
                  <a:pt x="450226" y="136250"/>
                </a:lnTo>
                <a:lnTo>
                  <a:pt x="440411" y="136849"/>
                </a:lnTo>
                <a:lnTo>
                  <a:pt x="427103" y="134069"/>
                </a:lnTo>
                <a:lnTo>
                  <a:pt x="414016" y="134868"/>
                </a:lnTo>
                <a:lnTo>
                  <a:pt x="400928" y="135667"/>
                </a:lnTo>
                <a:lnTo>
                  <a:pt x="384787" y="140247"/>
                </a:lnTo>
                <a:lnTo>
                  <a:pt x="368427" y="141246"/>
                </a:lnTo>
                <a:lnTo>
                  <a:pt x="348796" y="142446"/>
                </a:lnTo>
                <a:lnTo>
                  <a:pt x="329383" y="147224"/>
                </a:lnTo>
                <a:lnTo>
                  <a:pt x="309750" y="148423"/>
                </a:lnTo>
                <a:lnTo>
                  <a:pt x="287066" y="153402"/>
                </a:lnTo>
                <a:lnTo>
                  <a:pt x="264381" y="158381"/>
                </a:lnTo>
                <a:lnTo>
                  <a:pt x="234933" y="160180"/>
                </a:lnTo>
                <a:lnTo>
                  <a:pt x="212248" y="165158"/>
                </a:lnTo>
                <a:lnTo>
                  <a:pt x="192616" y="166357"/>
                </a:lnTo>
                <a:lnTo>
                  <a:pt x="169931" y="171337"/>
                </a:lnTo>
                <a:lnTo>
                  <a:pt x="150300" y="172536"/>
                </a:lnTo>
                <a:lnTo>
                  <a:pt x="134158" y="177115"/>
                </a:lnTo>
                <a:lnTo>
                  <a:pt x="114527" y="178314"/>
                </a:lnTo>
                <a:lnTo>
                  <a:pt x="98167" y="179313"/>
                </a:lnTo>
                <a:lnTo>
                  <a:pt x="82025" y="183893"/>
                </a:lnTo>
                <a:lnTo>
                  <a:pt x="68938" y="184692"/>
                </a:lnTo>
                <a:lnTo>
                  <a:pt x="55850" y="185492"/>
                </a:lnTo>
                <a:lnTo>
                  <a:pt x="42762" y="186291"/>
                </a:lnTo>
                <a:lnTo>
                  <a:pt x="29893" y="190670"/>
                </a:lnTo>
                <a:lnTo>
                  <a:pt x="20077" y="191270"/>
                </a:lnTo>
                <a:lnTo>
                  <a:pt x="10261" y="191869"/>
                </a:lnTo>
                <a:lnTo>
                  <a:pt x="3717" y="192269"/>
                </a:lnTo>
                <a:lnTo>
                  <a:pt x="0" y="131413"/>
                </a:lnTo>
                <a:lnTo>
                  <a:pt x="48642" y="121256"/>
                </a:lnTo>
                <a:lnTo>
                  <a:pt x="97284" y="111098"/>
                </a:lnTo>
                <a:lnTo>
                  <a:pt x="142655" y="101140"/>
                </a:lnTo>
                <a:lnTo>
                  <a:pt x="184752" y="91382"/>
                </a:lnTo>
                <a:lnTo>
                  <a:pt x="223578" y="81824"/>
                </a:lnTo>
                <a:lnTo>
                  <a:pt x="262624" y="75847"/>
                </a:lnTo>
                <a:lnTo>
                  <a:pt x="294905" y="66688"/>
                </a:lnTo>
                <a:lnTo>
                  <a:pt x="324135" y="61309"/>
                </a:lnTo>
                <a:lnTo>
                  <a:pt x="349873" y="52551"/>
                </a:lnTo>
                <a:lnTo>
                  <a:pt x="375830" y="47372"/>
                </a:lnTo>
                <a:lnTo>
                  <a:pt x="395243" y="42594"/>
                </a:lnTo>
                <a:lnTo>
                  <a:pt x="411384" y="38014"/>
                </a:lnTo>
                <a:lnTo>
                  <a:pt x="424254" y="33635"/>
                </a:lnTo>
                <a:lnTo>
                  <a:pt x="437123" y="29256"/>
                </a:lnTo>
                <a:lnTo>
                  <a:pt x="443448" y="25277"/>
                </a:lnTo>
                <a:lnTo>
                  <a:pt x="449773" y="21297"/>
                </a:lnTo>
                <a:lnTo>
                  <a:pt x="455879" y="13737"/>
                </a:lnTo>
                <a:lnTo>
                  <a:pt x="465258" y="5979"/>
                </a:lnTo>
                <a:lnTo>
                  <a:pt x="474855" y="1799"/>
                </a:lnTo>
                <a:close/>
              </a:path>
            </a:pathLst>
          </a:cu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a:off x="5666467" y="2446198"/>
            <a:ext cx="354308" cy="140457"/>
            <a:chOff x="1923876" y="2277115"/>
            <a:chExt cx="354308" cy="140457"/>
          </a:xfrm>
          <a:solidFill>
            <a:srgbClr val="0070C0"/>
          </a:solidFill>
        </p:grpSpPr>
        <p:sp>
          <p:nvSpPr>
            <p:cNvPr id="115" name="任意多边形 114"/>
            <p:cNvSpPr/>
            <p:nvPr/>
          </p:nvSpPr>
          <p:spPr>
            <a:xfrm rot="209731">
              <a:off x="1923876" y="2340905"/>
              <a:ext cx="62613" cy="69533"/>
            </a:xfrm>
            <a:custGeom>
              <a:avLst/>
              <a:gdLst>
                <a:gd name="connsiteX0" fmla="*/ 20927 w 62613"/>
                <a:gd name="connsiteY0" fmla="*/ 0 h 69533"/>
                <a:gd name="connsiteX1" fmla="*/ 26394 w 62613"/>
                <a:gd name="connsiteY1" fmla="*/ 3498 h 69533"/>
                <a:gd name="connsiteX2" fmla="*/ 33157 w 62613"/>
                <a:gd name="connsiteY2" fmla="*/ 6678 h 69533"/>
                <a:gd name="connsiteX3" fmla="*/ 43192 w 62613"/>
                <a:gd name="connsiteY3" fmla="*/ 9658 h 69533"/>
                <a:gd name="connsiteX4" fmla="*/ 50173 w 62613"/>
                <a:gd name="connsiteY4" fmla="*/ 16418 h 69533"/>
                <a:gd name="connsiteX5" fmla="*/ 53883 w 62613"/>
                <a:gd name="connsiteY5" fmla="*/ 23378 h 69533"/>
                <a:gd name="connsiteX6" fmla="*/ 57592 w 62613"/>
                <a:gd name="connsiteY6" fmla="*/ 30337 h 69533"/>
                <a:gd name="connsiteX7" fmla="*/ 61301 w 62613"/>
                <a:gd name="connsiteY7" fmla="*/ 37297 h 69533"/>
                <a:gd name="connsiteX8" fmla="*/ 61738 w 62613"/>
                <a:gd name="connsiteY8" fmla="*/ 44456 h 69533"/>
                <a:gd name="connsiteX9" fmla="*/ 62394 w 62613"/>
                <a:gd name="connsiteY9" fmla="*/ 55196 h 69533"/>
                <a:gd name="connsiteX10" fmla="*/ 62613 w 62613"/>
                <a:gd name="connsiteY10" fmla="*/ 58776 h 69533"/>
                <a:gd name="connsiteX11" fmla="*/ 52797 w 62613"/>
                <a:gd name="connsiteY11" fmla="*/ 59375 h 69533"/>
                <a:gd name="connsiteX12" fmla="*/ 39928 w 62613"/>
                <a:gd name="connsiteY12" fmla="*/ 63754 h 69533"/>
                <a:gd name="connsiteX13" fmla="*/ 26841 w 62613"/>
                <a:gd name="connsiteY13" fmla="*/ 64554 h 69533"/>
                <a:gd name="connsiteX14" fmla="*/ 13971 w 62613"/>
                <a:gd name="connsiteY14" fmla="*/ 68933 h 69533"/>
                <a:gd name="connsiteX15" fmla="*/ 4155 w 62613"/>
                <a:gd name="connsiteY15" fmla="*/ 69533 h 69533"/>
                <a:gd name="connsiteX16" fmla="*/ 0 w 62613"/>
                <a:gd name="connsiteY16" fmla="*/ 1518 h 69533"/>
                <a:gd name="connsiteX17" fmla="*/ 19632 w 62613"/>
                <a:gd name="connsiteY17" fmla="*/ 319 h 69533"/>
                <a:gd name="connsiteX18" fmla="*/ 20927 w 62613"/>
                <a:gd name="connsiteY18" fmla="*/ 0 h 6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613" h="69533">
                  <a:moveTo>
                    <a:pt x="20927" y="0"/>
                  </a:moveTo>
                  <a:lnTo>
                    <a:pt x="26394" y="3498"/>
                  </a:lnTo>
                  <a:lnTo>
                    <a:pt x="33157" y="6678"/>
                  </a:lnTo>
                  <a:lnTo>
                    <a:pt x="43192" y="9658"/>
                  </a:lnTo>
                  <a:lnTo>
                    <a:pt x="50173" y="16418"/>
                  </a:lnTo>
                  <a:lnTo>
                    <a:pt x="53883" y="23378"/>
                  </a:lnTo>
                  <a:lnTo>
                    <a:pt x="57592" y="30337"/>
                  </a:lnTo>
                  <a:lnTo>
                    <a:pt x="61301" y="37297"/>
                  </a:lnTo>
                  <a:lnTo>
                    <a:pt x="61738" y="44456"/>
                  </a:lnTo>
                  <a:lnTo>
                    <a:pt x="62394" y="55196"/>
                  </a:lnTo>
                  <a:lnTo>
                    <a:pt x="62613" y="58776"/>
                  </a:lnTo>
                  <a:lnTo>
                    <a:pt x="52797" y="59375"/>
                  </a:lnTo>
                  <a:lnTo>
                    <a:pt x="39928" y="63754"/>
                  </a:lnTo>
                  <a:lnTo>
                    <a:pt x="26841" y="64554"/>
                  </a:lnTo>
                  <a:lnTo>
                    <a:pt x="13971" y="68933"/>
                  </a:lnTo>
                  <a:lnTo>
                    <a:pt x="4155" y="69533"/>
                  </a:lnTo>
                  <a:lnTo>
                    <a:pt x="0" y="1518"/>
                  </a:lnTo>
                  <a:lnTo>
                    <a:pt x="19632" y="319"/>
                  </a:lnTo>
                  <a:lnTo>
                    <a:pt x="20927" y="0"/>
                  </a:lnTo>
                  <a:close/>
                </a:path>
              </a:pathLst>
            </a:custGeom>
            <a:grp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rot="209731">
              <a:off x="1946823" y="2277115"/>
              <a:ext cx="331361" cy="140457"/>
            </a:xfrm>
            <a:custGeom>
              <a:avLst/>
              <a:gdLst>
                <a:gd name="connsiteX0" fmla="*/ 204394 w 331361"/>
                <a:gd name="connsiteY0" fmla="*/ 0 h 140457"/>
                <a:gd name="connsiteX1" fmla="*/ 207885 w 331361"/>
                <a:gd name="connsiteY1" fmla="*/ 3380 h 140457"/>
                <a:gd name="connsiteX2" fmla="*/ 214429 w 331361"/>
                <a:gd name="connsiteY2" fmla="*/ 2980 h 140457"/>
                <a:gd name="connsiteX3" fmla="*/ 220972 w 331361"/>
                <a:gd name="connsiteY3" fmla="*/ 2581 h 140457"/>
                <a:gd name="connsiteX4" fmla="*/ 231007 w 331361"/>
                <a:gd name="connsiteY4" fmla="*/ 5560 h 140457"/>
                <a:gd name="connsiteX5" fmla="*/ 241041 w 331361"/>
                <a:gd name="connsiteY5" fmla="*/ 8540 h 140457"/>
                <a:gd name="connsiteX6" fmla="*/ 251076 w 331361"/>
                <a:gd name="connsiteY6" fmla="*/ 11521 h 140457"/>
                <a:gd name="connsiteX7" fmla="*/ 264601 w 331361"/>
                <a:gd name="connsiteY7" fmla="*/ 17881 h 140457"/>
                <a:gd name="connsiteX8" fmla="*/ 278126 w 331361"/>
                <a:gd name="connsiteY8" fmla="*/ 24241 h 140457"/>
                <a:gd name="connsiteX9" fmla="*/ 291651 w 331361"/>
                <a:gd name="connsiteY9" fmla="*/ 30601 h 140457"/>
                <a:gd name="connsiteX10" fmla="*/ 301905 w 331361"/>
                <a:gd name="connsiteY10" fmla="*/ 37160 h 140457"/>
                <a:gd name="connsiteX11" fmla="*/ 309105 w 331361"/>
                <a:gd name="connsiteY11" fmla="*/ 47501 h 140457"/>
                <a:gd name="connsiteX12" fmla="*/ 315868 w 331361"/>
                <a:gd name="connsiteY12" fmla="*/ 50680 h 140457"/>
                <a:gd name="connsiteX13" fmla="*/ 322849 w 331361"/>
                <a:gd name="connsiteY13" fmla="*/ 57440 h 140457"/>
                <a:gd name="connsiteX14" fmla="*/ 326339 w 331361"/>
                <a:gd name="connsiteY14" fmla="*/ 60820 h 140457"/>
                <a:gd name="connsiteX15" fmla="*/ 330049 w 331361"/>
                <a:gd name="connsiteY15" fmla="*/ 67780 h 140457"/>
                <a:gd name="connsiteX16" fmla="*/ 330267 w 331361"/>
                <a:gd name="connsiteY16" fmla="*/ 71360 h 140457"/>
                <a:gd name="connsiteX17" fmla="*/ 330705 w 331361"/>
                <a:gd name="connsiteY17" fmla="*/ 78519 h 140457"/>
                <a:gd name="connsiteX18" fmla="*/ 331361 w 331361"/>
                <a:gd name="connsiteY18" fmla="*/ 89258 h 140457"/>
                <a:gd name="connsiteX19" fmla="*/ 328963 w 331361"/>
                <a:gd name="connsiteY19" fmla="*/ 103778 h 140457"/>
                <a:gd name="connsiteX20" fmla="*/ 326785 w 331361"/>
                <a:gd name="connsiteY20" fmla="*/ 121876 h 140457"/>
                <a:gd name="connsiteX21" fmla="*/ 324169 w 331361"/>
                <a:gd name="connsiteY21" fmla="*/ 132815 h 140457"/>
                <a:gd name="connsiteX22" fmla="*/ 321225 w 331361"/>
                <a:gd name="connsiteY22" fmla="*/ 140457 h 140457"/>
                <a:gd name="connsiteX23" fmla="*/ 203122 w 331361"/>
                <a:gd name="connsiteY23" fmla="*/ 140457 h 140457"/>
                <a:gd name="connsiteX24" fmla="*/ 203106 w 331361"/>
                <a:gd name="connsiteY24" fmla="*/ 140210 h 140457"/>
                <a:gd name="connsiteX25" fmla="*/ 202232 w 331361"/>
                <a:gd name="connsiteY25" fmla="*/ 125891 h 140457"/>
                <a:gd name="connsiteX26" fmla="*/ 198740 w 331361"/>
                <a:gd name="connsiteY26" fmla="*/ 122511 h 140457"/>
                <a:gd name="connsiteX27" fmla="*/ 198522 w 331361"/>
                <a:gd name="connsiteY27" fmla="*/ 118932 h 140457"/>
                <a:gd name="connsiteX28" fmla="*/ 198303 w 331361"/>
                <a:gd name="connsiteY28" fmla="*/ 115352 h 140457"/>
                <a:gd name="connsiteX29" fmla="*/ 194812 w 331361"/>
                <a:gd name="connsiteY29" fmla="*/ 111972 h 140457"/>
                <a:gd name="connsiteX30" fmla="*/ 191322 w 331361"/>
                <a:gd name="connsiteY30" fmla="*/ 108592 h 140457"/>
                <a:gd name="connsiteX31" fmla="*/ 184778 w 331361"/>
                <a:gd name="connsiteY31" fmla="*/ 108991 h 140457"/>
                <a:gd name="connsiteX32" fmla="*/ 174744 w 331361"/>
                <a:gd name="connsiteY32" fmla="*/ 106012 h 140457"/>
                <a:gd name="connsiteX33" fmla="*/ 164928 w 331361"/>
                <a:gd name="connsiteY33" fmla="*/ 106611 h 140457"/>
                <a:gd name="connsiteX34" fmla="*/ 155112 w 331361"/>
                <a:gd name="connsiteY34" fmla="*/ 107211 h 140457"/>
                <a:gd name="connsiteX35" fmla="*/ 138970 w 331361"/>
                <a:gd name="connsiteY35" fmla="*/ 111790 h 140457"/>
                <a:gd name="connsiteX36" fmla="*/ 122611 w 331361"/>
                <a:gd name="connsiteY36" fmla="*/ 112789 h 140457"/>
                <a:gd name="connsiteX37" fmla="*/ 106470 w 331361"/>
                <a:gd name="connsiteY37" fmla="*/ 117368 h 140457"/>
                <a:gd name="connsiteX38" fmla="*/ 87056 w 331361"/>
                <a:gd name="connsiteY38" fmla="*/ 122147 h 140457"/>
                <a:gd name="connsiteX39" fmla="*/ 67644 w 331361"/>
                <a:gd name="connsiteY39" fmla="*/ 126926 h 140457"/>
                <a:gd name="connsiteX40" fmla="*/ 48230 w 331361"/>
                <a:gd name="connsiteY40" fmla="*/ 131705 h 140457"/>
                <a:gd name="connsiteX41" fmla="*/ 41686 w 331361"/>
                <a:gd name="connsiteY41" fmla="*/ 132105 h 140457"/>
                <a:gd name="connsiteX42" fmla="*/ 41467 w 331361"/>
                <a:gd name="connsiteY42" fmla="*/ 128525 h 140457"/>
                <a:gd name="connsiteX43" fmla="*/ 40811 w 331361"/>
                <a:gd name="connsiteY43" fmla="*/ 117785 h 140457"/>
                <a:gd name="connsiteX44" fmla="*/ 40374 w 331361"/>
                <a:gd name="connsiteY44" fmla="*/ 110626 h 140457"/>
                <a:gd name="connsiteX45" fmla="*/ 36665 w 331361"/>
                <a:gd name="connsiteY45" fmla="*/ 103666 h 140457"/>
                <a:gd name="connsiteX46" fmla="*/ 32956 w 331361"/>
                <a:gd name="connsiteY46" fmla="*/ 96707 h 140457"/>
                <a:gd name="connsiteX47" fmla="*/ 29246 w 331361"/>
                <a:gd name="connsiteY47" fmla="*/ 89747 h 140457"/>
                <a:gd name="connsiteX48" fmla="*/ 22265 w 331361"/>
                <a:gd name="connsiteY48" fmla="*/ 82987 h 140457"/>
                <a:gd name="connsiteX49" fmla="*/ 12230 w 331361"/>
                <a:gd name="connsiteY49" fmla="*/ 80007 h 140457"/>
                <a:gd name="connsiteX50" fmla="*/ 5467 w 331361"/>
                <a:gd name="connsiteY50" fmla="*/ 76827 h 140457"/>
                <a:gd name="connsiteX51" fmla="*/ 0 w 331361"/>
                <a:gd name="connsiteY51" fmla="*/ 73329 h 140457"/>
                <a:gd name="connsiteX52" fmla="*/ 18119 w 331361"/>
                <a:gd name="connsiteY52" fmla="*/ 68868 h 140457"/>
                <a:gd name="connsiteX53" fmla="*/ 34478 w 331361"/>
                <a:gd name="connsiteY53" fmla="*/ 67869 h 140457"/>
                <a:gd name="connsiteX54" fmla="*/ 53892 w 331361"/>
                <a:gd name="connsiteY54" fmla="*/ 63090 h 140457"/>
                <a:gd name="connsiteX55" fmla="*/ 70251 w 331361"/>
                <a:gd name="connsiteY55" fmla="*/ 62091 h 140457"/>
                <a:gd name="connsiteX56" fmla="*/ 83120 w 331361"/>
                <a:gd name="connsiteY56" fmla="*/ 57711 h 140457"/>
                <a:gd name="connsiteX57" fmla="*/ 96208 w 331361"/>
                <a:gd name="connsiteY57" fmla="*/ 56912 h 140457"/>
                <a:gd name="connsiteX58" fmla="*/ 109078 w 331361"/>
                <a:gd name="connsiteY58" fmla="*/ 52533 h 140457"/>
                <a:gd name="connsiteX59" fmla="*/ 118894 w 331361"/>
                <a:gd name="connsiteY59" fmla="*/ 51933 h 140457"/>
                <a:gd name="connsiteX60" fmla="*/ 128491 w 331361"/>
                <a:gd name="connsiteY60" fmla="*/ 47753 h 140457"/>
                <a:gd name="connsiteX61" fmla="*/ 138088 w 331361"/>
                <a:gd name="connsiteY61" fmla="*/ 43574 h 140457"/>
                <a:gd name="connsiteX62" fmla="*/ 144631 w 331361"/>
                <a:gd name="connsiteY62" fmla="*/ 43175 h 140457"/>
                <a:gd name="connsiteX63" fmla="*/ 154229 w 331361"/>
                <a:gd name="connsiteY63" fmla="*/ 38996 h 140457"/>
                <a:gd name="connsiteX64" fmla="*/ 157283 w 331361"/>
                <a:gd name="connsiteY64" fmla="*/ 35216 h 140457"/>
                <a:gd name="connsiteX65" fmla="*/ 163608 w 331361"/>
                <a:gd name="connsiteY65" fmla="*/ 31236 h 140457"/>
                <a:gd name="connsiteX66" fmla="*/ 166880 w 331361"/>
                <a:gd name="connsiteY66" fmla="*/ 31037 h 140457"/>
                <a:gd name="connsiteX67" fmla="*/ 175821 w 331361"/>
                <a:gd name="connsiteY67" fmla="*/ 16118 h 140457"/>
                <a:gd name="connsiteX68" fmla="*/ 188471 w 331361"/>
                <a:gd name="connsiteY68" fmla="*/ 8159 h 140457"/>
                <a:gd name="connsiteX69" fmla="*/ 198069 w 331361"/>
                <a:gd name="connsiteY69" fmla="*/ 3980 h 140457"/>
                <a:gd name="connsiteX70" fmla="*/ 204394 w 331361"/>
                <a:gd name="connsiteY70" fmla="*/ 0 h 140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361" h="140457">
                  <a:moveTo>
                    <a:pt x="204394" y="0"/>
                  </a:moveTo>
                  <a:lnTo>
                    <a:pt x="207885" y="3380"/>
                  </a:lnTo>
                  <a:lnTo>
                    <a:pt x="214429" y="2980"/>
                  </a:lnTo>
                  <a:lnTo>
                    <a:pt x="220972" y="2581"/>
                  </a:lnTo>
                  <a:lnTo>
                    <a:pt x="231007" y="5560"/>
                  </a:lnTo>
                  <a:lnTo>
                    <a:pt x="241041" y="8540"/>
                  </a:lnTo>
                  <a:lnTo>
                    <a:pt x="251076" y="11521"/>
                  </a:lnTo>
                  <a:lnTo>
                    <a:pt x="264601" y="17881"/>
                  </a:lnTo>
                  <a:lnTo>
                    <a:pt x="278126" y="24241"/>
                  </a:lnTo>
                  <a:lnTo>
                    <a:pt x="291651" y="30601"/>
                  </a:lnTo>
                  <a:lnTo>
                    <a:pt x="301905" y="37160"/>
                  </a:lnTo>
                  <a:lnTo>
                    <a:pt x="309105" y="47501"/>
                  </a:lnTo>
                  <a:lnTo>
                    <a:pt x="315868" y="50680"/>
                  </a:lnTo>
                  <a:lnTo>
                    <a:pt x="322849" y="57440"/>
                  </a:lnTo>
                  <a:lnTo>
                    <a:pt x="326339" y="60820"/>
                  </a:lnTo>
                  <a:lnTo>
                    <a:pt x="330049" y="67780"/>
                  </a:lnTo>
                  <a:lnTo>
                    <a:pt x="330267" y="71360"/>
                  </a:lnTo>
                  <a:lnTo>
                    <a:pt x="330705" y="78519"/>
                  </a:lnTo>
                  <a:lnTo>
                    <a:pt x="331361" y="89258"/>
                  </a:lnTo>
                  <a:lnTo>
                    <a:pt x="328963" y="103778"/>
                  </a:lnTo>
                  <a:lnTo>
                    <a:pt x="326785" y="121876"/>
                  </a:lnTo>
                  <a:lnTo>
                    <a:pt x="324169" y="132815"/>
                  </a:lnTo>
                  <a:lnTo>
                    <a:pt x="321225" y="140457"/>
                  </a:lnTo>
                  <a:lnTo>
                    <a:pt x="203122" y="140457"/>
                  </a:lnTo>
                  <a:lnTo>
                    <a:pt x="203106" y="140210"/>
                  </a:lnTo>
                  <a:lnTo>
                    <a:pt x="202232" y="125891"/>
                  </a:lnTo>
                  <a:lnTo>
                    <a:pt x="198740" y="122511"/>
                  </a:lnTo>
                  <a:lnTo>
                    <a:pt x="198522" y="118932"/>
                  </a:lnTo>
                  <a:lnTo>
                    <a:pt x="198303" y="115352"/>
                  </a:lnTo>
                  <a:lnTo>
                    <a:pt x="194812" y="111972"/>
                  </a:lnTo>
                  <a:lnTo>
                    <a:pt x="191322" y="108592"/>
                  </a:lnTo>
                  <a:lnTo>
                    <a:pt x="184778" y="108991"/>
                  </a:lnTo>
                  <a:lnTo>
                    <a:pt x="174744" y="106012"/>
                  </a:lnTo>
                  <a:lnTo>
                    <a:pt x="164928" y="106611"/>
                  </a:lnTo>
                  <a:lnTo>
                    <a:pt x="155112" y="107211"/>
                  </a:lnTo>
                  <a:lnTo>
                    <a:pt x="138970" y="111790"/>
                  </a:lnTo>
                  <a:lnTo>
                    <a:pt x="122611" y="112789"/>
                  </a:lnTo>
                  <a:lnTo>
                    <a:pt x="106470" y="117368"/>
                  </a:lnTo>
                  <a:lnTo>
                    <a:pt x="87056" y="122147"/>
                  </a:lnTo>
                  <a:lnTo>
                    <a:pt x="67644" y="126926"/>
                  </a:lnTo>
                  <a:lnTo>
                    <a:pt x="48230" y="131705"/>
                  </a:lnTo>
                  <a:lnTo>
                    <a:pt x="41686" y="132105"/>
                  </a:lnTo>
                  <a:lnTo>
                    <a:pt x="41467" y="128525"/>
                  </a:lnTo>
                  <a:lnTo>
                    <a:pt x="40811" y="117785"/>
                  </a:lnTo>
                  <a:lnTo>
                    <a:pt x="40374" y="110626"/>
                  </a:lnTo>
                  <a:lnTo>
                    <a:pt x="36665" y="103666"/>
                  </a:lnTo>
                  <a:lnTo>
                    <a:pt x="32956" y="96707"/>
                  </a:lnTo>
                  <a:lnTo>
                    <a:pt x="29246" y="89747"/>
                  </a:lnTo>
                  <a:lnTo>
                    <a:pt x="22265" y="82987"/>
                  </a:lnTo>
                  <a:lnTo>
                    <a:pt x="12230" y="80007"/>
                  </a:lnTo>
                  <a:lnTo>
                    <a:pt x="5467" y="76827"/>
                  </a:lnTo>
                  <a:lnTo>
                    <a:pt x="0" y="73329"/>
                  </a:lnTo>
                  <a:lnTo>
                    <a:pt x="18119" y="68868"/>
                  </a:lnTo>
                  <a:lnTo>
                    <a:pt x="34478" y="67869"/>
                  </a:lnTo>
                  <a:lnTo>
                    <a:pt x="53892" y="63090"/>
                  </a:lnTo>
                  <a:lnTo>
                    <a:pt x="70251" y="62091"/>
                  </a:lnTo>
                  <a:lnTo>
                    <a:pt x="83120" y="57711"/>
                  </a:lnTo>
                  <a:lnTo>
                    <a:pt x="96208" y="56912"/>
                  </a:lnTo>
                  <a:lnTo>
                    <a:pt x="109078" y="52533"/>
                  </a:lnTo>
                  <a:lnTo>
                    <a:pt x="118894" y="51933"/>
                  </a:lnTo>
                  <a:lnTo>
                    <a:pt x="128491" y="47753"/>
                  </a:lnTo>
                  <a:lnTo>
                    <a:pt x="138088" y="43574"/>
                  </a:lnTo>
                  <a:lnTo>
                    <a:pt x="144631" y="43175"/>
                  </a:lnTo>
                  <a:lnTo>
                    <a:pt x="154229" y="38996"/>
                  </a:lnTo>
                  <a:lnTo>
                    <a:pt x="157283" y="35216"/>
                  </a:lnTo>
                  <a:lnTo>
                    <a:pt x="163608" y="31236"/>
                  </a:lnTo>
                  <a:lnTo>
                    <a:pt x="166880" y="31037"/>
                  </a:lnTo>
                  <a:lnTo>
                    <a:pt x="175821" y="16118"/>
                  </a:lnTo>
                  <a:lnTo>
                    <a:pt x="188471" y="8159"/>
                  </a:lnTo>
                  <a:lnTo>
                    <a:pt x="198069" y="3980"/>
                  </a:lnTo>
                  <a:lnTo>
                    <a:pt x="204394" y="0"/>
                  </a:lnTo>
                  <a:close/>
                </a:path>
              </a:pathLst>
            </a:custGeom>
            <a:grp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8" name="任意多边形 117"/>
          <p:cNvSpPr/>
          <p:nvPr/>
        </p:nvSpPr>
        <p:spPr>
          <a:xfrm rot="209731">
            <a:off x="5728786" y="2857686"/>
            <a:ext cx="91011" cy="98305"/>
          </a:xfrm>
          <a:custGeom>
            <a:avLst/>
            <a:gdLst>
              <a:gd name="connsiteX0" fmla="*/ 18758 w 91011"/>
              <a:gd name="connsiteY0" fmla="*/ 1399 h 98305"/>
              <a:gd name="connsiteX1" fmla="*/ 25301 w 91011"/>
              <a:gd name="connsiteY1" fmla="*/ 999 h 98305"/>
              <a:gd name="connsiteX2" fmla="*/ 31845 w 91011"/>
              <a:gd name="connsiteY2" fmla="*/ 599 h 98305"/>
              <a:gd name="connsiteX3" fmla="*/ 41661 w 91011"/>
              <a:gd name="connsiteY3" fmla="*/ 0 h 98305"/>
              <a:gd name="connsiteX4" fmla="*/ 54967 w 91011"/>
              <a:gd name="connsiteY4" fmla="*/ 2780 h 98305"/>
              <a:gd name="connsiteX5" fmla="*/ 61512 w 91011"/>
              <a:gd name="connsiteY5" fmla="*/ 2380 h 98305"/>
              <a:gd name="connsiteX6" fmla="*/ 71546 w 91011"/>
              <a:gd name="connsiteY6" fmla="*/ 5361 h 98305"/>
              <a:gd name="connsiteX7" fmla="*/ 81362 w 91011"/>
              <a:gd name="connsiteY7" fmla="*/ 4761 h 98305"/>
              <a:gd name="connsiteX8" fmla="*/ 87906 w 91011"/>
              <a:gd name="connsiteY8" fmla="*/ 4361 h 98305"/>
              <a:gd name="connsiteX9" fmla="*/ 91011 w 91011"/>
              <a:gd name="connsiteY9" fmla="*/ 4172 h 98305"/>
              <a:gd name="connsiteX10" fmla="*/ 91011 w 91011"/>
              <a:gd name="connsiteY10" fmla="*/ 98305 h 98305"/>
              <a:gd name="connsiteX11" fmla="*/ 86829 w 91011"/>
              <a:gd name="connsiteY11" fmla="*/ 94255 h 98305"/>
              <a:gd name="connsiteX12" fmla="*/ 79629 w 91011"/>
              <a:gd name="connsiteY12" fmla="*/ 83916 h 98305"/>
              <a:gd name="connsiteX13" fmla="*/ 72648 w 91011"/>
              <a:gd name="connsiteY13" fmla="*/ 77156 h 98305"/>
              <a:gd name="connsiteX14" fmla="*/ 62394 w 91011"/>
              <a:gd name="connsiteY14" fmla="*/ 70596 h 98305"/>
              <a:gd name="connsiteX15" fmla="*/ 48650 w 91011"/>
              <a:gd name="connsiteY15" fmla="*/ 60656 h 98305"/>
              <a:gd name="connsiteX16" fmla="*/ 38397 w 91011"/>
              <a:gd name="connsiteY16" fmla="*/ 54097 h 98305"/>
              <a:gd name="connsiteX17" fmla="*/ 27925 w 91011"/>
              <a:gd name="connsiteY17" fmla="*/ 43956 h 98305"/>
              <a:gd name="connsiteX18" fmla="*/ 17672 w 91011"/>
              <a:gd name="connsiteY18" fmla="*/ 37396 h 98305"/>
              <a:gd name="connsiteX19" fmla="*/ 7418 w 91011"/>
              <a:gd name="connsiteY19" fmla="*/ 30837 h 98305"/>
              <a:gd name="connsiteX20" fmla="*/ 3928 w 91011"/>
              <a:gd name="connsiteY20" fmla="*/ 27457 h 98305"/>
              <a:gd name="connsiteX21" fmla="*/ 219 w 91011"/>
              <a:gd name="connsiteY21" fmla="*/ 20497 h 98305"/>
              <a:gd name="connsiteX22" fmla="*/ 0 w 91011"/>
              <a:gd name="connsiteY22" fmla="*/ 16917 h 98305"/>
              <a:gd name="connsiteX23" fmla="*/ 3053 w 91011"/>
              <a:gd name="connsiteY23" fmla="*/ 13137 h 98305"/>
              <a:gd name="connsiteX24" fmla="*/ 2834 w 91011"/>
              <a:gd name="connsiteY24" fmla="*/ 9558 h 98305"/>
              <a:gd name="connsiteX25" fmla="*/ 5888 w 91011"/>
              <a:gd name="connsiteY25" fmla="*/ 5778 h 98305"/>
              <a:gd name="connsiteX26" fmla="*/ 12432 w 91011"/>
              <a:gd name="connsiteY26" fmla="*/ 5378 h 98305"/>
              <a:gd name="connsiteX27" fmla="*/ 18758 w 91011"/>
              <a:gd name="connsiteY27" fmla="*/ 1399 h 9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1011" h="98305">
                <a:moveTo>
                  <a:pt x="18758" y="1399"/>
                </a:moveTo>
                <a:lnTo>
                  <a:pt x="25301" y="999"/>
                </a:lnTo>
                <a:lnTo>
                  <a:pt x="31845" y="599"/>
                </a:lnTo>
                <a:lnTo>
                  <a:pt x="41661" y="0"/>
                </a:lnTo>
                <a:lnTo>
                  <a:pt x="54967" y="2780"/>
                </a:lnTo>
                <a:lnTo>
                  <a:pt x="61512" y="2380"/>
                </a:lnTo>
                <a:lnTo>
                  <a:pt x="71546" y="5361"/>
                </a:lnTo>
                <a:lnTo>
                  <a:pt x="81362" y="4761"/>
                </a:lnTo>
                <a:lnTo>
                  <a:pt x="87906" y="4361"/>
                </a:lnTo>
                <a:lnTo>
                  <a:pt x="91011" y="4172"/>
                </a:lnTo>
                <a:lnTo>
                  <a:pt x="91011" y="98305"/>
                </a:lnTo>
                <a:lnTo>
                  <a:pt x="86829" y="94255"/>
                </a:lnTo>
                <a:lnTo>
                  <a:pt x="79629" y="83916"/>
                </a:lnTo>
                <a:lnTo>
                  <a:pt x="72648" y="77156"/>
                </a:lnTo>
                <a:lnTo>
                  <a:pt x="62394" y="70596"/>
                </a:lnTo>
                <a:lnTo>
                  <a:pt x="48650" y="60656"/>
                </a:lnTo>
                <a:lnTo>
                  <a:pt x="38397" y="54097"/>
                </a:lnTo>
                <a:lnTo>
                  <a:pt x="27925" y="43956"/>
                </a:lnTo>
                <a:lnTo>
                  <a:pt x="17672" y="37396"/>
                </a:lnTo>
                <a:lnTo>
                  <a:pt x="7418" y="30837"/>
                </a:lnTo>
                <a:lnTo>
                  <a:pt x="3928" y="27457"/>
                </a:lnTo>
                <a:lnTo>
                  <a:pt x="219" y="20497"/>
                </a:lnTo>
                <a:lnTo>
                  <a:pt x="0" y="16917"/>
                </a:lnTo>
                <a:lnTo>
                  <a:pt x="3053" y="13137"/>
                </a:lnTo>
                <a:lnTo>
                  <a:pt x="2834" y="9558"/>
                </a:lnTo>
                <a:lnTo>
                  <a:pt x="5888" y="5778"/>
                </a:lnTo>
                <a:lnTo>
                  <a:pt x="12432" y="5378"/>
                </a:lnTo>
                <a:lnTo>
                  <a:pt x="18758" y="1399"/>
                </a:ln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rot="209731">
            <a:off x="5713896" y="3173008"/>
            <a:ext cx="244456" cy="278380"/>
          </a:xfrm>
          <a:custGeom>
            <a:avLst/>
            <a:gdLst>
              <a:gd name="connsiteX0" fmla="*/ 223950 w 244456"/>
              <a:gd name="connsiteY0" fmla="*/ 800 h 278380"/>
              <a:gd name="connsiteX1" fmla="*/ 230493 w 244456"/>
              <a:gd name="connsiteY1" fmla="*/ 400 h 278380"/>
              <a:gd name="connsiteX2" fmla="*/ 233765 w 244456"/>
              <a:gd name="connsiteY2" fmla="*/ 200 h 278380"/>
              <a:gd name="connsiteX3" fmla="*/ 237037 w 244456"/>
              <a:gd name="connsiteY3" fmla="*/ 0 h 278380"/>
              <a:gd name="connsiteX4" fmla="*/ 243800 w 244456"/>
              <a:gd name="connsiteY4" fmla="*/ 3180 h 278380"/>
              <a:gd name="connsiteX5" fmla="*/ 244018 w 244456"/>
              <a:gd name="connsiteY5" fmla="*/ 6760 h 278380"/>
              <a:gd name="connsiteX6" fmla="*/ 244456 w 244456"/>
              <a:gd name="connsiteY6" fmla="*/ 13920 h 278380"/>
              <a:gd name="connsiteX7" fmla="*/ 238349 w 244456"/>
              <a:gd name="connsiteY7" fmla="*/ 21479 h 278380"/>
              <a:gd name="connsiteX8" fmla="*/ 232461 w 244456"/>
              <a:gd name="connsiteY8" fmla="*/ 32618 h 278380"/>
              <a:gd name="connsiteX9" fmla="*/ 223520 w 244456"/>
              <a:gd name="connsiteY9" fmla="*/ 47537 h 278380"/>
              <a:gd name="connsiteX10" fmla="*/ 211307 w 244456"/>
              <a:gd name="connsiteY10" fmla="*/ 62655 h 278380"/>
              <a:gd name="connsiteX11" fmla="*/ 195821 w 244456"/>
              <a:gd name="connsiteY11" fmla="*/ 77973 h 278380"/>
              <a:gd name="connsiteX12" fmla="*/ 177502 w 244456"/>
              <a:gd name="connsiteY12" fmla="*/ 100651 h 278380"/>
              <a:gd name="connsiteX13" fmla="*/ 155910 w 244456"/>
              <a:gd name="connsiteY13" fmla="*/ 123530 h 278380"/>
              <a:gd name="connsiteX14" fmla="*/ 134318 w 244456"/>
              <a:gd name="connsiteY14" fmla="*/ 146407 h 278380"/>
              <a:gd name="connsiteX15" fmla="*/ 90916 w 244456"/>
              <a:gd name="connsiteY15" fmla="*/ 188582 h 278380"/>
              <a:gd name="connsiteX16" fmla="*/ 47733 w 244456"/>
              <a:gd name="connsiteY16" fmla="*/ 234337 h 278380"/>
              <a:gd name="connsiteX17" fmla="*/ 19597 w 244456"/>
              <a:gd name="connsiteY17" fmla="*/ 257615 h 278380"/>
              <a:gd name="connsiteX18" fmla="*/ 0 w 244456"/>
              <a:gd name="connsiteY18" fmla="*/ 278380 h 278380"/>
              <a:gd name="connsiteX19" fmla="*/ 0 w 244456"/>
              <a:gd name="connsiteY19" fmla="*/ 130544 h 278380"/>
              <a:gd name="connsiteX20" fmla="*/ 1910 w 244456"/>
              <a:gd name="connsiteY20" fmla="*/ 129343 h 278380"/>
              <a:gd name="connsiteX21" fmla="*/ 14779 w 244456"/>
              <a:gd name="connsiteY21" fmla="*/ 124964 h 278380"/>
              <a:gd name="connsiteX22" fmla="*/ 24157 w 244456"/>
              <a:gd name="connsiteY22" fmla="*/ 117205 h 278380"/>
              <a:gd name="connsiteX23" fmla="*/ 40298 w 244456"/>
              <a:gd name="connsiteY23" fmla="*/ 112625 h 278380"/>
              <a:gd name="connsiteX24" fmla="*/ 52949 w 244456"/>
              <a:gd name="connsiteY24" fmla="*/ 104666 h 278380"/>
              <a:gd name="connsiteX25" fmla="*/ 65599 w 244456"/>
              <a:gd name="connsiteY25" fmla="*/ 96708 h 278380"/>
              <a:gd name="connsiteX26" fmla="*/ 78250 w 244456"/>
              <a:gd name="connsiteY26" fmla="*/ 88749 h 278380"/>
              <a:gd name="connsiteX27" fmla="*/ 109876 w 244456"/>
              <a:gd name="connsiteY27" fmla="*/ 68850 h 278380"/>
              <a:gd name="connsiteX28" fmla="*/ 125799 w 244456"/>
              <a:gd name="connsiteY28" fmla="*/ 60693 h 278380"/>
              <a:gd name="connsiteX29" fmla="*/ 138230 w 244456"/>
              <a:gd name="connsiteY29" fmla="*/ 49153 h 278380"/>
              <a:gd name="connsiteX30" fmla="*/ 154153 w 244456"/>
              <a:gd name="connsiteY30" fmla="*/ 40994 h 278380"/>
              <a:gd name="connsiteX31" fmla="*/ 166804 w 244456"/>
              <a:gd name="connsiteY31" fmla="*/ 33035 h 278380"/>
              <a:gd name="connsiteX32" fmla="*/ 176182 w 244456"/>
              <a:gd name="connsiteY32" fmla="*/ 25277 h 278380"/>
              <a:gd name="connsiteX33" fmla="*/ 185779 w 244456"/>
              <a:gd name="connsiteY33" fmla="*/ 21097 h 278380"/>
              <a:gd name="connsiteX34" fmla="*/ 195376 w 244456"/>
              <a:gd name="connsiteY34" fmla="*/ 16918 h 278380"/>
              <a:gd name="connsiteX35" fmla="*/ 204973 w 244456"/>
              <a:gd name="connsiteY35" fmla="*/ 12738 h 278380"/>
              <a:gd name="connsiteX36" fmla="*/ 214571 w 244456"/>
              <a:gd name="connsiteY36" fmla="*/ 8559 h 278380"/>
              <a:gd name="connsiteX37" fmla="*/ 220896 w 244456"/>
              <a:gd name="connsiteY37" fmla="*/ 4579 h 278380"/>
              <a:gd name="connsiteX38" fmla="*/ 223950 w 244456"/>
              <a:gd name="connsiteY38" fmla="*/ 800 h 27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44456" h="278380">
                <a:moveTo>
                  <a:pt x="223950" y="800"/>
                </a:moveTo>
                <a:lnTo>
                  <a:pt x="230493" y="400"/>
                </a:lnTo>
                <a:lnTo>
                  <a:pt x="233765" y="200"/>
                </a:lnTo>
                <a:lnTo>
                  <a:pt x="237037" y="0"/>
                </a:lnTo>
                <a:lnTo>
                  <a:pt x="243800" y="3180"/>
                </a:lnTo>
                <a:lnTo>
                  <a:pt x="244018" y="6760"/>
                </a:lnTo>
                <a:lnTo>
                  <a:pt x="244456" y="13920"/>
                </a:lnTo>
                <a:lnTo>
                  <a:pt x="238349" y="21479"/>
                </a:lnTo>
                <a:lnTo>
                  <a:pt x="232461" y="32618"/>
                </a:lnTo>
                <a:lnTo>
                  <a:pt x="223520" y="47537"/>
                </a:lnTo>
                <a:lnTo>
                  <a:pt x="211307" y="62655"/>
                </a:lnTo>
                <a:lnTo>
                  <a:pt x="195821" y="77973"/>
                </a:lnTo>
                <a:lnTo>
                  <a:pt x="177502" y="100651"/>
                </a:lnTo>
                <a:lnTo>
                  <a:pt x="155910" y="123530"/>
                </a:lnTo>
                <a:lnTo>
                  <a:pt x="134318" y="146407"/>
                </a:lnTo>
                <a:lnTo>
                  <a:pt x="90916" y="188582"/>
                </a:lnTo>
                <a:lnTo>
                  <a:pt x="47733" y="234337"/>
                </a:lnTo>
                <a:lnTo>
                  <a:pt x="19597" y="257615"/>
                </a:lnTo>
                <a:lnTo>
                  <a:pt x="0" y="278380"/>
                </a:lnTo>
                <a:lnTo>
                  <a:pt x="0" y="130544"/>
                </a:lnTo>
                <a:lnTo>
                  <a:pt x="1910" y="129343"/>
                </a:lnTo>
                <a:lnTo>
                  <a:pt x="14779" y="124964"/>
                </a:lnTo>
                <a:lnTo>
                  <a:pt x="24157" y="117205"/>
                </a:lnTo>
                <a:lnTo>
                  <a:pt x="40298" y="112625"/>
                </a:lnTo>
                <a:lnTo>
                  <a:pt x="52949" y="104666"/>
                </a:lnTo>
                <a:lnTo>
                  <a:pt x="65599" y="96708"/>
                </a:lnTo>
                <a:lnTo>
                  <a:pt x="78250" y="88749"/>
                </a:lnTo>
                <a:lnTo>
                  <a:pt x="109876" y="68850"/>
                </a:lnTo>
                <a:lnTo>
                  <a:pt x="125799" y="60693"/>
                </a:lnTo>
                <a:lnTo>
                  <a:pt x="138230" y="49153"/>
                </a:lnTo>
                <a:lnTo>
                  <a:pt x="154153" y="40994"/>
                </a:lnTo>
                <a:lnTo>
                  <a:pt x="166804" y="33035"/>
                </a:lnTo>
                <a:lnTo>
                  <a:pt x="176182" y="25277"/>
                </a:lnTo>
                <a:lnTo>
                  <a:pt x="185779" y="21097"/>
                </a:lnTo>
                <a:lnTo>
                  <a:pt x="195376" y="16918"/>
                </a:lnTo>
                <a:lnTo>
                  <a:pt x="204973" y="12738"/>
                </a:lnTo>
                <a:lnTo>
                  <a:pt x="214571" y="8559"/>
                </a:lnTo>
                <a:lnTo>
                  <a:pt x="220896" y="4579"/>
                </a:lnTo>
                <a:lnTo>
                  <a:pt x="223950" y="800"/>
                </a:lnTo>
                <a:close/>
              </a:path>
            </a:pathLst>
          </a:custGeom>
          <a:solidFill>
            <a:srgbClr val="221DD3"/>
          </a:solidFill>
          <a:ln w="19050">
            <a:solidFill>
              <a:srgbClr val="221D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119"/>
          <p:cNvSpPr/>
          <p:nvPr/>
        </p:nvSpPr>
        <p:spPr>
          <a:xfrm rot="209731">
            <a:off x="5533557" y="2516777"/>
            <a:ext cx="197227" cy="1024431"/>
          </a:xfrm>
          <a:custGeom>
            <a:avLst/>
            <a:gdLst>
              <a:gd name="connsiteX0" fmla="*/ 53527 w 197227"/>
              <a:gd name="connsiteY0" fmla="*/ 1799 h 1024431"/>
              <a:gd name="connsiteX1" fmla="*/ 63343 w 197227"/>
              <a:gd name="connsiteY1" fmla="*/ 1199 h 1024431"/>
              <a:gd name="connsiteX2" fmla="*/ 73158 w 197227"/>
              <a:gd name="connsiteY2" fmla="*/ 599 h 1024431"/>
              <a:gd name="connsiteX3" fmla="*/ 82974 w 197227"/>
              <a:gd name="connsiteY3" fmla="*/ 0 h 1024431"/>
              <a:gd name="connsiteX4" fmla="*/ 99553 w 197227"/>
              <a:gd name="connsiteY4" fmla="*/ 2581 h 1024431"/>
              <a:gd name="connsiteX5" fmla="*/ 109588 w 197227"/>
              <a:gd name="connsiteY5" fmla="*/ 5561 h 1024431"/>
              <a:gd name="connsiteX6" fmla="*/ 122675 w 197227"/>
              <a:gd name="connsiteY6" fmla="*/ 4761 h 1024431"/>
              <a:gd name="connsiteX7" fmla="*/ 127461 w 197227"/>
              <a:gd name="connsiteY7" fmla="*/ 7823 h 1024431"/>
              <a:gd name="connsiteX8" fmla="*/ 126166 w 197227"/>
              <a:gd name="connsiteY8" fmla="*/ 8142 h 1024431"/>
              <a:gd name="connsiteX9" fmla="*/ 106534 w 197227"/>
              <a:gd name="connsiteY9" fmla="*/ 9341 h 1024431"/>
              <a:gd name="connsiteX10" fmla="*/ 110689 w 197227"/>
              <a:gd name="connsiteY10" fmla="*/ 77356 h 1024431"/>
              <a:gd name="connsiteX11" fmla="*/ 120505 w 197227"/>
              <a:gd name="connsiteY11" fmla="*/ 76756 h 1024431"/>
              <a:gd name="connsiteX12" fmla="*/ 133375 w 197227"/>
              <a:gd name="connsiteY12" fmla="*/ 72377 h 1024431"/>
              <a:gd name="connsiteX13" fmla="*/ 146462 w 197227"/>
              <a:gd name="connsiteY13" fmla="*/ 71577 h 1024431"/>
              <a:gd name="connsiteX14" fmla="*/ 159331 w 197227"/>
              <a:gd name="connsiteY14" fmla="*/ 67198 h 1024431"/>
              <a:gd name="connsiteX15" fmla="*/ 169147 w 197227"/>
              <a:gd name="connsiteY15" fmla="*/ 66599 h 1024431"/>
              <a:gd name="connsiteX16" fmla="*/ 169803 w 197227"/>
              <a:gd name="connsiteY16" fmla="*/ 77338 h 1024431"/>
              <a:gd name="connsiteX17" fmla="*/ 170678 w 197227"/>
              <a:gd name="connsiteY17" fmla="*/ 91657 h 1024431"/>
              <a:gd name="connsiteX18" fmla="*/ 168499 w 197227"/>
              <a:gd name="connsiteY18" fmla="*/ 109756 h 1024431"/>
              <a:gd name="connsiteX19" fmla="*/ 169811 w 197227"/>
              <a:gd name="connsiteY19" fmla="*/ 131235 h 1024431"/>
              <a:gd name="connsiteX20" fmla="*/ 167851 w 197227"/>
              <a:gd name="connsiteY20" fmla="*/ 152913 h 1024431"/>
              <a:gd name="connsiteX21" fmla="*/ 166110 w 197227"/>
              <a:gd name="connsiteY21" fmla="*/ 178172 h 1024431"/>
              <a:gd name="connsiteX22" fmla="*/ 167859 w 197227"/>
              <a:gd name="connsiteY22" fmla="*/ 206809 h 1024431"/>
              <a:gd name="connsiteX23" fmla="*/ 166555 w 197227"/>
              <a:gd name="connsiteY23" fmla="*/ 239227 h 1024431"/>
              <a:gd name="connsiteX24" fmla="*/ 165251 w 197227"/>
              <a:gd name="connsiteY24" fmla="*/ 271645 h 1024431"/>
              <a:gd name="connsiteX25" fmla="*/ 160894 w 197227"/>
              <a:gd name="connsiteY25" fmla="*/ 307843 h 1024431"/>
              <a:gd name="connsiteX26" fmla="*/ 159808 w 197227"/>
              <a:gd name="connsiteY26" fmla="*/ 343840 h 1024431"/>
              <a:gd name="connsiteX27" fmla="*/ 158942 w 197227"/>
              <a:gd name="connsiteY27" fmla="*/ 383417 h 1024431"/>
              <a:gd name="connsiteX28" fmla="*/ 158294 w 197227"/>
              <a:gd name="connsiteY28" fmla="*/ 426574 h 1024431"/>
              <a:gd name="connsiteX29" fmla="*/ 154155 w 197227"/>
              <a:gd name="connsiteY29" fmla="*/ 466352 h 1024431"/>
              <a:gd name="connsiteX30" fmla="*/ 153289 w 197227"/>
              <a:gd name="connsiteY30" fmla="*/ 505929 h 1024431"/>
              <a:gd name="connsiteX31" fmla="*/ 152203 w 197227"/>
              <a:gd name="connsiteY31" fmla="*/ 541926 h 1024431"/>
              <a:gd name="connsiteX32" fmla="*/ 151118 w 197227"/>
              <a:gd name="connsiteY32" fmla="*/ 577924 h 1024431"/>
              <a:gd name="connsiteX33" fmla="*/ 149596 w 197227"/>
              <a:gd name="connsiteY33" fmla="*/ 606762 h 1024431"/>
              <a:gd name="connsiteX34" fmla="*/ 148073 w 197227"/>
              <a:gd name="connsiteY34" fmla="*/ 635600 h 1024431"/>
              <a:gd name="connsiteX35" fmla="*/ 149822 w 197227"/>
              <a:gd name="connsiteY35" fmla="*/ 664238 h 1024431"/>
              <a:gd name="connsiteX36" fmla="*/ 147862 w 197227"/>
              <a:gd name="connsiteY36" fmla="*/ 685917 h 1024431"/>
              <a:gd name="connsiteX37" fmla="*/ 149174 w 197227"/>
              <a:gd name="connsiteY37" fmla="*/ 707396 h 1024431"/>
              <a:gd name="connsiteX38" fmla="*/ 150268 w 197227"/>
              <a:gd name="connsiteY38" fmla="*/ 725294 h 1024431"/>
              <a:gd name="connsiteX39" fmla="*/ 147871 w 197227"/>
              <a:gd name="connsiteY39" fmla="*/ 739813 h 1024431"/>
              <a:gd name="connsiteX40" fmla="*/ 148745 w 197227"/>
              <a:gd name="connsiteY40" fmla="*/ 754132 h 1024431"/>
              <a:gd name="connsiteX41" fmla="*/ 149401 w 197227"/>
              <a:gd name="connsiteY41" fmla="*/ 764872 h 1024431"/>
              <a:gd name="connsiteX42" fmla="*/ 149839 w 197227"/>
              <a:gd name="connsiteY42" fmla="*/ 772031 h 1024431"/>
              <a:gd name="connsiteX43" fmla="*/ 153548 w 197227"/>
              <a:gd name="connsiteY43" fmla="*/ 778991 h 1024431"/>
              <a:gd name="connsiteX44" fmla="*/ 153766 w 197227"/>
              <a:gd name="connsiteY44" fmla="*/ 782571 h 1024431"/>
              <a:gd name="connsiteX45" fmla="*/ 157038 w 197227"/>
              <a:gd name="connsiteY45" fmla="*/ 782371 h 1024431"/>
              <a:gd name="connsiteX46" fmla="*/ 160310 w 197227"/>
              <a:gd name="connsiteY46" fmla="*/ 782171 h 1024431"/>
              <a:gd name="connsiteX47" fmla="*/ 163582 w 197227"/>
              <a:gd name="connsiteY47" fmla="*/ 781971 h 1024431"/>
              <a:gd name="connsiteX48" fmla="*/ 170126 w 197227"/>
              <a:gd name="connsiteY48" fmla="*/ 781571 h 1024431"/>
              <a:gd name="connsiteX49" fmla="*/ 176670 w 197227"/>
              <a:gd name="connsiteY49" fmla="*/ 781172 h 1024431"/>
              <a:gd name="connsiteX50" fmla="*/ 182995 w 197227"/>
              <a:gd name="connsiteY50" fmla="*/ 777192 h 1024431"/>
              <a:gd name="connsiteX51" fmla="*/ 192812 w 197227"/>
              <a:gd name="connsiteY51" fmla="*/ 776593 h 1024431"/>
              <a:gd name="connsiteX52" fmla="*/ 197227 w 197227"/>
              <a:gd name="connsiteY52" fmla="*/ 773814 h 1024431"/>
              <a:gd name="connsiteX53" fmla="*/ 197227 w 197227"/>
              <a:gd name="connsiteY53" fmla="*/ 921650 h 1024431"/>
              <a:gd name="connsiteX54" fmla="*/ 195232 w 197227"/>
              <a:gd name="connsiteY54" fmla="*/ 923763 h 1024431"/>
              <a:gd name="connsiteX55" fmla="*/ 170369 w 197227"/>
              <a:gd name="connsiteY55" fmla="*/ 946840 h 1024431"/>
              <a:gd name="connsiteX56" fmla="*/ 148559 w 197227"/>
              <a:gd name="connsiteY56" fmla="*/ 966139 h 1024431"/>
              <a:gd name="connsiteX57" fmla="*/ 129801 w 197227"/>
              <a:gd name="connsiteY57" fmla="*/ 981656 h 1024431"/>
              <a:gd name="connsiteX58" fmla="*/ 114316 w 197227"/>
              <a:gd name="connsiteY58" fmla="*/ 996975 h 1024431"/>
              <a:gd name="connsiteX59" fmla="*/ 101885 w 197227"/>
              <a:gd name="connsiteY59" fmla="*/ 1008513 h 1024431"/>
              <a:gd name="connsiteX60" fmla="*/ 92506 w 197227"/>
              <a:gd name="connsiteY60" fmla="*/ 1016272 h 1024431"/>
              <a:gd name="connsiteX61" fmla="*/ 82908 w 197227"/>
              <a:gd name="connsiteY61" fmla="*/ 1020452 h 1024431"/>
              <a:gd name="connsiteX62" fmla="*/ 79855 w 197227"/>
              <a:gd name="connsiteY62" fmla="*/ 1024232 h 1024431"/>
              <a:gd name="connsiteX63" fmla="*/ 76583 w 197227"/>
              <a:gd name="connsiteY63" fmla="*/ 1024431 h 1024431"/>
              <a:gd name="connsiteX64" fmla="*/ 73093 w 197227"/>
              <a:gd name="connsiteY64" fmla="*/ 1021052 h 1024431"/>
              <a:gd name="connsiteX65" fmla="*/ 66330 w 197227"/>
              <a:gd name="connsiteY65" fmla="*/ 1017871 h 1024431"/>
              <a:gd name="connsiteX66" fmla="*/ 62621 w 197227"/>
              <a:gd name="connsiteY66" fmla="*/ 1010912 h 1024431"/>
              <a:gd name="connsiteX67" fmla="*/ 55858 w 197227"/>
              <a:gd name="connsiteY67" fmla="*/ 1007732 h 1024431"/>
              <a:gd name="connsiteX68" fmla="*/ 48877 w 197227"/>
              <a:gd name="connsiteY68" fmla="*/ 1000972 h 1024431"/>
              <a:gd name="connsiteX69" fmla="*/ 44949 w 197227"/>
              <a:gd name="connsiteY69" fmla="*/ 990433 h 1024431"/>
              <a:gd name="connsiteX70" fmla="*/ 37968 w 197227"/>
              <a:gd name="connsiteY70" fmla="*/ 983673 h 1024431"/>
              <a:gd name="connsiteX71" fmla="*/ 27496 w 197227"/>
              <a:gd name="connsiteY71" fmla="*/ 973534 h 1024431"/>
              <a:gd name="connsiteX72" fmla="*/ 20514 w 197227"/>
              <a:gd name="connsiteY72" fmla="*/ 966774 h 1024431"/>
              <a:gd name="connsiteX73" fmla="*/ 13315 w 197227"/>
              <a:gd name="connsiteY73" fmla="*/ 956433 h 1024431"/>
              <a:gd name="connsiteX74" fmla="*/ 9605 w 197227"/>
              <a:gd name="connsiteY74" fmla="*/ 949474 h 1024431"/>
              <a:gd name="connsiteX75" fmla="*/ 5678 w 197227"/>
              <a:gd name="connsiteY75" fmla="*/ 938935 h 1024431"/>
              <a:gd name="connsiteX76" fmla="*/ 1968 w 197227"/>
              <a:gd name="connsiteY76" fmla="*/ 931975 h 1024431"/>
              <a:gd name="connsiteX77" fmla="*/ 1531 w 197227"/>
              <a:gd name="connsiteY77" fmla="*/ 924815 h 1024431"/>
              <a:gd name="connsiteX78" fmla="*/ 1094 w 197227"/>
              <a:gd name="connsiteY78" fmla="*/ 917655 h 1024431"/>
              <a:gd name="connsiteX79" fmla="*/ 438 w 197227"/>
              <a:gd name="connsiteY79" fmla="*/ 906916 h 1024431"/>
              <a:gd name="connsiteX80" fmla="*/ 0 w 197227"/>
              <a:gd name="connsiteY80" fmla="*/ 899757 h 1024431"/>
              <a:gd name="connsiteX81" fmla="*/ 2835 w 197227"/>
              <a:gd name="connsiteY81" fmla="*/ 892397 h 1024431"/>
              <a:gd name="connsiteX82" fmla="*/ 5669 w 197227"/>
              <a:gd name="connsiteY82" fmla="*/ 885038 h 1024431"/>
              <a:gd name="connsiteX83" fmla="*/ 8285 w 197227"/>
              <a:gd name="connsiteY83" fmla="*/ 874099 h 1024431"/>
              <a:gd name="connsiteX84" fmla="*/ 14392 w 197227"/>
              <a:gd name="connsiteY84" fmla="*/ 866540 h 1024431"/>
              <a:gd name="connsiteX85" fmla="*/ 20498 w 197227"/>
              <a:gd name="connsiteY85" fmla="*/ 858980 h 1024431"/>
              <a:gd name="connsiteX86" fmla="*/ 29659 w 197227"/>
              <a:gd name="connsiteY86" fmla="*/ 847642 h 1024431"/>
              <a:gd name="connsiteX87" fmla="*/ 32712 w 197227"/>
              <a:gd name="connsiteY87" fmla="*/ 843862 h 1024431"/>
              <a:gd name="connsiteX88" fmla="*/ 35547 w 197227"/>
              <a:gd name="connsiteY88" fmla="*/ 836503 h 1024431"/>
              <a:gd name="connsiteX89" fmla="*/ 41435 w 197227"/>
              <a:gd name="connsiteY89" fmla="*/ 825363 h 1024431"/>
              <a:gd name="connsiteX90" fmla="*/ 44050 w 197227"/>
              <a:gd name="connsiteY90" fmla="*/ 814424 h 1024431"/>
              <a:gd name="connsiteX91" fmla="*/ 46666 w 197227"/>
              <a:gd name="connsiteY91" fmla="*/ 803485 h 1024431"/>
              <a:gd name="connsiteX92" fmla="*/ 49064 w 197227"/>
              <a:gd name="connsiteY92" fmla="*/ 788966 h 1024431"/>
              <a:gd name="connsiteX93" fmla="*/ 51461 w 197227"/>
              <a:gd name="connsiteY93" fmla="*/ 774447 h 1024431"/>
              <a:gd name="connsiteX94" fmla="*/ 53639 w 197227"/>
              <a:gd name="connsiteY94" fmla="*/ 756349 h 1024431"/>
              <a:gd name="connsiteX95" fmla="*/ 55818 w 197227"/>
              <a:gd name="connsiteY95" fmla="*/ 738250 h 1024431"/>
              <a:gd name="connsiteX96" fmla="*/ 57997 w 197227"/>
              <a:gd name="connsiteY96" fmla="*/ 720152 h 1024431"/>
              <a:gd name="connsiteX97" fmla="*/ 59956 w 197227"/>
              <a:gd name="connsiteY97" fmla="*/ 698473 h 1024431"/>
              <a:gd name="connsiteX98" fmla="*/ 61698 w 197227"/>
              <a:gd name="connsiteY98" fmla="*/ 673215 h 1024431"/>
              <a:gd name="connsiteX99" fmla="*/ 63439 w 197227"/>
              <a:gd name="connsiteY99" fmla="*/ 647956 h 1024431"/>
              <a:gd name="connsiteX100" fmla="*/ 65181 w 197227"/>
              <a:gd name="connsiteY100" fmla="*/ 622698 h 1024431"/>
              <a:gd name="connsiteX101" fmla="*/ 66704 w 197227"/>
              <a:gd name="connsiteY101" fmla="*/ 593860 h 1024431"/>
              <a:gd name="connsiteX102" fmla="*/ 68226 w 197227"/>
              <a:gd name="connsiteY102" fmla="*/ 565022 h 1024431"/>
              <a:gd name="connsiteX103" fmla="*/ 69749 w 197227"/>
              <a:gd name="connsiteY103" fmla="*/ 536184 h 1024431"/>
              <a:gd name="connsiteX104" fmla="*/ 71271 w 197227"/>
              <a:gd name="connsiteY104" fmla="*/ 507345 h 1024431"/>
              <a:gd name="connsiteX105" fmla="*/ 69741 w 197227"/>
              <a:gd name="connsiteY105" fmla="*/ 482287 h 1024431"/>
              <a:gd name="connsiteX106" fmla="*/ 71482 w 197227"/>
              <a:gd name="connsiteY106" fmla="*/ 457029 h 1024431"/>
              <a:gd name="connsiteX107" fmla="*/ 73223 w 197227"/>
              <a:gd name="connsiteY107" fmla="*/ 431771 h 1024431"/>
              <a:gd name="connsiteX108" fmla="*/ 71911 w 197227"/>
              <a:gd name="connsiteY108" fmla="*/ 410293 h 1024431"/>
              <a:gd name="connsiteX109" fmla="*/ 73871 w 197227"/>
              <a:gd name="connsiteY109" fmla="*/ 388614 h 1024431"/>
              <a:gd name="connsiteX110" fmla="*/ 75831 w 197227"/>
              <a:gd name="connsiteY110" fmla="*/ 366935 h 1024431"/>
              <a:gd name="connsiteX111" fmla="*/ 74738 w 197227"/>
              <a:gd name="connsiteY111" fmla="*/ 349036 h 1024431"/>
              <a:gd name="connsiteX112" fmla="*/ 73644 w 197227"/>
              <a:gd name="connsiteY112" fmla="*/ 331138 h 1024431"/>
              <a:gd name="connsiteX113" fmla="*/ 75823 w 197227"/>
              <a:gd name="connsiteY113" fmla="*/ 313039 h 1024431"/>
              <a:gd name="connsiteX114" fmla="*/ 74948 w 197227"/>
              <a:gd name="connsiteY114" fmla="*/ 298720 h 1024431"/>
              <a:gd name="connsiteX115" fmla="*/ 74074 w 197227"/>
              <a:gd name="connsiteY115" fmla="*/ 284401 h 1024431"/>
              <a:gd name="connsiteX116" fmla="*/ 73418 w 197227"/>
              <a:gd name="connsiteY116" fmla="*/ 273662 h 1024431"/>
              <a:gd name="connsiteX117" fmla="*/ 72762 w 197227"/>
              <a:gd name="connsiteY117" fmla="*/ 262922 h 1024431"/>
              <a:gd name="connsiteX118" fmla="*/ 72106 w 197227"/>
              <a:gd name="connsiteY118" fmla="*/ 252183 h 1024431"/>
              <a:gd name="connsiteX119" fmla="*/ 69482 w 197227"/>
              <a:gd name="connsiteY119" fmla="*/ 209226 h 1024431"/>
              <a:gd name="connsiteX120" fmla="*/ 67295 w 197227"/>
              <a:gd name="connsiteY120" fmla="*/ 173427 h 1024431"/>
              <a:gd name="connsiteX121" fmla="*/ 61836 w 197227"/>
              <a:gd name="connsiteY121" fmla="*/ 137830 h 1024431"/>
              <a:gd name="connsiteX122" fmla="*/ 56596 w 197227"/>
              <a:gd name="connsiteY122" fmla="*/ 105812 h 1024431"/>
              <a:gd name="connsiteX123" fmla="*/ 52450 w 197227"/>
              <a:gd name="connsiteY123" fmla="*/ 91693 h 1024431"/>
              <a:gd name="connsiteX124" fmla="*/ 48303 w 197227"/>
              <a:gd name="connsiteY124" fmla="*/ 77573 h 1024431"/>
              <a:gd name="connsiteX125" fmla="*/ 44157 w 197227"/>
              <a:gd name="connsiteY125" fmla="*/ 63455 h 1024431"/>
              <a:gd name="connsiteX126" fmla="*/ 43501 w 197227"/>
              <a:gd name="connsiteY126" fmla="*/ 52715 h 1024431"/>
              <a:gd name="connsiteX127" fmla="*/ 43063 w 197227"/>
              <a:gd name="connsiteY127" fmla="*/ 45555 h 1024431"/>
              <a:gd name="connsiteX128" fmla="*/ 39135 w 197227"/>
              <a:gd name="connsiteY128" fmla="*/ 35016 h 1024431"/>
              <a:gd name="connsiteX129" fmla="*/ 41970 w 197227"/>
              <a:gd name="connsiteY129" fmla="*/ 27656 h 1024431"/>
              <a:gd name="connsiteX130" fmla="*/ 41533 w 197227"/>
              <a:gd name="connsiteY130" fmla="*/ 20497 h 1024431"/>
              <a:gd name="connsiteX131" fmla="*/ 44586 w 197227"/>
              <a:gd name="connsiteY131" fmla="*/ 16718 h 1024431"/>
              <a:gd name="connsiteX132" fmla="*/ 44149 w 197227"/>
              <a:gd name="connsiteY132" fmla="*/ 9558 h 1024431"/>
              <a:gd name="connsiteX133" fmla="*/ 50474 w 197227"/>
              <a:gd name="connsiteY133" fmla="*/ 5579 h 1024431"/>
              <a:gd name="connsiteX134" fmla="*/ 53527 w 197227"/>
              <a:gd name="connsiteY134" fmla="*/ 1799 h 102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197227" h="1024431">
                <a:moveTo>
                  <a:pt x="53527" y="1799"/>
                </a:moveTo>
                <a:lnTo>
                  <a:pt x="63343" y="1199"/>
                </a:lnTo>
                <a:lnTo>
                  <a:pt x="73158" y="599"/>
                </a:lnTo>
                <a:lnTo>
                  <a:pt x="82974" y="0"/>
                </a:lnTo>
                <a:lnTo>
                  <a:pt x="99553" y="2581"/>
                </a:lnTo>
                <a:lnTo>
                  <a:pt x="109588" y="5561"/>
                </a:lnTo>
                <a:lnTo>
                  <a:pt x="122675" y="4761"/>
                </a:lnTo>
                <a:lnTo>
                  <a:pt x="127461" y="7823"/>
                </a:lnTo>
                <a:lnTo>
                  <a:pt x="126166" y="8142"/>
                </a:lnTo>
                <a:lnTo>
                  <a:pt x="106534" y="9341"/>
                </a:lnTo>
                <a:lnTo>
                  <a:pt x="110689" y="77356"/>
                </a:lnTo>
                <a:lnTo>
                  <a:pt x="120505" y="76756"/>
                </a:lnTo>
                <a:lnTo>
                  <a:pt x="133375" y="72377"/>
                </a:lnTo>
                <a:lnTo>
                  <a:pt x="146462" y="71577"/>
                </a:lnTo>
                <a:lnTo>
                  <a:pt x="159331" y="67198"/>
                </a:lnTo>
                <a:lnTo>
                  <a:pt x="169147" y="66599"/>
                </a:lnTo>
                <a:lnTo>
                  <a:pt x="169803" y="77338"/>
                </a:lnTo>
                <a:lnTo>
                  <a:pt x="170678" y="91657"/>
                </a:lnTo>
                <a:lnTo>
                  <a:pt x="168499" y="109756"/>
                </a:lnTo>
                <a:lnTo>
                  <a:pt x="169811" y="131235"/>
                </a:lnTo>
                <a:lnTo>
                  <a:pt x="167851" y="152913"/>
                </a:lnTo>
                <a:lnTo>
                  <a:pt x="166110" y="178172"/>
                </a:lnTo>
                <a:lnTo>
                  <a:pt x="167859" y="206809"/>
                </a:lnTo>
                <a:lnTo>
                  <a:pt x="166555" y="239227"/>
                </a:lnTo>
                <a:lnTo>
                  <a:pt x="165251" y="271645"/>
                </a:lnTo>
                <a:lnTo>
                  <a:pt x="160894" y="307843"/>
                </a:lnTo>
                <a:lnTo>
                  <a:pt x="159808" y="343840"/>
                </a:lnTo>
                <a:lnTo>
                  <a:pt x="158942" y="383417"/>
                </a:lnTo>
                <a:lnTo>
                  <a:pt x="158294" y="426574"/>
                </a:lnTo>
                <a:lnTo>
                  <a:pt x="154155" y="466352"/>
                </a:lnTo>
                <a:lnTo>
                  <a:pt x="153289" y="505929"/>
                </a:lnTo>
                <a:lnTo>
                  <a:pt x="152203" y="541926"/>
                </a:lnTo>
                <a:lnTo>
                  <a:pt x="151118" y="577924"/>
                </a:lnTo>
                <a:lnTo>
                  <a:pt x="149596" y="606762"/>
                </a:lnTo>
                <a:lnTo>
                  <a:pt x="148073" y="635600"/>
                </a:lnTo>
                <a:lnTo>
                  <a:pt x="149822" y="664238"/>
                </a:lnTo>
                <a:lnTo>
                  <a:pt x="147862" y="685917"/>
                </a:lnTo>
                <a:lnTo>
                  <a:pt x="149174" y="707396"/>
                </a:lnTo>
                <a:lnTo>
                  <a:pt x="150268" y="725294"/>
                </a:lnTo>
                <a:lnTo>
                  <a:pt x="147871" y="739813"/>
                </a:lnTo>
                <a:lnTo>
                  <a:pt x="148745" y="754132"/>
                </a:lnTo>
                <a:lnTo>
                  <a:pt x="149401" y="764872"/>
                </a:lnTo>
                <a:lnTo>
                  <a:pt x="149839" y="772031"/>
                </a:lnTo>
                <a:lnTo>
                  <a:pt x="153548" y="778991"/>
                </a:lnTo>
                <a:lnTo>
                  <a:pt x="153766" y="782571"/>
                </a:lnTo>
                <a:lnTo>
                  <a:pt x="157038" y="782371"/>
                </a:lnTo>
                <a:lnTo>
                  <a:pt x="160310" y="782171"/>
                </a:lnTo>
                <a:lnTo>
                  <a:pt x="163582" y="781971"/>
                </a:lnTo>
                <a:lnTo>
                  <a:pt x="170126" y="781571"/>
                </a:lnTo>
                <a:lnTo>
                  <a:pt x="176670" y="781172"/>
                </a:lnTo>
                <a:lnTo>
                  <a:pt x="182995" y="777192"/>
                </a:lnTo>
                <a:lnTo>
                  <a:pt x="192812" y="776593"/>
                </a:lnTo>
                <a:lnTo>
                  <a:pt x="197227" y="773814"/>
                </a:lnTo>
                <a:lnTo>
                  <a:pt x="197227" y="921650"/>
                </a:lnTo>
                <a:lnTo>
                  <a:pt x="195232" y="923763"/>
                </a:lnTo>
                <a:lnTo>
                  <a:pt x="170369" y="946840"/>
                </a:lnTo>
                <a:lnTo>
                  <a:pt x="148559" y="966139"/>
                </a:lnTo>
                <a:lnTo>
                  <a:pt x="129801" y="981656"/>
                </a:lnTo>
                <a:lnTo>
                  <a:pt x="114316" y="996975"/>
                </a:lnTo>
                <a:lnTo>
                  <a:pt x="101885" y="1008513"/>
                </a:lnTo>
                <a:lnTo>
                  <a:pt x="92506" y="1016272"/>
                </a:lnTo>
                <a:lnTo>
                  <a:pt x="82908" y="1020452"/>
                </a:lnTo>
                <a:lnTo>
                  <a:pt x="79855" y="1024232"/>
                </a:lnTo>
                <a:lnTo>
                  <a:pt x="76583" y="1024431"/>
                </a:lnTo>
                <a:lnTo>
                  <a:pt x="73093" y="1021052"/>
                </a:lnTo>
                <a:lnTo>
                  <a:pt x="66330" y="1017871"/>
                </a:lnTo>
                <a:lnTo>
                  <a:pt x="62621" y="1010912"/>
                </a:lnTo>
                <a:lnTo>
                  <a:pt x="55858" y="1007732"/>
                </a:lnTo>
                <a:lnTo>
                  <a:pt x="48877" y="1000972"/>
                </a:lnTo>
                <a:lnTo>
                  <a:pt x="44949" y="990433"/>
                </a:lnTo>
                <a:lnTo>
                  <a:pt x="37968" y="983673"/>
                </a:lnTo>
                <a:lnTo>
                  <a:pt x="27496" y="973534"/>
                </a:lnTo>
                <a:lnTo>
                  <a:pt x="20514" y="966774"/>
                </a:lnTo>
                <a:lnTo>
                  <a:pt x="13315" y="956433"/>
                </a:lnTo>
                <a:lnTo>
                  <a:pt x="9605" y="949474"/>
                </a:lnTo>
                <a:lnTo>
                  <a:pt x="5678" y="938935"/>
                </a:lnTo>
                <a:lnTo>
                  <a:pt x="1968" y="931975"/>
                </a:lnTo>
                <a:lnTo>
                  <a:pt x="1531" y="924815"/>
                </a:lnTo>
                <a:lnTo>
                  <a:pt x="1094" y="917655"/>
                </a:lnTo>
                <a:lnTo>
                  <a:pt x="438" y="906916"/>
                </a:lnTo>
                <a:lnTo>
                  <a:pt x="0" y="899757"/>
                </a:lnTo>
                <a:lnTo>
                  <a:pt x="2835" y="892397"/>
                </a:lnTo>
                <a:lnTo>
                  <a:pt x="5669" y="885038"/>
                </a:lnTo>
                <a:lnTo>
                  <a:pt x="8285" y="874099"/>
                </a:lnTo>
                <a:lnTo>
                  <a:pt x="14392" y="866540"/>
                </a:lnTo>
                <a:lnTo>
                  <a:pt x="20498" y="858980"/>
                </a:lnTo>
                <a:lnTo>
                  <a:pt x="29659" y="847642"/>
                </a:lnTo>
                <a:lnTo>
                  <a:pt x="32712" y="843862"/>
                </a:lnTo>
                <a:lnTo>
                  <a:pt x="35547" y="836503"/>
                </a:lnTo>
                <a:lnTo>
                  <a:pt x="41435" y="825363"/>
                </a:lnTo>
                <a:lnTo>
                  <a:pt x="44050" y="814424"/>
                </a:lnTo>
                <a:lnTo>
                  <a:pt x="46666" y="803485"/>
                </a:lnTo>
                <a:lnTo>
                  <a:pt x="49064" y="788966"/>
                </a:lnTo>
                <a:lnTo>
                  <a:pt x="51461" y="774447"/>
                </a:lnTo>
                <a:lnTo>
                  <a:pt x="53639" y="756349"/>
                </a:lnTo>
                <a:lnTo>
                  <a:pt x="55818" y="738250"/>
                </a:lnTo>
                <a:lnTo>
                  <a:pt x="57997" y="720152"/>
                </a:lnTo>
                <a:lnTo>
                  <a:pt x="59956" y="698473"/>
                </a:lnTo>
                <a:lnTo>
                  <a:pt x="61698" y="673215"/>
                </a:lnTo>
                <a:lnTo>
                  <a:pt x="63439" y="647956"/>
                </a:lnTo>
                <a:lnTo>
                  <a:pt x="65181" y="622698"/>
                </a:lnTo>
                <a:lnTo>
                  <a:pt x="66704" y="593860"/>
                </a:lnTo>
                <a:lnTo>
                  <a:pt x="68226" y="565022"/>
                </a:lnTo>
                <a:lnTo>
                  <a:pt x="69749" y="536184"/>
                </a:lnTo>
                <a:lnTo>
                  <a:pt x="71271" y="507345"/>
                </a:lnTo>
                <a:lnTo>
                  <a:pt x="69741" y="482287"/>
                </a:lnTo>
                <a:lnTo>
                  <a:pt x="71482" y="457029"/>
                </a:lnTo>
                <a:lnTo>
                  <a:pt x="73223" y="431771"/>
                </a:lnTo>
                <a:lnTo>
                  <a:pt x="71911" y="410293"/>
                </a:lnTo>
                <a:lnTo>
                  <a:pt x="73871" y="388614"/>
                </a:lnTo>
                <a:lnTo>
                  <a:pt x="75831" y="366935"/>
                </a:lnTo>
                <a:lnTo>
                  <a:pt x="74738" y="349036"/>
                </a:lnTo>
                <a:lnTo>
                  <a:pt x="73644" y="331138"/>
                </a:lnTo>
                <a:lnTo>
                  <a:pt x="75823" y="313039"/>
                </a:lnTo>
                <a:lnTo>
                  <a:pt x="74948" y="298720"/>
                </a:lnTo>
                <a:lnTo>
                  <a:pt x="74074" y="284401"/>
                </a:lnTo>
                <a:lnTo>
                  <a:pt x="73418" y="273662"/>
                </a:lnTo>
                <a:lnTo>
                  <a:pt x="72762" y="262922"/>
                </a:lnTo>
                <a:lnTo>
                  <a:pt x="72106" y="252183"/>
                </a:lnTo>
                <a:lnTo>
                  <a:pt x="69482" y="209226"/>
                </a:lnTo>
                <a:lnTo>
                  <a:pt x="67295" y="173427"/>
                </a:lnTo>
                <a:lnTo>
                  <a:pt x="61836" y="137830"/>
                </a:lnTo>
                <a:lnTo>
                  <a:pt x="56596" y="105812"/>
                </a:lnTo>
                <a:lnTo>
                  <a:pt x="52450" y="91693"/>
                </a:lnTo>
                <a:lnTo>
                  <a:pt x="48303" y="77573"/>
                </a:lnTo>
                <a:lnTo>
                  <a:pt x="44157" y="63455"/>
                </a:lnTo>
                <a:lnTo>
                  <a:pt x="43501" y="52715"/>
                </a:lnTo>
                <a:lnTo>
                  <a:pt x="43063" y="45555"/>
                </a:lnTo>
                <a:lnTo>
                  <a:pt x="39135" y="35016"/>
                </a:lnTo>
                <a:lnTo>
                  <a:pt x="41970" y="27656"/>
                </a:lnTo>
                <a:lnTo>
                  <a:pt x="41533" y="20497"/>
                </a:lnTo>
                <a:lnTo>
                  <a:pt x="44586" y="16718"/>
                </a:lnTo>
                <a:lnTo>
                  <a:pt x="44149" y="9558"/>
                </a:lnTo>
                <a:lnTo>
                  <a:pt x="50474" y="5579"/>
                </a:lnTo>
                <a:lnTo>
                  <a:pt x="53527" y="1799"/>
                </a:lnTo>
                <a:close/>
              </a:path>
            </a:pathLst>
          </a:custGeom>
          <a:solidFill>
            <a:srgbClr val="221DD3"/>
          </a:solidFill>
          <a:ln w="19050">
            <a:solidFill>
              <a:srgbClr val="221D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Freeform 128"/>
          <p:cNvSpPr/>
          <p:nvPr/>
        </p:nvSpPr>
        <p:spPr bwMode="auto">
          <a:xfrm>
            <a:off x="6508865" y="3267355"/>
            <a:ext cx="386810" cy="437546"/>
          </a:xfrm>
          <a:custGeom>
            <a:avLst/>
            <a:gdLst>
              <a:gd name="T0" fmla="*/ 0 w 118"/>
              <a:gd name="T1" fmla="*/ 1 h 122"/>
              <a:gd name="T2" fmla="*/ 4 w 118"/>
              <a:gd name="T3" fmla="*/ 0 h 122"/>
              <a:gd name="T4" fmla="*/ 11 w 118"/>
              <a:gd name="T5" fmla="*/ 1 h 122"/>
              <a:gd name="T6" fmla="*/ 21 w 118"/>
              <a:gd name="T7" fmla="*/ 5 h 122"/>
              <a:gd name="T8" fmla="*/ 40 w 118"/>
              <a:gd name="T9" fmla="*/ 15 h 122"/>
              <a:gd name="T10" fmla="*/ 60 w 118"/>
              <a:gd name="T11" fmla="*/ 28 h 122"/>
              <a:gd name="T12" fmla="*/ 74 w 118"/>
              <a:gd name="T13" fmla="*/ 37 h 122"/>
              <a:gd name="T14" fmla="*/ 88 w 118"/>
              <a:gd name="T15" fmla="*/ 48 h 122"/>
              <a:gd name="T16" fmla="*/ 100 w 118"/>
              <a:gd name="T17" fmla="*/ 59 h 122"/>
              <a:gd name="T18" fmla="*/ 109 w 118"/>
              <a:gd name="T19" fmla="*/ 69 h 122"/>
              <a:gd name="T20" fmla="*/ 114 w 118"/>
              <a:gd name="T21" fmla="*/ 78 h 122"/>
              <a:gd name="T22" fmla="*/ 117 w 118"/>
              <a:gd name="T23" fmla="*/ 92 h 122"/>
              <a:gd name="T24" fmla="*/ 117 w 118"/>
              <a:gd name="T25" fmla="*/ 106 h 122"/>
              <a:gd name="T26" fmla="*/ 115 w 118"/>
              <a:gd name="T27" fmla="*/ 115 h 122"/>
              <a:gd name="T28" fmla="*/ 112 w 118"/>
              <a:gd name="T29" fmla="*/ 118 h 122"/>
              <a:gd name="T30" fmla="*/ 108 w 118"/>
              <a:gd name="T31" fmla="*/ 120 h 122"/>
              <a:gd name="T32" fmla="*/ 104 w 118"/>
              <a:gd name="T33" fmla="*/ 121 h 122"/>
              <a:gd name="T34" fmla="*/ 99 w 118"/>
              <a:gd name="T35" fmla="*/ 121 h 122"/>
              <a:gd name="T36" fmla="*/ 96 w 118"/>
              <a:gd name="T37" fmla="*/ 120 h 122"/>
              <a:gd name="T38" fmla="*/ 91 w 118"/>
              <a:gd name="T39" fmla="*/ 116 h 122"/>
              <a:gd name="T40" fmla="*/ 85 w 118"/>
              <a:gd name="T41" fmla="*/ 111 h 122"/>
              <a:gd name="T42" fmla="*/ 79 w 118"/>
              <a:gd name="T43" fmla="*/ 104 h 122"/>
              <a:gd name="T44" fmla="*/ 71 w 118"/>
              <a:gd name="T45" fmla="*/ 95 h 122"/>
              <a:gd name="T46" fmla="*/ 62 w 118"/>
              <a:gd name="T47" fmla="*/ 83 h 122"/>
              <a:gd name="T48" fmla="*/ 52 w 118"/>
              <a:gd name="T49" fmla="*/ 71 h 122"/>
              <a:gd name="T50" fmla="*/ 41 w 118"/>
              <a:gd name="T51" fmla="*/ 57 h 122"/>
              <a:gd name="T52" fmla="*/ 31 w 118"/>
              <a:gd name="T53" fmla="*/ 44 h 122"/>
              <a:gd name="T54" fmla="*/ 22 w 118"/>
              <a:gd name="T55" fmla="*/ 33 h 122"/>
              <a:gd name="T56" fmla="*/ 15 w 118"/>
              <a:gd name="T57" fmla="*/ 24 h 122"/>
              <a:gd name="T58" fmla="*/ 9 w 118"/>
              <a:gd name="T59" fmla="*/ 16 h 122"/>
              <a:gd name="T60" fmla="*/ 4 w 118"/>
              <a:gd name="T61" fmla="*/ 10 h 122"/>
              <a:gd name="T62" fmla="*/ 2 w 118"/>
              <a:gd name="T63" fmla="*/ 6 h 122"/>
              <a:gd name="T64" fmla="*/ 0 w 118"/>
              <a:gd name="T65" fmla="*/ 3 h 122"/>
              <a:gd name="T66" fmla="*/ 0 w 118"/>
              <a:gd name="T67" fmla="*/ 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8" h="122">
                <a:moveTo>
                  <a:pt x="0" y="3"/>
                </a:moveTo>
                <a:lnTo>
                  <a:pt x="0" y="1"/>
                </a:lnTo>
                <a:lnTo>
                  <a:pt x="2" y="0"/>
                </a:lnTo>
                <a:lnTo>
                  <a:pt x="4" y="0"/>
                </a:lnTo>
                <a:lnTo>
                  <a:pt x="7" y="0"/>
                </a:lnTo>
                <a:lnTo>
                  <a:pt x="11" y="1"/>
                </a:lnTo>
                <a:lnTo>
                  <a:pt x="16" y="3"/>
                </a:lnTo>
                <a:lnTo>
                  <a:pt x="21" y="5"/>
                </a:lnTo>
                <a:lnTo>
                  <a:pt x="27" y="7"/>
                </a:lnTo>
                <a:lnTo>
                  <a:pt x="40" y="15"/>
                </a:lnTo>
                <a:lnTo>
                  <a:pt x="53" y="23"/>
                </a:lnTo>
                <a:lnTo>
                  <a:pt x="60" y="28"/>
                </a:lnTo>
                <a:lnTo>
                  <a:pt x="67" y="32"/>
                </a:lnTo>
                <a:lnTo>
                  <a:pt x="74" y="37"/>
                </a:lnTo>
                <a:lnTo>
                  <a:pt x="81" y="43"/>
                </a:lnTo>
                <a:lnTo>
                  <a:pt x="88" y="48"/>
                </a:lnTo>
                <a:lnTo>
                  <a:pt x="95" y="53"/>
                </a:lnTo>
                <a:lnTo>
                  <a:pt x="100" y="59"/>
                </a:lnTo>
                <a:lnTo>
                  <a:pt x="105" y="64"/>
                </a:lnTo>
                <a:lnTo>
                  <a:pt x="109" y="69"/>
                </a:lnTo>
                <a:lnTo>
                  <a:pt x="112" y="73"/>
                </a:lnTo>
                <a:lnTo>
                  <a:pt x="114" y="78"/>
                </a:lnTo>
                <a:lnTo>
                  <a:pt x="116" y="83"/>
                </a:lnTo>
                <a:lnTo>
                  <a:pt x="117" y="92"/>
                </a:lnTo>
                <a:lnTo>
                  <a:pt x="118" y="100"/>
                </a:lnTo>
                <a:lnTo>
                  <a:pt x="117" y="106"/>
                </a:lnTo>
                <a:lnTo>
                  <a:pt x="116" y="112"/>
                </a:lnTo>
                <a:lnTo>
                  <a:pt x="115" y="115"/>
                </a:lnTo>
                <a:lnTo>
                  <a:pt x="113" y="117"/>
                </a:lnTo>
                <a:lnTo>
                  <a:pt x="112" y="118"/>
                </a:lnTo>
                <a:lnTo>
                  <a:pt x="110" y="119"/>
                </a:lnTo>
                <a:lnTo>
                  <a:pt x="108" y="120"/>
                </a:lnTo>
                <a:lnTo>
                  <a:pt x="106" y="121"/>
                </a:lnTo>
                <a:lnTo>
                  <a:pt x="104" y="121"/>
                </a:lnTo>
                <a:lnTo>
                  <a:pt x="101" y="122"/>
                </a:lnTo>
                <a:lnTo>
                  <a:pt x="99" y="121"/>
                </a:lnTo>
                <a:lnTo>
                  <a:pt x="98" y="121"/>
                </a:lnTo>
                <a:lnTo>
                  <a:pt x="96" y="120"/>
                </a:lnTo>
                <a:lnTo>
                  <a:pt x="93" y="118"/>
                </a:lnTo>
                <a:lnTo>
                  <a:pt x="91" y="116"/>
                </a:lnTo>
                <a:lnTo>
                  <a:pt x="88" y="114"/>
                </a:lnTo>
                <a:lnTo>
                  <a:pt x="85" y="111"/>
                </a:lnTo>
                <a:lnTo>
                  <a:pt x="82" y="107"/>
                </a:lnTo>
                <a:lnTo>
                  <a:pt x="79" y="104"/>
                </a:lnTo>
                <a:lnTo>
                  <a:pt x="75" y="100"/>
                </a:lnTo>
                <a:lnTo>
                  <a:pt x="71" y="95"/>
                </a:lnTo>
                <a:lnTo>
                  <a:pt x="66" y="90"/>
                </a:lnTo>
                <a:lnTo>
                  <a:pt x="62" y="83"/>
                </a:lnTo>
                <a:lnTo>
                  <a:pt x="57" y="77"/>
                </a:lnTo>
                <a:lnTo>
                  <a:pt x="52" y="71"/>
                </a:lnTo>
                <a:lnTo>
                  <a:pt x="47" y="64"/>
                </a:lnTo>
                <a:lnTo>
                  <a:pt x="41" y="57"/>
                </a:lnTo>
                <a:lnTo>
                  <a:pt x="36" y="50"/>
                </a:lnTo>
                <a:lnTo>
                  <a:pt x="31" y="44"/>
                </a:lnTo>
                <a:lnTo>
                  <a:pt x="26" y="39"/>
                </a:lnTo>
                <a:lnTo>
                  <a:pt x="22" y="33"/>
                </a:lnTo>
                <a:lnTo>
                  <a:pt x="18" y="28"/>
                </a:lnTo>
                <a:lnTo>
                  <a:pt x="15" y="24"/>
                </a:lnTo>
                <a:lnTo>
                  <a:pt x="11" y="20"/>
                </a:lnTo>
                <a:lnTo>
                  <a:pt x="9" y="16"/>
                </a:lnTo>
                <a:lnTo>
                  <a:pt x="6" y="13"/>
                </a:lnTo>
                <a:lnTo>
                  <a:pt x="4" y="10"/>
                </a:lnTo>
                <a:lnTo>
                  <a:pt x="3" y="8"/>
                </a:lnTo>
                <a:lnTo>
                  <a:pt x="2" y="6"/>
                </a:lnTo>
                <a:lnTo>
                  <a:pt x="1" y="4"/>
                </a:lnTo>
                <a:lnTo>
                  <a:pt x="0" y="3"/>
                </a:lnTo>
                <a:lnTo>
                  <a:pt x="0" y="3"/>
                </a:lnTo>
                <a:lnTo>
                  <a:pt x="0" y="3"/>
                </a:lnTo>
              </a:path>
            </a:pathLst>
          </a:custGeom>
          <a:solidFill>
            <a:srgbClr val="221DD3"/>
          </a:solidFill>
          <a:ln w="19050">
            <a:solidFill>
              <a:srgbClr val="221DD3"/>
            </a:solidFill>
            <a:prstDash val="solid"/>
            <a:round/>
          </a:ln>
        </p:spPr>
        <p:txBody>
          <a:bodyPr vert="horz" wrap="square" lIns="91440" tIns="45720" rIns="91440" bIns="45720" numCol="1" anchor="t" anchorCtr="0" compatLnSpc="1"/>
          <a:lstStyle/>
          <a:p>
            <a:endParaRPr lang="zh-CN" altLang="en-US"/>
          </a:p>
        </p:txBody>
      </p:sp>
      <p:sp>
        <p:nvSpPr>
          <p:cNvPr id="90" name="Freeform 74"/>
          <p:cNvSpPr/>
          <p:nvPr/>
        </p:nvSpPr>
        <p:spPr bwMode="auto">
          <a:xfrm>
            <a:off x="1957069" y="2889442"/>
            <a:ext cx="108009" cy="513767"/>
          </a:xfrm>
          <a:custGeom>
            <a:avLst/>
            <a:gdLst>
              <a:gd name="T0" fmla="*/ 5 w 37"/>
              <a:gd name="T1" fmla="*/ 106 h 176"/>
              <a:gd name="T2" fmla="*/ 7 w 37"/>
              <a:gd name="T3" fmla="*/ 87 h 176"/>
              <a:gd name="T4" fmla="*/ 9 w 37"/>
              <a:gd name="T5" fmla="*/ 72 h 176"/>
              <a:gd name="T6" fmla="*/ 10 w 37"/>
              <a:gd name="T7" fmla="*/ 58 h 176"/>
              <a:gd name="T8" fmla="*/ 9 w 37"/>
              <a:gd name="T9" fmla="*/ 45 h 176"/>
              <a:gd name="T10" fmla="*/ 8 w 37"/>
              <a:gd name="T11" fmla="*/ 34 h 176"/>
              <a:gd name="T12" fmla="*/ 6 w 37"/>
              <a:gd name="T13" fmla="*/ 24 h 176"/>
              <a:gd name="T14" fmla="*/ 4 w 37"/>
              <a:gd name="T15" fmla="*/ 16 h 176"/>
              <a:gd name="T16" fmla="*/ 3 w 37"/>
              <a:gd name="T17" fmla="*/ 10 h 176"/>
              <a:gd name="T18" fmla="*/ 2 w 37"/>
              <a:gd name="T19" fmla="*/ 5 h 176"/>
              <a:gd name="T20" fmla="*/ 2 w 37"/>
              <a:gd name="T21" fmla="*/ 2 h 176"/>
              <a:gd name="T22" fmla="*/ 4 w 37"/>
              <a:gd name="T23" fmla="*/ 0 h 176"/>
              <a:gd name="T24" fmla="*/ 9 w 37"/>
              <a:gd name="T25" fmla="*/ 0 h 176"/>
              <a:gd name="T26" fmla="*/ 17 w 37"/>
              <a:gd name="T27" fmla="*/ 1 h 176"/>
              <a:gd name="T28" fmla="*/ 23 w 37"/>
              <a:gd name="T29" fmla="*/ 1 h 176"/>
              <a:gd name="T30" fmla="*/ 29 w 37"/>
              <a:gd name="T31" fmla="*/ 2 h 176"/>
              <a:gd name="T32" fmla="*/ 37 w 37"/>
              <a:gd name="T33" fmla="*/ 3 h 176"/>
              <a:gd name="T34" fmla="*/ 37 w 37"/>
              <a:gd name="T35" fmla="*/ 40 h 176"/>
              <a:gd name="T36" fmla="*/ 36 w 37"/>
              <a:gd name="T37" fmla="*/ 74 h 176"/>
              <a:gd name="T38" fmla="*/ 35 w 37"/>
              <a:gd name="T39" fmla="*/ 89 h 176"/>
              <a:gd name="T40" fmla="*/ 34 w 37"/>
              <a:gd name="T41" fmla="*/ 103 h 176"/>
              <a:gd name="T42" fmla="*/ 33 w 37"/>
              <a:gd name="T43" fmla="*/ 117 h 176"/>
              <a:gd name="T44" fmla="*/ 32 w 37"/>
              <a:gd name="T45" fmla="*/ 129 h 176"/>
              <a:gd name="T46" fmla="*/ 31 w 37"/>
              <a:gd name="T47" fmla="*/ 140 h 176"/>
              <a:gd name="T48" fmla="*/ 30 w 37"/>
              <a:gd name="T49" fmla="*/ 149 h 176"/>
              <a:gd name="T50" fmla="*/ 29 w 37"/>
              <a:gd name="T51" fmla="*/ 158 h 176"/>
              <a:gd name="T52" fmla="*/ 27 w 37"/>
              <a:gd name="T53" fmla="*/ 164 h 176"/>
              <a:gd name="T54" fmla="*/ 26 w 37"/>
              <a:gd name="T55" fmla="*/ 170 h 176"/>
              <a:gd name="T56" fmla="*/ 25 w 37"/>
              <a:gd name="T57" fmla="*/ 173 h 176"/>
              <a:gd name="T58" fmla="*/ 23 w 37"/>
              <a:gd name="T59" fmla="*/ 176 h 176"/>
              <a:gd name="T60" fmla="*/ 22 w 37"/>
              <a:gd name="T61" fmla="*/ 176 h 176"/>
              <a:gd name="T62" fmla="*/ 19 w 37"/>
              <a:gd name="T63" fmla="*/ 175 h 176"/>
              <a:gd name="T64" fmla="*/ 15 w 37"/>
              <a:gd name="T65" fmla="*/ 173 h 176"/>
              <a:gd name="T66" fmla="*/ 11 w 37"/>
              <a:gd name="T67" fmla="*/ 168 h 176"/>
              <a:gd name="T68" fmla="*/ 8 w 37"/>
              <a:gd name="T69" fmla="*/ 162 h 176"/>
              <a:gd name="T70" fmla="*/ 2 w 37"/>
              <a:gd name="T71" fmla="*/ 152 h 176"/>
              <a:gd name="T72" fmla="*/ 1 w 37"/>
              <a:gd name="T73" fmla="*/ 148 h 176"/>
              <a:gd name="T74" fmla="*/ 0 w 37"/>
              <a:gd name="T75" fmla="*/ 146 h 176"/>
              <a:gd name="T76" fmla="*/ 0 w 37"/>
              <a:gd name="T77" fmla="*/ 143 h 176"/>
              <a:gd name="T78" fmla="*/ 1 w 37"/>
              <a:gd name="T79" fmla="*/ 137 h 176"/>
              <a:gd name="T80" fmla="*/ 1 w 37"/>
              <a:gd name="T81" fmla="*/ 129 h 176"/>
              <a:gd name="T82" fmla="*/ 3 w 37"/>
              <a:gd name="T83"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 h="176">
                <a:moveTo>
                  <a:pt x="3" y="120"/>
                </a:moveTo>
                <a:lnTo>
                  <a:pt x="5" y="106"/>
                </a:lnTo>
                <a:lnTo>
                  <a:pt x="6" y="93"/>
                </a:lnTo>
                <a:lnTo>
                  <a:pt x="7" y="87"/>
                </a:lnTo>
                <a:lnTo>
                  <a:pt x="8" y="80"/>
                </a:lnTo>
                <a:lnTo>
                  <a:pt x="9" y="72"/>
                </a:lnTo>
                <a:lnTo>
                  <a:pt x="10" y="64"/>
                </a:lnTo>
                <a:lnTo>
                  <a:pt x="10" y="58"/>
                </a:lnTo>
                <a:lnTo>
                  <a:pt x="10" y="51"/>
                </a:lnTo>
                <a:lnTo>
                  <a:pt x="9" y="45"/>
                </a:lnTo>
                <a:lnTo>
                  <a:pt x="9" y="39"/>
                </a:lnTo>
                <a:lnTo>
                  <a:pt x="8" y="34"/>
                </a:lnTo>
                <a:lnTo>
                  <a:pt x="7" y="29"/>
                </a:lnTo>
                <a:lnTo>
                  <a:pt x="6" y="24"/>
                </a:lnTo>
                <a:lnTo>
                  <a:pt x="5" y="20"/>
                </a:lnTo>
                <a:lnTo>
                  <a:pt x="4" y="16"/>
                </a:lnTo>
                <a:lnTo>
                  <a:pt x="3" y="13"/>
                </a:lnTo>
                <a:lnTo>
                  <a:pt x="3" y="10"/>
                </a:lnTo>
                <a:lnTo>
                  <a:pt x="2" y="8"/>
                </a:lnTo>
                <a:lnTo>
                  <a:pt x="2" y="5"/>
                </a:lnTo>
                <a:lnTo>
                  <a:pt x="2" y="3"/>
                </a:lnTo>
                <a:lnTo>
                  <a:pt x="2" y="2"/>
                </a:lnTo>
                <a:lnTo>
                  <a:pt x="3" y="1"/>
                </a:lnTo>
                <a:lnTo>
                  <a:pt x="4" y="0"/>
                </a:lnTo>
                <a:lnTo>
                  <a:pt x="6" y="0"/>
                </a:lnTo>
                <a:lnTo>
                  <a:pt x="9" y="0"/>
                </a:lnTo>
                <a:lnTo>
                  <a:pt x="13" y="0"/>
                </a:lnTo>
                <a:lnTo>
                  <a:pt x="17" y="1"/>
                </a:lnTo>
                <a:lnTo>
                  <a:pt x="20" y="1"/>
                </a:lnTo>
                <a:lnTo>
                  <a:pt x="23" y="1"/>
                </a:lnTo>
                <a:lnTo>
                  <a:pt x="26" y="2"/>
                </a:lnTo>
                <a:lnTo>
                  <a:pt x="29" y="2"/>
                </a:lnTo>
                <a:lnTo>
                  <a:pt x="33" y="3"/>
                </a:lnTo>
                <a:lnTo>
                  <a:pt x="37" y="3"/>
                </a:lnTo>
                <a:lnTo>
                  <a:pt x="37" y="22"/>
                </a:lnTo>
                <a:lnTo>
                  <a:pt x="37" y="40"/>
                </a:lnTo>
                <a:lnTo>
                  <a:pt x="36" y="57"/>
                </a:lnTo>
                <a:lnTo>
                  <a:pt x="36" y="74"/>
                </a:lnTo>
                <a:lnTo>
                  <a:pt x="35" y="81"/>
                </a:lnTo>
                <a:lnTo>
                  <a:pt x="35" y="89"/>
                </a:lnTo>
                <a:lnTo>
                  <a:pt x="35" y="96"/>
                </a:lnTo>
                <a:lnTo>
                  <a:pt x="34" y="103"/>
                </a:lnTo>
                <a:lnTo>
                  <a:pt x="34" y="110"/>
                </a:lnTo>
                <a:lnTo>
                  <a:pt x="33" y="117"/>
                </a:lnTo>
                <a:lnTo>
                  <a:pt x="33" y="123"/>
                </a:lnTo>
                <a:lnTo>
                  <a:pt x="32" y="129"/>
                </a:lnTo>
                <a:lnTo>
                  <a:pt x="32" y="135"/>
                </a:lnTo>
                <a:lnTo>
                  <a:pt x="31" y="140"/>
                </a:lnTo>
                <a:lnTo>
                  <a:pt x="31" y="145"/>
                </a:lnTo>
                <a:lnTo>
                  <a:pt x="30" y="149"/>
                </a:lnTo>
                <a:lnTo>
                  <a:pt x="29" y="154"/>
                </a:lnTo>
                <a:lnTo>
                  <a:pt x="29" y="158"/>
                </a:lnTo>
                <a:lnTo>
                  <a:pt x="28" y="161"/>
                </a:lnTo>
                <a:lnTo>
                  <a:pt x="27" y="164"/>
                </a:lnTo>
                <a:lnTo>
                  <a:pt x="27" y="167"/>
                </a:lnTo>
                <a:lnTo>
                  <a:pt x="26" y="170"/>
                </a:lnTo>
                <a:lnTo>
                  <a:pt x="25" y="172"/>
                </a:lnTo>
                <a:lnTo>
                  <a:pt x="25" y="173"/>
                </a:lnTo>
                <a:lnTo>
                  <a:pt x="24" y="175"/>
                </a:lnTo>
                <a:lnTo>
                  <a:pt x="23" y="176"/>
                </a:lnTo>
                <a:lnTo>
                  <a:pt x="23" y="176"/>
                </a:lnTo>
                <a:lnTo>
                  <a:pt x="22" y="176"/>
                </a:lnTo>
                <a:lnTo>
                  <a:pt x="21" y="176"/>
                </a:lnTo>
                <a:lnTo>
                  <a:pt x="19" y="175"/>
                </a:lnTo>
                <a:lnTo>
                  <a:pt x="17" y="174"/>
                </a:lnTo>
                <a:lnTo>
                  <a:pt x="15" y="173"/>
                </a:lnTo>
                <a:lnTo>
                  <a:pt x="13" y="171"/>
                </a:lnTo>
                <a:lnTo>
                  <a:pt x="11" y="168"/>
                </a:lnTo>
                <a:lnTo>
                  <a:pt x="9" y="165"/>
                </a:lnTo>
                <a:lnTo>
                  <a:pt x="8" y="162"/>
                </a:lnTo>
                <a:lnTo>
                  <a:pt x="4" y="157"/>
                </a:lnTo>
                <a:lnTo>
                  <a:pt x="2" y="152"/>
                </a:lnTo>
                <a:lnTo>
                  <a:pt x="1" y="150"/>
                </a:lnTo>
                <a:lnTo>
                  <a:pt x="1" y="148"/>
                </a:lnTo>
                <a:lnTo>
                  <a:pt x="0" y="147"/>
                </a:lnTo>
                <a:lnTo>
                  <a:pt x="0" y="146"/>
                </a:lnTo>
                <a:lnTo>
                  <a:pt x="0" y="144"/>
                </a:lnTo>
                <a:lnTo>
                  <a:pt x="0" y="143"/>
                </a:lnTo>
                <a:lnTo>
                  <a:pt x="0" y="140"/>
                </a:lnTo>
                <a:lnTo>
                  <a:pt x="1" y="137"/>
                </a:lnTo>
                <a:lnTo>
                  <a:pt x="1" y="134"/>
                </a:lnTo>
                <a:lnTo>
                  <a:pt x="1" y="129"/>
                </a:lnTo>
                <a:lnTo>
                  <a:pt x="2" y="125"/>
                </a:lnTo>
                <a:lnTo>
                  <a:pt x="3" y="120"/>
                </a:lnTo>
                <a:lnTo>
                  <a:pt x="3" y="120"/>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91" name="Freeform 76"/>
          <p:cNvSpPr/>
          <p:nvPr/>
        </p:nvSpPr>
        <p:spPr bwMode="auto">
          <a:xfrm>
            <a:off x="1703105" y="2982855"/>
            <a:ext cx="648047" cy="732702"/>
          </a:xfrm>
          <a:custGeom>
            <a:avLst/>
            <a:gdLst>
              <a:gd name="T0" fmla="*/ 141 w 222"/>
              <a:gd name="T1" fmla="*/ 190 h 251"/>
              <a:gd name="T2" fmla="*/ 119 w 222"/>
              <a:gd name="T3" fmla="*/ 208 h 251"/>
              <a:gd name="T4" fmla="*/ 95 w 222"/>
              <a:gd name="T5" fmla="*/ 222 h 251"/>
              <a:gd name="T6" fmla="*/ 71 w 222"/>
              <a:gd name="T7" fmla="*/ 234 h 251"/>
              <a:gd name="T8" fmla="*/ 51 w 222"/>
              <a:gd name="T9" fmla="*/ 240 h 251"/>
              <a:gd name="T10" fmla="*/ 39 w 222"/>
              <a:gd name="T11" fmla="*/ 244 h 251"/>
              <a:gd name="T12" fmla="*/ 29 w 222"/>
              <a:gd name="T13" fmla="*/ 246 h 251"/>
              <a:gd name="T14" fmla="*/ 20 w 222"/>
              <a:gd name="T15" fmla="*/ 248 h 251"/>
              <a:gd name="T16" fmla="*/ 13 w 222"/>
              <a:gd name="T17" fmla="*/ 250 h 251"/>
              <a:gd name="T18" fmla="*/ 8 w 222"/>
              <a:gd name="T19" fmla="*/ 251 h 251"/>
              <a:gd name="T20" fmla="*/ 4 w 222"/>
              <a:gd name="T21" fmla="*/ 251 h 251"/>
              <a:gd name="T22" fmla="*/ 1 w 222"/>
              <a:gd name="T23" fmla="*/ 251 h 251"/>
              <a:gd name="T24" fmla="*/ 0 w 222"/>
              <a:gd name="T25" fmla="*/ 250 h 251"/>
              <a:gd name="T26" fmla="*/ 0 w 222"/>
              <a:gd name="T27" fmla="*/ 249 h 251"/>
              <a:gd name="T28" fmla="*/ 4 w 222"/>
              <a:gd name="T29" fmla="*/ 247 h 251"/>
              <a:gd name="T30" fmla="*/ 7 w 222"/>
              <a:gd name="T31" fmla="*/ 245 h 251"/>
              <a:gd name="T32" fmla="*/ 12 w 222"/>
              <a:gd name="T33" fmla="*/ 242 h 251"/>
              <a:gd name="T34" fmla="*/ 19 w 222"/>
              <a:gd name="T35" fmla="*/ 239 h 251"/>
              <a:gd name="T36" fmla="*/ 27 w 222"/>
              <a:gd name="T37" fmla="*/ 235 h 251"/>
              <a:gd name="T38" fmla="*/ 36 w 222"/>
              <a:gd name="T39" fmla="*/ 231 h 251"/>
              <a:gd name="T40" fmla="*/ 51 w 222"/>
              <a:gd name="T41" fmla="*/ 225 h 251"/>
              <a:gd name="T42" fmla="*/ 70 w 222"/>
              <a:gd name="T43" fmla="*/ 214 h 251"/>
              <a:gd name="T44" fmla="*/ 88 w 222"/>
              <a:gd name="T45" fmla="*/ 202 h 251"/>
              <a:gd name="T46" fmla="*/ 106 w 222"/>
              <a:gd name="T47" fmla="*/ 189 h 251"/>
              <a:gd name="T48" fmla="*/ 122 w 222"/>
              <a:gd name="T49" fmla="*/ 174 h 251"/>
              <a:gd name="T50" fmla="*/ 136 w 222"/>
              <a:gd name="T51" fmla="*/ 159 h 251"/>
              <a:gd name="T52" fmla="*/ 148 w 222"/>
              <a:gd name="T53" fmla="*/ 144 h 251"/>
              <a:gd name="T54" fmla="*/ 157 w 222"/>
              <a:gd name="T55" fmla="*/ 130 h 251"/>
              <a:gd name="T56" fmla="*/ 164 w 222"/>
              <a:gd name="T57" fmla="*/ 116 h 251"/>
              <a:gd name="T58" fmla="*/ 169 w 222"/>
              <a:gd name="T59" fmla="*/ 101 h 251"/>
              <a:gd name="T60" fmla="*/ 174 w 222"/>
              <a:gd name="T61" fmla="*/ 84 h 251"/>
              <a:gd name="T62" fmla="*/ 179 w 222"/>
              <a:gd name="T63" fmla="*/ 66 h 251"/>
              <a:gd name="T64" fmla="*/ 182 w 222"/>
              <a:gd name="T65" fmla="*/ 48 h 251"/>
              <a:gd name="T66" fmla="*/ 183 w 222"/>
              <a:gd name="T67" fmla="*/ 34 h 251"/>
              <a:gd name="T68" fmla="*/ 183 w 222"/>
              <a:gd name="T69" fmla="*/ 23 h 251"/>
              <a:gd name="T70" fmla="*/ 182 w 222"/>
              <a:gd name="T71" fmla="*/ 16 h 251"/>
              <a:gd name="T72" fmla="*/ 179 w 222"/>
              <a:gd name="T73" fmla="*/ 13 h 251"/>
              <a:gd name="T74" fmla="*/ 177 w 222"/>
              <a:gd name="T75" fmla="*/ 10 h 251"/>
              <a:gd name="T76" fmla="*/ 175 w 222"/>
              <a:gd name="T77" fmla="*/ 7 h 251"/>
              <a:gd name="T78" fmla="*/ 175 w 222"/>
              <a:gd name="T79" fmla="*/ 4 h 251"/>
              <a:gd name="T80" fmla="*/ 177 w 222"/>
              <a:gd name="T81" fmla="*/ 1 h 251"/>
              <a:gd name="T82" fmla="*/ 180 w 222"/>
              <a:gd name="T83" fmla="*/ 0 h 251"/>
              <a:gd name="T84" fmla="*/ 184 w 222"/>
              <a:gd name="T85" fmla="*/ 0 h 251"/>
              <a:gd name="T86" fmla="*/ 190 w 222"/>
              <a:gd name="T87" fmla="*/ 1 h 251"/>
              <a:gd name="T88" fmla="*/ 200 w 222"/>
              <a:gd name="T89" fmla="*/ 4 h 251"/>
              <a:gd name="T90" fmla="*/ 211 w 222"/>
              <a:gd name="T91" fmla="*/ 9 h 251"/>
              <a:gd name="T92" fmla="*/ 217 w 222"/>
              <a:gd name="T93" fmla="*/ 13 h 251"/>
              <a:gd name="T94" fmla="*/ 221 w 222"/>
              <a:gd name="T95" fmla="*/ 18 h 251"/>
              <a:gd name="T96" fmla="*/ 222 w 222"/>
              <a:gd name="T97" fmla="*/ 23 h 251"/>
              <a:gd name="T98" fmla="*/ 222 w 222"/>
              <a:gd name="T99" fmla="*/ 31 h 251"/>
              <a:gd name="T100" fmla="*/ 220 w 222"/>
              <a:gd name="T101" fmla="*/ 40 h 251"/>
              <a:gd name="T102" fmla="*/ 216 w 222"/>
              <a:gd name="T103" fmla="*/ 51 h 251"/>
              <a:gd name="T104" fmla="*/ 213 w 222"/>
              <a:gd name="T105" fmla="*/ 65 h 251"/>
              <a:gd name="T106" fmla="*/ 208 w 222"/>
              <a:gd name="T107" fmla="*/ 83 h 251"/>
              <a:gd name="T108" fmla="*/ 202 w 222"/>
              <a:gd name="T109" fmla="*/ 103 h 251"/>
              <a:gd name="T110" fmla="*/ 196 w 222"/>
              <a:gd name="T111" fmla="*/ 119 h 251"/>
              <a:gd name="T112" fmla="*/ 190 w 222"/>
              <a:gd name="T113" fmla="*/ 130 h 251"/>
              <a:gd name="T114" fmla="*/ 183 w 222"/>
              <a:gd name="T115" fmla="*/ 141 h 251"/>
              <a:gd name="T116" fmla="*/ 175 w 222"/>
              <a:gd name="T117" fmla="*/ 151 h 251"/>
              <a:gd name="T118" fmla="*/ 167 w 222"/>
              <a:gd name="T119" fmla="*/ 163 h 251"/>
              <a:gd name="T120" fmla="*/ 157 w 222"/>
              <a:gd name="T121" fmla="*/ 174 h 251"/>
              <a:gd name="T122" fmla="*/ 151 w 222"/>
              <a:gd name="T123" fmla="*/ 18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2" h="251">
                <a:moveTo>
                  <a:pt x="151" y="180"/>
                </a:moveTo>
                <a:lnTo>
                  <a:pt x="141" y="190"/>
                </a:lnTo>
                <a:lnTo>
                  <a:pt x="130" y="199"/>
                </a:lnTo>
                <a:lnTo>
                  <a:pt x="119" y="208"/>
                </a:lnTo>
                <a:lnTo>
                  <a:pt x="107" y="215"/>
                </a:lnTo>
                <a:lnTo>
                  <a:pt x="95" y="222"/>
                </a:lnTo>
                <a:lnTo>
                  <a:pt x="83" y="228"/>
                </a:lnTo>
                <a:lnTo>
                  <a:pt x="71" y="234"/>
                </a:lnTo>
                <a:lnTo>
                  <a:pt x="58" y="239"/>
                </a:lnTo>
                <a:lnTo>
                  <a:pt x="51" y="240"/>
                </a:lnTo>
                <a:lnTo>
                  <a:pt x="45" y="242"/>
                </a:lnTo>
                <a:lnTo>
                  <a:pt x="39" y="244"/>
                </a:lnTo>
                <a:lnTo>
                  <a:pt x="34" y="245"/>
                </a:lnTo>
                <a:lnTo>
                  <a:pt x="29" y="246"/>
                </a:lnTo>
                <a:lnTo>
                  <a:pt x="24" y="247"/>
                </a:lnTo>
                <a:lnTo>
                  <a:pt x="20" y="248"/>
                </a:lnTo>
                <a:lnTo>
                  <a:pt x="16" y="249"/>
                </a:lnTo>
                <a:lnTo>
                  <a:pt x="13" y="250"/>
                </a:lnTo>
                <a:lnTo>
                  <a:pt x="10" y="250"/>
                </a:lnTo>
                <a:lnTo>
                  <a:pt x="8" y="251"/>
                </a:lnTo>
                <a:lnTo>
                  <a:pt x="6" y="251"/>
                </a:lnTo>
                <a:lnTo>
                  <a:pt x="4" y="251"/>
                </a:lnTo>
                <a:lnTo>
                  <a:pt x="3" y="251"/>
                </a:lnTo>
                <a:lnTo>
                  <a:pt x="1" y="251"/>
                </a:lnTo>
                <a:lnTo>
                  <a:pt x="0" y="250"/>
                </a:lnTo>
                <a:lnTo>
                  <a:pt x="0" y="250"/>
                </a:lnTo>
                <a:lnTo>
                  <a:pt x="0" y="249"/>
                </a:lnTo>
                <a:lnTo>
                  <a:pt x="0" y="249"/>
                </a:lnTo>
                <a:lnTo>
                  <a:pt x="1" y="248"/>
                </a:lnTo>
                <a:lnTo>
                  <a:pt x="4" y="247"/>
                </a:lnTo>
                <a:lnTo>
                  <a:pt x="5" y="246"/>
                </a:lnTo>
                <a:lnTo>
                  <a:pt x="7" y="245"/>
                </a:lnTo>
                <a:lnTo>
                  <a:pt x="10" y="243"/>
                </a:lnTo>
                <a:lnTo>
                  <a:pt x="12" y="242"/>
                </a:lnTo>
                <a:lnTo>
                  <a:pt x="16" y="241"/>
                </a:lnTo>
                <a:lnTo>
                  <a:pt x="19" y="239"/>
                </a:lnTo>
                <a:lnTo>
                  <a:pt x="23" y="237"/>
                </a:lnTo>
                <a:lnTo>
                  <a:pt x="27" y="235"/>
                </a:lnTo>
                <a:lnTo>
                  <a:pt x="31" y="234"/>
                </a:lnTo>
                <a:lnTo>
                  <a:pt x="36" y="231"/>
                </a:lnTo>
                <a:lnTo>
                  <a:pt x="41" y="229"/>
                </a:lnTo>
                <a:lnTo>
                  <a:pt x="51" y="225"/>
                </a:lnTo>
                <a:lnTo>
                  <a:pt x="60" y="220"/>
                </a:lnTo>
                <a:lnTo>
                  <a:pt x="70" y="214"/>
                </a:lnTo>
                <a:lnTo>
                  <a:pt x="79" y="208"/>
                </a:lnTo>
                <a:lnTo>
                  <a:pt x="88" y="202"/>
                </a:lnTo>
                <a:lnTo>
                  <a:pt x="97" y="196"/>
                </a:lnTo>
                <a:lnTo>
                  <a:pt x="106" y="189"/>
                </a:lnTo>
                <a:lnTo>
                  <a:pt x="114" y="182"/>
                </a:lnTo>
                <a:lnTo>
                  <a:pt x="122" y="174"/>
                </a:lnTo>
                <a:lnTo>
                  <a:pt x="130" y="167"/>
                </a:lnTo>
                <a:lnTo>
                  <a:pt x="136" y="159"/>
                </a:lnTo>
                <a:lnTo>
                  <a:pt x="142" y="152"/>
                </a:lnTo>
                <a:lnTo>
                  <a:pt x="148" y="144"/>
                </a:lnTo>
                <a:lnTo>
                  <a:pt x="153" y="137"/>
                </a:lnTo>
                <a:lnTo>
                  <a:pt x="157" y="130"/>
                </a:lnTo>
                <a:lnTo>
                  <a:pt x="161" y="123"/>
                </a:lnTo>
                <a:lnTo>
                  <a:pt x="164" y="116"/>
                </a:lnTo>
                <a:lnTo>
                  <a:pt x="167" y="108"/>
                </a:lnTo>
                <a:lnTo>
                  <a:pt x="169" y="101"/>
                </a:lnTo>
                <a:lnTo>
                  <a:pt x="172" y="93"/>
                </a:lnTo>
                <a:lnTo>
                  <a:pt x="174" y="84"/>
                </a:lnTo>
                <a:lnTo>
                  <a:pt x="177" y="75"/>
                </a:lnTo>
                <a:lnTo>
                  <a:pt x="179" y="66"/>
                </a:lnTo>
                <a:lnTo>
                  <a:pt x="181" y="56"/>
                </a:lnTo>
                <a:lnTo>
                  <a:pt x="182" y="48"/>
                </a:lnTo>
                <a:lnTo>
                  <a:pt x="182" y="40"/>
                </a:lnTo>
                <a:lnTo>
                  <a:pt x="183" y="34"/>
                </a:lnTo>
                <a:lnTo>
                  <a:pt x="183" y="28"/>
                </a:lnTo>
                <a:lnTo>
                  <a:pt x="183" y="23"/>
                </a:lnTo>
                <a:lnTo>
                  <a:pt x="182" y="19"/>
                </a:lnTo>
                <a:lnTo>
                  <a:pt x="182" y="16"/>
                </a:lnTo>
                <a:lnTo>
                  <a:pt x="181" y="14"/>
                </a:lnTo>
                <a:lnTo>
                  <a:pt x="179" y="13"/>
                </a:lnTo>
                <a:lnTo>
                  <a:pt x="178" y="11"/>
                </a:lnTo>
                <a:lnTo>
                  <a:pt x="177" y="10"/>
                </a:lnTo>
                <a:lnTo>
                  <a:pt x="176" y="9"/>
                </a:lnTo>
                <a:lnTo>
                  <a:pt x="175" y="7"/>
                </a:lnTo>
                <a:lnTo>
                  <a:pt x="175" y="5"/>
                </a:lnTo>
                <a:lnTo>
                  <a:pt x="175" y="4"/>
                </a:lnTo>
                <a:lnTo>
                  <a:pt x="176" y="2"/>
                </a:lnTo>
                <a:lnTo>
                  <a:pt x="177" y="1"/>
                </a:lnTo>
                <a:lnTo>
                  <a:pt x="178" y="0"/>
                </a:lnTo>
                <a:lnTo>
                  <a:pt x="180" y="0"/>
                </a:lnTo>
                <a:lnTo>
                  <a:pt x="182" y="0"/>
                </a:lnTo>
                <a:lnTo>
                  <a:pt x="184" y="0"/>
                </a:lnTo>
                <a:lnTo>
                  <a:pt x="187" y="0"/>
                </a:lnTo>
                <a:lnTo>
                  <a:pt x="190" y="1"/>
                </a:lnTo>
                <a:lnTo>
                  <a:pt x="193" y="2"/>
                </a:lnTo>
                <a:lnTo>
                  <a:pt x="200" y="4"/>
                </a:lnTo>
                <a:lnTo>
                  <a:pt x="206" y="7"/>
                </a:lnTo>
                <a:lnTo>
                  <a:pt x="211" y="9"/>
                </a:lnTo>
                <a:lnTo>
                  <a:pt x="215" y="11"/>
                </a:lnTo>
                <a:lnTo>
                  <a:pt x="217" y="13"/>
                </a:lnTo>
                <a:lnTo>
                  <a:pt x="220" y="15"/>
                </a:lnTo>
                <a:lnTo>
                  <a:pt x="221" y="18"/>
                </a:lnTo>
                <a:lnTo>
                  <a:pt x="222" y="20"/>
                </a:lnTo>
                <a:lnTo>
                  <a:pt x="222" y="23"/>
                </a:lnTo>
                <a:lnTo>
                  <a:pt x="222" y="27"/>
                </a:lnTo>
                <a:lnTo>
                  <a:pt x="222" y="31"/>
                </a:lnTo>
                <a:lnTo>
                  <a:pt x="221" y="35"/>
                </a:lnTo>
                <a:lnTo>
                  <a:pt x="220" y="40"/>
                </a:lnTo>
                <a:lnTo>
                  <a:pt x="219" y="45"/>
                </a:lnTo>
                <a:lnTo>
                  <a:pt x="216" y="51"/>
                </a:lnTo>
                <a:lnTo>
                  <a:pt x="215" y="58"/>
                </a:lnTo>
                <a:lnTo>
                  <a:pt x="213" y="65"/>
                </a:lnTo>
                <a:lnTo>
                  <a:pt x="211" y="73"/>
                </a:lnTo>
                <a:lnTo>
                  <a:pt x="208" y="83"/>
                </a:lnTo>
                <a:lnTo>
                  <a:pt x="206" y="92"/>
                </a:lnTo>
                <a:lnTo>
                  <a:pt x="202" y="103"/>
                </a:lnTo>
                <a:lnTo>
                  <a:pt x="198" y="114"/>
                </a:lnTo>
                <a:lnTo>
                  <a:pt x="196" y="119"/>
                </a:lnTo>
                <a:lnTo>
                  <a:pt x="193" y="124"/>
                </a:lnTo>
                <a:lnTo>
                  <a:pt x="190" y="130"/>
                </a:lnTo>
                <a:lnTo>
                  <a:pt x="187" y="135"/>
                </a:lnTo>
                <a:lnTo>
                  <a:pt x="183" y="141"/>
                </a:lnTo>
                <a:lnTo>
                  <a:pt x="179" y="146"/>
                </a:lnTo>
                <a:lnTo>
                  <a:pt x="175" y="151"/>
                </a:lnTo>
                <a:lnTo>
                  <a:pt x="171" y="157"/>
                </a:lnTo>
                <a:lnTo>
                  <a:pt x="167" y="163"/>
                </a:lnTo>
                <a:lnTo>
                  <a:pt x="162" y="168"/>
                </a:lnTo>
                <a:lnTo>
                  <a:pt x="157" y="174"/>
                </a:lnTo>
                <a:lnTo>
                  <a:pt x="151" y="180"/>
                </a:lnTo>
                <a:lnTo>
                  <a:pt x="151" y="180"/>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122" name="Freeform 77"/>
          <p:cNvSpPr/>
          <p:nvPr/>
        </p:nvSpPr>
        <p:spPr bwMode="auto">
          <a:xfrm>
            <a:off x="2333638" y="3371100"/>
            <a:ext cx="361972" cy="329863"/>
          </a:xfrm>
          <a:custGeom>
            <a:avLst/>
            <a:gdLst>
              <a:gd name="T0" fmla="*/ 87 w 124"/>
              <a:gd name="T1" fmla="*/ 35 h 113"/>
              <a:gd name="T2" fmla="*/ 94 w 124"/>
              <a:gd name="T3" fmla="*/ 40 h 113"/>
              <a:gd name="T4" fmla="*/ 101 w 124"/>
              <a:gd name="T5" fmla="*/ 46 h 113"/>
              <a:gd name="T6" fmla="*/ 107 w 124"/>
              <a:gd name="T7" fmla="*/ 52 h 113"/>
              <a:gd name="T8" fmla="*/ 112 w 124"/>
              <a:gd name="T9" fmla="*/ 58 h 113"/>
              <a:gd name="T10" fmla="*/ 117 w 124"/>
              <a:gd name="T11" fmla="*/ 64 h 113"/>
              <a:gd name="T12" fmla="*/ 120 w 124"/>
              <a:gd name="T13" fmla="*/ 71 h 113"/>
              <a:gd name="T14" fmla="*/ 122 w 124"/>
              <a:gd name="T15" fmla="*/ 78 h 113"/>
              <a:gd name="T16" fmla="*/ 124 w 124"/>
              <a:gd name="T17" fmla="*/ 84 h 113"/>
              <a:gd name="T18" fmla="*/ 124 w 124"/>
              <a:gd name="T19" fmla="*/ 91 h 113"/>
              <a:gd name="T20" fmla="*/ 124 w 124"/>
              <a:gd name="T21" fmla="*/ 97 h 113"/>
              <a:gd name="T22" fmla="*/ 124 w 124"/>
              <a:gd name="T23" fmla="*/ 102 h 113"/>
              <a:gd name="T24" fmla="*/ 124 w 124"/>
              <a:gd name="T25" fmla="*/ 106 h 113"/>
              <a:gd name="T26" fmla="*/ 124 w 124"/>
              <a:gd name="T27" fmla="*/ 109 h 113"/>
              <a:gd name="T28" fmla="*/ 123 w 124"/>
              <a:gd name="T29" fmla="*/ 111 h 113"/>
              <a:gd name="T30" fmla="*/ 122 w 124"/>
              <a:gd name="T31" fmla="*/ 112 h 113"/>
              <a:gd name="T32" fmla="*/ 121 w 124"/>
              <a:gd name="T33" fmla="*/ 113 h 113"/>
              <a:gd name="T34" fmla="*/ 119 w 124"/>
              <a:gd name="T35" fmla="*/ 112 h 113"/>
              <a:gd name="T36" fmla="*/ 116 w 124"/>
              <a:gd name="T37" fmla="*/ 111 h 113"/>
              <a:gd name="T38" fmla="*/ 112 w 124"/>
              <a:gd name="T39" fmla="*/ 109 h 113"/>
              <a:gd name="T40" fmla="*/ 108 w 124"/>
              <a:gd name="T41" fmla="*/ 106 h 113"/>
              <a:gd name="T42" fmla="*/ 102 w 124"/>
              <a:gd name="T43" fmla="*/ 102 h 113"/>
              <a:gd name="T44" fmla="*/ 96 w 124"/>
              <a:gd name="T45" fmla="*/ 97 h 113"/>
              <a:gd name="T46" fmla="*/ 89 w 124"/>
              <a:gd name="T47" fmla="*/ 91 h 113"/>
              <a:gd name="T48" fmla="*/ 82 w 124"/>
              <a:gd name="T49" fmla="*/ 84 h 113"/>
              <a:gd name="T50" fmla="*/ 66 w 124"/>
              <a:gd name="T51" fmla="*/ 70 h 113"/>
              <a:gd name="T52" fmla="*/ 50 w 124"/>
              <a:gd name="T53" fmla="*/ 56 h 113"/>
              <a:gd name="T54" fmla="*/ 43 w 124"/>
              <a:gd name="T55" fmla="*/ 49 h 113"/>
              <a:gd name="T56" fmla="*/ 36 w 124"/>
              <a:gd name="T57" fmla="*/ 42 h 113"/>
              <a:gd name="T58" fmla="*/ 29 w 124"/>
              <a:gd name="T59" fmla="*/ 35 h 113"/>
              <a:gd name="T60" fmla="*/ 23 w 124"/>
              <a:gd name="T61" fmla="*/ 28 h 113"/>
              <a:gd name="T62" fmla="*/ 17 w 124"/>
              <a:gd name="T63" fmla="*/ 21 h 113"/>
              <a:gd name="T64" fmla="*/ 12 w 124"/>
              <a:gd name="T65" fmla="*/ 15 h 113"/>
              <a:gd name="T66" fmla="*/ 8 w 124"/>
              <a:gd name="T67" fmla="*/ 11 h 113"/>
              <a:gd name="T68" fmla="*/ 6 w 124"/>
              <a:gd name="T69" fmla="*/ 8 h 113"/>
              <a:gd name="T70" fmla="*/ 4 w 124"/>
              <a:gd name="T71" fmla="*/ 7 h 113"/>
              <a:gd name="T72" fmla="*/ 3 w 124"/>
              <a:gd name="T73" fmla="*/ 5 h 113"/>
              <a:gd name="T74" fmla="*/ 1 w 124"/>
              <a:gd name="T75" fmla="*/ 4 h 113"/>
              <a:gd name="T76" fmla="*/ 1 w 124"/>
              <a:gd name="T77" fmla="*/ 2 h 113"/>
              <a:gd name="T78" fmla="*/ 0 w 124"/>
              <a:gd name="T79" fmla="*/ 1 h 113"/>
              <a:gd name="T80" fmla="*/ 0 w 124"/>
              <a:gd name="T81" fmla="*/ 1 h 113"/>
              <a:gd name="T82" fmla="*/ 1 w 124"/>
              <a:gd name="T83" fmla="*/ 0 h 113"/>
              <a:gd name="T84" fmla="*/ 1 w 124"/>
              <a:gd name="T85" fmla="*/ 0 h 113"/>
              <a:gd name="T86" fmla="*/ 3 w 124"/>
              <a:gd name="T87" fmla="*/ 0 h 113"/>
              <a:gd name="T88" fmla="*/ 4 w 124"/>
              <a:gd name="T89" fmla="*/ 0 h 113"/>
              <a:gd name="T90" fmla="*/ 6 w 124"/>
              <a:gd name="T91" fmla="*/ 0 h 113"/>
              <a:gd name="T92" fmla="*/ 9 w 124"/>
              <a:gd name="T93" fmla="*/ 1 h 113"/>
              <a:gd name="T94" fmla="*/ 12 w 124"/>
              <a:gd name="T95" fmla="*/ 1 h 113"/>
              <a:gd name="T96" fmla="*/ 16 w 124"/>
              <a:gd name="T97" fmla="*/ 2 h 113"/>
              <a:gd name="T98" fmla="*/ 21 w 124"/>
              <a:gd name="T99" fmla="*/ 3 h 113"/>
              <a:gd name="T100" fmla="*/ 26 w 124"/>
              <a:gd name="T101" fmla="*/ 5 h 113"/>
              <a:gd name="T102" fmla="*/ 32 w 124"/>
              <a:gd name="T103" fmla="*/ 7 h 113"/>
              <a:gd name="T104" fmla="*/ 38 w 124"/>
              <a:gd name="T105" fmla="*/ 9 h 113"/>
              <a:gd name="T106" fmla="*/ 44 w 124"/>
              <a:gd name="T107" fmla="*/ 11 h 113"/>
              <a:gd name="T108" fmla="*/ 50 w 124"/>
              <a:gd name="T109" fmla="*/ 14 h 113"/>
              <a:gd name="T110" fmla="*/ 57 w 124"/>
              <a:gd name="T111" fmla="*/ 17 h 113"/>
              <a:gd name="T112" fmla="*/ 64 w 124"/>
              <a:gd name="T113" fmla="*/ 21 h 113"/>
              <a:gd name="T114" fmla="*/ 71 w 124"/>
              <a:gd name="T115" fmla="*/ 25 h 113"/>
              <a:gd name="T116" fmla="*/ 79 w 124"/>
              <a:gd name="T117" fmla="*/ 30 h 113"/>
              <a:gd name="T118" fmla="*/ 87 w 124"/>
              <a:gd name="T119" fmla="*/ 35 h 113"/>
              <a:gd name="T120" fmla="*/ 87 w 124"/>
              <a:gd name="T121" fmla="*/ 3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4" h="113">
                <a:moveTo>
                  <a:pt x="87" y="35"/>
                </a:moveTo>
                <a:lnTo>
                  <a:pt x="94" y="40"/>
                </a:lnTo>
                <a:lnTo>
                  <a:pt x="101" y="46"/>
                </a:lnTo>
                <a:lnTo>
                  <a:pt x="107" y="52"/>
                </a:lnTo>
                <a:lnTo>
                  <a:pt x="112" y="58"/>
                </a:lnTo>
                <a:lnTo>
                  <a:pt x="117" y="64"/>
                </a:lnTo>
                <a:lnTo>
                  <a:pt x="120" y="71"/>
                </a:lnTo>
                <a:lnTo>
                  <a:pt x="122" y="78"/>
                </a:lnTo>
                <a:lnTo>
                  <a:pt x="124" y="84"/>
                </a:lnTo>
                <a:lnTo>
                  <a:pt x="124" y="91"/>
                </a:lnTo>
                <a:lnTo>
                  <a:pt x="124" y="97"/>
                </a:lnTo>
                <a:lnTo>
                  <a:pt x="124" y="102"/>
                </a:lnTo>
                <a:lnTo>
                  <a:pt x="124" y="106"/>
                </a:lnTo>
                <a:lnTo>
                  <a:pt x="124" y="109"/>
                </a:lnTo>
                <a:lnTo>
                  <a:pt x="123" y="111"/>
                </a:lnTo>
                <a:lnTo>
                  <a:pt x="122" y="112"/>
                </a:lnTo>
                <a:lnTo>
                  <a:pt x="121" y="113"/>
                </a:lnTo>
                <a:lnTo>
                  <a:pt x="119" y="112"/>
                </a:lnTo>
                <a:lnTo>
                  <a:pt x="116" y="111"/>
                </a:lnTo>
                <a:lnTo>
                  <a:pt x="112" y="109"/>
                </a:lnTo>
                <a:lnTo>
                  <a:pt x="108" y="106"/>
                </a:lnTo>
                <a:lnTo>
                  <a:pt x="102" y="102"/>
                </a:lnTo>
                <a:lnTo>
                  <a:pt x="96" y="97"/>
                </a:lnTo>
                <a:lnTo>
                  <a:pt x="89" y="91"/>
                </a:lnTo>
                <a:lnTo>
                  <a:pt x="82" y="84"/>
                </a:lnTo>
                <a:lnTo>
                  <a:pt x="66" y="70"/>
                </a:lnTo>
                <a:lnTo>
                  <a:pt x="50" y="56"/>
                </a:lnTo>
                <a:lnTo>
                  <a:pt x="43" y="49"/>
                </a:lnTo>
                <a:lnTo>
                  <a:pt x="36" y="42"/>
                </a:lnTo>
                <a:lnTo>
                  <a:pt x="29" y="35"/>
                </a:lnTo>
                <a:lnTo>
                  <a:pt x="23" y="28"/>
                </a:lnTo>
                <a:lnTo>
                  <a:pt x="17" y="21"/>
                </a:lnTo>
                <a:lnTo>
                  <a:pt x="12" y="15"/>
                </a:lnTo>
                <a:lnTo>
                  <a:pt x="8" y="11"/>
                </a:lnTo>
                <a:lnTo>
                  <a:pt x="6" y="8"/>
                </a:lnTo>
                <a:lnTo>
                  <a:pt x="4" y="7"/>
                </a:lnTo>
                <a:lnTo>
                  <a:pt x="3" y="5"/>
                </a:lnTo>
                <a:lnTo>
                  <a:pt x="1" y="4"/>
                </a:lnTo>
                <a:lnTo>
                  <a:pt x="1" y="2"/>
                </a:lnTo>
                <a:lnTo>
                  <a:pt x="0" y="1"/>
                </a:lnTo>
                <a:lnTo>
                  <a:pt x="0" y="1"/>
                </a:lnTo>
                <a:lnTo>
                  <a:pt x="1" y="0"/>
                </a:lnTo>
                <a:lnTo>
                  <a:pt x="1" y="0"/>
                </a:lnTo>
                <a:lnTo>
                  <a:pt x="3" y="0"/>
                </a:lnTo>
                <a:lnTo>
                  <a:pt x="4" y="0"/>
                </a:lnTo>
                <a:lnTo>
                  <a:pt x="6" y="0"/>
                </a:lnTo>
                <a:lnTo>
                  <a:pt x="9" y="1"/>
                </a:lnTo>
                <a:lnTo>
                  <a:pt x="12" y="1"/>
                </a:lnTo>
                <a:lnTo>
                  <a:pt x="16" y="2"/>
                </a:lnTo>
                <a:lnTo>
                  <a:pt x="21" y="3"/>
                </a:lnTo>
                <a:lnTo>
                  <a:pt x="26" y="5"/>
                </a:lnTo>
                <a:lnTo>
                  <a:pt x="32" y="7"/>
                </a:lnTo>
                <a:lnTo>
                  <a:pt x="38" y="9"/>
                </a:lnTo>
                <a:lnTo>
                  <a:pt x="44" y="11"/>
                </a:lnTo>
                <a:lnTo>
                  <a:pt x="50" y="14"/>
                </a:lnTo>
                <a:lnTo>
                  <a:pt x="57" y="17"/>
                </a:lnTo>
                <a:lnTo>
                  <a:pt x="64" y="21"/>
                </a:lnTo>
                <a:lnTo>
                  <a:pt x="71" y="25"/>
                </a:lnTo>
                <a:lnTo>
                  <a:pt x="79" y="30"/>
                </a:lnTo>
                <a:lnTo>
                  <a:pt x="87" y="35"/>
                </a:lnTo>
                <a:lnTo>
                  <a:pt x="87" y="35"/>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123" name="任意多边形 122"/>
          <p:cNvSpPr/>
          <p:nvPr/>
        </p:nvSpPr>
        <p:spPr>
          <a:xfrm>
            <a:off x="2514922" y="2928285"/>
            <a:ext cx="126619" cy="463249"/>
          </a:xfrm>
          <a:custGeom>
            <a:avLst/>
            <a:gdLst>
              <a:gd name="connsiteX0" fmla="*/ 0 w 126619"/>
              <a:gd name="connsiteY0" fmla="*/ 0 h 463249"/>
              <a:gd name="connsiteX1" fmla="*/ 126619 w 126619"/>
              <a:gd name="connsiteY1" fmla="*/ 0 h 463249"/>
              <a:gd name="connsiteX2" fmla="*/ 122305 w 126619"/>
              <a:gd name="connsiteY2" fmla="*/ 10784 h 463249"/>
              <a:gd name="connsiteX3" fmla="*/ 119386 w 126619"/>
              <a:gd name="connsiteY3" fmla="*/ 16622 h 463249"/>
              <a:gd name="connsiteX4" fmla="*/ 116467 w 126619"/>
              <a:gd name="connsiteY4" fmla="*/ 22460 h 463249"/>
              <a:gd name="connsiteX5" fmla="*/ 113548 w 126619"/>
              <a:gd name="connsiteY5" fmla="*/ 31218 h 463249"/>
              <a:gd name="connsiteX6" fmla="*/ 113548 w 126619"/>
              <a:gd name="connsiteY6" fmla="*/ 39975 h 463249"/>
              <a:gd name="connsiteX7" fmla="*/ 110629 w 126619"/>
              <a:gd name="connsiteY7" fmla="*/ 48732 h 463249"/>
              <a:gd name="connsiteX8" fmla="*/ 107710 w 126619"/>
              <a:gd name="connsiteY8" fmla="*/ 60409 h 463249"/>
              <a:gd name="connsiteX9" fmla="*/ 107710 w 126619"/>
              <a:gd name="connsiteY9" fmla="*/ 72085 h 463249"/>
              <a:gd name="connsiteX10" fmla="*/ 104791 w 126619"/>
              <a:gd name="connsiteY10" fmla="*/ 83762 h 463249"/>
              <a:gd name="connsiteX11" fmla="*/ 104791 w 126619"/>
              <a:gd name="connsiteY11" fmla="*/ 98358 h 463249"/>
              <a:gd name="connsiteX12" fmla="*/ 101872 w 126619"/>
              <a:gd name="connsiteY12" fmla="*/ 112953 h 463249"/>
              <a:gd name="connsiteX13" fmla="*/ 101872 w 126619"/>
              <a:gd name="connsiteY13" fmla="*/ 127549 h 463249"/>
              <a:gd name="connsiteX14" fmla="*/ 101872 w 126619"/>
              <a:gd name="connsiteY14" fmla="*/ 142145 h 463249"/>
              <a:gd name="connsiteX15" fmla="*/ 101872 w 126619"/>
              <a:gd name="connsiteY15" fmla="*/ 159659 h 463249"/>
              <a:gd name="connsiteX16" fmla="*/ 101872 w 126619"/>
              <a:gd name="connsiteY16" fmla="*/ 180093 h 463249"/>
              <a:gd name="connsiteX17" fmla="*/ 98952 w 126619"/>
              <a:gd name="connsiteY17" fmla="*/ 197608 h 463249"/>
              <a:gd name="connsiteX18" fmla="*/ 98952 w 126619"/>
              <a:gd name="connsiteY18" fmla="*/ 218042 h 463249"/>
              <a:gd name="connsiteX19" fmla="*/ 98952 w 126619"/>
              <a:gd name="connsiteY19" fmla="*/ 238476 h 463249"/>
              <a:gd name="connsiteX20" fmla="*/ 98952 w 126619"/>
              <a:gd name="connsiteY20" fmla="*/ 258910 h 463249"/>
              <a:gd name="connsiteX21" fmla="*/ 98952 w 126619"/>
              <a:gd name="connsiteY21" fmla="*/ 276425 h 463249"/>
              <a:gd name="connsiteX22" fmla="*/ 98952 w 126619"/>
              <a:gd name="connsiteY22" fmla="*/ 296859 h 463249"/>
              <a:gd name="connsiteX23" fmla="*/ 98952 w 126619"/>
              <a:gd name="connsiteY23" fmla="*/ 311454 h 463249"/>
              <a:gd name="connsiteX24" fmla="*/ 96033 w 126619"/>
              <a:gd name="connsiteY24" fmla="*/ 326050 h 463249"/>
              <a:gd name="connsiteX25" fmla="*/ 96033 w 126619"/>
              <a:gd name="connsiteY25" fmla="*/ 340646 h 463249"/>
              <a:gd name="connsiteX26" fmla="*/ 96033 w 126619"/>
              <a:gd name="connsiteY26" fmla="*/ 355241 h 463249"/>
              <a:gd name="connsiteX27" fmla="*/ 93114 w 126619"/>
              <a:gd name="connsiteY27" fmla="*/ 366918 h 463249"/>
              <a:gd name="connsiteX28" fmla="*/ 90195 w 126619"/>
              <a:gd name="connsiteY28" fmla="*/ 378594 h 463249"/>
              <a:gd name="connsiteX29" fmla="*/ 90195 w 126619"/>
              <a:gd name="connsiteY29" fmla="*/ 387352 h 463249"/>
              <a:gd name="connsiteX30" fmla="*/ 87276 w 126619"/>
              <a:gd name="connsiteY30" fmla="*/ 396109 h 463249"/>
              <a:gd name="connsiteX31" fmla="*/ 87276 w 126619"/>
              <a:gd name="connsiteY31" fmla="*/ 404867 h 463249"/>
              <a:gd name="connsiteX32" fmla="*/ 84357 w 126619"/>
              <a:gd name="connsiteY32" fmla="*/ 410705 h 463249"/>
              <a:gd name="connsiteX33" fmla="*/ 81438 w 126619"/>
              <a:gd name="connsiteY33" fmla="*/ 416543 h 463249"/>
              <a:gd name="connsiteX34" fmla="*/ 78519 w 126619"/>
              <a:gd name="connsiteY34" fmla="*/ 419462 h 463249"/>
              <a:gd name="connsiteX35" fmla="*/ 72680 w 126619"/>
              <a:gd name="connsiteY35" fmla="*/ 431139 h 463249"/>
              <a:gd name="connsiteX36" fmla="*/ 69761 w 126619"/>
              <a:gd name="connsiteY36" fmla="*/ 439896 h 463249"/>
              <a:gd name="connsiteX37" fmla="*/ 63923 w 126619"/>
              <a:gd name="connsiteY37" fmla="*/ 445734 h 463249"/>
              <a:gd name="connsiteX38" fmla="*/ 61004 w 126619"/>
              <a:gd name="connsiteY38" fmla="*/ 451573 h 463249"/>
              <a:gd name="connsiteX39" fmla="*/ 58085 w 126619"/>
              <a:gd name="connsiteY39" fmla="*/ 457411 h 463249"/>
              <a:gd name="connsiteX40" fmla="*/ 55165 w 126619"/>
              <a:gd name="connsiteY40" fmla="*/ 460330 h 463249"/>
              <a:gd name="connsiteX41" fmla="*/ 52246 w 126619"/>
              <a:gd name="connsiteY41" fmla="*/ 460330 h 463249"/>
              <a:gd name="connsiteX42" fmla="*/ 49327 w 126619"/>
              <a:gd name="connsiteY42" fmla="*/ 463249 h 463249"/>
              <a:gd name="connsiteX43" fmla="*/ 46408 w 126619"/>
              <a:gd name="connsiteY43" fmla="*/ 460330 h 463249"/>
              <a:gd name="connsiteX44" fmla="*/ 43489 w 126619"/>
              <a:gd name="connsiteY44" fmla="*/ 460330 h 463249"/>
              <a:gd name="connsiteX45" fmla="*/ 40570 w 126619"/>
              <a:gd name="connsiteY45" fmla="*/ 457411 h 463249"/>
              <a:gd name="connsiteX46" fmla="*/ 37651 w 126619"/>
              <a:gd name="connsiteY46" fmla="*/ 451573 h 463249"/>
              <a:gd name="connsiteX47" fmla="*/ 31812 w 126619"/>
              <a:gd name="connsiteY47" fmla="*/ 448653 h 463249"/>
              <a:gd name="connsiteX48" fmla="*/ 28893 w 126619"/>
              <a:gd name="connsiteY48" fmla="*/ 442815 h 463249"/>
              <a:gd name="connsiteX49" fmla="*/ 20136 w 126619"/>
              <a:gd name="connsiteY49" fmla="*/ 434058 h 463249"/>
              <a:gd name="connsiteX50" fmla="*/ 14298 w 126619"/>
              <a:gd name="connsiteY50" fmla="*/ 428220 h 463249"/>
              <a:gd name="connsiteX51" fmla="*/ 8459 w 126619"/>
              <a:gd name="connsiteY51" fmla="*/ 416543 h 463249"/>
              <a:gd name="connsiteX52" fmla="*/ 5540 w 126619"/>
              <a:gd name="connsiteY52" fmla="*/ 401947 h 463249"/>
              <a:gd name="connsiteX53" fmla="*/ 2621 w 126619"/>
              <a:gd name="connsiteY53" fmla="*/ 387352 h 463249"/>
              <a:gd name="connsiteX54" fmla="*/ 2621 w 126619"/>
              <a:gd name="connsiteY54" fmla="*/ 369837 h 463249"/>
              <a:gd name="connsiteX55" fmla="*/ 2621 w 126619"/>
              <a:gd name="connsiteY55" fmla="*/ 349403 h 463249"/>
              <a:gd name="connsiteX56" fmla="*/ 2621 w 126619"/>
              <a:gd name="connsiteY56" fmla="*/ 328969 h 463249"/>
              <a:gd name="connsiteX57" fmla="*/ 5540 w 126619"/>
              <a:gd name="connsiteY57" fmla="*/ 302697 h 463249"/>
              <a:gd name="connsiteX58" fmla="*/ 5540 w 126619"/>
              <a:gd name="connsiteY58" fmla="*/ 273506 h 463249"/>
              <a:gd name="connsiteX59" fmla="*/ 8459 w 126619"/>
              <a:gd name="connsiteY59" fmla="*/ 244314 h 463249"/>
              <a:gd name="connsiteX60" fmla="*/ 11378 w 126619"/>
              <a:gd name="connsiteY60" fmla="*/ 218042 h 463249"/>
              <a:gd name="connsiteX61" fmla="*/ 11378 w 126619"/>
              <a:gd name="connsiteY61" fmla="*/ 194689 h 463249"/>
              <a:gd name="connsiteX62" fmla="*/ 14298 w 126619"/>
              <a:gd name="connsiteY62" fmla="*/ 168417 h 463249"/>
              <a:gd name="connsiteX63" fmla="*/ 14298 w 126619"/>
              <a:gd name="connsiteY63" fmla="*/ 145064 h 463249"/>
              <a:gd name="connsiteX64" fmla="*/ 14298 w 126619"/>
              <a:gd name="connsiteY64" fmla="*/ 124630 h 463249"/>
              <a:gd name="connsiteX65" fmla="*/ 14298 w 126619"/>
              <a:gd name="connsiteY65" fmla="*/ 101277 h 463249"/>
              <a:gd name="connsiteX66" fmla="*/ 14298 w 126619"/>
              <a:gd name="connsiteY66" fmla="*/ 80843 h 463249"/>
              <a:gd name="connsiteX67" fmla="*/ 14298 w 126619"/>
              <a:gd name="connsiteY67" fmla="*/ 63328 h 463249"/>
              <a:gd name="connsiteX68" fmla="*/ 11378 w 126619"/>
              <a:gd name="connsiteY68" fmla="*/ 45813 h 463249"/>
              <a:gd name="connsiteX69" fmla="*/ 11378 w 126619"/>
              <a:gd name="connsiteY69" fmla="*/ 31218 h 463249"/>
              <a:gd name="connsiteX70" fmla="*/ 8459 w 126619"/>
              <a:gd name="connsiteY70" fmla="*/ 19541 h 463249"/>
              <a:gd name="connsiteX71" fmla="*/ 2621 w 126619"/>
              <a:gd name="connsiteY71" fmla="*/ 7865 h 463249"/>
              <a:gd name="connsiteX72" fmla="*/ 0 w 126619"/>
              <a:gd name="connsiteY72" fmla="*/ 0 h 46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6619" h="463249">
                <a:moveTo>
                  <a:pt x="0" y="0"/>
                </a:moveTo>
                <a:lnTo>
                  <a:pt x="126619" y="0"/>
                </a:lnTo>
                <a:lnTo>
                  <a:pt x="122305" y="10784"/>
                </a:lnTo>
                <a:lnTo>
                  <a:pt x="119386" y="16622"/>
                </a:lnTo>
                <a:lnTo>
                  <a:pt x="116467" y="22460"/>
                </a:lnTo>
                <a:lnTo>
                  <a:pt x="113548" y="31218"/>
                </a:lnTo>
                <a:lnTo>
                  <a:pt x="113548" y="39975"/>
                </a:lnTo>
                <a:lnTo>
                  <a:pt x="110629" y="48732"/>
                </a:lnTo>
                <a:lnTo>
                  <a:pt x="107710" y="60409"/>
                </a:lnTo>
                <a:lnTo>
                  <a:pt x="107710" y="72085"/>
                </a:lnTo>
                <a:lnTo>
                  <a:pt x="104791" y="83762"/>
                </a:lnTo>
                <a:lnTo>
                  <a:pt x="104791" y="98358"/>
                </a:lnTo>
                <a:lnTo>
                  <a:pt x="101872" y="112953"/>
                </a:lnTo>
                <a:lnTo>
                  <a:pt x="101872" y="127549"/>
                </a:lnTo>
                <a:lnTo>
                  <a:pt x="101872" y="142145"/>
                </a:lnTo>
                <a:lnTo>
                  <a:pt x="101872" y="159659"/>
                </a:lnTo>
                <a:lnTo>
                  <a:pt x="101872" y="180093"/>
                </a:lnTo>
                <a:lnTo>
                  <a:pt x="98952" y="197608"/>
                </a:lnTo>
                <a:lnTo>
                  <a:pt x="98952" y="218042"/>
                </a:lnTo>
                <a:lnTo>
                  <a:pt x="98952" y="238476"/>
                </a:lnTo>
                <a:lnTo>
                  <a:pt x="98952" y="258910"/>
                </a:lnTo>
                <a:lnTo>
                  <a:pt x="98952" y="276425"/>
                </a:lnTo>
                <a:lnTo>
                  <a:pt x="98952" y="296859"/>
                </a:lnTo>
                <a:lnTo>
                  <a:pt x="98952" y="311454"/>
                </a:lnTo>
                <a:lnTo>
                  <a:pt x="96033" y="326050"/>
                </a:lnTo>
                <a:lnTo>
                  <a:pt x="96033" y="340646"/>
                </a:lnTo>
                <a:lnTo>
                  <a:pt x="96033" y="355241"/>
                </a:lnTo>
                <a:lnTo>
                  <a:pt x="93114" y="366918"/>
                </a:lnTo>
                <a:lnTo>
                  <a:pt x="90195" y="378594"/>
                </a:lnTo>
                <a:lnTo>
                  <a:pt x="90195" y="387352"/>
                </a:lnTo>
                <a:lnTo>
                  <a:pt x="87276" y="396109"/>
                </a:lnTo>
                <a:lnTo>
                  <a:pt x="87276" y="404867"/>
                </a:lnTo>
                <a:lnTo>
                  <a:pt x="84357" y="410705"/>
                </a:lnTo>
                <a:lnTo>
                  <a:pt x="81438" y="416543"/>
                </a:lnTo>
                <a:lnTo>
                  <a:pt x="78519" y="419462"/>
                </a:lnTo>
                <a:lnTo>
                  <a:pt x="72680" y="431139"/>
                </a:lnTo>
                <a:lnTo>
                  <a:pt x="69761" y="439896"/>
                </a:lnTo>
                <a:lnTo>
                  <a:pt x="63923" y="445734"/>
                </a:lnTo>
                <a:lnTo>
                  <a:pt x="61004" y="451573"/>
                </a:lnTo>
                <a:lnTo>
                  <a:pt x="58085" y="457411"/>
                </a:lnTo>
                <a:lnTo>
                  <a:pt x="55165" y="460330"/>
                </a:lnTo>
                <a:lnTo>
                  <a:pt x="52246" y="460330"/>
                </a:lnTo>
                <a:lnTo>
                  <a:pt x="49327" y="463249"/>
                </a:lnTo>
                <a:lnTo>
                  <a:pt x="46408" y="460330"/>
                </a:lnTo>
                <a:lnTo>
                  <a:pt x="43489" y="460330"/>
                </a:lnTo>
                <a:lnTo>
                  <a:pt x="40570" y="457411"/>
                </a:lnTo>
                <a:lnTo>
                  <a:pt x="37651" y="451573"/>
                </a:lnTo>
                <a:lnTo>
                  <a:pt x="31812" y="448653"/>
                </a:lnTo>
                <a:lnTo>
                  <a:pt x="28893" y="442815"/>
                </a:lnTo>
                <a:lnTo>
                  <a:pt x="20136" y="434058"/>
                </a:lnTo>
                <a:lnTo>
                  <a:pt x="14298" y="428220"/>
                </a:lnTo>
                <a:lnTo>
                  <a:pt x="8459" y="416543"/>
                </a:lnTo>
                <a:lnTo>
                  <a:pt x="5540" y="401947"/>
                </a:lnTo>
                <a:lnTo>
                  <a:pt x="2621" y="387352"/>
                </a:lnTo>
                <a:lnTo>
                  <a:pt x="2621" y="369837"/>
                </a:lnTo>
                <a:lnTo>
                  <a:pt x="2621" y="349403"/>
                </a:lnTo>
                <a:lnTo>
                  <a:pt x="2621" y="328969"/>
                </a:lnTo>
                <a:lnTo>
                  <a:pt x="5540" y="302697"/>
                </a:lnTo>
                <a:lnTo>
                  <a:pt x="5540" y="273506"/>
                </a:lnTo>
                <a:lnTo>
                  <a:pt x="8459" y="244314"/>
                </a:lnTo>
                <a:lnTo>
                  <a:pt x="11378" y="218042"/>
                </a:lnTo>
                <a:lnTo>
                  <a:pt x="11378" y="194689"/>
                </a:lnTo>
                <a:lnTo>
                  <a:pt x="14298" y="168417"/>
                </a:lnTo>
                <a:lnTo>
                  <a:pt x="14298" y="145064"/>
                </a:lnTo>
                <a:lnTo>
                  <a:pt x="14298" y="124630"/>
                </a:lnTo>
                <a:lnTo>
                  <a:pt x="14298" y="101277"/>
                </a:lnTo>
                <a:lnTo>
                  <a:pt x="14298" y="80843"/>
                </a:lnTo>
                <a:lnTo>
                  <a:pt x="14298" y="63328"/>
                </a:lnTo>
                <a:lnTo>
                  <a:pt x="11378" y="45813"/>
                </a:lnTo>
                <a:lnTo>
                  <a:pt x="11378" y="31218"/>
                </a:lnTo>
                <a:lnTo>
                  <a:pt x="8459" y="19541"/>
                </a:lnTo>
                <a:lnTo>
                  <a:pt x="2621" y="7865"/>
                </a:lnTo>
                <a:lnTo>
                  <a:pt x="0" y="0"/>
                </a:lnTo>
                <a:close/>
              </a:path>
            </a:pathLst>
          </a:cu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2009613" y="2816465"/>
            <a:ext cx="642209" cy="131361"/>
          </a:xfrm>
          <a:custGeom>
            <a:avLst/>
            <a:gdLst>
              <a:gd name="connsiteX0" fmla="*/ 464142 w 642209"/>
              <a:gd name="connsiteY0" fmla="*/ 0 h 131361"/>
              <a:gd name="connsiteX1" fmla="*/ 472899 w 642209"/>
              <a:gd name="connsiteY1" fmla="*/ 0 h 131361"/>
              <a:gd name="connsiteX2" fmla="*/ 484576 w 642209"/>
              <a:gd name="connsiteY2" fmla="*/ 0 h 131361"/>
              <a:gd name="connsiteX3" fmla="*/ 493333 w 642209"/>
              <a:gd name="connsiteY3" fmla="*/ 0 h 131361"/>
              <a:gd name="connsiteX4" fmla="*/ 502091 w 642209"/>
              <a:gd name="connsiteY4" fmla="*/ 0 h 131361"/>
              <a:gd name="connsiteX5" fmla="*/ 513767 w 642209"/>
              <a:gd name="connsiteY5" fmla="*/ 2919 h 131361"/>
              <a:gd name="connsiteX6" fmla="*/ 525444 w 642209"/>
              <a:gd name="connsiteY6" fmla="*/ 5838 h 131361"/>
              <a:gd name="connsiteX7" fmla="*/ 540040 w 642209"/>
              <a:gd name="connsiteY7" fmla="*/ 8758 h 131361"/>
              <a:gd name="connsiteX8" fmla="*/ 551716 w 642209"/>
              <a:gd name="connsiteY8" fmla="*/ 14596 h 131361"/>
              <a:gd name="connsiteX9" fmla="*/ 569231 w 642209"/>
              <a:gd name="connsiteY9" fmla="*/ 20434 h 131361"/>
              <a:gd name="connsiteX10" fmla="*/ 583827 w 642209"/>
              <a:gd name="connsiteY10" fmla="*/ 26272 h 131361"/>
              <a:gd name="connsiteX11" fmla="*/ 595503 w 642209"/>
              <a:gd name="connsiteY11" fmla="*/ 35030 h 131361"/>
              <a:gd name="connsiteX12" fmla="*/ 607180 w 642209"/>
              <a:gd name="connsiteY12" fmla="*/ 40868 h 131361"/>
              <a:gd name="connsiteX13" fmla="*/ 618856 w 642209"/>
              <a:gd name="connsiteY13" fmla="*/ 46706 h 131361"/>
              <a:gd name="connsiteX14" fmla="*/ 624694 w 642209"/>
              <a:gd name="connsiteY14" fmla="*/ 52545 h 131361"/>
              <a:gd name="connsiteX15" fmla="*/ 633452 w 642209"/>
              <a:gd name="connsiteY15" fmla="*/ 58383 h 131361"/>
              <a:gd name="connsiteX16" fmla="*/ 636371 w 642209"/>
              <a:gd name="connsiteY16" fmla="*/ 61302 h 131361"/>
              <a:gd name="connsiteX17" fmla="*/ 639290 w 642209"/>
              <a:gd name="connsiteY17" fmla="*/ 64221 h 131361"/>
              <a:gd name="connsiteX18" fmla="*/ 642209 w 642209"/>
              <a:gd name="connsiteY18" fmla="*/ 67140 h 131361"/>
              <a:gd name="connsiteX19" fmla="*/ 639290 w 642209"/>
              <a:gd name="connsiteY19" fmla="*/ 78817 h 131361"/>
              <a:gd name="connsiteX20" fmla="*/ 636371 w 642209"/>
              <a:gd name="connsiteY20" fmla="*/ 93412 h 131361"/>
              <a:gd name="connsiteX21" fmla="*/ 633452 w 642209"/>
              <a:gd name="connsiteY21" fmla="*/ 108008 h 131361"/>
              <a:gd name="connsiteX22" fmla="*/ 631927 w 642209"/>
              <a:gd name="connsiteY22" fmla="*/ 111820 h 131361"/>
              <a:gd name="connsiteX23" fmla="*/ 505308 w 642209"/>
              <a:gd name="connsiteY23" fmla="*/ 111820 h 131361"/>
              <a:gd name="connsiteX24" fmla="*/ 505010 w 642209"/>
              <a:gd name="connsiteY24" fmla="*/ 110927 h 131361"/>
              <a:gd name="connsiteX25" fmla="*/ 499172 w 642209"/>
              <a:gd name="connsiteY25" fmla="*/ 102170 h 131361"/>
              <a:gd name="connsiteX26" fmla="*/ 490414 w 642209"/>
              <a:gd name="connsiteY26" fmla="*/ 96331 h 131361"/>
              <a:gd name="connsiteX27" fmla="*/ 481657 w 642209"/>
              <a:gd name="connsiteY27" fmla="*/ 90493 h 131361"/>
              <a:gd name="connsiteX28" fmla="*/ 472899 w 642209"/>
              <a:gd name="connsiteY28" fmla="*/ 87574 h 131361"/>
              <a:gd name="connsiteX29" fmla="*/ 461223 w 642209"/>
              <a:gd name="connsiteY29" fmla="*/ 84655 h 131361"/>
              <a:gd name="connsiteX30" fmla="*/ 446627 w 642209"/>
              <a:gd name="connsiteY30" fmla="*/ 84655 h 131361"/>
              <a:gd name="connsiteX31" fmla="*/ 432032 w 642209"/>
              <a:gd name="connsiteY31" fmla="*/ 84655 h 131361"/>
              <a:gd name="connsiteX32" fmla="*/ 417436 w 642209"/>
              <a:gd name="connsiteY32" fmla="*/ 84655 h 131361"/>
              <a:gd name="connsiteX33" fmla="*/ 399921 w 642209"/>
              <a:gd name="connsiteY33" fmla="*/ 87574 h 131361"/>
              <a:gd name="connsiteX34" fmla="*/ 382406 w 642209"/>
              <a:gd name="connsiteY34" fmla="*/ 87574 h 131361"/>
              <a:gd name="connsiteX35" fmla="*/ 370730 w 642209"/>
              <a:gd name="connsiteY35" fmla="*/ 90493 h 131361"/>
              <a:gd name="connsiteX36" fmla="*/ 356134 w 642209"/>
              <a:gd name="connsiteY36" fmla="*/ 90493 h 131361"/>
              <a:gd name="connsiteX37" fmla="*/ 341539 w 642209"/>
              <a:gd name="connsiteY37" fmla="*/ 93412 h 131361"/>
              <a:gd name="connsiteX38" fmla="*/ 324024 w 642209"/>
              <a:gd name="connsiteY38" fmla="*/ 96331 h 131361"/>
              <a:gd name="connsiteX39" fmla="*/ 303590 w 642209"/>
              <a:gd name="connsiteY39" fmla="*/ 96331 h 131361"/>
              <a:gd name="connsiteX40" fmla="*/ 286075 w 642209"/>
              <a:gd name="connsiteY40" fmla="*/ 99251 h 131361"/>
              <a:gd name="connsiteX41" fmla="*/ 262722 w 642209"/>
              <a:gd name="connsiteY41" fmla="*/ 102170 h 131361"/>
              <a:gd name="connsiteX42" fmla="*/ 239369 w 642209"/>
              <a:gd name="connsiteY42" fmla="*/ 105089 h 131361"/>
              <a:gd name="connsiteX43" fmla="*/ 216016 w 642209"/>
              <a:gd name="connsiteY43" fmla="*/ 108008 h 131361"/>
              <a:gd name="connsiteX44" fmla="*/ 189744 w 642209"/>
              <a:gd name="connsiteY44" fmla="*/ 110927 h 131361"/>
              <a:gd name="connsiteX45" fmla="*/ 160552 w 642209"/>
              <a:gd name="connsiteY45" fmla="*/ 113846 h 131361"/>
              <a:gd name="connsiteX46" fmla="*/ 131361 w 642209"/>
              <a:gd name="connsiteY46" fmla="*/ 116765 h 131361"/>
              <a:gd name="connsiteX47" fmla="*/ 102170 w 642209"/>
              <a:gd name="connsiteY47" fmla="*/ 119685 h 131361"/>
              <a:gd name="connsiteX48" fmla="*/ 67140 w 642209"/>
              <a:gd name="connsiteY48" fmla="*/ 122604 h 131361"/>
              <a:gd name="connsiteX49" fmla="*/ 35030 w 642209"/>
              <a:gd name="connsiteY49" fmla="*/ 125523 h 131361"/>
              <a:gd name="connsiteX50" fmla="*/ 0 w 642209"/>
              <a:gd name="connsiteY50" fmla="*/ 131361 h 131361"/>
              <a:gd name="connsiteX51" fmla="*/ 0 w 642209"/>
              <a:gd name="connsiteY51" fmla="*/ 75898 h 131361"/>
              <a:gd name="connsiteX52" fmla="*/ 35030 w 642209"/>
              <a:gd name="connsiteY52" fmla="*/ 75898 h 131361"/>
              <a:gd name="connsiteX53" fmla="*/ 70059 w 642209"/>
              <a:gd name="connsiteY53" fmla="*/ 72978 h 131361"/>
              <a:gd name="connsiteX54" fmla="*/ 105089 w 642209"/>
              <a:gd name="connsiteY54" fmla="*/ 72978 h 131361"/>
              <a:gd name="connsiteX55" fmla="*/ 140118 w 642209"/>
              <a:gd name="connsiteY55" fmla="*/ 70059 h 131361"/>
              <a:gd name="connsiteX56" fmla="*/ 175148 w 642209"/>
              <a:gd name="connsiteY56" fmla="*/ 64221 h 131361"/>
              <a:gd name="connsiteX57" fmla="*/ 213097 w 642209"/>
              <a:gd name="connsiteY57" fmla="*/ 61302 h 131361"/>
              <a:gd name="connsiteX58" fmla="*/ 248126 w 642209"/>
              <a:gd name="connsiteY58" fmla="*/ 55464 h 131361"/>
              <a:gd name="connsiteX59" fmla="*/ 286075 w 642209"/>
              <a:gd name="connsiteY59" fmla="*/ 46706 h 131361"/>
              <a:gd name="connsiteX60" fmla="*/ 303590 w 642209"/>
              <a:gd name="connsiteY60" fmla="*/ 43787 h 131361"/>
              <a:gd name="connsiteX61" fmla="*/ 318186 w 642209"/>
              <a:gd name="connsiteY61" fmla="*/ 43787 h 131361"/>
              <a:gd name="connsiteX62" fmla="*/ 335700 w 642209"/>
              <a:gd name="connsiteY62" fmla="*/ 40868 h 131361"/>
              <a:gd name="connsiteX63" fmla="*/ 350296 w 642209"/>
              <a:gd name="connsiteY63" fmla="*/ 37949 h 131361"/>
              <a:gd name="connsiteX64" fmla="*/ 364892 w 642209"/>
              <a:gd name="connsiteY64" fmla="*/ 35030 h 131361"/>
              <a:gd name="connsiteX65" fmla="*/ 376568 w 642209"/>
              <a:gd name="connsiteY65" fmla="*/ 32111 h 131361"/>
              <a:gd name="connsiteX66" fmla="*/ 388245 w 642209"/>
              <a:gd name="connsiteY66" fmla="*/ 29191 h 131361"/>
              <a:gd name="connsiteX67" fmla="*/ 397002 w 642209"/>
              <a:gd name="connsiteY67" fmla="*/ 29191 h 131361"/>
              <a:gd name="connsiteX68" fmla="*/ 405759 w 642209"/>
              <a:gd name="connsiteY68" fmla="*/ 26272 h 131361"/>
              <a:gd name="connsiteX69" fmla="*/ 414517 w 642209"/>
              <a:gd name="connsiteY69" fmla="*/ 23353 h 131361"/>
              <a:gd name="connsiteX70" fmla="*/ 420355 w 642209"/>
              <a:gd name="connsiteY70" fmla="*/ 20434 h 131361"/>
              <a:gd name="connsiteX71" fmla="*/ 426193 w 642209"/>
              <a:gd name="connsiteY71" fmla="*/ 20434 h 131361"/>
              <a:gd name="connsiteX72" fmla="*/ 432032 w 642209"/>
              <a:gd name="connsiteY72" fmla="*/ 17515 h 131361"/>
              <a:gd name="connsiteX73" fmla="*/ 434951 w 642209"/>
              <a:gd name="connsiteY73" fmla="*/ 17515 h 131361"/>
              <a:gd name="connsiteX74" fmla="*/ 437870 w 642209"/>
              <a:gd name="connsiteY74" fmla="*/ 14596 h 131361"/>
              <a:gd name="connsiteX75" fmla="*/ 440789 w 642209"/>
              <a:gd name="connsiteY75" fmla="*/ 14596 h 131361"/>
              <a:gd name="connsiteX76" fmla="*/ 440789 w 642209"/>
              <a:gd name="connsiteY76" fmla="*/ 11677 h 131361"/>
              <a:gd name="connsiteX77" fmla="*/ 443708 w 642209"/>
              <a:gd name="connsiteY77" fmla="*/ 8758 h 131361"/>
              <a:gd name="connsiteX78" fmla="*/ 446627 w 642209"/>
              <a:gd name="connsiteY78" fmla="*/ 5838 h 131361"/>
              <a:gd name="connsiteX79" fmla="*/ 449546 w 642209"/>
              <a:gd name="connsiteY79" fmla="*/ 2919 h 131361"/>
              <a:gd name="connsiteX80" fmla="*/ 458304 w 642209"/>
              <a:gd name="connsiteY80" fmla="*/ 2919 h 131361"/>
              <a:gd name="connsiteX81" fmla="*/ 464142 w 642209"/>
              <a:gd name="connsiteY81" fmla="*/ 0 h 13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42209" h="131361">
                <a:moveTo>
                  <a:pt x="464142" y="0"/>
                </a:moveTo>
                <a:lnTo>
                  <a:pt x="472899" y="0"/>
                </a:lnTo>
                <a:lnTo>
                  <a:pt x="484576" y="0"/>
                </a:lnTo>
                <a:lnTo>
                  <a:pt x="493333" y="0"/>
                </a:lnTo>
                <a:lnTo>
                  <a:pt x="502091" y="0"/>
                </a:lnTo>
                <a:lnTo>
                  <a:pt x="513767" y="2919"/>
                </a:lnTo>
                <a:lnTo>
                  <a:pt x="525444" y="5838"/>
                </a:lnTo>
                <a:lnTo>
                  <a:pt x="540040" y="8758"/>
                </a:lnTo>
                <a:lnTo>
                  <a:pt x="551716" y="14596"/>
                </a:lnTo>
                <a:lnTo>
                  <a:pt x="569231" y="20434"/>
                </a:lnTo>
                <a:lnTo>
                  <a:pt x="583827" y="26272"/>
                </a:lnTo>
                <a:lnTo>
                  <a:pt x="595503" y="35030"/>
                </a:lnTo>
                <a:lnTo>
                  <a:pt x="607180" y="40868"/>
                </a:lnTo>
                <a:lnTo>
                  <a:pt x="618856" y="46706"/>
                </a:lnTo>
                <a:lnTo>
                  <a:pt x="624694" y="52545"/>
                </a:lnTo>
                <a:lnTo>
                  <a:pt x="633452" y="58383"/>
                </a:lnTo>
                <a:lnTo>
                  <a:pt x="636371" y="61302"/>
                </a:lnTo>
                <a:lnTo>
                  <a:pt x="639290" y="64221"/>
                </a:lnTo>
                <a:lnTo>
                  <a:pt x="642209" y="67140"/>
                </a:lnTo>
                <a:lnTo>
                  <a:pt x="639290" y="78817"/>
                </a:lnTo>
                <a:lnTo>
                  <a:pt x="636371" y="93412"/>
                </a:lnTo>
                <a:lnTo>
                  <a:pt x="633452" y="108008"/>
                </a:lnTo>
                <a:lnTo>
                  <a:pt x="631927" y="111820"/>
                </a:lnTo>
                <a:lnTo>
                  <a:pt x="505308" y="111820"/>
                </a:lnTo>
                <a:lnTo>
                  <a:pt x="505010" y="110927"/>
                </a:lnTo>
                <a:lnTo>
                  <a:pt x="499172" y="102170"/>
                </a:lnTo>
                <a:lnTo>
                  <a:pt x="490414" y="96331"/>
                </a:lnTo>
                <a:lnTo>
                  <a:pt x="481657" y="90493"/>
                </a:lnTo>
                <a:lnTo>
                  <a:pt x="472899" y="87574"/>
                </a:lnTo>
                <a:lnTo>
                  <a:pt x="461223" y="84655"/>
                </a:lnTo>
                <a:lnTo>
                  <a:pt x="446627" y="84655"/>
                </a:lnTo>
                <a:lnTo>
                  <a:pt x="432032" y="84655"/>
                </a:lnTo>
                <a:lnTo>
                  <a:pt x="417436" y="84655"/>
                </a:lnTo>
                <a:lnTo>
                  <a:pt x="399921" y="87574"/>
                </a:lnTo>
                <a:lnTo>
                  <a:pt x="382406" y="87574"/>
                </a:lnTo>
                <a:lnTo>
                  <a:pt x="370730" y="90493"/>
                </a:lnTo>
                <a:lnTo>
                  <a:pt x="356134" y="90493"/>
                </a:lnTo>
                <a:lnTo>
                  <a:pt x="341539" y="93412"/>
                </a:lnTo>
                <a:lnTo>
                  <a:pt x="324024" y="96331"/>
                </a:lnTo>
                <a:lnTo>
                  <a:pt x="303590" y="96331"/>
                </a:lnTo>
                <a:lnTo>
                  <a:pt x="286075" y="99251"/>
                </a:lnTo>
                <a:lnTo>
                  <a:pt x="262722" y="102170"/>
                </a:lnTo>
                <a:lnTo>
                  <a:pt x="239369" y="105089"/>
                </a:lnTo>
                <a:lnTo>
                  <a:pt x="216016" y="108008"/>
                </a:lnTo>
                <a:lnTo>
                  <a:pt x="189744" y="110927"/>
                </a:lnTo>
                <a:lnTo>
                  <a:pt x="160552" y="113846"/>
                </a:lnTo>
                <a:lnTo>
                  <a:pt x="131361" y="116765"/>
                </a:lnTo>
                <a:lnTo>
                  <a:pt x="102170" y="119685"/>
                </a:lnTo>
                <a:lnTo>
                  <a:pt x="67140" y="122604"/>
                </a:lnTo>
                <a:lnTo>
                  <a:pt x="35030" y="125523"/>
                </a:lnTo>
                <a:lnTo>
                  <a:pt x="0" y="131361"/>
                </a:lnTo>
                <a:lnTo>
                  <a:pt x="0" y="75898"/>
                </a:lnTo>
                <a:lnTo>
                  <a:pt x="35030" y="75898"/>
                </a:lnTo>
                <a:lnTo>
                  <a:pt x="70059" y="72978"/>
                </a:lnTo>
                <a:lnTo>
                  <a:pt x="105089" y="72978"/>
                </a:lnTo>
                <a:lnTo>
                  <a:pt x="140118" y="70059"/>
                </a:lnTo>
                <a:lnTo>
                  <a:pt x="175148" y="64221"/>
                </a:lnTo>
                <a:lnTo>
                  <a:pt x="213097" y="61302"/>
                </a:lnTo>
                <a:lnTo>
                  <a:pt x="248126" y="55464"/>
                </a:lnTo>
                <a:lnTo>
                  <a:pt x="286075" y="46706"/>
                </a:lnTo>
                <a:lnTo>
                  <a:pt x="303590" y="43787"/>
                </a:lnTo>
                <a:lnTo>
                  <a:pt x="318186" y="43787"/>
                </a:lnTo>
                <a:lnTo>
                  <a:pt x="335700" y="40868"/>
                </a:lnTo>
                <a:lnTo>
                  <a:pt x="350296" y="37949"/>
                </a:lnTo>
                <a:lnTo>
                  <a:pt x="364892" y="35030"/>
                </a:lnTo>
                <a:lnTo>
                  <a:pt x="376568" y="32111"/>
                </a:lnTo>
                <a:lnTo>
                  <a:pt x="388245" y="29191"/>
                </a:lnTo>
                <a:lnTo>
                  <a:pt x="397002" y="29191"/>
                </a:lnTo>
                <a:lnTo>
                  <a:pt x="405759" y="26272"/>
                </a:lnTo>
                <a:lnTo>
                  <a:pt x="414517" y="23353"/>
                </a:lnTo>
                <a:lnTo>
                  <a:pt x="420355" y="20434"/>
                </a:lnTo>
                <a:lnTo>
                  <a:pt x="426193" y="20434"/>
                </a:lnTo>
                <a:lnTo>
                  <a:pt x="432032" y="17515"/>
                </a:lnTo>
                <a:lnTo>
                  <a:pt x="434951" y="17515"/>
                </a:lnTo>
                <a:lnTo>
                  <a:pt x="437870" y="14596"/>
                </a:lnTo>
                <a:lnTo>
                  <a:pt x="440789" y="14596"/>
                </a:lnTo>
                <a:lnTo>
                  <a:pt x="440789" y="11677"/>
                </a:lnTo>
                <a:lnTo>
                  <a:pt x="443708" y="8758"/>
                </a:lnTo>
                <a:lnTo>
                  <a:pt x="446627" y="5838"/>
                </a:lnTo>
                <a:lnTo>
                  <a:pt x="449546" y="2919"/>
                </a:lnTo>
                <a:lnTo>
                  <a:pt x="458304" y="2919"/>
                </a:lnTo>
                <a:lnTo>
                  <a:pt x="464142" y="0"/>
                </a:lnTo>
                <a:close/>
              </a:path>
            </a:pathLst>
          </a:cu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up)">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wipe(left)">
                                      <p:cBhvr>
                                        <p:cTn id="12" dur="500"/>
                                        <p:tgtEl>
                                          <p:spTgt spid="7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wipe(up)">
                                      <p:cBhvr>
                                        <p:cTn id="17" dur="500"/>
                                        <p:tgtEl>
                                          <p:spTgt spid="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wipe(left)">
                                      <p:cBhvr>
                                        <p:cTn id="22" dur="500"/>
                                        <p:tgtEl>
                                          <p:spTgt spid="7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wipe(up)">
                                      <p:cBhvr>
                                        <p:cTn id="27" dur="500"/>
                                        <p:tgtEl>
                                          <p:spTgt spid="7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wipe(up)">
                                      <p:cBhvr>
                                        <p:cTn id="32" dur="500"/>
                                        <p:tgtEl>
                                          <p:spTgt spid="82"/>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wipe(left)">
                                      <p:cBhvr>
                                        <p:cTn id="36" dur="500"/>
                                        <p:tgtEl>
                                          <p:spTgt spid="8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wipe(up)">
                                      <p:cBhvr>
                                        <p:cTn id="41" dur="500"/>
                                        <p:tgtEl>
                                          <p:spTgt spid="6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left)">
                                      <p:cBhvr>
                                        <p:cTn id="46" dur="500"/>
                                        <p:tgtEl>
                                          <p:spTgt spid="6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wipe(up)">
                                      <p:cBhvr>
                                        <p:cTn id="51" dur="500"/>
                                        <p:tgtEl>
                                          <p:spTgt spid="6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wipe(left)">
                                      <p:cBhvr>
                                        <p:cTn id="56" dur="500"/>
                                        <p:tgtEl>
                                          <p:spTgt spid="6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wipe(up)">
                                      <p:cBhvr>
                                        <p:cTn id="61" dur="500"/>
                                        <p:tgtEl>
                                          <p:spTgt spid="6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84"/>
                                        </p:tgtEl>
                                        <p:attrNameLst>
                                          <p:attrName>style.visibility</p:attrName>
                                        </p:attrNameLst>
                                      </p:cBhvr>
                                      <p:to>
                                        <p:strVal val="visible"/>
                                      </p:to>
                                    </p:set>
                                    <p:animEffect transition="in" filter="wipe(up)">
                                      <p:cBhvr>
                                        <p:cTn id="66" dur="500"/>
                                        <p:tgtEl>
                                          <p:spTgt spid="84"/>
                                        </p:tgtEl>
                                      </p:cBhvr>
                                    </p:animEffec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83"/>
                                        </p:tgtEl>
                                        <p:attrNameLst>
                                          <p:attrName>style.visibility</p:attrName>
                                        </p:attrNameLst>
                                      </p:cBhvr>
                                      <p:to>
                                        <p:strVal val="visible"/>
                                      </p:to>
                                    </p:set>
                                    <p:animEffect transition="in" filter="wipe(left)">
                                      <p:cBhvr>
                                        <p:cTn id="70" dur="500"/>
                                        <p:tgtEl>
                                          <p:spTgt spid="83"/>
                                        </p:tgtEl>
                                      </p:cBhvr>
                                    </p:animEffect>
                                  </p:childTnLst>
                                </p:cTn>
                              </p:par>
                            </p:childTnLst>
                          </p:cTn>
                        </p:par>
                        <p:par>
                          <p:cTn id="71" fill="hold">
                            <p:stCondLst>
                              <p:cond delay="1000"/>
                            </p:stCondLst>
                            <p:childTnLst>
                              <p:par>
                                <p:cTn id="72" presetID="22" presetClass="entr" presetSubtype="4" fill="hold" grpId="0" nodeType="afterEffect">
                                  <p:stCondLst>
                                    <p:cond delay="0"/>
                                  </p:stCondLst>
                                  <p:childTnLst>
                                    <p:set>
                                      <p:cBhvr>
                                        <p:cTn id="73" dur="1" fill="hold">
                                          <p:stCondLst>
                                            <p:cond delay="0"/>
                                          </p:stCondLst>
                                        </p:cTn>
                                        <p:tgtEl>
                                          <p:spTgt spid="85"/>
                                        </p:tgtEl>
                                        <p:attrNameLst>
                                          <p:attrName>style.visibility</p:attrName>
                                        </p:attrNameLst>
                                      </p:cBhvr>
                                      <p:to>
                                        <p:strVal val="visible"/>
                                      </p:to>
                                    </p:set>
                                    <p:animEffect transition="in" filter="wipe(down)">
                                      <p:cBhvr>
                                        <p:cTn id="74" dur="500"/>
                                        <p:tgtEl>
                                          <p:spTgt spid="85"/>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wipe(up)">
                                      <p:cBhvr>
                                        <p:cTn id="79" dur="500"/>
                                        <p:tgtEl>
                                          <p:spTgt spid="90"/>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124"/>
                                        </p:tgtEl>
                                        <p:attrNameLst>
                                          <p:attrName>style.visibility</p:attrName>
                                        </p:attrNameLst>
                                      </p:cBhvr>
                                      <p:to>
                                        <p:strVal val="visible"/>
                                      </p:to>
                                    </p:set>
                                    <p:animEffect transition="in" filter="wipe(left)">
                                      <p:cBhvr>
                                        <p:cTn id="84" dur="500"/>
                                        <p:tgtEl>
                                          <p:spTgt spid="124"/>
                                        </p:tgtEl>
                                      </p:cBhvr>
                                    </p:animEffect>
                                  </p:childTnLst>
                                </p:cTn>
                              </p:par>
                            </p:childTnLst>
                          </p:cTn>
                        </p:par>
                        <p:par>
                          <p:cTn id="85" fill="hold">
                            <p:stCondLst>
                              <p:cond delay="500"/>
                            </p:stCondLst>
                            <p:childTnLst>
                              <p:par>
                                <p:cTn id="86" presetID="22" presetClass="entr" presetSubtype="1" fill="hold" grpId="0" nodeType="afterEffect">
                                  <p:stCondLst>
                                    <p:cond delay="0"/>
                                  </p:stCondLst>
                                  <p:childTnLst>
                                    <p:set>
                                      <p:cBhvr>
                                        <p:cTn id="87" dur="1" fill="hold">
                                          <p:stCondLst>
                                            <p:cond delay="0"/>
                                          </p:stCondLst>
                                        </p:cTn>
                                        <p:tgtEl>
                                          <p:spTgt spid="123"/>
                                        </p:tgtEl>
                                        <p:attrNameLst>
                                          <p:attrName>style.visibility</p:attrName>
                                        </p:attrNameLst>
                                      </p:cBhvr>
                                      <p:to>
                                        <p:strVal val="visible"/>
                                      </p:to>
                                    </p:set>
                                    <p:animEffect transition="in" filter="wipe(up)">
                                      <p:cBhvr>
                                        <p:cTn id="88" dur="500"/>
                                        <p:tgtEl>
                                          <p:spTgt spid="123"/>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grpId="0" nodeType="clickEffect">
                                  <p:stCondLst>
                                    <p:cond delay="0"/>
                                  </p:stCondLst>
                                  <p:childTnLst>
                                    <p:set>
                                      <p:cBhvr>
                                        <p:cTn id="92" dur="1" fill="hold">
                                          <p:stCondLst>
                                            <p:cond delay="0"/>
                                          </p:stCondLst>
                                        </p:cTn>
                                        <p:tgtEl>
                                          <p:spTgt spid="91"/>
                                        </p:tgtEl>
                                        <p:attrNameLst>
                                          <p:attrName>style.visibility</p:attrName>
                                        </p:attrNameLst>
                                      </p:cBhvr>
                                      <p:to>
                                        <p:strVal val="visible"/>
                                      </p:to>
                                    </p:set>
                                    <p:animEffect transition="in" filter="wipe(up)">
                                      <p:cBhvr>
                                        <p:cTn id="93" dur="500"/>
                                        <p:tgtEl>
                                          <p:spTgt spid="91"/>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grpId="0" nodeType="clickEffect">
                                  <p:stCondLst>
                                    <p:cond delay="0"/>
                                  </p:stCondLst>
                                  <p:childTnLst>
                                    <p:set>
                                      <p:cBhvr>
                                        <p:cTn id="97" dur="1" fill="hold">
                                          <p:stCondLst>
                                            <p:cond delay="0"/>
                                          </p:stCondLst>
                                        </p:cTn>
                                        <p:tgtEl>
                                          <p:spTgt spid="122"/>
                                        </p:tgtEl>
                                        <p:attrNameLst>
                                          <p:attrName>style.visibility</p:attrName>
                                        </p:attrNameLst>
                                      </p:cBhvr>
                                      <p:to>
                                        <p:strVal val="visible"/>
                                      </p:to>
                                    </p:set>
                                    <p:animEffect transition="in" filter="wipe(up)">
                                      <p:cBhvr>
                                        <p:cTn id="98" dur="500"/>
                                        <p:tgtEl>
                                          <p:spTgt spid="122"/>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09"/>
                                        </p:tgtEl>
                                        <p:attrNameLst>
                                          <p:attrName>style.visibility</p:attrName>
                                        </p:attrNameLst>
                                      </p:cBhvr>
                                      <p:to>
                                        <p:strVal val="visible"/>
                                      </p:to>
                                    </p:set>
                                    <p:animEffect transition="in" filter="wipe(left)">
                                      <p:cBhvr>
                                        <p:cTn id="103" dur="500"/>
                                        <p:tgtEl>
                                          <p:spTgt spid="109"/>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1" fill="hold" grpId="0" nodeType="click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up)">
                                      <p:cBhvr>
                                        <p:cTn id="108" dur="500"/>
                                        <p:tgtEl>
                                          <p:spTgt spid="103"/>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114"/>
                                        </p:tgtEl>
                                        <p:attrNameLst>
                                          <p:attrName>style.visibility</p:attrName>
                                        </p:attrNameLst>
                                      </p:cBhvr>
                                      <p:to>
                                        <p:strVal val="visible"/>
                                      </p:to>
                                    </p:set>
                                    <p:animEffect transition="in" filter="wipe(left)">
                                      <p:cBhvr>
                                        <p:cTn id="113" dur="500"/>
                                        <p:tgtEl>
                                          <p:spTgt spid="114"/>
                                        </p:tgtEl>
                                      </p:cBhvr>
                                    </p:animEffect>
                                  </p:childTnLst>
                                </p:cTn>
                              </p:par>
                            </p:childTnLst>
                          </p:cTn>
                        </p:par>
                        <p:par>
                          <p:cTn id="114" fill="hold">
                            <p:stCondLst>
                              <p:cond delay="500"/>
                            </p:stCondLst>
                            <p:childTnLst>
                              <p:par>
                                <p:cTn id="115" presetID="22" presetClass="entr" presetSubtype="1" fill="hold" grpId="0" nodeType="afterEffect">
                                  <p:stCondLst>
                                    <p:cond delay="0"/>
                                  </p:stCondLst>
                                  <p:childTnLst>
                                    <p:set>
                                      <p:cBhvr>
                                        <p:cTn id="116" dur="1" fill="hold">
                                          <p:stCondLst>
                                            <p:cond delay="0"/>
                                          </p:stCondLst>
                                        </p:cTn>
                                        <p:tgtEl>
                                          <p:spTgt spid="111"/>
                                        </p:tgtEl>
                                        <p:attrNameLst>
                                          <p:attrName>style.visibility</p:attrName>
                                        </p:attrNameLst>
                                      </p:cBhvr>
                                      <p:to>
                                        <p:strVal val="visible"/>
                                      </p:to>
                                    </p:set>
                                    <p:animEffect transition="in" filter="wipe(up)">
                                      <p:cBhvr>
                                        <p:cTn id="117" dur="500"/>
                                        <p:tgtEl>
                                          <p:spTgt spid="111"/>
                                        </p:tgtEl>
                                      </p:cBhvr>
                                    </p:animEffect>
                                  </p:childTnLst>
                                </p:cTn>
                              </p:par>
                            </p:childTnLst>
                          </p:cTn>
                        </p:par>
                        <p:par>
                          <p:cTn id="118" fill="hold">
                            <p:stCondLst>
                              <p:cond delay="1000"/>
                            </p:stCondLst>
                            <p:childTnLst>
                              <p:par>
                                <p:cTn id="119" presetID="22" presetClass="entr" presetSubtype="2" fill="hold" grpId="0" nodeType="afterEffect">
                                  <p:stCondLst>
                                    <p:cond delay="0"/>
                                  </p:stCondLst>
                                  <p:childTnLst>
                                    <p:set>
                                      <p:cBhvr>
                                        <p:cTn id="120" dur="1" fill="hold">
                                          <p:stCondLst>
                                            <p:cond delay="0"/>
                                          </p:stCondLst>
                                        </p:cTn>
                                        <p:tgtEl>
                                          <p:spTgt spid="118"/>
                                        </p:tgtEl>
                                        <p:attrNameLst>
                                          <p:attrName>style.visibility</p:attrName>
                                        </p:attrNameLst>
                                      </p:cBhvr>
                                      <p:to>
                                        <p:strVal val="visible"/>
                                      </p:to>
                                    </p:set>
                                    <p:animEffect transition="in" filter="wipe(right)">
                                      <p:cBhvr>
                                        <p:cTn id="121" dur="500"/>
                                        <p:tgtEl>
                                          <p:spTgt spid="118"/>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1" fill="hold" grpId="0" nodeType="clickEffect">
                                  <p:stCondLst>
                                    <p:cond delay="0"/>
                                  </p:stCondLst>
                                  <p:childTnLst>
                                    <p:set>
                                      <p:cBhvr>
                                        <p:cTn id="125" dur="1" fill="hold">
                                          <p:stCondLst>
                                            <p:cond delay="0"/>
                                          </p:stCondLst>
                                        </p:cTn>
                                        <p:tgtEl>
                                          <p:spTgt spid="120"/>
                                        </p:tgtEl>
                                        <p:attrNameLst>
                                          <p:attrName>style.visibility</p:attrName>
                                        </p:attrNameLst>
                                      </p:cBhvr>
                                      <p:to>
                                        <p:strVal val="visible"/>
                                      </p:to>
                                    </p:set>
                                    <p:animEffect transition="in" filter="wipe(up)">
                                      <p:cBhvr>
                                        <p:cTn id="126" dur="500"/>
                                        <p:tgtEl>
                                          <p:spTgt spid="120"/>
                                        </p:tgtEl>
                                      </p:cBhvr>
                                    </p:animEffect>
                                  </p:childTnLst>
                                </p:cTn>
                              </p:par>
                            </p:childTnLst>
                          </p:cTn>
                        </p:par>
                        <p:par>
                          <p:cTn id="127" fill="hold">
                            <p:stCondLst>
                              <p:cond delay="500"/>
                            </p:stCondLst>
                            <p:childTnLst>
                              <p:par>
                                <p:cTn id="128" presetID="22" presetClass="entr" presetSubtype="8" fill="hold" grpId="0" nodeType="afterEffect">
                                  <p:stCondLst>
                                    <p:cond delay="0"/>
                                  </p:stCondLst>
                                  <p:childTnLst>
                                    <p:set>
                                      <p:cBhvr>
                                        <p:cTn id="129" dur="1" fill="hold">
                                          <p:stCondLst>
                                            <p:cond delay="0"/>
                                          </p:stCondLst>
                                        </p:cTn>
                                        <p:tgtEl>
                                          <p:spTgt spid="119"/>
                                        </p:tgtEl>
                                        <p:attrNameLst>
                                          <p:attrName>style.visibility</p:attrName>
                                        </p:attrNameLst>
                                      </p:cBhvr>
                                      <p:to>
                                        <p:strVal val="visible"/>
                                      </p:to>
                                    </p:set>
                                    <p:animEffect transition="in" filter="wipe(left)">
                                      <p:cBhvr>
                                        <p:cTn id="130" dur="500"/>
                                        <p:tgtEl>
                                          <p:spTgt spid="119"/>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104"/>
                                        </p:tgtEl>
                                        <p:attrNameLst>
                                          <p:attrName>style.visibility</p:attrName>
                                        </p:attrNameLst>
                                      </p:cBhvr>
                                      <p:to>
                                        <p:strVal val="visible"/>
                                      </p:to>
                                    </p:set>
                                    <p:animEffect transition="in" filter="wipe(left)">
                                      <p:cBhvr>
                                        <p:cTn id="135" dur="500"/>
                                        <p:tgtEl>
                                          <p:spTgt spid="104"/>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1" fill="hold" grpId="0" nodeType="clickEffect">
                                  <p:stCondLst>
                                    <p:cond delay="0"/>
                                  </p:stCondLst>
                                  <p:childTnLst>
                                    <p:set>
                                      <p:cBhvr>
                                        <p:cTn id="139" dur="1" fill="hold">
                                          <p:stCondLst>
                                            <p:cond delay="0"/>
                                          </p:stCondLst>
                                        </p:cTn>
                                        <p:tgtEl>
                                          <p:spTgt spid="105"/>
                                        </p:tgtEl>
                                        <p:attrNameLst>
                                          <p:attrName>style.visibility</p:attrName>
                                        </p:attrNameLst>
                                      </p:cBhvr>
                                      <p:to>
                                        <p:strVal val="visible"/>
                                      </p:to>
                                    </p:set>
                                    <p:animEffect transition="in" filter="wipe(up)">
                                      <p:cBhvr>
                                        <p:cTn id="140" dur="500"/>
                                        <p:tgtEl>
                                          <p:spTgt spid="105"/>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1" fill="hold" grpId="0" nodeType="clickEffect">
                                  <p:stCondLst>
                                    <p:cond delay="0"/>
                                  </p:stCondLst>
                                  <p:childTnLst>
                                    <p:set>
                                      <p:cBhvr>
                                        <p:cTn id="144" dur="1" fill="hold">
                                          <p:stCondLst>
                                            <p:cond delay="0"/>
                                          </p:stCondLst>
                                        </p:cTn>
                                        <p:tgtEl>
                                          <p:spTgt spid="106"/>
                                        </p:tgtEl>
                                        <p:attrNameLst>
                                          <p:attrName>style.visibility</p:attrName>
                                        </p:attrNameLst>
                                      </p:cBhvr>
                                      <p:to>
                                        <p:strVal val="visible"/>
                                      </p:to>
                                    </p:set>
                                    <p:animEffect transition="in" filter="wipe(up)">
                                      <p:cBhvr>
                                        <p:cTn id="145" dur="500"/>
                                        <p:tgtEl>
                                          <p:spTgt spid="106"/>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grpId="0" nodeType="clickEffect">
                                  <p:stCondLst>
                                    <p:cond delay="0"/>
                                  </p:stCondLst>
                                  <p:childTnLst>
                                    <p:set>
                                      <p:cBhvr>
                                        <p:cTn id="149" dur="1" fill="hold">
                                          <p:stCondLst>
                                            <p:cond delay="0"/>
                                          </p:stCondLst>
                                        </p:cTn>
                                        <p:tgtEl>
                                          <p:spTgt spid="113"/>
                                        </p:tgtEl>
                                        <p:attrNameLst>
                                          <p:attrName>style.visibility</p:attrName>
                                        </p:attrNameLst>
                                      </p:cBhvr>
                                      <p:to>
                                        <p:strVal val="visible"/>
                                      </p:to>
                                    </p:set>
                                    <p:animEffect transition="in" filter="wipe(left)">
                                      <p:cBhvr>
                                        <p:cTn id="150" dur="500"/>
                                        <p:tgtEl>
                                          <p:spTgt spid="113"/>
                                        </p:tgtEl>
                                      </p:cBhvr>
                                    </p:animEffect>
                                  </p:childTnLst>
                                </p:cTn>
                              </p:par>
                            </p:childTnLst>
                          </p:cTn>
                        </p:par>
                        <p:par>
                          <p:cTn id="151" fill="hold">
                            <p:stCondLst>
                              <p:cond delay="500"/>
                            </p:stCondLst>
                            <p:childTnLst>
                              <p:par>
                                <p:cTn id="152" presetID="22" presetClass="entr" presetSubtype="1" fill="hold" grpId="0" nodeType="afterEffect">
                                  <p:stCondLst>
                                    <p:cond delay="0"/>
                                  </p:stCondLst>
                                  <p:childTnLst>
                                    <p:set>
                                      <p:cBhvr>
                                        <p:cTn id="153" dur="1" fill="hold">
                                          <p:stCondLst>
                                            <p:cond delay="0"/>
                                          </p:stCondLst>
                                        </p:cTn>
                                        <p:tgtEl>
                                          <p:spTgt spid="110"/>
                                        </p:tgtEl>
                                        <p:attrNameLst>
                                          <p:attrName>style.visibility</p:attrName>
                                        </p:attrNameLst>
                                      </p:cBhvr>
                                      <p:to>
                                        <p:strVal val="visible"/>
                                      </p:to>
                                    </p:set>
                                    <p:animEffect transition="in" filter="wipe(up)">
                                      <p:cBhvr>
                                        <p:cTn id="154" dur="500"/>
                                        <p:tgtEl>
                                          <p:spTgt spid="110"/>
                                        </p:tgtEl>
                                      </p:cBhvr>
                                    </p:animEffect>
                                  </p:childTnLst>
                                </p:cTn>
                              </p:par>
                            </p:childTnLst>
                          </p:cTn>
                        </p:par>
                      </p:childTnLst>
                    </p:cTn>
                  </p:par>
                  <p:par>
                    <p:cTn id="155" fill="hold">
                      <p:stCondLst>
                        <p:cond delay="indefinite"/>
                      </p:stCondLst>
                      <p:childTnLst>
                        <p:par>
                          <p:cTn id="156" fill="hold">
                            <p:stCondLst>
                              <p:cond delay="0"/>
                            </p:stCondLst>
                            <p:childTnLst>
                              <p:par>
                                <p:cTn id="157" presetID="22" presetClass="entr" presetSubtype="1" fill="hold" grpId="0" nodeType="clickEffect">
                                  <p:stCondLst>
                                    <p:cond delay="0"/>
                                  </p:stCondLst>
                                  <p:childTnLst>
                                    <p:set>
                                      <p:cBhvr>
                                        <p:cTn id="158" dur="1" fill="hold">
                                          <p:stCondLst>
                                            <p:cond delay="0"/>
                                          </p:stCondLst>
                                        </p:cTn>
                                        <p:tgtEl>
                                          <p:spTgt spid="107"/>
                                        </p:tgtEl>
                                        <p:attrNameLst>
                                          <p:attrName>style.visibility</p:attrName>
                                        </p:attrNameLst>
                                      </p:cBhvr>
                                      <p:to>
                                        <p:strVal val="visible"/>
                                      </p:to>
                                    </p:set>
                                    <p:animEffect transition="in" filter="wipe(up)">
                                      <p:cBhvr>
                                        <p:cTn id="159" dur="500"/>
                                        <p:tgtEl>
                                          <p:spTgt spid="107"/>
                                        </p:tgtEl>
                                      </p:cBhvr>
                                    </p:animEffect>
                                  </p:childTnLst>
                                </p:cTn>
                              </p:par>
                            </p:childTnLst>
                          </p:cTn>
                        </p:par>
                      </p:childTnLst>
                    </p:cTn>
                  </p:par>
                  <p:par>
                    <p:cTn id="160" fill="hold">
                      <p:stCondLst>
                        <p:cond delay="indefinite"/>
                      </p:stCondLst>
                      <p:childTnLst>
                        <p:par>
                          <p:cTn id="161" fill="hold">
                            <p:stCondLst>
                              <p:cond delay="0"/>
                            </p:stCondLst>
                            <p:childTnLst>
                              <p:par>
                                <p:cTn id="162" presetID="22" presetClass="entr" presetSubtype="1" fill="hold" grpId="0" nodeType="clickEffect">
                                  <p:stCondLst>
                                    <p:cond delay="0"/>
                                  </p:stCondLst>
                                  <p:childTnLst>
                                    <p:set>
                                      <p:cBhvr>
                                        <p:cTn id="163" dur="1" fill="hold">
                                          <p:stCondLst>
                                            <p:cond delay="0"/>
                                          </p:stCondLst>
                                        </p:cTn>
                                        <p:tgtEl>
                                          <p:spTgt spid="121"/>
                                        </p:tgtEl>
                                        <p:attrNameLst>
                                          <p:attrName>style.visibility</p:attrName>
                                        </p:attrNameLst>
                                      </p:cBhvr>
                                      <p:to>
                                        <p:strVal val="visible"/>
                                      </p:to>
                                    </p:set>
                                    <p:animEffect transition="in" filter="wipe(up)">
                                      <p:cBhvr>
                                        <p:cTn id="164"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71" grpId="0" animBg="1"/>
      <p:bldP spid="72" grpId="0" animBg="1"/>
      <p:bldP spid="73" grpId="0" animBg="1"/>
      <p:bldP spid="81" grpId="0" animBg="1"/>
      <p:bldP spid="82" grpId="0" animBg="1"/>
      <p:bldP spid="83" grpId="0" animBg="1"/>
      <p:bldP spid="84" grpId="0" animBg="1"/>
      <p:bldP spid="85" grpId="0" animBg="1"/>
      <p:bldP spid="103" grpId="0" animBg="1"/>
      <p:bldP spid="104" grpId="0" animBg="1"/>
      <p:bldP spid="105" grpId="0" animBg="1"/>
      <p:bldP spid="106" grpId="0" animBg="1"/>
      <p:bldP spid="107" grpId="0" animBg="1"/>
      <p:bldP spid="109" grpId="0" animBg="1"/>
      <p:bldP spid="110" grpId="0" animBg="1"/>
      <p:bldP spid="111" grpId="0" animBg="1"/>
      <p:bldP spid="113" grpId="0" animBg="1"/>
      <p:bldP spid="118" grpId="0" animBg="1"/>
      <p:bldP spid="119" grpId="0" animBg="1"/>
      <p:bldP spid="120" grpId="0" animBg="1"/>
      <p:bldP spid="121" grpId="0" animBg="1"/>
      <p:bldP spid="90" grpId="0" animBg="1"/>
      <p:bldP spid="91" grpId="0" animBg="1"/>
      <p:bldP spid="122" grpId="0" animBg="1"/>
      <p:bldP spid="123" grpId="0" animBg="1"/>
      <p:bldP spid="1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067944" y="555526"/>
            <a:ext cx="763351" cy="769441"/>
          </a:xfrm>
          <a:prstGeom prst="rect">
            <a:avLst/>
          </a:prstGeom>
        </p:spPr>
        <p:txBody>
          <a:bodyPr wrap="none">
            <a:spAutoFit/>
          </a:bodyPr>
          <a:lstStyle/>
          <a:p>
            <a:r>
              <a:rPr lang="en-US" altLang="zh-CN" sz="4400" dirty="0" err="1" smtClean="0">
                <a:solidFill>
                  <a:prstClr val="black"/>
                </a:solidFill>
                <a:latin typeface="汉语拼音" panose="020B0604020202020204" pitchFamily="34" charset="0"/>
                <a:ea typeface="黑体" panose="02010609060101010101" pitchFamily="49" charset="-122"/>
                <a:cs typeface="汉语拼音" panose="020B0604020202020204" pitchFamily="34" charset="0"/>
              </a:rPr>
              <a:t>sù</a:t>
            </a:r>
            <a:endParaRPr lang="zh-CN" altLang="en-US" sz="4400" dirty="0">
              <a:latin typeface="汉语拼音" panose="020B0604020202020204" pitchFamily="34" charset="0"/>
              <a:cs typeface="汉语拼音" panose="020B0604020202020204" pitchFamily="34" charset="0"/>
            </a:endParaRPr>
          </a:p>
        </p:txBody>
      </p:sp>
      <p:sp>
        <p:nvSpPr>
          <p:cNvPr id="9" name="线形标注 2 8"/>
          <p:cNvSpPr/>
          <p:nvPr/>
        </p:nvSpPr>
        <p:spPr>
          <a:xfrm>
            <a:off x="1982947" y="3723878"/>
            <a:ext cx="5324178" cy="954107"/>
          </a:xfrm>
          <a:prstGeom prst="borderCallout2">
            <a:avLst>
              <a:gd name="adj1" fmla="val 99615"/>
              <a:gd name="adj2" fmla="val 48715"/>
              <a:gd name="adj3" fmla="val 119006"/>
              <a:gd name="adj4" fmla="val 32900"/>
              <a:gd name="adj5" fmla="val 74273"/>
              <a:gd name="adj6" fmla="val -34836"/>
            </a:avLst>
          </a:prstGeom>
          <a:solidFill>
            <a:srgbClr val="0070C0"/>
          </a:solidFill>
        </p:spPr>
        <p:txBody>
          <a:bodyPr wrap="square">
            <a:spAutoFit/>
          </a:bodyPr>
          <a:lstStyle/>
          <a:p>
            <a:r>
              <a:rPr lang="zh-CN" altLang="en-US" sz="2800" b="1" dirty="0">
                <a:solidFill>
                  <a:schemeClr val="bg1"/>
                </a:solidFill>
                <a:latin typeface="楷体" panose="02010609060101010101" pitchFamily="49" charset="-122"/>
                <a:ea typeface="楷体" panose="02010609060101010101" pitchFamily="49" charset="-122"/>
              </a:rPr>
              <a:t>    下半边的笔顺为“先两边后中间”而非“从左到右”。</a:t>
            </a:r>
            <a:endParaRPr lang="zh-CN" sz="2800" b="1" dirty="0">
              <a:solidFill>
                <a:schemeClr val="bg1"/>
              </a:solidFill>
              <a:latin typeface="楷体" panose="02010609060101010101" pitchFamily="49" charset="-122"/>
              <a:ea typeface="楷体" panose="02010609060101010101" pitchFamily="49" charset="-122"/>
            </a:endParaRPr>
          </a:p>
        </p:txBody>
      </p:sp>
      <p:grpSp>
        <p:nvGrpSpPr>
          <p:cNvPr id="10" name="组合 9"/>
          <p:cNvGrpSpPr/>
          <p:nvPr/>
        </p:nvGrpSpPr>
        <p:grpSpPr>
          <a:xfrm>
            <a:off x="3333573" y="1347614"/>
            <a:ext cx="2318547" cy="2326669"/>
            <a:chOff x="5534807" y="1672548"/>
            <a:chExt cx="2318547" cy="2326669"/>
          </a:xfrm>
        </p:grpSpPr>
        <p:sp>
          <p:nvSpPr>
            <p:cNvPr id="11" name="矩形 10"/>
            <p:cNvSpPr>
              <a:spLocks noChangeAspect="1"/>
            </p:cNvSpPr>
            <p:nvPr>
              <p:custDataLst>
                <p:tags r:id="rId1"/>
              </p:custDataLst>
            </p:nvPr>
          </p:nvSpPr>
          <p:spPr>
            <a:xfrm>
              <a:off x="5534807" y="1672548"/>
              <a:ext cx="2304000" cy="2304000"/>
            </a:xfrm>
            <a:prstGeom prst="rect">
              <a:avLst/>
            </a:prstGeom>
            <a:solidFill>
              <a:srgbClr val="FFFFFF"/>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custDataLst>
                <p:tags r:id="rId2"/>
              </p:custDataLst>
            </p:nvPr>
          </p:nvCxnSpPr>
          <p:spPr>
            <a:xfrm>
              <a:off x="5549354" y="2824548"/>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3"/>
              </p:custDataLst>
            </p:nvPr>
          </p:nvCxnSpPr>
          <p:spPr>
            <a:xfrm rot="5400000">
              <a:off x="5508232" y="2847217"/>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3578695" y="1563855"/>
            <a:ext cx="1828302" cy="1894187"/>
            <a:chOff x="2300288" y="930275"/>
            <a:chExt cx="881063" cy="912813"/>
          </a:xfrm>
        </p:grpSpPr>
        <p:sp>
          <p:nvSpPr>
            <p:cNvPr id="17" name="Freeform 19"/>
            <p:cNvSpPr/>
            <p:nvPr/>
          </p:nvSpPr>
          <p:spPr bwMode="auto">
            <a:xfrm>
              <a:off x="2489200" y="1041400"/>
              <a:ext cx="482600" cy="252413"/>
            </a:xfrm>
            <a:custGeom>
              <a:avLst/>
              <a:gdLst>
                <a:gd name="T0" fmla="*/ 239 w 304"/>
                <a:gd name="T1" fmla="*/ 145 h 159"/>
                <a:gd name="T2" fmla="*/ 242 w 304"/>
                <a:gd name="T3" fmla="*/ 110 h 159"/>
                <a:gd name="T4" fmla="*/ 245 w 304"/>
                <a:gd name="T5" fmla="*/ 83 h 159"/>
                <a:gd name="T6" fmla="*/ 246 w 304"/>
                <a:gd name="T7" fmla="*/ 62 h 159"/>
                <a:gd name="T8" fmla="*/ 246 w 304"/>
                <a:gd name="T9" fmla="*/ 48 h 159"/>
                <a:gd name="T10" fmla="*/ 245 w 304"/>
                <a:gd name="T11" fmla="*/ 40 h 159"/>
                <a:gd name="T12" fmla="*/ 242 w 304"/>
                <a:gd name="T13" fmla="*/ 36 h 159"/>
                <a:gd name="T14" fmla="*/ 233 w 304"/>
                <a:gd name="T15" fmla="*/ 35 h 159"/>
                <a:gd name="T16" fmla="*/ 220 w 304"/>
                <a:gd name="T17" fmla="*/ 34 h 159"/>
                <a:gd name="T18" fmla="*/ 202 w 304"/>
                <a:gd name="T19" fmla="*/ 36 h 159"/>
                <a:gd name="T20" fmla="*/ 180 w 304"/>
                <a:gd name="T21" fmla="*/ 38 h 159"/>
                <a:gd name="T22" fmla="*/ 154 w 304"/>
                <a:gd name="T23" fmla="*/ 43 h 159"/>
                <a:gd name="T24" fmla="*/ 131 w 304"/>
                <a:gd name="T25" fmla="*/ 47 h 159"/>
                <a:gd name="T26" fmla="*/ 110 w 304"/>
                <a:gd name="T27" fmla="*/ 51 h 159"/>
                <a:gd name="T28" fmla="*/ 92 w 304"/>
                <a:gd name="T29" fmla="*/ 54 h 159"/>
                <a:gd name="T30" fmla="*/ 77 w 304"/>
                <a:gd name="T31" fmla="*/ 56 h 159"/>
                <a:gd name="T32" fmla="*/ 62 w 304"/>
                <a:gd name="T33" fmla="*/ 59 h 159"/>
                <a:gd name="T34" fmla="*/ 44 w 304"/>
                <a:gd name="T35" fmla="*/ 61 h 159"/>
                <a:gd name="T36" fmla="*/ 29 w 304"/>
                <a:gd name="T37" fmla="*/ 59 h 159"/>
                <a:gd name="T38" fmla="*/ 17 w 304"/>
                <a:gd name="T39" fmla="*/ 53 h 159"/>
                <a:gd name="T40" fmla="*/ 7 w 304"/>
                <a:gd name="T41" fmla="*/ 46 h 159"/>
                <a:gd name="T42" fmla="*/ 0 w 304"/>
                <a:gd name="T43" fmla="*/ 37 h 159"/>
                <a:gd name="T44" fmla="*/ 40 w 304"/>
                <a:gd name="T45" fmla="*/ 35 h 159"/>
                <a:gd name="T46" fmla="*/ 73 w 304"/>
                <a:gd name="T47" fmla="*/ 32 h 159"/>
                <a:gd name="T48" fmla="*/ 100 w 304"/>
                <a:gd name="T49" fmla="*/ 29 h 159"/>
                <a:gd name="T50" fmla="*/ 131 w 304"/>
                <a:gd name="T51" fmla="*/ 25 h 159"/>
                <a:gd name="T52" fmla="*/ 166 w 304"/>
                <a:gd name="T53" fmla="*/ 20 h 159"/>
                <a:gd name="T54" fmla="*/ 191 w 304"/>
                <a:gd name="T55" fmla="*/ 17 h 159"/>
                <a:gd name="T56" fmla="*/ 207 w 304"/>
                <a:gd name="T57" fmla="*/ 14 h 159"/>
                <a:gd name="T58" fmla="*/ 219 w 304"/>
                <a:gd name="T59" fmla="*/ 11 h 159"/>
                <a:gd name="T60" fmla="*/ 229 w 304"/>
                <a:gd name="T61" fmla="*/ 9 h 159"/>
                <a:gd name="T62" fmla="*/ 235 w 304"/>
                <a:gd name="T63" fmla="*/ 6 h 159"/>
                <a:gd name="T64" fmla="*/ 242 w 304"/>
                <a:gd name="T65" fmla="*/ 3 h 159"/>
                <a:gd name="T66" fmla="*/ 253 w 304"/>
                <a:gd name="T67" fmla="*/ 0 h 159"/>
                <a:gd name="T68" fmla="*/ 259 w 304"/>
                <a:gd name="T69" fmla="*/ 1 h 159"/>
                <a:gd name="T70" fmla="*/ 271 w 304"/>
                <a:gd name="T71" fmla="*/ 7 h 159"/>
                <a:gd name="T72" fmla="*/ 287 w 304"/>
                <a:gd name="T73" fmla="*/ 18 h 159"/>
                <a:gd name="T74" fmla="*/ 299 w 304"/>
                <a:gd name="T75" fmla="*/ 28 h 159"/>
                <a:gd name="T76" fmla="*/ 304 w 304"/>
                <a:gd name="T77" fmla="*/ 35 h 159"/>
                <a:gd name="T78" fmla="*/ 304 w 304"/>
                <a:gd name="T79" fmla="*/ 40 h 159"/>
                <a:gd name="T80" fmla="*/ 301 w 304"/>
                <a:gd name="T81" fmla="*/ 45 h 159"/>
                <a:gd name="T82" fmla="*/ 295 w 304"/>
                <a:gd name="T83" fmla="*/ 48 h 159"/>
                <a:gd name="T84" fmla="*/ 290 w 304"/>
                <a:gd name="T85" fmla="*/ 53 h 159"/>
                <a:gd name="T86" fmla="*/ 285 w 304"/>
                <a:gd name="T87" fmla="*/ 65 h 159"/>
                <a:gd name="T88" fmla="*/ 280 w 304"/>
                <a:gd name="T89" fmla="*/ 84 h 159"/>
                <a:gd name="T90" fmla="*/ 274 w 304"/>
                <a:gd name="T91" fmla="*/ 111 h 159"/>
                <a:gd name="T92" fmla="*/ 267 w 304"/>
                <a:gd name="T93" fmla="*/ 14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4" h="159">
                  <a:moveTo>
                    <a:pt x="265" y="159"/>
                  </a:moveTo>
                  <a:lnTo>
                    <a:pt x="238" y="159"/>
                  </a:lnTo>
                  <a:lnTo>
                    <a:pt x="239" y="145"/>
                  </a:lnTo>
                  <a:lnTo>
                    <a:pt x="240" y="133"/>
                  </a:lnTo>
                  <a:lnTo>
                    <a:pt x="241" y="121"/>
                  </a:lnTo>
                  <a:lnTo>
                    <a:pt x="242" y="110"/>
                  </a:lnTo>
                  <a:lnTo>
                    <a:pt x="243" y="100"/>
                  </a:lnTo>
                  <a:lnTo>
                    <a:pt x="244" y="91"/>
                  </a:lnTo>
                  <a:lnTo>
                    <a:pt x="245" y="83"/>
                  </a:lnTo>
                  <a:lnTo>
                    <a:pt x="245" y="75"/>
                  </a:lnTo>
                  <a:lnTo>
                    <a:pt x="246" y="68"/>
                  </a:lnTo>
                  <a:lnTo>
                    <a:pt x="246" y="62"/>
                  </a:lnTo>
                  <a:lnTo>
                    <a:pt x="246" y="56"/>
                  </a:lnTo>
                  <a:lnTo>
                    <a:pt x="246" y="52"/>
                  </a:lnTo>
                  <a:lnTo>
                    <a:pt x="246" y="48"/>
                  </a:lnTo>
                  <a:lnTo>
                    <a:pt x="246" y="45"/>
                  </a:lnTo>
                  <a:lnTo>
                    <a:pt x="246" y="42"/>
                  </a:lnTo>
                  <a:lnTo>
                    <a:pt x="245" y="40"/>
                  </a:lnTo>
                  <a:lnTo>
                    <a:pt x="245" y="38"/>
                  </a:lnTo>
                  <a:lnTo>
                    <a:pt x="243" y="37"/>
                  </a:lnTo>
                  <a:lnTo>
                    <a:pt x="242" y="36"/>
                  </a:lnTo>
                  <a:lnTo>
                    <a:pt x="239" y="36"/>
                  </a:lnTo>
                  <a:lnTo>
                    <a:pt x="236" y="35"/>
                  </a:lnTo>
                  <a:lnTo>
                    <a:pt x="233" y="35"/>
                  </a:lnTo>
                  <a:lnTo>
                    <a:pt x="229" y="34"/>
                  </a:lnTo>
                  <a:lnTo>
                    <a:pt x="225" y="34"/>
                  </a:lnTo>
                  <a:lnTo>
                    <a:pt x="220" y="34"/>
                  </a:lnTo>
                  <a:lnTo>
                    <a:pt x="215" y="35"/>
                  </a:lnTo>
                  <a:lnTo>
                    <a:pt x="209" y="35"/>
                  </a:lnTo>
                  <a:lnTo>
                    <a:pt x="202" y="36"/>
                  </a:lnTo>
                  <a:lnTo>
                    <a:pt x="195" y="36"/>
                  </a:lnTo>
                  <a:lnTo>
                    <a:pt x="188" y="37"/>
                  </a:lnTo>
                  <a:lnTo>
                    <a:pt x="180" y="38"/>
                  </a:lnTo>
                  <a:lnTo>
                    <a:pt x="171" y="40"/>
                  </a:lnTo>
                  <a:lnTo>
                    <a:pt x="163" y="42"/>
                  </a:lnTo>
                  <a:lnTo>
                    <a:pt x="154" y="43"/>
                  </a:lnTo>
                  <a:lnTo>
                    <a:pt x="146" y="45"/>
                  </a:lnTo>
                  <a:lnTo>
                    <a:pt x="139" y="46"/>
                  </a:lnTo>
                  <a:lnTo>
                    <a:pt x="131" y="47"/>
                  </a:lnTo>
                  <a:lnTo>
                    <a:pt x="123" y="48"/>
                  </a:lnTo>
                  <a:lnTo>
                    <a:pt x="116" y="50"/>
                  </a:lnTo>
                  <a:lnTo>
                    <a:pt x="110" y="51"/>
                  </a:lnTo>
                  <a:lnTo>
                    <a:pt x="104" y="52"/>
                  </a:lnTo>
                  <a:lnTo>
                    <a:pt x="98" y="53"/>
                  </a:lnTo>
                  <a:lnTo>
                    <a:pt x="92" y="54"/>
                  </a:lnTo>
                  <a:lnTo>
                    <a:pt x="87" y="55"/>
                  </a:lnTo>
                  <a:lnTo>
                    <a:pt x="82" y="55"/>
                  </a:lnTo>
                  <a:lnTo>
                    <a:pt x="77" y="56"/>
                  </a:lnTo>
                  <a:lnTo>
                    <a:pt x="73" y="57"/>
                  </a:lnTo>
                  <a:lnTo>
                    <a:pt x="69" y="57"/>
                  </a:lnTo>
                  <a:lnTo>
                    <a:pt x="62" y="59"/>
                  </a:lnTo>
                  <a:lnTo>
                    <a:pt x="56" y="60"/>
                  </a:lnTo>
                  <a:lnTo>
                    <a:pt x="49" y="61"/>
                  </a:lnTo>
                  <a:lnTo>
                    <a:pt x="44" y="61"/>
                  </a:lnTo>
                  <a:lnTo>
                    <a:pt x="38" y="61"/>
                  </a:lnTo>
                  <a:lnTo>
                    <a:pt x="33" y="60"/>
                  </a:lnTo>
                  <a:lnTo>
                    <a:pt x="29" y="59"/>
                  </a:lnTo>
                  <a:lnTo>
                    <a:pt x="25" y="57"/>
                  </a:lnTo>
                  <a:lnTo>
                    <a:pt x="21" y="55"/>
                  </a:lnTo>
                  <a:lnTo>
                    <a:pt x="17" y="53"/>
                  </a:lnTo>
                  <a:lnTo>
                    <a:pt x="13" y="51"/>
                  </a:lnTo>
                  <a:lnTo>
                    <a:pt x="10" y="49"/>
                  </a:lnTo>
                  <a:lnTo>
                    <a:pt x="7" y="46"/>
                  </a:lnTo>
                  <a:lnTo>
                    <a:pt x="5" y="44"/>
                  </a:lnTo>
                  <a:lnTo>
                    <a:pt x="2" y="40"/>
                  </a:lnTo>
                  <a:lnTo>
                    <a:pt x="0" y="37"/>
                  </a:lnTo>
                  <a:lnTo>
                    <a:pt x="14" y="36"/>
                  </a:lnTo>
                  <a:lnTo>
                    <a:pt x="27" y="35"/>
                  </a:lnTo>
                  <a:lnTo>
                    <a:pt x="40" y="35"/>
                  </a:lnTo>
                  <a:lnTo>
                    <a:pt x="52" y="34"/>
                  </a:lnTo>
                  <a:lnTo>
                    <a:pt x="63" y="33"/>
                  </a:lnTo>
                  <a:lnTo>
                    <a:pt x="73" y="32"/>
                  </a:lnTo>
                  <a:lnTo>
                    <a:pt x="83" y="31"/>
                  </a:lnTo>
                  <a:lnTo>
                    <a:pt x="92" y="30"/>
                  </a:lnTo>
                  <a:lnTo>
                    <a:pt x="100" y="29"/>
                  </a:lnTo>
                  <a:lnTo>
                    <a:pt x="110" y="28"/>
                  </a:lnTo>
                  <a:lnTo>
                    <a:pt x="119" y="27"/>
                  </a:lnTo>
                  <a:lnTo>
                    <a:pt x="131" y="25"/>
                  </a:lnTo>
                  <a:lnTo>
                    <a:pt x="142" y="24"/>
                  </a:lnTo>
                  <a:lnTo>
                    <a:pt x="154" y="22"/>
                  </a:lnTo>
                  <a:lnTo>
                    <a:pt x="166" y="20"/>
                  </a:lnTo>
                  <a:lnTo>
                    <a:pt x="179" y="18"/>
                  </a:lnTo>
                  <a:lnTo>
                    <a:pt x="185" y="18"/>
                  </a:lnTo>
                  <a:lnTo>
                    <a:pt x="191" y="17"/>
                  </a:lnTo>
                  <a:lnTo>
                    <a:pt x="197" y="16"/>
                  </a:lnTo>
                  <a:lnTo>
                    <a:pt x="202" y="15"/>
                  </a:lnTo>
                  <a:lnTo>
                    <a:pt x="207" y="14"/>
                  </a:lnTo>
                  <a:lnTo>
                    <a:pt x="211" y="13"/>
                  </a:lnTo>
                  <a:lnTo>
                    <a:pt x="216" y="12"/>
                  </a:lnTo>
                  <a:lnTo>
                    <a:pt x="219" y="11"/>
                  </a:lnTo>
                  <a:lnTo>
                    <a:pt x="223" y="10"/>
                  </a:lnTo>
                  <a:lnTo>
                    <a:pt x="226" y="10"/>
                  </a:lnTo>
                  <a:lnTo>
                    <a:pt x="229" y="9"/>
                  </a:lnTo>
                  <a:lnTo>
                    <a:pt x="231" y="8"/>
                  </a:lnTo>
                  <a:lnTo>
                    <a:pt x="234" y="7"/>
                  </a:lnTo>
                  <a:lnTo>
                    <a:pt x="235" y="6"/>
                  </a:lnTo>
                  <a:lnTo>
                    <a:pt x="237" y="5"/>
                  </a:lnTo>
                  <a:lnTo>
                    <a:pt x="238" y="4"/>
                  </a:lnTo>
                  <a:lnTo>
                    <a:pt x="242" y="3"/>
                  </a:lnTo>
                  <a:lnTo>
                    <a:pt x="245" y="1"/>
                  </a:lnTo>
                  <a:lnTo>
                    <a:pt x="249" y="0"/>
                  </a:lnTo>
                  <a:lnTo>
                    <a:pt x="253" y="0"/>
                  </a:lnTo>
                  <a:lnTo>
                    <a:pt x="254" y="0"/>
                  </a:lnTo>
                  <a:lnTo>
                    <a:pt x="256" y="0"/>
                  </a:lnTo>
                  <a:lnTo>
                    <a:pt x="259" y="1"/>
                  </a:lnTo>
                  <a:lnTo>
                    <a:pt x="262" y="3"/>
                  </a:lnTo>
                  <a:lnTo>
                    <a:pt x="266" y="5"/>
                  </a:lnTo>
                  <a:lnTo>
                    <a:pt x="271" y="7"/>
                  </a:lnTo>
                  <a:lnTo>
                    <a:pt x="276" y="10"/>
                  </a:lnTo>
                  <a:lnTo>
                    <a:pt x="282" y="14"/>
                  </a:lnTo>
                  <a:lnTo>
                    <a:pt x="287" y="18"/>
                  </a:lnTo>
                  <a:lnTo>
                    <a:pt x="292" y="22"/>
                  </a:lnTo>
                  <a:lnTo>
                    <a:pt x="296" y="25"/>
                  </a:lnTo>
                  <a:lnTo>
                    <a:pt x="299" y="28"/>
                  </a:lnTo>
                  <a:lnTo>
                    <a:pt x="301" y="31"/>
                  </a:lnTo>
                  <a:lnTo>
                    <a:pt x="303" y="33"/>
                  </a:lnTo>
                  <a:lnTo>
                    <a:pt x="304" y="35"/>
                  </a:lnTo>
                  <a:lnTo>
                    <a:pt x="304" y="37"/>
                  </a:lnTo>
                  <a:lnTo>
                    <a:pt x="304" y="39"/>
                  </a:lnTo>
                  <a:lnTo>
                    <a:pt x="304" y="40"/>
                  </a:lnTo>
                  <a:lnTo>
                    <a:pt x="303" y="43"/>
                  </a:lnTo>
                  <a:lnTo>
                    <a:pt x="302" y="44"/>
                  </a:lnTo>
                  <a:lnTo>
                    <a:pt x="301" y="45"/>
                  </a:lnTo>
                  <a:lnTo>
                    <a:pt x="299" y="46"/>
                  </a:lnTo>
                  <a:lnTo>
                    <a:pt x="297" y="47"/>
                  </a:lnTo>
                  <a:lnTo>
                    <a:pt x="295" y="48"/>
                  </a:lnTo>
                  <a:lnTo>
                    <a:pt x="293" y="49"/>
                  </a:lnTo>
                  <a:lnTo>
                    <a:pt x="292" y="50"/>
                  </a:lnTo>
                  <a:lnTo>
                    <a:pt x="290" y="53"/>
                  </a:lnTo>
                  <a:lnTo>
                    <a:pt x="288" y="56"/>
                  </a:lnTo>
                  <a:lnTo>
                    <a:pt x="287" y="60"/>
                  </a:lnTo>
                  <a:lnTo>
                    <a:pt x="285" y="65"/>
                  </a:lnTo>
                  <a:lnTo>
                    <a:pt x="283" y="70"/>
                  </a:lnTo>
                  <a:lnTo>
                    <a:pt x="282" y="77"/>
                  </a:lnTo>
                  <a:lnTo>
                    <a:pt x="280" y="84"/>
                  </a:lnTo>
                  <a:lnTo>
                    <a:pt x="278" y="92"/>
                  </a:lnTo>
                  <a:lnTo>
                    <a:pt x="276" y="101"/>
                  </a:lnTo>
                  <a:lnTo>
                    <a:pt x="274" y="111"/>
                  </a:lnTo>
                  <a:lnTo>
                    <a:pt x="272" y="121"/>
                  </a:lnTo>
                  <a:lnTo>
                    <a:pt x="269" y="133"/>
                  </a:lnTo>
                  <a:lnTo>
                    <a:pt x="267" y="145"/>
                  </a:lnTo>
                  <a:lnTo>
                    <a:pt x="265" y="159"/>
                  </a:lnTo>
                  <a:lnTo>
                    <a:pt x="265" y="159"/>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18" name="Freeform 20"/>
            <p:cNvSpPr/>
            <p:nvPr/>
          </p:nvSpPr>
          <p:spPr bwMode="auto">
            <a:xfrm>
              <a:off x="2652713" y="930275"/>
              <a:ext cx="90488" cy="862013"/>
            </a:xfrm>
            <a:custGeom>
              <a:avLst/>
              <a:gdLst>
                <a:gd name="T0" fmla="*/ 4 w 57"/>
                <a:gd name="T1" fmla="*/ 1 h 543"/>
                <a:gd name="T2" fmla="*/ 12 w 57"/>
                <a:gd name="T3" fmla="*/ 0 h 543"/>
                <a:gd name="T4" fmla="*/ 25 w 57"/>
                <a:gd name="T5" fmla="*/ 1 h 543"/>
                <a:gd name="T6" fmla="*/ 39 w 57"/>
                <a:gd name="T7" fmla="*/ 5 h 543"/>
                <a:gd name="T8" fmla="*/ 49 w 57"/>
                <a:gd name="T9" fmla="*/ 8 h 543"/>
                <a:gd name="T10" fmla="*/ 55 w 57"/>
                <a:gd name="T11" fmla="*/ 14 h 543"/>
                <a:gd name="T12" fmla="*/ 57 w 57"/>
                <a:gd name="T13" fmla="*/ 22 h 543"/>
                <a:gd name="T14" fmla="*/ 55 w 57"/>
                <a:gd name="T15" fmla="*/ 30 h 543"/>
                <a:gd name="T16" fmla="*/ 52 w 57"/>
                <a:gd name="T17" fmla="*/ 45 h 543"/>
                <a:gd name="T18" fmla="*/ 50 w 57"/>
                <a:gd name="T19" fmla="*/ 66 h 543"/>
                <a:gd name="T20" fmla="*/ 48 w 57"/>
                <a:gd name="T21" fmla="*/ 80 h 543"/>
                <a:gd name="T22" fmla="*/ 48 w 57"/>
                <a:gd name="T23" fmla="*/ 90 h 543"/>
                <a:gd name="T24" fmla="*/ 48 w 57"/>
                <a:gd name="T25" fmla="*/ 103 h 543"/>
                <a:gd name="T26" fmla="*/ 48 w 57"/>
                <a:gd name="T27" fmla="*/ 120 h 543"/>
                <a:gd name="T28" fmla="*/ 48 w 57"/>
                <a:gd name="T29" fmla="*/ 138 h 543"/>
                <a:gd name="T30" fmla="*/ 48 w 57"/>
                <a:gd name="T31" fmla="*/ 159 h 543"/>
                <a:gd name="T32" fmla="*/ 49 w 57"/>
                <a:gd name="T33" fmla="*/ 182 h 543"/>
                <a:gd name="T34" fmla="*/ 49 w 57"/>
                <a:gd name="T35" fmla="*/ 208 h 543"/>
                <a:gd name="T36" fmla="*/ 50 w 57"/>
                <a:gd name="T37" fmla="*/ 237 h 543"/>
                <a:gd name="T38" fmla="*/ 50 w 57"/>
                <a:gd name="T39" fmla="*/ 268 h 543"/>
                <a:gd name="T40" fmla="*/ 51 w 57"/>
                <a:gd name="T41" fmla="*/ 302 h 543"/>
                <a:gd name="T42" fmla="*/ 52 w 57"/>
                <a:gd name="T43" fmla="*/ 336 h 543"/>
                <a:gd name="T44" fmla="*/ 52 w 57"/>
                <a:gd name="T45" fmla="*/ 368 h 543"/>
                <a:gd name="T46" fmla="*/ 52 w 57"/>
                <a:gd name="T47" fmla="*/ 396 h 543"/>
                <a:gd name="T48" fmla="*/ 52 w 57"/>
                <a:gd name="T49" fmla="*/ 421 h 543"/>
                <a:gd name="T50" fmla="*/ 52 w 57"/>
                <a:gd name="T51" fmla="*/ 444 h 543"/>
                <a:gd name="T52" fmla="*/ 51 w 57"/>
                <a:gd name="T53" fmla="*/ 464 h 543"/>
                <a:gd name="T54" fmla="*/ 50 w 57"/>
                <a:gd name="T55" fmla="*/ 480 h 543"/>
                <a:gd name="T56" fmla="*/ 49 w 57"/>
                <a:gd name="T57" fmla="*/ 494 h 543"/>
                <a:gd name="T58" fmla="*/ 48 w 57"/>
                <a:gd name="T59" fmla="*/ 506 h 543"/>
                <a:gd name="T60" fmla="*/ 47 w 57"/>
                <a:gd name="T61" fmla="*/ 514 h 543"/>
                <a:gd name="T62" fmla="*/ 44 w 57"/>
                <a:gd name="T63" fmla="*/ 523 h 543"/>
                <a:gd name="T64" fmla="*/ 39 w 57"/>
                <a:gd name="T65" fmla="*/ 537 h 543"/>
                <a:gd name="T66" fmla="*/ 35 w 57"/>
                <a:gd name="T67" fmla="*/ 543 h 543"/>
                <a:gd name="T68" fmla="*/ 32 w 57"/>
                <a:gd name="T69" fmla="*/ 541 h 543"/>
                <a:gd name="T70" fmla="*/ 27 w 57"/>
                <a:gd name="T71" fmla="*/ 533 h 543"/>
                <a:gd name="T72" fmla="*/ 21 w 57"/>
                <a:gd name="T73" fmla="*/ 520 h 543"/>
                <a:gd name="T74" fmla="*/ 16 w 57"/>
                <a:gd name="T75" fmla="*/ 504 h 543"/>
                <a:gd name="T76" fmla="*/ 14 w 57"/>
                <a:gd name="T77" fmla="*/ 494 h 543"/>
                <a:gd name="T78" fmla="*/ 13 w 57"/>
                <a:gd name="T79" fmla="*/ 487 h 543"/>
                <a:gd name="T80" fmla="*/ 15 w 57"/>
                <a:gd name="T81" fmla="*/ 477 h 543"/>
                <a:gd name="T82" fmla="*/ 17 w 57"/>
                <a:gd name="T83" fmla="*/ 462 h 543"/>
                <a:gd name="T84" fmla="*/ 20 w 57"/>
                <a:gd name="T85" fmla="*/ 442 h 543"/>
                <a:gd name="T86" fmla="*/ 20 w 57"/>
                <a:gd name="T87" fmla="*/ 416 h 543"/>
                <a:gd name="T88" fmla="*/ 21 w 57"/>
                <a:gd name="T89" fmla="*/ 393 h 543"/>
                <a:gd name="T90" fmla="*/ 21 w 57"/>
                <a:gd name="T91" fmla="*/ 374 h 543"/>
                <a:gd name="T92" fmla="*/ 21 w 57"/>
                <a:gd name="T93" fmla="*/ 350 h 543"/>
                <a:gd name="T94" fmla="*/ 21 w 57"/>
                <a:gd name="T95" fmla="*/ 322 h 543"/>
                <a:gd name="T96" fmla="*/ 21 w 57"/>
                <a:gd name="T97" fmla="*/ 291 h 543"/>
                <a:gd name="T98" fmla="*/ 21 w 57"/>
                <a:gd name="T99" fmla="*/ 255 h 543"/>
                <a:gd name="T100" fmla="*/ 21 w 57"/>
                <a:gd name="T101" fmla="*/ 214 h 543"/>
                <a:gd name="T102" fmla="*/ 21 w 57"/>
                <a:gd name="T103" fmla="*/ 175 h 543"/>
                <a:gd name="T104" fmla="*/ 20 w 57"/>
                <a:gd name="T105" fmla="*/ 140 h 543"/>
                <a:gd name="T106" fmla="*/ 20 w 57"/>
                <a:gd name="T107" fmla="*/ 109 h 543"/>
                <a:gd name="T108" fmla="*/ 20 w 57"/>
                <a:gd name="T109" fmla="*/ 84 h 543"/>
                <a:gd name="T110" fmla="*/ 19 w 57"/>
                <a:gd name="T111" fmla="*/ 65 h 543"/>
                <a:gd name="T112" fmla="*/ 17 w 57"/>
                <a:gd name="T113" fmla="*/ 51 h 543"/>
                <a:gd name="T114" fmla="*/ 15 w 57"/>
                <a:gd name="T115" fmla="*/ 39 h 543"/>
                <a:gd name="T116" fmla="*/ 13 w 57"/>
                <a:gd name="T117" fmla="*/ 30 h 543"/>
                <a:gd name="T118" fmla="*/ 8 w 57"/>
                <a:gd name="T119" fmla="*/ 17 h 543"/>
                <a:gd name="T120" fmla="*/ 3 w 57"/>
                <a:gd name="T121" fmla="*/ 12 h 543"/>
                <a:gd name="T122" fmla="*/ 0 w 57"/>
                <a:gd name="T123" fmla="*/ 7 h 543"/>
                <a:gd name="T124" fmla="*/ 1 w 57"/>
                <a:gd name="T125" fmla="*/ 4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 h="543">
                  <a:moveTo>
                    <a:pt x="1" y="4"/>
                  </a:moveTo>
                  <a:lnTo>
                    <a:pt x="2" y="2"/>
                  </a:lnTo>
                  <a:lnTo>
                    <a:pt x="4" y="1"/>
                  </a:lnTo>
                  <a:lnTo>
                    <a:pt x="6" y="0"/>
                  </a:lnTo>
                  <a:lnTo>
                    <a:pt x="9" y="0"/>
                  </a:lnTo>
                  <a:lnTo>
                    <a:pt x="12" y="0"/>
                  </a:lnTo>
                  <a:lnTo>
                    <a:pt x="16" y="0"/>
                  </a:lnTo>
                  <a:lnTo>
                    <a:pt x="20" y="0"/>
                  </a:lnTo>
                  <a:lnTo>
                    <a:pt x="25" y="1"/>
                  </a:lnTo>
                  <a:lnTo>
                    <a:pt x="31" y="2"/>
                  </a:lnTo>
                  <a:lnTo>
                    <a:pt x="35" y="3"/>
                  </a:lnTo>
                  <a:lnTo>
                    <a:pt x="39" y="5"/>
                  </a:lnTo>
                  <a:lnTo>
                    <a:pt x="43" y="6"/>
                  </a:lnTo>
                  <a:lnTo>
                    <a:pt x="46" y="7"/>
                  </a:lnTo>
                  <a:lnTo>
                    <a:pt x="49" y="8"/>
                  </a:lnTo>
                  <a:lnTo>
                    <a:pt x="52" y="10"/>
                  </a:lnTo>
                  <a:lnTo>
                    <a:pt x="54" y="11"/>
                  </a:lnTo>
                  <a:lnTo>
                    <a:pt x="55" y="14"/>
                  </a:lnTo>
                  <a:lnTo>
                    <a:pt x="57" y="18"/>
                  </a:lnTo>
                  <a:lnTo>
                    <a:pt x="57" y="20"/>
                  </a:lnTo>
                  <a:lnTo>
                    <a:pt x="57" y="22"/>
                  </a:lnTo>
                  <a:lnTo>
                    <a:pt x="57" y="25"/>
                  </a:lnTo>
                  <a:lnTo>
                    <a:pt x="56" y="27"/>
                  </a:lnTo>
                  <a:lnTo>
                    <a:pt x="55" y="30"/>
                  </a:lnTo>
                  <a:lnTo>
                    <a:pt x="54" y="34"/>
                  </a:lnTo>
                  <a:lnTo>
                    <a:pt x="53" y="39"/>
                  </a:lnTo>
                  <a:lnTo>
                    <a:pt x="52" y="45"/>
                  </a:lnTo>
                  <a:lnTo>
                    <a:pt x="51" y="51"/>
                  </a:lnTo>
                  <a:lnTo>
                    <a:pt x="51" y="58"/>
                  </a:lnTo>
                  <a:lnTo>
                    <a:pt x="50" y="66"/>
                  </a:lnTo>
                  <a:lnTo>
                    <a:pt x="49" y="74"/>
                  </a:lnTo>
                  <a:lnTo>
                    <a:pt x="48" y="77"/>
                  </a:lnTo>
                  <a:lnTo>
                    <a:pt x="48" y="80"/>
                  </a:lnTo>
                  <a:lnTo>
                    <a:pt x="48" y="83"/>
                  </a:lnTo>
                  <a:lnTo>
                    <a:pt x="48" y="86"/>
                  </a:lnTo>
                  <a:lnTo>
                    <a:pt x="48" y="90"/>
                  </a:lnTo>
                  <a:lnTo>
                    <a:pt x="48" y="94"/>
                  </a:lnTo>
                  <a:lnTo>
                    <a:pt x="48" y="98"/>
                  </a:lnTo>
                  <a:lnTo>
                    <a:pt x="48" y="103"/>
                  </a:lnTo>
                  <a:lnTo>
                    <a:pt x="48" y="108"/>
                  </a:lnTo>
                  <a:lnTo>
                    <a:pt x="48" y="114"/>
                  </a:lnTo>
                  <a:lnTo>
                    <a:pt x="48" y="120"/>
                  </a:lnTo>
                  <a:lnTo>
                    <a:pt x="48" y="125"/>
                  </a:lnTo>
                  <a:lnTo>
                    <a:pt x="48" y="131"/>
                  </a:lnTo>
                  <a:lnTo>
                    <a:pt x="48" y="138"/>
                  </a:lnTo>
                  <a:lnTo>
                    <a:pt x="48" y="144"/>
                  </a:lnTo>
                  <a:lnTo>
                    <a:pt x="48" y="151"/>
                  </a:lnTo>
                  <a:lnTo>
                    <a:pt x="48" y="159"/>
                  </a:lnTo>
                  <a:lnTo>
                    <a:pt x="48" y="166"/>
                  </a:lnTo>
                  <a:lnTo>
                    <a:pt x="48" y="174"/>
                  </a:lnTo>
                  <a:lnTo>
                    <a:pt x="49" y="182"/>
                  </a:lnTo>
                  <a:lnTo>
                    <a:pt x="49" y="190"/>
                  </a:lnTo>
                  <a:lnTo>
                    <a:pt x="49" y="199"/>
                  </a:lnTo>
                  <a:lnTo>
                    <a:pt x="49" y="208"/>
                  </a:lnTo>
                  <a:lnTo>
                    <a:pt x="49" y="217"/>
                  </a:lnTo>
                  <a:lnTo>
                    <a:pt x="50" y="227"/>
                  </a:lnTo>
                  <a:lnTo>
                    <a:pt x="50" y="237"/>
                  </a:lnTo>
                  <a:lnTo>
                    <a:pt x="50" y="247"/>
                  </a:lnTo>
                  <a:lnTo>
                    <a:pt x="50" y="257"/>
                  </a:lnTo>
                  <a:lnTo>
                    <a:pt x="50" y="268"/>
                  </a:lnTo>
                  <a:lnTo>
                    <a:pt x="51" y="279"/>
                  </a:lnTo>
                  <a:lnTo>
                    <a:pt x="51" y="290"/>
                  </a:lnTo>
                  <a:lnTo>
                    <a:pt x="51" y="302"/>
                  </a:lnTo>
                  <a:lnTo>
                    <a:pt x="51" y="313"/>
                  </a:lnTo>
                  <a:lnTo>
                    <a:pt x="52" y="325"/>
                  </a:lnTo>
                  <a:lnTo>
                    <a:pt x="52" y="336"/>
                  </a:lnTo>
                  <a:lnTo>
                    <a:pt x="52" y="347"/>
                  </a:lnTo>
                  <a:lnTo>
                    <a:pt x="52" y="358"/>
                  </a:lnTo>
                  <a:lnTo>
                    <a:pt x="52" y="368"/>
                  </a:lnTo>
                  <a:lnTo>
                    <a:pt x="52" y="377"/>
                  </a:lnTo>
                  <a:lnTo>
                    <a:pt x="52" y="387"/>
                  </a:lnTo>
                  <a:lnTo>
                    <a:pt x="52" y="396"/>
                  </a:lnTo>
                  <a:lnTo>
                    <a:pt x="52" y="405"/>
                  </a:lnTo>
                  <a:lnTo>
                    <a:pt x="52" y="413"/>
                  </a:lnTo>
                  <a:lnTo>
                    <a:pt x="52" y="421"/>
                  </a:lnTo>
                  <a:lnTo>
                    <a:pt x="52" y="429"/>
                  </a:lnTo>
                  <a:lnTo>
                    <a:pt x="52" y="437"/>
                  </a:lnTo>
                  <a:lnTo>
                    <a:pt x="52" y="444"/>
                  </a:lnTo>
                  <a:lnTo>
                    <a:pt x="51" y="451"/>
                  </a:lnTo>
                  <a:lnTo>
                    <a:pt x="51" y="457"/>
                  </a:lnTo>
                  <a:lnTo>
                    <a:pt x="51" y="464"/>
                  </a:lnTo>
                  <a:lnTo>
                    <a:pt x="51" y="470"/>
                  </a:lnTo>
                  <a:lnTo>
                    <a:pt x="51" y="475"/>
                  </a:lnTo>
                  <a:lnTo>
                    <a:pt x="50" y="480"/>
                  </a:lnTo>
                  <a:lnTo>
                    <a:pt x="50" y="485"/>
                  </a:lnTo>
                  <a:lnTo>
                    <a:pt x="50" y="490"/>
                  </a:lnTo>
                  <a:lnTo>
                    <a:pt x="49" y="494"/>
                  </a:lnTo>
                  <a:lnTo>
                    <a:pt x="49" y="498"/>
                  </a:lnTo>
                  <a:lnTo>
                    <a:pt x="49" y="502"/>
                  </a:lnTo>
                  <a:lnTo>
                    <a:pt x="48" y="506"/>
                  </a:lnTo>
                  <a:lnTo>
                    <a:pt x="48" y="509"/>
                  </a:lnTo>
                  <a:lnTo>
                    <a:pt x="48" y="511"/>
                  </a:lnTo>
                  <a:lnTo>
                    <a:pt x="47" y="514"/>
                  </a:lnTo>
                  <a:lnTo>
                    <a:pt x="47" y="516"/>
                  </a:lnTo>
                  <a:lnTo>
                    <a:pt x="46" y="517"/>
                  </a:lnTo>
                  <a:lnTo>
                    <a:pt x="44" y="523"/>
                  </a:lnTo>
                  <a:lnTo>
                    <a:pt x="43" y="528"/>
                  </a:lnTo>
                  <a:lnTo>
                    <a:pt x="41" y="533"/>
                  </a:lnTo>
                  <a:lnTo>
                    <a:pt x="39" y="537"/>
                  </a:lnTo>
                  <a:lnTo>
                    <a:pt x="38" y="539"/>
                  </a:lnTo>
                  <a:lnTo>
                    <a:pt x="36" y="542"/>
                  </a:lnTo>
                  <a:lnTo>
                    <a:pt x="35" y="543"/>
                  </a:lnTo>
                  <a:lnTo>
                    <a:pt x="34" y="543"/>
                  </a:lnTo>
                  <a:lnTo>
                    <a:pt x="33" y="542"/>
                  </a:lnTo>
                  <a:lnTo>
                    <a:pt x="32" y="541"/>
                  </a:lnTo>
                  <a:lnTo>
                    <a:pt x="30" y="539"/>
                  </a:lnTo>
                  <a:lnTo>
                    <a:pt x="29" y="536"/>
                  </a:lnTo>
                  <a:lnTo>
                    <a:pt x="27" y="533"/>
                  </a:lnTo>
                  <a:lnTo>
                    <a:pt x="24" y="529"/>
                  </a:lnTo>
                  <a:lnTo>
                    <a:pt x="22" y="525"/>
                  </a:lnTo>
                  <a:lnTo>
                    <a:pt x="21" y="520"/>
                  </a:lnTo>
                  <a:lnTo>
                    <a:pt x="19" y="514"/>
                  </a:lnTo>
                  <a:lnTo>
                    <a:pt x="17" y="509"/>
                  </a:lnTo>
                  <a:lnTo>
                    <a:pt x="16" y="504"/>
                  </a:lnTo>
                  <a:lnTo>
                    <a:pt x="15" y="500"/>
                  </a:lnTo>
                  <a:lnTo>
                    <a:pt x="14" y="497"/>
                  </a:lnTo>
                  <a:lnTo>
                    <a:pt x="14" y="494"/>
                  </a:lnTo>
                  <a:lnTo>
                    <a:pt x="13" y="491"/>
                  </a:lnTo>
                  <a:lnTo>
                    <a:pt x="13" y="489"/>
                  </a:lnTo>
                  <a:lnTo>
                    <a:pt x="13" y="487"/>
                  </a:lnTo>
                  <a:lnTo>
                    <a:pt x="14" y="484"/>
                  </a:lnTo>
                  <a:lnTo>
                    <a:pt x="14" y="481"/>
                  </a:lnTo>
                  <a:lnTo>
                    <a:pt x="15" y="477"/>
                  </a:lnTo>
                  <a:lnTo>
                    <a:pt x="15" y="473"/>
                  </a:lnTo>
                  <a:lnTo>
                    <a:pt x="16" y="468"/>
                  </a:lnTo>
                  <a:lnTo>
                    <a:pt x="17" y="462"/>
                  </a:lnTo>
                  <a:lnTo>
                    <a:pt x="18" y="456"/>
                  </a:lnTo>
                  <a:lnTo>
                    <a:pt x="19" y="449"/>
                  </a:lnTo>
                  <a:lnTo>
                    <a:pt x="20" y="442"/>
                  </a:lnTo>
                  <a:lnTo>
                    <a:pt x="20" y="434"/>
                  </a:lnTo>
                  <a:lnTo>
                    <a:pt x="20" y="425"/>
                  </a:lnTo>
                  <a:lnTo>
                    <a:pt x="20" y="416"/>
                  </a:lnTo>
                  <a:lnTo>
                    <a:pt x="21" y="405"/>
                  </a:lnTo>
                  <a:lnTo>
                    <a:pt x="21" y="399"/>
                  </a:lnTo>
                  <a:lnTo>
                    <a:pt x="21" y="393"/>
                  </a:lnTo>
                  <a:lnTo>
                    <a:pt x="21" y="387"/>
                  </a:lnTo>
                  <a:lnTo>
                    <a:pt x="21" y="381"/>
                  </a:lnTo>
                  <a:lnTo>
                    <a:pt x="21" y="374"/>
                  </a:lnTo>
                  <a:lnTo>
                    <a:pt x="21" y="366"/>
                  </a:lnTo>
                  <a:lnTo>
                    <a:pt x="21" y="359"/>
                  </a:lnTo>
                  <a:lnTo>
                    <a:pt x="21" y="350"/>
                  </a:lnTo>
                  <a:lnTo>
                    <a:pt x="21" y="341"/>
                  </a:lnTo>
                  <a:lnTo>
                    <a:pt x="21" y="332"/>
                  </a:lnTo>
                  <a:lnTo>
                    <a:pt x="21" y="322"/>
                  </a:lnTo>
                  <a:lnTo>
                    <a:pt x="21" y="312"/>
                  </a:lnTo>
                  <a:lnTo>
                    <a:pt x="21" y="302"/>
                  </a:lnTo>
                  <a:lnTo>
                    <a:pt x="21" y="291"/>
                  </a:lnTo>
                  <a:lnTo>
                    <a:pt x="21" y="279"/>
                  </a:lnTo>
                  <a:lnTo>
                    <a:pt x="21" y="267"/>
                  </a:lnTo>
                  <a:lnTo>
                    <a:pt x="21" y="255"/>
                  </a:lnTo>
                  <a:lnTo>
                    <a:pt x="21" y="242"/>
                  </a:lnTo>
                  <a:lnTo>
                    <a:pt x="21" y="228"/>
                  </a:lnTo>
                  <a:lnTo>
                    <a:pt x="21" y="214"/>
                  </a:lnTo>
                  <a:lnTo>
                    <a:pt x="21" y="201"/>
                  </a:lnTo>
                  <a:lnTo>
                    <a:pt x="21" y="187"/>
                  </a:lnTo>
                  <a:lnTo>
                    <a:pt x="21" y="175"/>
                  </a:lnTo>
                  <a:lnTo>
                    <a:pt x="21" y="162"/>
                  </a:lnTo>
                  <a:lnTo>
                    <a:pt x="21" y="151"/>
                  </a:lnTo>
                  <a:lnTo>
                    <a:pt x="20" y="140"/>
                  </a:lnTo>
                  <a:lnTo>
                    <a:pt x="20" y="129"/>
                  </a:lnTo>
                  <a:lnTo>
                    <a:pt x="20" y="119"/>
                  </a:lnTo>
                  <a:lnTo>
                    <a:pt x="20" y="109"/>
                  </a:lnTo>
                  <a:lnTo>
                    <a:pt x="20" y="100"/>
                  </a:lnTo>
                  <a:lnTo>
                    <a:pt x="20" y="92"/>
                  </a:lnTo>
                  <a:lnTo>
                    <a:pt x="20" y="84"/>
                  </a:lnTo>
                  <a:lnTo>
                    <a:pt x="19" y="77"/>
                  </a:lnTo>
                  <a:lnTo>
                    <a:pt x="19" y="71"/>
                  </a:lnTo>
                  <a:lnTo>
                    <a:pt x="19" y="65"/>
                  </a:lnTo>
                  <a:lnTo>
                    <a:pt x="18" y="60"/>
                  </a:lnTo>
                  <a:lnTo>
                    <a:pt x="18" y="55"/>
                  </a:lnTo>
                  <a:lnTo>
                    <a:pt x="17" y="51"/>
                  </a:lnTo>
                  <a:lnTo>
                    <a:pt x="17" y="47"/>
                  </a:lnTo>
                  <a:lnTo>
                    <a:pt x="16" y="43"/>
                  </a:lnTo>
                  <a:lnTo>
                    <a:pt x="15" y="39"/>
                  </a:lnTo>
                  <a:lnTo>
                    <a:pt x="14" y="36"/>
                  </a:lnTo>
                  <a:lnTo>
                    <a:pt x="14" y="33"/>
                  </a:lnTo>
                  <a:lnTo>
                    <a:pt x="13" y="30"/>
                  </a:lnTo>
                  <a:lnTo>
                    <a:pt x="11" y="25"/>
                  </a:lnTo>
                  <a:lnTo>
                    <a:pt x="9" y="21"/>
                  </a:lnTo>
                  <a:lnTo>
                    <a:pt x="8" y="17"/>
                  </a:lnTo>
                  <a:lnTo>
                    <a:pt x="6" y="15"/>
                  </a:lnTo>
                  <a:lnTo>
                    <a:pt x="4" y="13"/>
                  </a:lnTo>
                  <a:lnTo>
                    <a:pt x="3" y="12"/>
                  </a:lnTo>
                  <a:lnTo>
                    <a:pt x="1" y="10"/>
                  </a:lnTo>
                  <a:lnTo>
                    <a:pt x="1" y="9"/>
                  </a:lnTo>
                  <a:lnTo>
                    <a:pt x="0" y="7"/>
                  </a:lnTo>
                  <a:lnTo>
                    <a:pt x="0" y="6"/>
                  </a:lnTo>
                  <a:lnTo>
                    <a:pt x="0" y="5"/>
                  </a:lnTo>
                  <a:lnTo>
                    <a:pt x="1" y="4"/>
                  </a:lnTo>
                  <a:lnTo>
                    <a:pt x="1" y="4"/>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19" name="Freeform 21"/>
            <p:cNvSpPr/>
            <p:nvPr/>
          </p:nvSpPr>
          <p:spPr bwMode="auto">
            <a:xfrm>
              <a:off x="2768600" y="1427163"/>
              <a:ext cx="103188" cy="196850"/>
            </a:xfrm>
            <a:custGeom>
              <a:avLst/>
              <a:gdLst>
                <a:gd name="T0" fmla="*/ 17 w 65"/>
                <a:gd name="T1" fmla="*/ 58 h 124"/>
                <a:gd name="T2" fmla="*/ 12 w 65"/>
                <a:gd name="T3" fmla="*/ 45 h 124"/>
                <a:gd name="T4" fmla="*/ 7 w 65"/>
                <a:gd name="T5" fmla="*/ 33 h 124"/>
                <a:gd name="T6" fmla="*/ 4 w 65"/>
                <a:gd name="T7" fmla="*/ 22 h 124"/>
                <a:gd name="T8" fmla="*/ 2 w 65"/>
                <a:gd name="T9" fmla="*/ 14 h 124"/>
                <a:gd name="T10" fmla="*/ 0 w 65"/>
                <a:gd name="T11" fmla="*/ 8 h 124"/>
                <a:gd name="T12" fmla="*/ 0 w 65"/>
                <a:gd name="T13" fmla="*/ 4 h 124"/>
                <a:gd name="T14" fmla="*/ 0 w 65"/>
                <a:gd name="T15" fmla="*/ 1 h 124"/>
                <a:gd name="T16" fmla="*/ 1 w 65"/>
                <a:gd name="T17" fmla="*/ 0 h 124"/>
                <a:gd name="T18" fmla="*/ 5 w 65"/>
                <a:gd name="T19" fmla="*/ 0 h 124"/>
                <a:gd name="T20" fmla="*/ 10 w 65"/>
                <a:gd name="T21" fmla="*/ 2 h 124"/>
                <a:gd name="T22" fmla="*/ 16 w 65"/>
                <a:gd name="T23" fmla="*/ 5 h 124"/>
                <a:gd name="T24" fmla="*/ 23 w 65"/>
                <a:gd name="T25" fmla="*/ 11 h 124"/>
                <a:gd name="T26" fmla="*/ 30 w 65"/>
                <a:gd name="T27" fmla="*/ 19 h 124"/>
                <a:gd name="T28" fmla="*/ 38 w 65"/>
                <a:gd name="T29" fmla="*/ 30 h 124"/>
                <a:gd name="T30" fmla="*/ 47 w 65"/>
                <a:gd name="T31" fmla="*/ 43 h 124"/>
                <a:gd name="T32" fmla="*/ 56 w 65"/>
                <a:gd name="T33" fmla="*/ 60 h 124"/>
                <a:gd name="T34" fmla="*/ 62 w 65"/>
                <a:gd name="T35" fmla="*/ 76 h 124"/>
                <a:gd name="T36" fmla="*/ 65 w 65"/>
                <a:gd name="T37" fmla="*/ 89 h 124"/>
                <a:gd name="T38" fmla="*/ 65 w 65"/>
                <a:gd name="T39" fmla="*/ 101 h 124"/>
                <a:gd name="T40" fmla="*/ 63 w 65"/>
                <a:gd name="T41" fmla="*/ 110 h 124"/>
                <a:gd name="T42" fmla="*/ 59 w 65"/>
                <a:gd name="T43" fmla="*/ 117 h 124"/>
                <a:gd name="T44" fmla="*/ 56 w 65"/>
                <a:gd name="T45" fmla="*/ 121 h 124"/>
                <a:gd name="T46" fmla="*/ 53 w 65"/>
                <a:gd name="T47" fmla="*/ 124 h 124"/>
                <a:gd name="T48" fmla="*/ 51 w 65"/>
                <a:gd name="T49" fmla="*/ 124 h 124"/>
                <a:gd name="T50" fmla="*/ 50 w 65"/>
                <a:gd name="T51" fmla="*/ 123 h 124"/>
                <a:gd name="T52" fmla="*/ 47 w 65"/>
                <a:gd name="T53" fmla="*/ 120 h 124"/>
                <a:gd name="T54" fmla="*/ 43 w 65"/>
                <a:gd name="T55" fmla="*/ 114 h 124"/>
                <a:gd name="T56" fmla="*/ 39 w 65"/>
                <a:gd name="T57" fmla="*/ 107 h 124"/>
                <a:gd name="T58" fmla="*/ 34 w 65"/>
                <a:gd name="T59" fmla="*/ 97 h 124"/>
                <a:gd name="T60" fmla="*/ 29 w 65"/>
                <a:gd name="T61" fmla="*/ 86 h 124"/>
                <a:gd name="T62" fmla="*/ 23 w 65"/>
                <a:gd name="T63" fmla="*/ 73 h 124"/>
                <a:gd name="T64" fmla="*/ 20 w 65"/>
                <a:gd name="T65" fmla="*/ 6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 h="124">
                  <a:moveTo>
                    <a:pt x="20" y="65"/>
                  </a:moveTo>
                  <a:lnTo>
                    <a:pt x="17" y="58"/>
                  </a:lnTo>
                  <a:lnTo>
                    <a:pt x="14" y="51"/>
                  </a:lnTo>
                  <a:lnTo>
                    <a:pt x="12" y="45"/>
                  </a:lnTo>
                  <a:lnTo>
                    <a:pt x="9" y="39"/>
                  </a:lnTo>
                  <a:lnTo>
                    <a:pt x="7" y="33"/>
                  </a:lnTo>
                  <a:lnTo>
                    <a:pt x="6" y="27"/>
                  </a:lnTo>
                  <a:lnTo>
                    <a:pt x="4" y="22"/>
                  </a:lnTo>
                  <a:lnTo>
                    <a:pt x="3" y="18"/>
                  </a:lnTo>
                  <a:lnTo>
                    <a:pt x="2" y="14"/>
                  </a:lnTo>
                  <a:lnTo>
                    <a:pt x="1" y="11"/>
                  </a:lnTo>
                  <a:lnTo>
                    <a:pt x="0" y="8"/>
                  </a:lnTo>
                  <a:lnTo>
                    <a:pt x="0" y="6"/>
                  </a:lnTo>
                  <a:lnTo>
                    <a:pt x="0" y="4"/>
                  </a:lnTo>
                  <a:lnTo>
                    <a:pt x="0" y="2"/>
                  </a:lnTo>
                  <a:lnTo>
                    <a:pt x="0" y="1"/>
                  </a:lnTo>
                  <a:lnTo>
                    <a:pt x="0" y="1"/>
                  </a:lnTo>
                  <a:lnTo>
                    <a:pt x="1" y="0"/>
                  </a:lnTo>
                  <a:lnTo>
                    <a:pt x="3" y="0"/>
                  </a:lnTo>
                  <a:lnTo>
                    <a:pt x="5" y="0"/>
                  </a:lnTo>
                  <a:lnTo>
                    <a:pt x="7" y="0"/>
                  </a:lnTo>
                  <a:lnTo>
                    <a:pt x="10" y="2"/>
                  </a:lnTo>
                  <a:lnTo>
                    <a:pt x="13" y="3"/>
                  </a:lnTo>
                  <a:lnTo>
                    <a:pt x="16" y="5"/>
                  </a:lnTo>
                  <a:lnTo>
                    <a:pt x="20" y="8"/>
                  </a:lnTo>
                  <a:lnTo>
                    <a:pt x="23" y="11"/>
                  </a:lnTo>
                  <a:lnTo>
                    <a:pt x="26" y="14"/>
                  </a:lnTo>
                  <a:lnTo>
                    <a:pt x="30" y="19"/>
                  </a:lnTo>
                  <a:lnTo>
                    <a:pt x="34" y="24"/>
                  </a:lnTo>
                  <a:lnTo>
                    <a:pt x="38" y="30"/>
                  </a:lnTo>
                  <a:lnTo>
                    <a:pt x="43" y="36"/>
                  </a:lnTo>
                  <a:lnTo>
                    <a:pt x="47" y="43"/>
                  </a:lnTo>
                  <a:lnTo>
                    <a:pt x="52" y="51"/>
                  </a:lnTo>
                  <a:lnTo>
                    <a:pt x="56" y="60"/>
                  </a:lnTo>
                  <a:lnTo>
                    <a:pt x="59" y="68"/>
                  </a:lnTo>
                  <a:lnTo>
                    <a:pt x="62" y="76"/>
                  </a:lnTo>
                  <a:lnTo>
                    <a:pt x="64" y="83"/>
                  </a:lnTo>
                  <a:lnTo>
                    <a:pt x="65" y="89"/>
                  </a:lnTo>
                  <a:lnTo>
                    <a:pt x="65" y="95"/>
                  </a:lnTo>
                  <a:lnTo>
                    <a:pt x="65" y="101"/>
                  </a:lnTo>
                  <a:lnTo>
                    <a:pt x="64" y="105"/>
                  </a:lnTo>
                  <a:lnTo>
                    <a:pt x="63" y="110"/>
                  </a:lnTo>
                  <a:lnTo>
                    <a:pt x="61" y="113"/>
                  </a:lnTo>
                  <a:lnTo>
                    <a:pt x="59" y="117"/>
                  </a:lnTo>
                  <a:lnTo>
                    <a:pt x="57" y="119"/>
                  </a:lnTo>
                  <a:lnTo>
                    <a:pt x="56" y="121"/>
                  </a:lnTo>
                  <a:lnTo>
                    <a:pt x="54" y="123"/>
                  </a:lnTo>
                  <a:lnTo>
                    <a:pt x="53" y="124"/>
                  </a:lnTo>
                  <a:lnTo>
                    <a:pt x="52" y="124"/>
                  </a:lnTo>
                  <a:lnTo>
                    <a:pt x="51" y="124"/>
                  </a:lnTo>
                  <a:lnTo>
                    <a:pt x="51" y="124"/>
                  </a:lnTo>
                  <a:lnTo>
                    <a:pt x="50" y="123"/>
                  </a:lnTo>
                  <a:lnTo>
                    <a:pt x="48" y="122"/>
                  </a:lnTo>
                  <a:lnTo>
                    <a:pt x="47" y="120"/>
                  </a:lnTo>
                  <a:lnTo>
                    <a:pt x="45" y="117"/>
                  </a:lnTo>
                  <a:lnTo>
                    <a:pt x="43" y="114"/>
                  </a:lnTo>
                  <a:lnTo>
                    <a:pt x="41" y="111"/>
                  </a:lnTo>
                  <a:lnTo>
                    <a:pt x="39" y="107"/>
                  </a:lnTo>
                  <a:lnTo>
                    <a:pt x="37" y="102"/>
                  </a:lnTo>
                  <a:lnTo>
                    <a:pt x="34" y="97"/>
                  </a:lnTo>
                  <a:lnTo>
                    <a:pt x="32" y="92"/>
                  </a:lnTo>
                  <a:lnTo>
                    <a:pt x="29" y="86"/>
                  </a:lnTo>
                  <a:lnTo>
                    <a:pt x="26" y="79"/>
                  </a:lnTo>
                  <a:lnTo>
                    <a:pt x="23" y="73"/>
                  </a:lnTo>
                  <a:lnTo>
                    <a:pt x="20" y="65"/>
                  </a:lnTo>
                  <a:lnTo>
                    <a:pt x="20" y="65"/>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20" name="Freeform 22"/>
            <p:cNvSpPr/>
            <p:nvPr/>
          </p:nvSpPr>
          <p:spPr bwMode="auto">
            <a:xfrm>
              <a:off x="2311400" y="1409700"/>
              <a:ext cx="209550" cy="387350"/>
            </a:xfrm>
            <a:custGeom>
              <a:avLst/>
              <a:gdLst>
                <a:gd name="T0" fmla="*/ 32 w 132"/>
                <a:gd name="T1" fmla="*/ 228 h 244"/>
                <a:gd name="T2" fmla="*/ 25 w 132"/>
                <a:gd name="T3" fmla="*/ 233 h 244"/>
                <a:gd name="T4" fmla="*/ 18 w 132"/>
                <a:gd name="T5" fmla="*/ 237 h 244"/>
                <a:gd name="T6" fmla="*/ 11 w 132"/>
                <a:gd name="T7" fmla="*/ 241 h 244"/>
                <a:gd name="T8" fmla="*/ 4 w 132"/>
                <a:gd name="T9" fmla="*/ 244 h 244"/>
                <a:gd name="T10" fmla="*/ 1 w 132"/>
                <a:gd name="T11" fmla="*/ 244 h 244"/>
                <a:gd name="T12" fmla="*/ 0 w 132"/>
                <a:gd name="T13" fmla="*/ 241 h 244"/>
                <a:gd name="T14" fmla="*/ 3 w 132"/>
                <a:gd name="T15" fmla="*/ 235 h 244"/>
                <a:gd name="T16" fmla="*/ 9 w 132"/>
                <a:gd name="T17" fmla="*/ 228 h 244"/>
                <a:gd name="T18" fmla="*/ 18 w 132"/>
                <a:gd name="T19" fmla="*/ 220 h 244"/>
                <a:gd name="T20" fmla="*/ 29 w 132"/>
                <a:gd name="T21" fmla="*/ 210 h 244"/>
                <a:gd name="T22" fmla="*/ 39 w 132"/>
                <a:gd name="T23" fmla="*/ 196 h 244"/>
                <a:gd name="T24" fmla="*/ 51 w 132"/>
                <a:gd name="T25" fmla="*/ 180 h 244"/>
                <a:gd name="T26" fmla="*/ 63 w 132"/>
                <a:gd name="T27" fmla="*/ 161 h 244"/>
                <a:gd name="T28" fmla="*/ 73 w 132"/>
                <a:gd name="T29" fmla="*/ 141 h 244"/>
                <a:gd name="T30" fmla="*/ 81 w 132"/>
                <a:gd name="T31" fmla="*/ 119 h 244"/>
                <a:gd name="T32" fmla="*/ 87 w 132"/>
                <a:gd name="T33" fmla="*/ 95 h 244"/>
                <a:gd name="T34" fmla="*/ 90 w 132"/>
                <a:gd name="T35" fmla="*/ 69 h 244"/>
                <a:gd name="T36" fmla="*/ 91 w 132"/>
                <a:gd name="T37" fmla="*/ 57 h 244"/>
                <a:gd name="T38" fmla="*/ 92 w 132"/>
                <a:gd name="T39" fmla="*/ 47 h 244"/>
                <a:gd name="T40" fmla="*/ 92 w 132"/>
                <a:gd name="T41" fmla="*/ 37 h 244"/>
                <a:gd name="T42" fmla="*/ 92 w 132"/>
                <a:gd name="T43" fmla="*/ 30 h 244"/>
                <a:gd name="T44" fmla="*/ 91 w 132"/>
                <a:gd name="T45" fmla="*/ 23 h 244"/>
                <a:gd name="T46" fmla="*/ 91 w 132"/>
                <a:gd name="T47" fmla="*/ 19 h 244"/>
                <a:gd name="T48" fmla="*/ 89 w 132"/>
                <a:gd name="T49" fmla="*/ 16 h 244"/>
                <a:gd name="T50" fmla="*/ 88 w 132"/>
                <a:gd name="T51" fmla="*/ 14 h 244"/>
                <a:gd name="T52" fmla="*/ 85 w 132"/>
                <a:gd name="T53" fmla="*/ 12 h 244"/>
                <a:gd name="T54" fmla="*/ 83 w 132"/>
                <a:gd name="T55" fmla="*/ 9 h 244"/>
                <a:gd name="T56" fmla="*/ 82 w 132"/>
                <a:gd name="T57" fmla="*/ 7 h 244"/>
                <a:gd name="T58" fmla="*/ 83 w 132"/>
                <a:gd name="T59" fmla="*/ 4 h 244"/>
                <a:gd name="T60" fmla="*/ 87 w 132"/>
                <a:gd name="T61" fmla="*/ 1 h 244"/>
                <a:gd name="T62" fmla="*/ 90 w 132"/>
                <a:gd name="T63" fmla="*/ 0 h 244"/>
                <a:gd name="T64" fmla="*/ 95 w 132"/>
                <a:gd name="T65" fmla="*/ 0 h 244"/>
                <a:gd name="T66" fmla="*/ 106 w 132"/>
                <a:gd name="T67" fmla="*/ 1 h 244"/>
                <a:gd name="T68" fmla="*/ 117 w 132"/>
                <a:gd name="T69" fmla="*/ 4 h 244"/>
                <a:gd name="T70" fmla="*/ 127 w 132"/>
                <a:gd name="T71" fmla="*/ 12 h 244"/>
                <a:gd name="T72" fmla="*/ 132 w 132"/>
                <a:gd name="T73" fmla="*/ 21 h 244"/>
                <a:gd name="T74" fmla="*/ 132 w 132"/>
                <a:gd name="T75" fmla="*/ 24 h 244"/>
                <a:gd name="T76" fmla="*/ 132 w 132"/>
                <a:gd name="T77" fmla="*/ 28 h 244"/>
                <a:gd name="T78" fmla="*/ 131 w 132"/>
                <a:gd name="T79" fmla="*/ 41 h 244"/>
                <a:gd name="T80" fmla="*/ 129 w 132"/>
                <a:gd name="T81" fmla="*/ 56 h 244"/>
                <a:gd name="T82" fmla="*/ 127 w 132"/>
                <a:gd name="T83" fmla="*/ 74 h 244"/>
                <a:gd name="T84" fmla="*/ 123 w 132"/>
                <a:gd name="T85" fmla="*/ 94 h 244"/>
                <a:gd name="T86" fmla="*/ 116 w 132"/>
                <a:gd name="T87" fmla="*/ 114 h 244"/>
                <a:gd name="T88" fmla="*/ 107 w 132"/>
                <a:gd name="T89" fmla="*/ 135 h 244"/>
                <a:gd name="T90" fmla="*/ 95 w 132"/>
                <a:gd name="T91" fmla="*/ 156 h 244"/>
                <a:gd name="T92" fmla="*/ 82 w 132"/>
                <a:gd name="T93" fmla="*/ 178 h 244"/>
                <a:gd name="T94" fmla="*/ 68 w 132"/>
                <a:gd name="T95" fmla="*/ 196 h 244"/>
                <a:gd name="T96" fmla="*/ 52 w 132"/>
                <a:gd name="T97" fmla="*/ 211 h 244"/>
                <a:gd name="T98" fmla="*/ 36 w 132"/>
                <a:gd name="T99" fmla="*/ 22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2" h="244">
                  <a:moveTo>
                    <a:pt x="36" y="225"/>
                  </a:moveTo>
                  <a:lnTo>
                    <a:pt x="32" y="228"/>
                  </a:lnTo>
                  <a:lnTo>
                    <a:pt x="28" y="231"/>
                  </a:lnTo>
                  <a:lnTo>
                    <a:pt x="25" y="233"/>
                  </a:lnTo>
                  <a:lnTo>
                    <a:pt x="21" y="235"/>
                  </a:lnTo>
                  <a:lnTo>
                    <a:pt x="18" y="237"/>
                  </a:lnTo>
                  <a:lnTo>
                    <a:pt x="15" y="239"/>
                  </a:lnTo>
                  <a:lnTo>
                    <a:pt x="11" y="241"/>
                  </a:lnTo>
                  <a:lnTo>
                    <a:pt x="7" y="243"/>
                  </a:lnTo>
                  <a:lnTo>
                    <a:pt x="4" y="244"/>
                  </a:lnTo>
                  <a:lnTo>
                    <a:pt x="2" y="244"/>
                  </a:lnTo>
                  <a:lnTo>
                    <a:pt x="1" y="244"/>
                  </a:lnTo>
                  <a:lnTo>
                    <a:pt x="0" y="242"/>
                  </a:lnTo>
                  <a:lnTo>
                    <a:pt x="0" y="241"/>
                  </a:lnTo>
                  <a:lnTo>
                    <a:pt x="1" y="238"/>
                  </a:lnTo>
                  <a:lnTo>
                    <a:pt x="3" y="235"/>
                  </a:lnTo>
                  <a:lnTo>
                    <a:pt x="5" y="232"/>
                  </a:lnTo>
                  <a:lnTo>
                    <a:pt x="9" y="228"/>
                  </a:lnTo>
                  <a:lnTo>
                    <a:pt x="13" y="224"/>
                  </a:lnTo>
                  <a:lnTo>
                    <a:pt x="18" y="220"/>
                  </a:lnTo>
                  <a:lnTo>
                    <a:pt x="23" y="215"/>
                  </a:lnTo>
                  <a:lnTo>
                    <a:pt x="29" y="210"/>
                  </a:lnTo>
                  <a:lnTo>
                    <a:pt x="34" y="203"/>
                  </a:lnTo>
                  <a:lnTo>
                    <a:pt x="39" y="196"/>
                  </a:lnTo>
                  <a:lnTo>
                    <a:pt x="45" y="188"/>
                  </a:lnTo>
                  <a:lnTo>
                    <a:pt x="51" y="180"/>
                  </a:lnTo>
                  <a:lnTo>
                    <a:pt x="57" y="171"/>
                  </a:lnTo>
                  <a:lnTo>
                    <a:pt x="63" y="161"/>
                  </a:lnTo>
                  <a:lnTo>
                    <a:pt x="68" y="151"/>
                  </a:lnTo>
                  <a:lnTo>
                    <a:pt x="73" y="141"/>
                  </a:lnTo>
                  <a:lnTo>
                    <a:pt x="77" y="130"/>
                  </a:lnTo>
                  <a:lnTo>
                    <a:pt x="81" y="119"/>
                  </a:lnTo>
                  <a:lnTo>
                    <a:pt x="84" y="107"/>
                  </a:lnTo>
                  <a:lnTo>
                    <a:pt x="87" y="95"/>
                  </a:lnTo>
                  <a:lnTo>
                    <a:pt x="89" y="82"/>
                  </a:lnTo>
                  <a:lnTo>
                    <a:pt x="90" y="69"/>
                  </a:lnTo>
                  <a:lnTo>
                    <a:pt x="91" y="63"/>
                  </a:lnTo>
                  <a:lnTo>
                    <a:pt x="91" y="57"/>
                  </a:lnTo>
                  <a:lnTo>
                    <a:pt x="91" y="52"/>
                  </a:lnTo>
                  <a:lnTo>
                    <a:pt x="92" y="47"/>
                  </a:lnTo>
                  <a:lnTo>
                    <a:pt x="92" y="42"/>
                  </a:lnTo>
                  <a:lnTo>
                    <a:pt x="92" y="37"/>
                  </a:lnTo>
                  <a:lnTo>
                    <a:pt x="92" y="33"/>
                  </a:lnTo>
                  <a:lnTo>
                    <a:pt x="92" y="30"/>
                  </a:lnTo>
                  <a:lnTo>
                    <a:pt x="92" y="26"/>
                  </a:lnTo>
                  <a:lnTo>
                    <a:pt x="91" y="23"/>
                  </a:lnTo>
                  <a:lnTo>
                    <a:pt x="91" y="21"/>
                  </a:lnTo>
                  <a:lnTo>
                    <a:pt x="91" y="19"/>
                  </a:lnTo>
                  <a:lnTo>
                    <a:pt x="90" y="17"/>
                  </a:lnTo>
                  <a:lnTo>
                    <a:pt x="89" y="16"/>
                  </a:lnTo>
                  <a:lnTo>
                    <a:pt x="89" y="15"/>
                  </a:lnTo>
                  <a:lnTo>
                    <a:pt x="88" y="14"/>
                  </a:lnTo>
                  <a:lnTo>
                    <a:pt x="86" y="13"/>
                  </a:lnTo>
                  <a:lnTo>
                    <a:pt x="85" y="12"/>
                  </a:lnTo>
                  <a:lnTo>
                    <a:pt x="83" y="10"/>
                  </a:lnTo>
                  <a:lnTo>
                    <a:pt x="83" y="9"/>
                  </a:lnTo>
                  <a:lnTo>
                    <a:pt x="82" y="8"/>
                  </a:lnTo>
                  <a:lnTo>
                    <a:pt x="82" y="7"/>
                  </a:lnTo>
                  <a:lnTo>
                    <a:pt x="82" y="5"/>
                  </a:lnTo>
                  <a:lnTo>
                    <a:pt x="83" y="4"/>
                  </a:lnTo>
                  <a:lnTo>
                    <a:pt x="85" y="3"/>
                  </a:lnTo>
                  <a:lnTo>
                    <a:pt x="87" y="1"/>
                  </a:lnTo>
                  <a:lnTo>
                    <a:pt x="89" y="1"/>
                  </a:lnTo>
                  <a:lnTo>
                    <a:pt x="90" y="0"/>
                  </a:lnTo>
                  <a:lnTo>
                    <a:pt x="93" y="0"/>
                  </a:lnTo>
                  <a:lnTo>
                    <a:pt x="95" y="0"/>
                  </a:lnTo>
                  <a:lnTo>
                    <a:pt x="101" y="0"/>
                  </a:lnTo>
                  <a:lnTo>
                    <a:pt x="106" y="1"/>
                  </a:lnTo>
                  <a:lnTo>
                    <a:pt x="112" y="3"/>
                  </a:lnTo>
                  <a:lnTo>
                    <a:pt x="117" y="4"/>
                  </a:lnTo>
                  <a:lnTo>
                    <a:pt x="122" y="8"/>
                  </a:lnTo>
                  <a:lnTo>
                    <a:pt x="127" y="12"/>
                  </a:lnTo>
                  <a:lnTo>
                    <a:pt x="130" y="16"/>
                  </a:lnTo>
                  <a:lnTo>
                    <a:pt x="132" y="21"/>
                  </a:lnTo>
                  <a:lnTo>
                    <a:pt x="132" y="22"/>
                  </a:lnTo>
                  <a:lnTo>
                    <a:pt x="132" y="24"/>
                  </a:lnTo>
                  <a:lnTo>
                    <a:pt x="132" y="26"/>
                  </a:lnTo>
                  <a:lnTo>
                    <a:pt x="132" y="28"/>
                  </a:lnTo>
                  <a:lnTo>
                    <a:pt x="131" y="34"/>
                  </a:lnTo>
                  <a:lnTo>
                    <a:pt x="131" y="41"/>
                  </a:lnTo>
                  <a:lnTo>
                    <a:pt x="130" y="48"/>
                  </a:lnTo>
                  <a:lnTo>
                    <a:pt x="129" y="56"/>
                  </a:lnTo>
                  <a:lnTo>
                    <a:pt x="128" y="64"/>
                  </a:lnTo>
                  <a:lnTo>
                    <a:pt x="127" y="74"/>
                  </a:lnTo>
                  <a:lnTo>
                    <a:pt x="125" y="84"/>
                  </a:lnTo>
                  <a:lnTo>
                    <a:pt x="123" y="94"/>
                  </a:lnTo>
                  <a:lnTo>
                    <a:pt x="119" y="104"/>
                  </a:lnTo>
                  <a:lnTo>
                    <a:pt x="116" y="114"/>
                  </a:lnTo>
                  <a:lnTo>
                    <a:pt x="112" y="125"/>
                  </a:lnTo>
                  <a:lnTo>
                    <a:pt x="107" y="135"/>
                  </a:lnTo>
                  <a:lnTo>
                    <a:pt x="101" y="146"/>
                  </a:lnTo>
                  <a:lnTo>
                    <a:pt x="95" y="156"/>
                  </a:lnTo>
                  <a:lnTo>
                    <a:pt x="89" y="168"/>
                  </a:lnTo>
                  <a:lnTo>
                    <a:pt x="82" y="178"/>
                  </a:lnTo>
                  <a:lnTo>
                    <a:pt x="75" y="187"/>
                  </a:lnTo>
                  <a:lnTo>
                    <a:pt x="68" y="196"/>
                  </a:lnTo>
                  <a:lnTo>
                    <a:pt x="60" y="204"/>
                  </a:lnTo>
                  <a:lnTo>
                    <a:pt x="52" y="211"/>
                  </a:lnTo>
                  <a:lnTo>
                    <a:pt x="44" y="218"/>
                  </a:lnTo>
                  <a:lnTo>
                    <a:pt x="36" y="225"/>
                  </a:lnTo>
                  <a:lnTo>
                    <a:pt x="36" y="225"/>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21" name="Freeform 23"/>
            <p:cNvSpPr/>
            <p:nvPr/>
          </p:nvSpPr>
          <p:spPr bwMode="auto">
            <a:xfrm>
              <a:off x="2497138" y="1439863"/>
              <a:ext cx="138113" cy="255588"/>
            </a:xfrm>
            <a:custGeom>
              <a:avLst/>
              <a:gdLst>
                <a:gd name="T0" fmla="*/ 0 w 87"/>
                <a:gd name="T1" fmla="*/ 160 h 161"/>
                <a:gd name="T2" fmla="*/ 0 w 87"/>
                <a:gd name="T3" fmla="*/ 155 h 161"/>
                <a:gd name="T4" fmla="*/ 3 w 87"/>
                <a:gd name="T5" fmla="*/ 148 h 161"/>
                <a:gd name="T6" fmla="*/ 9 w 87"/>
                <a:gd name="T7" fmla="*/ 139 h 161"/>
                <a:gd name="T8" fmla="*/ 17 w 87"/>
                <a:gd name="T9" fmla="*/ 127 h 161"/>
                <a:gd name="T10" fmla="*/ 25 w 87"/>
                <a:gd name="T11" fmla="*/ 115 h 161"/>
                <a:gd name="T12" fmla="*/ 34 w 87"/>
                <a:gd name="T13" fmla="*/ 98 h 161"/>
                <a:gd name="T14" fmla="*/ 43 w 87"/>
                <a:gd name="T15" fmla="*/ 75 h 161"/>
                <a:gd name="T16" fmla="*/ 50 w 87"/>
                <a:gd name="T17" fmla="*/ 54 h 161"/>
                <a:gd name="T18" fmla="*/ 53 w 87"/>
                <a:gd name="T19" fmla="*/ 39 h 161"/>
                <a:gd name="T20" fmla="*/ 53 w 87"/>
                <a:gd name="T21" fmla="*/ 30 h 161"/>
                <a:gd name="T22" fmla="*/ 52 w 87"/>
                <a:gd name="T23" fmla="*/ 22 h 161"/>
                <a:gd name="T24" fmla="*/ 51 w 87"/>
                <a:gd name="T25" fmla="*/ 14 h 161"/>
                <a:gd name="T26" fmla="*/ 49 w 87"/>
                <a:gd name="T27" fmla="*/ 9 h 161"/>
                <a:gd name="T28" fmla="*/ 48 w 87"/>
                <a:gd name="T29" fmla="*/ 5 h 161"/>
                <a:gd name="T30" fmla="*/ 48 w 87"/>
                <a:gd name="T31" fmla="*/ 3 h 161"/>
                <a:gd name="T32" fmla="*/ 50 w 87"/>
                <a:gd name="T33" fmla="*/ 1 h 161"/>
                <a:gd name="T34" fmla="*/ 54 w 87"/>
                <a:gd name="T35" fmla="*/ 0 h 161"/>
                <a:gd name="T36" fmla="*/ 59 w 87"/>
                <a:gd name="T37" fmla="*/ 1 h 161"/>
                <a:gd name="T38" fmla="*/ 64 w 87"/>
                <a:gd name="T39" fmla="*/ 3 h 161"/>
                <a:gd name="T40" fmla="*/ 71 w 87"/>
                <a:gd name="T41" fmla="*/ 7 h 161"/>
                <a:gd name="T42" fmla="*/ 77 w 87"/>
                <a:gd name="T43" fmla="*/ 12 h 161"/>
                <a:gd name="T44" fmla="*/ 81 w 87"/>
                <a:gd name="T45" fmla="*/ 16 h 161"/>
                <a:gd name="T46" fmla="*/ 85 w 87"/>
                <a:gd name="T47" fmla="*/ 20 h 161"/>
                <a:gd name="T48" fmla="*/ 86 w 87"/>
                <a:gd name="T49" fmla="*/ 25 h 161"/>
                <a:gd name="T50" fmla="*/ 86 w 87"/>
                <a:gd name="T51" fmla="*/ 29 h 161"/>
                <a:gd name="T52" fmla="*/ 85 w 87"/>
                <a:gd name="T53" fmla="*/ 36 h 161"/>
                <a:gd name="T54" fmla="*/ 81 w 87"/>
                <a:gd name="T55" fmla="*/ 46 h 161"/>
                <a:gd name="T56" fmla="*/ 77 w 87"/>
                <a:gd name="T57" fmla="*/ 61 h 161"/>
                <a:gd name="T58" fmla="*/ 71 w 87"/>
                <a:gd name="T59" fmla="*/ 78 h 161"/>
                <a:gd name="T60" fmla="*/ 63 w 87"/>
                <a:gd name="T61" fmla="*/ 95 h 161"/>
                <a:gd name="T62" fmla="*/ 53 w 87"/>
                <a:gd name="T63" fmla="*/ 110 h 161"/>
                <a:gd name="T64" fmla="*/ 41 w 87"/>
                <a:gd name="T65" fmla="*/ 125 h 161"/>
                <a:gd name="T66" fmla="*/ 31 w 87"/>
                <a:gd name="T67" fmla="*/ 137 h 161"/>
                <a:gd name="T68" fmla="*/ 25 w 87"/>
                <a:gd name="T69" fmla="*/ 143 h 161"/>
                <a:gd name="T70" fmla="*/ 19 w 87"/>
                <a:gd name="T71" fmla="*/ 149 h 161"/>
                <a:gd name="T72" fmla="*/ 14 w 87"/>
                <a:gd name="T73" fmla="*/ 154 h 161"/>
                <a:gd name="T74" fmla="*/ 9 w 87"/>
                <a:gd name="T75" fmla="*/ 157 h 161"/>
                <a:gd name="T76" fmla="*/ 5 w 87"/>
                <a:gd name="T77" fmla="*/ 160 h 161"/>
                <a:gd name="T78" fmla="*/ 3 w 87"/>
                <a:gd name="T79" fmla="*/ 161 h 161"/>
                <a:gd name="T80" fmla="*/ 1 w 87"/>
                <a:gd name="T81" fmla="*/ 161 h 161"/>
                <a:gd name="T82" fmla="*/ 0 w 87"/>
                <a:gd name="T83"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 h="161">
                  <a:moveTo>
                    <a:pt x="0" y="161"/>
                  </a:moveTo>
                  <a:lnTo>
                    <a:pt x="0" y="160"/>
                  </a:lnTo>
                  <a:lnTo>
                    <a:pt x="0" y="158"/>
                  </a:lnTo>
                  <a:lnTo>
                    <a:pt x="0" y="155"/>
                  </a:lnTo>
                  <a:lnTo>
                    <a:pt x="1" y="152"/>
                  </a:lnTo>
                  <a:lnTo>
                    <a:pt x="3" y="148"/>
                  </a:lnTo>
                  <a:lnTo>
                    <a:pt x="5" y="144"/>
                  </a:lnTo>
                  <a:lnTo>
                    <a:pt x="9" y="139"/>
                  </a:lnTo>
                  <a:lnTo>
                    <a:pt x="13" y="133"/>
                  </a:lnTo>
                  <a:lnTo>
                    <a:pt x="17" y="127"/>
                  </a:lnTo>
                  <a:lnTo>
                    <a:pt x="21" y="121"/>
                  </a:lnTo>
                  <a:lnTo>
                    <a:pt x="25" y="115"/>
                  </a:lnTo>
                  <a:lnTo>
                    <a:pt x="28" y="109"/>
                  </a:lnTo>
                  <a:lnTo>
                    <a:pt x="34" y="98"/>
                  </a:lnTo>
                  <a:lnTo>
                    <a:pt x="40" y="86"/>
                  </a:lnTo>
                  <a:lnTo>
                    <a:pt x="43" y="75"/>
                  </a:lnTo>
                  <a:lnTo>
                    <a:pt x="47" y="64"/>
                  </a:lnTo>
                  <a:lnTo>
                    <a:pt x="50" y="54"/>
                  </a:lnTo>
                  <a:lnTo>
                    <a:pt x="52" y="43"/>
                  </a:lnTo>
                  <a:lnTo>
                    <a:pt x="53" y="39"/>
                  </a:lnTo>
                  <a:lnTo>
                    <a:pt x="53" y="34"/>
                  </a:lnTo>
                  <a:lnTo>
                    <a:pt x="53" y="30"/>
                  </a:lnTo>
                  <a:lnTo>
                    <a:pt x="53" y="26"/>
                  </a:lnTo>
                  <a:lnTo>
                    <a:pt x="52" y="22"/>
                  </a:lnTo>
                  <a:lnTo>
                    <a:pt x="51" y="18"/>
                  </a:lnTo>
                  <a:lnTo>
                    <a:pt x="51" y="14"/>
                  </a:lnTo>
                  <a:lnTo>
                    <a:pt x="50" y="11"/>
                  </a:lnTo>
                  <a:lnTo>
                    <a:pt x="49" y="9"/>
                  </a:lnTo>
                  <a:lnTo>
                    <a:pt x="48" y="7"/>
                  </a:lnTo>
                  <a:lnTo>
                    <a:pt x="48" y="5"/>
                  </a:lnTo>
                  <a:lnTo>
                    <a:pt x="48" y="4"/>
                  </a:lnTo>
                  <a:lnTo>
                    <a:pt x="48" y="3"/>
                  </a:lnTo>
                  <a:lnTo>
                    <a:pt x="49" y="1"/>
                  </a:lnTo>
                  <a:lnTo>
                    <a:pt x="50" y="1"/>
                  </a:lnTo>
                  <a:lnTo>
                    <a:pt x="52" y="0"/>
                  </a:lnTo>
                  <a:lnTo>
                    <a:pt x="54" y="0"/>
                  </a:lnTo>
                  <a:lnTo>
                    <a:pt x="56" y="0"/>
                  </a:lnTo>
                  <a:lnTo>
                    <a:pt x="59" y="1"/>
                  </a:lnTo>
                  <a:lnTo>
                    <a:pt x="61" y="2"/>
                  </a:lnTo>
                  <a:lnTo>
                    <a:pt x="64" y="3"/>
                  </a:lnTo>
                  <a:lnTo>
                    <a:pt x="67" y="5"/>
                  </a:lnTo>
                  <a:lnTo>
                    <a:pt x="71" y="7"/>
                  </a:lnTo>
                  <a:lnTo>
                    <a:pt x="74" y="9"/>
                  </a:lnTo>
                  <a:lnTo>
                    <a:pt x="77" y="12"/>
                  </a:lnTo>
                  <a:lnTo>
                    <a:pt x="79" y="14"/>
                  </a:lnTo>
                  <a:lnTo>
                    <a:pt x="81" y="16"/>
                  </a:lnTo>
                  <a:lnTo>
                    <a:pt x="83" y="18"/>
                  </a:lnTo>
                  <a:lnTo>
                    <a:pt x="85" y="20"/>
                  </a:lnTo>
                  <a:lnTo>
                    <a:pt x="86" y="23"/>
                  </a:lnTo>
                  <a:lnTo>
                    <a:pt x="86" y="25"/>
                  </a:lnTo>
                  <a:lnTo>
                    <a:pt x="87" y="27"/>
                  </a:lnTo>
                  <a:lnTo>
                    <a:pt x="86" y="29"/>
                  </a:lnTo>
                  <a:lnTo>
                    <a:pt x="86" y="32"/>
                  </a:lnTo>
                  <a:lnTo>
                    <a:pt x="85" y="36"/>
                  </a:lnTo>
                  <a:lnTo>
                    <a:pt x="83" y="41"/>
                  </a:lnTo>
                  <a:lnTo>
                    <a:pt x="81" y="46"/>
                  </a:lnTo>
                  <a:lnTo>
                    <a:pt x="79" y="53"/>
                  </a:lnTo>
                  <a:lnTo>
                    <a:pt x="77" y="61"/>
                  </a:lnTo>
                  <a:lnTo>
                    <a:pt x="74" y="69"/>
                  </a:lnTo>
                  <a:lnTo>
                    <a:pt x="71" y="78"/>
                  </a:lnTo>
                  <a:lnTo>
                    <a:pt x="67" y="86"/>
                  </a:lnTo>
                  <a:lnTo>
                    <a:pt x="63" y="95"/>
                  </a:lnTo>
                  <a:lnTo>
                    <a:pt x="58" y="103"/>
                  </a:lnTo>
                  <a:lnTo>
                    <a:pt x="53" y="110"/>
                  </a:lnTo>
                  <a:lnTo>
                    <a:pt x="47" y="118"/>
                  </a:lnTo>
                  <a:lnTo>
                    <a:pt x="41" y="125"/>
                  </a:lnTo>
                  <a:lnTo>
                    <a:pt x="35" y="133"/>
                  </a:lnTo>
                  <a:lnTo>
                    <a:pt x="31" y="137"/>
                  </a:lnTo>
                  <a:lnTo>
                    <a:pt x="28" y="140"/>
                  </a:lnTo>
                  <a:lnTo>
                    <a:pt x="25" y="143"/>
                  </a:lnTo>
                  <a:lnTo>
                    <a:pt x="22" y="147"/>
                  </a:lnTo>
                  <a:lnTo>
                    <a:pt x="19" y="149"/>
                  </a:lnTo>
                  <a:lnTo>
                    <a:pt x="16" y="152"/>
                  </a:lnTo>
                  <a:lnTo>
                    <a:pt x="14" y="154"/>
                  </a:lnTo>
                  <a:lnTo>
                    <a:pt x="11" y="156"/>
                  </a:lnTo>
                  <a:lnTo>
                    <a:pt x="9" y="157"/>
                  </a:lnTo>
                  <a:lnTo>
                    <a:pt x="7" y="159"/>
                  </a:lnTo>
                  <a:lnTo>
                    <a:pt x="5" y="160"/>
                  </a:lnTo>
                  <a:lnTo>
                    <a:pt x="4" y="161"/>
                  </a:lnTo>
                  <a:lnTo>
                    <a:pt x="3" y="161"/>
                  </a:lnTo>
                  <a:lnTo>
                    <a:pt x="2" y="161"/>
                  </a:lnTo>
                  <a:lnTo>
                    <a:pt x="1" y="161"/>
                  </a:lnTo>
                  <a:lnTo>
                    <a:pt x="0" y="161"/>
                  </a:lnTo>
                  <a:lnTo>
                    <a:pt x="0" y="161"/>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22" name="Freeform 24"/>
            <p:cNvSpPr/>
            <p:nvPr/>
          </p:nvSpPr>
          <p:spPr bwMode="auto">
            <a:xfrm>
              <a:off x="2489200" y="1277938"/>
              <a:ext cx="428625" cy="84138"/>
            </a:xfrm>
            <a:custGeom>
              <a:avLst/>
              <a:gdLst>
                <a:gd name="T0" fmla="*/ 197 w 270"/>
                <a:gd name="T1" fmla="*/ 6 h 53"/>
                <a:gd name="T2" fmla="*/ 208 w 270"/>
                <a:gd name="T3" fmla="*/ 5 h 53"/>
                <a:gd name="T4" fmla="*/ 218 w 270"/>
                <a:gd name="T5" fmla="*/ 3 h 53"/>
                <a:gd name="T6" fmla="*/ 230 w 270"/>
                <a:gd name="T7" fmla="*/ 2 h 53"/>
                <a:gd name="T8" fmla="*/ 244 w 270"/>
                <a:gd name="T9" fmla="*/ 1 h 53"/>
                <a:gd name="T10" fmla="*/ 255 w 270"/>
                <a:gd name="T11" fmla="*/ 0 h 53"/>
                <a:gd name="T12" fmla="*/ 262 w 270"/>
                <a:gd name="T13" fmla="*/ 1 h 53"/>
                <a:gd name="T14" fmla="*/ 266 w 270"/>
                <a:gd name="T15" fmla="*/ 2 h 53"/>
                <a:gd name="T16" fmla="*/ 269 w 270"/>
                <a:gd name="T17" fmla="*/ 4 h 53"/>
                <a:gd name="T18" fmla="*/ 270 w 270"/>
                <a:gd name="T19" fmla="*/ 7 h 53"/>
                <a:gd name="T20" fmla="*/ 269 w 270"/>
                <a:gd name="T21" fmla="*/ 11 h 53"/>
                <a:gd name="T22" fmla="*/ 268 w 270"/>
                <a:gd name="T23" fmla="*/ 14 h 53"/>
                <a:gd name="T24" fmla="*/ 265 w 270"/>
                <a:gd name="T25" fmla="*/ 18 h 53"/>
                <a:gd name="T26" fmla="*/ 260 w 270"/>
                <a:gd name="T27" fmla="*/ 21 h 53"/>
                <a:gd name="T28" fmla="*/ 249 w 270"/>
                <a:gd name="T29" fmla="*/ 27 h 53"/>
                <a:gd name="T30" fmla="*/ 235 w 270"/>
                <a:gd name="T31" fmla="*/ 28 h 53"/>
                <a:gd name="T32" fmla="*/ 218 w 270"/>
                <a:gd name="T33" fmla="*/ 29 h 53"/>
                <a:gd name="T34" fmla="*/ 203 w 270"/>
                <a:gd name="T35" fmla="*/ 31 h 53"/>
                <a:gd name="T36" fmla="*/ 198 w 270"/>
                <a:gd name="T37" fmla="*/ 32 h 53"/>
                <a:gd name="T38" fmla="*/ 191 w 270"/>
                <a:gd name="T39" fmla="*/ 33 h 53"/>
                <a:gd name="T40" fmla="*/ 183 w 270"/>
                <a:gd name="T41" fmla="*/ 34 h 53"/>
                <a:gd name="T42" fmla="*/ 173 w 270"/>
                <a:gd name="T43" fmla="*/ 35 h 53"/>
                <a:gd name="T44" fmla="*/ 162 w 270"/>
                <a:gd name="T45" fmla="*/ 36 h 53"/>
                <a:gd name="T46" fmla="*/ 149 w 270"/>
                <a:gd name="T47" fmla="*/ 38 h 53"/>
                <a:gd name="T48" fmla="*/ 134 w 270"/>
                <a:gd name="T49" fmla="*/ 40 h 53"/>
                <a:gd name="T50" fmla="*/ 116 w 270"/>
                <a:gd name="T51" fmla="*/ 43 h 53"/>
                <a:gd name="T52" fmla="*/ 100 w 270"/>
                <a:gd name="T53" fmla="*/ 45 h 53"/>
                <a:gd name="T54" fmla="*/ 85 w 270"/>
                <a:gd name="T55" fmla="*/ 47 h 53"/>
                <a:gd name="T56" fmla="*/ 73 w 270"/>
                <a:gd name="T57" fmla="*/ 49 h 53"/>
                <a:gd name="T58" fmla="*/ 62 w 270"/>
                <a:gd name="T59" fmla="*/ 51 h 53"/>
                <a:gd name="T60" fmla="*/ 53 w 270"/>
                <a:gd name="T61" fmla="*/ 52 h 53"/>
                <a:gd name="T62" fmla="*/ 46 w 270"/>
                <a:gd name="T63" fmla="*/ 53 h 53"/>
                <a:gd name="T64" fmla="*/ 41 w 270"/>
                <a:gd name="T65" fmla="*/ 53 h 53"/>
                <a:gd name="T66" fmla="*/ 37 w 270"/>
                <a:gd name="T67" fmla="*/ 52 h 53"/>
                <a:gd name="T68" fmla="*/ 31 w 270"/>
                <a:gd name="T69" fmla="*/ 51 h 53"/>
                <a:gd name="T70" fmla="*/ 23 w 270"/>
                <a:gd name="T71" fmla="*/ 47 h 53"/>
                <a:gd name="T72" fmla="*/ 12 w 270"/>
                <a:gd name="T73" fmla="*/ 41 h 53"/>
                <a:gd name="T74" fmla="*/ 0 w 270"/>
                <a:gd name="T75" fmla="*/ 33 h 53"/>
                <a:gd name="T76" fmla="*/ 35 w 270"/>
                <a:gd name="T77" fmla="*/ 29 h 53"/>
                <a:gd name="T78" fmla="*/ 66 w 270"/>
                <a:gd name="T79" fmla="*/ 25 h 53"/>
                <a:gd name="T80" fmla="*/ 94 w 270"/>
                <a:gd name="T81" fmla="*/ 21 h 53"/>
                <a:gd name="T82" fmla="*/ 119 w 270"/>
                <a:gd name="T83" fmla="*/ 18 h 53"/>
                <a:gd name="T84" fmla="*/ 142 w 270"/>
                <a:gd name="T85" fmla="*/ 14 h 53"/>
                <a:gd name="T86" fmla="*/ 161 w 270"/>
                <a:gd name="T87" fmla="*/ 12 h 53"/>
                <a:gd name="T88" fmla="*/ 178 w 270"/>
                <a:gd name="T89" fmla="*/ 9 h 53"/>
                <a:gd name="T90" fmla="*/ 191 w 270"/>
                <a:gd name="T91"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0" h="53">
                  <a:moveTo>
                    <a:pt x="191" y="7"/>
                  </a:moveTo>
                  <a:lnTo>
                    <a:pt x="197" y="6"/>
                  </a:lnTo>
                  <a:lnTo>
                    <a:pt x="203" y="6"/>
                  </a:lnTo>
                  <a:lnTo>
                    <a:pt x="208" y="5"/>
                  </a:lnTo>
                  <a:lnTo>
                    <a:pt x="213" y="4"/>
                  </a:lnTo>
                  <a:lnTo>
                    <a:pt x="218" y="3"/>
                  </a:lnTo>
                  <a:lnTo>
                    <a:pt x="222" y="3"/>
                  </a:lnTo>
                  <a:lnTo>
                    <a:pt x="230" y="2"/>
                  </a:lnTo>
                  <a:lnTo>
                    <a:pt x="238" y="1"/>
                  </a:lnTo>
                  <a:lnTo>
                    <a:pt x="244" y="1"/>
                  </a:lnTo>
                  <a:lnTo>
                    <a:pt x="250" y="0"/>
                  </a:lnTo>
                  <a:lnTo>
                    <a:pt x="255" y="0"/>
                  </a:lnTo>
                  <a:lnTo>
                    <a:pt x="259" y="0"/>
                  </a:lnTo>
                  <a:lnTo>
                    <a:pt x="262" y="1"/>
                  </a:lnTo>
                  <a:lnTo>
                    <a:pt x="264" y="1"/>
                  </a:lnTo>
                  <a:lnTo>
                    <a:pt x="266" y="2"/>
                  </a:lnTo>
                  <a:lnTo>
                    <a:pt x="268" y="3"/>
                  </a:lnTo>
                  <a:lnTo>
                    <a:pt x="269" y="4"/>
                  </a:lnTo>
                  <a:lnTo>
                    <a:pt x="270" y="6"/>
                  </a:lnTo>
                  <a:lnTo>
                    <a:pt x="270" y="7"/>
                  </a:lnTo>
                  <a:lnTo>
                    <a:pt x="270" y="9"/>
                  </a:lnTo>
                  <a:lnTo>
                    <a:pt x="269" y="11"/>
                  </a:lnTo>
                  <a:lnTo>
                    <a:pt x="269" y="13"/>
                  </a:lnTo>
                  <a:lnTo>
                    <a:pt x="268" y="14"/>
                  </a:lnTo>
                  <a:lnTo>
                    <a:pt x="266" y="16"/>
                  </a:lnTo>
                  <a:lnTo>
                    <a:pt x="265" y="18"/>
                  </a:lnTo>
                  <a:lnTo>
                    <a:pt x="263" y="20"/>
                  </a:lnTo>
                  <a:lnTo>
                    <a:pt x="260" y="21"/>
                  </a:lnTo>
                  <a:lnTo>
                    <a:pt x="254" y="25"/>
                  </a:lnTo>
                  <a:lnTo>
                    <a:pt x="249" y="27"/>
                  </a:lnTo>
                  <a:lnTo>
                    <a:pt x="242" y="28"/>
                  </a:lnTo>
                  <a:lnTo>
                    <a:pt x="235" y="28"/>
                  </a:lnTo>
                  <a:lnTo>
                    <a:pt x="227" y="29"/>
                  </a:lnTo>
                  <a:lnTo>
                    <a:pt x="218" y="29"/>
                  </a:lnTo>
                  <a:lnTo>
                    <a:pt x="211" y="29"/>
                  </a:lnTo>
                  <a:lnTo>
                    <a:pt x="203" y="31"/>
                  </a:lnTo>
                  <a:lnTo>
                    <a:pt x="201" y="31"/>
                  </a:lnTo>
                  <a:lnTo>
                    <a:pt x="198" y="32"/>
                  </a:lnTo>
                  <a:lnTo>
                    <a:pt x="195" y="32"/>
                  </a:lnTo>
                  <a:lnTo>
                    <a:pt x="191" y="33"/>
                  </a:lnTo>
                  <a:lnTo>
                    <a:pt x="187" y="33"/>
                  </a:lnTo>
                  <a:lnTo>
                    <a:pt x="183" y="34"/>
                  </a:lnTo>
                  <a:lnTo>
                    <a:pt x="178" y="34"/>
                  </a:lnTo>
                  <a:lnTo>
                    <a:pt x="173" y="35"/>
                  </a:lnTo>
                  <a:lnTo>
                    <a:pt x="168" y="36"/>
                  </a:lnTo>
                  <a:lnTo>
                    <a:pt x="162" y="36"/>
                  </a:lnTo>
                  <a:lnTo>
                    <a:pt x="155" y="37"/>
                  </a:lnTo>
                  <a:lnTo>
                    <a:pt x="149" y="38"/>
                  </a:lnTo>
                  <a:lnTo>
                    <a:pt x="141" y="39"/>
                  </a:lnTo>
                  <a:lnTo>
                    <a:pt x="134" y="40"/>
                  </a:lnTo>
                  <a:lnTo>
                    <a:pt x="125" y="41"/>
                  </a:lnTo>
                  <a:lnTo>
                    <a:pt x="116" y="43"/>
                  </a:lnTo>
                  <a:lnTo>
                    <a:pt x="108" y="44"/>
                  </a:lnTo>
                  <a:lnTo>
                    <a:pt x="100" y="45"/>
                  </a:lnTo>
                  <a:lnTo>
                    <a:pt x="92" y="46"/>
                  </a:lnTo>
                  <a:lnTo>
                    <a:pt x="85" y="47"/>
                  </a:lnTo>
                  <a:lnTo>
                    <a:pt x="79" y="49"/>
                  </a:lnTo>
                  <a:lnTo>
                    <a:pt x="73" y="49"/>
                  </a:lnTo>
                  <a:lnTo>
                    <a:pt x="67" y="50"/>
                  </a:lnTo>
                  <a:lnTo>
                    <a:pt x="62" y="51"/>
                  </a:lnTo>
                  <a:lnTo>
                    <a:pt x="57" y="52"/>
                  </a:lnTo>
                  <a:lnTo>
                    <a:pt x="53" y="52"/>
                  </a:lnTo>
                  <a:lnTo>
                    <a:pt x="50" y="52"/>
                  </a:lnTo>
                  <a:lnTo>
                    <a:pt x="46" y="53"/>
                  </a:lnTo>
                  <a:lnTo>
                    <a:pt x="43" y="53"/>
                  </a:lnTo>
                  <a:lnTo>
                    <a:pt x="41" y="53"/>
                  </a:lnTo>
                  <a:lnTo>
                    <a:pt x="39" y="52"/>
                  </a:lnTo>
                  <a:lnTo>
                    <a:pt x="37" y="52"/>
                  </a:lnTo>
                  <a:lnTo>
                    <a:pt x="34" y="52"/>
                  </a:lnTo>
                  <a:lnTo>
                    <a:pt x="31" y="51"/>
                  </a:lnTo>
                  <a:lnTo>
                    <a:pt x="27" y="49"/>
                  </a:lnTo>
                  <a:lnTo>
                    <a:pt x="23" y="47"/>
                  </a:lnTo>
                  <a:lnTo>
                    <a:pt x="18" y="44"/>
                  </a:lnTo>
                  <a:lnTo>
                    <a:pt x="12" y="41"/>
                  </a:lnTo>
                  <a:lnTo>
                    <a:pt x="7" y="37"/>
                  </a:lnTo>
                  <a:lnTo>
                    <a:pt x="0" y="33"/>
                  </a:lnTo>
                  <a:lnTo>
                    <a:pt x="18" y="31"/>
                  </a:lnTo>
                  <a:lnTo>
                    <a:pt x="35" y="29"/>
                  </a:lnTo>
                  <a:lnTo>
                    <a:pt x="51" y="27"/>
                  </a:lnTo>
                  <a:lnTo>
                    <a:pt x="66" y="25"/>
                  </a:lnTo>
                  <a:lnTo>
                    <a:pt x="81" y="23"/>
                  </a:lnTo>
                  <a:lnTo>
                    <a:pt x="94" y="21"/>
                  </a:lnTo>
                  <a:lnTo>
                    <a:pt x="107" y="19"/>
                  </a:lnTo>
                  <a:lnTo>
                    <a:pt x="119" y="18"/>
                  </a:lnTo>
                  <a:lnTo>
                    <a:pt x="132" y="16"/>
                  </a:lnTo>
                  <a:lnTo>
                    <a:pt x="142" y="14"/>
                  </a:lnTo>
                  <a:lnTo>
                    <a:pt x="152" y="13"/>
                  </a:lnTo>
                  <a:lnTo>
                    <a:pt x="161" y="12"/>
                  </a:lnTo>
                  <a:lnTo>
                    <a:pt x="170" y="10"/>
                  </a:lnTo>
                  <a:lnTo>
                    <a:pt x="178" y="9"/>
                  </a:lnTo>
                  <a:lnTo>
                    <a:pt x="185" y="8"/>
                  </a:lnTo>
                  <a:lnTo>
                    <a:pt x="191" y="7"/>
                  </a:lnTo>
                  <a:lnTo>
                    <a:pt x="191" y="7"/>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23" name="Freeform 25"/>
            <p:cNvSpPr/>
            <p:nvPr/>
          </p:nvSpPr>
          <p:spPr bwMode="auto">
            <a:xfrm>
              <a:off x="2300288" y="1139825"/>
              <a:ext cx="881063" cy="139700"/>
            </a:xfrm>
            <a:custGeom>
              <a:avLst/>
              <a:gdLst>
                <a:gd name="T0" fmla="*/ 35 w 555"/>
                <a:gd name="T1" fmla="*/ 88 h 88"/>
                <a:gd name="T2" fmla="*/ 24 w 555"/>
                <a:gd name="T3" fmla="*/ 84 h 88"/>
                <a:gd name="T4" fmla="*/ 15 w 555"/>
                <a:gd name="T5" fmla="*/ 78 h 88"/>
                <a:gd name="T6" fmla="*/ 6 w 555"/>
                <a:gd name="T7" fmla="*/ 71 h 88"/>
                <a:gd name="T8" fmla="*/ 1 w 555"/>
                <a:gd name="T9" fmla="*/ 65 h 88"/>
                <a:gd name="T10" fmla="*/ 12 w 555"/>
                <a:gd name="T11" fmla="*/ 60 h 88"/>
                <a:gd name="T12" fmla="*/ 50 w 555"/>
                <a:gd name="T13" fmla="*/ 57 h 88"/>
                <a:gd name="T14" fmla="*/ 92 w 555"/>
                <a:gd name="T15" fmla="*/ 53 h 88"/>
                <a:gd name="T16" fmla="*/ 136 w 555"/>
                <a:gd name="T17" fmla="*/ 48 h 88"/>
                <a:gd name="T18" fmla="*/ 178 w 555"/>
                <a:gd name="T19" fmla="*/ 43 h 88"/>
                <a:gd name="T20" fmla="*/ 215 w 555"/>
                <a:gd name="T21" fmla="*/ 38 h 88"/>
                <a:gd name="T22" fmla="*/ 236 w 555"/>
                <a:gd name="T23" fmla="*/ 35 h 88"/>
                <a:gd name="T24" fmla="*/ 261 w 555"/>
                <a:gd name="T25" fmla="*/ 31 h 88"/>
                <a:gd name="T26" fmla="*/ 288 w 555"/>
                <a:gd name="T27" fmla="*/ 27 h 88"/>
                <a:gd name="T28" fmla="*/ 320 w 555"/>
                <a:gd name="T29" fmla="*/ 22 h 88"/>
                <a:gd name="T30" fmla="*/ 354 w 555"/>
                <a:gd name="T31" fmla="*/ 16 h 88"/>
                <a:gd name="T32" fmla="*/ 391 w 555"/>
                <a:gd name="T33" fmla="*/ 11 h 88"/>
                <a:gd name="T34" fmla="*/ 422 w 555"/>
                <a:gd name="T35" fmla="*/ 6 h 88"/>
                <a:gd name="T36" fmla="*/ 449 w 555"/>
                <a:gd name="T37" fmla="*/ 3 h 88"/>
                <a:gd name="T38" fmla="*/ 472 w 555"/>
                <a:gd name="T39" fmla="*/ 1 h 88"/>
                <a:gd name="T40" fmla="*/ 488 w 555"/>
                <a:gd name="T41" fmla="*/ 0 h 88"/>
                <a:gd name="T42" fmla="*/ 502 w 555"/>
                <a:gd name="T43" fmla="*/ 0 h 88"/>
                <a:gd name="T44" fmla="*/ 520 w 555"/>
                <a:gd name="T45" fmla="*/ 3 h 88"/>
                <a:gd name="T46" fmla="*/ 535 w 555"/>
                <a:gd name="T47" fmla="*/ 9 h 88"/>
                <a:gd name="T48" fmla="*/ 547 w 555"/>
                <a:gd name="T49" fmla="*/ 18 h 88"/>
                <a:gd name="T50" fmla="*/ 553 w 555"/>
                <a:gd name="T51" fmla="*/ 24 h 88"/>
                <a:gd name="T52" fmla="*/ 555 w 555"/>
                <a:gd name="T53" fmla="*/ 28 h 88"/>
                <a:gd name="T54" fmla="*/ 552 w 555"/>
                <a:gd name="T55" fmla="*/ 29 h 88"/>
                <a:gd name="T56" fmla="*/ 544 w 555"/>
                <a:gd name="T57" fmla="*/ 30 h 88"/>
                <a:gd name="T58" fmla="*/ 530 w 555"/>
                <a:gd name="T59" fmla="*/ 30 h 88"/>
                <a:gd name="T60" fmla="*/ 510 w 555"/>
                <a:gd name="T61" fmla="*/ 30 h 88"/>
                <a:gd name="T62" fmla="*/ 486 w 555"/>
                <a:gd name="T63" fmla="*/ 31 h 88"/>
                <a:gd name="T64" fmla="*/ 438 w 555"/>
                <a:gd name="T65" fmla="*/ 32 h 88"/>
                <a:gd name="T66" fmla="*/ 388 w 555"/>
                <a:gd name="T67" fmla="*/ 36 h 88"/>
                <a:gd name="T68" fmla="*/ 366 w 555"/>
                <a:gd name="T69" fmla="*/ 38 h 88"/>
                <a:gd name="T70" fmla="*/ 347 w 555"/>
                <a:gd name="T71" fmla="*/ 40 h 88"/>
                <a:gd name="T72" fmla="*/ 308 w 555"/>
                <a:gd name="T73" fmla="*/ 45 h 88"/>
                <a:gd name="T74" fmla="*/ 265 w 555"/>
                <a:gd name="T75" fmla="*/ 52 h 88"/>
                <a:gd name="T76" fmla="*/ 216 w 555"/>
                <a:gd name="T77" fmla="*/ 59 h 88"/>
                <a:gd name="T78" fmla="*/ 168 w 555"/>
                <a:gd name="T79" fmla="*/ 66 h 88"/>
                <a:gd name="T80" fmla="*/ 124 w 555"/>
                <a:gd name="T81" fmla="*/ 73 h 88"/>
                <a:gd name="T82" fmla="*/ 96 w 555"/>
                <a:gd name="T83" fmla="*/ 78 h 88"/>
                <a:gd name="T84" fmla="*/ 79 w 555"/>
                <a:gd name="T85" fmla="*/ 81 h 88"/>
                <a:gd name="T86" fmla="*/ 64 w 555"/>
                <a:gd name="T87" fmla="*/ 83 h 88"/>
                <a:gd name="T88" fmla="*/ 52 w 555"/>
                <a:gd name="T89" fmla="*/ 85 h 88"/>
                <a:gd name="T90" fmla="*/ 44 w 555"/>
                <a:gd name="T91" fmla="*/ 86 h 88"/>
                <a:gd name="T92" fmla="*/ 41 w 555"/>
                <a:gd name="T93"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5" h="88">
                  <a:moveTo>
                    <a:pt x="41" y="87"/>
                  </a:moveTo>
                  <a:lnTo>
                    <a:pt x="38" y="88"/>
                  </a:lnTo>
                  <a:lnTo>
                    <a:pt x="35" y="88"/>
                  </a:lnTo>
                  <a:lnTo>
                    <a:pt x="32" y="87"/>
                  </a:lnTo>
                  <a:lnTo>
                    <a:pt x="27" y="86"/>
                  </a:lnTo>
                  <a:lnTo>
                    <a:pt x="24" y="84"/>
                  </a:lnTo>
                  <a:lnTo>
                    <a:pt x="21" y="83"/>
                  </a:lnTo>
                  <a:lnTo>
                    <a:pt x="18" y="80"/>
                  </a:lnTo>
                  <a:lnTo>
                    <a:pt x="15" y="78"/>
                  </a:lnTo>
                  <a:lnTo>
                    <a:pt x="12" y="75"/>
                  </a:lnTo>
                  <a:lnTo>
                    <a:pt x="9" y="73"/>
                  </a:lnTo>
                  <a:lnTo>
                    <a:pt x="6" y="71"/>
                  </a:lnTo>
                  <a:lnTo>
                    <a:pt x="4" y="69"/>
                  </a:lnTo>
                  <a:lnTo>
                    <a:pt x="2" y="67"/>
                  </a:lnTo>
                  <a:lnTo>
                    <a:pt x="1" y="65"/>
                  </a:lnTo>
                  <a:lnTo>
                    <a:pt x="0" y="63"/>
                  </a:lnTo>
                  <a:lnTo>
                    <a:pt x="0" y="61"/>
                  </a:lnTo>
                  <a:lnTo>
                    <a:pt x="12" y="60"/>
                  </a:lnTo>
                  <a:lnTo>
                    <a:pt x="23" y="59"/>
                  </a:lnTo>
                  <a:lnTo>
                    <a:pt x="37" y="58"/>
                  </a:lnTo>
                  <a:lnTo>
                    <a:pt x="50" y="57"/>
                  </a:lnTo>
                  <a:lnTo>
                    <a:pt x="63" y="56"/>
                  </a:lnTo>
                  <a:lnTo>
                    <a:pt x="77" y="55"/>
                  </a:lnTo>
                  <a:lnTo>
                    <a:pt x="92" y="53"/>
                  </a:lnTo>
                  <a:lnTo>
                    <a:pt x="107" y="52"/>
                  </a:lnTo>
                  <a:lnTo>
                    <a:pt x="122" y="50"/>
                  </a:lnTo>
                  <a:lnTo>
                    <a:pt x="136" y="48"/>
                  </a:lnTo>
                  <a:lnTo>
                    <a:pt x="150" y="46"/>
                  </a:lnTo>
                  <a:lnTo>
                    <a:pt x="164" y="45"/>
                  </a:lnTo>
                  <a:lnTo>
                    <a:pt x="178" y="43"/>
                  </a:lnTo>
                  <a:lnTo>
                    <a:pt x="191" y="41"/>
                  </a:lnTo>
                  <a:lnTo>
                    <a:pt x="203" y="39"/>
                  </a:lnTo>
                  <a:lnTo>
                    <a:pt x="215" y="38"/>
                  </a:lnTo>
                  <a:lnTo>
                    <a:pt x="222" y="37"/>
                  </a:lnTo>
                  <a:lnTo>
                    <a:pt x="228" y="36"/>
                  </a:lnTo>
                  <a:lnTo>
                    <a:pt x="236" y="35"/>
                  </a:lnTo>
                  <a:lnTo>
                    <a:pt x="243" y="34"/>
                  </a:lnTo>
                  <a:lnTo>
                    <a:pt x="252" y="32"/>
                  </a:lnTo>
                  <a:lnTo>
                    <a:pt x="261" y="31"/>
                  </a:lnTo>
                  <a:lnTo>
                    <a:pt x="269" y="30"/>
                  </a:lnTo>
                  <a:lnTo>
                    <a:pt x="279" y="29"/>
                  </a:lnTo>
                  <a:lnTo>
                    <a:pt x="288" y="27"/>
                  </a:lnTo>
                  <a:lnTo>
                    <a:pt x="298" y="26"/>
                  </a:lnTo>
                  <a:lnTo>
                    <a:pt x="309" y="24"/>
                  </a:lnTo>
                  <a:lnTo>
                    <a:pt x="320" y="22"/>
                  </a:lnTo>
                  <a:lnTo>
                    <a:pt x="331" y="20"/>
                  </a:lnTo>
                  <a:lnTo>
                    <a:pt x="343" y="18"/>
                  </a:lnTo>
                  <a:lnTo>
                    <a:pt x="354" y="16"/>
                  </a:lnTo>
                  <a:lnTo>
                    <a:pt x="367" y="14"/>
                  </a:lnTo>
                  <a:lnTo>
                    <a:pt x="379" y="12"/>
                  </a:lnTo>
                  <a:lnTo>
                    <a:pt x="391" y="11"/>
                  </a:lnTo>
                  <a:lnTo>
                    <a:pt x="402" y="9"/>
                  </a:lnTo>
                  <a:lnTo>
                    <a:pt x="412" y="8"/>
                  </a:lnTo>
                  <a:lnTo>
                    <a:pt x="422" y="6"/>
                  </a:lnTo>
                  <a:lnTo>
                    <a:pt x="432" y="5"/>
                  </a:lnTo>
                  <a:lnTo>
                    <a:pt x="441" y="4"/>
                  </a:lnTo>
                  <a:lnTo>
                    <a:pt x="449" y="3"/>
                  </a:lnTo>
                  <a:lnTo>
                    <a:pt x="457" y="3"/>
                  </a:lnTo>
                  <a:lnTo>
                    <a:pt x="465" y="2"/>
                  </a:lnTo>
                  <a:lnTo>
                    <a:pt x="472" y="1"/>
                  </a:lnTo>
                  <a:lnTo>
                    <a:pt x="478" y="1"/>
                  </a:lnTo>
                  <a:lnTo>
                    <a:pt x="483" y="0"/>
                  </a:lnTo>
                  <a:lnTo>
                    <a:pt x="488" y="0"/>
                  </a:lnTo>
                  <a:lnTo>
                    <a:pt x="492" y="0"/>
                  </a:lnTo>
                  <a:lnTo>
                    <a:pt x="496" y="0"/>
                  </a:lnTo>
                  <a:lnTo>
                    <a:pt x="502" y="0"/>
                  </a:lnTo>
                  <a:lnTo>
                    <a:pt x="508" y="1"/>
                  </a:lnTo>
                  <a:lnTo>
                    <a:pt x="514" y="2"/>
                  </a:lnTo>
                  <a:lnTo>
                    <a:pt x="520" y="3"/>
                  </a:lnTo>
                  <a:lnTo>
                    <a:pt x="525" y="5"/>
                  </a:lnTo>
                  <a:lnTo>
                    <a:pt x="530" y="7"/>
                  </a:lnTo>
                  <a:lnTo>
                    <a:pt x="535" y="9"/>
                  </a:lnTo>
                  <a:lnTo>
                    <a:pt x="540" y="12"/>
                  </a:lnTo>
                  <a:lnTo>
                    <a:pt x="544" y="15"/>
                  </a:lnTo>
                  <a:lnTo>
                    <a:pt x="547" y="18"/>
                  </a:lnTo>
                  <a:lnTo>
                    <a:pt x="549" y="20"/>
                  </a:lnTo>
                  <a:lnTo>
                    <a:pt x="551" y="23"/>
                  </a:lnTo>
                  <a:lnTo>
                    <a:pt x="553" y="24"/>
                  </a:lnTo>
                  <a:lnTo>
                    <a:pt x="554" y="26"/>
                  </a:lnTo>
                  <a:lnTo>
                    <a:pt x="555" y="27"/>
                  </a:lnTo>
                  <a:lnTo>
                    <a:pt x="555" y="28"/>
                  </a:lnTo>
                  <a:lnTo>
                    <a:pt x="555" y="29"/>
                  </a:lnTo>
                  <a:lnTo>
                    <a:pt x="554" y="29"/>
                  </a:lnTo>
                  <a:lnTo>
                    <a:pt x="552" y="29"/>
                  </a:lnTo>
                  <a:lnTo>
                    <a:pt x="550" y="30"/>
                  </a:lnTo>
                  <a:lnTo>
                    <a:pt x="547" y="30"/>
                  </a:lnTo>
                  <a:lnTo>
                    <a:pt x="544" y="30"/>
                  </a:lnTo>
                  <a:lnTo>
                    <a:pt x="540" y="30"/>
                  </a:lnTo>
                  <a:lnTo>
                    <a:pt x="535" y="30"/>
                  </a:lnTo>
                  <a:lnTo>
                    <a:pt x="530" y="30"/>
                  </a:lnTo>
                  <a:lnTo>
                    <a:pt x="524" y="30"/>
                  </a:lnTo>
                  <a:lnTo>
                    <a:pt x="517" y="30"/>
                  </a:lnTo>
                  <a:lnTo>
                    <a:pt x="510" y="30"/>
                  </a:lnTo>
                  <a:lnTo>
                    <a:pt x="503" y="31"/>
                  </a:lnTo>
                  <a:lnTo>
                    <a:pt x="494" y="31"/>
                  </a:lnTo>
                  <a:lnTo>
                    <a:pt x="486" y="31"/>
                  </a:lnTo>
                  <a:lnTo>
                    <a:pt x="476" y="31"/>
                  </a:lnTo>
                  <a:lnTo>
                    <a:pt x="456" y="31"/>
                  </a:lnTo>
                  <a:lnTo>
                    <a:pt x="438" y="32"/>
                  </a:lnTo>
                  <a:lnTo>
                    <a:pt x="420" y="33"/>
                  </a:lnTo>
                  <a:lnTo>
                    <a:pt x="404" y="34"/>
                  </a:lnTo>
                  <a:lnTo>
                    <a:pt x="388" y="36"/>
                  </a:lnTo>
                  <a:lnTo>
                    <a:pt x="380" y="36"/>
                  </a:lnTo>
                  <a:lnTo>
                    <a:pt x="373" y="37"/>
                  </a:lnTo>
                  <a:lnTo>
                    <a:pt x="366" y="38"/>
                  </a:lnTo>
                  <a:lnTo>
                    <a:pt x="360" y="38"/>
                  </a:lnTo>
                  <a:lnTo>
                    <a:pt x="353" y="39"/>
                  </a:lnTo>
                  <a:lnTo>
                    <a:pt x="347" y="40"/>
                  </a:lnTo>
                  <a:lnTo>
                    <a:pt x="335" y="42"/>
                  </a:lnTo>
                  <a:lnTo>
                    <a:pt x="322" y="44"/>
                  </a:lnTo>
                  <a:lnTo>
                    <a:pt x="308" y="45"/>
                  </a:lnTo>
                  <a:lnTo>
                    <a:pt x="294" y="47"/>
                  </a:lnTo>
                  <a:lnTo>
                    <a:pt x="280" y="49"/>
                  </a:lnTo>
                  <a:lnTo>
                    <a:pt x="265" y="52"/>
                  </a:lnTo>
                  <a:lnTo>
                    <a:pt x="249" y="54"/>
                  </a:lnTo>
                  <a:lnTo>
                    <a:pt x="233" y="57"/>
                  </a:lnTo>
                  <a:lnTo>
                    <a:pt x="216" y="59"/>
                  </a:lnTo>
                  <a:lnTo>
                    <a:pt x="200" y="61"/>
                  </a:lnTo>
                  <a:lnTo>
                    <a:pt x="184" y="64"/>
                  </a:lnTo>
                  <a:lnTo>
                    <a:pt x="168" y="66"/>
                  </a:lnTo>
                  <a:lnTo>
                    <a:pt x="153" y="68"/>
                  </a:lnTo>
                  <a:lnTo>
                    <a:pt x="138" y="70"/>
                  </a:lnTo>
                  <a:lnTo>
                    <a:pt x="124" y="73"/>
                  </a:lnTo>
                  <a:lnTo>
                    <a:pt x="110" y="75"/>
                  </a:lnTo>
                  <a:lnTo>
                    <a:pt x="103" y="77"/>
                  </a:lnTo>
                  <a:lnTo>
                    <a:pt x="96" y="78"/>
                  </a:lnTo>
                  <a:lnTo>
                    <a:pt x="90" y="79"/>
                  </a:lnTo>
                  <a:lnTo>
                    <a:pt x="84" y="80"/>
                  </a:lnTo>
                  <a:lnTo>
                    <a:pt x="79" y="81"/>
                  </a:lnTo>
                  <a:lnTo>
                    <a:pt x="73" y="82"/>
                  </a:lnTo>
                  <a:lnTo>
                    <a:pt x="69" y="82"/>
                  </a:lnTo>
                  <a:lnTo>
                    <a:pt x="64" y="83"/>
                  </a:lnTo>
                  <a:lnTo>
                    <a:pt x="60" y="84"/>
                  </a:lnTo>
                  <a:lnTo>
                    <a:pt x="56" y="84"/>
                  </a:lnTo>
                  <a:lnTo>
                    <a:pt x="52" y="85"/>
                  </a:lnTo>
                  <a:lnTo>
                    <a:pt x="49" y="85"/>
                  </a:lnTo>
                  <a:lnTo>
                    <a:pt x="47" y="86"/>
                  </a:lnTo>
                  <a:lnTo>
                    <a:pt x="44" y="86"/>
                  </a:lnTo>
                  <a:lnTo>
                    <a:pt x="42" y="87"/>
                  </a:lnTo>
                  <a:lnTo>
                    <a:pt x="41" y="87"/>
                  </a:lnTo>
                  <a:lnTo>
                    <a:pt x="41" y="87"/>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24" name="Freeform 26"/>
            <p:cNvSpPr/>
            <p:nvPr/>
          </p:nvSpPr>
          <p:spPr bwMode="auto">
            <a:xfrm>
              <a:off x="2903538" y="1339850"/>
              <a:ext cx="80963" cy="503238"/>
            </a:xfrm>
            <a:custGeom>
              <a:avLst/>
              <a:gdLst>
                <a:gd name="T0" fmla="*/ 6 w 51"/>
                <a:gd name="T1" fmla="*/ 0 h 317"/>
                <a:gd name="T2" fmla="*/ 16 w 51"/>
                <a:gd name="T3" fmla="*/ 2 h 317"/>
                <a:gd name="T4" fmla="*/ 29 w 51"/>
                <a:gd name="T5" fmla="*/ 8 h 317"/>
                <a:gd name="T6" fmla="*/ 40 w 51"/>
                <a:gd name="T7" fmla="*/ 15 h 317"/>
                <a:gd name="T8" fmla="*/ 48 w 51"/>
                <a:gd name="T9" fmla="*/ 20 h 317"/>
                <a:gd name="T10" fmla="*/ 51 w 51"/>
                <a:gd name="T11" fmla="*/ 25 h 317"/>
                <a:gd name="T12" fmla="*/ 48 w 51"/>
                <a:gd name="T13" fmla="*/ 37 h 317"/>
                <a:gd name="T14" fmla="*/ 46 w 51"/>
                <a:gd name="T15" fmla="*/ 47 h 317"/>
                <a:gd name="T16" fmla="*/ 45 w 51"/>
                <a:gd name="T17" fmla="*/ 64 h 317"/>
                <a:gd name="T18" fmla="*/ 43 w 51"/>
                <a:gd name="T19" fmla="*/ 81 h 317"/>
                <a:gd name="T20" fmla="*/ 42 w 51"/>
                <a:gd name="T21" fmla="*/ 96 h 317"/>
                <a:gd name="T22" fmla="*/ 43 w 51"/>
                <a:gd name="T23" fmla="*/ 114 h 317"/>
                <a:gd name="T24" fmla="*/ 43 w 51"/>
                <a:gd name="T25" fmla="*/ 134 h 317"/>
                <a:gd name="T26" fmla="*/ 45 w 51"/>
                <a:gd name="T27" fmla="*/ 158 h 317"/>
                <a:gd name="T28" fmla="*/ 46 w 51"/>
                <a:gd name="T29" fmla="*/ 184 h 317"/>
                <a:gd name="T30" fmla="*/ 47 w 51"/>
                <a:gd name="T31" fmla="*/ 210 h 317"/>
                <a:gd name="T32" fmla="*/ 47 w 51"/>
                <a:gd name="T33" fmla="*/ 234 h 317"/>
                <a:gd name="T34" fmla="*/ 46 w 51"/>
                <a:gd name="T35" fmla="*/ 254 h 317"/>
                <a:gd name="T36" fmla="*/ 44 w 51"/>
                <a:gd name="T37" fmla="*/ 271 h 317"/>
                <a:gd name="T38" fmla="*/ 42 w 51"/>
                <a:gd name="T39" fmla="*/ 284 h 317"/>
                <a:gd name="T40" fmla="*/ 37 w 51"/>
                <a:gd name="T41" fmla="*/ 300 h 317"/>
                <a:gd name="T42" fmla="*/ 32 w 51"/>
                <a:gd name="T43" fmla="*/ 312 h 317"/>
                <a:gd name="T44" fmla="*/ 29 w 51"/>
                <a:gd name="T45" fmla="*/ 317 h 317"/>
                <a:gd name="T46" fmla="*/ 23 w 51"/>
                <a:gd name="T47" fmla="*/ 313 h 317"/>
                <a:gd name="T48" fmla="*/ 19 w 51"/>
                <a:gd name="T49" fmla="*/ 304 h 317"/>
                <a:gd name="T50" fmla="*/ 15 w 51"/>
                <a:gd name="T51" fmla="*/ 289 h 317"/>
                <a:gd name="T52" fmla="*/ 11 w 51"/>
                <a:gd name="T53" fmla="*/ 275 h 317"/>
                <a:gd name="T54" fmla="*/ 9 w 51"/>
                <a:gd name="T55" fmla="*/ 268 h 317"/>
                <a:gd name="T56" fmla="*/ 9 w 51"/>
                <a:gd name="T57" fmla="*/ 262 h 317"/>
                <a:gd name="T58" fmla="*/ 11 w 51"/>
                <a:gd name="T59" fmla="*/ 250 h 317"/>
                <a:gd name="T60" fmla="*/ 14 w 51"/>
                <a:gd name="T61" fmla="*/ 233 h 317"/>
                <a:gd name="T62" fmla="*/ 15 w 51"/>
                <a:gd name="T63" fmla="*/ 222 h 317"/>
                <a:gd name="T64" fmla="*/ 16 w 51"/>
                <a:gd name="T65" fmla="*/ 205 h 317"/>
                <a:gd name="T66" fmla="*/ 16 w 51"/>
                <a:gd name="T67" fmla="*/ 184 h 317"/>
                <a:gd name="T68" fmla="*/ 15 w 51"/>
                <a:gd name="T69" fmla="*/ 157 h 317"/>
                <a:gd name="T70" fmla="*/ 14 w 51"/>
                <a:gd name="T71" fmla="*/ 127 h 317"/>
                <a:gd name="T72" fmla="*/ 13 w 51"/>
                <a:gd name="T73" fmla="*/ 95 h 317"/>
                <a:gd name="T74" fmla="*/ 11 w 51"/>
                <a:gd name="T75" fmla="*/ 66 h 317"/>
                <a:gd name="T76" fmla="*/ 10 w 51"/>
                <a:gd name="T77" fmla="*/ 44 h 317"/>
                <a:gd name="T78" fmla="*/ 8 w 51"/>
                <a:gd name="T79" fmla="*/ 28 h 317"/>
                <a:gd name="T80" fmla="*/ 6 w 51"/>
                <a:gd name="T81" fmla="*/ 17 h 317"/>
                <a:gd name="T82" fmla="*/ 2 w 51"/>
                <a:gd name="T83" fmla="*/ 11 h 317"/>
                <a:gd name="T84" fmla="*/ 0 w 51"/>
                <a:gd name="T85" fmla="*/ 5 h 317"/>
                <a:gd name="T86" fmla="*/ 1 w 51"/>
                <a:gd name="T87"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 h="317">
                  <a:moveTo>
                    <a:pt x="2" y="1"/>
                  </a:moveTo>
                  <a:lnTo>
                    <a:pt x="4" y="1"/>
                  </a:lnTo>
                  <a:lnTo>
                    <a:pt x="6" y="0"/>
                  </a:lnTo>
                  <a:lnTo>
                    <a:pt x="9" y="1"/>
                  </a:lnTo>
                  <a:lnTo>
                    <a:pt x="12" y="1"/>
                  </a:lnTo>
                  <a:lnTo>
                    <a:pt x="16" y="2"/>
                  </a:lnTo>
                  <a:lnTo>
                    <a:pt x="20" y="4"/>
                  </a:lnTo>
                  <a:lnTo>
                    <a:pt x="24" y="6"/>
                  </a:lnTo>
                  <a:lnTo>
                    <a:pt x="29" y="8"/>
                  </a:lnTo>
                  <a:lnTo>
                    <a:pt x="33" y="11"/>
                  </a:lnTo>
                  <a:lnTo>
                    <a:pt x="37" y="13"/>
                  </a:lnTo>
                  <a:lnTo>
                    <a:pt x="40" y="15"/>
                  </a:lnTo>
                  <a:lnTo>
                    <a:pt x="43" y="17"/>
                  </a:lnTo>
                  <a:lnTo>
                    <a:pt x="46" y="19"/>
                  </a:lnTo>
                  <a:lnTo>
                    <a:pt x="48" y="20"/>
                  </a:lnTo>
                  <a:lnTo>
                    <a:pt x="50" y="22"/>
                  </a:lnTo>
                  <a:lnTo>
                    <a:pt x="51" y="23"/>
                  </a:lnTo>
                  <a:lnTo>
                    <a:pt x="51" y="25"/>
                  </a:lnTo>
                  <a:lnTo>
                    <a:pt x="50" y="28"/>
                  </a:lnTo>
                  <a:lnTo>
                    <a:pt x="50" y="32"/>
                  </a:lnTo>
                  <a:lnTo>
                    <a:pt x="48" y="37"/>
                  </a:lnTo>
                  <a:lnTo>
                    <a:pt x="47" y="40"/>
                  </a:lnTo>
                  <a:lnTo>
                    <a:pt x="47" y="43"/>
                  </a:lnTo>
                  <a:lnTo>
                    <a:pt x="46" y="47"/>
                  </a:lnTo>
                  <a:lnTo>
                    <a:pt x="46" y="52"/>
                  </a:lnTo>
                  <a:lnTo>
                    <a:pt x="45" y="58"/>
                  </a:lnTo>
                  <a:lnTo>
                    <a:pt x="45" y="64"/>
                  </a:lnTo>
                  <a:lnTo>
                    <a:pt x="44" y="70"/>
                  </a:lnTo>
                  <a:lnTo>
                    <a:pt x="43" y="77"/>
                  </a:lnTo>
                  <a:lnTo>
                    <a:pt x="43" y="81"/>
                  </a:lnTo>
                  <a:lnTo>
                    <a:pt x="43" y="86"/>
                  </a:lnTo>
                  <a:lnTo>
                    <a:pt x="43" y="91"/>
                  </a:lnTo>
                  <a:lnTo>
                    <a:pt x="42" y="96"/>
                  </a:lnTo>
                  <a:lnTo>
                    <a:pt x="42" y="102"/>
                  </a:lnTo>
                  <a:lnTo>
                    <a:pt x="42" y="108"/>
                  </a:lnTo>
                  <a:lnTo>
                    <a:pt x="43" y="114"/>
                  </a:lnTo>
                  <a:lnTo>
                    <a:pt x="43" y="120"/>
                  </a:lnTo>
                  <a:lnTo>
                    <a:pt x="43" y="127"/>
                  </a:lnTo>
                  <a:lnTo>
                    <a:pt x="43" y="134"/>
                  </a:lnTo>
                  <a:lnTo>
                    <a:pt x="44" y="142"/>
                  </a:lnTo>
                  <a:lnTo>
                    <a:pt x="44" y="149"/>
                  </a:lnTo>
                  <a:lnTo>
                    <a:pt x="45" y="158"/>
                  </a:lnTo>
                  <a:lnTo>
                    <a:pt x="45" y="166"/>
                  </a:lnTo>
                  <a:lnTo>
                    <a:pt x="45" y="175"/>
                  </a:lnTo>
                  <a:lnTo>
                    <a:pt x="46" y="184"/>
                  </a:lnTo>
                  <a:lnTo>
                    <a:pt x="46" y="193"/>
                  </a:lnTo>
                  <a:lnTo>
                    <a:pt x="47" y="202"/>
                  </a:lnTo>
                  <a:lnTo>
                    <a:pt x="47" y="210"/>
                  </a:lnTo>
                  <a:lnTo>
                    <a:pt x="47" y="218"/>
                  </a:lnTo>
                  <a:lnTo>
                    <a:pt x="47" y="226"/>
                  </a:lnTo>
                  <a:lnTo>
                    <a:pt x="47" y="234"/>
                  </a:lnTo>
                  <a:lnTo>
                    <a:pt x="46" y="241"/>
                  </a:lnTo>
                  <a:lnTo>
                    <a:pt x="46" y="247"/>
                  </a:lnTo>
                  <a:lnTo>
                    <a:pt x="46" y="254"/>
                  </a:lnTo>
                  <a:lnTo>
                    <a:pt x="45" y="260"/>
                  </a:lnTo>
                  <a:lnTo>
                    <a:pt x="45" y="265"/>
                  </a:lnTo>
                  <a:lnTo>
                    <a:pt x="44" y="271"/>
                  </a:lnTo>
                  <a:lnTo>
                    <a:pt x="43" y="275"/>
                  </a:lnTo>
                  <a:lnTo>
                    <a:pt x="43" y="280"/>
                  </a:lnTo>
                  <a:lnTo>
                    <a:pt x="42" y="284"/>
                  </a:lnTo>
                  <a:lnTo>
                    <a:pt x="41" y="288"/>
                  </a:lnTo>
                  <a:lnTo>
                    <a:pt x="39" y="294"/>
                  </a:lnTo>
                  <a:lnTo>
                    <a:pt x="37" y="300"/>
                  </a:lnTo>
                  <a:lnTo>
                    <a:pt x="36" y="305"/>
                  </a:lnTo>
                  <a:lnTo>
                    <a:pt x="34" y="309"/>
                  </a:lnTo>
                  <a:lnTo>
                    <a:pt x="32" y="312"/>
                  </a:lnTo>
                  <a:lnTo>
                    <a:pt x="31" y="315"/>
                  </a:lnTo>
                  <a:lnTo>
                    <a:pt x="30" y="317"/>
                  </a:lnTo>
                  <a:lnTo>
                    <a:pt x="29" y="317"/>
                  </a:lnTo>
                  <a:lnTo>
                    <a:pt x="27" y="317"/>
                  </a:lnTo>
                  <a:lnTo>
                    <a:pt x="25" y="316"/>
                  </a:lnTo>
                  <a:lnTo>
                    <a:pt x="23" y="313"/>
                  </a:lnTo>
                  <a:lnTo>
                    <a:pt x="21" y="311"/>
                  </a:lnTo>
                  <a:lnTo>
                    <a:pt x="20" y="308"/>
                  </a:lnTo>
                  <a:lnTo>
                    <a:pt x="19" y="304"/>
                  </a:lnTo>
                  <a:lnTo>
                    <a:pt x="17" y="300"/>
                  </a:lnTo>
                  <a:lnTo>
                    <a:pt x="16" y="295"/>
                  </a:lnTo>
                  <a:lnTo>
                    <a:pt x="15" y="289"/>
                  </a:lnTo>
                  <a:lnTo>
                    <a:pt x="13" y="284"/>
                  </a:lnTo>
                  <a:lnTo>
                    <a:pt x="12" y="279"/>
                  </a:lnTo>
                  <a:lnTo>
                    <a:pt x="11" y="275"/>
                  </a:lnTo>
                  <a:lnTo>
                    <a:pt x="10" y="272"/>
                  </a:lnTo>
                  <a:lnTo>
                    <a:pt x="9" y="270"/>
                  </a:lnTo>
                  <a:lnTo>
                    <a:pt x="9" y="268"/>
                  </a:lnTo>
                  <a:lnTo>
                    <a:pt x="9" y="266"/>
                  </a:lnTo>
                  <a:lnTo>
                    <a:pt x="9" y="264"/>
                  </a:lnTo>
                  <a:lnTo>
                    <a:pt x="9" y="262"/>
                  </a:lnTo>
                  <a:lnTo>
                    <a:pt x="10" y="258"/>
                  </a:lnTo>
                  <a:lnTo>
                    <a:pt x="10" y="254"/>
                  </a:lnTo>
                  <a:lnTo>
                    <a:pt x="11" y="250"/>
                  </a:lnTo>
                  <a:lnTo>
                    <a:pt x="12" y="245"/>
                  </a:lnTo>
                  <a:lnTo>
                    <a:pt x="13" y="239"/>
                  </a:lnTo>
                  <a:lnTo>
                    <a:pt x="14" y="233"/>
                  </a:lnTo>
                  <a:lnTo>
                    <a:pt x="14" y="230"/>
                  </a:lnTo>
                  <a:lnTo>
                    <a:pt x="15" y="226"/>
                  </a:lnTo>
                  <a:lnTo>
                    <a:pt x="15" y="222"/>
                  </a:lnTo>
                  <a:lnTo>
                    <a:pt x="15" y="217"/>
                  </a:lnTo>
                  <a:lnTo>
                    <a:pt x="15" y="211"/>
                  </a:lnTo>
                  <a:lnTo>
                    <a:pt x="16" y="205"/>
                  </a:lnTo>
                  <a:lnTo>
                    <a:pt x="16" y="198"/>
                  </a:lnTo>
                  <a:lnTo>
                    <a:pt x="16" y="191"/>
                  </a:lnTo>
                  <a:lnTo>
                    <a:pt x="16" y="184"/>
                  </a:lnTo>
                  <a:lnTo>
                    <a:pt x="16" y="175"/>
                  </a:lnTo>
                  <a:lnTo>
                    <a:pt x="15" y="167"/>
                  </a:lnTo>
                  <a:lnTo>
                    <a:pt x="15" y="157"/>
                  </a:lnTo>
                  <a:lnTo>
                    <a:pt x="15" y="148"/>
                  </a:lnTo>
                  <a:lnTo>
                    <a:pt x="15" y="138"/>
                  </a:lnTo>
                  <a:lnTo>
                    <a:pt x="14" y="127"/>
                  </a:lnTo>
                  <a:lnTo>
                    <a:pt x="14" y="116"/>
                  </a:lnTo>
                  <a:lnTo>
                    <a:pt x="13" y="105"/>
                  </a:lnTo>
                  <a:lnTo>
                    <a:pt x="13" y="95"/>
                  </a:lnTo>
                  <a:lnTo>
                    <a:pt x="12" y="85"/>
                  </a:lnTo>
                  <a:lnTo>
                    <a:pt x="12" y="75"/>
                  </a:lnTo>
                  <a:lnTo>
                    <a:pt x="11" y="66"/>
                  </a:lnTo>
                  <a:lnTo>
                    <a:pt x="11" y="58"/>
                  </a:lnTo>
                  <a:lnTo>
                    <a:pt x="10" y="51"/>
                  </a:lnTo>
                  <a:lnTo>
                    <a:pt x="10" y="44"/>
                  </a:lnTo>
                  <a:lnTo>
                    <a:pt x="9" y="38"/>
                  </a:lnTo>
                  <a:lnTo>
                    <a:pt x="9" y="33"/>
                  </a:lnTo>
                  <a:lnTo>
                    <a:pt x="8" y="28"/>
                  </a:lnTo>
                  <a:lnTo>
                    <a:pt x="7" y="24"/>
                  </a:lnTo>
                  <a:lnTo>
                    <a:pt x="6" y="20"/>
                  </a:lnTo>
                  <a:lnTo>
                    <a:pt x="6" y="17"/>
                  </a:lnTo>
                  <a:lnTo>
                    <a:pt x="5" y="15"/>
                  </a:lnTo>
                  <a:lnTo>
                    <a:pt x="4" y="13"/>
                  </a:lnTo>
                  <a:lnTo>
                    <a:pt x="2" y="11"/>
                  </a:lnTo>
                  <a:lnTo>
                    <a:pt x="1" y="9"/>
                  </a:lnTo>
                  <a:lnTo>
                    <a:pt x="0" y="7"/>
                  </a:lnTo>
                  <a:lnTo>
                    <a:pt x="0" y="5"/>
                  </a:lnTo>
                  <a:lnTo>
                    <a:pt x="0" y="4"/>
                  </a:lnTo>
                  <a:lnTo>
                    <a:pt x="0" y="3"/>
                  </a:lnTo>
                  <a:lnTo>
                    <a:pt x="1" y="2"/>
                  </a:lnTo>
                  <a:lnTo>
                    <a:pt x="2" y="1"/>
                  </a:lnTo>
                  <a:lnTo>
                    <a:pt x="2" y="1"/>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grpSp>
      <p:sp>
        <p:nvSpPr>
          <p:cNvPr id="25" name="Freeform 20"/>
          <p:cNvSpPr/>
          <p:nvPr/>
        </p:nvSpPr>
        <p:spPr bwMode="auto">
          <a:xfrm>
            <a:off x="4310015" y="1563855"/>
            <a:ext cx="187772" cy="1788771"/>
          </a:xfrm>
          <a:custGeom>
            <a:avLst/>
            <a:gdLst>
              <a:gd name="T0" fmla="*/ 4 w 57"/>
              <a:gd name="T1" fmla="*/ 1 h 543"/>
              <a:gd name="T2" fmla="*/ 12 w 57"/>
              <a:gd name="T3" fmla="*/ 0 h 543"/>
              <a:gd name="T4" fmla="*/ 25 w 57"/>
              <a:gd name="T5" fmla="*/ 1 h 543"/>
              <a:gd name="T6" fmla="*/ 39 w 57"/>
              <a:gd name="T7" fmla="*/ 5 h 543"/>
              <a:gd name="T8" fmla="*/ 49 w 57"/>
              <a:gd name="T9" fmla="*/ 8 h 543"/>
              <a:gd name="T10" fmla="*/ 55 w 57"/>
              <a:gd name="T11" fmla="*/ 14 h 543"/>
              <a:gd name="T12" fmla="*/ 57 w 57"/>
              <a:gd name="T13" fmla="*/ 22 h 543"/>
              <a:gd name="T14" fmla="*/ 55 w 57"/>
              <a:gd name="T15" fmla="*/ 30 h 543"/>
              <a:gd name="T16" fmla="*/ 52 w 57"/>
              <a:gd name="T17" fmla="*/ 45 h 543"/>
              <a:gd name="T18" fmla="*/ 50 w 57"/>
              <a:gd name="T19" fmla="*/ 66 h 543"/>
              <a:gd name="T20" fmla="*/ 48 w 57"/>
              <a:gd name="T21" fmla="*/ 80 h 543"/>
              <a:gd name="T22" fmla="*/ 48 w 57"/>
              <a:gd name="T23" fmla="*/ 90 h 543"/>
              <a:gd name="T24" fmla="*/ 48 w 57"/>
              <a:gd name="T25" fmla="*/ 103 h 543"/>
              <a:gd name="T26" fmla="*/ 48 w 57"/>
              <a:gd name="T27" fmla="*/ 120 h 543"/>
              <a:gd name="T28" fmla="*/ 48 w 57"/>
              <a:gd name="T29" fmla="*/ 138 h 543"/>
              <a:gd name="T30" fmla="*/ 48 w 57"/>
              <a:gd name="T31" fmla="*/ 159 h 543"/>
              <a:gd name="T32" fmla="*/ 49 w 57"/>
              <a:gd name="T33" fmla="*/ 182 h 543"/>
              <a:gd name="T34" fmla="*/ 49 w 57"/>
              <a:gd name="T35" fmla="*/ 208 h 543"/>
              <a:gd name="T36" fmla="*/ 50 w 57"/>
              <a:gd name="T37" fmla="*/ 237 h 543"/>
              <a:gd name="T38" fmla="*/ 50 w 57"/>
              <a:gd name="T39" fmla="*/ 268 h 543"/>
              <a:gd name="T40" fmla="*/ 51 w 57"/>
              <a:gd name="T41" fmla="*/ 302 h 543"/>
              <a:gd name="T42" fmla="*/ 52 w 57"/>
              <a:gd name="T43" fmla="*/ 336 h 543"/>
              <a:gd name="T44" fmla="*/ 52 w 57"/>
              <a:gd name="T45" fmla="*/ 368 h 543"/>
              <a:gd name="T46" fmla="*/ 52 w 57"/>
              <a:gd name="T47" fmla="*/ 396 h 543"/>
              <a:gd name="T48" fmla="*/ 52 w 57"/>
              <a:gd name="T49" fmla="*/ 421 h 543"/>
              <a:gd name="T50" fmla="*/ 52 w 57"/>
              <a:gd name="T51" fmla="*/ 444 h 543"/>
              <a:gd name="T52" fmla="*/ 51 w 57"/>
              <a:gd name="T53" fmla="*/ 464 h 543"/>
              <a:gd name="T54" fmla="*/ 50 w 57"/>
              <a:gd name="T55" fmla="*/ 480 h 543"/>
              <a:gd name="T56" fmla="*/ 49 w 57"/>
              <a:gd name="T57" fmla="*/ 494 h 543"/>
              <a:gd name="T58" fmla="*/ 48 w 57"/>
              <a:gd name="T59" fmla="*/ 506 h 543"/>
              <a:gd name="T60" fmla="*/ 47 w 57"/>
              <a:gd name="T61" fmla="*/ 514 h 543"/>
              <a:gd name="T62" fmla="*/ 44 w 57"/>
              <a:gd name="T63" fmla="*/ 523 h 543"/>
              <a:gd name="T64" fmla="*/ 39 w 57"/>
              <a:gd name="T65" fmla="*/ 537 h 543"/>
              <a:gd name="T66" fmla="*/ 35 w 57"/>
              <a:gd name="T67" fmla="*/ 543 h 543"/>
              <a:gd name="T68" fmla="*/ 32 w 57"/>
              <a:gd name="T69" fmla="*/ 541 h 543"/>
              <a:gd name="T70" fmla="*/ 27 w 57"/>
              <a:gd name="T71" fmla="*/ 533 h 543"/>
              <a:gd name="T72" fmla="*/ 21 w 57"/>
              <a:gd name="T73" fmla="*/ 520 h 543"/>
              <a:gd name="T74" fmla="*/ 16 w 57"/>
              <a:gd name="T75" fmla="*/ 504 h 543"/>
              <a:gd name="T76" fmla="*/ 14 w 57"/>
              <a:gd name="T77" fmla="*/ 494 h 543"/>
              <a:gd name="T78" fmla="*/ 13 w 57"/>
              <a:gd name="T79" fmla="*/ 487 h 543"/>
              <a:gd name="T80" fmla="*/ 15 w 57"/>
              <a:gd name="T81" fmla="*/ 477 h 543"/>
              <a:gd name="T82" fmla="*/ 17 w 57"/>
              <a:gd name="T83" fmla="*/ 462 h 543"/>
              <a:gd name="T84" fmla="*/ 20 w 57"/>
              <a:gd name="T85" fmla="*/ 442 h 543"/>
              <a:gd name="T86" fmla="*/ 20 w 57"/>
              <a:gd name="T87" fmla="*/ 416 h 543"/>
              <a:gd name="T88" fmla="*/ 21 w 57"/>
              <a:gd name="T89" fmla="*/ 393 h 543"/>
              <a:gd name="T90" fmla="*/ 21 w 57"/>
              <a:gd name="T91" fmla="*/ 374 h 543"/>
              <a:gd name="T92" fmla="*/ 21 w 57"/>
              <a:gd name="T93" fmla="*/ 350 h 543"/>
              <a:gd name="T94" fmla="*/ 21 w 57"/>
              <a:gd name="T95" fmla="*/ 322 h 543"/>
              <a:gd name="T96" fmla="*/ 21 w 57"/>
              <a:gd name="T97" fmla="*/ 291 h 543"/>
              <a:gd name="T98" fmla="*/ 21 w 57"/>
              <a:gd name="T99" fmla="*/ 255 h 543"/>
              <a:gd name="T100" fmla="*/ 21 w 57"/>
              <a:gd name="T101" fmla="*/ 214 h 543"/>
              <a:gd name="T102" fmla="*/ 21 w 57"/>
              <a:gd name="T103" fmla="*/ 175 h 543"/>
              <a:gd name="T104" fmla="*/ 20 w 57"/>
              <a:gd name="T105" fmla="*/ 140 h 543"/>
              <a:gd name="T106" fmla="*/ 20 w 57"/>
              <a:gd name="T107" fmla="*/ 109 h 543"/>
              <a:gd name="T108" fmla="*/ 20 w 57"/>
              <a:gd name="T109" fmla="*/ 84 h 543"/>
              <a:gd name="T110" fmla="*/ 19 w 57"/>
              <a:gd name="T111" fmla="*/ 65 h 543"/>
              <a:gd name="T112" fmla="*/ 17 w 57"/>
              <a:gd name="T113" fmla="*/ 51 h 543"/>
              <a:gd name="T114" fmla="*/ 15 w 57"/>
              <a:gd name="T115" fmla="*/ 39 h 543"/>
              <a:gd name="T116" fmla="*/ 13 w 57"/>
              <a:gd name="T117" fmla="*/ 30 h 543"/>
              <a:gd name="T118" fmla="*/ 8 w 57"/>
              <a:gd name="T119" fmla="*/ 17 h 543"/>
              <a:gd name="T120" fmla="*/ 3 w 57"/>
              <a:gd name="T121" fmla="*/ 12 h 543"/>
              <a:gd name="T122" fmla="*/ 0 w 57"/>
              <a:gd name="T123" fmla="*/ 7 h 543"/>
              <a:gd name="T124" fmla="*/ 1 w 57"/>
              <a:gd name="T125" fmla="*/ 4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 h="543">
                <a:moveTo>
                  <a:pt x="1" y="4"/>
                </a:moveTo>
                <a:lnTo>
                  <a:pt x="2" y="2"/>
                </a:lnTo>
                <a:lnTo>
                  <a:pt x="4" y="1"/>
                </a:lnTo>
                <a:lnTo>
                  <a:pt x="6" y="0"/>
                </a:lnTo>
                <a:lnTo>
                  <a:pt x="9" y="0"/>
                </a:lnTo>
                <a:lnTo>
                  <a:pt x="12" y="0"/>
                </a:lnTo>
                <a:lnTo>
                  <a:pt x="16" y="0"/>
                </a:lnTo>
                <a:lnTo>
                  <a:pt x="20" y="0"/>
                </a:lnTo>
                <a:lnTo>
                  <a:pt x="25" y="1"/>
                </a:lnTo>
                <a:lnTo>
                  <a:pt x="31" y="2"/>
                </a:lnTo>
                <a:lnTo>
                  <a:pt x="35" y="3"/>
                </a:lnTo>
                <a:lnTo>
                  <a:pt x="39" y="5"/>
                </a:lnTo>
                <a:lnTo>
                  <a:pt x="43" y="6"/>
                </a:lnTo>
                <a:lnTo>
                  <a:pt x="46" y="7"/>
                </a:lnTo>
                <a:lnTo>
                  <a:pt x="49" y="8"/>
                </a:lnTo>
                <a:lnTo>
                  <a:pt x="52" y="10"/>
                </a:lnTo>
                <a:lnTo>
                  <a:pt x="54" y="11"/>
                </a:lnTo>
                <a:lnTo>
                  <a:pt x="55" y="14"/>
                </a:lnTo>
                <a:lnTo>
                  <a:pt x="57" y="18"/>
                </a:lnTo>
                <a:lnTo>
                  <a:pt x="57" y="20"/>
                </a:lnTo>
                <a:lnTo>
                  <a:pt x="57" y="22"/>
                </a:lnTo>
                <a:lnTo>
                  <a:pt x="57" y="25"/>
                </a:lnTo>
                <a:lnTo>
                  <a:pt x="56" y="27"/>
                </a:lnTo>
                <a:lnTo>
                  <a:pt x="55" y="30"/>
                </a:lnTo>
                <a:lnTo>
                  <a:pt x="54" y="34"/>
                </a:lnTo>
                <a:lnTo>
                  <a:pt x="53" y="39"/>
                </a:lnTo>
                <a:lnTo>
                  <a:pt x="52" y="45"/>
                </a:lnTo>
                <a:lnTo>
                  <a:pt x="51" y="51"/>
                </a:lnTo>
                <a:lnTo>
                  <a:pt x="51" y="58"/>
                </a:lnTo>
                <a:lnTo>
                  <a:pt x="50" y="66"/>
                </a:lnTo>
                <a:lnTo>
                  <a:pt x="49" y="74"/>
                </a:lnTo>
                <a:lnTo>
                  <a:pt x="48" y="77"/>
                </a:lnTo>
                <a:lnTo>
                  <a:pt x="48" y="80"/>
                </a:lnTo>
                <a:lnTo>
                  <a:pt x="48" y="83"/>
                </a:lnTo>
                <a:lnTo>
                  <a:pt x="48" y="86"/>
                </a:lnTo>
                <a:lnTo>
                  <a:pt x="48" y="90"/>
                </a:lnTo>
                <a:lnTo>
                  <a:pt x="48" y="94"/>
                </a:lnTo>
                <a:lnTo>
                  <a:pt x="48" y="98"/>
                </a:lnTo>
                <a:lnTo>
                  <a:pt x="48" y="103"/>
                </a:lnTo>
                <a:lnTo>
                  <a:pt x="48" y="108"/>
                </a:lnTo>
                <a:lnTo>
                  <a:pt x="48" y="114"/>
                </a:lnTo>
                <a:lnTo>
                  <a:pt x="48" y="120"/>
                </a:lnTo>
                <a:lnTo>
                  <a:pt x="48" y="125"/>
                </a:lnTo>
                <a:lnTo>
                  <a:pt x="48" y="131"/>
                </a:lnTo>
                <a:lnTo>
                  <a:pt x="48" y="138"/>
                </a:lnTo>
                <a:lnTo>
                  <a:pt x="48" y="144"/>
                </a:lnTo>
                <a:lnTo>
                  <a:pt x="48" y="151"/>
                </a:lnTo>
                <a:lnTo>
                  <a:pt x="48" y="159"/>
                </a:lnTo>
                <a:lnTo>
                  <a:pt x="48" y="166"/>
                </a:lnTo>
                <a:lnTo>
                  <a:pt x="48" y="174"/>
                </a:lnTo>
                <a:lnTo>
                  <a:pt x="49" y="182"/>
                </a:lnTo>
                <a:lnTo>
                  <a:pt x="49" y="190"/>
                </a:lnTo>
                <a:lnTo>
                  <a:pt x="49" y="199"/>
                </a:lnTo>
                <a:lnTo>
                  <a:pt x="49" y="208"/>
                </a:lnTo>
                <a:lnTo>
                  <a:pt x="49" y="217"/>
                </a:lnTo>
                <a:lnTo>
                  <a:pt x="50" y="227"/>
                </a:lnTo>
                <a:lnTo>
                  <a:pt x="50" y="237"/>
                </a:lnTo>
                <a:lnTo>
                  <a:pt x="50" y="247"/>
                </a:lnTo>
                <a:lnTo>
                  <a:pt x="50" y="257"/>
                </a:lnTo>
                <a:lnTo>
                  <a:pt x="50" y="268"/>
                </a:lnTo>
                <a:lnTo>
                  <a:pt x="51" y="279"/>
                </a:lnTo>
                <a:lnTo>
                  <a:pt x="51" y="290"/>
                </a:lnTo>
                <a:lnTo>
                  <a:pt x="51" y="302"/>
                </a:lnTo>
                <a:lnTo>
                  <a:pt x="51" y="313"/>
                </a:lnTo>
                <a:lnTo>
                  <a:pt x="52" y="325"/>
                </a:lnTo>
                <a:lnTo>
                  <a:pt x="52" y="336"/>
                </a:lnTo>
                <a:lnTo>
                  <a:pt x="52" y="347"/>
                </a:lnTo>
                <a:lnTo>
                  <a:pt x="52" y="358"/>
                </a:lnTo>
                <a:lnTo>
                  <a:pt x="52" y="368"/>
                </a:lnTo>
                <a:lnTo>
                  <a:pt x="52" y="377"/>
                </a:lnTo>
                <a:lnTo>
                  <a:pt x="52" y="387"/>
                </a:lnTo>
                <a:lnTo>
                  <a:pt x="52" y="396"/>
                </a:lnTo>
                <a:lnTo>
                  <a:pt x="52" y="405"/>
                </a:lnTo>
                <a:lnTo>
                  <a:pt x="52" y="413"/>
                </a:lnTo>
                <a:lnTo>
                  <a:pt x="52" y="421"/>
                </a:lnTo>
                <a:lnTo>
                  <a:pt x="52" y="429"/>
                </a:lnTo>
                <a:lnTo>
                  <a:pt x="52" y="437"/>
                </a:lnTo>
                <a:lnTo>
                  <a:pt x="52" y="444"/>
                </a:lnTo>
                <a:lnTo>
                  <a:pt x="51" y="451"/>
                </a:lnTo>
                <a:lnTo>
                  <a:pt x="51" y="457"/>
                </a:lnTo>
                <a:lnTo>
                  <a:pt x="51" y="464"/>
                </a:lnTo>
                <a:lnTo>
                  <a:pt x="51" y="470"/>
                </a:lnTo>
                <a:lnTo>
                  <a:pt x="51" y="475"/>
                </a:lnTo>
                <a:lnTo>
                  <a:pt x="50" y="480"/>
                </a:lnTo>
                <a:lnTo>
                  <a:pt x="50" y="485"/>
                </a:lnTo>
                <a:lnTo>
                  <a:pt x="50" y="490"/>
                </a:lnTo>
                <a:lnTo>
                  <a:pt x="49" y="494"/>
                </a:lnTo>
                <a:lnTo>
                  <a:pt x="49" y="498"/>
                </a:lnTo>
                <a:lnTo>
                  <a:pt x="49" y="502"/>
                </a:lnTo>
                <a:lnTo>
                  <a:pt x="48" y="506"/>
                </a:lnTo>
                <a:lnTo>
                  <a:pt x="48" y="509"/>
                </a:lnTo>
                <a:lnTo>
                  <a:pt x="48" y="511"/>
                </a:lnTo>
                <a:lnTo>
                  <a:pt x="47" y="514"/>
                </a:lnTo>
                <a:lnTo>
                  <a:pt x="47" y="516"/>
                </a:lnTo>
                <a:lnTo>
                  <a:pt x="46" y="517"/>
                </a:lnTo>
                <a:lnTo>
                  <a:pt x="44" y="523"/>
                </a:lnTo>
                <a:lnTo>
                  <a:pt x="43" y="528"/>
                </a:lnTo>
                <a:lnTo>
                  <a:pt x="41" y="533"/>
                </a:lnTo>
                <a:lnTo>
                  <a:pt x="39" y="537"/>
                </a:lnTo>
                <a:lnTo>
                  <a:pt x="38" y="539"/>
                </a:lnTo>
                <a:lnTo>
                  <a:pt x="36" y="542"/>
                </a:lnTo>
                <a:lnTo>
                  <a:pt x="35" y="543"/>
                </a:lnTo>
                <a:lnTo>
                  <a:pt x="34" y="543"/>
                </a:lnTo>
                <a:lnTo>
                  <a:pt x="33" y="542"/>
                </a:lnTo>
                <a:lnTo>
                  <a:pt x="32" y="541"/>
                </a:lnTo>
                <a:lnTo>
                  <a:pt x="30" y="539"/>
                </a:lnTo>
                <a:lnTo>
                  <a:pt x="29" y="536"/>
                </a:lnTo>
                <a:lnTo>
                  <a:pt x="27" y="533"/>
                </a:lnTo>
                <a:lnTo>
                  <a:pt x="24" y="529"/>
                </a:lnTo>
                <a:lnTo>
                  <a:pt x="22" y="525"/>
                </a:lnTo>
                <a:lnTo>
                  <a:pt x="21" y="520"/>
                </a:lnTo>
                <a:lnTo>
                  <a:pt x="19" y="514"/>
                </a:lnTo>
                <a:lnTo>
                  <a:pt x="17" y="509"/>
                </a:lnTo>
                <a:lnTo>
                  <a:pt x="16" y="504"/>
                </a:lnTo>
                <a:lnTo>
                  <a:pt x="15" y="500"/>
                </a:lnTo>
                <a:lnTo>
                  <a:pt x="14" y="497"/>
                </a:lnTo>
                <a:lnTo>
                  <a:pt x="14" y="494"/>
                </a:lnTo>
                <a:lnTo>
                  <a:pt x="13" y="491"/>
                </a:lnTo>
                <a:lnTo>
                  <a:pt x="13" y="489"/>
                </a:lnTo>
                <a:lnTo>
                  <a:pt x="13" y="487"/>
                </a:lnTo>
                <a:lnTo>
                  <a:pt x="14" y="484"/>
                </a:lnTo>
                <a:lnTo>
                  <a:pt x="14" y="481"/>
                </a:lnTo>
                <a:lnTo>
                  <a:pt x="15" y="477"/>
                </a:lnTo>
                <a:lnTo>
                  <a:pt x="15" y="473"/>
                </a:lnTo>
                <a:lnTo>
                  <a:pt x="16" y="468"/>
                </a:lnTo>
                <a:lnTo>
                  <a:pt x="17" y="462"/>
                </a:lnTo>
                <a:lnTo>
                  <a:pt x="18" y="456"/>
                </a:lnTo>
                <a:lnTo>
                  <a:pt x="19" y="449"/>
                </a:lnTo>
                <a:lnTo>
                  <a:pt x="20" y="442"/>
                </a:lnTo>
                <a:lnTo>
                  <a:pt x="20" y="434"/>
                </a:lnTo>
                <a:lnTo>
                  <a:pt x="20" y="425"/>
                </a:lnTo>
                <a:lnTo>
                  <a:pt x="20" y="416"/>
                </a:lnTo>
                <a:lnTo>
                  <a:pt x="21" y="405"/>
                </a:lnTo>
                <a:lnTo>
                  <a:pt x="21" y="399"/>
                </a:lnTo>
                <a:lnTo>
                  <a:pt x="21" y="393"/>
                </a:lnTo>
                <a:lnTo>
                  <a:pt x="21" y="387"/>
                </a:lnTo>
                <a:lnTo>
                  <a:pt x="21" y="381"/>
                </a:lnTo>
                <a:lnTo>
                  <a:pt x="21" y="374"/>
                </a:lnTo>
                <a:lnTo>
                  <a:pt x="21" y="366"/>
                </a:lnTo>
                <a:lnTo>
                  <a:pt x="21" y="359"/>
                </a:lnTo>
                <a:lnTo>
                  <a:pt x="21" y="350"/>
                </a:lnTo>
                <a:lnTo>
                  <a:pt x="21" y="341"/>
                </a:lnTo>
                <a:lnTo>
                  <a:pt x="21" y="332"/>
                </a:lnTo>
                <a:lnTo>
                  <a:pt x="21" y="322"/>
                </a:lnTo>
                <a:lnTo>
                  <a:pt x="21" y="312"/>
                </a:lnTo>
                <a:lnTo>
                  <a:pt x="21" y="302"/>
                </a:lnTo>
                <a:lnTo>
                  <a:pt x="21" y="291"/>
                </a:lnTo>
                <a:lnTo>
                  <a:pt x="21" y="279"/>
                </a:lnTo>
                <a:lnTo>
                  <a:pt x="21" y="267"/>
                </a:lnTo>
                <a:lnTo>
                  <a:pt x="21" y="255"/>
                </a:lnTo>
                <a:lnTo>
                  <a:pt x="21" y="242"/>
                </a:lnTo>
                <a:lnTo>
                  <a:pt x="21" y="228"/>
                </a:lnTo>
                <a:lnTo>
                  <a:pt x="21" y="214"/>
                </a:lnTo>
                <a:lnTo>
                  <a:pt x="21" y="201"/>
                </a:lnTo>
                <a:lnTo>
                  <a:pt x="21" y="187"/>
                </a:lnTo>
                <a:lnTo>
                  <a:pt x="21" y="175"/>
                </a:lnTo>
                <a:lnTo>
                  <a:pt x="21" y="162"/>
                </a:lnTo>
                <a:lnTo>
                  <a:pt x="21" y="151"/>
                </a:lnTo>
                <a:lnTo>
                  <a:pt x="20" y="140"/>
                </a:lnTo>
                <a:lnTo>
                  <a:pt x="20" y="129"/>
                </a:lnTo>
                <a:lnTo>
                  <a:pt x="20" y="119"/>
                </a:lnTo>
                <a:lnTo>
                  <a:pt x="20" y="109"/>
                </a:lnTo>
                <a:lnTo>
                  <a:pt x="20" y="100"/>
                </a:lnTo>
                <a:lnTo>
                  <a:pt x="20" y="92"/>
                </a:lnTo>
                <a:lnTo>
                  <a:pt x="20" y="84"/>
                </a:lnTo>
                <a:lnTo>
                  <a:pt x="19" y="77"/>
                </a:lnTo>
                <a:lnTo>
                  <a:pt x="19" y="71"/>
                </a:lnTo>
                <a:lnTo>
                  <a:pt x="19" y="65"/>
                </a:lnTo>
                <a:lnTo>
                  <a:pt x="18" y="60"/>
                </a:lnTo>
                <a:lnTo>
                  <a:pt x="18" y="55"/>
                </a:lnTo>
                <a:lnTo>
                  <a:pt x="17" y="51"/>
                </a:lnTo>
                <a:lnTo>
                  <a:pt x="17" y="47"/>
                </a:lnTo>
                <a:lnTo>
                  <a:pt x="16" y="43"/>
                </a:lnTo>
                <a:lnTo>
                  <a:pt x="15" y="39"/>
                </a:lnTo>
                <a:lnTo>
                  <a:pt x="14" y="36"/>
                </a:lnTo>
                <a:lnTo>
                  <a:pt x="14" y="33"/>
                </a:lnTo>
                <a:lnTo>
                  <a:pt x="13" y="30"/>
                </a:lnTo>
                <a:lnTo>
                  <a:pt x="11" y="25"/>
                </a:lnTo>
                <a:lnTo>
                  <a:pt x="9" y="21"/>
                </a:lnTo>
                <a:lnTo>
                  <a:pt x="8" y="17"/>
                </a:lnTo>
                <a:lnTo>
                  <a:pt x="6" y="15"/>
                </a:lnTo>
                <a:lnTo>
                  <a:pt x="4" y="13"/>
                </a:lnTo>
                <a:lnTo>
                  <a:pt x="3" y="12"/>
                </a:lnTo>
                <a:lnTo>
                  <a:pt x="1" y="10"/>
                </a:lnTo>
                <a:lnTo>
                  <a:pt x="1" y="9"/>
                </a:lnTo>
                <a:lnTo>
                  <a:pt x="0" y="7"/>
                </a:lnTo>
                <a:lnTo>
                  <a:pt x="0" y="6"/>
                </a:lnTo>
                <a:lnTo>
                  <a:pt x="0" y="5"/>
                </a:lnTo>
                <a:lnTo>
                  <a:pt x="1" y="4"/>
                </a:lnTo>
                <a:lnTo>
                  <a:pt x="1" y="4"/>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26" name="Freeform 21"/>
          <p:cNvSpPr/>
          <p:nvPr/>
        </p:nvSpPr>
        <p:spPr bwMode="auto">
          <a:xfrm>
            <a:off x="4550494" y="2594952"/>
            <a:ext cx="214126" cy="408485"/>
          </a:xfrm>
          <a:custGeom>
            <a:avLst/>
            <a:gdLst>
              <a:gd name="T0" fmla="*/ 17 w 65"/>
              <a:gd name="T1" fmla="*/ 58 h 124"/>
              <a:gd name="T2" fmla="*/ 12 w 65"/>
              <a:gd name="T3" fmla="*/ 45 h 124"/>
              <a:gd name="T4" fmla="*/ 7 w 65"/>
              <a:gd name="T5" fmla="*/ 33 h 124"/>
              <a:gd name="T6" fmla="*/ 4 w 65"/>
              <a:gd name="T7" fmla="*/ 22 h 124"/>
              <a:gd name="T8" fmla="*/ 2 w 65"/>
              <a:gd name="T9" fmla="*/ 14 h 124"/>
              <a:gd name="T10" fmla="*/ 0 w 65"/>
              <a:gd name="T11" fmla="*/ 8 h 124"/>
              <a:gd name="T12" fmla="*/ 0 w 65"/>
              <a:gd name="T13" fmla="*/ 4 h 124"/>
              <a:gd name="T14" fmla="*/ 0 w 65"/>
              <a:gd name="T15" fmla="*/ 1 h 124"/>
              <a:gd name="T16" fmla="*/ 1 w 65"/>
              <a:gd name="T17" fmla="*/ 0 h 124"/>
              <a:gd name="T18" fmla="*/ 5 w 65"/>
              <a:gd name="T19" fmla="*/ 0 h 124"/>
              <a:gd name="T20" fmla="*/ 10 w 65"/>
              <a:gd name="T21" fmla="*/ 2 h 124"/>
              <a:gd name="T22" fmla="*/ 16 w 65"/>
              <a:gd name="T23" fmla="*/ 5 h 124"/>
              <a:gd name="T24" fmla="*/ 23 w 65"/>
              <a:gd name="T25" fmla="*/ 11 h 124"/>
              <a:gd name="T26" fmla="*/ 30 w 65"/>
              <a:gd name="T27" fmla="*/ 19 h 124"/>
              <a:gd name="T28" fmla="*/ 38 w 65"/>
              <a:gd name="T29" fmla="*/ 30 h 124"/>
              <a:gd name="T30" fmla="*/ 47 w 65"/>
              <a:gd name="T31" fmla="*/ 43 h 124"/>
              <a:gd name="T32" fmla="*/ 56 w 65"/>
              <a:gd name="T33" fmla="*/ 60 h 124"/>
              <a:gd name="T34" fmla="*/ 62 w 65"/>
              <a:gd name="T35" fmla="*/ 76 h 124"/>
              <a:gd name="T36" fmla="*/ 65 w 65"/>
              <a:gd name="T37" fmla="*/ 89 h 124"/>
              <a:gd name="T38" fmla="*/ 65 w 65"/>
              <a:gd name="T39" fmla="*/ 101 h 124"/>
              <a:gd name="T40" fmla="*/ 63 w 65"/>
              <a:gd name="T41" fmla="*/ 110 h 124"/>
              <a:gd name="T42" fmla="*/ 59 w 65"/>
              <a:gd name="T43" fmla="*/ 117 h 124"/>
              <a:gd name="T44" fmla="*/ 56 w 65"/>
              <a:gd name="T45" fmla="*/ 121 h 124"/>
              <a:gd name="T46" fmla="*/ 53 w 65"/>
              <a:gd name="T47" fmla="*/ 124 h 124"/>
              <a:gd name="T48" fmla="*/ 51 w 65"/>
              <a:gd name="T49" fmla="*/ 124 h 124"/>
              <a:gd name="T50" fmla="*/ 50 w 65"/>
              <a:gd name="T51" fmla="*/ 123 h 124"/>
              <a:gd name="T52" fmla="*/ 47 w 65"/>
              <a:gd name="T53" fmla="*/ 120 h 124"/>
              <a:gd name="T54" fmla="*/ 43 w 65"/>
              <a:gd name="T55" fmla="*/ 114 h 124"/>
              <a:gd name="T56" fmla="*/ 39 w 65"/>
              <a:gd name="T57" fmla="*/ 107 h 124"/>
              <a:gd name="T58" fmla="*/ 34 w 65"/>
              <a:gd name="T59" fmla="*/ 97 h 124"/>
              <a:gd name="T60" fmla="*/ 29 w 65"/>
              <a:gd name="T61" fmla="*/ 86 h 124"/>
              <a:gd name="T62" fmla="*/ 23 w 65"/>
              <a:gd name="T63" fmla="*/ 73 h 124"/>
              <a:gd name="T64" fmla="*/ 20 w 65"/>
              <a:gd name="T65" fmla="*/ 6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 h="124">
                <a:moveTo>
                  <a:pt x="20" y="65"/>
                </a:moveTo>
                <a:lnTo>
                  <a:pt x="17" y="58"/>
                </a:lnTo>
                <a:lnTo>
                  <a:pt x="14" y="51"/>
                </a:lnTo>
                <a:lnTo>
                  <a:pt x="12" y="45"/>
                </a:lnTo>
                <a:lnTo>
                  <a:pt x="9" y="39"/>
                </a:lnTo>
                <a:lnTo>
                  <a:pt x="7" y="33"/>
                </a:lnTo>
                <a:lnTo>
                  <a:pt x="6" y="27"/>
                </a:lnTo>
                <a:lnTo>
                  <a:pt x="4" y="22"/>
                </a:lnTo>
                <a:lnTo>
                  <a:pt x="3" y="18"/>
                </a:lnTo>
                <a:lnTo>
                  <a:pt x="2" y="14"/>
                </a:lnTo>
                <a:lnTo>
                  <a:pt x="1" y="11"/>
                </a:lnTo>
                <a:lnTo>
                  <a:pt x="0" y="8"/>
                </a:lnTo>
                <a:lnTo>
                  <a:pt x="0" y="6"/>
                </a:lnTo>
                <a:lnTo>
                  <a:pt x="0" y="4"/>
                </a:lnTo>
                <a:lnTo>
                  <a:pt x="0" y="2"/>
                </a:lnTo>
                <a:lnTo>
                  <a:pt x="0" y="1"/>
                </a:lnTo>
                <a:lnTo>
                  <a:pt x="0" y="1"/>
                </a:lnTo>
                <a:lnTo>
                  <a:pt x="1" y="0"/>
                </a:lnTo>
                <a:lnTo>
                  <a:pt x="3" y="0"/>
                </a:lnTo>
                <a:lnTo>
                  <a:pt x="5" y="0"/>
                </a:lnTo>
                <a:lnTo>
                  <a:pt x="7" y="0"/>
                </a:lnTo>
                <a:lnTo>
                  <a:pt x="10" y="2"/>
                </a:lnTo>
                <a:lnTo>
                  <a:pt x="13" y="3"/>
                </a:lnTo>
                <a:lnTo>
                  <a:pt x="16" y="5"/>
                </a:lnTo>
                <a:lnTo>
                  <a:pt x="20" y="8"/>
                </a:lnTo>
                <a:lnTo>
                  <a:pt x="23" y="11"/>
                </a:lnTo>
                <a:lnTo>
                  <a:pt x="26" y="14"/>
                </a:lnTo>
                <a:lnTo>
                  <a:pt x="30" y="19"/>
                </a:lnTo>
                <a:lnTo>
                  <a:pt x="34" y="24"/>
                </a:lnTo>
                <a:lnTo>
                  <a:pt x="38" y="30"/>
                </a:lnTo>
                <a:lnTo>
                  <a:pt x="43" y="36"/>
                </a:lnTo>
                <a:lnTo>
                  <a:pt x="47" y="43"/>
                </a:lnTo>
                <a:lnTo>
                  <a:pt x="52" y="51"/>
                </a:lnTo>
                <a:lnTo>
                  <a:pt x="56" y="60"/>
                </a:lnTo>
                <a:lnTo>
                  <a:pt x="59" y="68"/>
                </a:lnTo>
                <a:lnTo>
                  <a:pt x="62" y="76"/>
                </a:lnTo>
                <a:lnTo>
                  <a:pt x="64" y="83"/>
                </a:lnTo>
                <a:lnTo>
                  <a:pt x="65" y="89"/>
                </a:lnTo>
                <a:lnTo>
                  <a:pt x="65" y="95"/>
                </a:lnTo>
                <a:lnTo>
                  <a:pt x="65" y="101"/>
                </a:lnTo>
                <a:lnTo>
                  <a:pt x="64" y="105"/>
                </a:lnTo>
                <a:lnTo>
                  <a:pt x="63" y="110"/>
                </a:lnTo>
                <a:lnTo>
                  <a:pt x="61" y="113"/>
                </a:lnTo>
                <a:lnTo>
                  <a:pt x="59" y="117"/>
                </a:lnTo>
                <a:lnTo>
                  <a:pt x="57" y="119"/>
                </a:lnTo>
                <a:lnTo>
                  <a:pt x="56" y="121"/>
                </a:lnTo>
                <a:lnTo>
                  <a:pt x="54" y="123"/>
                </a:lnTo>
                <a:lnTo>
                  <a:pt x="53" y="124"/>
                </a:lnTo>
                <a:lnTo>
                  <a:pt x="52" y="124"/>
                </a:lnTo>
                <a:lnTo>
                  <a:pt x="51" y="124"/>
                </a:lnTo>
                <a:lnTo>
                  <a:pt x="51" y="124"/>
                </a:lnTo>
                <a:lnTo>
                  <a:pt x="50" y="123"/>
                </a:lnTo>
                <a:lnTo>
                  <a:pt x="48" y="122"/>
                </a:lnTo>
                <a:lnTo>
                  <a:pt x="47" y="120"/>
                </a:lnTo>
                <a:lnTo>
                  <a:pt x="45" y="117"/>
                </a:lnTo>
                <a:lnTo>
                  <a:pt x="43" y="114"/>
                </a:lnTo>
                <a:lnTo>
                  <a:pt x="41" y="111"/>
                </a:lnTo>
                <a:lnTo>
                  <a:pt x="39" y="107"/>
                </a:lnTo>
                <a:lnTo>
                  <a:pt x="37" y="102"/>
                </a:lnTo>
                <a:lnTo>
                  <a:pt x="34" y="97"/>
                </a:lnTo>
                <a:lnTo>
                  <a:pt x="32" y="92"/>
                </a:lnTo>
                <a:lnTo>
                  <a:pt x="29" y="86"/>
                </a:lnTo>
                <a:lnTo>
                  <a:pt x="26" y="79"/>
                </a:lnTo>
                <a:lnTo>
                  <a:pt x="23" y="73"/>
                </a:lnTo>
                <a:lnTo>
                  <a:pt x="20" y="65"/>
                </a:lnTo>
                <a:lnTo>
                  <a:pt x="20" y="65"/>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27" name="Freeform 22"/>
          <p:cNvSpPr/>
          <p:nvPr/>
        </p:nvSpPr>
        <p:spPr bwMode="auto">
          <a:xfrm>
            <a:off x="3601754" y="2558714"/>
            <a:ext cx="434839" cy="803794"/>
          </a:xfrm>
          <a:custGeom>
            <a:avLst/>
            <a:gdLst>
              <a:gd name="T0" fmla="*/ 32 w 132"/>
              <a:gd name="T1" fmla="*/ 228 h 244"/>
              <a:gd name="T2" fmla="*/ 25 w 132"/>
              <a:gd name="T3" fmla="*/ 233 h 244"/>
              <a:gd name="T4" fmla="*/ 18 w 132"/>
              <a:gd name="T5" fmla="*/ 237 h 244"/>
              <a:gd name="T6" fmla="*/ 11 w 132"/>
              <a:gd name="T7" fmla="*/ 241 h 244"/>
              <a:gd name="T8" fmla="*/ 4 w 132"/>
              <a:gd name="T9" fmla="*/ 244 h 244"/>
              <a:gd name="T10" fmla="*/ 1 w 132"/>
              <a:gd name="T11" fmla="*/ 244 h 244"/>
              <a:gd name="T12" fmla="*/ 0 w 132"/>
              <a:gd name="T13" fmla="*/ 241 h 244"/>
              <a:gd name="T14" fmla="*/ 3 w 132"/>
              <a:gd name="T15" fmla="*/ 235 h 244"/>
              <a:gd name="T16" fmla="*/ 9 w 132"/>
              <a:gd name="T17" fmla="*/ 228 h 244"/>
              <a:gd name="T18" fmla="*/ 18 w 132"/>
              <a:gd name="T19" fmla="*/ 220 h 244"/>
              <a:gd name="T20" fmla="*/ 29 w 132"/>
              <a:gd name="T21" fmla="*/ 210 h 244"/>
              <a:gd name="T22" fmla="*/ 39 w 132"/>
              <a:gd name="T23" fmla="*/ 196 h 244"/>
              <a:gd name="T24" fmla="*/ 51 w 132"/>
              <a:gd name="T25" fmla="*/ 180 h 244"/>
              <a:gd name="T26" fmla="*/ 63 w 132"/>
              <a:gd name="T27" fmla="*/ 161 h 244"/>
              <a:gd name="T28" fmla="*/ 73 w 132"/>
              <a:gd name="T29" fmla="*/ 141 h 244"/>
              <a:gd name="T30" fmla="*/ 81 w 132"/>
              <a:gd name="T31" fmla="*/ 119 h 244"/>
              <a:gd name="T32" fmla="*/ 87 w 132"/>
              <a:gd name="T33" fmla="*/ 95 h 244"/>
              <a:gd name="T34" fmla="*/ 90 w 132"/>
              <a:gd name="T35" fmla="*/ 69 h 244"/>
              <a:gd name="T36" fmla="*/ 91 w 132"/>
              <a:gd name="T37" fmla="*/ 57 h 244"/>
              <a:gd name="T38" fmla="*/ 92 w 132"/>
              <a:gd name="T39" fmla="*/ 47 h 244"/>
              <a:gd name="T40" fmla="*/ 92 w 132"/>
              <a:gd name="T41" fmla="*/ 37 h 244"/>
              <a:gd name="T42" fmla="*/ 92 w 132"/>
              <a:gd name="T43" fmla="*/ 30 h 244"/>
              <a:gd name="T44" fmla="*/ 91 w 132"/>
              <a:gd name="T45" fmla="*/ 23 h 244"/>
              <a:gd name="T46" fmla="*/ 91 w 132"/>
              <a:gd name="T47" fmla="*/ 19 h 244"/>
              <a:gd name="T48" fmla="*/ 89 w 132"/>
              <a:gd name="T49" fmla="*/ 16 h 244"/>
              <a:gd name="T50" fmla="*/ 88 w 132"/>
              <a:gd name="T51" fmla="*/ 14 h 244"/>
              <a:gd name="T52" fmla="*/ 85 w 132"/>
              <a:gd name="T53" fmla="*/ 12 h 244"/>
              <a:gd name="T54" fmla="*/ 83 w 132"/>
              <a:gd name="T55" fmla="*/ 9 h 244"/>
              <a:gd name="T56" fmla="*/ 82 w 132"/>
              <a:gd name="T57" fmla="*/ 7 h 244"/>
              <a:gd name="T58" fmla="*/ 83 w 132"/>
              <a:gd name="T59" fmla="*/ 4 h 244"/>
              <a:gd name="T60" fmla="*/ 87 w 132"/>
              <a:gd name="T61" fmla="*/ 1 h 244"/>
              <a:gd name="T62" fmla="*/ 90 w 132"/>
              <a:gd name="T63" fmla="*/ 0 h 244"/>
              <a:gd name="T64" fmla="*/ 95 w 132"/>
              <a:gd name="T65" fmla="*/ 0 h 244"/>
              <a:gd name="T66" fmla="*/ 106 w 132"/>
              <a:gd name="T67" fmla="*/ 1 h 244"/>
              <a:gd name="T68" fmla="*/ 117 w 132"/>
              <a:gd name="T69" fmla="*/ 4 h 244"/>
              <a:gd name="T70" fmla="*/ 127 w 132"/>
              <a:gd name="T71" fmla="*/ 12 h 244"/>
              <a:gd name="T72" fmla="*/ 132 w 132"/>
              <a:gd name="T73" fmla="*/ 21 h 244"/>
              <a:gd name="T74" fmla="*/ 132 w 132"/>
              <a:gd name="T75" fmla="*/ 24 h 244"/>
              <a:gd name="T76" fmla="*/ 132 w 132"/>
              <a:gd name="T77" fmla="*/ 28 h 244"/>
              <a:gd name="T78" fmla="*/ 131 w 132"/>
              <a:gd name="T79" fmla="*/ 41 h 244"/>
              <a:gd name="T80" fmla="*/ 129 w 132"/>
              <a:gd name="T81" fmla="*/ 56 h 244"/>
              <a:gd name="T82" fmla="*/ 127 w 132"/>
              <a:gd name="T83" fmla="*/ 74 h 244"/>
              <a:gd name="T84" fmla="*/ 123 w 132"/>
              <a:gd name="T85" fmla="*/ 94 h 244"/>
              <a:gd name="T86" fmla="*/ 116 w 132"/>
              <a:gd name="T87" fmla="*/ 114 h 244"/>
              <a:gd name="T88" fmla="*/ 107 w 132"/>
              <a:gd name="T89" fmla="*/ 135 h 244"/>
              <a:gd name="T90" fmla="*/ 95 w 132"/>
              <a:gd name="T91" fmla="*/ 156 h 244"/>
              <a:gd name="T92" fmla="*/ 82 w 132"/>
              <a:gd name="T93" fmla="*/ 178 h 244"/>
              <a:gd name="T94" fmla="*/ 68 w 132"/>
              <a:gd name="T95" fmla="*/ 196 h 244"/>
              <a:gd name="T96" fmla="*/ 52 w 132"/>
              <a:gd name="T97" fmla="*/ 211 h 244"/>
              <a:gd name="T98" fmla="*/ 36 w 132"/>
              <a:gd name="T99" fmla="*/ 22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2" h="244">
                <a:moveTo>
                  <a:pt x="36" y="225"/>
                </a:moveTo>
                <a:lnTo>
                  <a:pt x="32" y="228"/>
                </a:lnTo>
                <a:lnTo>
                  <a:pt x="28" y="231"/>
                </a:lnTo>
                <a:lnTo>
                  <a:pt x="25" y="233"/>
                </a:lnTo>
                <a:lnTo>
                  <a:pt x="21" y="235"/>
                </a:lnTo>
                <a:lnTo>
                  <a:pt x="18" y="237"/>
                </a:lnTo>
                <a:lnTo>
                  <a:pt x="15" y="239"/>
                </a:lnTo>
                <a:lnTo>
                  <a:pt x="11" y="241"/>
                </a:lnTo>
                <a:lnTo>
                  <a:pt x="7" y="243"/>
                </a:lnTo>
                <a:lnTo>
                  <a:pt x="4" y="244"/>
                </a:lnTo>
                <a:lnTo>
                  <a:pt x="2" y="244"/>
                </a:lnTo>
                <a:lnTo>
                  <a:pt x="1" y="244"/>
                </a:lnTo>
                <a:lnTo>
                  <a:pt x="0" y="242"/>
                </a:lnTo>
                <a:lnTo>
                  <a:pt x="0" y="241"/>
                </a:lnTo>
                <a:lnTo>
                  <a:pt x="1" y="238"/>
                </a:lnTo>
                <a:lnTo>
                  <a:pt x="3" y="235"/>
                </a:lnTo>
                <a:lnTo>
                  <a:pt x="5" y="232"/>
                </a:lnTo>
                <a:lnTo>
                  <a:pt x="9" y="228"/>
                </a:lnTo>
                <a:lnTo>
                  <a:pt x="13" y="224"/>
                </a:lnTo>
                <a:lnTo>
                  <a:pt x="18" y="220"/>
                </a:lnTo>
                <a:lnTo>
                  <a:pt x="23" y="215"/>
                </a:lnTo>
                <a:lnTo>
                  <a:pt x="29" y="210"/>
                </a:lnTo>
                <a:lnTo>
                  <a:pt x="34" y="203"/>
                </a:lnTo>
                <a:lnTo>
                  <a:pt x="39" y="196"/>
                </a:lnTo>
                <a:lnTo>
                  <a:pt x="45" y="188"/>
                </a:lnTo>
                <a:lnTo>
                  <a:pt x="51" y="180"/>
                </a:lnTo>
                <a:lnTo>
                  <a:pt x="57" y="171"/>
                </a:lnTo>
                <a:lnTo>
                  <a:pt x="63" y="161"/>
                </a:lnTo>
                <a:lnTo>
                  <a:pt x="68" y="151"/>
                </a:lnTo>
                <a:lnTo>
                  <a:pt x="73" y="141"/>
                </a:lnTo>
                <a:lnTo>
                  <a:pt x="77" y="130"/>
                </a:lnTo>
                <a:lnTo>
                  <a:pt x="81" y="119"/>
                </a:lnTo>
                <a:lnTo>
                  <a:pt x="84" y="107"/>
                </a:lnTo>
                <a:lnTo>
                  <a:pt x="87" y="95"/>
                </a:lnTo>
                <a:lnTo>
                  <a:pt x="89" y="82"/>
                </a:lnTo>
                <a:lnTo>
                  <a:pt x="90" y="69"/>
                </a:lnTo>
                <a:lnTo>
                  <a:pt x="91" y="63"/>
                </a:lnTo>
                <a:lnTo>
                  <a:pt x="91" y="57"/>
                </a:lnTo>
                <a:lnTo>
                  <a:pt x="91" y="52"/>
                </a:lnTo>
                <a:lnTo>
                  <a:pt x="92" y="47"/>
                </a:lnTo>
                <a:lnTo>
                  <a:pt x="92" y="42"/>
                </a:lnTo>
                <a:lnTo>
                  <a:pt x="92" y="37"/>
                </a:lnTo>
                <a:lnTo>
                  <a:pt x="92" y="33"/>
                </a:lnTo>
                <a:lnTo>
                  <a:pt x="92" y="30"/>
                </a:lnTo>
                <a:lnTo>
                  <a:pt x="92" y="26"/>
                </a:lnTo>
                <a:lnTo>
                  <a:pt x="91" y="23"/>
                </a:lnTo>
                <a:lnTo>
                  <a:pt x="91" y="21"/>
                </a:lnTo>
                <a:lnTo>
                  <a:pt x="91" y="19"/>
                </a:lnTo>
                <a:lnTo>
                  <a:pt x="90" y="17"/>
                </a:lnTo>
                <a:lnTo>
                  <a:pt x="89" y="16"/>
                </a:lnTo>
                <a:lnTo>
                  <a:pt x="89" y="15"/>
                </a:lnTo>
                <a:lnTo>
                  <a:pt x="88" y="14"/>
                </a:lnTo>
                <a:lnTo>
                  <a:pt x="86" y="13"/>
                </a:lnTo>
                <a:lnTo>
                  <a:pt x="85" y="12"/>
                </a:lnTo>
                <a:lnTo>
                  <a:pt x="83" y="10"/>
                </a:lnTo>
                <a:lnTo>
                  <a:pt x="83" y="9"/>
                </a:lnTo>
                <a:lnTo>
                  <a:pt x="82" y="8"/>
                </a:lnTo>
                <a:lnTo>
                  <a:pt x="82" y="7"/>
                </a:lnTo>
                <a:lnTo>
                  <a:pt x="82" y="5"/>
                </a:lnTo>
                <a:lnTo>
                  <a:pt x="83" y="4"/>
                </a:lnTo>
                <a:lnTo>
                  <a:pt x="85" y="3"/>
                </a:lnTo>
                <a:lnTo>
                  <a:pt x="87" y="1"/>
                </a:lnTo>
                <a:lnTo>
                  <a:pt x="89" y="1"/>
                </a:lnTo>
                <a:lnTo>
                  <a:pt x="90" y="0"/>
                </a:lnTo>
                <a:lnTo>
                  <a:pt x="93" y="0"/>
                </a:lnTo>
                <a:lnTo>
                  <a:pt x="95" y="0"/>
                </a:lnTo>
                <a:lnTo>
                  <a:pt x="101" y="0"/>
                </a:lnTo>
                <a:lnTo>
                  <a:pt x="106" y="1"/>
                </a:lnTo>
                <a:lnTo>
                  <a:pt x="112" y="3"/>
                </a:lnTo>
                <a:lnTo>
                  <a:pt x="117" y="4"/>
                </a:lnTo>
                <a:lnTo>
                  <a:pt x="122" y="8"/>
                </a:lnTo>
                <a:lnTo>
                  <a:pt x="127" y="12"/>
                </a:lnTo>
                <a:lnTo>
                  <a:pt x="130" y="16"/>
                </a:lnTo>
                <a:lnTo>
                  <a:pt x="132" y="21"/>
                </a:lnTo>
                <a:lnTo>
                  <a:pt x="132" y="22"/>
                </a:lnTo>
                <a:lnTo>
                  <a:pt x="132" y="24"/>
                </a:lnTo>
                <a:lnTo>
                  <a:pt x="132" y="26"/>
                </a:lnTo>
                <a:lnTo>
                  <a:pt x="132" y="28"/>
                </a:lnTo>
                <a:lnTo>
                  <a:pt x="131" y="34"/>
                </a:lnTo>
                <a:lnTo>
                  <a:pt x="131" y="41"/>
                </a:lnTo>
                <a:lnTo>
                  <a:pt x="130" y="48"/>
                </a:lnTo>
                <a:lnTo>
                  <a:pt x="129" y="56"/>
                </a:lnTo>
                <a:lnTo>
                  <a:pt x="128" y="64"/>
                </a:lnTo>
                <a:lnTo>
                  <a:pt x="127" y="74"/>
                </a:lnTo>
                <a:lnTo>
                  <a:pt x="125" y="84"/>
                </a:lnTo>
                <a:lnTo>
                  <a:pt x="123" y="94"/>
                </a:lnTo>
                <a:lnTo>
                  <a:pt x="119" y="104"/>
                </a:lnTo>
                <a:lnTo>
                  <a:pt x="116" y="114"/>
                </a:lnTo>
                <a:lnTo>
                  <a:pt x="112" y="125"/>
                </a:lnTo>
                <a:lnTo>
                  <a:pt x="107" y="135"/>
                </a:lnTo>
                <a:lnTo>
                  <a:pt x="101" y="146"/>
                </a:lnTo>
                <a:lnTo>
                  <a:pt x="95" y="156"/>
                </a:lnTo>
                <a:lnTo>
                  <a:pt x="89" y="168"/>
                </a:lnTo>
                <a:lnTo>
                  <a:pt x="82" y="178"/>
                </a:lnTo>
                <a:lnTo>
                  <a:pt x="75" y="187"/>
                </a:lnTo>
                <a:lnTo>
                  <a:pt x="68" y="196"/>
                </a:lnTo>
                <a:lnTo>
                  <a:pt x="60" y="204"/>
                </a:lnTo>
                <a:lnTo>
                  <a:pt x="52" y="211"/>
                </a:lnTo>
                <a:lnTo>
                  <a:pt x="44" y="218"/>
                </a:lnTo>
                <a:lnTo>
                  <a:pt x="36" y="225"/>
                </a:lnTo>
                <a:lnTo>
                  <a:pt x="36" y="225"/>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28" name="Freeform 23"/>
          <p:cNvSpPr/>
          <p:nvPr/>
        </p:nvSpPr>
        <p:spPr bwMode="auto">
          <a:xfrm>
            <a:off x="3987180" y="2621306"/>
            <a:ext cx="286600" cy="530373"/>
          </a:xfrm>
          <a:custGeom>
            <a:avLst/>
            <a:gdLst>
              <a:gd name="T0" fmla="*/ 0 w 87"/>
              <a:gd name="T1" fmla="*/ 160 h 161"/>
              <a:gd name="T2" fmla="*/ 0 w 87"/>
              <a:gd name="T3" fmla="*/ 155 h 161"/>
              <a:gd name="T4" fmla="*/ 3 w 87"/>
              <a:gd name="T5" fmla="*/ 148 h 161"/>
              <a:gd name="T6" fmla="*/ 9 w 87"/>
              <a:gd name="T7" fmla="*/ 139 h 161"/>
              <a:gd name="T8" fmla="*/ 17 w 87"/>
              <a:gd name="T9" fmla="*/ 127 h 161"/>
              <a:gd name="T10" fmla="*/ 25 w 87"/>
              <a:gd name="T11" fmla="*/ 115 h 161"/>
              <a:gd name="T12" fmla="*/ 34 w 87"/>
              <a:gd name="T13" fmla="*/ 98 h 161"/>
              <a:gd name="T14" fmla="*/ 43 w 87"/>
              <a:gd name="T15" fmla="*/ 75 h 161"/>
              <a:gd name="T16" fmla="*/ 50 w 87"/>
              <a:gd name="T17" fmla="*/ 54 h 161"/>
              <a:gd name="T18" fmla="*/ 53 w 87"/>
              <a:gd name="T19" fmla="*/ 39 h 161"/>
              <a:gd name="T20" fmla="*/ 53 w 87"/>
              <a:gd name="T21" fmla="*/ 30 h 161"/>
              <a:gd name="T22" fmla="*/ 52 w 87"/>
              <a:gd name="T23" fmla="*/ 22 h 161"/>
              <a:gd name="T24" fmla="*/ 51 w 87"/>
              <a:gd name="T25" fmla="*/ 14 h 161"/>
              <a:gd name="T26" fmla="*/ 49 w 87"/>
              <a:gd name="T27" fmla="*/ 9 h 161"/>
              <a:gd name="T28" fmla="*/ 48 w 87"/>
              <a:gd name="T29" fmla="*/ 5 h 161"/>
              <a:gd name="T30" fmla="*/ 48 w 87"/>
              <a:gd name="T31" fmla="*/ 3 h 161"/>
              <a:gd name="T32" fmla="*/ 50 w 87"/>
              <a:gd name="T33" fmla="*/ 1 h 161"/>
              <a:gd name="T34" fmla="*/ 54 w 87"/>
              <a:gd name="T35" fmla="*/ 0 h 161"/>
              <a:gd name="T36" fmla="*/ 59 w 87"/>
              <a:gd name="T37" fmla="*/ 1 h 161"/>
              <a:gd name="T38" fmla="*/ 64 w 87"/>
              <a:gd name="T39" fmla="*/ 3 h 161"/>
              <a:gd name="T40" fmla="*/ 71 w 87"/>
              <a:gd name="T41" fmla="*/ 7 h 161"/>
              <a:gd name="T42" fmla="*/ 77 w 87"/>
              <a:gd name="T43" fmla="*/ 12 h 161"/>
              <a:gd name="T44" fmla="*/ 81 w 87"/>
              <a:gd name="T45" fmla="*/ 16 h 161"/>
              <a:gd name="T46" fmla="*/ 85 w 87"/>
              <a:gd name="T47" fmla="*/ 20 h 161"/>
              <a:gd name="T48" fmla="*/ 86 w 87"/>
              <a:gd name="T49" fmla="*/ 25 h 161"/>
              <a:gd name="T50" fmla="*/ 86 w 87"/>
              <a:gd name="T51" fmla="*/ 29 h 161"/>
              <a:gd name="T52" fmla="*/ 85 w 87"/>
              <a:gd name="T53" fmla="*/ 36 h 161"/>
              <a:gd name="T54" fmla="*/ 81 w 87"/>
              <a:gd name="T55" fmla="*/ 46 h 161"/>
              <a:gd name="T56" fmla="*/ 77 w 87"/>
              <a:gd name="T57" fmla="*/ 61 h 161"/>
              <a:gd name="T58" fmla="*/ 71 w 87"/>
              <a:gd name="T59" fmla="*/ 78 h 161"/>
              <a:gd name="T60" fmla="*/ 63 w 87"/>
              <a:gd name="T61" fmla="*/ 95 h 161"/>
              <a:gd name="T62" fmla="*/ 53 w 87"/>
              <a:gd name="T63" fmla="*/ 110 h 161"/>
              <a:gd name="T64" fmla="*/ 41 w 87"/>
              <a:gd name="T65" fmla="*/ 125 h 161"/>
              <a:gd name="T66" fmla="*/ 31 w 87"/>
              <a:gd name="T67" fmla="*/ 137 h 161"/>
              <a:gd name="T68" fmla="*/ 25 w 87"/>
              <a:gd name="T69" fmla="*/ 143 h 161"/>
              <a:gd name="T70" fmla="*/ 19 w 87"/>
              <a:gd name="T71" fmla="*/ 149 h 161"/>
              <a:gd name="T72" fmla="*/ 14 w 87"/>
              <a:gd name="T73" fmla="*/ 154 h 161"/>
              <a:gd name="T74" fmla="*/ 9 w 87"/>
              <a:gd name="T75" fmla="*/ 157 h 161"/>
              <a:gd name="T76" fmla="*/ 5 w 87"/>
              <a:gd name="T77" fmla="*/ 160 h 161"/>
              <a:gd name="T78" fmla="*/ 3 w 87"/>
              <a:gd name="T79" fmla="*/ 161 h 161"/>
              <a:gd name="T80" fmla="*/ 1 w 87"/>
              <a:gd name="T81" fmla="*/ 161 h 161"/>
              <a:gd name="T82" fmla="*/ 0 w 87"/>
              <a:gd name="T83"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 h="161">
                <a:moveTo>
                  <a:pt x="0" y="161"/>
                </a:moveTo>
                <a:lnTo>
                  <a:pt x="0" y="160"/>
                </a:lnTo>
                <a:lnTo>
                  <a:pt x="0" y="158"/>
                </a:lnTo>
                <a:lnTo>
                  <a:pt x="0" y="155"/>
                </a:lnTo>
                <a:lnTo>
                  <a:pt x="1" y="152"/>
                </a:lnTo>
                <a:lnTo>
                  <a:pt x="3" y="148"/>
                </a:lnTo>
                <a:lnTo>
                  <a:pt x="5" y="144"/>
                </a:lnTo>
                <a:lnTo>
                  <a:pt x="9" y="139"/>
                </a:lnTo>
                <a:lnTo>
                  <a:pt x="13" y="133"/>
                </a:lnTo>
                <a:lnTo>
                  <a:pt x="17" y="127"/>
                </a:lnTo>
                <a:lnTo>
                  <a:pt x="21" y="121"/>
                </a:lnTo>
                <a:lnTo>
                  <a:pt x="25" y="115"/>
                </a:lnTo>
                <a:lnTo>
                  <a:pt x="28" y="109"/>
                </a:lnTo>
                <a:lnTo>
                  <a:pt x="34" y="98"/>
                </a:lnTo>
                <a:lnTo>
                  <a:pt x="40" y="86"/>
                </a:lnTo>
                <a:lnTo>
                  <a:pt x="43" y="75"/>
                </a:lnTo>
                <a:lnTo>
                  <a:pt x="47" y="64"/>
                </a:lnTo>
                <a:lnTo>
                  <a:pt x="50" y="54"/>
                </a:lnTo>
                <a:lnTo>
                  <a:pt x="52" y="43"/>
                </a:lnTo>
                <a:lnTo>
                  <a:pt x="53" y="39"/>
                </a:lnTo>
                <a:lnTo>
                  <a:pt x="53" y="34"/>
                </a:lnTo>
                <a:lnTo>
                  <a:pt x="53" y="30"/>
                </a:lnTo>
                <a:lnTo>
                  <a:pt x="53" y="26"/>
                </a:lnTo>
                <a:lnTo>
                  <a:pt x="52" y="22"/>
                </a:lnTo>
                <a:lnTo>
                  <a:pt x="51" y="18"/>
                </a:lnTo>
                <a:lnTo>
                  <a:pt x="51" y="14"/>
                </a:lnTo>
                <a:lnTo>
                  <a:pt x="50" y="11"/>
                </a:lnTo>
                <a:lnTo>
                  <a:pt x="49" y="9"/>
                </a:lnTo>
                <a:lnTo>
                  <a:pt x="48" y="7"/>
                </a:lnTo>
                <a:lnTo>
                  <a:pt x="48" y="5"/>
                </a:lnTo>
                <a:lnTo>
                  <a:pt x="48" y="4"/>
                </a:lnTo>
                <a:lnTo>
                  <a:pt x="48" y="3"/>
                </a:lnTo>
                <a:lnTo>
                  <a:pt x="49" y="1"/>
                </a:lnTo>
                <a:lnTo>
                  <a:pt x="50" y="1"/>
                </a:lnTo>
                <a:lnTo>
                  <a:pt x="52" y="0"/>
                </a:lnTo>
                <a:lnTo>
                  <a:pt x="54" y="0"/>
                </a:lnTo>
                <a:lnTo>
                  <a:pt x="56" y="0"/>
                </a:lnTo>
                <a:lnTo>
                  <a:pt x="59" y="1"/>
                </a:lnTo>
                <a:lnTo>
                  <a:pt x="61" y="2"/>
                </a:lnTo>
                <a:lnTo>
                  <a:pt x="64" y="3"/>
                </a:lnTo>
                <a:lnTo>
                  <a:pt x="67" y="5"/>
                </a:lnTo>
                <a:lnTo>
                  <a:pt x="71" y="7"/>
                </a:lnTo>
                <a:lnTo>
                  <a:pt x="74" y="9"/>
                </a:lnTo>
                <a:lnTo>
                  <a:pt x="77" y="12"/>
                </a:lnTo>
                <a:lnTo>
                  <a:pt x="79" y="14"/>
                </a:lnTo>
                <a:lnTo>
                  <a:pt x="81" y="16"/>
                </a:lnTo>
                <a:lnTo>
                  <a:pt x="83" y="18"/>
                </a:lnTo>
                <a:lnTo>
                  <a:pt x="85" y="20"/>
                </a:lnTo>
                <a:lnTo>
                  <a:pt x="86" y="23"/>
                </a:lnTo>
                <a:lnTo>
                  <a:pt x="86" y="25"/>
                </a:lnTo>
                <a:lnTo>
                  <a:pt x="87" y="27"/>
                </a:lnTo>
                <a:lnTo>
                  <a:pt x="86" y="29"/>
                </a:lnTo>
                <a:lnTo>
                  <a:pt x="86" y="32"/>
                </a:lnTo>
                <a:lnTo>
                  <a:pt x="85" y="36"/>
                </a:lnTo>
                <a:lnTo>
                  <a:pt x="83" y="41"/>
                </a:lnTo>
                <a:lnTo>
                  <a:pt x="81" y="46"/>
                </a:lnTo>
                <a:lnTo>
                  <a:pt x="79" y="53"/>
                </a:lnTo>
                <a:lnTo>
                  <a:pt x="77" y="61"/>
                </a:lnTo>
                <a:lnTo>
                  <a:pt x="74" y="69"/>
                </a:lnTo>
                <a:lnTo>
                  <a:pt x="71" y="78"/>
                </a:lnTo>
                <a:lnTo>
                  <a:pt x="67" y="86"/>
                </a:lnTo>
                <a:lnTo>
                  <a:pt x="63" y="95"/>
                </a:lnTo>
                <a:lnTo>
                  <a:pt x="58" y="103"/>
                </a:lnTo>
                <a:lnTo>
                  <a:pt x="53" y="110"/>
                </a:lnTo>
                <a:lnTo>
                  <a:pt x="47" y="118"/>
                </a:lnTo>
                <a:lnTo>
                  <a:pt x="41" y="125"/>
                </a:lnTo>
                <a:lnTo>
                  <a:pt x="35" y="133"/>
                </a:lnTo>
                <a:lnTo>
                  <a:pt x="31" y="137"/>
                </a:lnTo>
                <a:lnTo>
                  <a:pt x="28" y="140"/>
                </a:lnTo>
                <a:lnTo>
                  <a:pt x="25" y="143"/>
                </a:lnTo>
                <a:lnTo>
                  <a:pt x="22" y="147"/>
                </a:lnTo>
                <a:lnTo>
                  <a:pt x="19" y="149"/>
                </a:lnTo>
                <a:lnTo>
                  <a:pt x="16" y="152"/>
                </a:lnTo>
                <a:lnTo>
                  <a:pt x="14" y="154"/>
                </a:lnTo>
                <a:lnTo>
                  <a:pt x="11" y="156"/>
                </a:lnTo>
                <a:lnTo>
                  <a:pt x="9" y="157"/>
                </a:lnTo>
                <a:lnTo>
                  <a:pt x="7" y="159"/>
                </a:lnTo>
                <a:lnTo>
                  <a:pt x="5" y="160"/>
                </a:lnTo>
                <a:lnTo>
                  <a:pt x="4" y="161"/>
                </a:lnTo>
                <a:lnTo>
                  <a:pt x="3" y="161"/>
                </a:lnTo>
                <a:lnTo>
                  <a:pt x="2" y="161"/>
                </a:lnTo>
                <a:lnTo>
                  <a:pt x="1" y="161"/>
                </a:lnTo>
                <a:lnTo>
                  <a:pt x="0" y="161"/>
                </a:lnTo>
                <a:lnTo>
                  <a:pt x="0" y="161"/>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29" name="Freeform 24"/>
          <p:cNvSpPr/>
          <p:nvPr/>
        </p:nvSpPr>
        <p:spPr bwMode="auto">
          <a:xfrm>
            <a:off x="3970708" y="2285294"/>
            <a:ext cx="889444" cy="174596"/>
          </a:xfrm>
          <a:custGeom>
            <a:avLst/>
            <a:gdLst>
              <a:gd name="T0" fmla="*/ 197 w 270"/>
              <a:gd name="T1" fmla="*/ 6 h 53"/>
              <a:gd name="T2" fmla="*/ 208 w 270"/>
              <a:gd name="T3" fmla="*/ 5 h 53"/>
              <a:gd name="T4" fmla="*/ 218 w 270"/>
              <a:gd name="T5" fmla="*/ 3 h 53"/>
              <a:gd name="T6" fmla="*/ 230 w 270"/>
              <a:gd name="T7" fmla="*/ 2 h 53"/>
              <a:gd name="T8" fmla="*/ 244 w 270"/>
              <a:gd name="T9" fmla="*/ 1 h 53"/>
              <a:gd name="T10" fmla="*/ 255 w 270"/>
              <a:gd name="T11" fmla="*/ 0 h 53"/>
              <a:gd name="T12" fmla="*/ 262 w 270"/>
              <a:gd name="T13" fmla="*/ 1 h 53"/>
              <a:gd name="T14" fmla="*/ 266 w 270"/>
              <a:gd name="T15" fmla="*/ 2 h 53"/>
              <a:gd name="T16" fmla="*/ 269 w 270"/>
              <a:gd name="T17" fmla="*/ 4 h 53"/>
              <a:gd name="T18" fmla="*/ 270 w 270"/>
              <a:gd name="T19" fmla="*/ 7 h 53"/>
              <a:gd name="T20" fmla="*/ 269 w 270"/>
              <a:gd name="T21" fmla="*/ 11 h 53"/>
              <a:gd name="T22" fmla="*/ 268 w 270"/>
              <a:gd name="T23" fmla="*/ 14 h 53"/>
              <a:gd name="T24" fmla="*/ 265 w 270"/>
              <a:gd name="T25" fmla="*/ 18 h 53"/>
              <a:gd name="T26" fmla="*/ 260 w 270"/>
              <a:gd name="T27" fmla="*/ 21 h 53"/>
              <a:gd name="T28" fmla="*/ 249 w 270"/>
              <a:gd name="T29" fmla="*/ 27 h 53"/>
              <a:gd name="T30" fmla="*/ 235 w 270"/>
              <a:gd name="T31" fmla="*/ 28 h 53"/>
              <a:gd name="T32" fmla="*/ 218 w 270"/>
              <a:gd name="T33" fmla="*/ 29 h 53"/>
              <a:gd name="T34" fmla="*/ 203 w 270"/>
              <a:gd name="T35" fmla="*/ 31 h 53"/>
              <a:gd name="T36" fmla="*/ 198 w 270"/>
              <a:gd name="T37" fmla="*/ 32 h 53"/>
              <a:gd name="T38" fmla="*/ 191 w 270"/>
              <a:gd name="T39" fmla="*/ 33 h 53"/>
              <a:gd name="T40" fmla="*/ 183 w 270"/>
              <a:gd name="T41" fmla="*/ 34 h 53"/>
              <a:gd name="T42" fmla="*/ 173 w 270"/>
              <a:gd name="T43" fmla="*/ 35 h 53"/>
              <a:gd name="T44" fmla="*/ 162 w 270"/>
              <a:gd name="T45" fmla="*/ 36 h 53"/>
              <a:gd name="T46" fmla="*/ 149 w 270"/>
              <a:gd name="T47" fmla="*/ 38 h 53"/>
              <a:gd name="T48" fmla="*/ 134 w 270"/>
              <a:gd name="T49" fmla="*/ 40 h 53"/>
              <a:gd name="T50" fmla="*/ 116 w 270"/>
              <a:gd name="T51" fmla="*/ 43 h 53"/>
              <a:gd name="T52" fmla="*/ 100 w 270"/>
              <a:gd name="T53" fmla="*/ 45 h 53"/>
              <a:gd name="T54" fmla="*/ 85 w 270"/>
              <a:gd name="T55" fmla="*/ 47 h 53"/>
              <a:gd name="T56" fmla="*/ 73 w 270"/>
              <a:gd name="T57" fmla="*/ 49 h 53"/>
              <a:gd name="T58" fmla="*/ 62 w 270"/>
              <a:gd name="T59" fmla="*/ 51 h 53"/>
              <a:gd name="T60" fmla="*/ 53 w 270"/>
              <a:gd name="T61" fmla="*/ 52 h 53"/>
              <a:gd name="T62" fmla="*/ 46 w 270"/>
              <a:gd name="T63" fmla="*/ 53 h 53"/>
              <a:gd name="T64" fmla="*/ 41 w 270"/>
              <a:gd name="T65" fmla="*/ 53 h 53"/>
              <a:gd name="T66" fmla="*/ 37 w 270"/>
              <a:gd name="T67" fmla="*/ 52 h 53"/>
              <a:gd name="T68" fmla="*/ 31 w 270"/>
              <a:gd name="T69" fmla="*/ 51 h 53"/>
              <a:gd name="T70" fmla="*/ 23 w 270"/>
              <a:gd name="T71" fmla="*/ 47 h 53"/>
              <a:gd name="T72" fmla="*/ 12 w 270"/>
              <a:gd name="T73" fmla="*/ 41 h 53"/>
              <a:gd name="T74" fmla="*/ 0 w 270"/>
              <a:gd name="T75" fmla="*/ 33 h 53"/>
              <a:gd name="T76" fmla="*/ 35 w 270"/>
              <a:gd name="T77" fmla="*/ 29 h 53"/>
              <a:gd name="T78" fmla="*/ 66 w 270"/>
              <a:gd name="T79" fmla="*/ 25 h 53"/>
              <a:gd name="T80" fmla="*/ 94 w 270"/>
              <a:gd name="T81" fmla="*/ 21 h 53"/>
              <a:gd name="T82" fmla="*/ 119 w 270"/>
              <a:gd name="T83" fmla="*/ 18 h 53"/>
              <a:gd name="T84" fmla="*/ 142 w 270"/>
              <a:gd name="T85" fmla="*/ 14 h 53"/>
              <a:gd name="T86" fmla="*/ 161 w 270"/>
              <a:gd name="T87" fmla="*/ 12 h 53"/>
              <a:gd name="T88" fmla="*/ 178 w 270"/>
              <a:gd name="T89" fmla="*/ 9 h 53"/>
              <a:gd name="T90" fmla="*/ 191 w 270"/>
              <a:gd name="T91"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0" h="53">
                <a:moveTo>
                  <a:pt x="191" y="7"/>
                </a:moveTo>
                <a:lnTo>
                  <a:pt x="197" y="6"/>
                </a:lnTo>
                <a:lnTo>
                  <a:pt x="203" y="6"/>
                </a:lnTo>
                <a:lnTo>
                  <a:pt x="208" y="5"/>
                </a:lnTo>
                <a:lnTo>
                  <a:pt x="213" y="4"/>
                </a:lnTo>
                <a:lnTo>
                  <a:pt x="218" y="3"/>
                </a:lnTo>
                <a:lnTo>
                  <a:pt x="222" y="3"/>
                </a:lnTo>
                <a:lnTo>
                  <a:pt x="230" y="2"/>
                </a:lnTo>
                <a:lnTo>
                  <a:pt x="238" y="1"/>
                </a:lnTo>
                <a:lnTo>
                  <a:pt x="244" y="1"/>
                </a:lnTo>
                <a:lnTo>
                  <a:pt x="250" y="0"/>
                </a:lnTo>
                <a:lnTo>
                  <a:pt x="255" y="0"/>
                </a:lnTo>
                <a:lnTo>
                  <a:pt x="259" y="0"/>
                </a:lnTo>
                <a:lnTo>
                  <a:pt x="262" y="1"/>
                </a:lnTo>
                <a:lnTo>
                  <a:pt x="264" y="1"/>
                </a:lnTo>
                <a:lnTo>
                  <a:pt x="266" y="2"/>
                </a:lnTo>
                <a:lnTo>
                  <a:pt x="268" y="3"/>
                </a:lnTo>
                <a:lnTo>
                  <a:pt x="269" y="4"/>
                </a:lnTo>
                <a:lnTo>
                  <a:pt x="270" y="6"/>
                </a:lnTo>
                <a:lnTo>
                  <a:pt x="270" y="7"/>
                </a:lnTo>
                <a:lnTo>
                  <a:pt x="270" y="9"/>
                </a:lnTo>
                <a:lnTo>
                  <a:pt x="269" y="11"/>
                </a:lnTo>
                <a:lnTo>
                  <a:pt x="269" y="13"/>
                </a:lnTo>
                <a:lnTo>
                  <a:pt x="268" y="14"/>
                </a:lnTo>
                <a:lnTo>
                  <a:pt x="266" y="16"/>
                </a:lnTo>
                <a:lnTo>
                  <a:pt x="265" y="18"/>
                </a:lnTo>
                <a:lnTo>
                  <a:pt x="263" y="20"/>
                </a:lnTo>
                <a:lnTo>
                  <a:pt x="260" y="21"/>
                </a:lnTo>
                <a:lnTo>
                  <a:pt x="254" y="25"/>
                </a:lnTo>
                <a:lnTo>
                  <a:pt x="249" y="27"/>
                </a:lnTo>
                <a:lnTo>
                  <a:pt x="242" y="28"/>
                </a:lnTo>
                <a:lnTo>
                  <a:pt x="235" y="28"/>
                </a:lnTo>
                <a:lnTo>
                  <a:pt x="227" y="29"/>
                </a:lnTo>
                <a:lnTo>
                  <a:pt x="218" y="29"/>
                </a:lnTo>
                <a:lnTo>
                  <a:pt x="211" y="29"/>
                </a:lnTo>
                <a:lnTo>
                  <a:pt x="203" y="31"/>
                </a:lnTo>
                <a:lnTo>
                  <a:pt x="201" y="31"/>
                </a:lnTo>
                <a:lnTo>
                  <a:pt x="198" y="32"/>
                </a:lnTo>
                <a:lnTo>
                  <a:pt x="195" y="32"/>
                </a:lnTo>
                <a:lnTo>
                  <a:pt x="191" y="33"/>
                </a:lnTo>
                <a:lnTo>
                  <a:pt x="187" y="33"/>
                </a:lnTo>
                <a:lnTo>
                  <a:pt x="183" y="34"/>
                </a:lnTo>
                <a:lnTo>
                  <a:pt x="178" y="34"/>
                </a:lnTo>
                <a:lnTo>
                  <a:pt x="173" y="35"/>
                </a:lnTo>
                <a:lnTo>
                  <a:pt x="168" y="36"/>
                </a:lnTo>
                <a:lnTo>
                  <a:pt x="162" y="36"/>
                </a:lnTo>
                <a:lnTo>
                  <a:pt x="155" y="37"/>
                </a:lnTo>
                <a:lnTo>
                  <a:pt x="149" y="38"/>
                </a:lnTo>
                <a:lnTo>
                  <a:pt x="141" y="39"/>
                </a:lnTo>
                <a:lnTo>
                  <a:pt x="134" y="40"/>
                </a:lnTo>
                <a:lnTo>
                  <a:pt x="125" y="41"/>
                </a:lnTo>
                <a:lnTo>
                  <a:pt x="116" y="43"/>
                </a:lnTo>
                <a:lnTo>
                  <a:pt x="108" y="44"/>
                </a:lnTo>
                <a:lnTo>
                  <a:pt x="100" y="45"/>
                </a:lnTo>
                <a:lnTo>
                  <a:pt x="92" y="46"/>
                </a:lnTo>
                <a:lnTo>
                  <a:pt x="85" y="47"/>
                </a:lnTo>
                <a:lnTo>
                  <a:pt x="79" y="49"/>
                </a:lnTo>
                <a:lnTo>
                  <a:pt x="73" y="49"/>
                </a:lnTo>
                <a:lnTo>
                  <a:pt x="67" y="50"/>
                </a:lnTo>
                <a:lnTo>
                  <a:pt x="62" y="51"/>
                </a:lnTo>
                <a:lnTo>
                  <a:pt x="57" y="52"/>
                </a:lnTo>
                <a:lnTo>
                  <a:pt x="53" y="52"/>
                </a:lnTo>
                <a:lnTo>
                  <a:pt x="50" y="52"/>
                </a:lnTo>
                <a:lnTo>
                  <a:pt x="46" y="53"/>
                </a:lnTo>
                <a:lnTo>
                  <a:pt x="43" y="53"/>
                </a:lnTo>
                <a:lnTo>
                  <a:pt x="41" y="53"/>
                </a:lnTo>
                <a:lnTo>
                  <a:pt x="39" y="52"/>
                </a:lnTo>
                <a:lnTo>
                  <a:pt x="37" y="52"/>
                </a:lnTo>
                <a:lnTo>
                  <a:pt x="34" y="52"/>
                </a:lnTo>
                <a:lnTo>
                  <a:pt x="31" y="51"/>
                </a:lnTo>
                <a:lnTo>
                  <a:pt x="27" y="49"/>
                </a:lnTo>
                <a:lnTo>
                  <a:pt x="23" y="47"/>
                </a:lnTo>
                <a:lnTo>
                  <a:pt x="18" y="44"/>
                </a:lnTo>
                <a:lnTo>
                  <a:pt x="12" y="41"/>
                </a:lnTo>
                <a:lnTo>
                  <a:pt x="7" y="37"/>
                </a:lnTo>
                <a:lnTo>
                  <a:pt x="0" y="33"/>
                </a:lnTo>
                <a:lnTo>
                  <a:pt x="18" y="31"/>
                </a:lnTo>
                <a:lnTo>
                  <a:pt x="35" y="29"/>
                </a:lnTo>
                <a:lnTo>
                  <a:pt x="51" y="27"/>
                </a:lnTo>
                <a:lnTo>
                  <a:pt x="66" y="25"/>
                </a:lnTo>
                <a:lnTo>
                  <a:pt x="81" y="23"/>
                </a:lnTo>
                <a:lnTo>
                  <a:pt x="94" y="21"/>
                </a:lnTo>
                <a:lnTo>
                  <a:pt x="107" y="19"/>
                </a:lnTo>
                <a:lnTo>
                  <a:pt x="119" y="18"/>
                </a:lnTo>
                <a:lnTo>
                  <a:pt x="132" y="16"/>
                </a:lnTo>
                <a:lnTo>
                  <a:pt x="142" y="14"/>
                </a:lnTo>
                <a:lnTo>
                  <a:pt x="152" y="13"/>
                </a:lnTo>
                <a:lnTo>
                  <a:pt x="161" y="12"/>
                </a:lnTo>
                <a:lnTo>
                  <a:pt x="170" y="10"/>
                </a:lnTo>
                <a:lnTo>
                  <a:pt x="178" y="9"/>
                </a:lnTo>
                <a:lnTo>
                  <a:pt x="185" y="8"/>
                </a:lnTo>
                <a:lnTo>
                  <a:pt x="191" y="7"/>
                </a:lnTo>
                <a:lnTo>
                  <a:pt x="191" y="7"/>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30" name="Freeform 25"/>
          <p:cNvSpPr/>
          <p:nvPr/>
        </p:nvSpPr>
        <p:spPr bwMode="auto">
          <a:xfrm>
            <a:off x="3578695" y="1998694"/>
            <a:ext cx="1828302" cy="289893"/>
          </a:xfrm>
          <a:custGeom>
            <a:avLst/>
            <a:gdLst>
              <a:gd name="T0" fmla="*/ 35 w 555"/>
              <a:gd name="T1" fmla="*/ 88 h 88"/>
              <a:gd name="T2" fmla="*/ 24 w 555"/>
              <a:gd name="T3" fmla="*/ 84 h 88"/>
              <a:gd name="T4" fmla="*/ 15 w 555"/>
              <a:gd name="T5" fmla="*/ 78 h 88"/>
              <a:gd name="T6" fmla="*/ 6 w 555"/>
              <a:gd name="T7" fmla="*/ 71 h 88"/>
              <a:gd name="T8" fmla="*/ 1 w 555"/>
              <a:gd name="T9" fmla="*/ 65 h 88"/>
              <a:gd name="T10" fmla="*/ 12 w 555"/>
              <a:gd name="T11" fmla="*/ 60 h 88"/>
              <a:gd name="T12" fmla="*/ 50 w 555"/>
              <a:gd name="T13" fmla="*/ 57 h 88"/>
              <a:gd name="T14" fmla="*/ 92 w 555"/>
              <a:gd name="T15" fmla="*/ 53 h 88"/>
              <a:gd name="T16" fmla="*/ 136 w 555"/>
              <a:gd name="T17" fmla="*/ 48 h 88"/>
              <a:gd name="T18" fmla="*/ 178 w 555"/>
              <a:gd name="T19" fmla="*/ 43 h 88"/>
              <a:gd name="T20" fmla="*/ 215 w 555"/>
              <a:gd name="T21" fmla="*/ 38 h 88"/>
              <a:gd name="T22" fmla="*/ 236 w 555"/>
              <a:gd name="T23" fmla="*/ 35 h 88"/>
              <a:gd name="T24" fmla="*/ 261 w 555"/>
              <a:gd name="T25" fmla="*/ 31 h 88"/>
              <a:gd name="T26" fmla="*/ 288 w 555"/>
              <a:gd name="T27" fmla="*/ 27 h 88"/>
              <a:gd name="T28" fmla="*/ 320 w 555"/>
              <a:gd name="T29" fmla="*/ 22 h 88"/>
              <a:gd name="T30" fmla="*/ 354 w 555"/>
              <a:gd name="T31" fmla="*/ 16 h 88"/>
              <a:gd name="T32" fmla="*/ 391 w 555"/>
              <a:gd name="T33" fmla="*/ 11 h 88"/>
              <a:gd name="T34" fmla="*/ 422 w 555"/>
              <a:gd name="T35" fmla="*/ 6 h 88"/>
              <a:gd name="T36" fmla="*/ 449 w 555"/>
              <a:gd name="T37" fmla="*/ 3 h 88"/>
              <a:gd name="T38" fmla="*/ 472 w 555"/>
              <a:gd name="T39" fmla="*/ 1 h 88"/>
              <a:gd name="T40" fmla="*/ 488 w 555"/>
              <a:gd name="T41" fmla="*/ 0 h 88"/>
              <a:gd name="T42" fmla="*/ 502 w 555"/>
              <a:gd name="T43" fmla="*/ 0 h 88"/>
              <a:gd name="T44" fmla="*/ 520 w 555"/>
              <a:gd name="T45" fmla="*/ 3 h 88"/>
              <a:gd name="T46" fmla="*/ 535 w 555"/>
              <a:gd name="T47" fmla="*/ 9 h 88"/>
              <a:gd name="T48" fmla="*/ 547 w 555"/>
              <a:gd name="T49" fmla="*/ 18 h 88"/>
              <a:gd name="T50" fmla="*/ 553 w 555"/>
              <a:gd name="T51" fmla="*/ 24 h 88"/>
              <a:gd name="T52" fmla="*/ 555 w 555"/>
              <a:gd name="T53" fmla="*/ 28 h 88"/>
              <a:gd name="T54" fmla="*/ 552 w 555"/>
              <a:gd name="T55" fmla="*/ 29 h 88"/>
              <a:gd name="T56" fmla="*/ 544 w 555"/>
              <a:gd name="T57" fmla="*/ 30 h 88"/>
              <a:gd name="T58" fmla="*/ 530 w 555"/>
              <a:gd name="T59" fmla="*/ 30 h 88"/>
              <a:gd name="T60" fmla="*/ 510 w 555"/>
              <a:gd name="T61" fmla="*/ 30 h 88"/>
              <a:gd name="T62" fmla="*/ 486 w 555"/>
              <a:gd name="T63" fmla="*/ 31 h 88"/>
              <a:gd name="T64" fmla="*/ 438 w 555"/>
              <a:gd name="T65" fmla="*/ 32 h 88"/>
              <a:gd name="T66" fmla="*/ 388 w 555"/>
              <a:gd name="T67" fmla="*/ 36 h 88"/>
              <a:gd name="T68" fmla="*/ 366 w 555"/>
              <a:gd name="T69" fmla="*/ 38 h 88"/>
              <a:gd name="T70" fmla="*/ 347 w 555"/>
              <a:gd name="T71" fmla="*/ 40 h 88"/>
              <a:gd name="T72" fmla="*/ 308 w 555"/>
              <a:gd name="T73" fmla="*/ 45 h 88"/>
              <a:gd name="T74" fmla="*/ 265 w 555"/>
              <a:gd name="T75" fmla="*/ 52 h 88"/>
              <a:gd name="T76" fmla="*/ 216 w 555"/>
              <a:gd name="T77" fmla="*/ 59 h 88"/>
              <a:gd name="T78" fmla="*/ 168 w 555"/>
              <a:gd name="T79" fmla="*/ 66 h 88"/>
              <a:gd name="T80" fmla="*/ 124 w 555"/>
              <a:gd name="T81" fmla="*/ 73 h 88"/>
              <a:gd name="T82" fmla="*/ 96 w 555"/>
              <a:gd name="T83" fmla="*/ 78 h 88"/>
              <a:gd name="T84" fmla="*/ 79 w 555"/>
              <a:gd name="T85" fmla="*/ 81 h 88"/>
              <a:gd name="T86" fmla="*/ 64 w 555"/>
              <a:gd name="T87" fmla="*/ 83 h 88"/>
              <a:gd name="T88" fmla="*/ 52 w 555"/>
              <a:gd name="T89" fmla="*/ 85 h 88"/>
              <a:gd name="T90" fmla="*/ 44 w 555"/>
              <a:gd name="T91" fmla="*/ 86 h 88"/>
              <a:gd name="T92" fmla="*/ 41 w 555"/>
              <a:gd name="T93"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5" h="88">
                <a:moveTo>
                  <a:pt x="41" y="87"/>
                </a:moveTo>
                <a:lnTo>
                  <a:pt x="38" y="88"/>
                </a:lnTo>
                <a:lnTo>
                  <a:pt x="35" y="88"/>
                </a:lnTo>
                <a:lnTo>
                  <a:pt x="32" y="87"/>
                </a:lnTo>
                <a:lnTo>
                  <a:pt x="27" y="86"/>
                </a:lnTo>
                <a:lnTo>
                  <a:pt x="24" y="84"/>
                </a:lnTo>
                <a:lnTo>
                  <a:pt x="21" y="83"/>
                </a:lnTo>
                <a:lnTo>
                  <a:pt x="18" y="80"/>
                </a:lnTo>
                <a:lnTo>
                  <a:pt x="15" y="78"/>
                </a:lnTo>
                <a:lnTo>
                  <a:pt x="12" y="75"/>
                </a:lnTo>
                <a:lnTo>
                  <a:pt x="9" y="73"/>
                </a:lnTo>
                <a:lnTo>
                  <a:pt x="6" y="71"/>
                </a:lnTo>
                <a:lnTo>
                  <a:pt x="4" y="69"/>
                </a:lnTo>
                <a:lnTo>
                  <a:pt x="2" y="67"/>
                </a:lnTo>
                <a:lnTo>
                  <a:pt x="1" y="65"/>
                </a:lnTo>
                <a:lnTo>
                  <a:pt x="0" y="63"/>
                </a:lnTo>
                <a:lnTo>
                  <a:pt x="0" y="61"/>
                </a:lnTo>
                <a:lnTo>
                  <a:pt x="12" y="60"/>
                </a:lnTo>
                <a:lnTo>
                  <a:pt x="23" y="59"/>
                </a:lnTo>
                <a:lnTo>
                  <a:pt x="37" y="58"/>
                </a:lnTo>
                <a:lnTo>
                  <a:pt x="50" y="57"/>
                </a:lnTo>
                <a:lnTo>
                  <a:pt x="63" y="56"/>
                </a:lnTo>
                <a:lnTo>
                  <a:pt x="77" y="55"/>
                </a:lnTo>
                <a:lnTo>
                  <a:pt x="92" y="53"/>
                </a:lnTo>
                <a:lnTo>
                  <a:pt x="107" y="52"/>
                </a:lnTo>
                <a:lnTo>
                  <a:pt x="122" y="50"/>
                </a:lnTo>
                <a:lnTo>
                  <a:pt x="136" y="48"/>
                </a:lnTo>
                <a:lnTo>
                  <a:pt x="150" y="46"/>
                </a:lnTo>
                <a:lnTo>
                  <a:pt x="164" y="45"/>
                </a:lnTo>
                <a:lnTo>
                  <a:pt x="178" y="43"/>
                </a:lnTo>
                <a:lnTo>
                  <a:pt x="191" y="41"/>
                </a:lnTo>
                <a:lnTo>
                  <a:pt x="203" y="39"/>
                </a:lnTo>
                <a:lnTo>
                  <a:pt x="215" y="38"/>
                </a:lnTo>
                <a:lnTo>
                  <a:pt x="222" y="37"/>
                </a:lnTo>
                <a:lnTo>
                  <a:pt x="228" y="36"/>
                </a:lnTo>
                <a:lnTo>
                  <a:pt x="236" y="35"/>
                </a:lnTo>
                <a:lnTo>
                  <a:pt x="243" y="34"/>
                </a:lnTo>
                <a:lnTo>
                  <a:pt x="252" y="32"/>
                </a:lnTo>
                <a:lnTo>
                  <a:pt x="261" y="31"/>
                </a:lnTo>
                <a:lnTo>
                  <a:pt x="269" y="30"/>
                </a:lnTo>
                <a:lnTo>
                  <a:pt x="279" y="29"/>
                </a:lnTo>
                <a:lnTo>
                  <a:pt x="288" y="27"/>
                </a:lnTo>
                <a:lnTo>
                  <a:pt x="298" y="26"/>
                </a:lnTo>
                <a:lnTo>
                  <a:pt x="309" y="24"/>
                </a:lnTo>
                <a:lnTo>
                  <a:pt x="320" y="22"/>
                </a:lnTo>
                <a:lnTo>
                  <a:pt x="331" y="20"/>
                </a:lnTo>
                <a:lnTo>
                  <a:pt x="343" y="18"/>
                </a:lnTo>
                <a:lnTo>
                  <a:pt x="354" y="16"/>
                </a:lnTo>
                <a:lnTo>
                  <a:pt x="367" y="14"/>
                </a:lnTo>
                <a:lnTo>
                  <a:pt x="379" y="12"/>
                </a:lnTo>
                <a:lnTo>
                  <a:pt x="391" y="11"/>
                </a:lnTo>
                <a:lnTo>
                  <a:pt x="402" y="9"/>
                </a:lnTo>
                <a:lnTo>
                  <a:pt x="412" y="8"/>
                </a:lnTo>
                <a:lnTo>
                  <a:pt x="422" y="6"/>
                </a:lnTo>
                <a:lnTo>
                  <a:pt x="432" y="5"/>
                </a:lnTo>
                <a:lnTo>
                  <a:pt x="441" y="4"/>
                </a:lnTo>
                <a:lnTo>
                  <a:pt x="449" y="3"/>
                </a:lnTo>
                <a:lnTo>
                  <a:pt x="457" y="3"/>
                </a:lnTo>
                <a:lnTo>
                  <a:pt x="465" y="2"/>
                </a:lnTo>
                <a:lnTo>
                  <a:pt x="472" y="1"/>
                </a:lnTo>
                <a:lnTo>
                  <a:pt x="478" y="1"/>
                </a:lnTo>
                <a:lnTo>
                  <a:pt x="483" y="0"/>
                </a:lnTo>
                <a:lnTo>
                  <a:pt x="488" y="0"/>
                </a:lnTo>
                <a:lnTo>
                  <a:pt x="492" y="0"/>
                </a:lnTo>
                <a:lnTo>
                  <a:pt x="496" y="0"/>
                </a:lnTo>
                <a:lnTo>
                  <a:pt x="502" y="0"/>
                </a:lnTo>
                <a:lnTo>
                  <a:pt x="508" y="1"/>
                </a:lnTo>
                <a:lnTo>
                  <a:pt x="514" y="2"/>
                </a:lnTo>
                <a:lnTo>
                  <a:pt x="520" y="3"/>
                </a:lnTo>
                <a:lnTo>
                  <a:pt x="525" y="5"/>
                </a:lnTo>
                <a:lnTo>
                  <a:pt x="530" y="7"/>
                </a:lnTo>
                <a:lnTo>
                  <a:pt x="535" y="9"/>
                </a:lnTo>
                <a:lnTo>
                  <a:pt x="540" y="12"/>
                </a:lnTo>
                <a:lnTo>
                  <a:pt x="544" y="15"/>
                </a:lnTo>
                <a:lnTo>
                  <a:pt x="547" y="18"/>
                </a:lnTo>
                <a:lnTo>
                  <a:pt x="549" y="20"/>
                </a:lnTo>
                <a:lnTo>
                  <a:pt x="551" y="23"/>
                </a:lnTo>
                <a:lnTo>
                  <a:pt x="553" y="24"/>
                </a:lnTo>
                <a:lnTo>
                  <a:pt x="554" y="26"/>
                </a:lnTo>
                <a:lnTo>
                  <a:pt x="555" y="27"/>
                </a:lnTo>
                <a:lnTo>
                  <a:pt x="555" y="28"/>
                </a:lnTo>
                <a:lnTo>
                  <a:pt x="555" y="29"/>
                </a:lnTo>
                <a:lnTo>
                  <a:pt x="554" y="29"/>
                </a:lnTo>
                <a:lnTo>
                  <a:pt x="552" y="29"/>
                </a:lnTo>
                <a:lnTo>
                  <a:pt x="550" y="30"/>
                </a:lnTo>
                <a:lnTo>
                  <a:pt x="547" y="30"/>
                </a:lnTo>
                <a:lnTo>
                  <a:pt x="544" y="30"/>
                </a:lnTo>
                <a:lnTo>
                  <a:pt x="540" y="30"/>
                </a:lnTo>
                <a:lnTo>
                  <a:pt x="535" y="30"/>
                </a:lnTo>
                <a:lnTo>
                  <a:pt x="530" y="30"/>
                </a:lnTo>
                <a:lnTo>
                  <a:pt x="524" y="30"/>
                </a:lnTo>
                <a:lnTo>
                  <a:pt x="517" y="30"/>
                </a:lnTo>
                <a:lnTo>
                  <a:pt x="510" y="30"/>
                </a:lnTo>
                <a:lnTo>
                  <a:pt x="503" y="31"/>
                </a:lnTo>
                <a:lnTo>
                  <a:pt x="494" y="31"/>
                </a:lnTo>
                <a:lnTo>
                  <a:pt x="486" y="31"/>
                </a:lnTo>
                <a:lnTo>
                  <a:pt x="476" y="31"/>
                </a:lnTo>
                <a:lnTo>
                  <a:pt x="456" y="31"/>
                </a:lnTo>
                <a:lnTo>
                  <a:pt x="438" y="32"/>
                </a:lnTo>
                <a:lnTo>
                  <a:pt x="420" y="33"/>
                </a:lnTo>
                <a:lnTo>
                  <a:pt x="404" y="34"/>
                </a:lnTo>
                <a:lnTo>
                  <a:pt x="388" y="36"/>
                </a:lnTo>
                <a:lnTo>
                  <a:pt x="380" y="36"/>
                </a:lnTo>
                <a:lnTo>
                  <a:pt x="373" y="37"/>
                </a:lnTo>
                <a:lnTo>
                  <a:pt x="366" y="38"/>
                </a:lnTo>
                <a:lnTo>
                  <a:pt x="360" y="38"/>
                </a:lnTo>
                <a:lnTo>
                  <a:pt x="353" y="39"/>
                </a:lnTo>
                <a:lnTo>
                  <a:pt x="347" y="40"/>
                </a:lnTo>
                <a:lnTo>
                  <a:pt x="335" y="42"/>
                </a:lnTo>
                <a:lnTo>
                  <a:pt x="322" y="44"/>
                </a:lnTo>
                <a:lnTo>
                  <a:pt x="308" y="45"/>
                </a:lnTo>
                <a:lnTo>
                  <a:pt x="294" y="47"/>
                </a:lnTo>
                <a:lnTo>
                  <a:pt x="280" y="49"/>
                </a:lnTo>
                <a:lnTo>
                  <a:pt x="265" y="52"/>
                </a:lnTo>
                <a:lnTo>
                  <a:pt x="249" y="54"/>
                </a:lnTo>
                <a:lnTo>
                  <a:pt x="233" y="57"/>
                </a:lnTo>
                <a:lnTo>
                  <a:pt x="216" y="59"/>
                </a:lnTo>
                <a:lnTo>
                  <a:pt x="200" y="61"/>
                </a:lnTo>
                <a:lnTo>
                  <a:pt x="184" y="64"/>
                </a:lnTo>
                <a:lnTo>
                  <a:pt x="168" y="66"/>
                </a:lnTo>
                <a:lnTo>
                  <a:pt x="153" y="68"/>
                </a:lnTo>
                <a:lnTo>
                  <a:pt x="138" y="70"/>
                </a:lnTo>
                <a:lnTo>
                  <a:pt x="124" y="73"/>
                </a:lnTo>
                <a:lnTo>
                  <a:pt x="110" y="75"/>
                </a:lnTo>
                <a:lnTo>
                  <a:pt x="103" y="77"/>
                </a:lnTo>
                <a:lnTo>
                  <a:pt x="96" y="78"/>
                </a:lnTo>
                <a:lnTo>
                  <a:pt x="90" y="79"/>
                </a:lnTo>
                <a:lnTo>
                  <a:pt x="84" y="80"/>
                </a:lnTo>
                <a:lnTo>
                  <a:pt x="79" y="81"/>
                </a:lnTo>
                <a:lnTo>
                  <a:pt x="73" y="82"/>
                </a:lnTo>
                <a:lnTo>
                  <a:pt x="69" y="82"/>
                </a:lnTo>
                <a:lnTo>
                  <a:pt x="64" y="83"/>
                </a:lnTo>
                <a:lnTo>
                  <a:pt x="60" y="84"/>
                </a:lnTo>
                <a:lnTo>
                  <a:pt x="56" y="84"/>
                </a:lnTo>
                <a:lnTo>
                  <a:pt x="52" y="85"/>
                </a:lnTo>
                <a:lnTo>
                  <a:pt x="49" y="85"/>
                </a:lnTo>
                <a:lnTo>
                  <a:pt x="47" y="86"/>
                </a:lnTo>
                <a:lnTo>
                  <a:pt x="44" y="86"/>
                </a:lnTo>
                <a:lnTo>
                  <a:pt x="42" y="87"/>
                </a:lnTo>
                <a:lnTo>
                  <a:pt x="41" y="87"/>
                </a:lnTo>
                <a:lnTo>
                  <a:pt x="41" y="87"/>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31" name="Freeform 26"/>
          <p:cNvSpPr/>
          <p:nvPr/>
        </p:nvSpPr>
        <p:spPr bwMode="auto">
          <a:xfrm>
            <a:off x="4830505" y="2413768"/>
            <a:ext cx="168007" cy="1044274"/>
          </a:xfrm>
          <a:custGeom>
            <a:avLst/>
            <a:gdLst>
              <a:gd name="T0" fmla="*/ 6 w 51"/>
              <a:gd name="T1" fmla="*/ 0 h 317"/>
              <a:gd name="T2" fmla="*/ 16 w 51"/>
              <a:gd name="T3" fmla="*/ 2 h 317"/>
              <a:gd name="T4" fmla="*/ 29 w 51"/>
              <a:gd name="T5" fmla="*/ 8 h 317"/>
              <a:gd name="T6" fmla="*/ 40 w 51"/>
              <a:gd name="T7" fmla="*/ 15 h 317"/>
              <a:gd name="T8" fmla="*/ 48 w 51"/>
              <a:gd name="T9" fmla="*/ 20 h 317"/>
              <a:gd name="T10" fmla="*/ 51 w 51"/>
              <a:gd name="T11" fmla="*/ 25 h 317"/>
              <a:gd name="T12" fmla="*/ 48 w 51"/>
              <a:gd name="T13" fmla="*/ 37 h 317"/>
              <a:gd name="T14" fmla="*/ 46 w 51"/>
              <a:gd name="T15" fmla="*/ 47 h 317"/>
              <a:gd name="T16" fmla="*/ 45 w 51"/>
              <a:gd name="T17" fmla="*/ 64 h 317"/>
              <a:gd name="T18" fmla="*/ 43 w 51"/>
              <a:gd name="T19" fmla="*/ 81 h 317"/>
              <a:gd name="T20" fmla="*/ 42 w 51"/>
              <a:gd name="T21" fmla="*/ 96 h 317"/>
              <a:gd name="T22" fmla="*/ 43 w 51"/>
              <a:gd name="T23" fmla="*/ 114 h 317"/>
              <a:gd name="T24" fmla="*/ 43 w 51"/>
              <a:gd name="T25" fmla="*/ 134 h 317"/>
              <a:gd name="T26" fmla="*/ 45 w 51"/>
              <a:gd name="T27" fmla="*/ 158 h 317"/>
              <a:gd name="T28" fmla="*/ 46 w 51"/>
              <a:gd name="T29" fmla="*/ 184 h 317"/>
              <a:gd name="T30" fmla="*/ 47 w 51"/>
              <a:gd name="T31" fmla="*/ 210 h 317"/>
              <a:gd name="T32" fmla="*/ 47 w 51"/>
              <a:gd name="T33" fmla="*/ 234 h 317"/>
              <a:gd name="T34" fmla="*/ 46 w 51"/>
              <a:gd name="T35" fmla="*/ 254 h 317"/>
              <a:gd name="T36" fmla="*/ 44 w 51"/>
              <a:gd name="T37" fmla="*/ 271 h 317"/>
              <a:gd name="T38" fmla="*/ 42 w 51"/>
              <a:gd name="T39" fmla="*/ 284 h 317"/>
              <a:gd name="T40" fmla="*/ 37 w 51"/>
              <a:gd name="T41" fmla="*/ 300 h 317"/>
              <a:gd name="T42" fmla="*/ 32 w 51"/>
              <a:gd name="T43" fmla="*/ 312 h 317"/>
              <a:gd name="T44" fmla="*/ 29 w 51"/>
              <a:gd name="T45" fmla="*/ 317 h 317"/>
              <a:gd name="T46" fmla="*/ 23 w 51"/>
              <a:gd name="T47" fmla="*/ 313 h 317"/>
              <a:gd name="T48" fmla="*/ 19 w 51"/>
              <a:gd name="T49" fmla="*/ 304 h 317"/>
              <a:gd name="T50" fmla="*/ 15 w 51"/>
              <a:gd name="T51" fmla="*/ 289 h 317"/>
              <a:gd name="T52" fmla="*/ 11 w 51"/>
              <a:gd name="T53" fmla="*/ 275 h 317"/>
              <a:gd name="T54" fmla="*/ 9 w 51"/>
              <a:gd name="T55" fmla="*/ 268 h 317"/>
              <a:gd name="T56" fmla="*/ 9 w 51"/>
              <a:gd name="T57" fmla="*/ 262 h 317"/>
              <a:gd name="T58" fmla="*/ 11 w 51"/>
              <a:gd name="T59" fmla="*/ 250 h 317"/>
              <a:gd name="T60" fmla="*/ 14 w 51"/>
              <a:gd name="T61" fmla="*/ 233 h 317"/>
              <a:gd name="T62" fmla="*/ 15 w 51"/>
              <a:gd name="T63" fmla="*/ 222 h 317"/>
              <a:gd name="T64" fmla="*/ 16 w 51"/>
              <a:gd name="T65" fmla="*/ 205 h 317"/>
              <a:gd name="T66" fmla="*/ 16 w 51"/>
              <a:gd name="T67" fmla="*/ 184 h 317"/>
              <a:gd name="T68" fmla="*/ 15 w 51"/>
              <a:gd name="T69" fmla="*/ 157 h 317"/>
              <a:gd name="T70" fmla="*/ 14 w 51"/>
              <a:gd name="T71" fmla="*/ 127 h 317"/>
              <a:gd name="T72" fmla="*/ 13 w 51"/>
              <a:gd name="T73" fmla="*/ 95 h 317"/>
              <a:gd name="T74" fmla="*/ 11 w 51"/>
              <a:gd name="T75" fmla="*/ 66 h 317"/>
              <a:gd name="T76" fmla="*/ 10 w 51"/>
              <a:gd name="T77" fmla="*/ 44 h 317"/>
              <a:gd name="T78" fmla="*/ 8 w 51"/>
              <a:gd name="T79" fmla="*/ 28 h 317"/>
              <a:gd name="T80" fmla="*/ 6 w 51"/>
              <a:gd name="T81" fmla="*/ 17 h 317"/>
              <a:gd name="T82" fmla="*/ 2 w 51"/>
              <a:gd name="T83" fmla="*/ 11 h 317"/>
              <a:gd name="T84" fmla="*/ 0 w 51"/>
              <a:gd name="T85" fmla="*/ 5 h 317"/>
              <a:gd name="T86" fmla="*/ 1 w 51"/>
              <a:gd name="T87"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 h="317">
                <a:moveTo>
                  <a:pt x="2" y="1"/>
                </a:moveTo>
                <a:lnTo>
                  <a:pt x="4" y="1"/>
                </a:lnTo>
                <a:lnTo>
                  <a:pt x="6" y="0"/>
                </a:lnTo>
                <a:lnTo>
                  <a:pt x="9" y="1"/>
                </a:lnTo>
                <a:lnTo>
                  <a:pt x="12" y="1"/>
                </a:lnTo>
                <a:lnTo>
                  <a:pt x="16" y="2"/>
                </a:lnTo>
                <a:lnTo>
                  <a:pt x="20" y="4"/>
                </a:lnTo>
                <a:lnTo>
                  <a:pt x="24" y="6"/>
                </a:lnTo>
                <a:lnTo>
                  <a:pt x="29" y="8"/>
                </a:lnTo>
                <a:lnTo>
                  <a:pt x="33" y="11"/>
                </a:lnTo>
                <a:lnTo>
                  <a:pt x="37" y="13"/>
                </a:lnTo>
                <a:lnTo>
                  <a:pt x="40" y="15"/>
                </a:lnTo>
                <a:lnTo>
                  <a:pt x="43" y="17"/>
                </a:lnTo>
                <a:lnTo>
                  <a:pt x="46" y="19"/>
                </a:lnTo>
                <a:lnTo>
                  <a:pt x="48" y="20"/>
                </a:lnTo>
                <a:lnTo>
                  <a:pt x="50" y="22"/>
                </a:lnTo>
                <a:lnTo>
                  <a:pt x="51" y="23"/>
                </a:lnTo>
                <a:lnTo>
                  <a:pt x="51" y="25"/>
                </a:lnTo>
                <a:lnTo>
                  <a:pt x="50" y="28"/>
                </a:lnTo>
                <a:lnTo>
                  <a:pt x="50" y="32"/>
                </a:lnTo>
                <a:lnTo>
                  <a:pt x="48" y="37"/>
                </a:lnTo>
                <a:lnTo>
                  <a:pt x="47" y="40"/>
                </a:lnTo>
                <a:lnTo>
                  <a:pt x="47" y="43"/>
                </a:lnTo>
                <a:lnTo>
                  <a:pt x="46" y="47"/>
                </a:lnTo>
                <a:lnTo>
                  <a:pt x="46" y="52"/>
                </a:lnTo>
                <a:lnTo>
                  <a:pt x="45" y="58"/>
                </a:lnTo>
                <a:lnTo>
                  <a:pt x="45" y="64"/>
                </a:lnTo>
                <a:lnTo>
                  <a:pt x="44" y="70"/>
                </a:lnTo>
                <a:lnTo>
                  <a:pt x="43" y="77"/>
                </a:lnTo>
                <a:lnTo>
                  <a:pt x="43" y="81"/>
                </a:lnTo>
                <a:lnTo>
                  <a:pt x="43" y="86"/>
                </a:lnTo>
                <a:lnTo>
                  <a:pt x="43" y="91"/>
                </a:lnTo>
                <a:lnTo>
                  <a:pt x="42" y="96"/>
                </a:lnTo>
                <a:lnTo>
                  <a:pt x="42" y="102"/>
                </a:lnTo>
                <a:lnTo>
                  <a:pt x="42" y="108"/>
                </a:lnTo>
                <a:lnTo>
                  <a:pt x="43" y="114"/>
                </a:lnTo>
                <a:lnTo>
                  <a:pt x="43" y="120"/>
                </a:lnTo>
                <a:lnTo>
                  <a:pt x="43" y="127"/>
                </a:lnTo>
                <a:lnTo>
                  <a:pt x="43" y="134"/>
                </a:lnTo>
                <a:lnTo>
                  <a:pt x="44" y="142"/>
                </a:lnTo>
                <a:lnTo>
                  <a:pt x="44" y="149"/>
                </a:lnTo>
                <a:lnTo>
                  <a:pt x="45" y="158"/>
                </a:lnTo>
                <a:lnTo>
                  <a:pt x="45" y="166"/>
                </a:lnTo>
                <a:lnTo>
                  <a:pt x="45" y="175"/>
                </a:lnTo>
                <a:lnTo>
                  <a:pt x="46" y="184"/>
                </a:lnTo>
                <a:lnTo>
                  <a:pt x="46" y="193"/>
                </a:lnTo>
                <a:lnTo>
                  <a:pt x="47" y="202"/>
                </a:lnTo>
                <a:lnTo>
                  <a:pt x="47" y="210"/>
                </a:lnTo>
                <a:lnTo>
                  <a:pt x="47" y="218"/>
                </a:lnTo>
                <a:lnTo>
                  <a:pt x="47" y="226"/>
                </a:lnTo>
                <a:lnTo>
                  <a:pt x="47" y="234"/>
                </a:lnTo>
                <a:lnTo>
                  <a:pt x="46" y="241"/>
                </a:lnTo>
                <a:lnTo>
                  <a:pt x="46" y="247"/>
                </a:lnTo>
                <a:lnTo>
                  <a:pt x="46" y="254"/>
                </a:lnTo>
                <a:lnTo>
                  <a:pt x="45" y="260"/>
                </a:lnTo>
                <a:lnTo>
                  <a:pt x="45" y="265"/>
                </a:lnTo>
                <a:lnTo>
                  <a:pt x="44" y="271"/>
                </a:lnTo>
                <a:lnTo>
                  <a:pt x="43" y="275"/>
                </a:lnTo>
                <a:lnTo>
                  <a:pt x="43" y="280"/>
                </a:lnTo>
                <a:lnTo>
                  <a:pt x="42" y="284"/>
                </a:lnTo>
                <a:lnTo>
                  <a:pt x="41" y="288"/>
                </a:lnTo>
                <a:lnTo>
                  <a:pt x="39" y="294"/>
                </a:lnTo>
                <a:lnTo>
                  <a:pt x="37" y="300"/>
                </a:lnTo>
                <a:lnTo>
                  <a:pt x="36" y="305"/>
                </a:lnTo>
                <a:lnTo>
                  <a:pt x="34" y="309"/>
                </a:lnTo>
                <a:lnTo>
                  <a:pt x="32" y="312"/>
                </a:lnTo>
                <a:lnTo>
                  <a:pt x="31" y="315"/>
                </a:lnTo>
                <a:lnTo>
                  <a:pt x="30" y="317"/>
                </a:lnTo>
                <a:lnTo>
                  <a:pt x="29" y="317"/>
                </a:lnTo>
                <a:lnTo>
                  <a:pt x="27" y="317"/>
                </a:lnTo>
                <a:lnTo>
                  <a:pt x="25" y="316"/>
                </a:lnTo>
                <a:lnTo>
                  <a:pt x="23" y="313"/>
                </a:lnTo>
                <a:lnTo>
                  <a:pt x="21" y="311"/>
                </a:lnTo>
                <a:lnTo>
                  <a:pt x="20" y="308"/>
                </a:lnTo>
                <a:lnTo>
                  <a:pt x="19" y="304"/>
                </a:lnTo>
                <a:lnTo>
                  <a:pt x="17" y="300"/>
                </a:lnTo>
                <a:lnTo>
                  <a:pt x="16" y="295"/>
                </a:lnTo>
                <a:lnTo>
                  <a:pt x="15" y="289"/>
                </a:lnTo>
                <a:lnTo>
                  <a:pt x="13" y="284"/>
                </a:lnTo>
                <a:lnTo>
                  <a:pt x="12" y="279"/>
                </a:lnTo>
                <a:lnTo>
                  <a:pt x="11" y="275"/>
                </a:lnTo>
                <a:lnTo>
                  <a:pt x="10" y="272"/>
                </a:lnTo>
                <a:lnTo>
                  <a:pt x="9" y="270"/>
                </a:lnTo>
                <a:lnTo>
                  <a:pt x="9" y="268"/>
                </a:lnTo>
                <a:lnTo>
                  <a:pt x="9" y="266"/>
                </a:lnTo>
                <a:lnTo>
                  <a:pt x="9" y="264"/>
                </a:lnTo>
                <a:lnTo>
                  <a:pt x="9" y="262"/>
                </a:lnTo>
                <a:lnTo>
                  <a:pt x="10" y="258"/>
                </a:lnTo>
                <a:lnTo>
                  <a:pt x="10" y="254"/>
                </a:lnTo>
                <a:lnTo>
                  <a:pt x="11" y="250"/>
                </a:lnTo>
                <a:lnTo>
                  <a:pt x="12" y="245"/>
                </a:lnTo>
                <a:lnTo>
                  <a:pt x="13" y="239"/>
                </a:lnTo>
                <a:lnTo>
                  <a:pt x="14" y="233"/>
                </a:lnTo>
                <a:lnTo>
                  <a:pt x="14" y="230"/>
                </a:lnTo>
                <a:lnTo>
                  <a:pt x="15" y="226"/>
                </a:lnTo>
                <a:lnTo>
                  <a:pt x="15" y="222"/>
                </a:lnTo>
                <a:lnTo>
                  <a:pt x="15" y="217"/>
                </a:lnTo>
                <a:lnTo>
                  <a:pt x="15" y="211"/>
                </a:lnTo>
                <a:lnTo>
                  <a:pt x="16" y="205"/>
                </a:lnTo>
                <a:lnTo>
                  <a:pt x="16" y="198"/>
                </a:lnTo>
                <a:lnTo>
                  <a:pt x="16" y="191"/>
                </a:lnTo>
                <a:lnTo>
                  <a:pt x="16" y="184"/>
                </a:lnTo>
                <a:lnTo>
                  <a:pt x="16" y="175"/>
                </a:lnTo>
                <a:lnTo>
                  <a:pt x="15" y="167"/>
                </a:lnTo>
                <a:lnTo>
                  <a:pt x="15" y="157"/>
                </a:lnTo>
                <a:lnTo>
                  <a:pt x="15" y="148"/>
                </a:lnTo>
                <a:lnTo>
                  <a:pt x="15" y="138"/>
                </a:lnTo>
                <a:lnTo>
                  <a:pt x="14" y="127"/>
                </a:lnTo>
                <a:lnTo>
                  <a:pt x="14" y="116"/>
                </a:lnTo>
                <a:lnTo>
                  <a:pt x="13" y="105"/>
                </a:lnTo>
                <a:lnTo>
                  <a:pt x="13" y="95"/>
                </a:lnTo>
                <a:lnTo>
                  <a:pt x="12" y="85"/>
                </a:lnTo>
                <a:lnTo>
                  <a:pt x="12" y="75"/>
                </a:lnTo>
                <a:lnTo>
                  <a:pt x="11" y="66"/>
                </a:lnTo>
                <a:lnTo>
                  <a:pt x="11" y="58"/>
                </a:lnTo>
                <a:lnTo>
                  <a:pt x="10" y="51"/>
                </a:lnTo>
                <a:lnTo>
                  <a:pt x="10" y="44"/>
                </a:lnTo>
                <a:lnTo>
                  <a:pt x="9" y="38"/>
                </a:lnTo>
                <a:lnTo>
                  <a:pt x="9" y="33"/>
                </a:lnTo>
                <a:lnTo>
                  <a:pt x="8" y="28"/>
                </a:lnTo>
                <a:lnTo>
                  <a:pt x="7" y="24"/>
                </a:lnTo>
                <a:lnTo>
                  <a:pt x="6" y="20"/>
                </a:lnTo>
                <a:lnTo>
                  <a:pt x="6" y="17"/>
                </a:lnTo>
                <a:lnTo>
                  <a:pt x="5" y="15"/>
                </a:lnTo>
                <a:lnTo>
                  <a:pt x="4" y="13"/>
                </a:lnTo>
                <a:lnTo>
                  <a:pt x="2" y="11"/>
                </a:lnTo>
                <a:lnTo>
                  <a:pt x="1" y="9"/>
                </a:lnTo>
                <a:lnTo>
                  <a:pt x="0" y="7"/>
                </a:lnTo>
                <a:lnTo>
                  <a:pt x="0" y="5"/>
                </a:lnTo>
                <a:lnTo>
                  <a:pt x="0" y="4"/>
                </a:lnTo>
                <a:lnTo>
                  <a:pt x="0" y="3"/>
                </a:lnTo>
                <a:lnTo>
                  <a:pt x="1" y="2"/>
                </a:lnTo>
                <a:lnTo>
                  <a:pt x="2" y="1"/>
                </a:lnTo>
                <a:lnTo>
                  <a:pt x="2" y="1"/>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32" name="任意多边形 31"/>
          <p:cNvSpPr/>
          <p:nvPr/>
        </p:nvSpPr>
        <p:spPr>
          <a:xfrm>
            <a:off x="4754738" y="1935789"/>
            <a:ext cx="202619" cy="382448"/>
          </a:xfrm>
          <a:custGeom>
            <a:avLst/>
            <a:gdLst>
              <a:gd name="connsiteX0" fmla="*/ 26353 w 202619"/>
              <a:gd name="connsiteY0" fmla="*/ 0 h 382448"/>
              <a:gd name="connsiteX1" fmla="*/ 202619 w 202619"/>
              <a:gd name="connsiteY1" fmla="*/ 9363 h 382448"/>
              <a:gd name="connsiteX2" fmla="*/ 200948 w 202619"/>
              <a:gd name="connsiteY2" fmla="*/ 10198 h 382448"/>
              <a:gd name="connsiteX3" fmla="*/ 194359 w 202619"/>
              <a:gd name="connsiteY3" fmla="*/ 13493 h 382448"/>
              <a:gd name="connsiteX4" fmla="*/ 187771 w 202619"/>
              <a:gd name="connsiteY4" fmla="*/ 16787 h 382448"/>
              <a:gd name="connsiteX5" fmla="*/ 181183 w 202619"/>
              <a:gd name="connsiteY5" fmla="*/ 20081 h 382448"/>
              <a:gd name="connsiteX6" fmla="*/ 177888 w 202619"/>
              <a:gd name="connsiteY6" fmla="*/ 23375 h 382448"/>
              <a:gd name="connsiteX7" fmla="*/ 171300 w 202619"/>
              <a:gd name="connsiteY7" fmla="*/ 33258 h 382448"/>
              <a:gd name="connsiteX8" fmla="*/ 164711 w 202619"/>
              <a:gd name="connsiteY8" fmla="*/ 43141 h 382448"/>
              <a:gd name="connsiteX9" fmla="*/ 161417 w 202619"/>
              <a:gd name="connsiteY9" fmla="*/ 56318 h 382448"/>
              <a:gd name="connsiteX10" fmla="*/ 154829 w 202619"/>
              <a:gd name="connsiteY10" fmla="*/ 72789 h 382448"/>
              <a:gd name="connsiteX11" fmla="*/ 148240 w 202619"/>
              <a:gd name="connsiteY11" fmla="*/ 89260 h 382448"/>
              <a:gd name="connsiteX12" fmla="*/ 144946 w 202619"/>
              <a:gd name="connsiteY12" fmla="*/ 112320 h 382448"/>
              <a:gd name="connsiteX13" fmla="*/ 138357 w 202619"/>
              <a:gd name="connsiteY13" fmla="*/ 135380 h 382448"/>
              <a:gd name="connsiteX14" fmla="*/ 131769 w 202619"/>
              <a:gd name="connsiteY14" fmla="*/ 161734 h 382448"/>
              <a:gd name="connsiteX15" fmla="*/ 125181 w 202619"/>
              <a:gd name="connsiteY15" fmla="*/ 191382 h 382448"/>
              <a:gd name="connsiteX16" fmla="*/ 118592 w 202619"/>
              <a:gd name="connsiteY16" fmla="*/ 224324 h 382448"/>
              <a:gd name="connsiteX17" fmla="*/ 112004 w 202619"/>
              <a:gd name="connsiteY17" fmla="*/ 257267 h 382448"/>
              <a:gd name="connsiteX18" fmla="*/ 102121 w 202619"/>
              <a:gd name="connsiteY18" fmla="*/ 296798 h 382448"/>
              <a:gd name="connsiteX19" fmla="*/ 95532 w 202619"/>
              <a:gd name="connsiteY19" fmla="*/ 336329 h 382448"/>
              <a:gd name="connsiteX20" fmla="*/ 88944 w 202619"/>
              <a:gd name="connsiteY20" fmla="*/ 382448 h 382448"/>
              <a:gd name="connsiteX21" fmla="*/ 0 w 202619"/>
              <a:gd name="connsiteY21" fmla="*/ 382448 h 382448"/>
              <a:gd name="connsiteX22" fmla="*/ 3294 w 202619"/>
              <a:gd name="connsiteY22" fmla="*/ 336329 h 382448"/>
              <a:gd name="connsiteX23" fmla="*/ 6588 w 202619"/>
              <a:gd name="connsiteY23" fmla="*/ 296798 h 382448"/>
              <a:gd name="connsiteX24" fmla="*/ 9882 w 202619"/>
              <a:gd name="connsiteY24" fmla="*/ 257267 h 382448"/>
              <a:gd name="connsiteX25" fmla="*/ 13176 w 202619"/>
              <a:gd name="connsiteY25" fmla="*/ 221030 h 382448"/>
              <a:gd name="connsiteX26" fmla="*/ 16471 w 202619"/>
              <a:gd name="connsiteY26" fmla="*/ 188088 h 382448"/>
              <a:gd name="connsiteX27" fmla="*/ 19765 w 202619"/>
              <a:gd name="connsiteY27" fmla="*/ 158439 h 382448"/>
              <a:gd name="connsiteX28" fmla="*/ 23059 w 202619"/>
              <a:gd name="connsiteY28" fmla="*/ 132085 h 382448"/>
              <a:gd name="connsiteX29" fmla="*/ 23059 w 202619"/>
              <a:gd name="connsiteY29" fmla="*/ 105732 h 382448"/>
              <a:gd name="connsiteX30" fmla="*/ 26353 w 202619"/>
              <a:gd name="connsiteY30" fmla="*/ 82672 h 382448"/>
              <a:gd name="connsiteX31" fmla="*/ 26353 w 202619"/>
              <a:gd name="connsiteY31" fmla="*/ 62906 h 382448"/>
              <a:gd name="connsiteX32" fmla="*/ 26353 w 202619"/>
              <a:gd name="connsiteY32" fmla="*/ 43141 h 382448"/>
              <a:gd name="connsiteX33" fmla="*/ 26353 w 202619"/>
              <a:gd name="connsiteY33" fmla="*/ 29964 h 382448"/>
              <a:gd name="connsiteX34" fmla="*/ 26353 w 202619"/>
              <a:gd name="connsiteY34" fmla="*/ 16787 h 382448"/>
              <a:gd name="connsiteX35" fmla="*/ 26353 w 202619"/>
              <a:gd name="connsiteY35" fmla="*/ 6904 h 382448"/>
              <a:gd name="connsiteX36" fmla="*/ 26353 w 202619"/>
              <a:gd name="connsiteY36" fmla="*/ 0 h 38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2619" h="382448">
                <a:moveTo>
                  <a:pt x="26353" y="0"/>
                </a:moveTo>
                <a:lnTo>
                  <a:pt x="202619" y="9363"/>
                </a:lnTo>
                <a:lnTo>
                  <a:pt x="200948" y="10198"/>
                </a:lnTo>
                <a:lnTo>
                  <a:pt x="194359" y="13493"/>
                </a:lnTo>
                <a:lnTo>
                  <a:pt x="187771" y="16787"/>
                </a:lnTo>
                <a:lnTo>
                  <a:pt x="181183" y="20081"/>
                </a:lnTo>
                <a:lnTo>
                  <a:pt x="177888" y="23375"/>
                </a:lnTo>
                <a:lnTo>
                  <a:pt x="171300" y="33258"/>
                </a:lnTo>
                <a:lnTo>
                  <a:pt x="164711" y="43141"/>
                </a:lnTo>
                <a:lnTo>
                  <a:pt x="161417" y="56318"/>
                </a:lnTo>
                <a:lnTo>
                  <a:pt x="154829" y="72789"/>
                </a:lnTo>
                <a:lnTo>
                  <a:pt x="148240" y="89260"/>
                </a:lnTo>
                <a:lnTo>
                  <a:pt x="144946" y="112320"/>
                </a:lnTo>
                <a:lnTo>
                  <a:pt x="138357" y="135380"/>
                </a:lnTo>
                <a:lnTo>
                  <a:pt x="131769" y="161734"/>
                </a:lnTo>
                <a:lnTo>
                  <a:pt x="125181" y="191382"/>
                </a:lnTo>
                <a:lnTo>
                  <a:pt x="118592" y="224324"/>
                </a:lnTo>
                <a:lnTo>
                  <a:pt x="112004" y="257267"/>
                </a:lnTo>
                <a:lnTo>
                  <a:pt x="102121" y="296798"/>
                </a:lnTo>
                <a:lnTo>
                  <a:pt x="95532" y="336329"/>
                </a:lnTo>
                <a:lnTo>
                  <a:pt x="88944" y="382448"/>
                </a:lnTo>
                <a:lnTo>
                  <a:pt x="0" y="382448"/>
                </a:lnTo>
                <a:lnTo>
                  <a:pt x="3294" y="336329"/>
                </a:lnTo>
                <a:lnTo>
                  <a:pt x="6588" y="296798"/>
                </a:lnTo>
                <a:lnTo>
                  <a:pt x="9882" y="257267"/>
                </a:lnTo>
                <a:lnTo>
                  <a:pt x="13176" y="221030"/>
                </a:lnTo>
                <a:lnTo>
                  <a:pt x="16471" y="188088"/>
                </a:lnTo>
                <a:lnTo>
                  <a:pt x="19765" y="158439"/>
                </a:lnTo>
                <a:lnTo>
                  <a:pt x="23059" y="132085"/>
                </a:lnTo>
                <a:lnTo>
                  <a:pt x="23059" y="105732"/>
                </a:lnTo>
                <a:lnTo>
                  <a:pt x="26353" y="82672"/>
                </a:lnTo>
                <a:lnTo>
                  <a:pt x="26353" y="62906"/>
                </a:lnTo>
                <a:lnTo>
                  <a:pt x="26353" y="43141"/>
                </a:lnTo>
                <a:lnTo>
                  <a:pt x="26353" y="29964"/>
                </a:lnTo>
                <a:lnTo>
                  <a:pt x="26353" y="16787"/>
                </a:lnTo>
                <a:lnTo>
                  <a:pt x="26353" y="6904"/>
                </a:lnTo>
                <a:lnTo>
                  <a:pt x="26353" y="0"/>
                </a:lnTo>
                <a:close/>
              </a:path>
            </a:pathLst>
          </a:cu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3970708" y="1794453"/>
            <a:ext cx="1001448" cy="200949"/>
          </a:xfrm>
          <a:custGeom>
            <a:avLst/>
            <a:gdLst>
              <a:gd name="connsiteX0" fmla="*/ 820265 w 1001448"/>
              <a:gd name="connsiteY0" fmla="*/ 0 h 200949"/>
              <a:gd name="connsiteX1" fmla="*/ 833442 w 1001448"/>
              <a:gd name="connsiteY1" fmla="*/ 0 h 200949"/>
              <a:gd name="connsiteX2" fmla="*/ 836736 w 1001448"/>
              <a:gd name="connsiteY2" fmla="*/ 0 h 200949"/>
              <a:gd name="connsiteX3" fmla="*/ 843325 w 1001448"/>
              <a:gd name="connsiteY3" fmla="*/ 0 h 200949"/>
              <a:gd name="connsiteX4" fmla="*/ 853207 w 1001448"/>
              <a:gd name="connsiteY4" fmla="*/ 3294 h 200949"/>
              <a:gd name="connsiteX5" fmla="*/ 863090 w 1001448"/>
              <a:gd name="connsiteY5" fmla="*/ 9883 h 200949"/>
              <a:gd name="connsiteX6" fmla="*/ 876267 w 1001448"/>
              <a:gd name="connsiteY6" fmla="*/ 16471 h 200949"/>
              <a:gd name="connsiteX7" fmla="*/ 892738 w 1001448"/>
              <a:gd name="connsiteY7" fmla="*/ 23060 h 200949"/>
              <a:gd name="connsiteX8" fmla="*/ 909210 w 1001448"/>
              <a:gd name="connsiteY8" fmla="*/ 32943 h 200949"/>
              <a:gd name="connsiteX9" fmla="*/ 928975 w 1001448"/>
              <a:gd name="connsiteY9" fmla="*/ 46119 h 200949"/>
              <a:gd name="connsiteX10" fmla="*/ 945446 w 1001448"/>
              <a:gd name="connsiteY10" fmla="*/ 59296 h 200949"/>
              <a:gd name="connsiteX11" fmla="*/ 961917 w 1001448"/>
              <a:gd name="connsiteY11" fmla="*/ 72473 h 200949"/>
              <a:gd name="connsiteX12" fmla="*/ 975094 w 1001448"/>
              <a:gd name="connsiteY12" fmla="*/ 82356 h 200949"/>
              <a:gd name="connsiteX13" fmla="*/ 984977 w 1001448"/>
              <a:gd name="connsiteY13" fmla="*/ 92239 h 200949"/>
              <a:gd name="connsiteX14" fmla="*/ 991565 w 1001448"/>
              <a:gd name="connsiteY14" fmla="*/ 102122 h 200949"/>
              <a:gd name="connsiteX15" fmla="*/ 998154 w 1001448"/>
              <a:gd name="connsiteY15" fmla="*/ 108710 h 200949"/>
              <a:gd name="connsiteX16" fmla="*/ 1001448 w 1001448"/>
              <a:gd name="connsiteY16" fmla="*/ 115299 h 200949"/>
              <a:gd name="connsiteX17" fmla="*/ 1001448 w 1001448"/>
              <a:gd name="connsiteY17" fmla="*/ 121887 h 200949"/>
              <a:gd name="connsiteX18" fmla="*/ 1001448 w 1001448"/>
              <a:gd name="connsiteY18" fmla="*/ 128476 h 200949"/>
              <a:gd name="connsiteX19" fmla="*/ 1001448 w 1001448"/>
              <a:gd name="connsiteY19" fmla="*/ 131770 h 200949"/>
              <a:gd name="connsiteX20" fmla="*/ 998154 w 1001448"/>
              <a:gd name="connsiteY20" fmla="*/ 141653 h 200949"/>
              <a:gd name="connsiteX21" fmla="*/ 994860 w 1001448"/>
              <a:gd name="connsiteY21" fmla="*/ 144947 h 200949"/>
              <a:gd name="connsiteX22" fmla="*/ 991565 w 1001448"/>
              <a:gd name="connsiteY22" fmla="*/ 148241 h 200949"/>
              <a:gd name="connsiteX23" fmla="*/ 986648 w 1001448"/>
              <a:gd name="connsiteY23" fmla="*/ 150700 h 200949"/>
              <a:gd name="connsiteX24" fmla="*/ 810382 w 1001448"/>
              <a:gd name="connsiteY24" fmla="*/ 141337 h 200949"/>
              <a:gd name="connsiteX25" fmla="*/ 810382 w 1001448"/>
              <a:gd name="connsiteY25" fmla="*/ 138358 h 200949"/>
              <a:gd name="connsiteX26" fmla="*/ 807088 w 1001448"/>
              <a:gd name="connsiteY26" fmla="*/ 131770 h 200949"/>
              <a:gd name="connsiteX27" fmla="*/ 807088 w 1001448"/>
              <a:gd name="connsiteY27" fmla="*/ 125181 h 200949"/>
              <a:gd name="connsiteX28" fmla="*/ 800500 w 1001448"/>
              <a:gd name="connsiteY28" fmla="*/ 121887 h 200949"/>
              <a:gd name="connsiteX29" fmla="*/ 797205 w 1001448"/>
              <a:gd name="connsiteY29" fmla="*/ 118593 h 200949"/>
              <a:gd name="connsiteX30" fmla="*/ 787323 w 1001448"/>
              <a:gd name="connsiteY30" fmla="*/ 118593 h 200949"/>
              <a:gd name="connsiteX31" fmla="*/ 777440 w 1001448"/>
              <a:gd name="connsiteY31" fmla="*/ 115299 h 200949"/>
              <a:gd name="connsiteX32" fmla="*/ 767557 w 1001448"/>
              <a:gd name="connsiteY32" fmla="*/ 115299 h 200949"/>
              <a:gd name="connsiteX33" fmla="*/ 754380 w 1001448"/>
              <a:gd name="connsiteY33" fmla="*/ 112004 h 200949"/>
              <a:gd name="connsiteX34" fmla="*/ 741203 w 1001448"/>
              <a:gd name="connsiteY34" fmla="*/ 112004 h 200949"/>
              <a:gd name="connsiteX35" fmla="*/ 724732 w 1001448"/>
              <a:gd name="connsiteY35" fmla="*/ 112004 h 200949"/>
              <a:gd name="connsiteX36" fmla="*/ 708261 w 1001448"/>
              <a:gd name="connsiteY36" fmla="*/ 115299 h 200949"/>
              <a:gd name="connsiteX37" fmla="*/ 688496 w 1001448"/>
              <a:gd name="connsiteY37" fmla="*/ 115299 h 200949"/>
              <a:gd name="connsiteX38" fmla="*/ 665436 w 1001448"/>
              <a:gd name="connsiteY38" fmla="*/ 118593 h 200949"/>
              <a:gd name="connsiteX39" fmla="*/ 642376 w 1001448"/>
              <a:gd name="connsiteY39" fmla="*/ 118593 h 200949"/>
              <a:gd name="connsiteX40" fmla="*/ 619317 w 1001448"/>
              <a:gd name="connsiteY40" fmla="*/ 121887 h 200949"/>
              <a:gd name="connsiteX41" fmla="*/ 592963 w 1001448"/>
              <a:gd name="connsiteY41" fmla="*/ 125181 h 200949"/>
              <a:gd name="connsiteX42" fmla="*/ 563315 w 1001448"/>
              <a:gd name="connsiteY42" fmla="*/ 131770 h 200949"/>
              <a:gd name="connsiteX43" fmla="*/ 536961 w 1001448"/>
              <a:gd name="connsiteY43" fmla="*/ 138358 h 200949"/>
              <a:gd name="connsiteX44" fmla="*/ 507313 w 1001448"/>
              <a:gd name="connsiteY44" fmla="*/ 141653 h 200949"/>
              <a:gd name="connsiteX45" fmla="*/ 480959 w 1001448"/>
              <a:gd name="connsiteY45" fmla="*/ 148241 h 200949"/>
              <a:gd name="connsiteX46" fmla="*/ 457899 w 1001448"/>
              <a:gd name="connsiteY46" fmla="*/ 151535 h 200949"/>
              <a:gd name="connsiteX47" fmla="*/ 431545 w 1001448"/>
              <a:gd name="connsiteY47" fmla="*/ 154830 h 200949"/>
              <a:gd name="connsiteX48" fmla="*/ 405191 w 1001448"/>
              <a:gd name="connsiteY48" fmla="*/ 158124 h 200949"/>
              <a:gd name="connsiteX49" fmla="*/ 382132 w 1001448"/>
              <a:gd name="connsiteY49" fmla="*/ 164712 h 200949"/>
              <a:gd name="connsiteX50" fmla="*/ 362366 w 1001448"/>
              <a:gd name="connsiteY50" fmla="*/ 168007 h 200949"/>
              <a:gd name="connsiteX51" fmla="*/ 342601 w 1001448"/>
              <a:gd name="connsiteY51" fmla="*/ 171301 h 200949"/>
              <a:gd name="connsiteX52" fmla="*/ 322835 w 1001448"/>
              <a:gd name="connsiteY52" fmla="*/ 174595 h 200949"/>
              <a:gd name="connsiteX53" fmla="*/ 303070 w 1001448"/>
              <a:gd name="connsiteY53" fmla="*/ 177889 h 200949"/>
              <a:gd name="connsiteX54" fmla="*/ 286599 w 1001448"/>
              <a:gd name="connsiteY54" fmla="*/ 181184 h 200949"/>
              <a:gd name="connsiteX55" fmla="*/ 270127 w 1001448"/>
              <a:gd name="connsiteY55" fmla="*/ 181184 h 200949"/>
              <a:gd name="connsiteX56" fmla="*/ 253656 w 1001448"/>
              <a:gd name="connsiteY56" fmla="*/ 184478 h 200949"/>
              <a:gd name="connsiteX57" fmla="*/ 240479 w 1001448"/>
              <a:gd name="connsiteY57" fmla="*/ 187772 h 200949"/>
              <a:gd name="connsiteX58" fmla="*/ 227302 w 1001448"/>
              <a:gd name="connsiteY58" fmla="*/ 187772 h 200949"/>
              <a:gd name="connsiteX59" fmla="*/ 204243 w 1001448"/>
              <a:gd name="connsiteY59" fmla="*/ 194361 h 200949"/>
              <a:gd name="connsiteX60" fmla="*/ 184477 w 1001448"/>
              <a:gd name="connsiteY60" fmla="*/ 197655 h 200949"/>
              <a:gd name="connsiteX61" fmla="*/ 161418 w 1001448"/>
              <a:gd name="connsiteY61" fmla="*/ 200949 h 200949"/>
              <a:gd name="connsiteX62" fmla="*/ 144946 w 1001448"/>
              <a:gd name="connsiteY62" fmla="*/ 200949 h 200949"/>
              <a:gd name="connsiteX63" fmla="*/ 125181 w 1001448"/>
              <a:gd name="connsiteY63" fmla="*/ 200949 h 200949"/>
              <a:gd name="connsiteX64" fmla="*/ 108710 w 1001448"/>
              <a:gd name="connsiteY64" fmla="*/ 197655 h 200949"/>
              <a:gd name="connsiteX65" fmla="*/ 95533 w 1001448"/>
              <a:gd name="connsiteY65" fmla="*/ 194361 h 200949"/>
              <a:gd name="connsiteX66" fmla="*/ 82356 w 1001448"/>
              <a:gd name="connsiteY66" fmla="*/ 187772 h 200949"/>
              <a:gd name="connsiteX67" fmla="*/ 69179 w 1001448"/>
              <a:gd name="connsiteY67" fmla="*/ 181184 h 200949"/>
              <a:gd name="connsiteX68" fmla="*/ 56002 w 1001448"/>
              <a:gd name="connsiteY68" fmla="*/ 174595 h 200949"/>
              <a:gd name="connsiteX69" fmla="*/ 42825 w 1001448"/>
              <a:gd name="connsiteY69" fmla="*/ 168007 h 200949"/>
              <a:gd name="connsiteX70" fmla="*/ 32942 w 1001448"/>
              <a:gd name="connsiteY70" fmla="*/ 161418 h 200949"/>
              <a:gd name="connsiteX71" fmla="*/ 23060 w 1001448"/>
              <a:gd name="connsiteY71" fmla="*/ 151535 h 200949"/>
              <a:gd name="connsiteX72" fmla="*/ 16471 w 1001448"/>
              <a:gd name="connsiteY72" fmla="*/ 144947 h 200949"/>
              <a:gd name="connsiteX73" fmla="*/ 6589 w 1001448"/>
              <a:gd name="connsiteY73" fmla="*/ 131770 h 200949"/>
              <a:gd name="connsiteX74" fmla="*/ 0 w 1001448"/>
              <a:gd name="connsiteY74" fmla="*/ 121887 h 200949"/>
              <a:gd name="connsiteX75" fmla="*/ 46119 w 1001448"/>
              <a:gd name="connsiteY75" fmla="*/ 118593 h 200949"/>
              <a:gd name="connsiteX76" fmla="*/ 88944 w 1001448"/>
              <a:gd name="connsiteY76" fmla="*/ 115299 h 200949"/>
              <a:gd name="connsiteX77" fmla="*/ 131770 w 1001448"/>
              <a:gd name="connsiteY77" fmla="*/ 115299 h 200949"/>
              <a:gd name="connsiteX78" fmla="*/ 171300 w 1001448"/>
              <a:gd name="connsiteY78" fmla="*/ 112004 h 200949"/>
              <a:gd name="connsiteX79" fmla="*/ 207537 w 1001448"/>
              <a:gd name="connsiteY79" fmla="*/ 108710 h 200949"/>
              <a:gd name="connsiteX80" fmla="*/ 240479 w 1001448"/>
              <a:gd name="connsiteY80" fmla="*/ 105416 h 200949"/>
              <a:gd name="connsiteX81" fmla="*/ 273422 w 1001448"/>
              <a:gd name="connsiteY81" fmla="*/ 102122 h 200949"/>
              <a:gd name="connsiteX82" fmla="*/ 303070 w 1001448"/>
              <a:gd name="connsiteY82" fmla="*/ 98827 h 200949"/>
              <a:gd name="connsiteX83" fmla="*/ 329424 w 1001448"/>
              <a:gd name="connsiteY83" fmla="*/ 95533 h 200949"/>
              <a:gd name="connsiteX84" fmla="*/ 362366 w 1001448"/>
              <a:gd name="connsiteY84" fmla="*/ 92239 h 200949"/>
              <a:gd name="connsiteX85" fmla="*/ 392014 w 1001448"/>
              <a:gd name="connsiteY85" fmla="*/ 88945 h 200949"/>
              <a:gd name="connsiteX86" fmla="*/ 431545 w 1001448"/>
              <a:gd name="connsiteY86" fmla="*/ 82356 h 200949"/>
              <a:gd name="connsiteX87" fmla="*/ 467782 w 1001448"/>
              <a:gd name="connsiteY87" fmla="*/ 79062 h 200949"/>
              <a:gd name="connsiteX88" fmla="*/ 507313 w 1001448"/>
              <a:gd name="connsiteY88" fmla="*/ 72473 h 200949"/>
              <a:gd name="connsiteX89" fmla="*/ 546843 w 1001448"/>
              <a:gd name="connsiteY89" fmla="*/ 65885 h 200949"/>
              <a:gd name="connsiteX90" fmla="*/ 589669 w 1001448"/>
              <a:gd name="connsiteY90" fmla="*/ 59296 h 200949"/>
              <a:gd name="connsiteX91" fmla="*/ 609434 w 1001448"/>
              <a:gd name="connsiteY91" fmla="*/ 59296 h 200949"/>
              <a:gd name="connsiteX92" fmla="*/ 629199 w 1001448"/>
              <a:gd name="connsiteY92" fmla="*/ 56002 h 200949"/>
              <a:gd name="connsiteX93" fmla="*/ 648965 w 1001448"/>
              <a:gd name="connsiteY93" fmla="*/ 52708 h 200949"/>
              <a:gd name="connsiteX94" fmla="*/ 665436 w 1001448"/>
              <a:gd name="connsiteY94" fmla="*/ 49414 h 200949"/>
              <a:gd name="connsiteX95" fmla="*/ 681907 w 1001448"/>
              <a:gd name="connsiteY95" fmla="*/ 46119 h 200949"/>
              <a:gd name="connsiteX96" fmla="*/ 695084 w 1001448"/>
              <a:gd name="connsiteY96" fmla="*/ 42825 h 200949"/>
              <a:gd name="connsiteX97" fmla="*/ 711555 w 1001448"/>
              <a:gd name="connsiteY97" fmla="*/ 39531 h 200949"/>
              <a:gd name="connsiteX98" fmla="*/ 721438 w 1001448"/>
              <a:gd name="connsiteY98" fmla="*/ 36237 h 200949"/>
              <a:gd name="connsiteX99" fmla="*/ 734615 w 1001448"/>
              <a:gd name="connsiteY99" fmla="*/ 32943 h 200949"/>
              <a:gd name="connsiteX100" fmla="*/ 744498 w 1001448"/>
              <a:gd name="connsiteY100" fmla="*/ 32943 h 200949"/>
              <a:gd name="connsiteX101" fmla="*/ 754380 w 1001448"/>
              <a:gd name="connsiteY101" fmla="*/ 29648 h 200949"/>
              <a:gd name="connsiteX102" fmla="*/ 760969 w 1001448"/>
              <a:gd name="connsiteY102" fmla="*/ 26354 h 200949"/>
              <a:gd name="connsiteX103" fmla="*/ 770852 w 1001448"/>
              <a:gd name="connsiteY103" fmla="*/ 23060 h 200949"/>
              <a:gd name="connsiteX104" fmla="*/ 774146 w 1001448"/>
              <a:gd name="connsiteY104" fmla="*/ 19766 h 200949"/>
              <a:gd name="connsiteX105" fmla="*/ 780734 w 1001448"/>
              <a:gd name="connsiteY105" fmla="*/ 16471 h 200949"/>
              <a:gd name="connsiteX106" fmla="*/ 784029 w 1001448"/>
              <a:gd name="connsiteY106" fmla="*/ 13177 h 200949"/>
              <a:gd name="connsiteX107" fmla="*/ 797205 w 1001448"/>
              <a:gd name="connsiteY107" fmla="*/ 9883 h 200949"/>
              <a:gd name="connsiteX108" fmla="*/ 807088 w 1001448"/>
              <a:gd name="connsiteY108" fmla="*/ 3294 h 200949"/>
              <a:gd name="connsiteX109" fmla="*/ 820265 w 1001448"/>
              <a:gd name="connsiteY109" fmla="*/ 0 h 200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1001448" h="200949">
                <a:moveTo>
                  <a:pt x="820265" y="0"/>
                </a:moveTo>
                <a:lnTo>
                  <a:pt x="833442" y="0"/>
                </a:lnTo>
                <a:lnTo>
                  <a:pt x="836736" y="0"/>
                </a:lnTo>
                <a:lnTo>
                  <a:pt x="843325" y="0"/>
                </a:lnTo>
                <a:lnTo>
                  <a:pt x="853207" y="3294"/>
                </a:lnTo>
                <a:lnTo>
                  <a:pt x="863090" y="9883"/>
                </a:lnTo>
                <a:lnTo>
                  <a:pt x="876267" y="16471"/>
                </a:lnTo>
                <a:lnTo>
                  <a:pt x="892738" y="23060"/>
                </a:lnTo>
                <a:lnTo>
                  <a:pt x="909210" y="32943"/>
                </a:lnTo>
                <a:lnTo>
                  <a:pt x="928975" y="46119"/>
                </a:lnTo>
                <a:lnTo>
                  <a:pt x="945446" y="59296"/>
                </a:lnTo>
                <a:lnTo>
                  <a:pt x="961917" y="72473"/>
                </a:lnTo>
                <a:lnTo>
                  <a:pt x="975094" y="82356"/>
                </a:lnTo>
                <a:lnTo>
                  <a:pt x="984977" y="92239"/>
                </a:lnTo>
                <a:lnTo>
                  <a:pt x="991565" y="102122"/>
                </a:lnTo>
                <a:lnTo>
                  <a:pt x="998154" y="108710"/>
                </a:lnTo>
                <a:lnTo>
                  <a:pt x="1001448" y="115299"/>
                </a:lnTo>
                <a:lnTo>
                  <a:pt x="1001448" y="121887"/>
                </a:lnTo>
                <a:lnTo>
                  <a:pt x="1001448" y="128476"/>
                </a:lnTo>
                <a:lnTo>
                  <a:pt x="1001448" y="131770"/>
                </a:lnTo>
                <a:lnTo>
                  <a:pt x="998154" y="141653"/>
                </a:lnTo>
                <a:lnTo>
                  <a:pt x="994860" y="144947"/>
                </a:lnTo>
                <a:lnTo>
                  <a:pt x="991565" y="148241"/>
                </a:lnTo>
                <a:lnTo>
                  <a:pt x="986648" y="150700"/>
                </a:lnTo>
                <a:lnTo>
                  <a:pt x="810382" y="141337"/>
                </a:lnTo>
                <a:lnTo>
                  <a:pt x="810382" y="138358"/>
                </a:lnTo>
                <a:lnTo>
                  <a:pt x="807088" y="131770"/>
                </a:lnTo>
                <a:lnTo>
                  <a:pt x="807088" y="125181"/>
                </a:lnTo>
                <a:lnTo>
                  <a:pt x="800500" y="121887"/>
                </a:lnTo>
                <a:lnTo>
                  <a:pt x="797205" y="118593"/>
                </a:lnTo>
                <a:lnTo>
                  <a:pt x="787323" y="118593"/>
                </a:lnTo>
                <a:lnTo>
                  <a:pt x="777440" y="115299"/>
                </a:lnTo>
                <a:lnTo>
                  <a:pt x="767557" y="115299"/>
                </a:lnTo>
                <a:lnTo>
                  <a:pt x="754380" y="112004"/>
                </a:lnTo>
                <a:lnTo>
                  <a:pt x="741203" y="112004"/>
                </a:lnTo>
                <a:lnTo>
                  <a:pt x="724732" y="112004"/>
                </a:lnTo>
                <a:lnTo>
                  <a:pt x="708261" y="115299"/>
                </a:lnTo>
                <a:lnTo>
                  <a:pt x="688496" y="115299"/>
                </a:lnTo>
                <a:lnTo>
                  <a:pt x="665436" y="118593"/>
                </a:lnTo>
                <a:lnTo>
                  <a:pt x="642376" y="118593"/>
                </a:lnTo>
                <a:lnTo>
                  <a:pt x="619317" y="121887"/>
                </a:lnTo>
                <a:lnTo>
                  <a:pt x="592963" y="125181"/>
                </a:lnTo>
                <a:lnTo>
                  <a:pt x="563315" y="131770"/>
                </a:lnTo>
                <a:lnTo>
                  <a:pt x="536961" y="138358"/>
                </a:lnTo>
                <a:lnTo>
                  <a:pt x="507313" y="141653"/>
                </a:lnTo>
                <a:lnTo>
                  <a:pt x="480959" y="148241"/>
                </a:lnTo>
                <a:lnTo>
                  <a:pt x="457899" y="151535"/>
                </a:lnTo>
                <a:lnTo>
                  <a:pt x="431545" y="154830"/>
                </a:lnTo>
                <a:lnTo>
                  <a:pt x="405191" y="158124"/>
                </a:lnTo>
                <a:lnTo>
                  <a:pt x="382132" y="164712"/>
                </a:lnTo>
                <a:lnTo>
                  <a:pt x="362366" y="168007"/>
                </a:lnTo>
                <a:lnTo>
                  <a:pt x="342601" y="171301"/>
                </a:lnTo>
                <a:lnTo>
                  <a:pt x="322835" y="174595"/>
                </a:lnTo>
                <a:lnTo>
                  <a:pt x="303070" y="177889"/>
                </a:lnTo>
                <a:lnTo>
                  <a:pt x="286599" y="181184"/>
                </a:lnTo>
                <a:lnTo>
                  <a:pt x="270127" y="181184"/>
                </a:lnTo>
                <a:lnTo>
                  <a:pt x="253656" y="184478"/>
                </a:lnTo>
                <a:lnTo>
                  <a:pt x="240479" y="187772"/>
                </a:lnTo>
                <a:lnTo>
                  <a:pt x="227302" y="187772"/>
                </a:lnTo>
                <a:lnTo>
                  <a:pt x="204243" y="194361"/>
                </a:lnTo>
                <a:lnTo>
                  <a:pt x="184477" y="197655"/>
                </a:lnTo>
                <a:lnTo>
                  <a:pt x="161418" y="200949"/>
                </a:lnTo>
                <a:lnTo>
                  <a:pt x="144946" y="200949"/>
                </a:lnTo>
                <a:lnTo>
                  <a:pt x="125181" y="200949"/>
                </a:lnTo>
                <a:lnTo>
                  <a:pt x="108710" y="197655"/>
                </a:lnTo>
                <a:lnTo>
                  <a:pt x="95533" y="194361"/>
                </a:lnTo>
                <a:lnTo>
                  <a:pt x="82356" y="187772"/>
                </a:lnTo>
                <a:lnTo>
                  <a:pt x="69179" y="181184"/>
                </a:lnTo>
                <a:lnTo>
                  <a:pt x="56002" y="174595"/>
                </a:lnTo>
                <a:lnTo>
                  <a:pt x="42825" y="168007"/>
                </a:lnTo>
                <a:lnTo>
                  <a:pt x="32942" y="161418"/>
                </a:lnTo>
                <a:lnTo>
                  <a:pt x="23060" y="151535"/>
                </a:lnTo>
                <a:lnTo>
                  <a:pt x="16471" y="144947"/>
                </a:lnTo>
                <a:lnTo>
                  <a:pt x="6589" y="131770"/>
                </a:lnTo>
                <a:lnTo>
                  <a:pt x="0" y="121887"/>
                </a:lnTo>
                <a:lnTo>
                  <a:pt x="46119" y="118593"/>
                </a:lnTo>
                <a:lnTo>
                  <a:pt x="88944" y="115299"/>
                </a:lnTo>
                <a:lnTo>
                  <a:pt x="131770" y="115299"/>
                </a:lnTo>
                <a:lnTo>
                  <a:pt x="171300" y="112004"/>
                </a:lnTo>
                <a:lnTo>
                  <a:pt x="207537" y="108710"/>
                </a:lnTo>
                <a:lnTo>
                  <a:pt x="240479" y="105416"/>
                </a:lnTo>
                <a:lnTo>
                  <a:pt x="273422" y="102122"/>
                </a:lnTo>
                <a:lnTo>
                  <a:pt x="303070" y="98827"/>
                </a:lnTo>
                <a:lnTo>
                  <a:pt x="329424" y="95533"/>
                </a:lnTo>
                <a:lnTo>
                  <a:pt x="362366" y="92239"/>
                </a:lnTo>
                <a:lnTo>
                  <a:pt x="392014" y="88945"/>
                </a:lnTo>
                <a:lnTo>
                  <a:pt x="431545" y="82356"/>
                </a:lnTo>
                <a:lnTo>
                  <a:pt x="467782" y="79062"/>
                </a:lnTo>
                <a:lnTo>
                  <a:pt x="507313" y="72473"/>
                </a:lnTo>
                <a:lnTo>
                  <a:pt x="546843" y="65885"/>
                </a:lnTo>
                <a:lnTo>
                  <a:pt x="589669" y="59296"/>
                </a:lnTo>
                <a:lnTo>
                  <a:pt x="609434" y="59296"/>
                </a:lnTo>
                <a:lnTo>
                  <a:pt x="629199" y="56002"/>
                </a:lnTo>
                <a:lnTo>
                  <a:pt x="648965" y="52708"/>
                </a:lnTo>
                <a:lnTo>
                  <a:pt x="665436" y="49414"/>
                </a:lnTo>
                <a:lnTo>
                  <a:pt x="681907" y="46119"/>
                </a:lnTo>
                <a:lnTo>
                  <a:pt x="695084" y="42825"/>
                </a:lnTo>
                <a:lnTo>
                  <a:pt x="711555" y="39531"/>
                </a:lnTo>
                <a:lnTo>
                  <a:pt x="721438" y="36237"/>
                </a:lnTo>
                <a:lnTo>
                  <a:pt x="734615" y="32943"/>
                </a:lnTo>
                <a:lnTo>
                  <a:pt x="744498" y="32943"/>
                </a:lnTo>
                <a:lnTo>
                  <a:pt x="754380" y="29648"/>
                </a:lnTo>
                <a:lnTo>
                  <a:pt x="760969" y="26354"/>
                </a:lnTo>
                <a:lnTo>
                  <a:pt x="770852" y="23060"/>
                </a:lnTo>
                <a:lnTo>
                  <a:pt x="774146" y="19766"/>
                </a:lnTo>
                <a:lnTo>
                  <a:pt x="780734" y="16471"/>
                </a:lnTo>
                <a:lnTo>
                  <a:pt x="784029" y="13177"/>
                </a:lnTo>
                <a:lnTo>
                  <a:pt x="797205" y="9883"/>
                </a:lnTo>
                <a:lnTo>
                  <a:pt x="807088" y="3294"/>
                </a:lnTo>
                <a:lnTo>
                  <a:pt x="820265" y="0"/>
                </a:lnTo>
                <a:close/>
              </a:path>
            </a:pathLst>
          </a:cu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500"/>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left)">
                                      <p:cBhvr>
                                        <p:cTn id="16" dur="500"/>
                                        <p:tgtEl>
                                          <p:spTgt spid="3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up)">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up)">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up)">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Lst>
  </p:timing>
</p:sld>
</file>

<file path=ppt/tags/tag1.xml><?xml version="1.0" encoding="utf-8"?>
<p:tagLst xmlns:p="http://schemas.openxmlformats.org/presentationml/2006/main">
  <p:tag name="REFSHAPE" val="333339292"/>
</p:tagLst>
</file>

<file path=ppt/tags/tag10.xml><?xml version="1.0" encoding="utf-8"?>
<p:tagLst xmlns:p="http://schemas.openxmlformats.org/presentationml/2006/main">
  <p:tag name="KSO_WPP_MARK_KEY" val="dfef1d4c-b124-4445-b570-52aaed5b8bad"/>
  <p:tag name="COMMONDATA" val="eyJoZGlkIjoiMDUzMmRhYzhkNzM3Y2ZlODExZjhhYzliMDJjYzA0ZGIifQ=="/>
</p:tagLst>
</file>

<file path=ppt/tags/tag2.xml><?xml version="1.0" encoding="utf-8"?>
<p:tagLst xmlns:p="http://schemas.openxmlformats.org/presentationml/2006/main">
  <p:tag name="REFSHAPE" val="333339428"/>
</p:tagLst>
</file>

<file path=ppt/tags/tag3.xml><?xml version="1.0" encoding="utf-8"?>
<p:tagLst xmlns:p="http://schemas.openxmlformats.org/presentationml/2006/main">
  <p:tag name="REFSHAPE" val="333339564"/>
</p:tagLst>
</file>

<file path=ppt/tags/tag4.xml><?xml version="1.0" encoding="utf-8"?>
<p:tagLst xmlns:p="http://schemas.openxmlformats.org/presentationml/2006/main">
  <p:tag name="REFSHAPE" val="333339292"/>
</p:tagLst>
</file>

<file path=ppt/tags/tag5.xml><?xml version="1.0" encoding="utf-8"?>
<p:tagLst xmlns:p="http://schemas.openxmlformats.org/presentationml/2006/main">
  <p:tag name="REFSHAPE" val="333339428"/>
</p:tagLst>
</file>

<file path=ppt/tags/tag6.xml><?xml version="1.0" encoding="utf-8"?>
<p:tagLst xmlns:p="http://schemas.openxmlformats.org/presentationml/2006/main">
  <p:tag name="REFSHAPE" val="333339564"/>
</p:tagLst>
</file>

<file path=ppt/tags/tag7.xml><?xml version="1.0" encoding="utf-8"?>
<p:tagLst xmlns:p="http://schemas.openxmlformats.org/presentationml/2006/main">
  <p:tag name="REFSHAPE" val="333339292"/>
</p:tagLst>
</file>

<file path=ppt/tags/tag8.xml><?xml version="1.0" encoding="utf-8"?>
<p:tagLst xmlns:p="http://schemas.openxmlformats.org/presentationml/2006/main">
  <p:tag name="REFSHAPE" val="333339428"/>
</p:tagLst>
</file>

<file path=ppt/tags/tag9.xml><?xml version="1.0" encoding="utf-8"?>
<p:tagLst xmlns:p="http://schemas.openxmlformats.org/presentationml/2006/main">
  <p:tag name="REFSHAPE" val="33333956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4214</Words>
  <Application>WPS 演示</Application>
  <PresentationFormat>全屏显示(16:9)</PresentationFormat>
  <Paragraphs>490</Paragraphs>
  <Slides>46</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46</vt:i4>
      </vt:variant>
    </vt:vector>
  </HeadingPairs>
  <TitlesOfParts>
    <vt:vector size="61" baseType="lpstr">
      <vt:lpstr>Arial</vt:lpstr>
      <vt:lpstr>宋体</vt:lpstr>
      <vt:lpstr>Wingdings</vt:lpstr>
      <vt:lpstr>黑体</vt:lpstr>
      <vt:lpstr>楷体</vt:lpstr>
      <vt:lpstr>Kaiti SC</vt:lpstr>
      <vt:lpstr>汉语拼音</vt:lpstr>
      <vt:lpstr>Times New Roman</vt:lpstr>
      <vt:lpstr>微软雅黑</vt:lpstr>
      <vt:lpstr>Calibri</vt:lpstr>
      <vt:lpstr>Arial Unicode MS</vt:lpstr>
      <vt:lpstr>幼圆</vt:lpstr>
      <vt:lpstr>迷你简毡笔黑</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xb21cn</dc:creator>
  <cp:lastModifiedBy>Rocket Girls</cp:lastModifiedBy>
  <cp:revision>53</cp:revision>
  <dcterms:created xsi:type="dcterms:W3CDTF">2021-04-23T00:48:00Z</dcterms:created>
  <dcterms:modified xsi:type="dcterms:W3CDTF">2022-11-30T13:51:55Z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F5E4A799A8DA47FC8530CEE14CE49C22</vt:lpwstr>
  </property>
  <property fmtid="{D5CDD505-2E9C-101B-9397-08002B2CF9AE}" pid="3" name="KSOProductBuildVer">
    <vt:lpwstr>2052-11.1.0.12763</vt:lpwstr>
  </property>
</Properties>
</file>