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523" r:id="rId3"/>
    <p:sldId id="1024" r:id="rId5"/>
    <p:sldId id="1141" r:id="rId6"/>
    <p:sldId id="1143" r:id="rId7"/>
    <p:sldId id="1146" r:id="rId8"/>
    <p:sldId id="1147" r:id="rId9"/>
    <p:sldId id="1072" r:id="rId10"/>
    <p:sldId id="1142" r:id="rId11"/>
    <p:sldId id="1069" r:id="rId12"/>
    <p:sldId id="1180" r:id="rId13"/>
    <p:sldId id="1148" r:id="rId14"/>
    <p:sldId id="1070" r:id="rId15"/>
    <p:sldId id="1183" r:id="rId16"/>
    <p:sldId id="1181" r:id="rId17"/>
    <p:sldId id="1073" r:id="rId18"/>
    <p:sldId id="1074" r:id="rId19"/>
    <p:sldId id="1075" r:id="rId20"/>
    <p:sldId id="1151" r:id="rId21"/>
    <p:sldId id="1076" r:id="rId22"/>
    <p:sldId id="1077" r:id="rId23"/>
    <p:sldId id="1152" r:id="rId24"/>
    <p:sldId id="1078" r:id="rId25"/>
    <p:sldId id="1081" r:id="rId26"/>
    <p:sldId id="1082" r:id="rId27"/>
    <p:sldId id="1182" r:id="rId28"/>
    <p:sldId id="1131" r:id="rId29"/>
    <p:sldId id="1132" r:id="rId30"/>
    <p:sldId id="1008" r:id="rId31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6"/>
    </p:embeddedFont>
    <p:embeddedFont>
      <p:font typeface="楷体" panose="02010609060101010101" charset="-122"/>
      <p:regular r:id="rId37"/>
    </p:embeddedFont>
    <p:embeddedFont>
      <p:font typeface="Century Schoolbook" panose="02040604050505020304" charset="0"/>
      <p:regular r:id="rId38"/>
      <p:bold r:id="rId39"/>
      <p:italic r:id="rId40"/>
      <p:boldItalic r:id="rId41"/>
    </p:embeddedFont>
    <p:embeddedFont>
      <p:font typeface="Calibri" panose="020F0502020204030204" charset="0"/>
      <p:regular r:id="rId42"/>
      <p:bold r:id="rId43"/>
      <p:italic r:id="rId44"/>
      <p:boldItalic r:id="rId45"/>
    </p:embeddedFont>
  </p:embeddedFontLst>
  <p:custDataLst>
    <p:tags r:id="rId4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4" autoAdjust="0"/>
    <p:restoredTop sz="97333" autoAdjust="0"/>
  </p:normalViewPr>
  <p:slideViewPr>
    <p:cSldViewPr>
      <p:cViewPr>
        <p:scale>
          <a:sx n="100" d="100"/>
          <a:sy n="100" d="100"/>
        </p:scale>
        <p:origin x="-654" y="-27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980"/>
        <p:guide pos="22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6" Type="http://schemas.openxmlformats.org/officeDocument/2006/relationships/tags" Target="tags/tag1.xml"/><Relationship Id="rId45" Type="http://schemas.openxmlformats.org/officeDocument/2006/relationships/font" Target="fonts/font10.fntdata"/><Relationship Id="rId44" Type="http://schemas.openxmlformats.org/officeDocument/2006/relationships/font" Target="fonts/font9.fntdata"/><Relationship Id="rId43" Type="http://schemas.openxmlformats.org/officeDocument/2006/relationships/font" Target="fonts/font8.fntdata"/><Relationship Id="rId42" Type="http://schemas.openxmlformats.org/officeDocument/2006/relationships/font" Target="fonts/font7.fntdata"/><Relationship Id="rId41" Type="http://schemas.openxmlformats.org/officeDocument/2006/relationships/font" Target="fonts/font6.fntdata"/><Relationship Id="rId40" Type="http://schemas.openxmlformats.org/officeDocument/2006/relationships/font" Target="fonts/font5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4.fntdata"/><Relationship Id="rId38" Type="http://schemas.openxmlformats.org/officeDocument/2006/relationships/font" Target="fonts/font3.fntdata"/><Relationship Id="rId37" Type="http://schemas.openxmlformats.org/officeDocument/2006/relationships/font" Target="fonts/font2.fntdata"/><Relationship Id="rId36" Type="http://schemas.openxmlformats.org/officeDocument/2006/relationships/font" Target="fonts/font1.fntdata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0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1930407" y="1923678"/>
            <a:ext cx="5283185" cy="9925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句子专项复习</a:t>
            </a:r>
            <a:endParaRPr lang="zh-CN" altLang="en-US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08" y="159510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语文  四年级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上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4635" y="974214"/>
            <a:ext cx="86347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他呼出的气息变成了四季的风和飘动的云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他发出的声音化作了隆隆的雷声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他的左眼变成了太阳，照耀大地，他的右眼变成了月亮，给夜晚带来光明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的四肢和躯干变成了大地的四极和五方的名山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他的血液变成了奔流不息的江河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他的汗毛变成了茂盛的花草树木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他的汗水变成了滋润万物的雨露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59230" y="666115"/>
            <a:ext cx="74320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追寻你，延河叮咚的流水，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追寻你，枣园梨花的清香。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追寻你，南泥湾开荒的镢头，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追寻你，杨家岭讲话的会场。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追寻信念，追寻金色的理想；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追寻温暖，追寻明媚的春光；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追寻光明，追寻火红的太阳！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601085" y="339502"/>
            <a:ext cx="19418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反问句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6065" y="1430655"/>
            <a:ext cx="86347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园里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的花朵是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它们的家吗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花朵自已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已经被雨点打得抖个不停了，怎能容它们藏身呢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这不是难为蝴蝶吗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5429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为人类造福，有什么错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?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5429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哦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，阿妈，这不就是我们家的地吗？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095836" y="1875408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练  习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0588" y="411510"/>
            <a:ext cx="8679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、用关联词语把两句话合并成一句话。 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9293" y="1059582"/>
            <a:ext cx="822515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星光在我们的肉眼里渺小。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星光使我们觉得光明无处不在。 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/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蝙蝠夜里飞行，靠的不是眼睛。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蝙蝠夜里飞行，用嘴和耳朵配合起来探路的。   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                    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64096" y="1923678"/>
            <a:ext cx="7740352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虽然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星光在我们的肉眼里渺小，但是它却使我们觉得光明无处不在。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4096" y="3651870"/>
            <a:ext cx="7740352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蝙蝠夜里飞行，靠的不是眼睛，而是用嘴和耳朵配合起来探路的。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6" grpId="0"/>
      <p:bldP spid="1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36220" y="20764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、按要求改写句子。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9758" y="806678"/>
            <a:ext cx="8634730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蝙蝠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的眼睛特别敏锐，能在漆黑的夜里看清楚所有的东西。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（改为反问句） </a:t>
            </a:r>
            <a:endParaRPr lang="en-US" altLang="zh-CN" sz="2800" b="1" dirty="0" smtClean="0">
              <a:latin typeface="+mn-ea"/>
              <a:cs typeface="楷体" panose="02010609060101010101" charset="-122"/>
            </a:endParaRPr>
          </a:p>
          <a:p>
            <a:pPr>
              <a:spcBef>
                <a:spcPts val="600"/>
              </a:spcBef>
            </a:pPr>
            <a:endParaRPr lang="en-US" altLang="zh-CN" sz="2800" b="1" dirty="0">
              <a:latin typeface="+mn-ea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ts val="600"/>
              </a:spcBef>
            </a:pP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为人类造福，有什么错？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（改为陈述句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）</a:t>
            </a:r>
            <a:endParaRPr lang="en-US" altLang="zh-CN" sz="2800" b="1" dirty="0" smtClean="0">
              <a:latin typeface="+mn-ea"/>
              <a:cs typeface="楷体" panose="02010609060101010101" charset="-122"/>
            </a:endParaRPr>
          </a:p>
          <a:p>
            <a:pPr>
              <a:spcBef>
                <a:spcPts val="600"/>
              </a:spcBef>
            </a:pPr>
            <a:endParaRPr lang="en-US" altLang="zh-CN" sz="2800" b="1" dirty="0" smtClean="0">
              <a:latin typeface="+mn-ea"/>
              <a:cs typeface="楷体" panose="02010609060101010101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大窟窿立刻被女娲补好了。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（改为把字句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）</a:t>
            </a:r>
            <a:endParaRPr lang="zh-CN" altLang="en-US" sz="2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5536" y="1761659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难道蝙蝠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的眼睛特别敏锐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，能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在漆黑的夜里看清楚所有的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东西吗？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29750" y="3272666"/>
            <a:ext cx="5746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为人类造福，没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有错。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15616" y="4280778"/>
            <a:ext cx="5080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女娲把大窟窿立刻补好了。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4" grpId="1"/>
      <p:bldP spid="4" grpId="2"/>
      <p:bldP spid="7" grpId="1"/>
      <p:bldP spid="7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2875" y="342414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、运用相同的修辞手法仿写句子。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35" y="1034917"/>
            <a:ext cx="863473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是谁来呼风唤雨呢？当然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人类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新长出的枝状的六七根细丝像蜗牛的触角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一只大白鹅神气地朝我走过来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1560" y="1616482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什么叫自律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自律就是自我管束自我的行为。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3776722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经过阵阵春雨的呼唤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种子从岩缝里露出了头。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60" y="2733230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弯弯的月亮像一条小船挂在夜空中。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82543" y="508635"/>
            <a:ext cx="78778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续写句子。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30225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）我望着那许多的星，我仿佛看见它们在对我眨眼，我仿佛听见它们在小声说话，我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仿佛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__________________________________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530225" latinLnBrk="1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）盘古倒下以后，他的身体发生了巨大的变化。他呼出的气息变成了四季的风和飘动的云；他发出的声音化作了隆隆的雷声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______________________________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___________________________________……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8756" y="1779662"/>
            <a:ext cx="4373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感到它们在发光发热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568" y="306105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他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的肌肤变成了辽阔的大地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654550" y="3491945"/>
            <a:ext cx="7589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他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的汗毛变成了茂盛的花草树木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20764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四、品析句子。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6642" y="833680"/>
            <a:ext cx="85658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少年周恩来疑惑不解，问道：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被外国人占据？为什么呢？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对这句话理解不正确的是（   ）。 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被外国人占据？为什么呢”用反问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的语气表达出了少年周恩来心中的不解。 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年少的周恩来不明白我们作为中国人为什么不能去自己国家的地方。 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少年周恩来不明白那是不是中国的地方。 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D.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这句话也让我们感受到少年周恩来心中的不解和不满。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6912768" y="1275606"/>
            <a:ext cx="467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00490" y="409223"/>
            <a:ext cx="863473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2.20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世纪的成就，真可以用“忽如一夜春风来，千树万树梨花开”来形容。对这句话品析正确的是（   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[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] 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这句话中双引号的作用是引用。 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用诗句来形容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世纪科学技术的辉煌成就，使枯燥的说明变得生动、形象。 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世纪的成就比作一夜间绽放的无数梨花，变化之快，变化之大。 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32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用诗句来形容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世纪科学技术的辉煌成就，更有说服力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6340" y="1268578"/>
            <a:ext cx="827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ABC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688080" y="267494"/>
            <a:ext cx="17678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比喻句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35" y="977900"/>
            <a:ext cx="863473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午后一点左右，从远处传来隆隆的响声，好像闷雷滚动。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过了一会儿，响声越来越大，只见东边水天相接的地方出现了一条白线，人群又沸腾起来。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76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浪潮越来越近，犹如千万匹白色战马齐头并进，浩浩荡荡地飞奔而来；那声音如同山崩地裂，好像大地都被震得颤动起来。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067944" y="1217477"/>
            <a:ext cx="3672408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u="sng" dirty="0" smtClean="0">
                <a:latin typeface="楷体" panose="02010609060101010101" charset="-122"/>
                <a:ea typeface="楷体" panose="02010609060101010101" charset="-122"/>
              </a:rPr>
              <a:t>_________________</a:t>
            </a:r>
            <a:endParaRPr lang="en-US" altLang="zh-CN" sz="2800" u="sng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u="sng" dirty="0" smtClean="0">
                <a:latin typeface="楷体" panose="02010609060101010101" charset="-122"/>
                <a:ea typeface="楷体" panose="02010609060101010101" charset="-122"/>
              </a:rPr>
              <a:t>_________________</a:t>
            </a:r>
            <a:endParaRPr lang="en-US" altLang="zh-CN" sz="2800" u="sng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u="sng" dirty="0" smtClean="0">
                <a:latin typeface="楷体" panose="02010609060101010101" charset="-122"/>
                <a:ea typeface="楷体" panose="02010609060101010101" charset="-122"/>
              </a:rPr>
              <a:t>_________________</a:t>
            </a:r>
            <a:endParaRPr lang="en-US" altLang="zh-CN" sz="2800" u="sng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u="sng" dirty="0" smtClean="0">
                <a:latin typeface="楷体" panose="02010609060101010101" charset="-122"/>
                <a:ea typeface="楷体" panose="02010609060101010101" charset="-122"/>
              </a:rPr>
              <a:t>_________________</a:t>
            </a:r>
            <a:endParaRPr lang="zh-CN" altLang="en-US" sz="2800" u="sng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580" y="364490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五、看图默写古诗并答题。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83968" y="1184809"/>
            <a:ext cx="3528392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一道残阳铺水中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半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江瑟瑟半江红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可怜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九月初三夜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露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似真珠月似弓。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26322" y="3287494"/>
            <a:ext cx="2514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暮江吟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78457" y="3273916"/>
            <a:ext cx="7200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唐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2289" name="Picture 1" descr="C:\Users\Administrator\AppData\Roaming\Tencent\Users\706307174\QQ\WinTemp\RichOle\`I}74NN$ULFO2{K4UU%1WV2.png"/>
          <p:cNvPicPr>
            <a:picLocks noChangeAspect="1" noChangeArrowheads="1"/>
          </p:cNvPicPr>
          <p:nvPr/>
        </p:nvPicPr>
        <p:blipFill rotWithShape="1">
          <a:blip r:embed="rId1" cstate="print"/>
          <a:srcRect t="3856"/>
          <a:stretch>
            <a:fillRect/>
          </a:stretch>
        </p:blipFill>
        <p:spPr bwMode="auto">
          <a:xfrm>
            <a:off x="1501383" y="1332233"/>
            <a:ext cx="2276475" cy="155680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9552" y="3292475"/>
            <a:ext cx="83248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首诗的题目是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，作者是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朝的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。后两句诗句运用了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的修辞手法。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998814" y="3705964"/>
            <a:ext cx="151216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白居易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5881807" y="3723640"/>
            <a:ext cx="9766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比喻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7" grpId="0"/>
      <p:bldP spid="7" grpId="1"/>
      <p:bldP spid="11" grpId="0"/>
      <p:bldP spid="11" grpId="1"/>
      <p:bldP spid="12" grpId="0"/>
      <p:bldP spid="1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65190" y="3075806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首诗的题目是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</a:rPr>
              <a:t>     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，作者是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朝的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。“飞将”说的是汉朝名将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。“阴山”位于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            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41238" y="699191"/>
            <a:ext cx="3672408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u="sng" dirty="0" smtClean="0">
                <a:latin typeface="楷体" panose="02010609060101010101" charset="-122"/>
                <a:ea typeface="楷体" panose="02010609060101010101" charset="-122"/>
              </a:rPr>
              <a:t>_________________</a:t>
            </a:r>
            <a:endParaRPr lang="en-US" altLang="zh-CN" sz="2800" u="sng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u="sng" dirty="0" smtClean="0">
                <a:latin typeface="楷体" panose="02010609060101010101" charset="-122"/>
                <a:ea typeface="楷体" panose="02010609060101010101" charset="-122"/>
              </a:rPr>
              <a:t>_________________</a:t>
            </a:r>
            <a:endParaRPr lang="en-US" altLang="zh-CN" sz="2800" u="sng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u="sng" dirty="0" smtClean="0">
                <a:latin typeface="楷体" panose="02010609060101010101" charset="-122"/>
                <a:ea typeface="楷体" panose="02010609060101010101" charset="-122"/>
              </a:rPr>
              <a:t>_________________</a:t>
            </a:r>
            <a:endParaRPr lang="en-US" altLang="zh-CN" sz="2800" u="sng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u="sng" dirty="0" smtClean="0">
                <a:latin typeface="楷体" panose="02010609060101010101" charset="-122"/>
                <a:ea typeface="楷体" panose="02010609060101010101" charset="-122"/>
              </a:rPr>
              <a:t>_________________</a:t>
            </a:r>
            <a:endParaRPr lang="zh-CN" altLang="en-US" sz="2800" u="sng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48716" y="699191"/>
            <a:ext cx="3579668" cy="2091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秦时明月汉时关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万里长征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人未还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使龙城飞将在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教胡马度阴山。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37598" y="3076054"/>
            <a:ext cx="10801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出塞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17918" y="3075920"/>
            <a:ext cx="64807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唐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0897" name="Picture 1" descr="C:\Users\Administrator\AppData\Roaming\Tencent\Users\706307174\QQ\WinTemp\RichOle\R)7EURB@OHF`TKYM6`~0NK1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15616" y="627534"/>
            <a:ext cx="2915889" cy="2155222"/>
          </a:xfrm>
          <a:prstGeom prst="rect">
            <a:avLst/>
          </a:prstGeom>
          <a:noFill/>
        </p:spPr>
      </p:pic>
      <p:sp>
        <p:nvSpPr>
          <p:cNvPr id="11" name="文本框 6"/>
          <p:cNvSpPr txBox="1"/>
          <p:nvPr/>
        </p:nvSpPr>
        <p:spPr>
          <a:xfrm>
            <a:off x="950868" y="348869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王昌龄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6901894" y="3507318"/>
            <a:ext cx="10801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李广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2869446" y="3939902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内蒙古中部及河北北部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7" grpId="0"/>
      <p:bldP spid="7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7640" y="617086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六、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判断下列句子的修辞手法并仿写。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8651" y="1334254"/>
            <a:ext cx="827780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848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这不是为难蝴蝶吗？  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38480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这句话是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句，我也会写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3848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江潮还没有来，海塘大堤上早已人山人海。 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38480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这句话是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句，我也会写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99792" y="1757055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反问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3608" y="2189103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字典难道不是我们的良师益友吗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64322" y="3040800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夸张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8138" y="3464302"/>
            <a:ext cx="82089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这橘子酸得我的牙都快掉了。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750" y="1334254"/>
            <a:ext cx="86347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几座小山在云雾中清清楚楚若隐若现。  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武汉的夏天是个炎热的地方。  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我早晨来到学校，就看到同学们幸福的笑脸和广播里欢乐的歌声。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图片 4" descr="删改号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7100826" y="2660850"/>
            <a:ext cx="1250990" cy="950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 descr="删除号1"/>
          <p:cNvPicPr/>
          <p:nvPr/>
        </p:nvPicPr>
        <p:blipFill rotWithShape="1">
          <a:blip r:embed="rId2" cstate="print"/>
          <a:srcRect r="31095"/>
          <a:stretch>
            <a:fillRect/>
          </a:stretch>
        </p:blipFill>
        <p:spPr>
          <a:xfrm>
            <a:off x="3249002" y="771550"/>
            <a:ext cx="2592288" cy="115212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4"/>
          <p:cNvSpPr txBox="1"/>
          <p:nvPr/>
        </p:nvSpPr>
        <p:spPr>
          <a:xfrm>
            <a:off x="68580" y="195486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七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、用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正确的修改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符号修改病句。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7308304" y="2427734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，听到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4" name="图片 13" descr="删改号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3699601" y="1880354"/>
            <a:ext cx="1901011" cy="8662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文本框 5"/>
          <p:cNvSpPr txBox="1"/>
          <p:nvPr/>
        </p:nvSpPr>
        <p:spPr>
          <a:xfrm>
            <a:off x="4129574" y="179400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季节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580" y="195486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八、名言佳句运用。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1766" y="842645"/>
            <a:ext cx="8418706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到了立秋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梧桐树必定开始落叶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这就是人们常说的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”的道理。 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有时候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话说得太直不太好，伤人感情，俗话说得好“病从口入，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，说话也是门学问。 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爸爸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笑呵呵地说：“咱们现在过的日子是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‘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’，知足者常乐。” 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成绩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好的同学也会有缺点，成绩差的同学也有他的优点，因为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。每个人都要虚心向别人学习，才能不断进步。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39752" y="3812978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尺有所短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寸有所长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9670" y="2985884"/>
            <a:ext cx="38403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比上不足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比下有余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4914" y="1275606"/>
            <a:ext cx="388843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一叶落而知天下秋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71800" y="2121788"/>
            <a:ext cx="223224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祸从口出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8" grpId="0"/>
      <p:bldP spid="8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059832" y="1875408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latin typeface="黑体" panose="02010609060101010101" pitchFamily="49" charset="-122"/>
                <a:ea typeface="黑体" panose="02010609060101010101" pitchFamily="49" charset="-122"/>
              </a:rPr>
              <a:t>真   题   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580" y="29146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按原文填空。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0637" y="967497"/>
            <a:ext cx="84378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3730" latinLnBrk="1"/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那条白线很快地向我们移来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逐渐拉长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变粗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再近些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只见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白浪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形成一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堵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浪潮越来越近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,_____________________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浩浩荡荡地飞奔而来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那声音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好像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633730" latinLnBrk="1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炎帝之少女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女娃游于东海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故为精卫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,__________________,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以堙于东海。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4962" y="1366664"/>
            <a:ext cx="165618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横贯江面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80864" y="1400458"/>
            <a:ext cx="1224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翻滚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1569" y="1820715"/>
            <a:ext cx="8326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                          犹如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千万匹白色战马齐头并进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854209" y="1822174"/>
            <a:ext cx="3213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两丈多高的水墙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1547664" y="2673584"/>
            <a:ext cx="1737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山崩地裂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4668136" y="2662808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大地都被震得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颤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动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起来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3923928" y="310960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名曰女娃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6"/>
          <p:cNvSpPr txBox="1"/>
          <p:nvPr/>
        </p:nvSpPr>
        <p:spPr>
          <a:xfrm>
            <a:off x="683568" y="350785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溺而不返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4572000" y="3517379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常衔西山之木石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7" grpId="0"/>
      <p:bldP spid="7" grpId="1"/>
      <p:bldP spid="9" grpId="0"/>
      <p:bldP spid="9" grpId="1"/>
      <p:bldP spid="10" grpId="0"/>
      <p:bldP spid="10" grpId="1"/>
      <p:bldP spid="8" grpId="0"/>
      <p:bldP spid="8" grpId="1"/>
      <p:bldP spid="11" grpId="0"/>
      <p:bldP spid="11" grpId="1"/>
      <p:bldP spid="13" grpId="0"/>
      <p:bldP spid="13" grpId="1"/>
      <p:bldP spid="15" grpId="0"/>
      <p:bldP spid="15" grpId="1"/>
      <p:bldP spid="16" grpId="0"/>
      <p:bldP spid="1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3377" y="486430"/>
            <a:ext cx="403059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二、日积月累。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7750" y="1333093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世纪是一个呼风唤雨的世纪。这个世纪的成就，真可以用“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来形容。 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．差之毫厘，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．好问则裕，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9632" y="132845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20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71800" y="1746890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忽如一夜春风来 ，千树万树梨花开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3275856" y="2600778"/>
            <a:ext cx="1800200" cy="533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谬以千里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3275856" y="304303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自用则小 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  <p:bldP spid="8" grpId="0"/>
      <p:bldP spid="8" grpId="1"/>
      <p:bldP spid="10" grpId="0"/>
      <p:bldP spid="10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3562" y="1419622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  <a:endParaRPr kumimoji="1" lang="zh-CN" altLang="en-US" sz="6600" b="1" dirty="0">
              <a:solidFill>
                <a:srgbClr val="FF6600"/>
              </a:solidFill>
              <a:latin typeface="Xingkai SC" panose="02010800040101010101" pitchFamily="2" charset="-122"/>
              <a:ea typeface="Xingkai SC" panose="02010800040101010101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85135" y="699542"/>
            <a:ext cx="8263329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看，稻谷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就要成熟了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稻穗低垂着头，稻田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像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一块月光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镀亮的银毯。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361950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青苔把它裹起来，它躺在那儿真可以说成了一个囚犯。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361950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你现在有一个小花园了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!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361950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蝙蝠就像没头苍蝇似的到处乱撞，挂在绳子上的铃铛响个不停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59254" y="555526"/>
            <a:ext cx="84907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茎上长叶柄的地方，反面伸出枝状的六七根细丝，这些细丝很像蜗牛的触角。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可怜九月初三夜，露似真珠月似弓。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很久很久以前，天和地还没有分开，宇宙混沌一片，像个大鸡蛋。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盘古这个巍峨的巨人就像一根柱子，撑在天和地之间，不让它们重新合拢。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767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12.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突然，一只老麻雀从一棵树上飞下来，像一块石头似的落在猎狗面前。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1520" y="411510"/>
            <a:ext cx="863473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13.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茎上长叶柄的地方，反面伸出枝状的六七根细丝，这些细丝很像蜗牛的触角。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14.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我奋力向峰顶爬去，一会儿攀着铁链上，一会儿手脚并用向上爬，像小猴子一样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可是金奎叔的力气是那么大，他轻轻地把鹅提了起来，然后就像摔一个酒瓶似的，呼的一下，把这只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老公鹅甩到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了半空中。 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16.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因此，曾有很长一段时间我的世界堆满乌云，快乐像过冬的燕子一般，飞到一个谁也看不到的地方去了。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750" y="540778"/>
            <a:ext cx="86347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17.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这只陀螺不是人工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削出来的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，而是一位木工在旋床上旋出来的，圆且光滑，如同一枚鸭蛋。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18.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我的冰尜儿，木工随便旋出的小木头块，丑小鸭生出的一只丑鸭蛋，在童年的一个冬日里，给了我极大的欢乐和由衷的自豪。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19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像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翩翩归来的燕子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 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在追寻昔日的春光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；像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茁壮成长的小树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 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在追寻雨露和太阳。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  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542925"/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20.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一排排高楼大厦像雨后春笋，一件件家用电器满目琳琅。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15347" y="195486"/>
            <a:ext cx="23133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拟人句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04" y="857238"/>
            <a:ext cx="863473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卵石间有多少可爱的小水塘啊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每个小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水塘都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抱着一个月亮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! 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76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秋虫唱着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夜鸟拍打着翅膀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鱼儿跃出水面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泼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刺声里银光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一闪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76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沟水汩汩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很满意地响着。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76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4.20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世纪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是一个呼风唤雨的世纪。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76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它的舒服的住宅是自己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一点儿一点儿挖掘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的，从大厅一直到卧室。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4635" y="802159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我顺着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林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望去，看见一只小麻雀呆呆地站在地上，无可奈何地拍打着小翅膀。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其他几只鹅在后面嘎嘎大叫着助威。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无论嵌上滚珠，还是钉上铁钉，冰尜儿都不会裂开，能毫无怨言地让你抽打，在冰面上旋转、舞蹈。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这时你看吧，两只旋转的陀螺奋勇搏斗，旋风般撞向对手，刚一接触，又各自闪向一边，然后重整旗鼓再战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直到其中一方被撞翻才告一段落。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77260" y="267494"/>
            <a:ext cx="21894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排比句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35" y="1105523"/>
            <a:ext cx="8634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它们的身体是那样轻盈，载不动一个水点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它们身上的彩粉是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那样斑斓，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一点儿水都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不能沾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它们是那样的柔弱，比一片树叶还无力，怎么禁得起这猛烈的风雨呢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月盘是那样明亮，月光是那样柔和，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照亮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了高高的点苍山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照亮了村头的大青树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也照亮了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照亮了村间的大道和小路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 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DOC_GUID" val="{9dc6d3b9-f0a1-4ddf-bdde-5002b43d53d9}"/>
  <p:tag name="KSO_WPP_MARK_KEY" val="a95d13d3-7504-48d8-9f2c-27f223356d2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4129</Words>
  <Application>WPS 演示</Application>
  <PresentationFormat>全屏显示(16:9)</PresentationFormat>
  <Paragraphs>270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Wingdings</vt:lpstr>
      <vt:lpstr>Wingdings 2</vt:lpstr>
      <vt:lpstr>黑体</vt:lpstr>
      <vt:lpstr>楷体</vt:lpstr>
      <vt:lpstr>Century Schoolbook</vt:lpstr>
      <vt:lpstr>微软雅黑</vt:lpstr>
      <vt:lpstr>Calibri</vt:lpstr>
      <vt:lpstr>Arial Unicode MS</vt:lpstr>
      <vt:lpstr>Xingkai SC</vt:lpstr>
      <vt:lpstr>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203</cp:revision>
  <dcterms:created xsi:type="dcterms:W3CDTF">2017-03-17T02:28:00Z</dcterms:created>
  <dcterms:modified xsi:type="dcterms:W3CDTF">2022-11-30T14:59:43Z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AA51C8F17B954CDBB38EEAF501C0A863</vt:lpwstr>
  </property>
</Properties>
</file>