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handoutMasterIdLst>
    <p:handoutMasterId r:id="rId48"/>
  </p:handoutMasterIdLst>
  <p:sldIdLst>
    <p:sldId id="1264" r:id="rId3"/>
    <p:sldId id="1265" r:id="rId4"/>
    <p:sldId id="1541" r:id="rId5"/>
    <p:sldId id="1374" r:id="rId6"/>
    <p:sldId id="1276" r:id="rId7"/>
    <p:sldId id="1536" r:id="rId8"/>
    <p:sldId id="1537" r:id="rId9"/>
    <p:sldId id="1526" r:id="rId10"/>
    <p:sldId id="1535" r:id="rId11"/>
    <p:sldId id="1003" r:id="rId12"/>
    <p:sldId id="1376" r:id="rId14"/>
    <p:sldId id="1279" r:id="rId15"/>
    <p:sldId id="1280" r:id="rId16"/>
    <p:sldId id="634" r:id="rId17"/>
    <p:sldId id="748" r:id="rId18"/>
    <p:sldId id="1534" r:id="rId19"/>
    <p:sldId id="586" r:id="rId20"/>
    <p:sldId id="1018" r:id="rId21"/>
    <p:sldId id="1366" r:id="rId22"/>
    <p:sldId id="1019" r:id="rId23"/>
    <p:sldId id="1430" r:id="rId24"/>
    <p:sldId id="1008" r:id="rId25"/>
    <p:sldId id="941" r:id="rId26"/>
    <p:sldId id="1521" r:id="rId27"/>
    <p:sldId id="1283" r:id="rId28"/>
    <p:sldId id="1288" r:id="rId29"/>
    <p:sldId id="1289" r:id="rId30"/>
    <p:sldId id="1378" r:id="rId31"/>
    <p:sldId id="1287" r:id="rId32"/>
    <p:sldId id="1383" r:id="rId33"/>
    <p:sldId id="1384" r:id="rId34"/>
    <p:sldId id="1533" r:id="rId35"/>
    <p:sldId id="928" r:id="rId36"/>
    <p:sldId id="1304" r:id="rId37"/>
    <p:sldId id="1386" r:id="rId38"/>
    <p:sldId id="1387" r:id="rId39"/>
    <p:sldId id="1306" r:id="rId40"/>
    <p:sldId id="1538" r:id="rId41"/>
    <p:sldId id="1539" r:id="rId42"/>
    <p:sldId id="1309" r:id="rId43"/>
    <p:sldId id="1131" r:id="rId44"/>
    <p:sldId id="1462" r:id="rId45"/>
    <p:sldId id="1135" r:id="rId46"/>
    <p:sldId id="1365" r:id="rId4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微软雅黑" panose="020B0503020204020204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汉语拼音" panose="000B0604020202020204" pitchFamily="34" charset="0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DDF"/>
    <a:srgbClr val="FFFFFF"/>
    <a:srgbClr val="EFE6F2"/>
    <a:srgbClr val="E3D3E9"/>
    <a:srgbClr val="F2F5D7"/>
    <a:srgbClr val="FFF2DD"/>
    <a:srgbClr val="0066FF"/>
    <a:srgbClr val="00B050"/>
    <a:srgbClr val="89FFBE"/>
    <a:srgbClr val="FFF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8" autoAdjust="0"/>
    <p:restoredTop sz="99111" autoAdjust="0"/>
  </p:normalViewPr>
  <p:slideViewPr>
    <p:cSldViewPr>
      <p:cViewPr>
        <p:scale>
          <a:sx n="60" d="100"/>
          <a:sy n="60" d="100"/>
        </p:scale>
        <p:origin x="-72" y="-936"/>
      </p:cViewPr>
      <p:guideLst>
        <p:guide orient="horz" pos="804"/>
        <p:guide pos="328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8"/>
        <p:guide pos="2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开头要交待清楚海力布是一位“猎人”，他平日总是“热心帮助别人”，为下文希望得到能听得懂动物语言的宝石提供合理的解释。</a:t>
            </a:r>
            <a:endParaRPr lang="zh-CN" altLang="en-US" sz="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要讲清两个主要情节：海力布救白蛇得到宝石；听到消息力劝乡亲，后因劝说无效无奈说出实情，而后变成了石头。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还要交代清楚宝石的秘密，它是推动故事发展的关键线索。至少把握两点</a:t>
            </a:r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宝石在使用上有特别秘密</a:t>
            </a:r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要含在嘴里才有效；能听懂各种动物说的话；动物说什么话不可告诉别人，否则自己会变成石头。这些秘密应呈现在第一个情节“海力布救白蛇得到宝石”中。</a:t>
            </a:r>
            <a:endParaRPr lang="zh-CN" altLang="en-US" sz="9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你知道石碑上的话怎么写了吗？</a:t>
            </a:r>
            <a:endParaRPr lang="en-US" altLang="zh-CN" sz="9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当我们需要把一个故事简要地介绍给别人时，就要对复杂的情节进行概括。刚刚大家写的介绍，就是对</a:t>
            </a:r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猎人海力布</a:t>
            </a:r>
            <a:r>
              <a:rPr lang="en-US" altLang="zh-CN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这个故事的缩写。</a:t>
            </a:r>
            <a:endParaRPr lang="zh-CN" altLang="en-US" sz="9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9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发挥想象，以海力布的口吻讲述。</a:t>
            </a:r>
            <a:endParaRPr lang="zh-CN" altLang="en-US" sz="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围绕“海力布劝乡亲们搬家无效”的情节，用恰当的语气讲出海力布的心情。</a:t>
            </a:r>
            <a:endParaRPr lang="en-US" altLang="zh-CN" sz="9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讲海力布劝乡亲们搬家无效，而他又不能告诉乡亲实情时，要把他着急的心理表现出来。可以抓住海力布“劝搬家”时的与“急”有关的两个词语和一一个短语来点拨：在“急忙”“焦急”“急得掉下了眼泪”背后，海力布究竟是怎么想的？如果你就是海力布，你打算怎样劝说不知情的乡亲们？</a:t>
            </a:r>
            <a:endParaRPr lang="en-US" altLang="zh-CN" sz="9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在讲海力布劝乡亲们搬家无效，而他又不能告诉乡亲实情时，要把他着急的心理表现出来。</a:t>
            </a:r>
            <a:endParaRPr lang="en-US" altLang="zh-CN" sz="9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在“急忙”“焦急”“急得掉下了眼泪”背后，海力布究竟是怎么想的？如果你就是海力布，你打算怎样劝说不知情的乡亲们？</a:t>
            </a:r>
            <a:endParaRPr lang="en-US" altLang="zh-CN" sz="9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186" y="123478"/>
            <a:ext cx="1099181" cy="4320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GIF"/><Relationship Id="rId3" Type="http://schemas.openxmlformats.org/officeDocument/2006/relationships/image" Target="../media/image5.png"/><Relationship Id="rId2" Type="http://schemas.openxmlformats.org/officeDocument/2006/relationships/hyperlink" Target="&#36164;&#26009;&#38142;&#25509;/&#35270;&#39057;/&#19971;&#24425;-&#35838;&#25991;&#26391;&#35835;-&#20116;&#19978;-9%20&#29454;&#20154;&#28023;&#21147;&#24067;.mp4" TargetMode="External"/><Relationship Id="rId1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5854;.mp4" TargetMode="External"/><Relationship Id="rId8" Type="http://schemas.openxmlformats.org/officeDocument/2006/relationships/hyperlink" Target="&#36164;&#26009;&#38142;&#25509;/&#35270;&#39057;/&#35475;.mp4" TargetMode="External"/><Relationship Id="rId7" Type="http://schemas.openxmlformats.org/officeDocument/2006/relationships/hyperlink" Target="&#36164;&#26009;&#38142;&#25509;/&#35270;&#39057;/&#22604;.mp4" TargetMode="External"/><Relationship Id="rId6" Type="http://schemas.openxmlformats.org/officeDocument/2006/relationships/hyperlink" Target="&#36164;&#26009;&#38142;&#25509;/&#35270;&#39057;/&#22065;.mp4" TargetMode="External"/><Relationship Id="rId5" Type="http://schemas.openxmlformats.org/officeDocument/2006/relationships/hyperlink" Target="&#36164;&#26009;&#38142;&#25509;/&#35270;&#39057;/&#21486;.mp4" TargetMode="External"/><Relationship Id="rId4" Type="http://schemas.openxmlformats.org/officeDocument/2006/relationships/hyperlink" Target="&#36164;&#26009;&#38142;&#25509;/&#35270;&#39057;/&#29645;.mp4" TargetMode="External"/><Relationship Id="rId3" Type="http://schemas.openxmlformats.org/officeDocument/2006/relationships/hyperlink" Target="&#36164;&#26009;&#38142;&#25509;/&#35270;&#39057;/&#28966;.mp4" TargetMode="External"/><Relationship Id="rId2" Type="http://schemas.openxmlformats.org/officeDocument/2006/relationships/image" Target="../media/image25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6.png"/><Relationship Id="rId12" Type="http://schemas.openxmlformats.org/officeDocument/2006/relationships/hyperlink" Target="&#36164;&#26009;&#38142;&#25509;/&#35270;&#39057;/&#25206;.mp4" TargetMode="External"/><Relationship Id="rId11" Type="http://schemas.openxmlformats.org/officeDocument/2006/relationships/hyperlink" Target="&#36164;&#26009;&#38142;&#25509;/&#35270;&#39057;/&#24724;.mp4" TargetMode="External"/><Relationship Id="rId10" Type="http://schemas.openxmlformats.org/officeDocument/2006/relationships/hyperlink" Target="&#36164;&#26009;&#38142;&#25509;/&#35270;&#39057;/&#24310;.mp4" TargetMode="External"/><Relationship Id="rId1" Type="http://schemas.openxmlformats.org/officeDocument/2006/relationships/hyperlink" Target="&#36164;&#26009;&#38142;&#25509;/&#35270;&#39057;/&#37228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hyperlink" Target="&#36164;&#26009;&#38142;&#25509;/&#35270;&#39057;/&#35838;&#25991;&#26391;&#35835;2&#23567;&#23567;&#30340;&#33337;.mp4" TargetMode="External"/><Relationship Id="rId1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42.wdp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microsoft.com/office/2007/relationships/hdphoto" Target="../media/image44.wdp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.xml"/><Relationship Id="rId6" Type="http://schemas.microsoft.com/office/2007/relationships/hdphoto" Target="../media/image48.wdp"/><Relationship Id="rId5" Type="http://schemas.openxmlformats.org/officeDocument/2006/relationships/image" Target="../media/image47.png"/><Relationship Id="rId4" Type="http://schemas.microsoft.com/office/2007/relationships/hdphoto" Target="../media/image46.wdp"/><Relationship Id="rId3" Type="http://schemas.openxmlformats.org/officeDocument/2006/relationships/image" Target="../media/image45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microsoft.com/office/2007/relationships/hdphoto" Target="../media/image42.wdp"/><Relationship Id="rId3" Type="http://schemas.openxmlformats.org/officeDocument/2006/relationships/image" Target="../media/image51.png"/><Relationship Id="rId2" Type="http://schemas.microsoft.com/office/2007/relationships/hdphoto" Target="../media/image50.wdp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5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1851670"/>
            <a:ext cx="687676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习提示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：用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较快速度默读课文，说说课文写了海力布的哪几件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着用小标题概括。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3099306" y="987574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9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19793" y="457349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948450" y="2655472"/>
            <a:ext cx="7439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誓  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话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牺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牲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03648" y="2058503"/>
            <a:ext cx="1264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                       </a:t>
            </a:r>
            <a:endParaRPr lang="en-US" altLang="zh-CN" sz="32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1880" y="2058503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shì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716016" y="2039958"/>
            <a:ext cx="1382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huǎnɡ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48264" y="2058503"/>
            <a:ext cx="519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xī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411510"/>
            <a:ext cx="1840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331640" y="2246047"/>
            <a:ext cx="1976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78540" y="1575832"/>
            <a:ext cx="28814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r>
              <a:rPr lang="en-US" altLang="zh-CN" sz="40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en-US" altLang="zh-CN" sz="40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79988" y="2563696"/>
            <a:ext cx="3892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应酬  酬谢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981" y="1910735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3" y="1491630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shì</a:t>
            </a:r>
            <a:endParaRPr lang="zh-CN" altLang="en-US" sz="1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361" y="2950633"/>
            <a:ext cx="3471607" cy="95410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发誓：表示决心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依照说的话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实行。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等于号 4"/>
          <p:cNvSpPr/>
          <p:nvPr/>
        </p:nvSpPr>
        <p:spPr>
          <a:xfrm>
            <a:off x="1547663" y="2201192"/>
            <a:ext cx="477911" cy="372524"/>
          </a:xfrm>
          <a:prstGeom prst="mathEqual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19" y="2007815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2771799" y="2162264"/>
            <a:ext cx="519473" cy="451237"/>
          </a:xfrm>
          <a:prstGeom prst="mathPlu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3847" y="2007815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8063" y="1923678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2039" y="1563638"/>
            <a:ext cx="1236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huǎng</a:t>
            </a:r>
            <a:endParaRPr lang="zh-CN" altLang="en-US" sz="16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2040" y="2931790"/>
            <a:ext cx="3528392" cy="95410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谎话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：是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指不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真实的、骗人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的话。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等于号 12"/>
          <p:cNvSpPr/>
          <p:nvPr/>
        </p:nvSpPr>
        <p:spPr>
          <a:xfrm>
            <a:off x="6084167" y="2211710"/>
            <a:ext cx="477911" cy="372524"/>
          </a:xfrm>
          <a:prstGeom prst="mathEqual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57777" y="2018333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7092279" y="2169960"/>
            <a:ext cx="491744" cy="451237"/>
          </a:xfrm>
          <a:prstGeom prst="mathPlu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93881" y="2018333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5" name="文本框 15"/>
          <p:cNvSpPr txBox="1"/>
          <p:nvPr/>
        </p:nvSpPr>
        <p:spPr>
          <a:xfrm>
            <a:off x="827584" y="411510"/>
            <a:ext cx="1720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/>
      <p:bldP spid="6" grpId="0" animBg="1"/>
      <p:bldP spid="9" grpId="0"/>
      <p:bldP spid="12" grpId="0" animBg="1"/>
      <p:bldP spid="13" grpId="0" animBg="1"/>
      <p:bldP spid="14" grpId="0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83568" y="1851670"/>
            <a:ext cx="18838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牺牲</a:t>
            </a:r>
            <a:endParaRPr lang="zh-CN" altLang="en-US" sz="4400" b="1" dirty="0"/>
          </a:p>
        </p:txBody>
      </p:sp>
      <p:sp>
        <p:nvSpPr>
          <p:cNvPr id="11" name="矩形 10"/>
          <p:cNvSpPr/>
          <p:nvPr/>
        </p:nvSpPr>
        <p:spPr>
          <a:xfrm>
            <a:off x="2843808" y="2167285"/>
            <a:ext cx="5616623" cy="52322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古代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指祭祀用的牲畜的统称。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704" y="3219822"/>
            <a:ext cx="1292341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牜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3809" y="3417843"/>
            <a:ext cx="5616622" cy="954107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现指为人民为正义献出自己生命或舍弃权利、利益。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5353615" y="2769771"/>
            <a:ext cx="194335" cy="576064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8" name="文本框 15"/>
          <p:cNvSpPr txBox="1"/>
          <p:nvPr/>
        </p:nvSpPr>
        <p:spPr>
          <a:xfrm>
            <a:off x="827584" y="41151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/>
          <p:cNvGrpSpPr/>
          <p:nvPr/>
        </p:nvGrpSpPr>
        <p:grpSpPr>
          <a:xfrm>
            <a:off x="7142615" y="3342084"/>
            <a:ext cx="1030404" cy="1030066"/>
            <a:chOff x="312841" y="1361660"/>
            <a:chExt cx="1030404" cy="1030066"/>
          </a:xfrm>
        </p:grpSpPr>
        <p:grpSp>
          <p:nvGrpSpPr>
            <p:cNvPr id="171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7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4" name="直接连接符 6"/>
              <p:cNvCxnSpPr>
                <a:endCxn id="172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2" name="矩形 171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5916711" y="3342084"/>
            <a:ext cx="1030404" cy="1030066"/>
            <a:chOff x="312841" y="1361660"/>
            <a:chExt cx="1030404" cy="1030066"/>
          </a:xfrm>
        </p:grpSpPr>
        <p:grpSp>
          <p:nvGrpSpPr>
            <p:cNvPr id="176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7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79" name="直接连接符 6"/>
              <p:cNvCxnSpPr>
                <a:endCxn id="177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7" name="矩形 176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646425" y="3342084"/>
            <a:ext cx="1030404" cy="1030066"/>
            <a:chOff x="312841" y="1361660"/>
            <a:chExt cx="1030404" cy="1030066"/>
          </a:xfrm>
        </p:grpSpPr>
        <p:grpSp>
          <p:nvGrpSpPr>
            <p:cNvPr id="166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6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9" name="直接连接符 6"/>
              <p:cNvCxnSpPr>
                <a:endCxn id="167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7" name="矩形 166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10" name="文本框 64"/>
          <p:cNvSpPr txBox="1"/>
          <p:nvPr/>
        </p:nvSpPr>
        <p:spPr>
          <a:xfrm>
            <a:off x="4690183" y="3291830"/>
            <a:ext cx="673905" cy="10951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3437341" y="3342084"/>
            <a:ext cx="1030404" cy="1030066"/>
            <a:chOff x="312841" y="1361660"/>
            <a:chExt cx="1030404" cy="1030066"/>
          </a:xfrm>
        </p:grpSpPr>
        <p:grpSp>
          <p:nvGrpSpPr>
            <p:cNvPr id="161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6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" name="直接连接符 6"/>
              <p:cNvCxnSpPr>
                <a:endCxn id="162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2" name="矩形 161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45452" y="3342084"/>
            <a:ext cx="1030404" cy="1030066"/>
            <a:chOff x="312841" y="1361660"/>
            <a:chExt cx="1030404" cy="1030066"/>
          </a:xfrm>
        </p:grpSpPr>
        <p:grpSp>
          <p:nvGrpSpPr>
            <p:cNvPr id="150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5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53" name="直接连接符 6"/>
              <p:cNvCxnSpPr>
                <a:endCxn id="151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51" name="矩形 150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6709257" y="1337407"/>
            <a:ext cx="1030404" cy="1030066"/>
            <a:chOff x="312841" y="1361660"/>
            <a:chExt cx="1030404" cy="1030066"/>
          </a:xfrm>
        </p:grpSpPr>
        <p:grpSp>
          <p:nvGrpSpPr>
            <p:cNvPr id="140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4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" name="直接连接符 6"/>
              <p:cNvCxnSpPr>
                <a:endCxn id="141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1" name="矩形 140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427367" y="1337407"/>
            <a:ext cx="1030404" cy="1030066"/>
            <a:chOff x="312841" y="1361660"/>
            <a:chExt cx="1030404" cy="1030066"/>
          </a:xfrm>
        </p:grpSpPr>
        <p:grpSp>
          <p:nvGrpSpPr>
            <p:cNvPr id="135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3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8" name="直接连接符 6"/>
              <p:cNvCxnSpPr>
                <a:endCxn id="136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6" name="矩形 135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203440" y="1337407"/>
            <a:ext cx="1030404" cy="1030066"/>
            <a:chOff x="312841" y="1361660"/>
            <a:chExt cx="1030404" cy="1030066"/>
          </a:xfrm>
        </p:grpSpPr>
        <p:grpSp>
          <p:nvGrpSpPr>
            <p:cNvPr id="129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3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2" name="直接连接符 6"/>
              <p:cNvCxnSpPr>
                <a:endCxn id="130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0" name="矩形 129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97833" y="1332735"/>
            <a:ext cx="1041986" cy="1030066"/>
            <a:chOff x="301259" y="1361660"/>
            <a:chExt cx="1041986" cy="1030066"/>
          </a:xfrm>
        </p:grpSpPr>
        <p:grpSp>
          <p:nvGrpSpPr>
            <p:cNvPr id="107" name="组合 7"/>
            <p:cNvGrpSpPr/>
            <p:nvPr/>
          </p:nvGrpSpPr>
          <p:grpSpPr>
            <a:xfrm>
              <a:off x="301259" y="1370488"/>
              <a:ext cx="1029990" cy="1021238"/>
              <a:chOff x="2423" y="2052"/>
              <a:chExt cx="1245" cy="1189"/>
            </a:xfrm>
          </p:grpSpPr>
          <p:cxnSp>
            <p:nvCxnSpPr>
              <p:cNvPr id="109" name="直接连接符 4"/>
              <p:cNvCxnSpPr/>
              <p:nvPr/>
            </p:nvCxnSpPr>
            <p:spPr>
              <a:xfrm>
                <a:off x="2423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10" name="直接连接符 6"/>
              <p:cNvCxnSpPr>
                <a:endCxn id="9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9" name="矩形 8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25965" y="3342084"/>
            <a:ext cx="1030404" cy="1030066"/>
            <a:chOff x="312841" y="1361660"/>
            <a:chExt cx="1030404" cy="1030066"/>
          </a:xfrm>
        </p:grpSpPr>
        <p:grpSp>
          <p:nvGrpSpPr>
            <p:cNvPr id="145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4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8" name="直接连接符 6"/>
              <p:cNvCxnSpPr>
                <a:endCxn id="146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6" name="矩形 145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00" name="文本框 64"/>
          <p:cNvSpPr txBox="1"/>
          <p:nvPr/>
        </p:nvSpPr>
        <p:spPr>
          <a:xfrm>
            <a:off x="1043608" y="3291830"/>
            <a:ext cx="65637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2950638" y="1337407"/>
            <a:ext cx="1030404" cy="1030066"/>
            <a:chOff x="312841" y="1361660"/>
            <a:chExt cx="1030404" cy="1030066"/>
          </a:xfrm>
        </p:grpSpPr>
        <p:grpSp>
          <p:nvGrpSpPr>
            <p:cNvPr id="124" name="组合 7"/>
            <p:cNvGrpSpPr/>
            <p:nvPr/>
          </p:nvGrpSpPr>
          <p:grpSpPr>
            <a:xfrm>
              <a:off x="312841" y="1370488"/>
              <a:ext cx="1029990" cy="1021238"/>
              <a:chOff x="2437" y="2052"/>
              <a:chExt cx="1245" cy="1189"/>
            </a:xfrm>
          </p:grpSpPr>
          <p:cxnSp>
            <p:nvCxnSpPr>
              <p:cNvPr id="12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7" name="直接连接符 6"/>
              <p:cNvCxnSpPr>
                <a:endCxn id="125" idx="2"/>
              </p:cNvCxnSpPr>
              <p:nvPr/>
            </p:nvCxnSpPr>
            <p:spPr>
              <a:xfrm>
                <a:off x="3060" y="2052"/>
                <a:ext cx="0" cy="118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25" name="矩形 124"/>
            <p:cNvSpPr/>
            <p:nvPr/>
          </p:nvSpPr>
          <p:spPr>
            <a:xfrm>
              <a:off x="313255" y="1361660"/>
              <a:ext cx="1029990" cy="102999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矩形 110"/>
          <p:cNvSpPr/>
          <p:nvPr/>
        </p:nvSpPr>
        <p:spPr>
          <a:xfrm>
            <a:off x="1691680" y="825644"/>
            <a:ext cx="611063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zhēn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dīnɡ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zhǔ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 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tā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097974" y="2820114"/>
            <a:ext cx="714643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jiāo  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shì      huǎnɡ   yán      huǐ       fú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1619672" y="1267832"/>
            <a:ext cx="585185" cy="10996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203848" y="1271781"/>
            <a:ext cx="55479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229272" y="1271781"/>
            <a:ext cx="486744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461794" y="1258526"/>
            <a:ext cx="65659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6690741" y="1282561"/>
            <a:ext cx="54555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267744" y="3295217"/>
            <a:ext cx="515409" cy="107673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誓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474785" y="3291830"/>
            <a:ext cx="44914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973627" y="3291830"/>
            <a:ext cx="61459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7164288" y="3291830"/>
            <a:ext cx="659909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02" y="2401174"/>
            <a:ext cx="455887" cy="455887"/>
          </a:xfrm>
          <a:prstGeom prst="rect">
            <a:avLst/>
          </a:prstGeom>
        </p:spPr>
      </p:pic>
      <p:pic>
        <p:nvPicPr>
          <p:cNvPr id="67" name="图片 66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071" y="4478107"/>
            <a:ext cx="455887" cy="455887"/>
          </a:xfrm>
          <a:prstGeom prst="rect">
            <a:avLst/>
          </a:prstGeom>
        </p:spPr>
      </p:pic>
      <p:pic>
        <p:nvPicPr>
          <p:cNvPr id="68" name="图片 67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346" y="2386778"/>
            <a:ext cx="455887" cy="455887"/>
          </a:xfrm>
          <a:prstGeom prst="rect">
            <a:avLst/>
          </a:prstGeom>
        </p:spPr>
      </p:pic>
      <p:pic>
        <p:nvPicPr>
          <p:cNvPr id="69" name="图片 68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482" y="2406942"/>
            <a:ext cx="455887" cy="455887"/>
          </a:xfrm>
          <a:prstGeom prst="rect">
            <a:avLst/>
          </a:prstGeom>
        </p:spPr>
      </p:pic>
      <p:pic>
        <p:nvPicPr>
          <p:cNvPr id="70" name="图片 69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626" y="2406944"/>
            <a:ext cx="455887" cy="455887"/>
          </a:xfrm>
          <a:prstGeom prst="rect">
            <a:avLst/>
          </a:prstGeom>
        </p:spPr>
      </p:pic>
      <p:pic>
        <p:nvPicPr>
          <p:cNvPr id="73" name="图片 72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654" y="2391650"/>
            <a:ext cx="455887" cy="455887"/>
          </a:xfrm>
          <a:prstGeom prst="rect">
            <a:avLst/>
          </a:prstGeom>
        </p:spPr>
      </p:pic>
      <p:pic>
        <p:nvPicPr>
          <p:cNvPr id="113" name="图片 112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331" y="4478107"/>
            <a:ext cx="455887" cy="455887"/>
          </a:xfrm>
          <a:prstGeom prst="rect">
            <a:avLst/>
          </a:prstGeom>
        </p:spPr>
      </p:pic>
      <p:pic>
        <p:nvPicPr>
          <p:cNvPr id="117" name="图片 116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457" y="4437244"/>
            <a:ext cx="455887" cy="455887"/>
          </a:xfrm>
          <a:prstGeom prst="rect">
            <a:avLst/>
          </a:prstGeom>
        </p:spPr>
      </p:pic>
      <p:pic>
        <p:nvPicPr>
          <p:cNvPr id="118" name="图片 117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593" y="4457408"/>
            <a:ext cx="455887" cy="455887"/>
          </a:xfrm>
          <a:prstGeom prst="rect">
            <a:avLst/>
          </a:prstGeom>
        </p:spPr>
      </p:pic>
      <p:pic>
        <p:nvPicPr>
          <p:cNvPr id="119" name="图片 118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621" y="4457410"/>
            <a:ext cx="455887" cy="455887"/>
          </a:xfrm>
          <a:prstGeom prst="rect">
            <a:avLst/>
          </a:prstGeom>
        </p:spPr>
      </p:pic>
      <p:pic>
        <p:nvPicPr>
          <p:cNvPr id="120" name="图片 119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874" y="4442549"/>
            <a:ext cx="455887" cy="455887"/>
          </a:xfrm>
          <a:prstGeom prst="rect">
            <a:avLst/>
          </a:prstGeom>
        </p:spPr>
      </p:pic>
      <p:sp>
        <p:nvSpPr>
          <p:cNvPr id="121" name="文本框 15"/>
          <p:cNvSpPr txBox="1"/>
          <p:nvPr/>
        </p:nvSpPr>
        <p:spPr>
          <a:xfrm>
            <a:off x="886587" y="19617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67791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44093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71363" y="2368258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16553" y="1536306"/>
            <a:ext cx="206877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endParaRPr lang="zh-CN" altLang="en-US" sz="50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42269" y="1574737"/>
            <a:ext cx="2001939" cy="540060"/>
          </a:xfrm>
          <a:prstGeom prst="borderCallout2">
            <a:avLst>
              <a:gd name="adj1" fmla="val 95915"/>
              <a:gd name="adj2" fmla="val -301"/>
              <a:gd name="adj3" fmla="val 172684"/>
              <a:gd name="adj4" fmla="val -79806"/>
              <a:gd name="adj5" fmla="val 329288"/>
              <a:gd name="adj6" fmla="val -96937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要写一横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2940601" y="339502"/>
            <a:ext cx="426308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483768" y="449858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1" name="线形标注 2 40"/>
          <p:cNvSpPr/>
          <p:nvPr/>
        </p:nvSpPr>
        <p:spPr>
          <a:xfrm>
            <a:off x="4537694" y="2859782"/>
            <a:ext cx="3922738" cy="1492884"/>
          </a:xfrm>
          <a:prstGeom prst="borderCallout2">
            <a:avLst>
              <a:gd name="adj1" fmla="val 37713"/>
              <a:gd name="adj2" fmla="val -2706"/>
              <a:gd name="adj3" fmla="val 39282"/>
              <a:gd name="adj4" fmla="val -20475"/>
              <a:gd name="adj5" fmla="val 27634"/>
              <a:gd name="adj6" fmla="val -29312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竖、撇、竖、竖三个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笔画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的间距相等，整体写得瘦长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Freeform 118"/>
          <p:cNvSpPr/>
          <p:nvPr/>
        </p:nvSpPr>
        <p:spPr bwMode="auto">
          <a:xfrm rot="21321899">
            <a:off x="2403688" y="3406267"/>
            <a:ext cx="202945" cy="45719"/>
          </a:xfrm>
          <a:custGeom>
            <a:avLst/>
            <a:gdLst>
              <a:gd name="T0" fmla="*/ 109 w 168"/>
              <a:gd name="T1" fmla="*/ 40 h 49"/>
              <a:gd name="T2" fmla="*/ 95 w 168"/>
              <a:gd name="T3" fmla="*/ 42 h 49"/>
              <a:gd name="T4" fmla="*/ 84 w 168"/>
              <a:gd name="T5" fmla="*/ 44 h 49"/>
              <a:gd name="T6" fmla="*/ 72 w 168"/>
              <a:gd name="T7" fmla="*/ 45 h 49"/>
              <a:gd name="T8" fmla="*/ 65 w 168"/>
              <a:gd name="T9" fmla="*/ 45 h 49"/>
              <a:gd name="T10" fmla="*/ 55 w 168"/>
              <a:gd name="T11" fmla="*/ 47 h 49"/>
              <a:gd name="T12" fmla="*/ 49 w 168"/>
              <a:gd name="T13" fmla="*/ 47 h 49"/>
              <a:gd name="T14" fmla="*/ 44 w 168"/>
              <a:gd name="T15" fmla="*/ 47 h 49"/>
              <a:gd name="T16" fmla="*/ 38 w 168"/>
              <a:gd name="T17" fmla="*/ 49 h 49"/>
              <a:gd name="T18" fmla="*/ 34 w 168"/>
              <a:gd name="T19" fmla="*/ 47 h 49"/>
              <a:gd name="T20" fmla="*/ 28 w 168"/>
              <a:gd name="T21" fmla="*/ 47 h 49"/>
              <a:gd name="T22" fmla="*/ 25 w 168"/>
              <a:gd name="T23" fmla="*/ 45 h 49"/>
              <a:gd name="T24" fmla="*/ 19 w 168"/>
              <a:gd name="T25" fmla="*/ 42 h 49"/>
              <a:gd name="T26" fmla="*/ 15 w 168"/>
              <a:gd name="T27" fmla="*/ 38 h 49"/>
              <a:gd name="T28" fmla="*/ 9 w 168"/>
              <a:gd name="T29" fmla="*/ 32 h 49"/>
              <a:gd name="T30" fmla="*/ 5 w 168"/>
              <a:gd name="T31" fmla="*/ 26 h 49"/>
              <a:gd name="T32" fmla="*/ 0 w 168"/>
              <a:gd name="T33" fmla="*/ 19 h 49"/>
              <a:gd name="T34" fmla="*/ 11 w 168"/>
              <a:gd name="T35" fmla="*/ 17 h 49"/>
              <a:gd name="T36" fmla="*/ 21 w 168"/>
              <a:gd name="T37" fmla="*/ 15 h 49"/>
              <a:gd name="T38" fmla="*/ 30 w 168"/>
              <a:gd name="T39" fmla="*/ 13 h 49"/>
              <a:gd name="T40" fmla="*/ 40 w 168"/>
              <a:gd name="T41" fmla="*/ 11 h 49"/>
              <a:gd name="T42" fmla="*/ 49 w 168"/>
              <a:gd name="T43" fmla="*/ 9 h 49"/>
              <a:gd name="T44" fmla="*/ 57 w 168"/>
              <a:gd name="T45" fmla="*/ 7 h 49"/>
              <a:gd name="T46" fmla="*/ 65 w 168"/>
              <a:gd name="T47" fmla="*/ 5 h 49"/>
              <a:gd name="T48" fmla="*/ 72 w 168"/>
              <a:gd name="T49" fmla="*/ 3 h 49"/>
              <a:gd name="T50" fmla="*/ 80 w 168"/>
              <a:gd name="T51" fmla="*/ 3 h 49"/>
              <a:gd name="T52" fmla="*/ 86 w 168"/>
              <a:gd name="T53" fmla="*/ 1 h 49"/>
              <a:gd name="T54" fmla="*/ 92 w 168"/>
              <a:gd name="T55" fmla="*/ 1 h 49"/>
              <a:gd name="T56" fmla="*/ 97 w 168"/>
              <a:gd name="T57" fmla="*/ 0 h 49"/>
              <a:gd name="T58" fmla="*/ 101 w 168"/>
              <a:gd name="T59" fmla="*/ 0 h 49"/>
              <a:gd name="T60" fmla="*/ 105 w 168"/>
              <a:gd name="T61" fmla="*/ 0 h 49"/>
              <a:gd name="T62" fmla="*/ 111 w 168"/>
              <a:gd name="T63" fmla="*/ 0 h 49"/>
              <a:gd name="T64" fmla="*/ 113 w 168"/>
              <a:gd name="T65" fmla="*/ 0 h 49"/>
              <a:gd name="T66" fmla="*/ 122 w 168"/>
              <a:gd name="T67" fmla="*/ 0 h 49"/>
              <a:gd name="T68" fmla="*/ 132 w 168"/>
              <a:gd name="T69" fmla="*/ 1 h 49"/>
              <a:gd name="T70" fmla="*/ 141 w 168"/>
              <a:gd name="T71" fmla="*/ 3 h 49"/>
              <a:gd name="T72" fmla="*/ 151 w 168"/>
              <a:gd name="T73" fmla="*/ 7 h 49"/>
              <a:gd name="T74" fmla="*/ 155 w 168"/>
              <a:gd name="T75" fmla="*/ 9 h 49"/>
              <a:gd name="T76" fmla="*/ 159 w 168"/>
              <a:gd name="T77" fmla="*/ 11 h 49"/>
              <a:gd name="T78" fmla="*/ 162 w 168"/>
              <a:gd name="T79" fmla="*/ 13 h 49"/>
              <a:gd name="T80" fmla="*/ 164 w 168"/>
              <a:gd name="T81" fmla="*/ 15 h 49"/>
              <a:gd name="T82" fmla="*/ 166 w 168"/>
              <a:gd name="T83" fmla="*/ 17 h 49"/>
              <a:gd name="T84" fmla="*/ 166 w 168"/>
              <a:gd name="T85" fmla="*/ 21 h 49"/>
              <a:gd name="T86" fmla="*/ 168 w 168"/>
              <a:gd name="T87" fmla="*/ 22 h 49"/>
              <a:gd name="T88" fmla="*/ 168 w 168"/>
              <a:gd name="T89" fmla="*/ 24 h 49"/>
              <a:gd name="T90" fmla="*/ 168 w 168"/>
              <a:gd name="T91" fmla="*/ 24 h 49"/>
              <a:gd name="T92" fmla="*/ 166 w 168"/>
              <a:gd name="T93" fmla="*/ 24 h 49"/>
              <a:gd name="T94" fmla="*/ 164 w 168"/>
              <a:gd name="T95" fmla="*/ 26 h 49"/>
              <a:gd name="T96" fmla="*/ 159 w 168"/>
              <a:gd name="T97" fmla="*/ 30 h 49"/>
              <a:gd name="T98" fmla="*/ 153 w 168"/>
              <a:gd name="T99" fmla="*/ 32 h 49"/>
              <a:gd name="T100" fmla="*/ 143 w 168"/>
              <a:gd name="T101" fmla="*/ 34 h 49"/>
              <a:gd name="T102" fmla="*/ 134 w 168"/>
              <a:gd name="T103" fmla="*/ 36 h 49"/>
              <a:gd name="T104" fmla="*/ 122 w 168"/>
              <a:gd name="T105" fmla="*/ 38 h 49"/>
              <a:gd name="T106" fmla="*/ 109 w 168"/>
              <a:gd name="T107" fmla="*/ 40 h 49"/>
              <a:gd name="T108" fmla="*/ 109 w 168"/>
              <a:gd name="T109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8" h="49">
                <a:moveTo>
                  <a:pt x="109" y="40"/>
                </a:moveTo>
                <a:lnTo>
                  <a:pt x="95" y="42"/>
                </a:lnTo>
                <a:lnTo>
                  <a:pt x="84" y="44"/>
                </a:lnTo>
                <a:lnTo>
                  <a:pt x="72" y="45"/>
                </a:lnTo>
                <a:lnTo>
                  <a:pt x="65" y="45"/>
                </a:lnTo>
                <a:lnTo>
                  <a:pt x="55" y="47"/>
                </a:lnTo>
                <a:lnTo>
                  <a:pt x="49" y="47"/>
                </a:lnTo>
                <a:lnTo>
                  <a:pt x="44" y="47"/>
                </a:lnTo>
                <a:lnTo>
                  <a:pt x="38" y="49"/>
                </a:lnTo>
                <a:lnTo>
                  <a:pt x="34" y="47"/>
                </a:lnTo>
                <a:lnTo>
                  <a:pt x="28" y="47"/>
                </a:lnTo>
                <a:lnTo>
                  <a:pt x="25" y="45"/>
                </a:lnTo>
                <a:lnTo>
                  <a:pt x="19" y="42"/>
                </a:lnTo>
                <a:lnTo>
                  <a:pt x="15" y="38"/>
                </a:lnTo>
                <a:lnTo>
                  <a:pt x="9" y="32"/>
                </a:lnTo>
                <a:lnTo>
                  <a:pt x="5" y="26"/>
                </a:lnTo>
                <a:lnTo>
                  <a:pt x="0" y="19"/>
                </a:lnTo>
                <a:lnTo>
                  <a:pt x="11" y="17"/>
                </a:lnTo>
                <a:lnTo>
                  <a:pt x="21" y="15"/>
                </a:lnTo>
                <a:lnTo>
                  <a:pt x="30" y="13"/>
                </a:lnTo>
                <a:lnTo>
                  <a:pt x="40" y="11"/>
                </a:lnTo>
                <a:lnTo>
                  <a:pt x="49" y="9"/>
                </a:lnTo>
                <a:lnTo>
                  <a:pt x="57" y="7"/>
                </a:lnTo>
                <a:lnTo>
                  <a:pt x="65" y="5"/>
                </a:lnTo>
                <a:lnTo>
                  <a:pt x="72" y="3"/>
                </a:lnTo>
                <a:lnTo>
                  <a:pt x="80" y="3"/>
                </a:lnTo>
                <a:lnTo>
                  <a:pt x="86" y="1"/>
                </a:lnTo>
                <a:lnTo>
                  <a:pt x="92" y="1"/>
                </a:lnTo>
                <a:lnTo>
                  <a:pt x="97" y="0"/>
                </a:lnTo>
                <a:lnTo>
                  <a:pt x="101" y="0"/>
                </a:lnTo>
                <a:lnTo>
                  <a:pt x="105" y="0"/>
                </a:lnTo>
                <a:lnTo>
                  <a:pt x="111" y="0"/>
                </a:lnTo>
                <a:lnTo>
                  <a:pt x="113" y="0"/>
                </a:lnTo>
                <a:lnTo>
                  <a:pt x="122" y="0"/>
                </a:lnTo>
                <a:lnTo>
                  <a:pt x="132" y="1"/>
                </a:lnTo>
                <a:lnTo>
                  <a:pt x="141" y="3"/>
                </a:lnTo>
                <a:lnTo>
                  <a:pt x="151" y="7"/>
                </a:lnTo>
                <a:lnTo>
                  <a:pt x="155" y="9"/>
                </a:lnTo>
                <a:lnTo>
                  <a:pt x="159" y="11"/>
                </a:lnTo>
                <a:lnTo>
                  <a:pt x="162" y="13"/>
                </a:lnTo>
                <a:lnTo>
                  <a:pt x="164" y="15"/>
                </a:lnTo>
                <a:lnTo>
                  <a:pt x="166" y="17"/>
                </a:lnTo>
                <a:lnTo>
                  <a:pt x="166" y="21"/>
                </a:lnTo>
                <a:lnTo>
                  <a:pt x="168" y="22"/>
                </a:lnTo>
                <a:lnTo>
                  <a:pt x="168" y="24"/>
                </a:lnTo>
                <a:lnTo>
                  <a:pt x="168" y="24"/>
                </a:lnTo>
                <a:lnTo>
                  <a:pt x="166" y="24"/>
                </a:lnTo>
                <a:lnTo>
                  <a:pt x="164" y="26"/>
                </a:lnTo>
                <a:lnTo>
                  <a:pt x="159" y="30"/>
                </a:lnTo>
                <a:lnTo>
                  <a:pt x="153" y="32"/>
                </a:lnTo>
                <a:lnTo>
                  <a:pt x="143" y="34"/>
                </a:lnTo>
                <a:lnTo>
                  <a:pt x="134" y="36"/>
                </a:lnTo>
                <a:lnTo>
                  <a:pt x="122" y="38"/>
                </a:lnTo>
                <a:lnTo>
                  <a:pt x="109" y="40"/>
                </a:lnTo>
                <a:lnTo>
                  <a:pt x="109" y="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12"/>
          <p:cNvSpPr/>
          <p:nvPr/>
        </p:nvSpPr>
        <p:spPr bwMode="auto">
          <a:xfrm>
            <a:off x="2750029" y="3244202"/>
            <a:ext cx="84366" cy="98256"/>
          </a:xfrm>
          <a:custGeom>
            <a:avLst/>
            <a:gdLst>
              <a:gd name="T0" fmla="*/ 48 w 61"/>
              <a:gd name="T1" fmla="*/ 25 h 121"/>
              <a:gd name="T2" fmla="*/ 51 w 61"/>
              <a:gd name="T3" fmla="*/ 31 h 121"/>
              <a:gd name="T4" fmla="*/ 53 w 61"/>
              <a:gd name="T5" fmla="*/ 37 h 121"/>
              <a:gd name="T6" fmla="*/ 55 w 61"/>
              <a:gd name="T7" fmla="*/ 42 h 121"/>
              <a:gd name="T8" fmla="*/ 57 w 61"/>
              <a:gd name="T9" fmla="*/ 50 h 121"/>
              <a:gd name="T10" fmla="*/ 59 w 61"/>
              <a:gd name="T11" fmla="*/ 58 h 121"/>
              <a:gd name="T12" fmla="*/ 59 w 61"/>
              <a:gd name="T13" fmla="*/ 65 h 121"/>
              <a:gd name="T14" fmla="*/ 59 w 61"/>
              <a:gd name="T15" fmla="*/ 73 h 121"/>
              <a:gd name="T16" fmla="*/ 61 w 61"/>
              <a:gd name="T17" fmla="*/ 83 h 121"/>
              <a:gd name="T18" fmla="*/ 59 w 61"/>
              <a:gd name="T19" fmla="*/ 92 h 121"/>
              <a:gd name="T20" fmla="*/ 59 w 61"/>
              <a:gd name="T21" fmla="*/ 100 h 121"/>
              <a:gd name="T22" fmla="*/ 59 w 61"/>
              <a:gd name="T23" fmla="*/ 106 h 121"/>
              <a:gd name="T24" fmla="*/ 57 w 61"/>
              <a:gd name="T25" fmla="*/ 111 h 121"/>
              <a:gd name="T26" fmla="*/ 55 w 61"/>
              <a:gd name="T27" fmla="*/ 115 h 121"/>
              <a:gd name="T28" fmla="*/ 53 w 61"/>
              <a:gd name="T29" fmla="*/ 117 h 121"/>
              <a:gd name="T30" fmla="*/ 51 w 61"/>
              <a:gd name="T31" fmla="*/ 119 h 121"/>
              <a:gd name="T32" fmla="*/ 48 w 61"/>
              <a:gd name="T33" fmla="*/ 121 h 121"/>
              <a:gd name="T34" fmla="*/ 44 w 61"/>
              <a:gd name="T35" fmla="*/ 119 h 121"/>
              <a:gd name="T36" fmla="*/ 42 w 61"/>
              <a:gd name="T37" fmla="*/ 117 h 121"/>
              <a:gd name="T38" fmla="*/ 38 w 61"/>
              <a:gd name="T39" fmla="*/ 113 h 121"/>
              <a:gd name="T40" fmla="*/ 34 w 61"/>
              <a:gd name="T41" fmla="*/ 107 h 121"/>
              <a:gd name="T42" fmla="*/ 30 w 61"/>
              <a:gd name="T43" fmla="*/ 100 h 121"/>
              <a:gd name="T44" fmla="*/ 27 w 61"/>
              <a:gd name="T45" fmla="*/ 90 h 121"/>
              <a:gd name="T46" fmla="*/ 25 w 61"/>
              <a:gd name="T47" fmla="*/ 84 h 121"/>
              <a:gd name="T48" fmla="*/ 23 w 61"/>
              <a:gd name="T49" fmla="*/ 79 h 121"/>
              <a:gd name="T50" fmla="*/ 21 w 61"/>
              <a:gd name="T51" fmla="*/ 73 h 121"/>
              <a:gd name="T52" fmla="*/ 19 w 61"/>
              <a:gd name="T53" fmla="*/ 67 h 121"/>
              <a:gd name="T54" fmla="*/ 13 w 61"/>
              <a:gd name="T55" fmla="*/ 54 h 121"/>
              <a:gd name="T56" fmla="*/ 9 w 61"/>
              <a:gd name="T57" fmla="*/ 44 h 121"/>
              <a:gd name="T58" fmla="*/ 7 w 61"/>
              <a:gd name="T59" fmla="*/ 35 h 121"/>
              <a:gd name="T60" fmla="*/ 4 w 61"/>
              <a:gd name="T61" fmla="*/ 27 h 121"/>
              <a:gd name="T62" fmla="*/ 2 w 61"/>
              <a:gd name="T63" fmla="*/ 19 h 121"/>
              <a:gd name="T64" fmla="*/ 2 w 61"/>
              <a:gd name="T65" fmla="*/ 16 h 121"/>
              <a:gd name="T66" fmla="*/ 0 w 61"/>
              <a:gd name="T67" fmla="*/ 12 h 121"/>
              <a:gd name="T68" fmla="*/ 2 w 61"/>
              <a:gd name="T69" fmla="*/ 8 h 121"/>
              <a:gd name="T70" fmla="*/ 2 w 61"/>
              <a:gd name="T71" fmla="*/ 8 h 121"/>
              <a:gd name="T72" fmla="*/ 2 w 61"/>
              <a:gd name="T73" fmla="*/ 6 h 121"/>
              <a:gd name="T74" fmla="*/ 4 w 61"/>
              <a:gd name="T75" fmla="*/ 4 h 121"/>
              <a:gd name="T76" fmla="*/ 5 w 61"/>
              <a:gd name="T77" fmla="*/ 2 h 121"/>
              <a:gd name="T78" fmla="*/ 7 w 61"/>
              <a:gd name="T79" fmla="*/ 2 h 121"/>
              <a:gd name="T80" fmla="*/ 11 w 61"/>
              <a:gd name="T81" fmla="*/ 0 h 121"/>
              <a:gd name="T82" fmla="*/ 13 w 61"/>
              <a:gd name="T83" fmla="*/ 0 h 121"/>
              <a:gd name="T84" fmla="*/ 19 w 61"/>
              <a:gd name="T85" fmla="*/ 0 h 121"/>
              <a:gd name="T86" fmla="*/ 23 w 61"/>
              <a:gd name="T87" fmla="*/ 0 h 121"/>
              <a:gd name="T88" fmla="*/ 27 w 61"/>
              <a:gd name="T89" fmla="*/ 2 h 121"/>
              <a:gd name="T90" fmla="*/ 30 w 61"/>
              <a:gd name="T91" fmla="*/ 4 h 121"/>
              <a:gd name="T92" fmla="*/ 34 w 61"/>
              <a:gd name="T93" fmla="*/ 6 h 121"/>
              <a:gd name="T94" fmla="*/ 38 w 61"/>
              <a:gd name="T95" fmla="*/ 10 h 121"/>
              <a:gd name="T96" fmla="*/ 42 w 61"/>
              <a:gd name="T97" fmla="*/ 14 h 121"/>
              <a:gd name="T98" fmla="*/ 44 w 61"/>
              <a:gd name="T99" fmla="*/ 19 h 121"/>
              <a:gd name="T100" fmla="*/ 48 w 61"/>
              <a:gd name="T101" fmla="*/ 25 h 121"/>
              <a:gd name="T102" fmla="*/ 48 w 61"/>
              <a:gd name="T103" fmla="*/ 2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" h="121">
                <a:moveTo>
                  <a:pt x="48" y="25"/>
                </a:moveTo>
                <a:lnTo>
                  <a:pt x="51" y="31"/>
                </a:lnTo>
                <a:lnTo>
                  <a:pt x="53" y="37"/>
                </a:lnTo>
                <a:lnTo>
                  <a:pt x="55" y="42"/>
                </a:lnTo>
                <a:lnTo>
                  <a:pt x="57" y="50"/>
                </a:lnTo>
                <a:lnTo>
                  <a:pt x="59" y="58"/>
                </a:lnTo>
                <a:lnTo>
                  <a:pt x="59" y="65"/>
                </a:lnTo>
                <a:lnTo>
                  <a:pt x="59" y="73"/>
                </a:lnTo>
                <a:lnTo>
                  <a:pt x="61" y="83"/>
                </a:lnTo>
                <a:lnTo>
                  <a:pt x="59" y="92"/>
                </a:lnTo>
                <a:lnTo>
                  <a:pt x="59" y="100"/>
                </a:lnTo>
                <a:lnTo>
                  <a:pt x="59" y="106"/>
                </a:lnTo>
                <a:lnTo>
                  <a:pt x="57" y="111"/>
                </a:lnTo>
                <a:lnTo>
                  <a:pt x="55" y="115"/>
                </a:lnTo>
                <a:lnTo>
                  <a:pt x="53" y="117"/>
                </a:lnTo>
                <a:lnTo>
                  <a:pt x="51" y="119"/>
                </a:lnTo>
                <a:lnTo>
                  <a:pt x="48" y="121"/>
                </a:lnTo>
                <a:lnTo>
                  <a:pt x="44" y="119"/>
                </a:lnTo>
                <a:lnTo>
                  <a:pt x="42" y="117"/>
                </a:lnTo>
                <a:lnTo>
                  <a:pt x="38" y="113"/>
                </a:lnTo>
                <a:lnTo>
                  <a:pt x="34" y="107"/>
                </a:lnTo>
                <a:lnTo>
                  <a:pt x="30" y="100"/>
                </a:lnTo>
                <a:lnTo>
                  <a:pt x="27" y="90"/>
                </a:lnTo>
                <a:lnTo>
                  <a:pt x="25" y="84"/>
                </a:lnTo>
                <a:lnTo>
                  <a:pt x="23" y="79"/>
                </a:lnTo>
                <a:lnTo>
                  <a:pt x="21" y="73"/>
                </a:lnTo>
                <a:lnTo>
                  <a:pt x="19" y="67"/>
                </a:lnTo>
                <a:lnTo>
                  <a:pt x="13" y="54"/>
                </a:lnTo>
                <a:lnTo>
                  <a:pt x="9" y="44"/>
                </a:lnTo>
                <a:lnTo>
                  <a:pt x="7" y="35"/>
                </a:lnTo>
                <a:lnTo>
                  <a:pt x="4" y="27"/>
                </a:lnTo>
                <a:lnTo>
                  <a:pt x="2" y="19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2" y="6"/>
                </a:lnTo>
                <a:lnTo>
                  <a:pt x="4" y="4"/>
                </a:lnTo>
                <a:lnTo>
                  <a:pt x="5" y="2"/>
                </a:lnTo>
                <a:lnTo>
                  <a:pt x="7" y="2"/>
                </a:lnTo>
                <a:lnTo>
                  <a:pt x="11" y="0"/>
                </a:lnTo>
                <a:lnTo>
                  <a:pt x="13" y="0"/>
                </a:lnTo>
                <a:lnTo>
                  <a:pt x="19" y="0"/>
                </a:lnTo>
                <a:lnTo>
                  <a:pt x="23" y="0"/>
                </a:lnTo>
                <a:lnTo>
                  <a:pt x="27" y="2"/>
                </a:lnTo>
                <a:lnTo>
                  <a:pt x="30" y="4"/>
                </a:lnTo>
                <a:lnTo>
                  <a:pt x="34" y="6"/>
                </a:lnTo>
                <a:lnTo>
                  <a:pt x="38" y="10"/>
                </a:lnTo>
                <a:lnTo>
                  <a:pt x="42" y="14"/>
                </a:lnTo>
                <a:lnTo>
                  <a:pt x="44" y="19"/>
                </a:lnTo>
                <a:lnTo>
                  <a:pt x="48" y="25"/>
                </a:lnTo>
                <a:lnTo>
                  <a:pt x="48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13"/>
          <p:cNvSpPr/>
          <p:nvPr/>
        </p:nvSpPr>
        <p:spPr bwMode="auto">
          <a:xfrm>
            <a:off x="2732197" y="2959929"/>
            <a:ext cx="197489" cy="752669"/>
          </a:xfrm>
          <a:custGeom>
            <a:avLst/>
            <a:gdLst>
              <a:gd name="T0" fmla="*/ 201 w 210"/>
              <a:gd name="T1" fmla="*/ 276 h 703"/>
              <a:gd name="T2" fmla="*/ 195 w 210"/>
              <a:gd name="T3" fmla="*/ 358 h 703"/>
              <a:gd name="T4" fmla="*/ 186 w 210"/>
              <a:gd name="T5" fmla="*/ 429 h 703"/>
              <a:gd name="T6" fmla="*/ 170 w 210"/>
              <a:gd name="T7" fmla="*/ 492 h 703"/>
              <a:gd name="T8" fmla="*/ 149 w 210"/>
              <a:gd name="T9" fmla="*/ 544 h 703"/>
              <a:gd name="T10" fmla="*/ 126 w 210"/>
              <a:gd name="T11" fmla="*/ 586 h 703"/>
              <a:gd name="T12" fmla="*/ 99 w 210"/>
              <a:gd name="T13" fmla="*/ 624 h 703"/>
              <a:gd name="T14" fmla="*/ 50 w 210"/>
              <a:gd name="T15" fmla="*/ 674 h 703"/>
              <a:gd name="T16" fmla="*/ 25 w 210"/>
              <a:gd name="T17" fmla="*/ 693 h 703"/>
              <a:gd name="T18" fmla="*/ 8 w 210"/>
              <a:gd name="T19" fmla="*/ 701 h 703"/>
              <a:gd name="T20" fmla="*/ 0 w 210"/>
              <a:gd name="T21" fmla="*/ 699 h 703"/>
              <a:gd name="T22" fmla="*/ 8 w 210"/>
              <a:gd name="T23" fmla="*/ 680 h 703"/>
              <a:gd name="T24" fmla="*/ 32 w 210"/>
              <a:gd name="T25" fmla="*/ 645 h 703"/>
              <a:gd name="T26" fmla="*/ 67 w 210"/>
              <a:gd name="T27" fmla="*/ 599 h 703"/>
              <a:gd name="T28" fmla="*/ 96 w 210"/>
              <a:gd name="T29" fmla="*/ 549 h 703"/>
              <a:gd name="T30" fmla="*/ 119 w 210"/>
              <a:gd name="T31" fmla="*/ 500 h 703"/>
              <a:gd name="T32" fmla="*/ 136 w 210"/>
              <a:gd name="T33" fmla="*/ 442 h 703"/>
              <a:gd name="T34" fmla="*/ 147 w 210"/>
              <a:gd name="T35" fmla="*/ 379 h 703"/>
              <a:gd name="T36" fmla="*/ 153 w 210"/>
              <a:gd name="T37" fmla="*/ 310 h 703"/>
              <a:gd name="T38" fmla="*/ 157 w 210"/>
              <a:gd name="T39" fmla="*/ 247 h 703"/>
              <a:gd name="T40" fmla="*/ 157 w 210"/>
              <a:gd name="T41" fmla="*/ 188 h 703"/>
              <a:gd name="T42" fmla="*/ 153 w 210"/>
              <a:gd name="T43" fmla="*/ 134 h 703"/>
              <a:gd name="T44" fmla="*/ 151 w 210"/>
              <a:gd name="T45" fmla="*/ 94 h 703"/>
              <a:gd name="T46" fmla="*/ 147 w 210"/>
              <a:gd name="T47" fmla="*/ 65 h 703"/>
              <a:gd name="T48" fmla="*/ 132 w 210"/>
              <a:gd name="T49" fmla="*/ 37 h 703"/>
              <a:gd name="T50" fmla="*/ 119 w 210"/>
              <a:gd name="T51" fmla="*/ 25 h 703"/>
              <a:gd name="T52" fmla="*/ 113 w 210"/>
              <a:gd name="T53" fmla="*/ 17 h 703"/>
              <a:gd name="T54" fmla="*/ 115 w 210"/>
              <a:gd name="T55" fmla="*/ 8 h 703"/>
              <a:gd name="T56" fmla="*/ 117 w 210"/>
              <a:gd name="T57" fmla="*/ 4 h 703"/>
              <a:gd name="T58" fmla="*/ 126 w 210"/>
              <a:gd name="T59" fmla="*/ 0 h 703"/>
              <a:gd name="T60" fmla="*/ 140 w 210"/>
              <a:gd name="T61" fmla="*/ 0 h 703"/>
              <a:gd name="T62" fmla="*/ 155 w 210"/>
              <a:gd name="T63" fmla="*/ 4 h 703"/>
              <a:gd name="T64" fmla="*/ 174 w 210"/>
              <a:gd name="T65" fmla="*/ 12 h 703"/>
              <a:gd name="T66" fmla="*/ 191 w 210"/>
              <a:gd name="T67" fmla="*/ 25 h 703"/>
              <a:gd name="T68" fmla="*/ 203 w 210"/>
              <a:gd name="T69" fmla="*/ 35 h 703"/>
              <a:gd name="T70" fmla="*/ 210 w 210"/>
              <a:gd name="T71" fmla="*/ 42 h 703"/>
              <a:gd name="T72" fmla="*/ 209 w 210"/>
              <a:gd name="T73" fmla="*/ 60 h 703"/>
              <a:gd name="T74" fmla="*/ 205 w 210"/>
              <a:gd name="T75" fmla="*/ 73 h 703"/>
              <a:gd name="T76" fmla="*/ 203 w 210"/>
              <a:gd name="T77" fmla="*/ 88 h 703"/>
              <a:gd name="T78" fmla="*/ 203 w 210"/>
              <a:gd name="T79" fmla="*/ 113 h 703"/>
              <a:gd name="T80" fmla="*/ 203 w 210"/>
              <a:gd name="T81" fmla="*/ 144 h 703"/>
              <a:gd name="T82" fmla="*/ 203 w 210"/>
              <a:gd name="T83" fmla="*/ 184 h 703"/>
              <a:gd name="T84" fmla="*/ 203 w 210"/>
              <a:gd name="T85" fmla="*/ 21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703">
                <a:moveTo>
                  <a:pt x="203" y="215"/>
                </a:moveTo>
                <a:lnTo>
                  <a:pt x="201" y="247"/>
                </a:lnTo>
                <a:lnTo>
                  <a:pt x="201" y="276"/>
                </a:lnTo>
                <a:lnTo>
                  <a:pt x="199" y="305"/>
                </a:lnTo>
                <a:lnTo>
                  <a:pt x="199" y="333"/>
                </a:lnTo>
                <a:lnTo>
                  <a:pt x="195" y="358"/>
                </a:lnTo>
                <a:lnTo>
                  <a:pt x="193" y="383"/>
                </a:lnTo>
                <a:lnTo>
                  <a:pt x="189" y="406"/>
                </a:lnTo>
                <a:lnTo>
                  <a:pt x="186" y="429"/>
                </a:lnTo>
                <a:lnTo>
                  <a:pt x="180" y="452"/>
                </a:lnTo>
                <a:lnTo>
                  <a:pt x="176" y="473"/>
                </a:lnTo>
                <a:lnTo>
                  <a:pt x="170" y="492"/>
                </a:lnTo>
                <a:lnTo>
                  <a:pt x="163" y="509"/>
                </a:lnTo>
                <a:lnTo>
                  <a:pt x="157" y="526"/>
                </a:lnTo>
                <a:lnTo>
                  <a:pt x="149" y="544"/>
                </a:lnTo>
                <a:lnTo>
                  <a:pt x="143" y="559"/>
                </a:lnTo>
                <a:lnTo>
                  <a:pt x="136" y="572"/>
                </a:lnTo>
                <a:lnTo>
                  <a:pt x="126" y="586"/>
                </a:lnTo>
                <a:lnTo>
                  <a:pt x="119" y="599"/>
                </a:lnTo>
                <a:lnTo>
                  <a:pt x="109" y="613"/>
                </a:lnTo>
                <a:lnTo>
                  <a:pt x="99" y="624"/>
                </a:lnTo>
                <a:lnTo>
                  <a:pt x="77" y="645"/>
                </a:lnTo>
                <a:lnTo>
                  <a:pt x="55" y="668"/>
                </a:lnTo>
                <a:lnTo>
                  <a:pt x="50" y="674"/>
                </a:lnTo>
                <a:lnTo>
                  <a:pt x="44" y="678"/>
                </a:lnTo>
                <a:lnTo>
                  <a:pt x="34" y="685"/>
                </a:lnTo>
                <a:lnTo>
                  <a:pt x="25" y="693"/>
                </a:lnTo>
                <a:lnTo>
                  <a:pt x="17" y="697"/>
                </a:lnTo>
                <a:lnTo>
                  <a:pt x="11" y="701"/>
                </a:lnTo>
                <a:lnTo>
                  <a:pt x="8" y="701"/>
                </a:lnTo>
                <a:lnTo>
                  <a:pt x="4" y="703"/>
                </a:lnTo>
                <a:lnTo>
                  <a:pt x="2" y="701"/>
                </a:lnTo>
                <a:lnTo>
                  <a:pt x="0" y="699"/>
                </a:lnTo>
                <a:lnTo>
                  <a:pt x="2" y="695"/>
                </a:lnTo>
                <a:lnTo>
                  <a:pt x="4" y="687"/>
                </a:lnTo>
                <a:lnTo>
                  <a:pt x="8" y="680"/>
                </a:lnTo>
                <a:lnTo>
                  <a:pt x="15" y="670"/>
                </a:lnTo>
                <a:lnTo>
                  <a:pt x="23" y="659"/>
                </a:lnTo>
                <a:lnTo>
                  <a:pt x="32" y="645"/>
                </a:lnTo>
                <a:lnTo>
                  <a:pt x="44" y="632"/>
                </a:lnTo>
                <a:lnTo>
                  <a:pt x="55" y="615"/>
                </a:lnTo>
                <a:lnTo>
                  <a:pt x="67" y="599"/>
                </a:lnTo>
                <a:lnTo>
                  <a:pt x="77" y="582"/>
                </a:lnTo>
                <a:lnTo>
                  <a:pt x="86" y="567"/>
                </a:lnTo>
                <a:lnTo>
                  <a:pt x="96" y="549"/>
                </a:lnTo>
                <a:lnTo>
                  <a:pt x="105" y="532"/>
                </a:lnTo>
                <a:lnTo>
                  <a:pt x="111" y="517"/>
                </a:lnTo>
                <a:lnTo>
                  <a:pt x="119" y="500"/>
                </a:lnTo>
                <a:lnTo>
                  <a:pt x="124" y="481"/>
                </a:lnTo>
                <a:lnTo>
                  <a:pt x="130" y="463"/>
                </a:lnTo>
                <a:lnTo>
                  <a:pt x="136" y="442"/>
                </a:lnTo>
                <a:lnTo>
                  <a:pt x="140" y="423"/>
                </a:lnTo>
                <a:lnTo>
                  <a:pt x="143" y="402"/>
                </a:lnTo>
                <a:lnTo>
                  <a:pt x="147" y="379"/>
                </a:lnTo>
                <a:lnTo>
                  <a:pt x="149" y="356"/>
                </a:lnTo>
                <a:lnTo>
                  <a:pt x="151" y="333"/>
                </a:lnTo>
                <a:lnTo>
                  <a:pt x="153" y="310"/>
                </a:lnTo>
                <a:lnTo>
                  <a:pt x="155" y="289"/>
                </a:lnTo>
                <a:lnTo>
                  <a:pt x="157" y="268"/>
                </a:lnTo>
                <a:lnTo>
                  <a:pt x="157" y="247"/>
                </a:lnTo>
                <a:lnTo>
                  <a:pt x="157" y="226"/>
                </a:lnTo>
                <a:lnTo>
                  <a:pt x="157" y="207"/>
                </a:lnTo>
                <a:lnTo>
                  <a:pt x="157" y="188"/>
                </a:lnTo>
                <a:lnTo>
                  <a:pt x="157" y="169"/>
                </a:lnTo>
                <a:lnTo>
                  <a:pt x="155" y="151"/>
                </a:lnTo>
                <a:lnTo>
                  <a:pt x="153" y="134"/>
                </a:lnTo>
                <a:lnTo>
                  <a:pt x="153" y="121"/>
                </a:lnTo>
                <a:lnTo>
                  <a:pt x="151" y="107"/>
                </a:lnTo>
                <a:lnTo>
                  <a:pt x="151" y="94"/>
                </a:lnTo>
                <a:lnTo>
                  <a:pt x="149" y="84"/>
                </a:lnTo>
                <a:lnTo>
                  <a:pt x="149" y="75"/>
                </a:lnTo>
                <a:lnTo>
                  <a:pt x="147" y="65"/>
                </a:lnTo>
                <a:lnTo>
                  <a:pt x="143" y="54"/>
                </a:lnTo>
                <a:lnTo>
                  <a:pt x="140" y="44"/>
                </a:lnTo>
                <a:lnTo>
                  <a:pt x="132" y="37"/>
                </a:lnTo>
                <a:lnTo>
                  <a:pt x="126" y="29"/>
                </a:lnTo>
                <a:lnTo>
                  <a:pt x="122" y="27"/>
                </a:lnTo>
                <a:lnTo>
                  <a:pt x="119" y="25"/>
                </a:lnTo>
                <a:lnTo>
                  <a:pt x="117" y="23"/>
                </a:lnTo>
                <a:lnTo>
                  <a:pt x="115" y="19"/>
                </a:lnTo>
                <a:lnTo>
                  <a:pt x="113" y="17"/>
                </a:lnTo>
                <a:lnTo>
                  <a:pt x="113" y="14"/>
                </a:lnTo>
                <a:lnTo>
                  <a:pt x="113" y="12"/>
                </a:lnTo>
                <a:lnTo>
                  <a:pt x="115" y="8"/>
                </a:lnTo>
                <a:lnTo>
                  <a:pt x="115" y="6"/>
                </a:lnTo>
                <a:lnTo>
                  <a:pt x="115" y="6"/>
                </a:lnTo>
                <a:lnTo>
                  <a:pt x="117" y="4"/>
                </a:lnTo>
                <a:lnTo>
                  <a:pt x="121" y="2"/>
                </a:lnTo>
                <a:lnTo>
                  <a:pt x="122" y="2"/>
                </a:lnTo>
                <a:lnTo>
                  <a:pt x="126" y="0"/>
                </a:lnTo>
                <a:lnTo>
                  <a:pt x="130" y="0"/>
                </a:lnTo>
                <a:lnTo>
                  <a:pt x="136" y="0"/>
                </a:lnTo>
                <a:lnTo>
                  <a:pt x="140" y="0"/>
                </a:lnTo>
                <a:lnTo>
                  <a:pt x="145" y="0"/>
                </a:lnTo>
                <a:lnTo>
                  <a:pt x="149" y="2"/>
                </a:lnTo>
                <a:lnTo>
                  <a:pt x="155" y="4"/>
                </a:lnTo>
                <a:lnTo>
                  <a:pt x="161" y="6"/>
                </a:lnTo>
                <a:lnTo>
                  <a:pt x="166" y="8"/>
                </a:lnTo>
                <a:lnTo>
                  <a:pt x="174" y="12"/>
                </a:lnTo>
                <a:lnTo>
                  <a:pt x="182" y="17"/>
                </a:lnTo>
                <a:lnTo>
                  <a:pt x="188" y="21"/>
                </a:lnTo>
                <a:lnTo>
                  <a:pt x="191" y="25"/>
                </a:lnTo>
                <a:lnTo>
                  <a:pt x="197" y="29"/>
                </a:lnTo>
                <a:lnTo>
                  <a:pt x="201" y="33"/>
                </a:lnTo>
                <a:lnTo>
                  <a:pt x="203" y="35"/>
                </a:lnTo>
                <a:lnTo>
                  <a:pt x="207" y="37"/>
                </a:lnTo>
                <a:lnTo>
                  <a:pt x="209" y="40"/>
                </a:lnTo>
                <a:lnTo>
                  <a:pt x="210" y="42"/>
                </a:lnTo>
                <a:lnTo>
                  <a:pt x="210" y="48"/>
                </a:lnTo>
                <a:lnTo>
                  <a:pt x="210" y="54"/>
                </a:lnTo>
                <a:lnTo>
                  <a:pt x="209" y="60"/>
                </a:lnTo>
                <a:lnTo>
                  <a:pt x="207" y="65"/>
                </a:lnTo>
                <a:lnTo>
                  <a:pt x="205" y="69"/>
                </a:lnTo>
                <a:lnTo>
                  <a:pt x="205" y="73"/>
                </a:lnTo>
                <a:lnTo>
                  <a:pt x="205" y="77"/>
                </a:lnTo>
                <a:lnTo>
                  <a:pt x="203" y="83"/>
                </a:lnTo>
                <a:lnTo>
                  <a:pt x="203" y="88"/>
                </a:lnTo>
                <a:lnTo>
                  <a:pt x="203" y="96"/>
                </a:lnTo>
                <a:lnTo>
                  <a:pt x="203" y="104"/>
                </a:lnTo>
                <a:lnTo>
                  <a:pt x="203" y="113"/>
                </a:lnTo>
                <a:lnTo>
                  <a:pt x="203" y="123"/>
                </a:lnTo>
                <a:lnTo>
                  <a:pt x="203" y="132"/>
                </a:lnTo>
                <a:lnTo>
                  <a:pt x="203" y="144"/>
                </a:lnTo>
                <a:lnTo>
                  <a:pt x="203" y="157"/>
                </a:lnTo>
                <a:lnTo>
                  <a:pt x="203" y="171"/>
                </a:lnTo>
                <a:lnTo>
                  <a:pt x="203" y="184"/>
                </a:lnTo>
                <a:lnTo>
                  <a:pt x="203" y="199"/>
                </a:lnTo>
                <a:lnTo>
                  <a:pt x="203" y="215"/>
                </a:lnTo>
                <a:lnTo>
                  <a:pt x="203" y="2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114"/>
          <p:cNvSpPr/>
          <p:nvPr/>
        </p:nvSpPr>
        <p:spPr bwMode="auto">
          <a:xfrm>
            <a:off x="2935913" y="3199521"/>
            <a:ext cx="87179" cy="81784"/>
          </a:xfrm>
          <a:custGeom>
            <a:avLst/>
            <a:gdLst>
              <a:gd name="T0" fmla="*/ 61 w 61"/>
              <a:gd name="T1" fmla="*/ 78 h 107"/>
              <a:gd name="T2" fmla="*/ 59 w 61"/>
              <a:gd name="T3" fmla="*/ 86 h 107"/>
              <a:gd name="T4" fmla="*/ 57 w 61"/>
              <a:gd name="T5" fmla="*/ 92 h 107"/>
              <a:gd name="T6" fmla="*/ 55 w 61"/>
              <a:gd name="T7" fmla="*/ 97 h 107"/>
              <a:gd name="T8" fmla="*/ 53 w 61"/>
              <a:gd name="T9" fmla="*/ 101 h 107"/>
              <a:gd name="T10" fmla="*/ 49 w 61"/>
              <a:gd name="T11" fmla="*/ 105 h 107"/>
              <a:gd name="T12" fmla="*/ 47 w 61"/>
              <a:gd name="T13" fmla="*/ 107 h 107"/>
              <a:gd name="T14" fmla="*/ 44 w 61"/>
              <a:gd name="T15" fmla="*/ 107 h 107"/>
              <a:gd name="T16" fmla="*/ 40 w 61"/>
              <a:gd name="T17" fmla="*/ 107 h 107"/>
              <a:gd name="T18" fmla="*/ 34 w 61"/>
              <a:gd name="T19" fmla="*/ 105 h 107"/>
              <a:gd name="T20" fmla="*/ 30 w 61"/>
              <a:gd name="T21" fmla="*/ 103 h 107"/>
              <a:gd name="T22" fmla="*/ 26 w 61"/>
              <a:gd name="T23" fmla="*/ 99 h 107"/>
              <a:gd name="T24" fmla="*/ 23 w 61"/>
              <a:gd name="T25" fmla="*/ 94 h 107"/>
              <a:gd name="T26" fmla="*/ 19 w 61"/>
              <a:gd name="T27" fmla="*/ 88 h 107"/>
              <a:gd name="T28" fmla="*/ 17 w 61"/>
              <a:gd name="T29" fmla="*/ 78 h 107"/>
              <a:gd name="T30" fmla="*/ 13 w 61"/>
              <a:gd name="T31" fmla="*/ 69 h 107"/>
              <a:gd name="T32" fmla="*/ 9 w 61"/>
              <a:gd name="T33" fmla="*/ 57 h 107"/>
              <a:gd name="T34" fmla="*/ 7 w 61"/>
              <a:gd name="T35" fmla="*/ 46 h 107"/>
              <a:gd name="T36" fmla="*/ 3 w 61"/>
              <a:gd name="T37" fmla="*/ 36 h 107"/>
              <a:gd name="T38" fmla="*/ 1 w 61"/>
              <a:gd name="T39" fmla="*/ 27 h 107"/>
              <a:gd name="T40" fmla="*/ 1 w 61"/>
              <a:gd name="T41" fmla="*/ 19 h 107"/>
              <a:gd name="T42" fmla="*/ 0 w 61"/>
              <a:gd name="T43" fmla="*/ 13 h 107"/>
              <a:gd name="T44" fmla="*/ 0 w 61"/>
              <a:gd name="T45" fmla="*/ 9 h 107"/>
              <a:gd name="T46" fmla="*/ 0 w 61"/>
              <a:gd name="T47" fmla="*/ 5 h 107"/>
              <a:gd name="T48" fmla="*/ 1 w 61"/>
              <a:gd name="T49" fmla="*/ 4 h 107"/>
              <a:gd name="T50" fmla="*/ 1 w 61"/>
              <a:gd name="T51" fmla="*/ 2 h 107"/>
              <a:gd name="T52" fmla="*/ 1 w 61"/>
              <a:gd name="T53" fmla="*/ 2 h 107"/>
              <a:gd name="T54" fmla="*/ 3 w 61"/>
              <a:gd name="T55" fmla="*/ 0 h 107"/>
              <a:gd name="T56" fmla="*/ 5 w 61"/>
              <a:gd name="T57" fmla="*/ 0 h 107"/>
              <a:gd name="T58" fmla="*/ 7 w 61"/>
              <a:gd name="T59" fmla="*/ 0 h 107"/>
              <a:gd name="T60" fmla="*/ 11 w 61"/>
              <a:gd name="T61" fmla="*/ 2 h 107"/>
              <a:gd name="T62" fmla="*/ 13 w 61"/>
              <a:gd name="T63" fmla="*/ 2 h 107"/>
              <a:gd name="T64" fmla="*/ 19 w 61"/>
              <a:gd name="T65" fmla="*/ 4 h 107"/>
              <a:gd name="T66" fmla="*/ 26 w 61"/>
              <a:gd name="T67" fmla="*/ 7 h 107"/>
              <a:gd name="T68" fmla="*/ 34 w 61"/>
              <a:gd name="T69" fmla="*/ 11 h 107"/>
              <a:gd name="T70" fmla="*/ 38 w 61"/>
              <a:gd name="T71" fmla="*/ 13 h 107"/>
              <a:gd name="T72" fmla="*/ 44 w 61"/>
              <a:gd name="T73" fmla="*/ 17 h 107"/>
              <a:gd name="T74" fmla="*/ 47 w 61"/>
              <a:gd name="T75" fmla="*/ 21 h 107"/>
              <a:gd name="T76" fmla="*/ 51 w 61"/>
              <a:gd name="T77" fmla="*/ 25 h 107"/>
              <a:gd name="T78" fmla="*/ 55 w 61"/>
              <a:gd name="T79" fmla="*/ 28 h 107"/>
              <a:gd name="T80" fmla="*/ 57 w 61"/>
              <a:gd name="T81" fmla="*/ 34 h 107"/>
              <a:gd name="T82" fmla="*/ 59 w 61"/>
              <a:gd name="T83" fmla="*/ 42 h 107"/>
              <a:gd name="T84" fmla="*/ 61 w 61"/>
              <a:gd name="T85" fmla="*/ 48 h 107"/>
              <a:gd name="T86" fmla="*/ 61 w 61"/>
              <a:gd name="T87" fmla="*/ 55 h 107"/>
              <a:gd name="T88" fmla="*/ 61 w 61"/>
              <a:gd name="T89" fmla="*/ 63 h 107"/>
              <a:gd name="T90" fmla="*/ 61 w 61"/>
              <a:gd name="T91" fmla="*/ 71 h 107"/>
              <a:gd name="T92" fmla="*/ 61 w 61"/>
              <a:gd name="T93" fmla="*/ 78 h 107"/>
              <a:gd name="T94" fmla="*/ 61 w 61"/>
              <a:gd name="T95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" h="107">
                <a:moveTo>
                  <a:pt x="61" y="78"/>
                </a:moveTo>
                <a:lnTo>
                  <a:pt x="59" y="86"/>
                </a:lnTo>
                <a:lnTo>
                  <a:pt x="57" y="92"/>
                </a:lnTo>
                <a:lnTo>
                  <a:pt x="55" y="97"/>
                </a:lnTo>
                <a:lnTo>
                  <a:pt x="53" y="101"/>
                </a:lnTo>
                <a:lnTo>
                  <a:pt x="49" y="105"/>
                </a:lnTo>
                <a:lnTo>
                  <a:pt x="47" y="107"/>
                </a:lnTo>
                <a:lnTo>
                  <a:pt x="44" y="107"/>
                </a:lnTo>
                <a:lnTo>
                  <a:pt x="40" y="107"/>
                </a:lnTo>
                <a:lnTo>
                  <a:pt x="34" y="105"/>
                </a:lnTo>
                <a:lnTo>
                  <a:pt x="30" y="103"/>
                </a:lnTo>
                <a:lnTo>
                  <a:pt x="26" y="99"/>
                </a:lnTo>
                <a:lnTo>
                  <a:pt x="23" y="94"/>
                </a:lnTo>
                <a:lnTo>
                  <a:pt x="19" y="88"/>
                </a:lnTo>
                <a:lnTo>
                  <a:pt x="17" y="78"/>
                </a:lnTo>
                <a:lnTo>
                  <a:pt x="13" y="69"/>
                </a:lnTo>
                <a:lnTo>
                  <a:pt x="9" y="57"/>
                </a:lnTo>
                <a:lnTo>
                  <a:pt x="7" y="46"/>
                </a:lnTo>
                <a:lnTo>
                  <a:pt x="3" y="36"/>
                </a:lnTo>
                <a:lnTo>
                  <a:pt x="1" y="27"/>
                </a:lnTo>
                <a:lnTo>
                  <a:pt x="1" y="19"/>
                </a:lnTo>
                <a:lnTo>
                  <a:pt x="0" y="13"/>
                </a:lnTo>
                <a:lnTo>
                  <a:pt x="0" y="9"/>
                </a:lnTo>
                <a:lnTo>
                  <a:pt x="0" y="5"/>
                </a:lnTo>
                <a:lnTo>
                  <a:pt x="1" y="4"/>
                </a:lnTo>
                <a:lnTo>
                  <a:pt x="1" y="2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11" y="2"/>
                </a:lnTo>
                <a:lnTo>
                  <a:pt x="13" y="2"/>
                </a:lnTo>
                <a:lnTo>
                  <a:pt x="19" y="4"/>
                </a:lnTo>
                <a:lnTo>
                  <a:pt x="26" y="7"/>
                </a:lnTo>
                <a:lnTo>
                  <a:pt x="34" y="11"/>
                </a:lnTo>
                <a:lnTo>
                  <a:pt x="38" y="13"/>
                </a:lnTo>
                <a:lnTo>
                  <a:pt x="44" y="17"/>
                </a:lnTo>
                <a:lnTo>
                  <a:pt x="47" y="21"/>
                </a:lnTo>
                <a:lnTo>
                  <a:pt x="51" y="25"/>
                </a:lnTo>
                <a:lnTo>
                  <a:pt x="55" y="28"/>
                </a:lnTo>
                <a:lnTo>
                  <a:pt x="57" y="34"/>
                </a:lnTo>
                <a:lnTo>
                  <a:pt x="59" y="42"/>
                </a:lnTo>
                <a:lnTo>
                  <a:pt x="61" y="48"/>
                </a:lnTo>
                <a:lnTo>
                  <a:pt x="61" y="55"/>
                </a:lnTo>
                <a:lnTo>
                  <a:pt x="61" y="63"/>
                </a:lnTo>
                <a:lnTo>
                  <a:pt x="61" y="71"/>
                </a:lnTo>
                <a:lnTo>
                  <a:pt x="61" y="78"/>
                </a:lnTo>
                <a:lnTo>
                  <a:pt x="61" y="7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115"/>
          <p:cNvSpPr/>
          <p:nvPr/>
        </p:nvSpPr>
        <p:spPr bwMode="auto">
          <a:xfrm rot="21386744">
            <a:off x="2998003" y="2981190"/>
            <a:ext cx="109620" cy="600228"/>
          </a:xfrm>
          <a:custGeom>
            <a:avLst/>
            <a:gdLst>
              <a:gd name="T0" fmla="*/ 8 w 84"/>
              <a:gd name="T1" fmla="*/ 28 h 557"/>
              <a:gd name="T2" fmla="*/ 2 w 84"/>
              <a:gd name="T3" fmla="*/ 19 h 557"/>
              <a:gd name="T4" fmla="*/ 0 w 84"/>
              <a:gd name="T5" fmla="*/ 9 h 557"/>
              <a:gd name="T6" fmla="*/ 4 w 84"/>
              <a:gd name="T7" fmla="*/ 6 h 557"/>
              <a:gd name="T8" fmla="*/ 10 w 84"/>
              <a:gd name="T9" fmla="*/ 2 h 557"/>
              <a:gd name="T10" fmla="*/ 17 w 84"/>
              <a:gd name="T11" fmla="*/ 0 h 557"/>
              <a:gd name="T12" fmla="*/ 31 w 84"/>
              <a:gd name="T13" fmla="*/ 4 h 557"/>
              <a:gd name="T14" fmla="*/ 46 w 84"/>
              <a:gd name="T15" fmla="*/ 9 h 557"/>
              <a:gd name="T16" fmla="*/ 57 w 84"/>
              <a:gd name="T17" fmla="*/ 17 h 557"/>
              <a:gd name="T18" fmla="*/ 67 w 84"/>
              <a:gd name="T19" fmla="*/ 25 h 557"/>
              <a:gd name="T20" fmla="*/ 75 w 84"/>
              <a:gd name="T21" fmla="*/ 34 h 557"/>
              <a:gd name="T22" fmla="*/ 80 w 84"/>
              <a:gd name="T23" fmla="*/ 42 h 557"/>
              <a:gd name="T24" fmla="*/ 84 w 84"/>
              <a:gd name="T25" fmla="*/ 50 h 557"/>
              <a:gd name="T26" fmla="*/ 84 w 84"/>
              <a:gd name="T27" fmla="*/ 59 h 557"/>
              <a:gd name="T28" fmla="*/ 84 w 84"/>
              <a:gd name="T29" fmla="*/ 72 h 557"/>
              <a:gd name="T30" fmla="*/ 84 w 84"/>
              <a:gd name="T31" fmla="*/ 88 h 557"/>
              <a:gd name="T32" fmla="*/ 84 w 84"/>
              <a:gd name="T33" fmla="*/ 111 h 557"/>
              <a:gd name="T34" fmla="*/ 82 w 84"/>
              <a:gd name="T35" fmla="*/ 138 h 557"/>
              <a:gd name="T36" fmla="*/ 80 w 84"/>
              <a:gd name="T37" fmla="*/ 170 h 557"/>
              <a:gd name="T38" fmla="*/ 79 w 84"/>
              <a:gd name="T39" fmla="*/ 205 h 557"/>
              <a:gd name="T40" fmla="*/ 77 w 84"/>
              <a:gd name="T41" fmla="*/ 245 h 557"/>
              <a:gd name="T42" fmla="*/ 73 w 84"/>
              <a:gd name="T43" fmla="*/ 316 h 557"/>
              <a:gd name="T44" fmla="*/ 63 w 84"/>
              <a:gd name="T45" fmla="*/ 411 h 557"/>
              <a:gd name="T46" fmla="*/ 57 w 84"/>
              <a:gd name="T47" fmla="*/ 469 h 557"/>
              <a:gd name="T48" fmla="*/ 56 w 84"/>
              <a:gd name="T49" fmla="*/ 490 h 557"/>
              <a:gd name="T50" fmla="*/ 54 w 84"/>
              <a:gd name="T51" fmla="*/ 507 h 557"/>
              <a:gd name="T52" fmla="*/ 52 w 84"/>
              <a:gd name="T53" fmla="*/ 522 h 557"/>
              <a:gd name="T54" fmla="*/ 50 w 84"/>
              <a:gd name="T55" fmla="*/ 534 h 557"/>
              <a:gd name="T56" fmla="*/ 48 w 84"/>
              <a:gd name="T57" fmla="*/ 545 h 557"/>
              <a:gd name="T58" fmla="*/ 46 w 84"/>
              <a:gd name="T59" fmla="*/ 551 h 557"/>
              <a:gd name="T60" fmla="*/ 44 w 84"/>
              <a:gd name="T61" fmla="*/ 555 h 557"/>
              <a:gd name="T62" fmla="*/ 40 w 84"/>
              <a:gd name="T63" fmla="*/ 557 h 557"/>
              <a:gd name="T64" fmla="*/ 36 w 84"/>
              <a:gd name="T65" fmla="*/ 555 h 557"/>
              <a:gd name="T66" fmla="*/ 33 w 84"/>
              <a:gd name="T67" fmla="*/ 545 h 557"/>
              <a:gd name="T68" fmla="*/ 27 w 84"/>
              <a:gd name="T69" fmla="*/ 530 h 557"/>
              <a:gd name="T70" fmla="*/ 23 w 84"/>
              <a:gd name="T71" fmla="*/ 509 h 557"/>
              <a:gd name="T72" fmla="*/ 19 w 84"/>
              <a:gd name="T73" fmla="*/ 484 h 557"/>
              <a:gd name="T74" fmla="*/ 19 w 84"/>
              <a:gd name="T75" fmla="*/ 453 h 557"/>
              <a:gd name="T76" fmla="*/ 23 w 84"/>
              <a:gd name="T77" fmla="*/ 417 h 557"/>
              <a:gd name="T78" fmla="*/ 29 w 84"/>
              <a:gd name="T79" fmla="*/ 354 h 557"/>
              <a:gd name="T80" fmla="*/ 33 w 84"/>
              <a:gd name="T81" fmla="*/ 272 h 557"/>
              <a:gd name="T82" fmla="*/ 34 w 84"/>
              <a:gd name="T83" fmla="*/ 210 h 557"/>
              <a:gd name="T84" fmla="*/ 34 w 84"/>
              <a:gd name="T85" fmla="*/ 174 h 557"/>
              <a:gd name="T86" fmla="*/ 33 w 84"/>
              <a:gd name="T87" fmla="*/ 139 h 557"/>
              <a:gd name="T88" fmla="*/ 31 w 84"/>
              <a:gd name="T89" fmla="*/ 109 h 557"/>
              <a:gd name="T90" fmla="*/ 29 w 84"/>
              <a:gd name="T91" fmla="*/ 82 h 557"/>
              <a:gd name="T92" fmla="*/ 25 w 84"/>
              <a:gd name="T93" fmla="*/ 61 h 557"/>
              <a:gd name="T94" fmla="*/ 21 w 84"/>
              <a:gd name="T95" fmla="*/ 44 h 557"/>
              <a:gd name="T96" fmla="*/ 15 w 84"/>
              <a:gd name="T97" fmla="*/ 36 h 557"/>
              <a:gd name="T98" fmla="*/ 13 w 84"/>
              <a:gd name="T99" fmla="*/ 32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" h="557">
                <a:moveTo>
                  <a:pt x="13" y="32"/>
                </a:moveTo>
                <a:lnTo>
                  <a:pt x="8" y="28"/>
                </a:lnTo>
                <a:lnTo>
                  <a:pt x="4" y="25"/>
                </a:lnTo>
                <a:lnTo>
                  <a:pt x="2" y="19"/>
                </a:lnTo>
                <a:lnTo>
                  <a:pt x="0" y="13"/>
                </a:lnTo>
                <a:lnTo>
                  <a:pt x="0" y="9"/>
                </a:lnTo>
                <a:lnTo>
                  <a:pt x="2" y="7"/>
                </a:lnTo>
                <a:lnTo>
                  <a:pt x="4" y="6"/>
                </a:lnTo>
                <a:lnTo>
                  <a:pt x="6" y="4"/>
                </a:lnTo>
                <a:lnTo>
                  <a:pt x="10" y="2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31" y="4"/>
                </a:lnTo>
                <a:lnTo>
                  <a:pt x="40" y="7"/>
                </a:lnTo>
                <a:lnTo>
                  <a:pt x="46" y="9"/>
                </a:lnTo>
                <a:lnTo>
                  <a:pt x="52" y="13"/>
                </a:lnTo>
                <a:lnTo>
                  <a:pt x="57" y="17"/>
                </a:lnTo>
                <a:lnTo>
                  <a:pt x="63" y="21"/>
                </a:lnTo>
                <a:lnTo>
                  <a:pt x="67" y="25"/>
                </a:lnTo>
                <a:lnTo>
                  <a:pt x="71" y="28"/>
                </a:lnTo>
                <a:lnTo>
                  <a:pt x="75" y="34"/>
                </a:lnTo>
                <a:lnTo>
                  <a:pt x="79" y="38"/>
                </a:lnTo>
                <a:lnTo>
                  <a:pt x="80" y="42"/>
                </a:lnTo>
                <a:lnTo>
                  <a:pt x="82" y="46"/>
                </a:lnTo>
                <a:lnTo>
                  <a:pt x="84" y="50"/>
                </a:lnTo>
                <a:lnTo>
                  <a:pt x="84" y="53"/>
                </a:lnTo>
                <a:lnTo>
                  <a:pt x="84" y="59"/>
                </a:lnTo>
                <a:lnTo>
                  <a:pt x="84" y="65"/>
                </a:lnTo>
                <a:lnTo>
                  <a:pt x="84" y="72"/>
                </a:lnTo>
                <a:lnTo>
                  <a:pt x="84" y="80"/>
                </a:lnTo>
                <a:lnTo>
                  <a:pt x="84" y="88"/>
                </a:lnTo>
                <a:lnTo>
                  <a:pt x="84" y="99"/>
                </a:lnTo>
                <a:lnTo>
                  <a:pt x="84" y="111"/>
                </a:lnTo>
                <a:lnTo>
                  <a:pt x="84" y="124"/>
                </a:lnTo>
                <a:lnTo>
                  <a:pt x="82" y="138"/>
                </a:lnTo>
                <a:lnTo>
                  <a:pt x="82" y="153"/>
                </a:lnTo>
                <a:lnTo>
                  <a:pt x="80" y="170"/>
                </a:lnTo>
                <a:lnTo>
                  <a:pt x="80" y="187"/>
                </a:lnTo>
                <a:lnTo>
                  <a:pt x="79" y="205"/>
                </a:lnTo>
                <a:lnTo>
                  <a:pt x="79" y="224"/>
                </a:lnTo>
                <a:lnTo>
                  <a:pt x="77" y="245"/>
                </a:lnTo>
                <a:lnTo>
                  <a:pt x="77" y="268"/>
                </a:lnTo>
                <a:lnTo>
                  <a:pt x="73" y="316"/>
                </a:lnTo>
                <a:lnTo>
                  <a:pt x="67" y="363"/>
                </a:lnTo>
                <a:lnTo>
                  <a:pt x="63" y="411"/>
                </a:lnTo>
                <a:lnTo>
                  <a:pt x="59" y="457"/>
                </a:lnTo>
                <a:lnTo>
                  <a:pt x="57" y="469"/>
                </a:lnTo>
                <a:lnTo>
                  <a:pt x="57" y="480"/>
                </a:lnTo>
                <a:lnTo>
                  <a:pt x="56" y="490"/>
                </a:lnTo>
                <a:lnTo>
                  <a:pt x="56" y="499"/>
                </a:lnTo>
                <a:lnTo>
                  <a:pt x="54" y="507"/>
                </a:lnTo>
                <a:lnTo>
                  <a:pt x="54" y="515"/>
                </a:lnTo>
                <a:lnTo>
                  <a:pt x="52" y="522"/>
                </a:lnTo>
                <a:lnTo>
                  <a:pt x="50" y="528"/>
                </a:lnTo>
                <a:lnTo>
                  <a:pt x="50" y="534"/>
                </a:lnTo>
                <a:lnTo>
                  <a:pt x="48" y="539"/>
                </a:lnTo>
                <a:lnTo>
                  <a:pt x="48" y="545"/>
                </a:lnTo>
                <a:lnTo>
                  <a:pt x="46" y="549"/>
                </a:lnTo>
                <a:lnTo>
                  <a:pt x="46" y="551"/>
                </a:lnTo>
                <a:lnTo>
                  <a:pt x="44" y="553"/>
                </a:lnTo>
                <a:lnTo>
                  <a:pt x="44" y="555"/>
                </a:lnTo>
                <a:lnTo>
                  <a:pt x="42" y="557"/>
                </a:lnTo>
                <a:lnTo>
                  <a:pt x="40" y="557"/>
                </a:lnTo>
                <a:lnTo>
                  <a:pt x="38" y="557"/>
                </a:lnTo>
                <a:lnTo>
                  <a:pt x="36" y="555"/>
                </a:lnTo>
                <a:lnTo>
                  <a:pt x="34" y="551"/>
                </a:lnTo>
                <a:lnTo>
                  <a:pt x="33" y="545"/>
                </a:lnTo>
                <a:lnTo>
                  <a:pt x="29" y="537"/>
                </a:lnTo>
                <a:lnTo>
                  <a:pt x="27" y="530"/>
                </a:lnTo>
                <a:lnTo>
                  <a:pt x="25" y="520"/>
                </a:lnTo>
                <a:lnTo>
                  <a:pt x="23" y="509"/>
                </a:lnTo>
                <a:lnTo>
                  <a:pt x="21" y="497"/>
                </a:lnTo>
                <a:lnTo>
                  <a:pt x="19" y="484"/>
                </a:lnTo>
                <a:lnTo>
                  <a:pt x="19" y="471"/>
                </a:lnTo>
                <a:lnTo>
                  <a:pt x="19" y="453"/>
                </a:lnTo>
                <a:lnTo>
                  <a:pt x="21" y="436"/>
                </a:lnTo>
                <a:lnTo>
                  <a:pt x="23" y="417"/>
                </a:lnTo>
                <a:lnTo>
                  <a:pt x="25" y="396"/>
                </a:lnTo>
                <a:lnTo>
                  <a:pt x="29" y="354"/>
                </a:lnTo>
                <a:lnTo>
                  <a:pt x="31" y="312"/>
                </a:lnTo>
                <a:lnTo>
                  <a:pt x="33" y="272"/>
                </a:lnTo>
                <a:lnTo>
                  <a:pt x="34" y="231"/>
                </a:lnTo>
                <a:lnTo>
                  <a:pt x="34" y="210"/>
                </a:lnTo>
                <a:lnTo>
                  <a:pt x="34" y="193"/>
                </a:lnTo>
                <a:lnTo>
                  <a:pt x="34" y="174"/>
                </a:lnTo>
                <a:lnTo>
                  <a:pt x="33" y="157"/>
                </a:lnTo>
                <a:lnTo>
                  <a:pt x="33" y="139"/>
                </a:lnTo>
                <a:lnTo>
                  <a:pt x="33" y="124"/>
                </a:lnTo>
                <a:lnTo>
                  <a:pt x="31" y="109"/>
                </a:lnTo>
                <a:lnTo>
                  <a:pt x="31" y="95"/>
                </a:lnTo>
                <a:lnTo>
                  <a:pt x="29" y="82"/>
                </a:lnTo>
                <a:lnTo>
                  <a:pt x="27" y="71"/>
                </a:lnTo>
                <a:lnTo>
                  <a:pt x="25" y="61"/>
                </a:lnTo>
                <a:lnTo>
                  <a:pt x="23" y="51"/>
                </a:lnTo>
                <a:lnTo>
                  <a:pt x="21" y="44"/>
                </a:lnTo>
                <a:lnTo>
                  <a:pt x="19" y="40"/>
                </a:lnTo>
                <a:lnTo>
                  <a:pt x="15" y="36"/>
                </a:lnTo>
                <a:lnTo>
                  <a:pt x="13" y="32"/>
                </a:lnTo>
                <a:lnTo>
                  <a:pt x="13" y="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16"/>
          <p:cNvSpPr/>
          <p:nvPr/>
        </p:nvSpPr>
        <p:spPr bwMode="auto">
          <a:xfrm>
            <a:off x="3101502" y="3163623"/>
            <a:ext cx="115301" cy="92803"/>
          </a:xfrm>
          <a:custGeom>
            <a:avLst/>
            <a:gdLst>
              <a:gd name="T0" fmla="*/ 77 w 83"/>
              <a:gd name="T1" fmla="*/ 115 h 132"/>
              <a:gd name="T2" fmla="*/ 75 w 83"/>
              <a:gd name="T3" fmla="*/ 119 h 132"/>
              <a:gd name="T4" fmla="*/ 75 w 83"/>
              <a:gd name="T5" fmla="*/ 122 h 132"/>
              <a:gd name="T6" fmla="*/ 73 w 83"/>
              <a:gd name="T7" fmla="*/ 126 h 132"/>
              <a:gd name="T8" fmla="*/ 71 w 83"/>
              <a:gd name="T9" fmla="*/ 128 h 132"/>
              <a:gd name="T10" fmla="*/ 69 w 83"/>
              <a:gd name="T11" fmla="*/ 130 h 132"/>
              <a:gd name="T12" fmla="*/ 65 w 83"/>
              <a:gd name="T13" fmla="*/ 130 h 132"/>
              <a:gd name="T14" fmla="*/ 63 w 83"/>
              <a:gd name="T15" fmla="*/ 132 h 132"/>
              <a:gd name="T16" fmla="*/ 62 w 83"/>
              <a:gd name="T17" fmla="*/ 132 h 132"/>
              <a:gd name="T18" fmla="*/ 60 w 83"/>
              <a:gd name="T19" fmla="*/ 132 h 132"/>
              <a:gd name="T20" fmla="*/ 58 w 83"/>
              <a:gd name="T21" fmla="*/ 130 h 132"/>
              <a:gd name="T22" fmla="*/ 56 w 83"/>
              <a:gd name="T23" fmla="*/ 130 h 132"/>
              <a:gd name="T24" fmla="*/ 54 w 83"/>
              <a:gd name="T25" fmla="*/ 128 h 132"/>
              <a:gd name="T26" fmla="*/ 52 w 83"/>
              <a:gd name="T27" fmla="*/ 126 h 132"/>
              <a:gd name="T28" fmla="*/ 50 w 83"/>
              <a:gd name="T29" fmla="*/ 122 h 132"/>
              <a:gd name="T30" fmla="*/ 46 w 83"/>
              <a:gd name="T31" fmla="*/ 119 h 132"/>
              <a:gd name="T32" fmla="*/ 44 w 83"/>
              <a:gd name="T33" fmla="*/ 115 h 132"/>
              <a:gd name="T34" fmla="*/ 42 w 83"/>
              <a:gd name="T35" fmla="*/ 111 h 132"/>
              <a:gd name="T36" fmla="*/ 41 w 83"/>
              <a:gd name="T37" fmla="*/ 107 h 132"/>
              <a:gd name="T38" fmla="*/ 37 w 83"/>
              <a:gd name="T39" fmla="*/ 101 h 132"/>
              <a:gd name="T40" fmla="*/ 35 w 83"/>
              <a:gd name="T41" fmla="*/ 96 h 132"/>
              <a:gd name="T42" fmla="*/ 31 w 83"/>
              <a:gd name="T43" fmla="*/ 88 h 132"/>
              <a:gd name="T44" fmla="*/ 29 w 83"/>
              <a:gd name="T45" fmla="*/ 82 h 132"/>
              <a:gd name="T46" fmla="*/ 25 w 83"/>
              <a:gd name="T47" fmla="*/ 74 h 132"/>
              <a:gd name="T48" fmla="*/ 23 w 83"/>
              <a:gd name="T49" fmla="*/ 65 h 132"/>
              <a:gd name="T50" fmla="*/ 19 w 83"/>
              <a:gd name="T51" fmla="*/ 57 h 132"/>
              <a:gd name="T52" fmla="*/ 18 w 83"/>
              <a:gd name="T53" fmla="*/ 52 h 132"/>
              <a:gd name="T54" fmla="*/ 14 w 83"/>
              <a:gd name="T55" fmla="*/ 44 h 132"/>
              <a:gd name="T56" fmla="*/ 12 w 83"/>
              <a:gd name="T57" fmla="*/ 38 h 132"/>
              <a:gd name="T58" fmla="*/ 8 w 83"/>
              <a:gd name="T59" fmla="*/ 29 h 132"/>
              <a:gd name="T60" fmla="*/ 4 w 83"/>
              <a:gd name="T61" fmla="*/ 19 h 132"/>
              <a:gd name="T62" fmla="*/ 2 w 83"/>
              <a:gd name="T63" fmla="*/ 11 h 132"/>
              <a:gd name="T64" fmla="*/ 2 w 83"/>
              <a:gd name="T65" fmla="*/ 6 h 132"/>
              <a:gd name="T66" fmla="*/ 0 w 83"/>
              <a:gd name="T67" fmla="*/ 2 h 132"/>
              <a:gd name="T68" fmla="*/ 2 w 83"/>
              <a:gd name="T69" fmla="*/ 0 h 132"/>
              <a:gd name="T70" fmla="*/ 6 w 83"/>
              <a:gd name="T71" fmla="*/ 0 h 132"/>
              <a:gd name="T72" fmla="*/ 8 w 83"/>
              <a:gd name="T73" fmla="*/ 0 h 132"/>
              <a:gd name="T74" fmla="*/ 14 w 83"/>
              <a:gd name="T75" fmla="*/ 0 h 132"/>
              <a:gd name="T76" fmla="*/ 19 w 83"/>
              <a:gd name="T77" fmla="*/ 0 h 132"/>
              <a:gd name="T78" fmla="*/ 21 w 83"/>
              <a:gd name="T79" fmla="*/ 0 h 132"/>
              <a:gd name="T80" fmla="*/ 25 w 83"/>
              <a:gd name="T81" fmla="*/ 2 h 132"/>
              <a:gd name="T82" fmla="*/ 31 w 83"/>
              <a:gd name="T83" fmla="*/ 4 h 132"/>
              <a:gd name="T84" fmla="*/ 35 w 83"/>
              <a:gd name="T85" fmla="*/ 6 h 132"/>
              <a:gd name="T86" fmla="*/ 39 w 83"/>
              <a:gd name="T87" fmla="*/ 8 h 132"/>
              <a:gd name="T88" fmla="*/ 44 w 83"/>
              <a:gd name="T89" fmla="*/ 11 h 132"/>
              <a:gd name="T90" fmla="*/ 50 w 83"/>
              <a:gd name="T91" fmla="*/ 15 h 132"/>
              <a:gd name="T92" fmla="*/ 56 w 83"/>
              <a:gd name="T93" fmla="*/ 21 h 132"/>
              <a:gd name="T94" fmla="*/ 65 w 83"/>
              <a:gd name="T95" fmla="*/ 32 h 132"/>
              <a:gd name="T96" fmla="*/ 71 w 83"/>
              <a:gd name="T97" fmla="*/ 46 h 132"/>
              <a:gd name="T98" fmla="*/ 77 w 83"/>
              <a:gd name="T99" fmla="*/ 57 h 132"/>
              <a:gd name="T100" fmla="*/ 81 w 83"/>
              <a:gd name="T101" fmla="*/ 71 h 132"/>
              <a:gd name="T102" fmla="*/ 83 w 83"/>
              <a:gd name="T103" fmla="*/ 76 h 132"/>
              <a:gd name="T104" fmla="*/ 83 w 83"/>
              <a:gd name="T105" fmla="*/ 84 h 132"/>
              <a:gd name="T106" fmla="*/ 83 w 83"/>
              <a:gd name="T107" fmla="*/ 90 h 132"/>
              <a:gd name="T108" fmla="*/ 83 w 83"/>
              <a:gd name="T109" fmla="*/ 96 h 132"/>
              <a:gd name="T110" fmla="*/ 81 w 83"/>
              <a:gd name="T111" fmla="*/ 105 h 132"/>
              <a:gd name="T112" fmla="*/ 77 w 83"/>
              <a:gd name="T113" fmla="*/ 115 h 132"/>
              <a:gd name="T114" fmla="*/ 77 w 83"/>
              <a:gd name="T115" fmla="*/ 11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" h="132">
                <a:moveTo>
                  <a:pt x="77" y="115"/>
                </a:moveTo>
                <a:lnTo>
                  <a:pt x="75" y="119"/>
                </a:lnTo>
                <a:lnTo>
                  <a:pt x="75" y="122"/>
                </a:lnTo>
                <a:lnTo>
                  <a:pt x="73" y="126"/>
                </a:lnTo>
                <a:lnTo>
                  <a:pt x="71" y="128"/>
                </a:lnTo>
                <a:lnTo>
                  <a:pt x="69" y="130"/>
                </a:lnTo>
                <a:lnTo>
                  <a:pt x="65" y="130"/>
                </a:lnTo>
                <a:lnTo>
                  <a:pt x="63" y="132"/>
                </a:lnTo>
                <a:lnTo>
                  <a:pt x="62" y="132"/>
                </a:lnTo>
                <a:lnTo>
                  <a:pt x="60" y="132"/>
                </a:lnTo>
                <a:lnTo>
                  <a:pt x="58" y="130"/>
                </a:lnTo>
                <a:lnTo>
                  <a:pt x="56" y="130"/>
                </a:lnTo>
                <a:lnTo>
                  <a:pt x="54" y="128"/>
                </a:lnTo>
                <a:lnTo>
                  <a:pt x="52" y="126"/>
                </a:lnTo>
                <a:lnTo>
                  <a:pt x="50" y="122"/>
                </a:lnTo>
                <a:lnTo>
                  <a:pt x="46" y="119"/>
                </a:lnTo>
                <a:lnTo>
                  <a:pt x="44" y="115"/>
                </a:lnTo>
                <a:lnTo>
                  <a:pt x="42" y="111"/>
                </a:lnTo>
                <a:lnTo>
                  <a:pt x="41" y="107"/>
                </a:lnTo>
                <a:lnTo>
                  <a:pt x="37" y="101"/>
                </a:lnTo>
                <a:lnTo>
                  <a:pt x="35" y="96"/>
                </a:lnTo>
                <a:lnTo>
                  <a:pt x="31" y="88"/>
                </a:lnTo>
                <a:lnTo>
                  <a:pt x="29" y="82"/>
                </a:lnTo>
                <a:lnTo>
                  <a:pt x="25" y="74"/>
                </a:lnTo>
                <a:lnTo>
                  <a:pt x="23" y="65"/>
                </a:lnTo>
                <a:lnTo>
                  <a:pt x="19" y="57"/>
                </a:lnTo>
                <a:lnTo>
                  <a:pt x="18" y="52"/>
                </a:lnTo>
                <a:lnTo>
                  <a:pt x="14" y="44"/>
                </a:lnTo>
                <a:lnTo>
                  <a:pt x="12" y="38"/>
                </a:lnTo>
                <a:lnTo>
                  <a:pt x="8" y="29"/>
                </a:lnTo>
                <a:lnTo>
                  <a:pt x="4" y="19"/>
                </a:lnTo>
                <a:lnTo>
                  <a:pt x="2" y="11"/>
                </a:lnTo>
                <a:lnTo>
                  <a:pt x="2" y="6"/>
                </a:lnTo>
                <a:lnTo>
                  <a:pt x="0" y="2"/>
                </a:lnTo>
                <a:lnTo>
                  <a:pt x="2" y="0"/>
                </a:lnTo>
                <a:lnTo>
                  <a:pt x="6" y="0"/>
                </a:lnTo>
                <a:lnTo>
                  <a:pt x="8" y="0"/>
                </a:lnTo>
                <a:lnTo>
                  <a:pt x="14" y="0"/>
                </a:lnTo>
                <a:lnTo>
                  <a:pt x="19" y="0"/>
                </a:lnTo>
                <a:lnTo>
                  <a:pt x="21" y="0"/>
                </a:lnTo>
                <a:lnTo>
                  <a:pt x="25" y="2"/>
                </a:lnTo>
                <a:lnTo>
                  <a:pt x="31" y="4"/>
                </a:lnTo>
                <a:lnTo>
                  <a:pt x="35" y="6"/>
                </a:lnTo>
                <a:lnTo>
                  <a:pt x="39" y="8"/>
                </a:lnTo>
                <a:lnTo>
                  <a:pt x="44" y="11"/>
                </a:lnTo>
                <a:lnTo>
                  <a:pt x="50" y="15"/>
                </a:lnTo>
                <a:lnTo>
                  <a:pt x="56" y="21"/>
                </a:lnTo>
                <a:lnTo>
                  <a:pt x="65" y="32"/>
                </a:lnTo>
                <a:lnTo>
                  <a:pt x="71" y="46"/>
                </a:lnTo>
                <a:lnTo>
                  <a:pt x="77" y="57"/>
                </a:lnTo>
                <a:lnTo>
                  <a:pt x="81" y="71"/>
                </a:lnTo>
                <a:lnTo>
                  <a:pt x="83" y="76"/>
                </a:lnTo>
                <a:lnTo>
                  <a:pt x="83" y="84"/>
                </a:lnTo>
                <a:lnTo>
                  <a:pt x="83" y="90"/>
                </a:lnTo>
                <a:lnTo>
                  <a:pt x="83" y="96"/>
                </a:lnTo>
                <a:lnTo>
                  <a:pt x="81" y="105"/>
                </a:lnTo>
                <a:lnTo>
                  <a:pt x="77" y="115"/>
                </a:lnTo>
                <a:lnTo>
                  <a:pt x="77" y="1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117"/>
          <p:cNvSpPr/>
          <p:nvPr/>
        </p:nvSpPr>
        <p:spPr bwMode="auto">
          <a:xfrm>
            <a:off x="3174604" y="2789777"/>
            <a:ext cx="146235" cy="1081245"/>
          </a:xfrm>
          <a:custGeom>
            <a:avLst/>
            <a:gdLst>
              <a:gd name="T0" fmla="*/ 94 w 103"/>
              <a:gd name="T1" fmla="*/ 42 h 920"/>
              <a:gd name="T2" fmla="*/ 103 w 103"/>
              <a:gd name="T3" fmla="*/ 57 h 920"/>
              <a:gd name="T4" fmla="*/ 103 w 103"/>
              <a:gd name="T5" fmla="*/ 67 h 920"/>
              <a:gd name="T6" fmla="*/ 98 w 103"/>
              <a:gd name="T7" fmla="*/ 86 h 920"/>
              <a:gd name="T8" fmla="*/ 96 w 103"/>
              <a:gd name="T9" fmla="*/ 93 h 920"/>
              <a:gd name="T10" fmla="*/ 94 w 103"/>
              <a:gd name="T11" fmla="*/ 107 h 920"/>
              <a:gd name="T12" fmla="*/ 92 w 103"/>
              <a:gd name="T13" fmla="*/ 128 h 920"/>
              <a:gd name="T14" fmla="*/ 90 w 103"/>
              <a:gd name="T15" fmla="*/ 155 h 920"/>
              <a:gd name="T16" fmla="*/ 90 w 103"/>
              <a:gd name="T17" fmla="*/ 185 h 920"/>
              <a:gd name="T18" fmla="*/ 88 w 103"/>
              <a:gd name="T19" fmla="*/ 224 h 920"/>
              <a:gd name="T20" fmla="*/ 88 w 103"/>
              <a:gd name="T21" fmla="*/ 268 h 920"/>
              <a:gd name="T22" fmla="*/ 88 w 103"/>
              <a:gd name="T23" fmla="*/ 317 h 920"/>
              <a:gd name="T24" fmla="*/ 88 w 103"/>
              <a:gd name="T25" fmla="*/ 375 h 920"/>
              <a:gd name="T26" fmla="*/ 90 w 103"/>
              <a:gd name="T27" fmla="*/ 436 h 920"/>
              <a:gd name="T28" fmla="*/ 90 w 103"/>
              <a:gd name="T29" fmla="*/ 503 h 920"/>
              <a:gd name="T30" fmla="*/ 90 w 103"/>
              <a:gd name="T31" fmla="*/ 564 h 920"/>
              <a:gd name="T32" fmla="*/ 90 w 103"/>
              <a:gd name="T33" fmla="*/ 622 h 920"/>
              <a:gd name="T34" fmla="*/ 88 w 103"/>
              <a:gd name="T35" fmla="*/ 671 h 920"/>
              <a:gd name="T36" fmla="*/ 88 w 103"/>
              <a:gd name="T37" fmla="*/ 717 h 920"/>
              <a:gd name="T38" fmla="*/ 86 w 103"/>
              <a:gd name="T39" fmla="*/ 756 h 920"/>
              <a:gd name="T40" fmla="*/ 86 w 103"/>
              <a:gd name="T41" fmla="*/ 790 h 920"/>
              <a:gd name="T42" fmla="*/ 84 w 103"/>
              <a:gd name="T43" fmla="*/ 819 h 920"/>
              <a:gd name="T44" fmla="*/ 84 w 103"/>
              <a:gd name="T45" fmla="*/ 842 h 920"/>
              <a:gd name="T46" fmla="*/ 82 w 103"/>
              <a:gd name="T47" fmla="*/ 859 h 920"/>
              <a:gd name="T48" fmla="*/ 82 w 103"/>
              <a:gd name="T49" fmla="*/ 870 h 920"/>
              <a:gd name="T50" fmla="*/ 75 w 103"/>
              <a:gd name="T51" fmla="*/ 901 h 920"/>
              <a:gd name="T52" fmla="*/ 69 w 103"/>
              <a:gd name="T53" fmla="*/ 916 h 920"/>
              <a:gd name="T54" fmla="*/ 63 w 103"/>
              <a:gd name="T55" fmla="*/ 920 h 920"/>
              <a:gd name="T56" fmla="*/ 55 w 103"/>
              <a:gd name="T57" fmla="*/ 914 h 920"/>
              <a:gd name="T58" fmla="*/ 48 w 103"/>
              <a:gd name="T59" fmla="*/ 899 h 920"/>
              <a:gd name="T60" fmla="*/ 34 w 103"/>
              <a:gd name="T61" fmla="*/ 863 h 920"/>
              <a:gd name="T62" fmla="*/ 27 w 103"/>
              <a:gd name="T63" fmla="*/ 832 h 920"/>
              <a:gd name="T64" fmla="*/ 25 w 103"/>
              <a:gd name="T65" fmla="*/ 811 h 920"/>
              <a:gd name="T66" fmla="*/ 27 w 103"/>
              <a:gd name="T67" fmla="*/ 780 h 920"/>
              <a:gd name="T68" fmla="*/ 29 w 103"/>
              <a:gd name="T69" fmla="*/ 756 h 920"/>
              <a:gd name="T70" fmla="*/ 31 w 103"/>
              <a:gd name="T71" fmla="*/ 731 h 920"/>
              <a:gd name="T72" fmla="*/ 34 w 103"/>
              <a:gd name="T73" fmla="*/ 700 h 920"/>
              <a:gd name="T74" fmla="*/ 36 w 103"/>
              <a:gd name="T75" fmla="*/ 664 h 920"/>
              <a:gd name="T76" fmla="*/ 38 w 103"/>
              <a:gd name="T77" fmla="*/ 622 h 920"/>
              <a:gd name="T78" fmla="*/ 40 w 103"/>
              <a:gd name="T79" fmla="*/ 574 h 920"/>
              <a:gd name="T80" fmla="*/ 42 w 103"/>
              <a:gd name="T81" fmla="*/ 530 h 920"/>
              <a:gd name="T82" fmla="*/ 44 w 103"/>
              <a:gd name="T83" fmla="*/ 490 h 920"/>
              <a:gd name="T84" fmla="*/ 44 w 103"/>
              <a:gd name="T85" fmla="*/ 453 h 920"/>
              <a:gd name="T86" fmla="*/ 44 w 103"/>
              <a:gd name="T87" fmla="*/ 421 h 920"/>
              <a:gd name="T88" fmla="*/ 44 w 103"/>
              <a:gd name="T89" fmla="*/ 392 h 920"/>
              <a:gd name="T90" fmla="*/ 44 w 103"/>
              <a:gd name="T91" fmla="*/ 306 h 920"/>
              <a:gd name="T92" fmla="*/ 44 w 103"/>
              <a:gd name="T93" fmla="*/ 248 h 920"/>
              <a:gd name="T94" fmla="*/ 40 w 103"/>
              <a:gd name="T95" fmla="*/ 191 h 920"/>
              <a:gd name="T96" fmla="*/ 36 w 103"/>
              <a:gd name="T97" fmla="*/ 105 h 920"/>
              <a:gd name="T98" fmla="*/ 29 w 103"/>
              <a:gd name="T99" fmla="*/ 65 h 920"/>
              <a:gd name="T100" fmla="*/ 21 w 103"/>
              <a:gd name="T101" fmla="*/ 40 h 920"/>
              <a:gd name="T102" fmla="*/ 11 w 103"/>
              <a:gd name="T103" fmla="*/ 26 h 920"/>
              <a:gd name="T104" fmla="*/ 2 w 103"/>
              <a:gd name="T105" fmla="*/ 17 h 920"/>
              <a:gd name="T106" fmla="*/ 2 w 103"/>
              <a:gd name="T107" fmla="*/ 9 h 920"/>
              <a:gd name="T108" fmla="*/ 6 w 103"/>
              <a:gd name="T109" fmla="*/ 2 h 920"/>
              <a:gd name="T110" fmla="*/ 17 w 103"/>
              <a:gd name="T111" fmla="*/ 0 h 920"/>
              <a:gd name="T112" fmla="*/ 36 w 103"/>
              <a:gd name="T113" fmla="*/ 2 h 920"/>
              <a:gd name="T114" fmla="*/ 69 w 103"/>
              <a:gd name="T115" fmla="*/ 17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3" h="920">
                <a:moveTo>
                  <a:pt x="78" y="26"/>
                </a:moveTo>
                <a:lnTo>
                  <a:pt x="86" y="34"/>
                </a:lnTo>
                <a:lnTo>
                  <a:pt x="94" y="42"/>
                </a:lnTo>
                <a:lnTo>
                  <a:pt x="99" y="47"/>
                </a:lnTo>
                <a:lnTo>
                  <a:pt x="103" y="55"/>
                </a:lnTo>
                <a:lnTo>
                  <a:pt x="103" y="57"/>
                </a:lnTo>
                <a:lnTo>
                  <a:pt x="103" y="61"/>
                </a:lnTo>
                <a:lnTo>
                  <a:pt x="103" y="65"/>
                </a:lnTo>
                <a:lnTo>
                  <a:pt x="103" y="67"/>
                </a:lnTo>
                <a:lnTo>
                  <a:pt x="101" y="74"/>
                </a:lnTo>
                <a:lnTo>
                  <a:pt x="98" y="84"/>
                </a:lnTo>
                <a:lnTo>
                  <a:pt x="98" y="86"/>
                </a:lnTo>
                <a:lnTo>
                  <a:pt x="98" y="88"/>
                </a:lnTo>
                <a:lnTo>
                  <a:pt x="96" y="90"/>
                </a:lnTo>
                <a:lnTo>
                  <a:pt x="96" y="93"/>
                </a:lnTo>
                <a:lnTo>
                  <a:pt x="96" y="97"/>
                </a:lnTo>
                <a:lnTo>
                  <a:pt x="94" y="103"/>
                </a:lnTo>
                <a:lnTo>
                  <a:pt x="94" y="107"/>
                </a:lnTo>
                <a:lnTo>
                  <a:pt x="94" y="114"/>
                </a:lnTo>
                <a:lnTo>
                  <a:pt x="92" y="120"/>
                </a:lnTo>
                <a:lnTo>
                  <a:pt x="92" y="128"/>
                </a:lnTo>
                <a:lnTo>
                  <a:pt x="92" y="136"/>
                </a:lnTo>
                <a:lnTo>
                  <a:pt x="92" y="145"/>
                </a:lnTo>
                <a:lnTo>
                  <a:pt x="90" y="155"/>
                </a:lnTo>
                <a:lnTo>
                  <a:pt x="90" y="164"/>
                </a:lnTo>
                <a:lnTo>
                  <a:pt x="90" y="174"/>
                </a:lnTo>
                <a:lnTo>
                  <a:pt x="90" y="185"/>
                </a:lnTo>
                <a:lnTo>
                  <a:pt x="90" y="199"/>
                </a:lnTo>
                <a:lnTo>
                  <a:pt x="90" y="210"/>
                </a:lnTo>
                <a:lnTo>
                  <a:pt x="88" y="224"/>
                </a:lnTo>
                <a:lnTo>
                  <a:pt x="88" y="239"/>
                </a:lnTo>
                <a:lnTo>
                  <a:pt x="88" y="252"/>
                </a:lnTo>
                <a:lnTo>
                  <a:pt x="88" y="268"/>
                </a:lnTo>
                <a:lnTo>
                  <a:pt x="88" y="285"/>
                </a:lnTo>
                <a:lnTo>
                  <a:pt x="88" y="300"/>
                </a:lnTo>
                <a:lnTo>
                  <a:pt x="88" y="317"/>
                </a:lnTo>
                <a:lnTo>
                  <a:pt x="88" y="336"/>
                </a:lnTo>
                <a:lnTo>
                  <a:pt x="88" y="356"/>
                </a:lnTo>
                <a:lnTo>
                  <a:pt x="88" y="375"/>
                </a:lnTo>
                <a:lnTo>
                  <a:pt x="90" y="394"/>
                </a:lnTo>
                <a:lnTo>
                  <a:pt x="90" y="415"/>
                </a:lnTo>
                <a:lnTo>
                  <a:pt x="90" y="436"/>
                </a:lnTo>
                <a:lnTo>
                  <a:pt x="90" y="459"/>
                </a:lnTo>
                <a:lnTo>
                  <a:pt x="90" y="482"/>
                </a:lnTo>
                <a:lnTo>
                  <a:pt x="90" y="503"/>
                </a:lnTo>
                <a:lnTo>
                  <a:pt x="90" y="524"/>
                </a:lnTo>
                <a:lnTo>
                  <a:pt x="90" y="545"/>
                </a:lnTo>
                <a:lnTo>
                  <a:pt x="90" y="564"/>
                </a:lnTo>
                <a:lnTo>
                  <a:pt x="90" y="583"/>
                </a:lnTo>
                <a:lnTo>
                  <a:pt x="90" y="602"/>
                </a:lnTo>
                <a:lnTo>
                  <a:pt x="90" y="622"/>
                </a:lnTo>
                <a:lnTo>
                  <a:pt x="90" y="639"/>
                </a:lnTo>
                <a:lnTo>
                  <a:pt x="88" y="656"/>
                </a:lnTo>
                <a:lnTo>
                  <a:pt x="88" y="671"/>
                </a:lnTo>
                <a:lnTo>
                  <a:pt x="88" y="687"/>
                </a:lnTo>
                <a:lnTo>
                  <a:pt x="88" y="702"/>
                </a:lnTo>
                <a:lnTo>
                  <a:pt x="88" y="717"/>
                </a:lnTo>
                <a:lnTo>
                  <a:pt x="88" y="731"/>
                </a:lnTo>
                <a:lnTo>
                  <a:pt x="88" y="744"/>
                </a:lnTo>
                <a:lnTo>
                  <a:pt x="86" y="756"/>
                </a:lnTo>
                <a:lnTo>
                  <a:pt x="86" y="769"/>
                </a:lnTo>
                <a:lnTo>
                  <a:pt x="86" y="778"/>
                </a:lnTo>
                <a:lnTo>
                  <a:pt x="86" y="790"/>
                </a:lnTo>
                <a:lnTo>
                  <a:pt x="86" y="800"/>
                </a:lnTo>
                <a:lnTo>
                  <a:pt x="86" y="809"/>
                </a:lnTo>
                <a:lnTo>
                  <a:pt x="84" y="819"/>
                </a:lnTo>
                <a:lnTo>
                  <a:pt x="84" y="826"/>
                </a:lnTo>
                <a:lnTo>
                  <a:pt x="84" y="834"/>
                </a:lnTo>
                <a:lnTo>
                  <a:pt x="84" y="842"/>
                </a:lnTo>
                <a:lnTo>
                  <a:pt x="84" y="847"/>
                </a:lnTo>
                <a:lnTo>
                  <a:pt x="82" y="853"/>
                </a:lnTo>
                <a:lnTo>
                  <a:pt x="82" y="859"/>
                </a:lnTo>
                <a:lnTo>
                  <a:pt x="82" y="863"/>
                </a:lnTo>
                <a:lnTo>
                  <a:pt x="82" y="866"/>
                </a:lnTo>
                <a:lnTo>
                  <a:pt x="82" y="870"/>
                </a:lnTo>
                <a:lnTo>
                  <a:pt x="78" y="882"/>
                </a:lnTo>
                <a:lnTo>
                  <a:pt x="77" y="893"/>
                </a:lnTo>
                <a:lnTo>
                  <a:pt x="75" y="901"/>
                </a:lnTo>
                <a:lnTo>
                  <a:pt x="73" y="909"/>
                </a:lnTo>
                <a:lnTo>
                  <a:pt x="71" y="912"/>
                </a:lnTo>
                <a:lnTo>
                  <a:pt x="69" y="916"/>
                </a:lnTo>
                <a:lnTo>
                  <a:pt x="67" y="920"/>
                </a:lnTo>
                <a:lnTo>
                  <a:pt x="65" y="920"/>
                </a:lnTo>
                <a:lnTo>
                  <a:pt x="63" y="920"/>
                </a:lnTo>
                <a:lnTo>
                  <a:pt x="61" y="918"/>
                </a:lnTo>
                <a:lnTo>
                  <a:pt x="59" y="916"/>
                </a:lnTo>
                <a:lnTo>
                  <a:pt x="55" y="914"/>
                </a:lnTo>
                <a:lnTo>
                  <a:pt x="54" y="909"/>
                </a:lnTo>
                <a:lnTo>
                  <a:pt x="50" y="905"/>
                </a:lnTo>
                <a:lnTo>
                  <a:pt x="48" y="899"/>
                </a:lnTo>
                <a:lnTo>
                  <a:pt x="44" y="891"/>
                </a:lnTo>
                <a:lnTo>
                  <a:pt x="38" y="876"/>
                </a:lnTo>
                <a:lnTo>
                  <a:pt x="34" y="863"/>
                </a:lnTo>
                <a:lnTo>
                  <a:pt x="31" y="851"/>
                </a:lnTo>
                <a:lnTo>
                  <a:pt x="27" y="838"/>
                </a:lnTo>
                <a:lnTo>
                  <a:pt x="27" y="832"/>
                </a:lnTo>
                <a:lnTo>
                  <a:pt x="25" y="826"/>
                </a:lnTo>
                <a:lnTo>
                  <a:pt x="25" y="819"/>
                </a:lnTo>
                <a:lnTo>
                  <a:pt x="25" y="811"/>
                </a:lnTo>
                <a:lnTo>
                  <a:pt x="25" y="801"/>
                </a:lnTo>
                <a:lnTo>
                  <a:pt x="25" y="790"/>
                </a:lnTo>
                <a:lnTo>
                  <a:pt x="27" y="780"/>
                </a:lnTo>
                <a:lnTo>
                  <a:pt x="27" y="767"/>
                </a:lnTo>
                <a:lnTo>
                  <a:pt x="29" y="761"/>
                </a:lnTo>
                <a:lnTo>
                  <a:pt x="29" y="756"/>
                </a:lnTo>
                <a:lnTo>
                  <a:pt x="29" y="748"/>
                </a:lnTo>
                <a:lnTo>
                  <a:pt x="31" y="740"/>
                </a:lnTo>
                <a:lnTo>
                  <a:pt x="31" y="731"/>
                </a:lnTo>
                <a:lnTo>
                  <a:pt x="33" y="721"/>
                </a:lnTo>
                <a:lnTo>
                  <a:pt x="33" y="711"/>
                </a:lnTo>
                <a:lnTo>
                  <a:pt x="34" y="700"/>
                </a:lnTo>
                <a:lnTo>
                  <a:pt x="34" y="689"/>
                </a:lnTo>
                <a:lnTo>
                  <a:pt x="34" y="677"/>
                </a:lnTo>
                <a:lnTo>
                  <a:pt x="36" y="664"/>
                </a:lnTo>
                <a:lnTo>
                  <a:pt x="36" y="650"/>
                </a:lnTo>
                <a:lnTo>
                  <a:pt x="38" y="637"/>
                </a:lnTo>
                <a:lnTo>
                  <a:pt x="38" y="622"/>
                </a:lnTo>
                <a:lnTo>
                  <a:pt x="38" y="606"/>
                </a:lnTo>
                <a:lnTo>
                  <a:pt x="40" y="591"/>
                </a:lnTo>
                <a:lnTo>
                  <a:pt x="40" y="574"/>
                </a:lnTo>
                <a:lnTo>
                  <a:pt x="42" y="558"/>
                </a:lnTo>
                <a:lnTo>
                  <a:pt x="42" y="543"/>
                </a:lnTo>
                <a:lnTo>
                  <a:pt x="42" y="530"/>
                </a:lnTo>
                <a:lnTo>
                  <a:pt x="42" y="516"/>
                </a:lnTo>
                <a:lnTo>
                  <a:pt x="44" y="501"/>
                </a:lnTo>
                <a:lnTo>
                  <a:pt x="44" y="490"/>
                </a:lnTo>
                <a:lnTo>
                  <a:pt x="44" y="476"/>
                </a:lnTo>
                <a:lnTo>
                  <a:pt x="44" y="465"/>
                </a:lnTo>
                <a:lnTo>
                  <a:pt x="44" y="453"/>
                </a:lnTo>
                <a:lnTo>
                  <a:pt x="44" y="442"/>
                </a:lnTo>
                <a:lnTo>
                  <a:pt x="44" y="430"/>
                </a:lnTo>
                <a:lnTo>
                  <a:pt x="44" y="421"/>
                </a:lnTo>
                <a:lnTo>
                  <a:pt x="44" y="411"/>
                </a:lnTo>
                <a:lnTo>
                  <a:pt x="44" y="401"/>
                </a:lnTo>
                <a:lnTo>
                  <a:pt x="44" y="392"/>
                </a:lnTo>
                <a:lnTo>
                  <a:pt x="44" y="359"/>
                </a:lnTo>
                <a:lnTo>
                  <a:pt x="44" y="323"/>
                </a:lnTo>
                <a:lnTo>
                  <a:pt x="44" y="306"/>
                </a:lnTo>
                <a:lnTo>
                  <a:pt x="44" y="287"/>
                </a:lnTo>
                <a:lnTo>
                  <a:pt x="44" y="268"/>
                </a:lnTo>
                <a:lnTo>
                  <a:pt x="44" y="248"/>
                </a:lnTo>
                <a:lnTo>
                  <a:pt x="42" y="229"/>
                </a:lnTo>
                <a:lnTo>
                  <a:pt x="42" y="210"/>
                </a:lnTo>
                <a:lnTo>
                  <a:pt x="40" y="191"/>
                </a:lnTo>
                <a:lnTo>
                  <a:pt x="40" y="174"/>
                </a:lnTo>
                <a:lnTo>
                  <a:pt x="38" y="137"/>
                </a:lnTo>
                <a:lnTo>
                  <a:pt x="36" y="105"/>
                </a:lnTo>
                <a:lnTo>
                  <a:pt x="34" y="90"/>
                </a:lnTo>
                <a:lnTo>
                  <a:pt x="33" y="76"/>
                </a:lnTo>
                <a:lnTo>
                  <a:pt x="29" y="65"/>
                </a:lnTo>
                <a:lnTo>
                  <a:pt x="27" y="55"/>
                </a:lnTo>
                <a:lnTo>
                  <a:pt x="25" y="46"/>
                </a:lnTo>
                <a:lnTo>
                  <a:pt x="21" y="40"/>
                </a:lnTo>
                <a:lnTo>
                  <a:pt x="17" y="34"/>
                </a:lnTo>
                <a:lnTo>
                  <a:pt x="15" y="30"/>
                </a:lnTo>
                <a:lnTo>
                  <a:pt x="11" y="26"/>
                </a:lnTo>
                <a:lnTo>
                  <a:pt x="8" y="25"/>
                </a:lnTo>
                <a:lnTo>
                  <a:pt x="4" y="21"/>
                </a:lnTo>
                <a:lnTo>
                  <a:pt x="2" y="17"/>
                </a:lnTo>
                <a:lnTo>
                  <a:pt x="2" y="15"/>
                </a:lnTo>
                <a:lnTo>
                  <a:pt x="0" y="11"/>
                </a:lnTo>
                <a:lnTo>
                  <a:pt x="2" y="9"/>
                </a:lnTo>
                <a:lnTo>
                  <a:pt x="2" y="5"/>
                </a:lnTo>
                <a:lnTo>
                  <a:pt x="4" y="3"/>
                </a:lnTo>
                <a:lnTo>
                  <a:pt x="6" y="2"/>
                </a:lnTo>
                <a:lnTo>
                  <a:pt x="10" y="2"/>
                </a:lnTo>
                <a:lnTo>
                  <a:pt x="13" y="0"/>
                </a:lnTo>
                <a:lnTo>
                  <a:pt x="17" y="0"/>
                </a:lnTo>
                <a:lnTo>
                  <a:pt x="23" y="0"/>
                </a:lnTo>
                <a:lnTo>
                  <a:pt x="29" y="0"/>
                </a:lnTo>
                <a:lnTo>
                  <a:pt x="36" y="2"/>
                </a:lnTo>
                <a:lnTo>
                  <a:pt x="48" y="5"/>
                </a:lnTo>
                <a:lnTo>
                  <a:pt x="57" y="11"/>
                </a:lnTo>
                <a:lnTo>
                  <a:pt x="69" y="17"/>
                </a:lnTo>
                <a:lnTo>
                  <a:pt x="78" y="26"/>
                </a:lnTo>
                <a:lnTo>
                  <a:pt x="78" y="2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17411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07540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07704" y="1275606"/>
            <a:ext cx="2497554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huǎng</a:t>
            </a:r>
            <a:endParaRPr lang="zh-CN" altLang="en-US" sz="50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716016" y="1904736"/>
            <a:ext cx="2772323" cy="540060"/>
          </a:xfrm>
          <a:prstGeom prst="borderCallout2">
            <a:avLst>
              <a:gd name="adj1" fmla="val 53586"/>
              <a:gd name="adj2" fmla="val -3393"/>
              <a:gd name="adj3" fmla="val 58044"/>
              <a:gd name="adj4" fmla="val -16352"/>
              <a:gd name="adj5" fmla="val 201730"/>
              <a:gd name="adj6" fmla="val -43606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不要多写“点”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Freeform 121"/>
          <p:cNvSpPr/>
          <p:nvPr/>
        </p:nvSpPr>
        <p:spPr bwMode="auto">
          <a:xfrm>
            <a:off x="2818340" y="2931790"/>
            <a:ext cx="460608" cy="175559"/>
          </a:xfrm>
          <a:custGeom>
            <a:avLst/>
            <a:gdLst>
              <a:gd name="T0" fmla="*/ 83 w 489"/>
              <a:gd name="T1" fmla="*/ 12 h 188"/>
              <a:gd name="T2" fmla="*/ 81 w 489"/>
              <a:gd name="T3" fmla="*/ 44 h 188"/>
              <a:gd name="T4" fmla="*/ 83 w 489"/>
              <a:gd name="T5" fmla="*/ 71 h 188"/>
              <a:gd name="T6" fmla="*/ 83 w 489"/>
              <a:gd name="T7" fmla="*/ 92 h 188"/>
              <a:gd name="T8" fmla="*/ 86 w 489"/>
              <a:gd name="T9" fmla="*/ 105 h 188"/>
              <a:gd name="T10" fmla="*/ 88 w 489"/>
              <a:gd name="T11" fmla="*/ 111 h 188"/>
              <a:gd name="T12" fmla="*/ 96 w 489"/>
              <a:gd name="T13" fmla="*/ 113 h 188"/>
              <a:gd name="T14" fmla="*/ 109 w 489"/>
              <a:gd name="T15" fmla="*/ 115 h 188"/>
              <a:gd name="T16" fmla="*/ 130 w 489"/>
              <a:gd name="T17" fmla="*/ 113 h 188"/>
              <a:gd name="T18" fmla="*/ 159 w 489"/>
              <a:gd name="T19" fmla="*/ 109 h 188"/>
              <a:gd name="T20" fmla="*/ 196 w 489"/>
              <a:gd name="T21" fmla="*/ 104 h 188"/>
              <a:gd name="T22" fmla="*/ 238 w 489"/>
              <a:gd name="T23" fmla="*/ 96 h 188"/>
              <a:gd name="T24" fmla="*/ 276 w 489"/>
              <a:gd name="T25" fmla="*/ 88 h 188"/>
              <a:gd name="T26" fmla="*/ 309 w 489"/>
              <a:gd name="T27" fmla="*/ 82 h 188"/>
              <a:gd name="T28" fmla="*/ 337 w 489"/>
              <a:gd name="T29" fmla="*/ 75 h 188"/>
              <a:gd name="T30" fmla="*/ 360 w 489"/>
              <a:gd name="T31" fmla="*/ 69 h 188"/>
              <a:gd name="T32" fmla="*/ 391 w 489"/>
              <a:gd name="T33" fmla="*/ 61 h 188"/>
              <a:gd name="T34" fmla="*/ 414 w 489"/>
              <a:gd name="T35" fmla="*/ 59 h 188"/>
              <a:gd name="T36" fmla="*/ 433 w 489"/>
              <a:gd name="T37" fmla="*/ 61 h 188"/>
              <a:gd name="T38" fmla="*/ 458 w 489"/>
              <a:gd name="T39" fmla="*/ 75 h 188"/>
              <a:gd name="T40" fmla="*/ 473 w 489"/>
              <a:gd name="T41" fmla="*/ 84 h 188"/>
              <a:gd name="T42" fmla="*/ 485 w 489"/>
              <a:gd name="T43" fmla="*/ 96 h 188"/>
              <a:gd name="T44" fmla="*/ 489 w 489"/>
              <a:gd name="T45" fmla="*/ 104 h 188"/>
              <a:gd name="T46" fmla="*/ 485 w 489"/>
              <a:gd name="T47" fmla="*/ 113 h 188"/>
              <a:gd name="T48" fmla="*/ 470 w 489"/>
              <a:gd name="T49" fmla="*/ 119 h 188"/>
              <a:gd name="T50" fmla="*/ 439 w 489"/>
              <a:gd name="T51" fmla="*/ 121 h 188"/>
              <a:gd name="T52" fmla="*/ 349 w 489"/>
              <a:gd name="T53" fmla="*/ 123 h 188"/>
              <a:gd name="T54" fmla="*/ 299 w 489"/>
              <a:gd name="T55" fmla="*/ 128 h 188"/>
              <a:gd name="T56" fmla="*/ 209 w 489"/>
              <a:gd name="T57" fmla="*/ 142 h 188"/>
              <a:gd name="T58" fmla="*/ 142 w 489"/>
              <a:gd name="T59" fmla="*/ 155 h 188"/>
              <a:gd name="T60" fmla="*/ 104 w 489"/>
              <a:gd name="T61" fmla="*/ 165 h 188"/>
              <a:gd name="T62" fmla="*/ 79 w 489"/>
              <a:gd name="T63" fmla="*/ 173 h 188"/>
              <a:gd name="T64" fmla="*/ 46 w 489"/>
              <a:gd name="T65" fmla="*/ 186 h 188"/>
              <a:gd name="T66" fmla="*/ 33 w 489"/>
              <a:gd name="T67" fmla="*/ 188 h 188"/>
              <a:gd name="T68" fmla="*/ 19 w 489"/>
              <a:gd name="T69" fmla="*/ 184 h 188"/>
              <a:gd name="T70" fmla="*/ 10 w 489"/>
              <a:gd name="T71" fmla="*/ 169 h 188"/>
              <a:gd name="T72" fmla="*/ 2 w 489"/>
              <a:gd name="T73" fmla="*/ 151 h 188"/>
              <a:gd name="T74" fmla="*/ 2 w 489"/>
              <a:gd name="T75" fmla="*/ 134 h 188"/>
              <a:gd name="T76" fmla="*/ 12 w 489"/>
              <a:gd name="T77" fmla="*/ 121 h 188"/>
              <a:gd name="T78" fmla="*/ 17 w 489"/>
              <a:gd name="T79" fmla="*/ 113 h 188"/>
              <a:gd name="T80" fmla="*/ 21 w 489"/>
              <a:gd name="T81" fmla="*/ 98 h 188"/>
              <a:gd name="T82" fmla="*/ 25 w 489"/>
              <a:gd name="T83" fmla="*/ 75 h 188"/>
              <a:gd name="T84" fmla="*/ 27 w 489"/>
              <a:gd name="T85" fmla="*/ 48 h 188"/>
              <a:gd name="T86" fmla="*/ 27 w 489"/>
              <a:gd name="T87" fmla="*/ 1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9" h="188">
                <a:moveTo>
                  <a:pt x="27" y="0"/>
                </a:moveTo>
                <a:lnTo>
                  <a:pt x="83" y="0"/>
                </a:lnTo>
                <a:lnTo>
                  <a:pt x="83" y="12"/>
                </a:lnTo>
                <a:lnTo>
                  <a:pt x="83" y="23"/>
                </a:lnTo>
                <a:lnTo>
                  <a:pt x="83" y="35"/>
                </a:lnTo>
                <a:lnTo>
                  <a:pt x="81" y="44"/>
                </a:lnTo>
                <a:lnTo>
                  <a:pt x="81" y="54"/>
                </a:lnTo>
                <a:lnTo>
                  <a:pt x="81" y="63"/>
                </a:lnTo>
                <a:lnTo>
                  <a:pt x="83" y="71"/>
                </a:lnTo>
                <a:lnTo>
                  <a:pt x="83" y="79"/>
                </a:lnTo>
                <a:lnTo>
                  <a:pt x="83" y="84"/>
                </a:lnTo>
                <a:lnTo>
                  <a:pt x="83" y="92"/>
                </a:lnTo>
                <a:lnTo>
                  <a:pt x="84" y="96"/>
                </a:lnTo>
                <a:lnTo>
                  <a:pt x="84" y="102"/>
                </a:lnTo>
                <a:lnTo>
                  <a:pt x="86" y="105"/>
                </a:lnTo>
                <a:lnTo>
                  <a:pt x="86" y="107"/>
                </a:lnTo>
                <a:lnTo>
                  <a:pt x="88" y="109"/>
                </a:lnTo>
                <a:lnTo>
                  <a:pt x="88" y="111"/>
                </a:lnTo>
                <a:lnTo>
                  <a:pt x="90" y="113"/>
                </a:lnTo>
                <a:lnTo>
                  <a:pt x="92" y="113"/>
                </a:lnTo>
                <a:lnTo>
                  <a:pt x="96" y="113"/>
                </a:lnTo>
                <a:lnTo>
                  <a:pt x="100" y="115"/>
                </a:lnTo>
                <a:lnTo>
                  <a:pt x="104" y="115"/>
                </a:lnTo>
                <a:lnTo>
                  <a:pt x="109" y="115"/>
                </a:lnTo>
                <a:lnTo>
                  <a:pt x="115" y="115"/>
                </a:lnTo>
                <a:lnTo>
                  <a:pt x="123" y="113"/>
                </a:lnTo>
                <a:lnTo>
                  <a:pt x="130" y="113"/>
                </a:lnTo>
                <a:lnTo>
                  <a:pt x="140" y="113"/>
                </a:lnTo>
                <a:lnTo>
                  <a:pt x="150" y="111"/>
                </a:lnTo>
                <a:lnTo>
                  <a:pt x="159" y="109"/>
                </a:lnTo>
                <a:lnTo>
                  <a:pt x="171" y="109"/>
                </a:lnTo>
                <a:lnTo>
                  <a:pt x="184" y="105"/>
                </a:lnTo>
                <a:lnTo>
                  <a:pt x="196" y="104"/>
                </a:lnTo>
                <a:lnTo>
                  <a:pt x="211" y="102"/>
                </a:lnTo>
                <a:lnTo>
                  <a:pt x="224" y="98"/>
                </a:lnTo>
                <a:lnTo>
                  <a:pt x="238" y="96"/>
                </a:lnTo>
                <a:lnTo>
                  <a:pt x="251" y="94"/>
                </a:lnTo>
                <a:lnTo>
                  <a:pt x="263" y="90"/>
                </a:lnTo>
                <a:lnTo>
                  <a:pt x="276" y="88"/>
                </a:lnTo>
                <a:lnTo>
                  <a:pt x="288" y="86"/>
                </a:lnTo>
                <a:lnTo>
                  <a:pt x="297" y="84"/>
                </a:lnTo>
                <a:lnTo>
                  <a:pt x="309" y="82"/>
                </a:lnTo>
                <a:lnTo>
                  <a:pt x="318" y="81"/>
                </a:lnTo>
                <a:lnTo>
                  <a:pt x="328" y="77"/>
                </a:lnTo>
                <a:lnTo>
                  <a:pt x="337" y="75"/>
                </a:lnTo>
                <a:lnTo>
                  <a:pt x="345" y="73"/>
                </a:lnTo>
                <a:lnTo>
                  <a:pt x="353" y="71"/>
                </a:lnTo>
                <a:lnTo>
                  <a:pt x="360" y="69"/>
                </a:lnTo>
                <a:lnTo>
                  <a:pt x="366" y="67"/>
                </a:lnTo>
                <a:lnTo>
                  <a:pt x="372" y="65"/>
                </a:lnTo>
                <a:lnTo>
                  <a:pt x="391" y="61"/>
                </a:lnTo>
                <a:lnTo>
                  <a:pt x="399" y="61"/>
                </a:lnTo>
                <a:lnTo>
                  <a:pt x="406" y="59"/>
                </a:lnTo>
                <a:lnTo>
                  <a:pt x="414" y="59"/>
                </a:lnTo>
                <a:lnTo>
                  <a:pt x="420" y="59"/>
                </a:lnTo>
                <a:lnTo>
                  <a:pt x="427" y="59"/>
                </a:lnTo>
                <a:lnTo>
                  <a:pt x="433" y="61"/>
                </a:lnTo>
                <a:lnTo>
                  <a:pt x="441" y="65"/>
                </a:lnTo>
                <a:lnTo>
                  <a:pt x="449" y="69"/>
                </a:lnTo>
                <a:lnTo>
                  <a:pt x="458" y="75"/>
                </a:lnTo>
                <a:lnTo>
                  <a:pt x="464" y="77"/>
                </a:lnTo>
                <a:lnTo>
                  <a:pt x="468" y="81"/>
                </a:lnTo>
                <a:lnTo>
                  <a:pt x="473" y="84"/>
                </a:lnTo>
                <a:lnTo>
                  <a:pt x="477" y="88"/>
                </a:lnTo>
                <a:lnTo>
                  <a:pt x="481" y="92"/>
                </a:lnTo>
                <a:lnTo>
                  <a:pt x="485" y="96"/>
                </a:lnTo>
                <a:lnTo>
                  <a:pt x="487" y="100"/>
                </a:lnTo>
                <a:lnTo>
                  <a:pt x="487" y="102"/>
                </a:lnTo>
                <a:lnTo>
                  <a:pt x="489" y="104"/>
                </a:lnTo>
                <a:lnTo>
                  <a:pt x="489" y="105"/>
                </a:lnTo>
                <a:lnTo>
                  <a:pt x="489" y="109"/>
                </a:lnTo>
                <a:lnTo>
                  <a:pt x="485" y="113"/>
                </a:lnTo>
                <a:lnTo>
                  <a:pt x="483" y="115"/>
                </a:lnTo>
                <a:lnTo>
                  <a:pt x="477" y="117"/>
                </a:lnTo>
                <a:lnTo>
                  <a:pt x="470" y="119"/>
                </a:lnTo>
                <a:lnTo>
                  <a:pt x="462" y="121"/>
                </a:lnTo>
                <a:lnTo>
                  <a:pt x="450" y="121"/>
                </a:lnTo>
                <a:lnTo>
                  <a:pt x="439" y="121"/>
                </a:lnTo>
                <a:lnTo>
                  <a:pt x="410" y="121"/>
                </a:lnTo>
                <a:lnTo>
                  <a:pt x="381" y="123"/>
                </a:lnTo>
                <a:lnTo>
                  <a:pt x="349" y="123"/>
                </a:lnTo>
                <a:lnTo>
                  <a:pt x="334" y="125"/>
                </a:lnTo>
                <a:lnTo>
                  <a:pt x="316" y="127"/>
                </a:lnTo>
                <a:lnTo>
                  <a:pt x="299" y="128"/>
                </a:lnTo>
                <a:lnTo>
                  <a:pt x="282" y="130"/>
                </a:lnTo>
                <a:lnTo>
                  <a:pt x="245" y="136"/>
                </a:lnTo>
                <a:lnTo>
                  <a:pt x="209" y="142"/>
                </a:lnTo>
                <a:lnTo>
                  <a:pt x="175" y="148"/>
                </a:lnTo>
                <a:lnTo>
                  <a:pt x="157" y="151"/>
                </a:lnTo>
                <a:lnTo>
                  <a:pt x="142" y="155"/>
                </a:lnTo>
                <a:lnTo>
                  <a:pt x="129" y="157"/>
                </a:lnTo>
                <a:lnTo>
                  <a:pt x="115" y="161"/>
                </a:lnTo>
                <a:lnTo>
                  <a:pt x="104" y="165"/>
                </a:lnTo>
                <a:lnTo>
                  <a:pt x="94" y="167"/>
                </a:lnTo>
                <a:lnTo>
                  <a:pt x="84" y="171"/>
                </a:lnTo>
                <a:lnTo>
                  <a:pt x="79" y="173"/>
                </a:lnTo>
                <a:lnTo>
                  <a:pt x="67" y="178"/>
                </a:lnTo>
                <a:lnTo>
                  <a:pt x="56" y="184"/>
                </a:lnTo>
                <a:lnTo>
                  <a:pt x="46" y="186"/>
                </a:lnTo>
                <a:lnTo>
                  <a:pt x="42" y="188"/>
                </a:lnTo>
                <a:lnTo>
                  <a:pt x="38" y="188"/>
                </a:lnTo>
                <a:lnTo>
                  <a:pt x="33" y="188"/>
                </a:lnTo>
                <a:lnTo>
                  <a:pt x="27" y="188"/>
                </a:lnTo>
                <a:lnTo>
                  <a:pt x="23" y="188"/>
                </a:lnTo>
                <a:lnTo>
                  <a:pt x="19" y="184"/>
                </a:lnTo>
                <a:lnTo>
                  <a:pt x="15" y="180"/>
                </a:lnTo>
                <a:lnTo>
                  <a:pt x="12" y="174"/>
                </a:lnTo>
                <a:lnTo>
                  <a:pt x="10" y="169"/>
                </a:lnTo>
                <a:lnTo>
                  <a:pt x="8" y="163"/>
                </a:lnTo>
                <a:lnTo>
                  <a:pt x="4" y="157"/>
                </a:lnTo>
                <a:lnTo>
                  <a:pt x="2" y="151"/>
                </a:lnTo>
                <a:lnTo>
                  <a:pt x="0" y="146"/>
                </a:lnTo>
                <a:lnTo>
                  <a:pt x="0" y="140"/>
                </a:lnTo>
                <a:lnTo>
                  <a:pt x="2" y="134"/>
                </a:lnTo>
                <a:lnTo>
                  <a:pt x="4" y="130"/>
                </a:lnTo>
                <a:lnTo>
                  <a:pt x="8" y="127"/>
                </a:lnTo>
                <a:lnTo>
                  <a:pt x="12" y="121"/>
                </a:lnTo>
                <a:lnTo>
                  <a:pt x="14" y="119"/>
                </a:lnTo>
                <a:lnTo>
                  <a:pt x="15" y="117"/>
                </a:lnTo>
                <a:lnTo>
                  <a:pt x="17" y="113"/>
                </a:lnTo>
                <a:lnTo>
                  <a:pt x="19" y="107"/>
                </a:lnTo>
                <a:lnTo>
                  <a:pt x="21" y="104"/>
                </a:lnTo>
                <a:lnTo>
                  <a:pt x="21" y="98"/>
                </a:lnTo>
                <a:lnTo>
                  <a:pt x="23" y="90"/>
                </a:lnTo>
                <a:lnTo>
                  <a:pt x="23" y="84"/>
                </a:lnTo>
                <a:lnTo>
                  <a:pt x="25" y="75"/>
                </a:lnTo>
                <a:lnTo>
                  <a:pt x="25" y="67"/>
                </a:lnTo>
                <a:lnTo>
                  <a:pt x="27" y="58"/>
                </a:lnTo>
                <a:lnTo>
                  <a:pt x="27" y="48"/>
                </a:lnTo>
                <a:lnTo>
                  <a:pt x="27" y="36"/>
                </a:lnTo>
                <a:lnTo>
                  <a:pt x="27" y="25"/>
                </a:lnTo>
                <a:lnTo>
                  <a:pt x="27" y="13"/>
                </a:lnTo>
                <a:lnTo>
                  <a:pt x="27" y="0"/>
                </a:lnTo>
                <a:lnTo>
                  <a:pt x="27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372452" y="2180332"/>
            <a:ext cx="2160240" cy="615132"/>
          </a:xfrm>
          <a:prstGeom prst="borderCallout2">
            <a:avLst>
              <a:gd name="adj1" fmla="val 20674"/>
              <a:gd name="adj2" fmla="val -2737"/>
              <a:gd name="adj3" fmla="val 22599"/>
              <a:gd name="adj4" fmla="val -11834"/>
              <a:gd name="adj5" fmla="val 116778"/>
              <a:gd name="adj6" fmla="val -48307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末笔是竖折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2145198" y="1182106"/>
            <a:ext cx="1454056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yán</a:t>
            </a:r>
            <a:endParaRPr lang="zh-CN" altLang="en-US" sz="50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Freeform 128"/>
          <p:cNvSpPr/>
          <p:nvPr/>
        </p:nvSpPr>
        <p:spPr bwMode="auto">
          <a:xfrm>
            <a:off x="2739005" y="2694276"/>
            <a:ext cx="550195" cy="394480"/>
          </a:xfrm>
          <a:custGeom>
            <a:avLst/>
            <a:gdLst>
              <a:gd name="T0" fmla="*/ 15 w 529"/>
              <a:gd name="T1" fmla="*/ 352 h 379"/>
              <a:gd name="T2" fmla="*/ 8 w 529"/>
              <a:gd name="T3" fmla="*/ 337 h 379"/>
              <a:gd name="T4" fmla="*/ 4 w 529"/>
              <a:gd name="T5" fmla="*/ 324 h 379"/>
              <a:gd name="T6" fmla="*/ 4 w 529"/>
              <a:gd name="T7" fmla="*/ 316 h 379"/>
              <a:gd name="T8" fmla="*/ 8 w 529"/>
              <a:gd name="T9" fmla="*/ 308 h 379"/>
              <a:gd name="T10" fmla="*/ 19 w 529"/>
              <a:gd name="T11" fmla="*/ 301 h 379"/>
              <a:gd name="T12" fmla="*/ 27 w 529"/>
              <a:gd name="T13" fmla="*/ 285 h 379"/>
              <a:gd name="T14" fmla="*/ 32 w 529"/>
              <a:gd name="T15" fmla="*/ 262 h 379"/>
              <a:gd name="T16" fmla="*/ 38 w 529"/>
              <a:gd name="T17" fmla="*/ 232 h 379"/>
              <a:gd name="T18" fmla="*/ 40 w 529"/>
              <a:gd name="T19" fmla="*/ 190 h 379"/>
              <a:gd name="T20" fmla="*/ 40 w 529"/>
              <a:gd name="T21" fmla="*/ 136 h 379"/>
              <a:gd name="T22" fmla="*/ 34 w 529"/>
              <a:gd name="T23" fmla="*/ 86 h 379"/>
              <a:gd name="T24" fmla="*/ 25 w 529"/>
              <a:gd name="T25" fmla="*/ 48 h 379"/>
              <a:gd name="T26" fmla="*/ 9 w 529"/>
              <a:gd name="T27" fmla="*/ 23 h 379"/>
              <a:gd name="T28" fmla="*/ 0 w 529"/>
              <a:gd name="T29" fmla="*/ 7 h 379"/>
              <a:gd name="T30" fmla="*/ 2 w 529"/>
              <a:gd name="T31" fmla="*/ 0 h 379"/>
              <a:gd name="T32" fmla="*/ 11 w 529"/>
              <a:gd name="T33" fmla="*/ 2 h 379"/>
              <a:gd name="T34" fmla="*/ 29 w 529"/>
              <a:gd name="T35" fmla="*/ 7 h 379"/>
              <a:gd name="T36" fmla="*/ 55 w 529"/>
              <a:gd name="T37" fmla="*/ 21 h 379"/>
              <a:gd name="T38" fmla="*/ 78 w 529"/>
              <a:gd name="T39" fmla="*/ 36 h 379"/>
              <a:gd name="T40" fmla="*/ 94 w 529"/>
              <a:gd name="T41" fmla="*/ 50 h 379"/>
              <a:gd name="T42" fmla="*/ 96 w 529"/>
              <a:gd name="T43" fmla="*/ 67 h 379"/>
              <a:gd name="T44" fmla="*/ 96 w 529"/>
              <a:gd name="T45" fmla="*/ 96 h 379"/>
              <a:gd name="T46" fmla="*/ 94 w 529"/>
              <a:gd name="T47" fmla="*/ 117 h 379"/>
              <a:gd name="T48" fmla="*/ 92 w 529"/>
              <a:gd name="T49" fmla="*/ 142 h 379"/>
              <a:gd name="T50" fmla="*/ 90 w 529"/>
              <a:gd name="T51" fmla="*/ 172 h 379"/>
              <a:gd name="T52" fmla="*/ 88 w 529"/>
              <a:gd name="T53" fmla="*/ 199 h 379"/>
              <a:gd name="T54" fmla="*/ 86 w 529"/>
              <a:gd name="T55" fmla="*/ 222 h 379"/>
              <a:gd name="T56" fmla="*/ 86 w 529"/>
              <a:gd name="T57" fmla="*/ 249 h 379"/>
              <a:gd name="T58" fmla="*/ 86 w 529"/>
              <a:gd name="T59" fmla="*/ 268 h 379"/>
              <a:gd name="T60" fmla="*/ 86 w 529"/>
              <a:gd name="T61" fmla="*/ 280 h 379"/>
              <a:gd name="T62" fmla="*/ 90 w 529"/>
              <a:gd name="T63" fmla="*/ 289 h 379"/>
              <a:gd name="T64" fmla="*/ 100 w 529"/>
              <a:gd name="T65" fmla="*/ 291 h 379"/>
              <a:gd name="T66" fmla="*/ 119 w 529"/>
              <a:gd name="T67" fmla="*/ 289 h 379"/>
              <a:gd name="T68" fmla="*/ 147 w 529"/>
              <a:gd name="T69" fmla="*/ 287 h 379"/>
              <a:gd name="T70" fmla="*/ 188 w 529"/>
              <a:gd name="T71" fmla="*/ 282 h 379"/>
              <a:gd name="T72" fmla="*/ 239 w 529"/>
              <a:gd name="T73" fmla="*/ 272 h 379"/>
              <a:gd name="T74" fmla="*/ 295 w 529"/>
              <a:gd name="T75" fmla="*/ 262 h 379"/>
              <a:gd name="T76" fmla="*/ 345 w 529"/>
              <a:gd name="T77" fmla="*/ 255 h 379"/>
              <a:gd name="T78" fmla="*/ 383 w 529"/>
              <a:gd name="T79" fmla="*/ 249 h 379"/>
              <a:gd name="T80" fmla="*/ 412 w 529"/>
              <a:gd name="T81" fmla="*/ 245 h 379"/>
              <a:gd name="T82" fmla="*/ 433 w 529"/>
              <a:gd name="T83" fmla="*/ 243 h 379"/>
              <a:gd name="T84" fmla="*/ 452 w 529"/>
              <a:gd name="T85" fmla="*/ 243 h 379"/>
              <a:gd name="T86" fmla="*/ 491 w 529"/>
              <a:gd name="T87" fmla="*/ 253 h 379"/>
              <a:gd name="T88" fmla="*/ 517 w 529"/>
              <a:gd name="T89" fmla="*/ 272 h 379"/>
              <a:gd name="T90" fmla="*/ 527 w 529"/>
              <a:gd name="T91" fmla="*/ 283 h 379"/>
              <a:gd name="T92" fmla="*/ 529 w 529"/>
              <a:gd name="T93" fmla="*/ 293 h 379"/>
              <a:gd name="T94" fmla="*/ 521 w 529"/>
              <a:gd name="T95" fmla="*/ 301 h 379"/>
              <a:gd name="T96" fmla="*/ 508 w 529"/>
              <a:gd name="T97" fmla="*/ 305 h 379"/>
              <a:gd name="T98" fmla="*/ 494 w 529"/>
              <a:gd name="T99" fmla="*/ 306 h 379"/>
              <a:gd name="T100" fmla="*/ 473 w 529"/>
              <a:gd name="T101" fmla="*/ 308 h 379"/>
              <a:gd name="T102" fmla="*/ 446 w 529"/>
              <a:gd name="T103" fmla="*/ 310 h 379"/>
              <a:gd name="T104" fmla="*/ 412 w 529"/>
              <a:gd name="T105" fmla="*/ 312 h 379"/>
              <a:gd name="T106" fmla="*/ 370 w 529"/>
              <a:gd name="T107" fmla="*/ 314 h 379"/>
              <a:gd name="T108" fmla="*/ 282 w 529"/>
              <a:gd name="T109" fmla="*/ 320 h 379"/>
              <a:gd name="T110" fmla="*/ 207 w 529"/>
              <a:gd name="T111" fmla="*/ 329 h 379"/>
              <a:gd name="T112" fmla="*/ 149 w 529"/>
              <a:gd name="T113" fmla="*/ 345 h 379"/>
              <a:gd name="T114" fmla="*/ 105 w 529"/>
              <a:gd name="T115" fmla="*/ 360 h 379"/>
              <a:gd name="T116" fmla="*/ 77 w 529"/>
              <a:gd name="T117" fmla="*/ 372 h 379"/>
              <a:gd name="T118" fmla="*/ 59 w 529"/>
              <a:gd name="T119" fmla="*/ 379 h 379"/>
              <a:gd name="T120" fmla="*/ 42 w 529"/>
              <a:gd name="T121" fmla="*/ 377 h 379"/>
              <a:gd name="T122" fmla="*/ 25 w 529"/>
              <a:gd name="T123" fmla="*/ 364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9" h="379">
                <a:moveTo>
                  <a:pt x="25" y="364"/>
                </a:moveTo>
                <a:lnTo>
                  <a:pt x="19" y="358"/>
                </a:lnTo>
                <a:lnTo>
                  <a:pt x="15" y="352"/>
                </a:lnTo>
                <a:lnTo>
                  <a:pt x="11" y="349"/>
                </a:lnTo>
                <a:lnTo>
                  <a:pt x="9" y="343"/>
                </a:lnTo>
                <a:lnTo>
                  <a:pt x="8" y="337"/>
                </a:lnTo>
                <a:lnTo>
                  <a:pt x="6" y="333"/>
                </a:lnTo>
                <a:lnTo>
                  <a:pt x="6" y="328"/>
                </a:lnTo>
                <a:lnTo>
                  <a:pt x="4" y="324"/>
                </a:lnTo>
                <a:lnTo>
                  <a:pt x="4" y="322"/>
                </a:lnTo>
                <a:lnTo>
                  <a:pt x="2" y="320"/>
                </a:lnTo>
                <a:lnTo>
                  <a:pt x="4" y="316"/>
                </a:lnTo>
                <a:lnTo>
                  <a:pt x="4" y="314"/>
                </a:lnTo>
                <a:lnTo>
                  <a:pt x="6" y="310"/>
                </a:lnTo>
                <a:lnTo>
                  <a:pt x="8" y="308"/>
                </a:lnTo>
                <a:lnTo>
                  <a:pt x="11" y="306"/>
                </a:lnTo>
                <a:lnTo>
                  <a:pt x="15" y="305"/>
                </a:lnTo>
                <a:lnTo>
                  <a:pt x="19" y="301"/>
                </a:lnTo>
                <a:lnTo>
                  <a:pt x="21" y="297"/>
                </a:lnTo>
                <a:lnTo>
                  <a:pt x="25" y="293"/>
                </a:lnTo>
                <a:lnTo>
                  <a:pt x="27" y="285"/>
                </a:lnTo>
                <a:lnTo>
                  <a:pt x="29" y="280"/>
                </a:lnTo>
                <a:lnTo>
                  <a:pt x="31" y="272"/>
                </a:lnTo>
                <a:lnTo>
                  <a:pt x="32" y="262"/>
                </a:lnTo>
                <a:lnTo>
                  <a:pt x="34" y="253"/>
                </a:lnTo>
                <a:lnTo>
                  <a:pt x="36" y="243"/>
                </a:lnTo>
                <a:lnTo>
                  <a:pt x="38" y="232"/>
                </a:lnTo>
                <a:lnTo>
                  <a:pt x="38" y="218"/>
                </a:lnTo>
                <a:lnTo>
                  <a:pt x="40" y="205"/>
                </a:lnTo>
                <a:lnTo>
                  <a:pt x="40" y="190"/>
                </a:lnTo>
                <a:lnTo>
                  <a:pt x="40" y="172"/>
                </a:lnTo>
                <a:lnTo>
                  <a:pt x="40" y="155"/>
                </a:lnTo>
                <a:lnTo>
                  <a:pt x="40" y="136"/>
                </a:lnTo>
                <a:lnTo>
                  <a:pt x="38" y="119"/>
                </a:lnTo>
                <a:lnTo>
                  <a:pt x="36" y="101"/>
                </a:lnTo>
                <a:lnTo>
                  <a:pt x="34" y="86"/>
                </a:lnTo>
                <a:lnTo>
                  <a:pt x="31" y="73"/>
                </a:lnTo>
                <a:lnTo>
                  <a:pt x="29" y="59"/>
                </a:lnTo>
                <a:lnTo>
                  <a:pt x="25" y="48"/>
                </a:lnTo>
                <a:lnTo>
                  <a:pt x="19" y="38"/>
                </a:lnTo>
                <a:lnTo>
                  <a:pt x="15" y="30"/>
                </a:lnTo>
                <a:lnTo>
                  <a:pt x="9" y="23"/>
                </a:lnTo>
                <a:lnTo>
                  <a:pt x="6" y="17"/>
                </a:lnTo>
                <a:lnTo>
                  <a:pt x="2" y="11"/>
                </a:lnTo>
                <a:lnTo>
                  <a:pt x="0" y="7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8" y="0"/>
                </a:lnTo>
                <a:lnTo>
                  <a:pt x="11" y="2"/>
                </a:lnTo>
                <a:lnTo>
                  <a:pt x="17" y="2"/>
                </a:lnTo>
                <a:lnTo>
                  <a:pt x="23" y="4"/>
                </a:lnTo>
                <a:lnTo>
                  <a:pt x="29" y="7"/>
                </a:lnTo>
                <a:lnTo>
                  <a:pt x="38" y="11"/>
                </a:lnTo>
                <a:lnTo>
                  <a:pt x="46" y="15"/>
                </a:lnTo>
                <a:lnTo>
                  <a:pt x="55" y="21"/>
                </a:lnTo>
                <a:lnTo>
                  <a:pt x="65" y="25"/>
                </a:lnTo>
                <a:lnTo>
                  <a:pt x="73" y="30"/>
                </a:lnTo>
                <a:lnTo>
                  <a:pt x="78" y="36"/>
                </a:lnTo>
                <a:lnTo>
                  <a:pt x="84" y="40"/>
                </a:lnTo>
                <a:lnTo>
                  <a:pt x="90" y="46"/>
                </a:lnTo>
                <a:lnTo>
                  <a:pt x="94" y="50"/>
                </a:lnTo>
                <a:lnTo>
                  <a:pt x="96" y="55"/>
                </a:lnTo>
                <a:lnTo>
                  <a:pt x="96" y="61"/>
                </a:lnTo>
                <a:lnTo>
                  <a:pt x="96" y="67"/>
                </a:lnTo>
                <a:lnTo>
                  <a:pt x="96" y="75"/>
                </a:lnTo>
                <a:lnTo>
                  <a:pt x="96" y="84"/>
                </a:lnTo>
                <a:lnTo>
                  <a:pt x="96" y="96"/>
                </a:lnTo>
                <a:lnTo>
                  <a:pt x="96" y="103"/>
                </a:lnTo>
                <a:lnTo>
                  <a:pt x="94" y="109"/>
                </a:lnTo>
                <a:lnTo>
                  <a:pt x="94" y="117"/>
                </a:lnTo>
                <a:lnTo>
                  <a:pt x="94" y="124"/>
                </a:lnTo>
                <a:lnTo>
                  <a:pt x="94" y="134"/>
                </a:lnTo>
                <a:lnTo>
                  <a:pt x="92" y="142"/>
                </a:lnTo>
                <a:lnTo>
                  <a:pt x="92" y="151"/>
                </a:lnTo>
                <a:lnTo>
                  <a:pt x="90" y="163"/>
                </a:lnTo>
                <a:lnTo>
                  <a:pt x="90" y="172"/>
                </a:lnTo>
                <a:lnTo>
                  <a:pt x="90" y="182"/>
                </a:lnTo>
                <a:lnTo>
                  <a:pt x="88" y="191"/>
                </a:lnTo>
                <a:lnTo>
                  <a:pt x="88" y="199"/>
                </a:lnTo>
                <a:lnTo>
                  <a:pt x="88" y="207"/>
                </a:lnTo>
                <a:lnTo>
                  <a:pt x="86" y="214"/>
                </a:lnTo>
                <a:lnTo>
                  <a:pt x="86" y="222"/>
                </a:lnTo>
                <a:lnTo>
                  <a:pt x="86" y="228"/>
                </a:lnTo>
                <a:lnTo>
                  <a:pt x="86" y="239"/>
                </a:lnTo>
                <a:lnTo>
                  <a:pt x="86" y="249"/>
                </a:lnTo>
                <a:lnTo>
                  <a:pt x="86" y="257"/>
                </a:lnTo>
                <a:lnTo>
                  <a:pt x="86" y="262"/>
                </a:lnTo>
                <a:lnTo>
                  <a:pt x="86" y="268"/>
                </a:lnTo>
                <a:lnTo>
                  <a:pt x="86" y="274"/>
                </a:lnTo>
                <a:lnTo>
                  <a:pt x="86" y="276"/>
                </a:lnTo>
                <a:lnTo>
                  <a:pt x="86" y="280"/>
                </a:lnTo>
                <a:lnTo>
                  <a:pt x="88" y="285"/>
                </a:lnTo>
                <a:lnTo>
                  <a:pt x="90" y="287"/>
                </a:lnTo>
                <a:lnTo>
                  <a:pt x="90" y="289"/>
                </a:lnTo>
                <a:lnTo>
                  <a:pt x="92" y="289"/>
                </a:lnTo>
                <a:lnTo>
                  <a:pt x="96" y="289"/>
                </a:lnTo>
                <a:lnTo>
                  <a:pt x="100" y="291"/>
                </a:lnTo>
                <a:lnTo>
                  <a:pt x="103" y="291"/>
                </a:lnTo>
                <a:lnTo>
                  <a:pt x="111" y="291"/>
                </a:lnTo>
                <a:lnTo>
                  <a:pt x="119" y="289"/>
                </a:lnTo>
                <a:lnTo>
                  <a:pt x="126" y="289"/>
                </a:lnTo>
                <a:lnTo>
                  <a:pt x="136" y="287"/>
                </a:lnTo>
                <a:lnTo>
                  <a:pt x="147" y="287"/>
                </a:lnTo>
                <a:lnTo>
                  <a:pt x="159" y="285"/>
                </a:lnTo>
                <a:lnTo>
                  <a:pt x="172" y="283"/>
                </a:lnTo>
                <a:lnTo>
                  <a:pt x="188" y="282"/>
                </a:lnTo>
                <a:lnTo>
                  <a:pt x="203" y="278"/>
                </a:lnTo>
                <a:lnTo>
                  <a:pt x="220" y="276"/>
                </a:lnTo>
                <a:lnTo>
                  <a:pt x="239" y="272"/>
                </a:lnTo>
                <a:lnTo>
                  <a:pt x="259" y="268"/>
                </a:lnTo>
                <a:lnTo>
                  <a:pt x="278" y="266"/>
                </a:lnTo>
                <a:lnTo>
                  <a:pt x="295" y="262"/>
                </a:lnTo>
                <a:lnTo>
                  <a:pt x="312" y="260"/>
                </a:lnTo>
                <a:lnTo>
                  <a:pt x="330" y="259"/>
                </a:lnTo>
                <a:lnTo>
                  <a:pt x="345" y="255"/>
                </a:lnTo>
                <a:lnTo>
                  <a:pt x="358" y="253"/>
                </a:lnTo>
                <a:lnTo>
                  <a:pt x="372" y="251"/>
                </a:lnTo>
                <a:lnTo>
                  <a:pt x="383" y="249"/>
                </a:lnTo>
                <a:lnTo>
                  <a:pt x="395" y="249"/>
                </a:lnTo>
                <a:lnTo>
                  <a:pt x="404" y="247"/>
                </a:lnTo>
                <a:lnTo>
                  <a:pt x="412" y="245"/>
                </a:lnTo>
                <a:lnTo>
                  <a:pt x="420" y="245"/>
                </a:lnTo>
                <a:lnTo>
                  <a:pt x="427" y="243"/>
                </a:lnTo>
                <a:lnTo>
                  <a:pt x="433" y="243"/>
                </a:lnTo>
                <a:lnTo>
                  <a:pt x="437" y="243"/>
                </a:lnTo>
                <a:lnTo>
                  <a:pt x="441" y="243"/>
                </a:lnTo>
                <a:lnTo>
                  <a:pt x="452" y="243"/>
                </a:lnTo>
                <a:lnTo>
                  <a:pt x="464" y="247"/>
                </a:lnTo>
                <a:lnTo>
                  <a:pt x="477" y="249"/>
                </a:lnTo>
                <a:lnTo>
                  <a:pt x="491" y="253"/>
                </a:lnTo>
                <a:lnTo>
                  <a:pt x="502" y="260"/>
                </a:lnTo>
                <a:lnTo>
                  <a:pt x="514" y="268"/>
                </a:lnTo>
                <a:lnTo>
                  <a:pt x="517" y="272"/>
                </a:lnTo>
                <a:lnTo>
                  <a:pt x="521" y="276"/>
                </a:lnTo>
                <a:lnTo>
                  <a:pt x="525" y="280"/>
                </a:lnTo>
                <a:lnTo>
                  <a:pt x="527" y="283"/>
                </a:lnTo>
                <a:lnTo>
                  <a:pt x="529" y="287"/>
                </a:lnTo>
                <a:lnTo>
                  <a:pt x="529" y="291"/>
                </a:lnTo>
                <a:lnTo>
                  <a:pt x="529" y="293"/>
                </a:lnTo>
                <a:lnTo>
                  <a:pt x="527" y="295"/>
                </a:lnTo>
                <a:lnTo>
                  <a:pt x="525" y="297"/>
                </a:lnTo>
                <a:lnTo>
                  <a:pt x="521" y="301"/>
                </a:lnTo>
                <a:lnTo>
                  <a:pt x="517" y="303"/>
                </a:lnTo>
                <a:lnTo>
                  <a:pt x="512" y="305"/>
                </a:lnTo>
                <a:lnTo>
                  <a:pt x="508" y="305"/>
                </a:lnTo>
                <a:lnTo>
                  <a:pt x="504" y="306"/>
                </a:lnTo>
                <a:lnTo>
                  <a:pt x="500" y="306"/>
                </a:lnTo>
                <a:lnTo>
                  <a:pt x="494" y="306"/>
                </a:lnTo>
                <a:lnTo>
                  <a:pt x="489" y="308"/>
                </a:lnTo>
                <a:lnTo>
                  <a:pt x="481" y="308"/>
                </a:lnTo>
                <a:lnTo>
                  <a:pt x="473" y="308"/>
                </a:lnTo>
                <a:lnTo>
                  <a:pt x="466" y="308"/>
                </a:lnTo>
                <a:lnTo>
                  <a:pt x="456" y="310"/>
                </a:lnTo>
                <a:lnTo>
                  <a:pt x="446" y="310"/>
                </a:lnTo>
                <a:lnTo>
                  <a:pt x="435" y="310"/>
                </a:lnTo>
                <a:lnTo>
                  <a:pt x="423" y="310"/>
                </a:lnTo>
                <a:lnTo>
                  <a:pt x="412" y="312"/>
                </a:lnTo>
                <a:lnTo>
                  <a:pt x="399" y="312"/>
                </a:lnTo>
                <a:lnTo>
                  <a:pt x="385" y="312"/>
                </a:lnTo>
                <a:lnTo>
                  <a:pt x="370" y="314"/>
                </a:lnTo>
                <a:lnTo>
                  <a:pt x="339" y="316"/>
                </a:lnTo>
                <a:lnTo>
                  <a:pt x="308" y="318"/>
                </a:lnTo>
                <a:lnTo>
                  <a:pt x="282" y="320"/>
                </a:lnTo>
                <a:lnTo>
                  <a:pt x="255" y="324"/>
                </a:lnTo>
                <a:lnTo>
                  <a:pt x="230" y="326"/>
                </a:lnTo>
                <a:lnTo>
                  <a:pt x="207" y="329"/>
                </a:lnTo>
                <a:lnTo>
                  <a:pt x="186" y="333"/>
                </a:lnTo>
                <a:lnTo>
                  <a:pt x="167" y="339"/>
                </a:lnTo>
                <a:lnTo>
                  <a:pt x="149" y="345"/>
                </a:lnTo>
                <a:lnTo>
                  <a:pt x="132" y="351"/>
                </a:lnTo>
                <a:lnTo>
                  <a:pt x="119" y="356"/>
                </a:lnTo>
                <a:lnTo>
                  <a:pt x="105" y="360"/>
                </a:lnTo>
                <a:lnTo>
                  <a:pt x="94" y="366"/>
                </a:lnTo>
                <a:lnTo>
                  <a:pt x="84" y="370"/>
                </a:lnTo>
                <a:lnTo>
                  <a:pt x="77" y="372"/>
                </a:lnTo>
                <a:lnTo>
                  <a:pt x="71" y="375"/>
                </a:lnTo>
                <a:lnTo>
                  <a:pt x="65" y="377"/>
                </a:lnTo>
                <a:lnTo>
                  <a:pt x="59" y="379"/>
                </a:lnTo>
                <a:lnTo>
                  <a:pt x="54" y="379"/>
                </a:lnTo>
                <a:lnTo>
                  <a:pt x="48" y="379"/>
                </a:lnTo>
                <a:lnTo>
                  <a:pt x="42" y="377"/>
                </a:lnTo>
                <a:lnTo>
                  <a:pt x="36" y="374"/>
                </a:lnTo>
                <a:lnTo>
                  <a:pt x="31" y="370"/>
                </a:lnTo>
                <a:lnTo>
                  <a:pt x="25" y="364"/>
                </a:lnTo>
                <a:lnTo>
                  <a:pt x="25" y="36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483518"/>
            <a:ext cx="222922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600" y="1923678"/>
            <a:ext cx="7389231" cy="18774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读了课文，了解了课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要内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习了复述课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习了本课的生字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4" name="矩形 20"/>
          <p:cNvSpPr/>
          <p:nvPr/>
        </p:nvSpPr>
        <p:spPr>
          <a:xfrm>
            <a:off x="1517575" y="2082992"/>
            <a:ext cx="557470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猎人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海力布救了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谁？（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龙王的女儿　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河神的女儿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阿拉丁的女儿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82758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3095" y="1995686"/>
            <a:ext cx="655320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5487" y="1240414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2331" y="1275606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ym typeface="+mn-ea"/>
              </a:rPr>
              <a:t>救白蛇得到宝石</a:t>
            </a:r>
            <a:endParaRPr lang="zh-CN" altLang="en-US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0598" y="1301761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ym typeface="+mn-ea"/>
              </a:rPr>
              <a:t>救乡亲变作石头</a:t>
            </a:r>
            <a:endParaRPr lang="zh-CN" altLang="en-US" dirty="0"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9676" y1="90078" x2="89676" y2="90078"/>
                        <a14:foregroundMark x1="84218" y1="90661" x2="84218" y2="90661"/>
                        <a14:foregroundMark x1="79499" y1="91245" x2="79499" y2="91245"/>
                        <a14:foregroundMark x1="76106" y1="90661" x2="76106" y2="90661"/>
                        <a14:foregroundMark x1="74041" y1="88327" x2="74041" y2="88327"/>
                        <a14:foregroundMark x1="71091" y1="86187" x2="71091" y2="86187"/>
                        <a14:foregroundMark x1="69912" y1="85603" x2="69912" y2="85603"/>
                        <a14:foregroundMark x1="70649" y1="42607" x2="70649" y2="42607"/>
                        <a14:foregroundMark x1="86726" y1="60895" x2="86726" y2="60895"/>
                        <a14:foregroundMark x1="76549" y1="34047" x2="76549" y2="34047"/>
                        <a14:foregroundMark x1="76549" y1="26654" x2="76549" y2="26654"/>
                        <a14:backgroundMark x1="61357" y1="62062" x2="61357" y2="62062"/>
                        <a14:backgroundMark x1="60619" y1="53502" x2="60619" y2="53502"/>
                        <a14:backgroundMark x1="61357" y1="49416" x2="61357" y2="49416"/>
                        <a14:backgroundMark x1="65634" y1="54669" x2="65634" y2="54669"/>
                        <a14:backgroundMark x1="95575" y1="40856" x2="95575" y2="40856"/>
                        <a14:backgroundMark x1="97198" y1="51167" x2="97198" y2="51167"/>
                        <a14:backgroundMark x1="53392" y1="56420" x2="53392" y2="56420"/>
                        <a14:backgroundMark x1="52065" y1="56420" x2="52065" y2="56420"/>
                        <a14:backgroundMark x1="47050" y1="52335" x2="47050" y2="52335"/>
                        <a14:backgroundMark x1="1475" y1="47860" x2="1475" y2="47860"/>
                        <a14:backgroundMark x1="3245" y1="59728" x2="3245" y2="59728"/>
                        <a14:backgroundMark x1="92183" y1="63230" x2="92183" y2="63230"/>
                        <a14:backgroundMark x1="23009" y1="85603" x2="23009" y2="85603"/>
                        <a14:backgroundMark x1="63864" y1="72374" x2="63864" y2="72374"/>
                        <a14:backgroundMark x1="67257" y1="57004" x2="67257" y2="570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861" y="2246805"/>
            <a:ext cx="2520280" cy="185892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853771" y="2360052"/>
            <a:ext cx="3430197" cy="1819803"/>
            <a:chOff x="565738" y="2693937"/>
            <a:chExt cx="3430197" cy="18198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395" b="100000" l="0" r="966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2998">
              <a:off x="1947665" y="3023881"/>
              <a:ext cx="538542" cy="482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601">
                          <a14:foregroundMark x1="59441" y1="7859" x2="59441" y2="7859"/>
                          <a14:foregroundMark x1="59091" y1="41192" x2="59091" y2="41192"/>
                          <a14:foregroundMark x1="49650" y1="40921" x2="49650" y2="40921"/>
                          <a14:foregroundMark x1="73427" y1="41463" x2="73427" y2="41463"/>
                          <a14:foregroundMark x1="75524" y1="58808" x2="75524" y2="58808"/>
                          <a14:foregroundMark x1="58392" y1="68022" x2="58392" y2="68022"/>
                          <a14:foregroundMark x1="61888" y1="73984" x2="61888" y2="73984"/>
                          <a14:foregroundMark x1="38112" y1="56640" x2="38112" y2="56640"/>
                          <a14:foregroundMark x1="69580" y1="77236" x2="69580" y2="772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738" y="2693937"/>
              <a:ext cx="1337546" cy="1725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388" b="94698" l="232" r="95360">
                          <a14:foregroundMark x1="31555" y1="40219" x2="31555" y2="40219"/>
                          <a14:foregroundMark x1="31323" y1="43327" x2="31323" y2="43327"/>
                          <a14:foregroundMark x1="28770" y1="44059" x2="28770" y2="44059"/>
                          <a14:foregroundMark x1="28770" y1="44059" x2="28770" y2="44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050" y="2693937"/>
              <a:ext cx="1433885" cy="1819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167"/>
          <p:cNvSpPr>
            <a:spLocks noChangeArrowheads="1"/>
          </p:cNvSpPr>
          <p:nvPr/>
        </p:nvSpPr>
        <p:spPr bwMode="auto">
          <a:xfrm>
            <a:off x="420713" y="2050851"/>
            <a:ext cx="8279904" cy="1464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誓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(s</a:t>
            </a:r>
            <a:r>
              <a:rPr lang="en-US" altLang="zh-CN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hì</a:t>
            </a:r>
            <a:r>
              <a:rPr lang="zh-CN" altLang="en-US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chóu</a:t>
            </a:r>
            <a:r>
              <a:rPr lang="zh-CN" altLang="en-US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yǒu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    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牺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牲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x</a:t>
            </a:r>
            <a:r>
              <a:rPr lang="en-US" altLang="zh-CN" sz="2800" b="1" dirty="0" err="1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ī</a:t>
            </a:r>
            <a:r>
              <a:rPr lang="zh-CN" altLang="en-US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　</a:t>
            </a:r>
            <a:r>
              <a:rPr lang="zh-CN" altLang="en-US" sz="2800" b="1" dirty="0" smtClean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qī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嘱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咐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shǔ</a:t>
            </a:r>
            <a:r>
              <a:rPr lang="zh-CN" altLang="en-US" sz="2800" b="1" dirty="0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　</a:t>
            </a:r>
            <a:r>
              <a:rPr lang="en-US" altLang="zh-CN" sz="2800" b="1" dirty="0" err="1">
                <a:solidFill>
                  <a:srgbClr val="000000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zhǔ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54450" y="240857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154450" y="312865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054067" y="312865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00192" y="2355726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5191" y="635943"/>
            <a:ext cx="74709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二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、用“√”给下列红色字选择正确的读音。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762819"/>
            <a:ext cx="805504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认真书写本课生字。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计时默读课文，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熟悉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文章主要内容。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5405" y="1563638"/>
            <a:ext cx="7452828" cy="6601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记得课文写了海力布的哪几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件事吗？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672" y="2499742"/>
            <a:ext cx="3021609" cy="7150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救白蛇得宝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9836" y="3723878"/>
            <a:ext cx="3021609" cy="71508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救乡亲变石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15"/>
          <p:cNvSpPr txBox="1"/>
          <p:nvPr/>
        </p:nvSpPr>
        <p:spPr>
          <a:xfrm>
            <a:off x="3285100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</a:t>
            </a:r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684435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 rot="10800000">
            <a:off x="3150641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247" y="809070"/>
            <a:ext cx="2268000" cy="692577"/>
          </a:xfrm>
          <a:prstGeom prst="rect">
            <a:avLst/>
          </a:prstGeom>
        </p:spPr>
      </p:pic>
      <p:sp>
        <p:nvSpPr>
          <p:cNvPr id="12" name="文本框 14">
            <a:hlinkClick r:id="rId2" action="ppaction://hlinkfile"/>
          </p:cNvPr>
          <p:cNvSpPr txBox="1"/>
          <p:nvPr/>
        </p:nvSpPr>
        <p:spPr>
          <a:xfrm>
            <a:off x="699612" y="76802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复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63" y="79973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419622"/>
            <a:ext cx="720080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课我们对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课文进行了详细复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述。但是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，如果想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让故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事更加精彩，最好能进行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创造性复述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5323" y="1419622"/>
            <a:ext cx="6768752" cy="3168352"/>
            <a:chOff x="1187624" y="1091252"/>
            <a:chExt cx="6336665" cy="3366105"/>
          </a:xfrm>
        </p:grpSpPr>
        <p:sp>
          <p:nvSpPr>
            <p:cNvPr id="3" name="圆角矩形 2"/>
            <p:cNvSpPr/>
            <p:nvPr/>
          </p:nvSpPr>
          <p:spPr>
            <a:xfrm>
              <a:off x="1187624" y="1131590"/>
              <a:ext cx="6336665" cy="3325767"/>
            </a:xfrm>
            <a:prstGeom prst="roundRect">
              <a:avLst/>
            </a:prstGeom>
            <a:solidFill>
              <a:srgbClr val="00B050">
                <a:alpha val="4000"/>
              </a:srgbClr>
            </a:solidFill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90860" y1="10976" x2="90860" y2="10976"/>
                          <a14:foregroundMark x1="82796" y1="10976" x2="82796" y2="10976"/>
                          <a14:foregroundMark x1="79032" y1="14024" x2="79032" y2="14024"/>
                          <a14:foregroundMark x1="81720" y1="3049" x2="81720" y2="3049"/>
                          <a14:foregroundMark x1="90860" y1="1829" x2="90860" y2="1829"/>
                          <a14:backgroundMark x1="49462" y1="54268" x2="49462" y2="54268"/>
                          <a14:backgroundMark x1="32796" y1="60976" x2="32796" y2="60976"/>
                          <a14:backgroundMark x1="32796" y1="60976" x2="32796" y2="609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854624" y="1091252"/>
              <a:ext cx="772160" cy="72517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268430" y="1473765"/>
              <a:ext cx="6255858" cy="2844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我们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有时候会在讲故事的过程中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“添油加醋”，让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我们的故事更加丰富和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生动，让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听众觉得更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有趣，但又不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改变主要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情节，这就是创造性复述故事。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137474" y="597917"/>
            <a:ext cx="3162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创造性复述故事</a:t>
            </a:r>
            <a:endParaRPr lang="zh-CN" altLang="en-US" sz="1800" dirty="0"/>
          </a:p>
        </p:txBody>
      </p:sp>
      <p:pic>
        <p:nvPicPr>
          <p:cNvPr id="1026" name="Picture 2" descr="C:\Users\Administrator\Downloads\千库网_书卷拟人博士PNG_元素编号118775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6378" y="221185"/>
            <a:ext cx="1206062" cy="120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259632" y="1203598"/>
            <a:ext cx="7272808" cy="1126462"/>
          </a:xfrm>
          <a:prstGeom prst="rect">
            <a:avLst/>
          </a:prstGeom>
          <a:solidFill>
            <a:schemeClr val="accent3">
              <a:lumMod val="20000"/>
              <a:lumOff val="80000"/>
              <a:alpha val="89804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    围绕“海力布劝乡亲们搬家”这部分内容，梳理出关键的情节。</a:t>
            </a:r>
            <a:endParaRPr lang="zh-CN" altLang="en-US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797" b="100000" l="0" r="100000">
                        <a14:foregroundMark x1="26714" y1="24709" x2="26714" y2="24709"/>
                        <a14:foregroundMark x1="36643" y1="15618" x2="36643" y2="15618"/>
                        <a14:foregroundMark x1="50355" y1="13753" x2="50355" y2="13753"/>
                        <a14:foregroundMark x1="64539" y1="12821" x2="64539" y2="12821"/>
                        <a14:foregroundMark x1="76832" y1="19114" x2="76832" y2="19114"/>
                        <a14:foregroundMark x1="87943" y1="32168" x2="87943" y2="32168"/>
                        <a14:foregroundMark x1="83924" y1="45688" x2="83924" y2="45688"/>
                        <a14:foregroundMark x1="13239" y1="44056" x2="13239" y2="44056"/>
                        <a14:foregroundMark x1="19385" y1="31702" x2="19385" y2="31702"/>
                        <a14:foregroundMark x1="16312" y1="55245" x2="16312" y2="55245"/>
                        <a14:foregroundMark x1="86525" y1="55478" x2="86525" y2="55478"/>
                        <a14:foregroundMark x1="41135" y1="61305" x2="41135" y2="61305"/>
                        <a14:foregroundMark x1="44681" y1="61072" x2="44681" y2="61072"/>
                        <a14:foregroundMark x1="49882" y1="62937" x2="49882" y2="62937"/>
                        <a14:foregroundMark x1="58865" y1="62704" x2="58865" y2="62704"/>
                        <a14:foregroundMark x1="58629" y1="59441" x2="58629" y2="59441"/>
                        <a14:foregroundMark x1="56265" y1="75291" x2="55556" y2="75291"/>
                        <a14:foregroundMark x1="44681" y1="75058" x2="44681" y2="7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95" y="1221601"/>
            <a:ext cx="846329" cy="85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269719" y="2859782"/>
            <a:ext cx="4814449" cy="523220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海力布劝乡亲们搬家无效。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719" y="3671034"/>
            <a:ext cx="6902681" cy="523220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海力布不得不说出实情，而后变成石头。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3260" y="402798"/>
            <a:ext cx="2886692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梳理关键情节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1331640" y="1229572"/>
            <a:ext cx="6048672" cy="609398"/>
          </a:xfrm>
          <a:prstGeom prst="rect">
            <a:avLst/>
          </a:prstGeom>
          <a:solidFill>
            <a:schemeClr val="accent3">
              <a:lumMod val="20000"/>
              <a:lumOff val="80000"/>
              <a:alpha val="89804"/>
            </a:schemeClr>
          </a:solidFill>
          <a:ln w="19050"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en-US" dirty="0"/>
              <a:t>发挥想象，以海力布的口吻讲述。</a:t>
            </a:r>
            <a:endParaRPr lang="zh-CN" alt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797" b="100000" l="0" r="100000">
                        <a14:foregroundMark x1="26714" y1="24709" x2="26714" y2="24709"/>
                        <a14:foregroundMark x1="36643" y1="15618" x2="36643" y2="15618"/>
                        <a14:foregroundMark x1="50355" y1="13753" x2="50355" y2="13753"/>
                        <a14:foregroundMark x1="64539" y1="12821" x2="64539" y2="12821"/>
                        <a14:foregroundMark x1="76832" y1="19114" x2="76832" y2="19114"/>
                        <a14:foregroundMark x1="87943" y1="32168" x2="87943" y2="32168"/>
                        <a14:foregroundMark x1="83924" y1="45688" x2="83924" y2="45688"/>
                        <a14:foregroundMark x1="13239" y1="44056" x2="13239" y2="44056"/>
                        <a14:foregroundMark x1="19385" y1="31702" x2="19385" y2="31702"/>
                        <a14:foregroundMark x1="16312" y1="55245" x2="16312" y2="55245"/>
                        <a14:foregroundMark x1="86525" y1="55478" x2="86525" y2="55478"/>
                        <a14:foregroundMark x1="41135" y1="61305" x2="41135" y2="61305"/>
                        <a14:foregroundMark x1="44681" y1="61072" x2="44681" y2="61072"/>
                        <a14:foregroundMark x1="49882" y1="62937" x2="49882" y2="62937"/>
                        <a14:foregroundMark x1="58865" y1="62704" x2="58865" y2="62704"/>
                        <a14:foregroundMark x1="58629" y1="59441" x2="58629" y2="59441"/>
                        <a14:foregroundMark x1="56265" y1="75291" x2="55556" y2="75291"/>
                        <a14:foregroundMark x1="44681" y1="75058" x2="44681" y2="7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7574"/>
            <a:ext cx="846329" cy="85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339752" y="3139682"/>
            <a:ext cx="4896544" cy="1663295"/>
            <a:chOff x="2531563" y="2156326"/>
            <a:chExt cx="3465247" cy="1663295"/>
          </a:xfrm>
        </p:grpSpPr>
        <p:sp>
          <p:nvSpPr>
            <p:cNvPr id="12" name="云形 11"/>
            <p:cNvSpPr/>
            <p:nvPr/>
          </p:nvSpPr>
          <p:spPr>
            <a:xfrm>
              <a:off x="2684442" y="2156326"/>
              <a:ext cx="3312368" cy="1663295"/>
            </a:xfrm>
            <a:prstGeom prst="cloudCallout">
              <a:avLst>
                <a:gd name="adj1" fmla="val -24089"/>
                <a:gd name="adj2" fmla="val -69784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531563" y="2259949"/>
              <a:ext cx="3465247" cy="1456048"/>
            </a:xfrm>
            <a:prstGeom prst="cloudCallou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accent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   用</a:t>
              </a:r>
              <a:r>
                <a:rPr lang="zh-CN" altLang="en-US" sz="2800" dirty="0">
                  <a:solidFill>
                    <a:schemeClr val="accent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恰当的语气讲出海力布的心情</a:t>
              </a:r>
              <a:r>
                <a:rPr lang="zh-CN" altLang="en-US" sz="2800" dirty="0" smtClean="0">
                  <a:solidFill>
                    <a:schemeClr val="accent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。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3261" y="402799"/>
            <a:ext cx="2886692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习合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理扩充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7446" y="2090531"/>
            <a:ext cx="4489759" cy="523220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海力布劝乡亲们搬家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无效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5580037" y="1366778"/>
            <a:ext cx="3024411" cy="995070"/>
          </a:xfrm>
          <a:prstGeom prst="cloudCallout">
            <a:avLst>
              <a:gd name="adj1" fmla="val -49492"/>
              <a:gd name="adj2" fmla="val -71511"/>
            </a:avLst>
          </a:prstGeom>
          <a:solidFill>
            <a:schemeClr val="accent6">
              <a:lumMod val="20000"/>
              <a:lumOff val="80000"/>
            </a:schemeClr>
          </a:solidFill>
          <a:ln w="1270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着急的心理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3972" y="2571750"/>
            <a:ext cx="7884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“急忙”“焦急”“急得掉下了眼泪”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背后，海力布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究竟是怎么想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的？如果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你就是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海力布，你</a:t>
            </a: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打算怎样劝说不知情的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乡亲们？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92" y="843558"/>
            <a:ext cx="4461733" cy="523220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海力布劝乡亲们搬家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无效。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2237305"/>
            <a:ext cx="3676168" cy="1815882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prstDash val="sysDot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忽然听到要搬家，要离开世世代代居住的地方，乡亲们会怎么想、怎么说？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475656" y="810224"/>
            <a:ext cx="5688632" cy="609398"/>
          </a:xfrm>
          <a:prstGeom prst="rect">
            <a:avLst/>
          </a:prstGeom>
          <a:solidFill>
            <a:schemeClr val="accent6">
              <a:lumMod val="20000"/>
              <a:lumOff val="80000"/>
              <a:alpha val="89804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发挥想象，以乡亲的口吻讲述。</a:t>
            </a:r>
            <a:endParaRPr lang="zh-CN" alt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797" b="100000" l="0" r="100000">
                        <a14:foregroundMark x1="26714" y1="24709" x2="26714" y2="24709"/>
                        <a14:foregroundMark x1="36643" y1="15618" x2="36643" y2="15618"/>
                        <a14:foregroundMark x1="50355" y1="13753" x2="50355" y2="13753"/>
                        <a14:foregroundMark x1="64539" y1="12821" x2="64539" y2="12821"/>
                        <a14:foregroundMark x1="76832" y1="19114" x2="76832" y2="19114"/>
                        <a14:foregroundMark x1="87943" y1="32168" x2="87943" y2="32168"/>
                        <a14:foregroundMark x1="83924" y1="45688" x2="83924" y2="45688"/>
                        <a14:foregroundMark x1="13239" y1="44056" x2="13239" y2="44056"/>
                        <a14:foregroundMark x1="19385" y1="31702" x2="19385" y2="31702"/>
                        <a14:foregroundMark x1="16312" y1="55245" x2="16312" y2="55245"/>
                        <a14:foregroundMark x1="86525" y1="55478" x2="86525" y2="55478"/>
                        <a14:foregroundMark x1="41135" y1="61305" x2="41135" y2="61305"/>
                        <a14:foregroundMark x1="44681" y1="61072" x2="44681" y2="61072"/>
                        <a14:foregroundMark x1="49882" y1="62937" x2="49882" y2="62937"/>
                        <a14:foregroundMark x1="58865" y1="62704" x2="58865" y2="62704"/>
                        <a14:foregroundMark x1="58629" y1="59441" x2="58629" y2="59441"/>
                        <a14:foregroundMark x1="56265" y1="75291" x2="55556" y2="75291"/>
                        <a14:foregroundMark x1="44681" y1="75058" x2="44681" y2="7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33298"/>
            <a:ext cx="846329" cy="85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94312" y="2355726"/>
            <a:ext cx="3582144" cy="1815882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prstDash val="sysDot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听到海力布说出实情，看到他渐渐变成石头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，乡亲们又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会有怎样的表现？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591" y="555526"/>
            <a:ext cx="7684613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大家还记得以前学过的复述课文的方法吗？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217" y="2067694"/>
            <a:ext cx="6792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借助表格、示意图等梳理故事内容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6217" y="2923079"/>
            <a:ext cx="6192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按顺序复述，不遗漏重要情节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6217" y="3787175"/>
            <a:ext cx="7656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人物对话可以从直接引语转化为间接引语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767770" y="595361"/>
            <a:ext cx="7620654" cy="1040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ctr">
              <a:lnSpc>
                <a:spcPct val="11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刚才的讲述中你体会到了什么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？你感觉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海力布是个怎样的人？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7859" y="2120085"/>
            <a:ext cx="1008609" cy="584775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00000">
                <a:srgbClr val="FEF9EF"/>
              </a:gs>
            </a:gsLst>
            <a:lin ang="27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焦急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7858" y="3283119"/>
            <a:ext cx="1008609" cy="584775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00000">
                <a:srgbClr val="FEF9EF"/>
              </a:gs>
            </a:gsLst>
            <a:lin ang="27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无奈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65893" y="2141800"/>
            <a:ext cx="3068469" cy="584775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00000">
                <a:srgbClr val="FEF9EF"/>
              </a:gs>
            </a:gsLst>
            <a:lin ang="27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亲们遭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殃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7747" y="3283118"/>
            <a:ext cx="3068469" cy="584775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00000">
                <a:srgbClr val="FEF9EF"/>
              </a:gs>
            </a:gsLst>
            <a:lin ang="2700000" scaled="1"/>
            <a:tileRect/>
          </a:gradFill>
          <a:ln>
            <a:solidFill>
              <a:schemeClr val="accent3">
                <a:lumMod val="60000"/>
                <a:lumOff val="40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他无法说出实情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6256" y="2355726"/>
            <a:ext cx="1832553" cy="107721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rgbClr val="BA0066"/>
                    </a:gs>
                    <a:gs pos="42000">
                      <a:srgbClr val="FF0000"/>
                    </a:gs>
                    <a:gs pos="100000">
                      <a:srgbClr val="FF8200"/>
                    </a:gs>
                  </a:gsLst>
                  <a:lin ang="2700000"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热心助人</a:t>
            </a:r>
            <a:endParaRPr lang="en-US" altLang="zh-CN" sz="3200" b="1" dirty="0" smtClean="0">
              <a:gradFill>
                <a:gsLst>
                  <a:gs pos="0">
                    <a:srgbClr val="BA0066"/>
                  </a:gs>
                  <a:gs pos="42000">
                    <a:srgbClr val="FF0000"/>
                  </a:gs>
                  <a:gs pos="100000">
                    <a:srgbClr val="FF8200"/>
                  </a:gs>
                </a:gsLst>
                <a:lin ang="2700000"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gradFill>
                  <a:gsLst>
                    <a:gs pos="0">
                      <a:srgbClr val="BA0066"/>
                    </a:gs>
                    <a:gs pos="42000">
                      <a:srgbClr val="FF0000"/>
                    </a:gs>
                    <a:gs pos="100000">
                      <a:srgbClr val="FF8200"/>
                    </a:gs>
                  </a:gsLst>
                  <a:lin ang="2700000"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舍己救人</a:t>
            </a:r>
            <a:endParaRPr lang="zh-CN" altLang="en-US" sz="3200" b="1" dirty="0">
              <a:gradFill>
                <a:gsLst>
                  <a:gs pos="0">
                    <a:srgbClr val="BA0066"/>
                  </a:gs>
                  <a:gs pos="42000">
                    <a:srgbClr val="FF0000"/>
                  </a:gs>
                  <a:gs pos="100000">
                    <a:srgbClr val="FF8200"/>
                  </a:gs>
                </a:gsLst>
                <a:lin ang="2700000"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8601">
                        <a14:foregroundMark x1="59441" y1="7859" x2="59441" y2="7859"/>
                        <a14:foregroundMark x1="59091" y1="41192" x2="59091" y2="41192"/>
                        <a14:foregroundMark x1="49650" y1="40921" x2="49650" y2="40921"/>
                        <a14:foregroundMark x1="73427" y1="41463" x2="73427" y2="41463"/>
                        <a14:foregroundMark x1="75524" y1="58808" x2="75524" y2="58808"/>
                        <a14:foregroundMark x1="58392" y1="68022" x2="58392" y2="68022"/>
                        <a14:foregroundMark x1="61888" y1="73984" x2="61888" y2="73984"/>
                        <a14:foregroundMark x1="38112" y1="56640" x2="38112" y2="56640"/>
                        <a14:foregroundMark x1="69580" y1="77236" x2="69580" y2="772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089" y="1923678"/>
            <a:ext cx="1704769" cy="219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1529142"/>
            <a:ext cx="6768752" cy="2698792"/>
            <a:chOff x="1187624" y="1131106"/>
            <a:chExt cx="6336665" cy="3096744"/>
          </a:xfrm>
        </p:grpSpPr>
        <p:sp>
          <p:nvSpPr>
            <p:cNvPr id="3" name="圆角矩形 2"/>
            <p:cNvSpPr/>
            <p:nvPr/>
          </p:nvSpPr>
          <p:spPr>
            <a:xfrm>
              <a:off x="1187624" y="1131590"/>
              <a:ext cx="6336665" cy="3096260"/>
            </a:xfrm>
            <a:prstGeom prst="roundRect">
              <a:avLst/>
            </a:prstGeom>
            <a:solidFill>
              <a:srgbClr val="00B050">
                <a:alpha val="4000"/>
              </a:srgbClr>
            </a:solidFill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90860" y1="10976" x2="90860" y2="10976"/>
                          <a14:foregroundMark x1="82796" y1="10976" x2="82796" y2="10976"/>
                          <a14:foregroundMark x1="79032" y1="14024" x2="79032" y2="14024"/>
                          <a14:foregroundMark x1="81720" y1="3049" x2="81720" y2="3049"/>
                          <a14:foregroundMark x1="90860" y1="1829" x2="90860" y2="1829"/>
                          <a14:backgroundMark x1="49462" y1="54268" x2="49462" y2="54268"/>
                          <a14:backgroundMark x1="32796" y1="60976" x2="32796" y2="60976"/>
                          <a14:backgroundMark x1="32796" y1="60976" x2="32796" y2="609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51489" y="1131106"/>
              <a:ext cx="675295" cy="72517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389858" y="1550267"/>
              <a:ext cx="6067020" cy="23308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以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故事中人物的口吻讲故事，能够让我们设身处地感受当时的环境，更深入地理解人物的心理。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347864" y="557267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你发现了吗？</a:t>
            </a:r>
            <a:endParaRPr lang="zh-CN" altLang="en-US" sz="2000" dirty="0"/>
          </a:p>
        </p:txBody>
      </p:sp>
      <p:pic>
        <p:nvPicPr>
          <p:cNvPr id="9" name="Picture 2" descr="C:\Users\Administrator\Downloads\千库网_书卷拟人博士PNG_元素编号118775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41802" y="277401"/>
            <a:ext cx="1206062" cy="120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09619"/>
            <a:ext cx="3816424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学习改变叙述顺序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1707654"/>
            <a:ext cx="6025244" cy="255454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72390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为了表达效果的需要，我们在复述课文的时候还可以改变复述顺序，比如：可以先介绍这块叫作海力布的石头，再讲这块石头的来历。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9676" y1="90078" x2="89676" y2="90078"/>
                        <a14:foregroundMark x1="84218" y1="90661" x2="84218" y2="90661"/>
                        <a14:foregroundMark x1="79499" y1="91245" x2="79499" y2="91245"/>
                        <a14:foregroundMark x1="76106" y1="90661" x2="76106" y2="90661"/>
                        <a14:foregroundMark x1="74041" y1="88327" x2="74041" y2="88327"/>
                        <a14:foregroundMark x1="71091" y1="86187" x2="71091" y2="86187"/>
                        <a14:foregroundMark x1="69912" y1="85603" x2="69912" y2="85603"/>
                        <a14:foregroundMark x1="70649" y1="42607" x2="70649" y2="42607"/>
                        <a14:foregroundMark x1="86726" y1="60895" x2="86726" y2="60895"/>
                        <a14:foregroundMark x1="76549" y1="34047" x2="76549" y2="34047"/>
                        <a14:foregroundMark x1="76549" y1="26654" x2="76549" y2="26654"/>
                        <a14:backgroundMark x1="61357" y1="62062" x2="61357" y2="62062"/>
                        <a14:backgroundMark x1="60619" y1="53502" x2="60619" y2="53502"/>
                        <a14:backgroundMark x1="61357" y1="49416" x2="61357" y2="49416"/>
                        <a14:backgroundMark x1="65634" y1="54669" x2="65634" y2="54669"/>
                        <a14:backgroundMark x1="95575" y1="40856" x2="95575" y2="40856"/>
                        <a14:backgroundMark x1="97198" y1="51167" x2="97198" y2="51167"/>
                        <a14:backgroundMark x1="53392" y1="56420" x2="53392" y2="56420"/>
                        <a14:backgroundMark x1="52065" y1="56420" x2="52065" y2="56420"/>
                        <a14:backgroundMark x1="47050" y1="52335" x2="47050" y2="52335"/>
                        <a14:backgroundMark x1="1475" y1="47860" x2="1475" y2="47860"/>
                        <a14:backgroundMark x1="3245" y1="59728" x2="3245" y2="59728"/>
                        <a14:backgroundMark x1="92183" y1="63230" x2="92183" y2="63230"/>
                        <a14:backgroundMark x1="23009" y1="85603" x2="23009" y2="85603"/>
                        <a14:backgroundMark x1="63864" y1="72374" x2="63864" y2="72374"/>
                        <a14:backgroundMark x1="67257" y1="57004" x2="67257" y2="57004"/>
                        <a14:backgroundMark x1="29134" y1="20641" x2="29134" y2="20641"/>
                        <a14:backgroundMark x1="25984" y1="14947" x2="25984" y2="14947"/>
                        <a14:backgroundMark x1="26509" y1="7473" x2="26509" y2="7473"/>
                        <a14:backgroundMark x1="26509" y1="3203" x2="26509" y2="3203"/>
                        <a14:backgroundMark x1="26509" y1="32740" x2="26509" y2="32740"/>
                        <a14:backgroundMark x1="24147" y1="38078" x2="24147" y2="38078"/>
                        <a14:backgroundMark x1="24147" y1="39146" x2="21260" y2="50178"/>
                        <a14:backgroundMark x1="21260" y1="48399" x2="27297" y2="54093"/>
                        <a14:backgroundMark x1="27297" y1="54093" x2="28346" y2="87544"/>
                        <a14:backgroundMark x1="28346" y1="87544" x2="23360" y2="96441"/>
                        <a14:backgroundMark x1="18635" y1="97509" x2="15223" y2="98577"/>
                        <a14:backgroundMark x1="29134" y1="50890" x2="29134" y2="50890"/>
                        <a14:backgroundMark x1="28871" y1="51246" x2="28871" y2="51246"/>
                        <a14:backgroundMark x1="29921" y1="47687" x2="29921" y2="47687"/>
                        <a14:backgroundMark x1="58005" y1="74021" x2="59580" y2="71886"/>
                        <a14:backgroundMark x1="53018" y1="62989" x2="53018" y2="62989"/>
                        <a14:backgroundMark x1="66404" y1="65836" x2="66404" y2="65836"/>
                        <a14:backgroundMark x1="79528" y1="17438" x2="79528" y2="17438"/>
                        <a14:backgroundMark x1="80840" y1="31317" x2="80840" y2="31317"/>
                        <a14:backgroundMark x1="79265" y1="47331" x2="79265" y2="47331"/>
                        <a14:backgroundMark x1="72441" y1="61922" x2="72441" y2="61922"/>
                        <a14:backgroundMark x1="77690" y1="75801" x2="77690" y2="75801"/>
                        <a14:backgroundMark x1="84777" y1="76157" x2="84777" y2="76157"/>
                        <a14:backgroundMark x1="84777" y1="66192" x2="83465" y2="59786"/>
                        <a14:backgroundMark x1="80052" y1="46263" x2="80052" y2="41281"/>
                        <a14:backgroundMark x1="80052" y1="30605" x2="80052" y2="30605"/>
                        <a14:backgroundMark x1="75328" y1="18149" x2="75328" y2="18149"/>
                        <a14:backgroundMark x1="81102" y1="28114" x2="81102" y2="28114"/>
                        <a14:backgroundMark x1="86089" y1="35943" x2="86089" y2="35943"/>
                        <a14:backgroundMark x1="91339" y1="48399" x2="91339" y2="48399"/>
                        <a14:backgroundMark x1="72441" y1="72954" x2="72441" y2="729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27" r="39563"/>
          <a:stretch>
            <a:fillRect/>
          </a:stretch>
        </p:blipFill>
        <p:spPr bwMode="auto">
          <a:xfrm>
            <a:off x="467544" y="1868802"/>
            <a:ext cx="1371271" cy="223224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973723" y="1563638"/>
            <a:ext cx="7342693" cy="21605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为了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世世代代纪念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海力布，人们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在这块名叫“海力布”的石头旁边立了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一块石碑，在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上面刻了一段介绍这块石头来历的话。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石碑上的话是怎样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呢？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8351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回顾主要情节，明确要写清楚哪些情节。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7669" y="2283912"/>
            <a:ext cx="1008609" cy="584775"/>
          </a:xfrm>
          <a:prstGeom prst="rect">
            <a:avLst/>
          </a:prstGeom>
          <a:solidFill>
            <a:srgbClr val="FFF2DD"/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猎人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6136" y="2283718"/>
            <a:ext cx="2656496" cy="584775"/>
          </a:xfrm>
          <a:prstGeom prst="rect">
            <a:avLst/>
          </a:prstGeom>
          <a:solidFill>
            <a:srgbClr val="FFF2DD"/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热心帮助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别人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8772" r="100000">
                        <a14:foregroundMark x1="51754" y1="44776" x2="51754" y2="44776"/>
                        <a14:foregroundMark x1="64912" y1="37313" x2="64912" y2="37313"/>
                        <a14:foregroundMark x1="60526" y1="32836" x2="60526" y2="32836"/>
                        <a14:foregroundMark x1="53509" y1="23881" x2="53509" y2="23881"/>
                        <a14:foregroundMark x1="46491" y1="27612" x2="42982" y2="31343"/>
                        <a14:foregroundMark x1="39474" y1="32836" x2="39474" y2="32836"/>
                        <a14:foregroundMark x1="35965" y1="44776" x2="35965" y2="44776"/>
                        <a14:foregroundMark x1="39474" y1="49254" x2="39474" y2="49254"/>
                        <a14:foregroundMark x1="72807" y1="51493" x2="72807" y2="51493"/>
                        <a14:foregroundMark x1="76316" y1="39552" x2="76316" y2="39552"/>
                        <a14:foregroundMark x1="72807" y1="30597" x2="72807" y2="30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54" y="1261358"/>
            <a:ext cx="769892" cy="9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206438" y="3171356"/>
            <a:ext cx="4304383" cy="584775"/>
          </a:xfrm>
          <a:prstGeom prst="rect">
            <a:avLst/>
          </a:prstGeom>
          <a:solidFill>
            <a:srgbClr val="FFF2DD"/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海力布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救白蛇得到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宝石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6665" y="2179526"/>
            <a:ext cx="3739054" cy="1983660"/>
            <a:chOff x="565738" y="2693937"/>
            <a:chExt cx="3430197" cy="181980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395" b="100000" l="0" r="966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2998">
              <a:off x="1947665" y="3023881"/>
              <a:ext cx="538542" cy="482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601">
                          <a14:foregroundMark x1="59441" y1="7859" x2="59441" y2="7859"/>
                          <a14:foregroundMark x1="59091" y1="41192" x2="59091" y2="41192"/>
                          <a14:foregroundMark x1="49650" y1="40921" x2="49650" y2="40921"/>
                          <a14:foregroundMark x1="73427" y1="41463" x2="73427" y2="41463"/>
                          <a14:foregroundMark x1="75524" y1="58808" x2="75524" y2="58808"/>
                          <a14:foregroundMark x1="58392" y1="68022" x2="58392" y2="68022"/>
                          <a14:foregroundMark x1="61888" y1="73984" x2="61888" y2="73984"/>
                          <a14:foregroundMark x1="38112" y1="56640" x2="38112" y2="56640"/>
                          <a14:foregroundMark x1="69580" y1="77236" x2="69580" y2="772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738" y="2693937"/>
              <a:ext cx="1337546" cy="1725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388" b="94698" l="232" r="95360">
                          <a14:foregroundMark x1="31555" y1="40219" x2="31555" y2="40219"/>
                          <a14:foregroundMark x1="31323" y1="43327" x2="31323" y2="43327"/>
                          <a14:foregroundMark x1="28770" y1="44059" x2="28770" y2="44059"/>
                          <a14:foregroundMark x1="28770" y1="44059" x2="28770" y2="44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050" y="2693937"/>
              <a:ext cx="1433885" cy="1819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8601">
                        <a14:foregroundMark x1="59441" y1="7859" x2="59441" y2="7859"/>
                        <a14:foregroundMark x1="59091" y1="41192" x2="59091" y2="41192"/>
                        <a14:foregroundMark x1="49650" y1="40921" x2="49650" y2="40921"/>
                        <a14:foregroundMark x1="73427" y1="41463" x2="73427" y2="41463"/>
                        <a14:foregroundMark x1="75524" y1="58808" x2="75524" y2="58808"/>
                        <a14:foregroundMark x1="58392" y1="68022" x2="58392" y2="68022"/>
                        <a14:foregroundMark x1="61888" y1="73984" x2="61888" y2="73984"/>
                        <a14:foregroundMark x1="38112" y1="56640" x2="38112" y2="56640"/>
                        <a14:foregroundMark x1="69580" y1="77236" x2="69580" y2="772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812400"/>
            <a:ext cx="1704769" cy="219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3043" y1="40157" x2="53043" y2="40157"/>
                        <a14:foregroundMark x1="42609" y1="31496" x2="42609" y2="31496"/>
                        <a14:foregroundMark x1="39130" y1="29921" x2="39130" y2="29921"/>
                        <a14:foregroundMark x1="35652" y1="43307" x2="35652" y2="43307"/>
                        <a14:foregroundMark x1="59130" y1="36220" x2="59130" y2="36220"/>
                        <a14:foregroundMark x1="67826" y1="40157" x2="67826" y2="40157"/>
                        <a14:foregroundMark x1="77391" y1="43307" x2="77391" y2="43307"/>
                        <a14:foregroundMark x1="73043" y1="33858" x2="73043" y2="33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74" y="411510"/>
            <a:ext cx="847653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283360" y="1434138"/>
            <a:ext cx="6321088" cy="1569660"/>
          </a:xfrm>
          <a:prstGeom prst="rect">
            <a:avLst/>
          </a:prstGeom>
          <a:solidFill>
            <a:srgbClr val="ECFDDF"/>
          </a:solidFill>
          <a:ln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宝石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在使用上有特别秘密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要含在嘴里才有效；能听懂各种动物说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3219822"/>
            <a:ext cx="6336704" cy="1077218"/>
          </a:xfrm>
          <a:prstGeom prst="rect">
            <a:avLst/>
          </a:prstGeom>
          <a:solidFill>
            <a:srgbClr val="ECFDDF"/>
          </a:solidFill>
          <a:ln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动物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说什么话不可告诉别人，否则自己会变成石头。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95" b="100000" l="0" r="966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2998">
            <a:off x="1527579" y="2270346"/>
            <a:ext cx="543550" cy="48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1053" y1="47826" x2="61053" y2="47826"/>
                        <a14:foregroundMark x1="40000" y1="28261" x2="40000" y2="28261"/>
                        <a14:foregroundMark x1="40000" y1="28261" x2="40000" y2="28261"/>
                        <a14:foregroundMark x1="57895" y1="24638" x2="57895" y2="24638"/>
                        <a14:foregroundMark x1="70526" y1="34058" x2="70526" y2="34058"/>
                        <a14:foregroundMark x1="70526" y1="37681" x2="70526" y2="37681"/>
                        <a14:foregroundMark x1="55789" y1="44928" x2="55789" y2="44928"/>
                        <a14:foregroundMark x1="45263" y1="44928" x2="30526" y2="44928"/>
                        <a14:foregroundMark x1="30526" y1="44928" x2="30526" y2="44928"/>
                        <a14:foregroundMark x1="42105" y1="17391" x2="42105" y2="17391"/>
                        <a14:foregroundMark x1="50526" y1="76087" x2="50526" y2="76087"/>
                        <a14:foregroundMark x1="50526" y1="76087" x2="50526" y2="76087"/>
                        <a14:foregroundMark x1="50526" y1="76087" x2="50526" y2="76087"/>
                        <a14:foregroundMark x1="63158" y1="37681" x2="63158" y2="37681"/>
                        <a14:foregroundMark x1="61053" y1="35507" x2="61053" y2="35507"/>
                        <a14:foregroundMark x1="57895" y1="51449" x2="57895" y2="51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1510"/>
            <a:ext cx="720080" cy="104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635896" y="1966940"/>
            <a:ext cx="5112568" cy="1569660"/>
          </a:xfrm>
          <a:prstGeom prst="rect">
            <a:avLst/>
          </a:prstGeom>
          <a:solidFill>
            <a:srgbClr val="EFE6F2"/>
          </a:solidFill>
          <a:ln>
            <a:solidFill>
              <a:schemeClr val="accent4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听到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消息力劝乡亲，后</a:t>
            </a:r>
            <a:r>
              <a:rPr lang="zh-CN" altLang="en-US" sz="3200" b="1" spc="70" dirty="0">
                <a:latin typeface="宋体" panose="02010600030101010101" pitchFamily="2" charset="-122"/>
                <a:ea typeface="宋体" panose="02010600030101010101" pitchFamily="2" charset="-122"/>
              </a:rPr>
              <a:t>因劝说无效无奈说出实情，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而后变成了石头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9676" y1="90078" x2="89676" y2="90078"/>
                        <a14:foregroundMark x1="84218" y1="90661" x2="84218" y2="90661"/>
                        <a14:foregroundMark x1="79499" y1="91245" x2="79499" y2="91245"/>
                        <a14:foregroundMark x1="76106" y1="90661" x2="76106" y2="90661"/>
                        <a14:foregroundMark x1="74041" y1="88327" x2="74041" y2="88327"/>
                        <a14:foregroundMark x1="71091" y1="86187" x2="71091" y2="86187"/>
                        <a14:foregroundMark x1="69912" y1="85603" x2="69912" y2="85603"/>
                        <a14:foregroundMark x1="70649" y1="42607" x2="70649" y2="42607"/>
                        <a14:foregroundMark x1="86726" y1="60895" x2="86726" y2="60895"/>
                        <a14:foregroundMark x1="76549" y1="34047" x2="76549" y2="34047"/>
                        <a14:foregroundMark x1="76549" y1="26654" x2="76549" y2="26654"/>
                        <a14:backgroundMark x1="61357" y1="62062" x2="61357" y2="62062"/>
                        <a14:backgroundMark x1="60619" y1="53502" x2="60619" y2="53502"/>
                        <a14:backgroundMark x1="61357" y1="49416" x2="61357" y2="49416"/>
                        <a14:backgroundMark x1="65634" y1="54669" x2="65634" y2="54669"/>
                        <a14:backgroundMark x1="95575" y1="40856" x2="95575" y2="40856"/>
                        <a14:backgroundMark x1="97198" y1="51167" x2="97198" y2="51167"/>
                        <a14:backgroundMark x1="53392" y1="56420" x2="53392" y2="56420"/>
                        <a14:backgroundMark x1="52065" y1="56420" x2="52065" y2="56420"/>
                        <a14:backgroundMark x1="47050" y1="52335" x2="47050" y2="52335"/>
                        <a14:backgroundMark x1="1475" y1="47860" x2="1475" y2="47860"/>
                        <a14:backgroundMark x1="3245" y1="59728" x2="3245" y2="59728"/>
                        <a14:backgroundMark x1="92183" y1="63230" x2="92183" y2="63230"/>
                        <a14:backgroundMark x1="23009" y1="85603" x2="23009" y2="85603"/>
                        <a14:backgroundMark x1="63864" y1="72374" x2="63864" y2="72374"/>
                        <a14:backgroundMark x1="67257" y1="57004" x2="67257" y2="570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53" y="1707654"/>
            <a:ext cx="2936119" cy="208823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3509" y="1070502"/>
            <a:ext cx="7276982" cy="2949549"/>
            <a:chOff x="1121247" y="1108992"/>
            <a:chExt cx="6340302" cy="2743191"/>
          </a:xfrm>
        </p:grpSpPr>
        <p:sp>
          <p:nvSpPr>
            <p:cNvPr id="5" name="圆角矩形 4"/>
            <p:cNvSpPr/>
            <p:nvPr/>
          </p:nvSpPr>
          <p:spPr>
            <a:xfrm>
              <a:off x="1121247" y="1254490"/>
              <a:ext cx="6336665" cy="2597693"/>
            </a:xfrm>
            <a:prstGeom prst="roundRect">
              <a:avLst/>
            </a:prstGeom>
            <a:solidFill>
              <a:srgbClr val="00B050">
                <a:alpha val="4000"/>
              </a:srgbClr>
            </a:solidFill>
            <a:ln>
              <a:solidFill>
                <a:schemeClr val="bg1"/>
              </a:solidFill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90860" y1="10976" x2="90860" y2="10976"/>
                          <a14:foregroundMark x1="82796" y1="10976" x2="82796" y2="10976"/>
                          <a14:foregroundMark x1="79032" y1="14024" x2="79032" y2="14024"/>
                          <a14:foregroundMark x1="81720" y1="3049" x2="81720" y2="3049"/>
                          <a14:foregroundMark x1="90860" y1="1829" x2="90860" y2="1829"/>
                          <a14:backgroundMark x1="49462" y1="54268" x2="49462" y2="54268"/>
                          <a14:backgroundMark x1="32796" y1="60976" x2="32796" y2="60976"/>
                          <a14:backgroundMark x1="32796" y1="60976" x2="32796" y2="609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48151" y="1108992"/>
              <a:ext cx="752871" cy="76101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304884" y="1581300"/>
              <a:ext cx="6156665" cy="2146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当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我们需要把一个故事简要地介绍给别人时，就要对复杂的情节进行概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括，这就是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缩写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564" y="1491630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从前有一个猎人，名叫海力布。他热心帮助别人，大家都非常尊敬他。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spc="-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spc="-5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spc="-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天，海力布打猎时看见一只老鹰抓住一条小白蛇，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他急忙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了小白蛇。小白蛇告诉海力布，她是龙王的女儿。为了感谢海力布的救命之恩，小白蛇说她家有许多珍宝可以送给海力布。小白蛇还告诉海力布，龙王嘴里含着一颗宝石，谁含着那颗宝石，就能听懂各种动物说的话。不过动物说的话只能他自己知道，如果对别人说了，他就会变成一块石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580" y="45447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下面这段话是对课文第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自然段的缩写，读一读原文，你发现了什么？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07325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从前有一个猎人，名叫海力布。他热心帮助别人，大家都非常尊敬他。</a:t>
            </a:r>
            <a:endParaRPr lang="zh-CN" altLang="en-US" sz="2400" dirty="0"/>
          </a:p>
        </p:txBody>
      </p:sp>
      <p:sp>
        <p:nvSpPr>
          <p:cNvPr id="3" name="对角圆角矩形 2"/>
          <p:cNvSpPr/>
          <p:nvPr/>
        </p:nvSpPr>
        <p:spPr>
          <a:xfrm>
            <a:off x="5580112" y="619584"/>
            <a:ext cx="3096344" cy="95991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这是对第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自然段的概括。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376" y="1579495"/>
            <a:ext cx="4889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有一天，海力布打猎时看见一只老鹰抓住一条小白蛇，他急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忙救下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了小白蛇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/>
          </a:p>
        </p:txBody>
      </p:sp>
      <p:sp>
        <p:nvSpPr>
          <p:cNvPr id="5" name="对角圆角矩形 4"/>
          <p:cNvSpPr/>
          <p:nvPr/>
        </p:nvSpPr>
        <p:spPr>
          <a:xfrm>
            <a:off x="5545114" y="1699703"/>
            <a:ext cx="3096344" cy="959911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这是对第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自然段的概括。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896" y="2931790"/>
            <a:ext cx="526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小白蛇告诉海力布，她是龙王的女儿。为了感谢海力布的救命之恩，小白蛇说她家有许多珍宝可以送给海力布。小白蛇还告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诉海力布，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龙王嘴里含着一颗宝石，谁含着那颗宝石，就能听懂各种动物说的话。不过动物说的话只能他自己知道，如果对别人说了，他就会变成一块石头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/>
          </a:p>
        </p:txBody>
      </p:sp>
      <p:sp>
        <p:nvSpPr>
          <p:cNvPr id="7" name="对角圆角矩形 6"/>
          <p:cNvSpPr/>
          <p:nvPr/>
        </p:nvSpPr>
        <p:spPr>
          <a:xfrm>
            <a:off x="5940152" y="3219822"/>
            <a:ext cx="2808312" cy="115212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这是对第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自然段中海力布与小白蛇对话的改写。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5148064" y="922823"/>
            <a:ext cx="360040" cy="13608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3912" y="1347614"/>
            <a:ext cx="351013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具体描写部分可概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括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94652" y="3246245"/>
            <a:ext cx="270939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对话部分可改写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箭头 10"/>
          <p:cNvSpPr/>
          <p:nvPr/>
        </p:nvSpPr>
        <p:spPr>
          <a:xfrm>
            <a:off x="5148064" y="3363839"/>
            <a:ext cx="629368" cy="28803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"/>
          <p:cNvSpPr txBox="1"/>
          <p:nvPr/>
        </p:nvSpPr>
        <p:spPr>
          <a:xfrm>
            <a:off x="5508104" y="1779662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ym typeface="+mn-ea"/>
              </a:rPr>
              <a:t>救乡亲变作石头</a:t>
            </a:r>
            <a:endParaRPr lang="zh-CN" altLang="en-US" dirty="0">
              <a:sym typeface="+mn-ea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9676" y1="90078" x2="89676" y2="90078"/>
                        <a14:foregroundMark x1="84218" y1="90661" x2="84218" y2="90661"/>
                        <a14:foregroundMark x1="79499" y1="91245" x2="79499" y2="91245"/>
                        <a14:foregroundMark x1="76106" y1="90661" x2="76106" y2="90661"/>
                        <a14:foregroundMark x1="74041" y1="88327" x2="74041" y2="88327"/>
                        <a14:foregroundMark x1="71091" y1="86187" x2="71091" y2="86187"/>
                        <a14:foregroundMark x1="69912" y1="85603" x2="69912" y2="85603"/>
                        <a14:foregroundMark x1="70649" y1="42607" x2="70649" y2="42607"/>
                        <a14:foregroundMark x1="86726" y1="60895" x2="86726" y2="60895"/>
                        <a14:foregroundMark x1="76549" y1="34047" x2="76549" y2="34047"/>
                        <a14:foregroundMark x1="76549" y1="26654" x2="76549" y2="26654"/>
                        <a14:backgroundMark x1="61357" y1="62062" x2="61357" y2="62062"/>
                        <a14:backgroundMark x1="60619" y1="53502" x2="60619" y2="53502"/>
                        <a14:backgroundMark x1="61357" y1="49416" x2="61357" y2="49416"/>
                        <a14:backgroundMark x1="65634" y1="54669" x2="65634" y2="54669"/>
                        <a14:backgroundMark x1="95575" y1="40856" x2="95575" y2="40856"/>
                        <a14:backgroundMark x1="97198" y1="51167" x2="97198" y2="51167"/>
                        <a14:backgroundMark x1="53392" y1="56420" x2="53392" y2="56420"/>
                        <a14:backgroundMark x1="52065" y1="56420" x2="52065" y2="56420"/>
                        <a14:backgroundMark x1="47050" y1="52335" x2="47050" y2="52335"/>
                        <a14:backgroundMark x1="1475" y1="47860" x2="1475" y2="47860"/>
                        <a14:backgroundMark x1="3245" y1="59728" x2="3245" y2="59728"/>
                        <a14:backgroundMark x1="92183" y1="63230" x2="92183" y2="63230"/>
                        <a14:backgroundMark x1="23009" y1="85603" x2="23009" y2="85603"/>
                        <a14:backgroundMark x1="63864" y1="72374" x2="63864" y2="72374"/>
                        <a14:backgroundMark x1="67257" y1="57004" x2="67257" y2="570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80690"/>
            <a:ext cx="2520280" cy="185892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1"/>
          <p:cNvSpPr txBox="1"/>
          <p:nvPr/>
        </p:nvSpPr>
        <p:spPr>
          <a:xfrm>
            <a:off x="814298" y="1753507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ym typeface="+mn-ea"/>
              </a:rPr>
              <a:t>救白蛇得到宝石</a:t>
            </a:r>
            <a:endParaRPr lang="zh-CN" altLang="en-US" dirty="0"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65738" y="2693937"/>
            <a:ext cx="3430197" cy="1819803"/>
            <a:chOff x="565738" y="2693937"/>
            <a:chExt cx="3430197" cy="1819803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395" b="100000" l="0" r="966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2998">
              <a:off x="1947665" y="3023881"/>
              <a:ext cx="538542" cy="482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601">
                          <a14:foregroundMark x1="59441" y1="7859" x2="59441" y2="7859"/>
                          <a14:foregroundMark x1="59091" y1="41192" x2="59091" y2="41192"/>
                          <a14:foregroundMark x1="49650" y1="40921" x2="49650" y2="40921"/>
                          <a14:foregroundMark x1="73427" y1="41463" x2="73427" y2="41463"/>
                          <a14:foregroundMark x1="75524" y1="58808" x2="75524" y2="58808"/>
                          <a14:foregroundMark x1="58392" y1="68022" x2="58392" y2="68022"/>
                          <a14:foregroundMark x1="61888" y1="73984" x2="61888" y2="73984"/>
                          <a14:foregroundMark x1="38112" y1="56640" x2="38112" y2="56640"/>
                          <a14:foregroundMark x1="69580" y1="77236" x2="69580" y2="772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738" y="2693937"/>
              <a:ext cx="1337546" cy="1725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1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388" b="94698" l="232" r="95360">
                          <a14:foregroundMark x1="31555" y1="40219" x2="31555" y2="40219"/>
                          <a14:foregroundMark x1="31323" y1="43327" x2="31323" y2="43327"/>
                          <a14:foregroundMark x1="28770" y1="44059" x2="28770" y2="44059"/>
                          <a14:foregroundMark x1="28770" y1="44059" x2="28770" y2="44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050" y="2693937"/>
              <a:ext cx="1433885" cy="1819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673979" y="532273"/>
            <a:ext cx="7850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讨论：复述这两个故事时，哪些关键信息不能遗漏？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42670"/>
            <a:ext cx="2268000" cy="6925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6612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27584" y="195486"/>
            <a:ext cx="221938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967908" y="1851670"/>
            <a:ext cx="677108" cy="2112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猎人海力布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308142" y="1851670"/>
            <a:ext cx="131946" cy="521971"/>
          </a:xfrm>
          <a:prstGeom prst="leftBrace">
            <a:avLst/>
          </a:prstGeom>
          <a:ln w="2222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051864" y="1922165"/>
            <a:ext cx="133328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得宝石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758096" y="1374035"/>
            <a:ext cx="351806" cy="3069923"/>
          </a:xfrm>
          <a:prstGeom prst="leftBrace">
            <a:avLst/>
          </a:prstGeom>
          <a:ln w="2222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46944" y="4155926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世代纪念海力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63294" y="3063106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16180" y="3345924"/>
            <a:ext cx="27235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救乡亲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409736" y="2571750"/>
            <a:ext cx="16273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听到消息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66003" y="1635646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救白蛇得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宝石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454892" y="2045221"/>
            <a:ext cx="27093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使用宝石的禁忌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292376" y="2854201"/>
            <a:ext cx="131946" cy="764789"/>
          </a:xfrm>
          <a:prstGeom prst="leftBrace">
            <a:avLst/>
          </a:prstGeom>
          <a:ln w="2222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109902" y="1112426"/>
            <a:ext cx="35445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布热心助人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6180" y="300379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劝乡亲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/>
      <p:bldP spid="11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1601" y="1623738"/>
            <a:ext cx="720080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6223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本文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讲了善良的猎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人海力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布为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，不惜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的故事，赞美了他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高贵品质。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07051" y="50834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00192" y="1563638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拯救乡亲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1333" y="2211710"/>
            <a:ext cx="34307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牲自己变成大石头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74143" y="2841198"/>
            <a:ext cx="34307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charset="0"/>
              </a:rPr>
              <a:t>热心助人、舍己救人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483518"/>
            <a:ext cx="212398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600" y="1995685"/>
            <a:ext cx="7200800" cy="2369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学习了创造性复述的方法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了解了海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布热心助人、舍己救人的高贵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质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习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了缩写故事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294423"/>
            <a:ext cx="2269879" cy="69315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2893"/>
            <a:ext cx="443315" cy="55144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7544" y="1177171"/>
            <a:ext cx="835292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5475" indent="-625475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一、用修改符号修改病句。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．听了海力布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的话，纷纷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离开村庄。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  <a:buFontTx/>
              <a:buNone/>
              <a:defRPr/>
            </a:pP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．从前过去有一个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猎人，名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叫海力布。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  <a:buFontTx/>
              <a:buNone/>
              <a:defRPr/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．大家只要看见海力布变成了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石头，就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都非常后悔。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21"/>
          <p:cNvGrpSpPr/>
          <p:nvPr/>
        </p:nvGrpSpPr>
        <p:grpSpPr bwMode="auto">
          <a:xfrm>
            <a:off x="3779910" y="2017107"/>
            <a:ext cx="1676110" cy="946998"/>
            <a:chOff x="3548418" y="2606773"/>
            <a:chExt cx="1675514" cy="1262437"/>
          </a:xfrm>
          <a:effectLst/>
        </p:grpSpPr>
        <p:grpSp>
          <p:nvGrpSpPr>
            <p:cNvPr id="9" name="组合 18"/>
            <p:cNvGrpSpPr/>
            <p:nvPr/>
          </p:nvGrpSpPr>
          <p:grpSpPr bwMode="auto">
            <a:xfrm>
              <a:off x="3548418" y="2606773"/>
              <a:ext cx="284729" cy="918915"/>
              <a:chOff x="3548418" y="2606773"/>
              <a:chExt cx="284729" cy="918915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548418" y="2606773"/>
                <a:ext cx="80933" cy="35553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3643634" y="2606773"/>
                <a:ext cx="95216" cy="37299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任意多边形 12"/>
              <p:cNvSpPr/>
              <p:nvPr/>
            </p:nvSpPr>
            <p:spPr>
              <a:xfrm>
                <a:off x="3589678" y="2979769"/>
                <a:ext cx="242801" cy="546001"/>
              </a:xfrm>
              <a:custGeom>
                <a:avLst/>
                <a:gdLst>
                  <a:gd name="connsiteX0" fmla="*/ 120955 w 583656"/>
                  <a:gd name="connsiteY0" fmla="*/ 0 h 801393"/>
                  <a:gd name="connsiteX1" fmla="*/ 25420 w 583656"/>
                  <a:gd name="connsiteY1" fmla="*/ 491319 h 801393"/>
                  <a:gd name="connsiteX2" fmla="*/ 530388 w 583656"/>
                  <a:gd name="connsiteY2" fmla="*/ 777922 h 801393"/>
                  <a:gd name="connsiteX3" fmla="*/ 544035 w 583656"/>
                  <a:gd name="connsiteY3" fmla="*/ 764275 h 8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6" h="801393">
                    <a:moveTo>
                      <a:pt x="120955" y="0"/>
                    </a:moveTo>
                    <a:cubicBezTo>
                      <a:pt x="39068" y="180832"/>
                      <a:pt x="-42819" y="361665"/>
                      <a:pt x="25420" y="491319"/>
                    </a:cubicBezTo>
                    <a:cubicBezTo>
                      <a:pt x="93659" y="620973"/>
                      <a:pt x="443952" y="732429"/>
                      <a:pt x="530388" y="777922"/>
                    </a:cubicBezTo>
                    <a:cubicBezTo>
                      <a:pt x="616824" y="823415"/>
                      <a:pt x="580429" y="793845"/>
                      <a:pt x="544035" y="764275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Tx/>
                  <a:buNone/>
                  <a:defRPr/>
                </a:pP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3836349" y="3182331"/>
              <a:ext cx="1387583" cy="68687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人们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27"/>
          <p:cNvGrpSpPr/>
          <p:nvPr/>
        </p:nvGrpSpPr>
        <p:grpSpPr bwMode="auto">
          <a:xfrm>
            <a:off x="1043610" y="2508674"/>
            <a:ext cx="793093" cy="933759"/>
            <a:chOff x="1928373" y="4634180"/>
            <a:chExt cx="669153" cy="1152471"/>
          </a:xfrm>
          <a:effectLst/>
        </p:grpSpPr>
        <p:sp>
          <p:nvSpPr>
            <p:cNvPr id="15" name="圆角矩形 14"/>
            <p:cNvSpPr/>
            <p:nvPr/>
          </p:nvSpPr>
          <p:spPr>
            <a:xfrm>
              <a:off x="1928373" y="5335957"/>
              <a:ext cx="669153" cy="45069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210347" y="4634180"/>
              <a:ext cx="364954" cy="709205"/>
            </a:xfrm>
            <a:custGeom>
              <a:avLst/>
              <a:gdLst>
                <a:gd name="connsiteX0" fmla="*/ 96817 w 874740"/>
                <a:gd name="connsiteY0" fmla="*/ 941695 h 941695"/>
                <a:gd name="connsiteX1" fmla="*/ 1283 w 874740"/>
                <a:gd name="connsiteY1" fmla="*/ 859809 h 941695"/>
                <a:gd name="connsiteX2" fmla="*/ 28578 w 874740"/>
                <a:gd name="connsiteY2" fmla="*/ 818865 h 941695"/>
                <a:gd name="connsiteX3" fmla="*/ 110465 w 874740"/>
                <a:gd name="connsiteY3" fmla="*/ 764274 h 941695"/>
                <a:gd name="connsiteX4" fmla="*/ 260590 w 874740"/>
                <a:gd name="connsiteY4" fmla="*/ 736979 h 941695"/>
                <a:gd name="connsiteX5" fmla="*/ 274238 w 874740"/>
                <a:gd name="connsiteY5" fmla="*/ 791570 h 941695"/>
                <a:gd name="connsiteX6" fmla="*/ 260590 w 874740"/>
                <a:gd name="connsiteY6" fmla="*/ 832513 h 941695"/>
                <a:gd name="connsiteX7" fmla="*/ 137761 w 874740"/>
                <a:gd name="connsiteY7" fmla="*/ 791570 h 941695"/>
                <a:gd name="connsiteX8" fmla="*/ 137761 w 874740"/>
                <a:gd name="connsiteY8" fmla="*/ 532263 h 941695"/>
                <a:gd name="connsiteX9" fmla="*/ 165056 w 874740"/>
                <a:gd name="connsiteY9" fmla="*/ 491319 h 941695"/>
                <a:gd name="connsiteX10" fmla="*/ 219647 w 874740"/>
                <a:gd name="connsiteY10" fmla="*/ 477671 h 941695"/>
                <a:gd name="connsiteX11" fmla="*/ 356125 w 874740"/>
                <a:gd name="connsiteY11" fmla="*/ 545910 h 941695"/>
                <a:gd name="connsiteX12" fmla="*/ 342477 w 874740"/>
                <a:gd name="connsiteY12" fmla="*/ 627797 h 941695"/>
                <a:gd name="connsiteX13" fmla="*/ 315181 w 874740"/>
                <a:gd name="connsiteY13" fmla="*/ 573206 h 941695"/>
                <a:gd name="connsiteX14" fmla="*/ 287886 w 874740"/>
                <a:gd name="connsiteY14" fmla="*/ 532263 h 941695"/>
                <a:gd name="connsiteX15" fmla="*/ 301534 w 874740"/>
                <a:gd name="connsiteY15" fmla="*/ 341194 h 941695"/>
                <a:gd name="connsiteX16" fmla="*/ 342477 w 874740"/>
                <a:gd name="connsiteY16" fmla="*/ 327546 h 941695"/>
                <a:gd name="connsiteX17" fmla="*/ 397068 w 874740"/>
                <a:gd name="connsiteY17" fmla="*/ 341194 h 941695"/>
                <a:gd name="connsiteX18" fmla="*/ 478955 w 874740"/>
                <a:gd name="connsiteY18" fmla="*/ 409433 h 941695"/>
                <a:gd name="connsiteX19" fmla="*/ 492602 w 874740"/>
                <a:gd name="connsiteY19" fmla="*/ 450376 h 941695"/>
                <a:gd name="connsiteX20" fmla="*/ 533546 w 874740"/>
                <a:gd name="connsiteY20" fmla="*/ 504967 h 941695"/>
                <a:gd name="connsiteX21" fmla="*/ 519898 w 874740"/>
                <a:gd name="connsiteY21" fmla="*/ 559558 h 941695"/>
                <a:gd name="connsiteX22" fmla="*/ 506250 w 874740"/>
                <a:gd name="connsiteY22" fmla="*/ 313898 h 941695"/>
                <a:gd name="connsiteX23" fmla="*/ 547193 w 874740"/>
                <a:gd name="connsiteY23" fmla="*/ 300251 h 941695"/>
                <a:gd name="connsiteX24" fmla="*/ 683671 w 874740"/>
                <a:gd name="connsiteY24" fmla="*/ 313898 h 941695"/>
                <a:gd name="connsiteX25" fmla="*/ 710967 w 874740"/>
                <a:gd name="connsiteY25" fmla="*/ 395785 h 941695"/>
                <a:gd name="connsiteX26" fmla="*/ 697319 w 874740"/>
                <a:gd name="connsiteY26" fmla="*/ 436728 h 941695"/>
                <a:gd name="connsiteX27" fmla="*/ 629080 w 874740"/>
                <a:gd name="connsiteY27" fmla="*/ 382137 h 941695"/>
                <a:gd name="connsiteX28" fmla="*/ 642728 w 874740"/>
                <a:gd name="connsiteY28" fmla="*/ 272955 h 941695"/>
                <a:gd name="connsiteX29" fmla="*/ 656375 w 874740"/>
                <a:gd name="connsiteY29" fmla="*/ 232012 h 941695"/>
                <a:gd name="connsiteX30" fmla="*/ 724614 w 874740"/>
                <a:gd name="connsiteY30" fmla="*/ 122830 h 941695"/>
                <a:gd name="connsiteX31" fmla="*/ 765558 w 874740"/>
                <a:gd name="connsiteY31" fmla="*/ 95534 h 941695"/>
                <a:gd name="connsiteX32" fmla="*/ 874740 w 874740"/>
                <a:gd name="connsiteY32" fmla="*/ 0 h 941695"/>
                <a:gd name="connsiteX0-1" fmla="*/ 96817 w 874740"/>
                <a:gd name="connsiteY0-2" fmla="*/ 941695 h 941695"/>
                <a:gd name="connsiteX1-3" fmla="*/ 1283 w 874740"/>
                <a:gd name="connsiteY1-4" fmla="*/ 859809 h 941695"/>
                <a:gd name="connsiteX2-5" fmla="*/ 28578 w 874740"/>
                <a:gd name="connsiteY2-6" fmla="*/ 818865 h 941695"/>
                <a:gd name="connsiteX3-7" fmla="*/ 110465 w 874740"/>
                <a:gd name="connsiteY3-8" fmla="*/ 764274 h 941695"/>
                <a:gd name="connsiteX4-9" fmla="*/ 260590 w 874740"/>
                <a:gd name="connsiteY4-10" fmla="*/ 736979 h 941695"/>
                <a:gd name="connsiteX5-11" fmla="*/ 274238 w 874740"/>
                <a:gd name="connsiteY5-12" fmla="*/ 791570 h 941695"/>
                <a:gd name="connsiteX6-13" fmla="*/ 260590 w 874740"/>
                <a:gd name="connsiteY6-14" fmla="*/ 832513 h 941695"/>
                <a:gd name="connsiteX7-15" fmla="*/ 137761 w 874740"/>
                <a:gd name="connsiteY7-16" fmla="*/ 791570 h 941695"/>
                <a:gd name="connsiteX8-17" fmla="*/ 137761 w 874740"/>
                <a:gd name="connsiteY8-18" fmla="*/ 532263 h 941695"/>
                <a:gd name="connsiteX9-19" fmla="*/ 165056 w 874740"/>
                <a:gd name="connsiteY9-20" fmla="*/ 491319 h 941695"/>
                <a:gd name="connsiteX10-21" fmla="*/ 219647 w 874740"/>
                <a:gd name="connsiteY10-22" fmla="*/ 477671 h 941695"/>
                <a:gd name="connsiteX11-23" fmla="*/ 356125 w 874740"/>
                <a:gd name="connsiteY11-24" fmla="*/ 545910 h 941695"/>
                <a:gd name="connsiteX12-25" fmla="*/ 342477 w 874740"/>
                <a:gd name="connsiteY12-26" fmla="*/ 627797 h 941695"/>
                <a:gd name="connsiteX13-27" fmla="*/ 315181 w 874740"/>
                <a:gd name="connsiteY13-28" fmla="*/ 573206 h 941695"/>
                <a:gd name="connsiteX14-29" fmla="*/ 287886 w 874740"/>
                <a:gd name="connsiteY14-30" fmla="*/ 532263 h 941695"/>
                <a:gd name="connsiteX15-31" fmla="*/ 301534 w 874740"/>
                <a:gd name="connsiteY15-32" fmla="*/ 341194 h 941695"/>
                <a:gd name="connsiteX16-33" fmla="*/ 342477 w 874740"/>
                <a:gd name="connsiteY16-34" fmla="*/ 327546 h 941695"/>
                <a:gd name="connsiteX17-35" fmla="*/ 397068 w 874740"/>
                <a:gd name="connsiteY17-36" fmla="*/ 341194 h 941695"/>
                <a:gd name="connsiteX18-37" fmla="*/ 478955 w 874740"/>
                <a:gd name="connsiteY18-38" fmla="*/ 409433 h 941695"/>
                <a:gd name="connsiteX19-39" fmla="*/ 492602 w 874740"/>
                <a:gd name="connsiteY19-40" fmla="*/ 450376 h 941695"/>
                <a:gd name="connsiteX20-41" fmla="*/ 519898 w 874740"/>
                <a:gd name="connsiteY20-42" fmla="*/ 559558 h 941695"/>
                <a:gd name="connsiteX21-43" fmla="*/ 506250 w 874740"/>
                <a:gd name="connsiteY21-44" fmla="*/ 313898 h 941695"/>
                <a:gd name="connsiteX22-45" fmla="*/ 547193 w 874740"/>
                <a:gd name="connsiteY22-46" fmla="*/ 300251 h 941695"/>
                <a:gd name="connsiteX23-47" fmla="*/ 683671 w 874740"/>
                <a:gd name="connsiteY23-48" fmla="*/ 313898 h 941695"/>
                <a:gd name="connsiteX24-49" fmla="*/ 710967 w 874740"/>
                <a:gd name="connsiteY24-50" fmla="*/ 395785 h 941695"/>
                <a:gd name="connsiteX25-51" fmla="*/ 697319 w 874740"/>
                <a:gd name="connsiteY25-52" fmla="*/ 436728 h 941695"/>
                <a:gd name="connsiteX26-53" fmla="*/ 629080 w 874740"/>
                <a:gd name="connsiteY26-54" fmla="*/ 382137 h 941695"/>
                <a:gd name="connsiteX27-55" fmla="*/ 642728 w 874740"/>
                <a:gd name="connsiteY27-56" fmla="*/ 272955 h 941695"/>
                <a:gd name="connsiteX28-57" fmla="*/ 656375 w 874740"/>
                <a:gd name="connsiteY28-58" fmla="*/ 232012 h 941695"/>
                <a:gd name="connsiteX29-59" fmla="*/ 724614 w 874740"/>
                <a:gd name="connsiteY29-60" fmla="*/ 122830 h 941695"/>
                <a:gd name="connsiteX30-61" fmla="*/ 765558 w 874740"/>
                <a:gd name="connsiteY30-62" fmla="*/ 95534 h 941695"/>
                <a:gd name="connsiteX31-63" fmla="*/ 874740 w 874740"/>
                <a:gd name="connsiteY31-64" fmla="*/ 0 h 941695"/>
                <a:gd name="connsiteX0-65" fmla="*/ 96817 w 874740"/>
                <a:gd name="connsiteY0-66" fmla="*/ 941695 h 941695"/>
                <a:gd name="connsiteX1-67" fmla="*/ 1283 w 874740"/>
                <a:gd name="connsiteY1-68" fmla="*/ 859809 h 941695"/>
                <a:gd name="connsiteX2-69" fmla="*/ 28578 w 874740"/>
                <a:gd name="connsiteY2-70" fmla="*/ 818865 h 941695"/>
                <a:gd name="connsiteX3-71" fmla="*/ 110465 w 874740"/>
                <a:gd name="connsiteY3-72" fmla="*/ 764274 h 941695"/>
                <a:gd name="connsiteX4-73" fmla="*/ 260590 w 874740"/>
                <a:gd name="connsiteY4-74" fmla="*/ 736979 h 941695"/>
                <a:gd name="connsiteX5-75" fmla="*/ 274238 w 874740"/>
                <a:gd name="connsiteY5-76" fmla="*/ 791570 h 941695"/>
                <a:gd name="connsiteX6-77" fmla="*/ 260590 w 874740"/>
                <a:gd name="connsiteY6-78" fmla="*/ 832513 h 941695"/>
                <a:gd name="connsiteX7-79" fmla="*/ 137761 w 874740"/>
                <a:gd name="connsiteY7-80" fmla="*/ 791570 h 941695"/>
                <a:gd name="connsiteX8-81" fmla="*/ 137761 w 874740"/>
                <a:gd name="connsiteY8-82" fmla="*/ 532263 h 941695"/>
                <a:gd name="connsiteX9-83" fmla="*/ 165056 w 874740"/>
                <a:gd name="connsiteY9-84" fmla="*/ 491319 h 941695"/>
                <a:gd name="connsiteX10-85" fmla="*/ 219647 w 874740"/>
                <a:gd name="connsiteY10-86" fmla="*/ 477671 h 941695"/>
                <a:gd name="connsiteX11-87" fmla="*/ 356125 w 874740"/>
                <a:gd name="connsiteY11-88" fmla="*/ 545910 h 941695"/>
                <a:gd name="connsiteX12-89" fmla="*/ 342477 w 874740"/>
                <a:gd name="connsiteY12-90" fmla="*/ 627797 h 941695"/>
                <a:gd name="connsiteX13-91" fmla="*/ 315181 w 874740"/>
                <a:gd name="connsiteY13-92" fmla="*/ 573206 h 941695"/>
                <a:gd name="connsiteX14-93" fmla="*/ 287886 w 874740"/>
                <a:gd name="connsiteY14-94" fmla="*/ 532263 h 941695"/>
                <a:gd name="connsiteX15-95" fmla="*/ 301534 w 874740"/>
                <a:gd name="connsiteY15-96" fmla="*/ 341194 h 941695"/>
                <a:gd name="connsiteX16-97" fmla="*/ 342477 w 874740"/>
                <a:gd name="connsiteY16-98" fmla="*/ 327546 h 941695"/>
                <a:gd name="connsiteX17-99" fmla="*/ 397068 w 874740"/>
                <a:gd name="connsiteY17-100" fmla="*/ 341194 h 941695"/>
                <a:gd name="connsiteX18-101" fmla="*/ 478955 w 874740"/>
                <a:gd name="connsiteY18-102" fmla="*/ 409433 h 941695"/>
                <a:gd name="connsiteX19-103" fmla="*/ 492602 w 874740"/>
                <a:gd name="connsiteY19-104" fmla="*/ 450376 h 941695"/>
                <a:gd name="connsiteX20-105" fmla="*/ 506250 w 874740"/>
                <a:gd name="connsiteY20-106" fmla="*/ 313898 h 941695"/>
                <a:gd name="connsiteX21-107" fmla="*/ 547193 w 874740"/>
                <a:gd name="connsiteY21-108" fmla="*/ 300251 h 941695"/>
                <a:gd name="connsiteX22-109" fmla="*/ 683671 w 874740"/>
                <a:gd name="connsiteY22-110" fmla="*/ 313898 h 941695"/>
                <a:gd name="connsiteX23-111" fmla="*/ 710967 w 874740"/>
                <a:gd name="connsiteY23-112" fmla="*/ 395785 h 941695"/>
                <a:gd name="connsiteX24-113" fmla="*/ 697319 w 874740"/>
                <a:gd name="connsiteY24-114" fmla="*/ 436728 h 941695"/>
                <a:gd name="connsiteX25-115" fmla="*/ 629080 w 874740"/>
                <a:gd name="connsiteY25-116" fmla="*/ 382137 h 941695"/>
                <a:gd name="connsiteX26-117" fmla="*/ 642728 w 874740"/>
                <a:gd name="connsiteY26-118" fmla="*/ 272955 h 941695"/>
                <a:gd name="connsiteX27-119" fmla="*/ 656375 w 874740"/>
                <a:gd name="connsiteY27-120" fmla="*/ 232012 h 941695"/>
                <a:gd name="connsiteX28-121" fmla="*/ 724614 w 874740"/>
                <a:gd name="connsiteY28-122" fmla="*/ 122830 h 941695"/>
                <a:gd name="connsiteX29-123" fmla="*/ 765558 w 874740"/>
                <a:gd name="connsiteY29-124" fmla="*/ 95534 h 941695"/>
                <a:gd name="connsiteX30-125" fmla="*/ 874740 w 874740"/>
                <a:gd name="connsiteY30-126" fmla="*/ 0 h 941695"/>
                <a:gd name="connsiteX0-127" fmla="*/ 96817 w 874740"/>
                <a:gd name="connsiteY0-128" fmla="*/ 941695 h 941695"/>
                <a:gd name="connsiteX1-129" fmla="*/ 1283 w 874740"/>
                <a:gd name="connsiteY1-130" fmla="*/ 859809 h 941695"/>
                <a:gd name="connsiteX2-131" fmla="*/ 28578 w 874740"/>
                <a:gd name="connsiteY2-132" fmla="*/ 818865 h 941695"/>
                <a:gd name="connsiteX3-133" fmla="*/ 110465 w 874740"/>
                <a:gd name="connsiteY3-134" fmla="*/ 764274 h 941695"/>
                <a:gd name="connsiteX4-135" fmla="*/ 260590 w 874740"/>
                <a:gd name="connsiteY4-136" fmla="*/ 736979 h 941695"/>
                <a:gd name="connsiteX5-137" fmla="*/ 274238 w 874740"/>
                <a:gd name="connsiteY5-138" fmla="*/ 791570 h 941695"/>
                <a:gd name="connsiteX6-139" fmla="*/ 260590 w 874740"/>
                <a:gd name="connsiteY6-140" fmla="*/ 832513 h 941695"/>
                <a:gd name="connsiteX7-141" fmla="*/ 137761 w 874740"/>
                <a:gd name="connsiteY7-142" fmla="*/ 791570 h 941695"/>
                <a:gd name="connsiteX8-143" fmla="*/ 137761 w 874740"/>
                <a:gd name="connsiteY8-144" fmla="*/ 532263 h 941695"/>
                <a:gd name="connsiteX9-145" fmla="*/ 165056 w 874740"/>
                <a:gd name="connsiteY9-146" fmla="*/ 491319 h 941695"/>
                <a:gd name="connsiteX10-147" fmla="*/ 219647 w 874740"/>
                <a:gd name="connsiteY10-148" fmla="*/ 477671 h 941695"/>
                <a:gd name="connsiteX11-149" fmla="*/ 356125 w 874740"/>
                <a:gd name="connsiteY11-150" fmla="*/ 545910 h 941695"/>
                <a:gd name="connsiteX12-151" fmla="*/ 342477 w 874740"/>
                <a:gd name="connsiteY12-152" fmla="*/ 627797 h 941695"/>
                <a:gd name="connsiteX13-153" fmla="*/ 315181 w 874740"/>
                <a:gd name="connsiteY13-154" fmla="*/ 573206 h 941695"/>
                <a:gd name="connsiteX14-155" fmla="*/ 287886 w 874740"/>
                <a:gd name="connsiteY14-156" fmla="*/ 532263 h 941695"/>
                <a:gd name="connsiteX15-157" fmla="*/ 301534 w 874740"/>
                <a:gd name="connsiteY15-158" fmla="*/ 341194 h 941695"/>
                <a:gd name="connsiteX16-159" fmla="*/ 342477 w 874740"/>
                <a:gd name="connsiteY16-160" fmla="*/ 327546 h 941695"/>
                <a:gd name="connsiteX17-161" fmla="*/ 397068 w 874740"/>
                <a:gd name="connsiteY17-162" fmla="*/ 341194 h 941695"/>
                <a:gd name="connsiteX18-163" fmla="*/ 478955 w 874740"/>
                <a:gd name="connsiteY18-164" fmla="*/ 409433 h 941695"/>
                <a:gd name="connsiteX19-165" fmla="*/ 492602 w 874740"/>
                <a:gd name="connsiteY19-166" fmla="*/ 450376 h 941695"/>
                <a:gd name="connsiteX20-167" fmla="*/ 506250 w 874740"/>
                <a:gd name="connsiteY20-168" fmla="*/ 313898 h 941695"/>
                <a:gd name="connsiteX21-169" fmla="*/ 547193 w 874740"/>
                <a:gd name="connsiteY21-170" fmla="*/ 300251 h 941695"/>
                <a:gd name="connsiteX22-171" fmla="*/ 683671 w 874740"/>
                <a:gd name="connsiteY22-172" fmla="*/ 313898 h 941695"/>
                <a:gd name="connsiteX23-173" fmla="*/ 710967 w 874740"/>
                <a:gd name="connsiteY23-174" fmla="*/ 395785 h 941695"/>
                <a:gd name="connsiteX24-175" fmla="*/ 697319 w 874740"/>
                <a:gd name="connsiteY24-176" fmla="*/ 436728 h 941695"/>
                <a:gd name="connsiteX25-177" fmla="*/ 629080 w 874740"/>
                <a:gd name="connsiteY25-178" fmla="*/ 382137 h 941695"/>
                <a:gd name="connsiteX26-179" fmla="*/ 656375 w 874740"/>
                <a:gd name="connsiteY26-180" fmla="*/ 232012 h 941695"/>
                <a:gd name="connsiteX27-181" fmla="*/ 724614 w 874740"/>
                <a:gd name="connsiteY27-182" fmla="*/ 122830 h 941695"/>
                <a:gd name="connsiteX28-183" fmla="*/ 765558 w 874740"/>
                <a:gd name="connsiteY28-184" fmla="*/ 95534 h 941695"/>
                <a:gd name="connsiteX29-185" fmla="*/ 874740 w 874740"/>
                <a:gd name="connsiteY29-186" fmla="*/ 0 h 941695"/>
                <a:gd name="connsiteX0-187" fmla="*/ 96817 w 874740"/>
                <a:gd name="connsiteY0-188" fmla="*/ 941695 h 941695"/>
                <a:gd name="connsiteX1-189" fmla="*/ 1283 w 874740"/>
                <a:gd name="connsiteY1-190" fmla="*/ 859809 h 941695"/>
                <a:gd name="connsiteX2-191" fmla="*/ 28578 w 874740"/>
                <a:gd name="connsiteY2-192" fmla="*/ 818865 h 941695"/>
                <a:gd name="connsiteX3-193" fmla="*/ 110465 w 874740"/>
                <a:gd name="connsiteY3-194" fmla="*/ 764274 h 941695"/>
                <a:gd name="connsiteX4-195" fmla="*/ 260590 w 874740"/>
                <a:gd name="connsiteY4-196" fmla="*/ 736979 h 941695"/>
                <a:gd name="connsiteX5-197" fmla="*/ 274238 w 874740"/>
                <a:gd name="connsiteY5-198" fmla="*/ 791570 h 941695"/>
                <a:gd name="connsiteX6-199" fmla="*/ 260590 w 874740"/>
                <a:gd name="connsiteY6-200" fmla="*/ 832513 h 941695"/>
                <a:gd name="connsiteX7-201" fmla="*/ 137761 w 874740"/>
                <a:gd name="connsiteY7-202" fmla="*/ 791570 h 941695"/>
                <a:gd name="connsiteX8-203" fmla="*/ 137761 w 874740"/>
                <a:gd name="connsiteY8-204" fmla="*/ 532263 h 941695"/>
                <a:gd name="connsiteX9-205" fmla="*/ 165056 w 874740"/>
                <a:gd name="connsiteY9-206" fmla="*/ 491319 h 941695"/>
                <a:gd name="connsiteX10-207" fmla="*/ 219647 w 874740"/>
                <a:gd name="connsiteY10-208" fmla="*/ 477671 h 941695"/>
                <a:gd name="connsiteX11-209" fmla="*/ 356125 w 874740"/>
                <a:gd name="connsiteY11-210" fmla="*/ 545910 h 941695"/>
                <a:gd name="connsiteX12-211" fmla="*/ 342477 w 874740"/>
                <a:gd name="connsiteY12-212" fmla="*/ 627797 h 941695"/>
                <a:gd name="connsiteX13-213" fmla="*/ 315181 w 874740"/>
                <a:gd name="connsiteY13-214" fmla="*/ 573206 h 941695"/>
                <a:gd name="connsiteX14-215" fmla="*/ 287886 w 874740"/>
                <a:gd name="connsiteY14-216" fmla="*/ 532263 h 941695"/>
                <a:gd name="connsiteX15-217" fmla="*/ 301534 w 874740"/>
                <a:gd name="connsiteY15-218" fmla="*/ 341194 h 941695"/>
                <a:gd name="connsiteX16-219" fmla="*/ 342477 w 874740"/>
                <a:gd name="connsiteY16-220" fmla="*/ 327546 h 941695"/>
                <a:gd name="connsiteX17-221" fmla="*/ 397068 w 874740"/>
                <a:gd name="connsiteY17-222" fmla="*/ 341194 h 941695"/>
                <a:gd name="connsiteX18-223" fmla="*/ 478955 w 874740"/>
                <a:gd name="connsiteY18-224" fmla="*/ 409433 h 941695"/>
                <a:gd name="connsiteX19-225" fmla="*/ 492602 w 874740"/>
                <a:gd name="connsiteY19-226" fmla="*/ 450376 h 941695"/>
                <a:gd name="connsiteX20-227" fmla="*/ 506250 w 874740"/>
                <a:gd name="connsiteY20-228" fmla="*/ 313898 h 941695"/>
                <a:gd name="connsiteX21-229" fmla="*/ 547193 w 874740"/>
                <a:gd name="connsiteY21-230" fmla="*/ 300251 h 941695"/>
                <a:gd name="connsiteX22-231" fmla="*/ 683671 w 874740"/>
                <a:gd name="connsiteY22-232" fmla="*/ 313898 h 941695"/>
                <a:gd name="connsiteX23-233" fmla="*/ 710967 w 874740"/>
                <a:gd name="connsiteY23-234" fmla="*/ 395785 h 941695"/>
                <a:gd name="connsiteX24-235" fmla="*/ 629080 w 874740"/>
                <a:gd name="connsiteY24-236" fmla="*/ 382137 h 941695"/>
                <a:gd name="connsiteX25-237" fmla="*/ 656375 w 874740"/>
                <a:gd name="connsiteY25-238" fmla="*/ 232012 h 941695"/>
                <a:gd name="connsiteX26-239" fmla="*/ 724614 w 874740"/>
                <a:gd name="connsiteY26-240" fmla="*/ 122830 h 941695"/>
                <a:gd name="connsiteX27-241" fmla="*/ 765558 w 874740"/>
                <a:gd name="connsiteY27-242" fmla="*/ 95534 h 941695"/>
                <a:gd name="connsiteX28-243" fmla="*/ 874740 w 874740"/>
                <a:gd name="connsiteY28-244" fmla="*/ 0 h 941695"/>
                <a:gd name="connsiteX0-245" fmla="*/ 96817 w 874740"/>
                <a:gd name="connsiteY0-246" fmla="*/ 941695 h 941695"/>
                <a:gd name="connsiteX1-247" fmla="*/ 1283 w 874740"/>
                <a:gd name="connsiteY1-248" fmla="*/ 859809 h 941695"/>
                <a:gd name="connsiteX2-249" fmla="*/ 28578 w 874740"/>
                <a:gd name="connsiteY2-250" fmla="*/ 818865 h 941695"/>
                <a:gd name="connsiteX3-251" fmla="*/ 110465 w 874740"/>
                <a:gd name="connsiteY3-252" fmla="*/ 764274 h 941695"/>
                <a:gd name="connsiteX4-253" fmla="*/ 260590 w 874740"/>
                <a:gd name="connsiteY4-254" fmla="*/ 736979 h 941695"/>
                <a:gd name="connsiteX5-255" fmla="*/ 274238 w 874740"/>
                <a:gd name="connsiteY5-256" fmla="*/ 791570 h 941695"/>
                <a:gd name="connsiteX6-257" fmla="*/ 260590 w 874740"/>
                <a:gd name="connsiteY6-258" fmla="*/ 832513 h 941695"/>
                <a:gd name="connsiteX7-259" fmla="*/ 137761 w 874740"/>
                <a:gd name="connsiteY7-260" fmla="*/ 791570 h 941695"/>
                <a:gd name="connsiteX8-261" fmla="*/ 137761 w 874740"/>
                <a:gd name="connsiteY8-262" fmla="*/ 532263 h 941695"/>
                <a:gd name="connsiteX9-263" fmla="*/ 165056 w 874740"/>
                <a:gd name="connsiteY9-264" fmla="*/ 491319 h 941695"/>
                <a:gd name="connsiteX10-265" fmla="*/ 219647 w 874740"/>
                <a:gd name="connsiteY10-266" fmla="*/ 477671 h 941695"/>
                <a:gd name="connsiteX11-267" fmla="*/ 356125 w 874740"/>
                <a:gd name="connsiteY11-268" fmla="*/ 545910 h 941695"/>
                <a:gd name="connsiteX12-269" fmla="*/ 342477 w 874740"/>
                <a:gd name="connsiteY12-270" fmla="*/ 627797 h 941695"/>
                <a:gd name="connsiteX13-271" fmla="*/ 315181 w 874740"/>
                <a:gd name="connsiteY13-272" fmla="*/ 573206 h 941695"/>
                <a:gd name="connsiteX14-273" fmla="*/ 287886 w 874740"/>
                <a:gd name="connsiteY14-274" fmla="*/ 532263 h 941695"/>
                <a:gd name="connsiteX15-275" fmla="*/ 301534 w 874740"/>
                <a:gd name="connsiteY15-276" fmla="*/ 341194 h 941695"/>
                <a:gd name="connsiteX16-277" fmla="*/ 342477 w 874740"/>
                <a:gd name="connsiteY16-278" fmla="*/ 327546 h 941695"/>
                <a:gd name="connsiteX17-279" fmla="*/ 397068 w 874740"/>
                <a:gd name="connsiteY17-280" fmla="*/ 341194 h 941695"/>
                <a:gd name="connsiteX18-281" fmla="*/ 478955 w 874740"/>
                <a:gd name="connsiteY18-282" fmla="*/ 409433 h 941695"/>
                <a:gd name="connsiteX19-283" fmla="*/ 492602 w 874740"/>
                <a:gd name="connsiteY19-284" fmla="*/ 450376 h 941695"/>
                <a:gd name="connsiteX20-285" fmla="*/ 506250 w 874740"/>
                <a:gd name="connsiteY20-286" fmla="*/ 313898 h 941695"/>
                <a:gd name="connsiteX21-287" fmla="*/ 547193 w 874740"/>
                <a:gd name="connsiteY21-288" fmla="*/ 300251 h 941695"/>
                <a:gd name="connsiteX22-289" fmla="*/ 683671 w 874740"/>
                <a:gd name="connsiteY22-290" fmla="*/ 313898 h 941695"/>
                <a:gd name="connsiteX23-291" fmla="*/ 629080 w 874740"/>
                <a:gd name="connsiteY23-292" fmla="*/ 382137 h 941695"/>
                <a:gd name="connsiteX24-293" fmla="*/ 656375 w 874740"/>
                <a:gd name="connsiteY24-294" fmla="*/ 232012 h 941695"/>
                <a:gd name="connsiteX25-295" fmla="*/ 724614 w 874740"/>
                <a:gd name="connsiteY25-296" fmla="*/ 122830 h 941695"/>
                <a:gd name="connsiteX26-297" fmla="*/ 765558 w 874740"/>
                <a:gd name="connsiteY26-298" fmla="*/ 95534 h 941695"/>
                <a:gd name="connsiteX27-299" fmla="*/ 874740 w 874740"/>
                <a:gd name="connsiteY27-300" fmla="*/ 0 h 941695"/>
                <a:gd name="connsiteX0-301" fmla="*/ 96817 w 874740"/>
                <a:gd name="connsiteY0-302" fmla="*/ 941695 h 941695"/>
                <a:gd name="connsiteX1-303" fmla="*/ 1283 w 874740"/>
                <a:gd name="connsiteY1-304" fmla="*/ 859809 h 941695"/>
                <a:gd name="connsiteX2-305" fmla="*/ 28578 w 874740"/>
                <a:gd name="connsiteY2-306" fmla="*/ 818865 h 941695"/>
                <a:gd name="connsiteX3-307" fmla="*/ 110465 w 874740"/>
                <a:gd name="connsiteY3-308" fmla="*/ 764274 h 941695"/>
                <a:gd name="connsiteX4-309" fmla="*/ 260590 w 874740"/>
                <a:gd name="connsiteY4-310" fmla="*/ 736979 h 941695"/>
                <a:gd name="connsiteX5-311" fmla="*/ 274238 w 874740"/>
                <a:gd name="connsiteY5-312" fmla="*/ 791570 h 941695"/>
                <a:gd name="connsiteX6-313" fmla="*/ 260590 w 874740"/>
                <a:gd name="connsiteY6-314" fmla="*/ 832513 h 941695"/>
                <a:gd name="connsiteX7-315" fmla="*/ 137761 w 874740"/>
                <a:gd name="connsiteY7-316" fmla="*/ 791570 h 941695"/>
                <a:gd name="connsiteX8-317" fmla="*/ 137761 w 874740"/>
                <a:gd name="connsiteY8-318" fmla="*/ 532263 h 941695"/>
                <a:gd name="connsiteX9-319" fmla="*/ 165056 w 874740"/>
                <a:gd name="connsiteY9-320" fmla="*/ 491319 h 941695"/>
                <a:gd name="connsiteX10-321" fmla="*/ 219647 w 874740"/>
                <a:gd name="connsiteY10-322" fmla="*/ 477671 h 941695"/>
                <a:gd name="connsiteX11-323" fmla="*/ 356125 w 874740"/>
                <a:gd name="connsiteY11-324" fmla="*/ 545910 h 941695"/>
                <a:gd name="connsiteX12-325" fmla="*/ 342477 w 874740"/>
                <a:gd name="connsiteY12-326" fmla="*/ 627797 h 941695"/>
                <a:gd name="connsiteX13-327" fmla="*/ 315181 w 874740"/>
                <a:gd name="connsiteY13-328" fmla="*/ 573206 h 941695"/>
                <a:gd name="connsiteX14-329" fmla="*/ 287886 w 874740"/>
                <a:gd name="connsiteY14-330" fmla="*/ 532263 h 941695"/>
                <a:gd name="connsiteX15-331" fmla="*/ 301534 w 874740"/>
                <a:gd name="connsiteY15-332" fmla="*/ 341194 h 941695"/>
                <a:gd name="connsiteX16-333" fmla="*/ 342477 w 874740"/>
                <a:gd name="connsiteY16-334" fmla="*/ 327546 h 941695"/>
                <a:gd name="connsiteX17-335" fmla="*/ 397068 w 874740"/>
                <a:gd name="connsiteY17-336" fmla="*/ 341194 h 941695"/>
                <a:gd name="connsiteX18-337" fmla="*/ 478955 w 874740"/>
                <a:gd name="connsiteY18-338" fmla="*/ 409433 h 941695"/>
                <a:gd name="connsiteX19-339" fmla="*/ 492602 w 874740"/>
                <a:gd name="connsiteY19-340" fmla="*/ 450376 h 941695"/>
                <a:gd name="connsiteX20-341" fmla="*/ 506250 w 874740"/>
                <a:gd name="connsiteY20-342" fmla="*/ 313898 h 941695"/>
                <a:gd name="connsiteX21-343" fmla="*/ 547193 w 874740"/>
                <a:gd name="connsiteY21-344" fmla="*/ 300251 h 941695"/>
                <a:gd name="connsiteX22-345" fmla="*/ 683671 w 874740"/>
                <a:gd name="connsiteY22-346" fmla="*/ 313898 h 941695"/>
                <a:gd name="connsiteX23-347" fmla="*/ 656375 w 874740"/>
                <a:gd name="connsiteY23-348" fmla="*/ 232012 h 941695"/>
                <a:gd name="connsiteX24-349" fmla="*/ 724614 w 874740"/>
                <a:gd name="connsiteY24-350" fmla="*/ 122830 h 941695"/>
                <a:gd name="connsiteX25-351" fmla="*/ 765558 w 874740"/>
                <a:gd name="connsiteY25-352" fmla="*/ 95534 h 941695"/>
                <a:gd name="connsiteX26-353" fmla="*/ 874740 w 874740"/>
                <a:gd name="connsiteY26-354" fmla="*/ 0 h 941695"/>
                <a:gd name="connsiteX0-355" fmla="*/ 96817 w 874740"/>
                <a:gd name="connsiteY0-356" fmla="*/ 941695 h 941695"/>
                <a:gd name="connsiteX1-357" fmla="*/ 1283 w 874740"/>
                <a:gd name="connsiteY1-358" fmla="*/ 859809 h 941695"/>
                <a:gd name="connsiteX2-359" fmla="*/ 28578 w 874740"/>
                <a:gd name="connsiteY2-360" fmla="*/ 818865 h 941695"/>
                <a:gd name="connsiteX3-361" fmla="*/ 110465 w 874740"/>
                <a:gd name="connsiteY3-362" fmla="*/ 764274 h 941695"/>
                <a:gd name="connsiteX4-363" fmla="*/ 260590 w 874740"/>
                <a:gd name="connsiteY4-364" fmla="*/ 736979 h 941695"/>
                <a:gd name="connsiteX5-365" fmla="*/ 274238 w 874740"/>
                <a:gd name="connsiteY5-366" fmla="*/ 791570 h 941695"/>
                <a:gd name="connsiteX6-367" fmla="*/ 260590 w 874740"/>
                <a:gd name="connsiteY6-368" fmla="*/ 832513 h 941695"/>
                <a:gd name="connsiteX7-369" fmla="*/ 137761 w 874740"/>
                <a:gd name="connsiteY7-370" fmla="*/ 791570 h 941695"/>
                <a:gd name="connsiteX8-371" fmla="*/ 137761 w 874740"/>
                <a:gd name="connsiteY8-372" fmla="*/ 532263 h 941695"/>
                <a:gd name="connsiteX9-373" fmla="*/ 165056 w 874740"/>
                <a:gd name="connsiteY9-374" fmla="*/ 491319 h 941695"/>
                <a:gd name="connsiteX10-375" fmla="*/ 219647 w 874740"/>
                <a:gd name="connsiteY10-376" fmla="*/ 477671 h 941695"/>
                <a:gd name="connsiteX11-377" fmla="*/ 356125 w 874740"/>
                <a:gd name="connsiteY11-378" fmla="*/ 545910 h 941695"/>
                <a:gd name="connsiteX12-379" fmla="*/ 342477 w 874740"/>
                <a:gd name="connsiteY12-380" fmla="*/ 627797 h 941695"/>
                <a:gd name="connsiteX13-381" fmla="*/ 315181 w 874740"/>
                <a:gd name="connsiteY13-382" fmla="*/ 573206 h 941695"/>
                <a:gd name="connsiteX14-383" fmla="*/ 287886 w 874740"/>
                <a:gd name="connsiteY14-384" fmla="*/ 532263 h 941695"/>
                <a:gd name="connsiteX15-385" fmla="*/ 301534 w 874740"/>
                <a:gd name="connsiteY15-386" fmla="*/ 341194 h 941695"/>
                <a:gd name="connsiteX16-387" fmla="*/ 342477 w 874740"/>
                <a:gd name="connsiteY16-388" fmla="*/ 327546 h 941695"/>
                <a:gd name="connsiteX17-389" fmla="*/ 397068 w 874740"/>
                <a:gd name="connsiteY17-390" fmla="*/ 341194 h 941695"/>
                <a:gd name="connsiteX18-391" fmla="*/ 478955 w 874740"/>
                <a:gd name="connsiteY18-392" fmla="*/ 409433 h 941695"/>
                <a:gd name="connsiteX19-393" fmla="*/ 492602 w 874740"/>
                <a:gd name="connsiteY19-394" fmla="*/ 450376 h 941695"/>
                <a:gd name="connsiteX20-395" fmla="*/ 506250 w 874740"/>
                <a:gd name="connsiteY20-396" fmla="*/ 313898 h 941695"/>
                <a:gd name="connsiteX21-397" fmla="*/ 547193 w 874740"/>
                <a:gd name="connsiteY21-398" fmla="*/ 300251 h 941695"/>
                <a:gd name="connsiteX22-399" fmla="*/ 656375 w 874740"/>
                <a:gd name="connsiteY22-400" fmla="*/ 232012 h 941695"/>
                <a:gd name="connsiteX23-401" fmla="*/ 724614 w 874740"/>
                <a:gd name="connsiteY23-402" fmla="*/ 122830 h 941695"/>
                <a:gd name="connsiteX24-403" fmla="*/ 765558 w 874740"/>
                <a:gd name="connsiteY24-404" fmla="*/ 95534 h 941695"/>
                <a:gd name="connsiteX25-405" fmla="*/ 874740 w 874740"/>
                <a:gd name="connsiteY25-406" fmla="*/ 0 h 941695"/>
                <a:gd name="connsiteX0-407" fmla="*/ 96817 w 765557"/>
                <a:gd name="connsiteY0-408" fmla="*/ 846161 h 846161"/>
                <a:gd name="connsiteX1-409" fmla="*/ 1283 w 765557"/>
                <a:gd name="connsiteY1-410" fmla="*/ 764275 h 846161"/>
                <a:gd name="connsiteX2-411" fmla="*/ 28578 w 765557"/>
                <a:gd name="connsiteY2-412" fmla="*/ 723331 h 846161"/>
                <a:gd name="connsiteX3-413" fmla="*/ 110465 w 765557"/>
                <a:gd name="connsiteY3-414" fmla="*/ 668740 h 846161"/>
                <a:gd name="connsiteX4-415" fmla="*/ 260590 w 765557"/>
                <a:gd name="connsiteY4-416" fmla="*/ 641445 h 846161"/>
                <a:gd name="connsiteX5-417" fmla="*/ 274238 w 765557"/>
                <a:gd name="connsiteY5-418" fmla="*/ 696036 h 846161"/>
                <a:gd name="connsiteX6-419" fmla="*/ 260590 w 765557"/>
                <a:gd name="connsiteY6-420" fmla="*/ 736979 h 846161"/>
                <a:gd name="connsiteX7-421" fmla="*/ 137761 w 765557"/>
                <a:gd name="connsiteY7-422" fmla="*/ 696036 h 846161"/>
                <a:gd name="connsiteX8-423" fmla="*/ 137761 w 765557"/>
                <a:gd name="connsiteY8-424" fmla="*/ 436729 h 846161"/>
                <a:gd name="connsiteX9-425" fmla="*/ 165056 w 765557"/>
                <a:gd name="connsiteY9-426" fmla="*/ 395785 h 846161"/>
                <a:gd name="connsiteX10-427" fmla="*/ 219647 w 765557"/>
                <a:gd name="connsiteY10-428" fmla="*/ 382137 h 846161"/>
                <a:gd name="connsiteX11-429" fmla="*/ 356125 w 765557"/>
                <a:gd name="connsiteY11-430" fmla="*/ 450376 h 846161"/>
                <a:gd name="connsiteX12-431" fmla="*/ 342477 w 765557"/>
                <a:gd name="connsiteY12-432" fmla="*/ 532263 h 846161"/>
                <a:gd name="connsiteX13-433" fmla="*/ 315181 w 765557"/>
                <a:gd name="connsiteY13-434" fmla="*/ 477672 h 846161"/>
                <a:gd name="connsiteX14-435" fmla="*/ 287886 w 765557"/>
                <a:gd name="connsiteY14-436" fmla="*/ 436729 h 846161"/>
                <a:gd name="connsiteX15-437" fmla="*/ 301534 w 765557"/>
                <a:gd name="connsiteY15-438" fmla="*/ 245660 h 846161"/>
                <a:gd name="connsiteX16-439" fmla="*/ 342477 w 765557"/>
                <a:gd name="connsiteY16-440" fmla="*/ 232012 h 846161"/>
                <a:gd name="connsiteX17-441" fmla="*/ 397068 w 765557"/>
                <a:gd name="connsiteY17-442" fmla="*/ 245660 h 846161"/>
                <a:gd name="connsiteX18-443" fmla="*/ 478955 w 765557"/>
                <a:gd name="connsiteY18-444" fmla="*/ 313899 h 846161"/>
                <a:gd name="connsiteX19-445" fmla="*/ 492602 w 765557"/>
                <a:gd name="connsiteY19-446" fmla="*/ 354842 h 846161"/>
                <a:gd name="connsiteX20-447" fmla="*/ 506250 w 765557"/>
                <a:gd name="connsiteY20-448" fmla="*/ 218364 h 846161"/>
                <a:gd name="connsiteX21-449" fmla="*/ 547193 w 765557"/>
                <a:gd name="connsiteY21-450" fmla="*/ 204717 h 846161"/>
                <a:gd name="connsiteX22-451" fmla="*/ 656375 w 765557"/>
                <a:gd name="connsiteY22-452" fmla="*/ 136478 h 846161"/>
                <a:gd name="connsiteX23-453" fmla="*/ 724614 w 765557"/>
                <a:gd name="connsiteY23-454" fmla="*/ 27296 h 846161"/>
                <a:gd name="connsiteX24-455" fmla="*/ 765558 w 765557"/>
                <a:gd name="connsiteY24-456" fmla="*/ 0 h 846161"/>
                <a:gd name="connsiteX0-457" fmla="*/ 96817 w 724614"/>
                <a:gd name="connsiteY0-458" fmla="*/ 818865 h 818865"/>
                <a:gd name="connsiteX1-459" fmla="*/ 1283 w 724614"/>
                <a:gd name="connsiteY1-460" fmla="*/ 736979 h 818865"/>
                <a:gd name="connsiteX2-461" fmla="*/ 28578 w 724614"/>
                <a:gd name="connsiteY2-462" fmla="*/ 696035 h 818865"/>
                <a:gd name="connsiteX3-463" fmla="*/ 110465 w 724614"/>
                <a:gd name="connsiteY3-464" fmla="*/ 641444 h 818865"/>
                <a:gd name="connsiteX4-465" fmla="*/ 260590 w 724614"/>
                <a:gd name="connsiteY4-466" fmla="*/ 614149 h 818865"/>
                <a:gd name="connsiteX5-467" fmla="*/ 274238 w 724614"/>
                <a:gd name="connsiteY5-468" fmla="*/ 668740 h 818865"/>
                <a:gd name="connsiteX6-469" fmla="*/ 260590 w 724614"/>
                <a:gd name="connsiteY6-470" fmla="*/ 709683 h 818865"/>
                <a:gd name="connsiteX7-471" fmla="*/ 137761 w 724614"/>
                <a:gd name="connsiteY7-472" fmla="*/ 668740 h 818865"/>
                <a:gd name="connsiteX8-473" fmla="*/ 137761 w 724614"/>
                <a:gd name="connsiteY8-474" fmla="*/ 409433 h 818865"/>
                <a:gd name="connsiteX9-475" fmla="*/ 165056 w 724614"/>
                <a:gd name="connsiteY9-476" fmla="*/ 368489 h 818865"/>
                <a:gd name="connsiteX10-477" fmla="*/ 219647 w 724614"/>
                <a:gd name="connsiteY10-478" fmla="*/ 354841 h 818865"/>
                <a:gd name="connsiteX11-479" fmla="*/ 356125 w 724614"/>
                <a:gd name="connsiteY11-480" fmla="*/ 423080 h 818865"/>
                <a:gd name="connsiteX12-481" fmla="*/ 342477 w 724614"/>
                <a:gd name="connsiteY12-482" fmla="*/ 504967 h 818865"/>
                <a:gd name="connsiteX13-483" fmla="*/ 315181 w 724614"/>
                <a:gd name="connsiteY13-484" fmla="*/ 450376 h 818865"/>
                <a:gd name="connsiteX14-485" fmla="*/ 287886 w 724614"/>
                <a:gd name="connsiteY14-486" fmla="*/ 409433 h 818865"/>
                <a:gd name="connsiteX15-487" fmla="*/ 301534 w 724614"/>
                <a:gd name="connsiteY15-488" fmla="*/ 218364 h 818865"/>
                <a:gd name="connsiteX16-489" fmla="*/ 342477 w 724614"/>
                <a:gd name="connsiteY16-490" fmla="*/ 204716 h 818865"/>
                <a:gd name="connsiteX17-491" fmla="*/ 397068 w 724614"/>
                <a:gd name="connsiteY17-492" fmla="*/ 218364 h 818865"/>
                <a:gd name="connsiteX18-493" fmla="*/ 478955 w 724614"/>
                <a:gd name="connsiteY18-494" fmla="*/ 286603 h 818865"/>
                <a:gd name="connsiteX19-495" fmla="*/ 492602 w 724614"/>
                <a:gd name="connsiteY19-496" fmla="*/ 327546 h 818865"/>
                <a:gd name="connsiteX20-497" fmla="*/ 506250 w 724614"/>
                <a:gd name="connsiteY20-498" fmla="*/ 191068 h 818865"/>
                <a:gd name="connsiteX21-499" fmla="*/ 547193 w 724614"/>
                <a:gd name="connsiteY21-500" fmla="*/ 177421 h 818865"/>
                <a:gd name="connsiteX22-501" fmla="*/ 656375 w 724614"/>
                <a:gd name="connsiteY22-502" fmla="*/ 109182 h 818865"/>
                <a:gd name="connsiteX23-503" fmla="*/ 724614 w 724614"/>
                <a:gd name="connsiteY23-504" fmla="*/ 0 h 818865"/>
                <a:gd name="connsiteX0-505" fmla="*/ 96817 w 656376"/>
                <a:gd name="connsiteY0-506" fmla="*/ 709683 h 709683"/>
                <a:gd name="connsiteX1-507" fmla="*/ 1283 w 656376"/>
                <a:gd name="connsiteY1-508" fmla="*/ 627797 h 709683"/>
                <a:gd name="connsiteX2-509" fmla="*/ 28578 w 656376"/>
                <a:gd name="connsiteY2-510" fmla="*/ 586853 h 709683"/>
                <a:gd name="connsiteX3-511" fmla="*/ 110465 w 656376"/>
                <a:gd name="connsiteY3-512" fmla="*/ 532262 h 709683"/>
                <a:gd name="connsiteX4-513" fmla="*/ 260590 w 656376"/>
                <a:gd name="connsiteY4-514" fmla="*/ 504967 h 709683"/>
                <a:gd name="connsiteX5-515" fmla="*/ 274238 w 656376"/>
                <a:gd name="connsiteY5-516" fmla="*/ 559558 h 709683"/>
                <a:gd name="connsiteX6-517" fmla="*/ 260590 w 656376"/>
                <a:gd name="connsiteY6-518" fmla="*/ 600501 h 709683"/>
                <a:gd name="connsiteX7-519" fmla="*/ 137761 w 656376"/>
                <a:gd name="connsiteY7-520" fmla="*/ 559558 h 709683"/>
                <a:gd name="connsiteX8-521" fmla="*/ 137761 w 656376"/>
                <a:gd name="connsiteY8-522" fmla="*/ 300251 h 709683"/>
                <a:gd name="connsiteX9-523" fmla="*/ 165056 w 656376"/>
                <a:gd name="connsiteY9-524" fmla="*/ 259307 h 709683"/>
                <a:gd name="connsiteX10-525" fmla="*/ 219647 w 656376"/>
                <a:gd name="connsiteY10-526" fmla="*/ 245659 h 709683"/>
                <a:gd name="connsiteX11-527" fmla="*/ 356125 w 656376"/>
                <a:gd name="connsiteY11-528" fmla="*/ 313898 h 709683"/>
                <a:gd name="connsiteX12-529" fmla="*/ 342477 w 656376"/>
                <a:gd name="connsiteY12-530" fmla="*/ 395785 h 709683"/>
                <a:gd name="connsiteX13-531" fmla="*/ 315181 w 656376"/>
                <a:gd name="connsiteY13-532" fmla="*/ 341194 h 709683"/>
                <a:gd name="connsiteX14-533" fmla="*/ 287886 w 656376"/>
                <a:gd name="connsiteY14-534" fmla="*/ 300251 h 709683"/>
                <a:gd name="connsiteX15-535" fmla="*/ 301534 w 656376"/>
                <a:gd name="connsiteY15-536" fmla="*/ 109182 h 709683"/>
                <a:gd name="connsiteX16-537" fmla="*/ 342477 w 656376"/>
                <a:gd name="connsiteY16-538" fmla="*/ 95534 h 709683"/>
                <a:gd name="connsiteX17-539" fmla="*/ 397068 w 656376"/>
                <a:gd name="connsiteY17-540" fmla="*/ 109182 h 709683"/>
                <a:gd name="connsiteX18-541" fmla="*/ 478955 w 656376"/>
                <a:gd name="connsiteY18-542" fmla="*/ 177421 h 709683"/>
                <a:gd name="connsiteX19-543" fmla="*/ 492602 w 656376"/>
                <a:gd name="connsiteY19-544" fmla="*/ 218364 h 709683"/>
                <a:gd name="connsiteX20-545" fmla="*/ 506250 w 656376"/>
                <a:gd name="connsiteY20-546" fmla="*/ 81886 h 709683"/>
                <a:gd name="connsiteX21-547" fmla="*/ 547193 w 656376"/>
                <a:gd name="connsiteY21-548" fmla="*/ 68239 h 709683"/>
                <a:gd name="connsiteX22-549" fmla="*/ 656375 w 656376"/>
                <a:gd name="connsiteY22-550" fmla="*/ 0 h 709683"/>
                <a:gd name="connsiteX0-551" fmla="*/ 96817 w 656374"/>
                <a:gd name="connsiteY0-552" fmla="*/ 709683 h 709683"/>
                <a:gd name="connsiteX1-553" fmla="*/ 1283 w 656374"/>
                <a:gd name="connsiteY1-554" fmla="*/ 627797 h 709683"/>
                <a:gd name="connsiteX2-555" fmla="*/ 28578 w 656374"/>
                <a:gd name="connsiteY2-556" fmla="*/ 586853 h 709683"/>
                <a:gd name="connsiteX3-557" fmla="*/ 110465 w 656374"/>
                <a:gd name="connsiteY3-558" fmla="*/ 532262 h 709683"/>
                <a:gd name="connsiteX4-559" fmla="*/ 260590 w 656374"/>
                <a:gd name="connsiteY4-560" fmla="*/ 504967 h 709683"/>
                <a:gd name="connsiteX5-561" fmla="*/ 274238 w 656374"/>
                <a:gd name="connsiteY5-562" fmla="*/ 559558 h 709683"/>
                <a:gd name="connsiteX6-563" fmla="*/ 260590 w 656374"/>
                <a:gd name="connsiteY6-564" fmla="*/ 600501 h 709683"/>
                <a:gd name="connsiteX7-565" fmla="*/ 137761 w 656374"/>
                <a:gd name="connsiteY7-566" fmla="*/ 559558 h 709683"/>
                <a:gd name="connsiteX8-567" fmla="*/ 137761 w 656374"/>
                <a:gd name="connsiteY8-568" fmla="*/ 300251 h 709683"/>
                <a:gd name="connsiteX9-569" fmla="*/ 165056 w 656374"/>
                <a:gd name="connsiteY9-570" fmla="*/ 259307 h 709683"/>
                <a:gd name="connsiteX10-571" fmla="*/ 219647 w 656374"/>
                <a:gd name="connsiteY10-572" fmla="*/ 245659 h 709683"/>
                <a:gd name="connsiteX11-573" fmla="*/ 356125 w 656374"/>
                <a:gd name="connsiteY11-574" fmla="*/ 313898 h 709683"/>
                <a:gd name="connsiteX12-575" fmla="*/ 342477 w 656374"/>
                <a:gd name="connsiteY12-576" fmla="*/ 395785 h 709683"/>
                <a:gd name="connsiteX13-577" fmla="*/ 315181 w 656374"/>
                <a:gd name="connsiteY13-578" fmla="*/ 341194 h 709683"/>
                <a:gd name="connsiteX14-579" fmla="*/ 287886 w 656374"/>
                <a:gd name="connsiteY14-580" fmla="*/ 300251 h 709683"/>
                <a:gd name="connsiteX15-581" fmla="*/ 301534 w 656374"/>
                <a:gd name="connsiteY15-582" fmla="*/ 109182 h 709683"/>
                <a:gd name="connsiteX16-583" fmla="*/ 342477 w 656374"/>
                <a:gd name="connsiteY16-584" fmla="*/ 95534 h 709683"/>
                <a:gd name="connsiteX17-585" fmla="*/ 397068 w 656374"/>
                <a:gd name="connsiteY17-586" fmla="*/ 109182 h 709683"/>
                <a:gd name="connsiteX18-587" fmla="*/ 478955 w 656374"/>
                <a:gd name="connsiteY18-588" fmla="*/ 177421 h 709683"/>
                <a:gd name="connsiteX19-589" fmla="*/ 506250 w 656374"/>
                <a:gd name="connsiteY19-590" fmla="*/ 81886 h 709683"/>
                <a:gd name="connsiteX20-591" fmla="*/ 547193 w 656374"/>
                <a:gd name="connsiteY20-592" fmla="*/ 68239 h 709683"/>
                <a:gd name="connsiteX21-593" fmla="*/ 656375 w 656374"/>
                <a:gd name="connsiteY21-594" fmla="*/ 0 h 709683"/>
                <a:gd name="connsiteX0-595" fmla="*/ 96817 w 656376"/>
                <a:gd name="connsiteY0-596" fmla="*/ 709683 h 709683"/>
                <a:gd name="connsiteX1-597" fmla="*/ 1283 w 656376"/>
                <a:gd name="connsiteY1-598" fmla="*/ 627797 h 709683"/>
                <a:gd name="connsiteX2-599" fmla="*/ 28578 w 656376"/>
                <a:gd name="connsiteY2-600" fmla="*/ 586853 h 709683"/>
                <a:gd name="connsiteX3-601" fmla="*/ 110465 w 656376"/>
                <a:gd name="connsiteY3-602" fmla="*/ 532262 h 709683"/>
                <a:gd name="connsiteX4-603" fmla="*/ 260590 w 656376"/>
                <a:gd name="connsiteY4-604" fmla="*/ 504967 h 709683"/>
                <a:gd name="connsiteX5-605" fmla="*/ 274238 w 656376"/>
                <a:gd name="connsiteY5-606" fmla="*/ 559558 h 709683"/>
                <a:gd name="connsiteX6-607" fmla="*/ 260590 w 656376"/>
                <a:gd name="connsiteY6-608" fmla="*/ 600501 h 709683"/>
                <a:gd name="connsiteX7-609" fmla="*/ 137761 w 656376"/>
                <a:gd name="connsiteY7-610" fmla="*/ 559558 h 709683"/>
                <a:gd name="connsiteX8-611" fmla="*/ 137761 w 656376"/>
                <a:gd name="connsiteY8-612" fmla="*/ 300251 h 709683"/>
                <a:gd name="connsiteX9-613" fmla="*/ 165056 w 656376"/>
                <a:gd name="connsiteY9-614" fmla="*/ 259307 h 709683"/>
                <a:gd name="connsiteX10-615" fmla="*/ 219647 w 656376"/>
                <a:gd name="connsiteY10-616" fmla="*/ 245659 h 709683"/>
                <a:gd name="connsiteX11-617" fmla="*/ 356125 w 656376"/>
                <a:gd name="connsiteY11-618" fmla="*/ 313898 h 709683"/>
                <a:gd name="connsiteX12-619" fmla="*/ 342477 w 656376"/>
                <a:gd name="connsiteY12-620" fmla="*/ 395785 h 709683"/>
                <a:gd name="connsiteX13-621" fmla="*/ 315181 w 656376"/>
                <a:gd name="connsiteY13-622" fmla="*/ 341194 h 709683"/>
                <a:gd name="connsiteX14-623" fmla="*/ 287886 w 656376"/>
                <a:gd name="connsiteY14-624" fmla="*/ 300251 h 709683"/>
                <a:gd name="connsiteX15-625" fmla="*/ 301534 w 656376"/>
                <a:gd name="connsiteY15-626" fmla="*/ 109182 h 709683"/>
                <a:gd name="connsiteX16-627" fmla="*/ 342477 w 656376"/>
                <a:gd name="connsiteY16-628" fmla="*/ 95534 h 709683"/>
                <a:gd name="connsiteX17-629" fmla="*/ 397068 w 656376"/>
                <a:gd name="connsiteY17-630" fmla="*/ 109182 h 709683"/>
                <a:gd name="connsiteX18-631" fmla="*/ 506250 w 656376"/>
                <a:gd name="connsiteY18-632" fmla="*/ 81886 h 709683"/>
                <a:gd name="connsiteX19-633" fmla="*/ 547193 w 656376"/>
                <a:gd name="connsiteY19-634" fmla="*/ 68239 h 709683"/>
                <a:gd name="connsiteX20-635" fmla="*/ 656375 w 656376"/>
                <a:gd name="connsiteY20-636" fmla="*/ 0 h 709683"/>
                <a:gd name="connsiteX0-637" fmla="*/ 96817 w 656374"/>
                <a:gd name="connsiteY0-638" fmla="*/ 709683 h 709683"/>
                <a:gd name="connsiteX1-639" fmla="*/ 1283 w 656374"/>
                <a:gd name="connsiteY1-640" fmla="*/ 627797 h 709683"/>
                <a:gd name="connsiteX2-641" fmla="*/ 28578 w 656374"/>
                <a:gd name="connsiteY2-642" fmla="*/ 586853 h 709683"/>
                <a:gd name="connsiteX3-643" fmla="*/ 110465 w 656374"/>
                <a:gd name="connsiteY3-644" fmla="*/ 532262 h 709683"/>
                <a:gd name="connsiteX4-645" fmla="*/ 260590 w 656374"/>
                <a:gd name="connsiteY4-646" fmla="*/ 504967 h 709683"/>
                <a:gd name="connsiteX5-647" fmla="*/ 274238 w 656374"/>
                <a:gd name="connsiteY5-648" fmla="*/ 559558 h 709683"/>
                <a:gd name="connsiteX6-649" fmla="*/ 260590 w 656374"/>
                <a:gd name="connsiteY6-650" fmla="*/ 600501 h 709683"/>
                <a:gd name="connsiteX7-651" fmla="*/ 137761 w 656374"/>
                <a:gd name="connsiteY7-652" fmla="*/ 559558 h 709683"/>
                <a:gd name="connsiteX8-653" fmla="*/ 137761 w 656374"/>
                <a:gd name="connsiteY8-654" fmla="*/ 300251 h 709683"/>
                <a:gd name="connsiteX9-655" fmla="*/ 165056 w 656374"/>
                <a:gd name="connsiteY9-656" fmla="*/ 259307 h 709683"/>
                <a:gd name="connsiteX10-657" fmla="*/ 219647 w 656374"/>
                <a:gd name="connsiteY10-658" fmla="*/ 245659 h 709683"/>
                <a:gd name="connsiteX11-659" fmla="*/ 356125 w 656374"/>
                <a:gd name="connsiteY11-660" fmla="*/ 313898 h 709683"/>
                <a:gd name="connsiteX12-661" fmla="*/ 342477 w 656374"/>
                <a:gd name="connsiteY12-662" fmla="*/ 395785 h 709683"/>
                <a:gd name="connsiteX13-663" fmla="*/ 315181 w 656374"/>
                <a:gd name="connsiteY13-664" fmla="*/ 341194 h 709683"/>
                <a:gd name="connsiteX14-665" fmla="*/ 287886 w 656374"/>
                <a:gd name="connsiteY14-666" fmla="*/ 300251 h 709683"/>
                <a:gd name="connsiteX15-667" fmla="*/ 301534 w 656374"/>
                <a:gd name="connsiteY15-668" fmla="*/ 109182 h 709683"/>
                <a:gd name="connsiteX16-669" fmla="*/ 397068 w 656374"/>
                <a:gd name="connsiteY16-670" fmla="*/ 109182 h 709683"/>
                <a:gd name="connsiteX17-671" fmla="*/ 506250 w 656374"/>
                <a:gd name="connsiteY17-672" fmla="*/ 81886 h 709683"/>
                <a:gd name="connsiteX18-673" fmla="*/ 547193 w 656374"/>
                <a:gd name="connsiteY18-674" fmla="*/ 68239 h 709683"/>
                <a:gd name="connsiteX19-675" fmla="*/ 656375 w 656374"/>
                <a:gd name="connsiteY19-676" fmla="*/ 0 h 709683"/>
                <a:gd name="connsiteX0-677" fmla="*/ 96817 w 656376"/>
                <a:gd name="connsiteY0-678" fmla="*/ 709683 h 709683"/>
                <a:gd name="connsiteX1-679" fmla="*/ 1283 w 656376"/>
                <a:gd name="connsiteY1-680" fmla="*/ 627797 h 709683"/>
                <a:gd name="connsiteX2-681" fmla="*/ 28578 w 656376"/>
                <a:gd name="connsiteY2-682" fmla="*/ 586853 h 709683"/>
                <a:gd name="connsiteX3-683" fmla="*/ 110465 w 656376"/>
                <a:gd name="connsiteY3-684" fmla="*/ 532262 h 709683"/>
                <a:gd name="connsiteX4-685" fmla="*/ 260590 w 656376"/>
                <a:gd name="connsiteY4-686" fmla="*/ 504967 h 709683"/>
                <a:gd name="connsiteX5-687" fmla="*/ 274238 w 656376"/>
                <a:gd name="connsiteY5-688" fmla="*/ 559558 h 709683"/>
                <a:gd name="connsiteX6-689" fmla="*/ 260590 w 656376"/>
                <a:gd name="connsiteY6-690" fmla="*/ 600501 h 709683"/>
                <a:gd name="connsiteX7-691" fmla="*/ 137761 w 656376"/>
                <a:gd name="connsiteY7-692" fmla="*/ 559558 h 709683"/>
                <a:gd name="connsiteX8-693" fmla="*/ 137761 w 656376"/>
                <a:gd name="connsiteY8-694" fmla="*/ 300251 h 709683"/>
                <a:gd name="connsiteX9-695" fmla="*/ 165056 w 656376"/>
                <a:gd name="connsiteY9-696" fmla="*/ 259307 h 709683"/>
                <a:gd name="connsiteX10-697" fmla="*/ 219647 w 656376"/>
                <a:gd name="connsiteY10-698" fmla="*/ 245659 h 709683"/>
                <a:gd name="connsiteX11-699" fmla="*/ 356125 w 656376"/>
                <a:gd name="connsiteY11-700" fmla="*/ 313898 h 709683"/>
                <a:gd name="connsiteX12-701" fmla="*/ 342477 w 656376"/>
                <a:gd name="connsiteY12-702" fmla="*/ 395785 h 709683"/>
                <a:gd name="connsiteX13-703" fmla="*/ 315181 w 656376"/>
                <a:gd name="connsiteY13-704" fmla="*/ 341194 h 709683"/>
                <a:gd name="connsiteX14-705" fmla="*/ 287886 w 656376"/>
                <a:gd name="connsiteY14-706" fmla="*/ 300251 h 709683"/>
                <a:gd name="connsiteX15-707" fmla="*/ 397068 w 656376"/>
                <a:gd name="connsiteY15-708" fmla="*/ 109182 h 709683"/>
                <a:gd name="connsiteX16-709" fmla="*/ 506250 w 656376"/>
                <a:gd name="connsiteY16-710" fmla="*/ 81886 h 709683"/>
                <a:gd name="connsiteX17-711" fmla="*/ 547193 w 656376"/>
                <a:gd name="connsiteY17-712" fmla="*/ 68239 h 709683"/>
                <a:gd name="connsiteX18-713" fmla="*/ 656375 w 656376"/>
                <a:gd name="connsiteY18-714" fmla="*/ 0 h 709683"/>
                <a:gd name="connsiteX0-715" fmla="*/ 96817 w 656374"/>
                <a:gd name="connsiteY0-716" fmla="*/ 709683 h 709683"/>
                <a:gd name="connsiteX1-717" fmla="*/ 1283 w 656374"/>
                <a:gd name="connsiteY1-718" fmla="*/ 627797 h 709683"/>
                <a:gd name="connsiteX2-719" fmla="*/ 28578 w 656374"/>
                <a:gd name="connsiteY2-720" fmla="*/ 586853 h 709683"/>
                <a:gd name="connsiteX3-721" fmla="*/ 110465 w 656374"/>
                <a:gd name="connsiteY3-722" fmla="*/ 532262 h 709683"/>
                <a:gd name="connsiteX4-723" fmla="*/ 260590 w 656374"/>
                <a:gd name="connsiteY4-724" fmla="*/ 504967 h 709683"/>
                <a:gd name="connsiteX5-725" fmla="*/ 274238 w 656374"/>
                <a:gd name="connsiteY5-726" fmla="*/ 559558 h 709683"/>
                <a:gd name="connsiteX6-727" fmla="*/ 260590 w 656374"/>
                <a:gd name="connsiteY6-728" fmla="*/ 600501 h 709683"/>
                <a:gd name="connsiteX7-729" fmla="*/ 137761 w 656374"/>
                <a:gd name="connsiteY7-730" fmla="*/ 559558 h 709683"/>
                <a:gd name="connsiteX8-731" fmla="*/ 137761 w 656374"/>
                <a:gd name="connsiteY8-732" fmla="*/ 300251 h 709683"/>
                <a:gd name="connsiteX9-733" fmla="*/ 165056 w 656374"/>
                <a:gd name="connsiteY9-734" fmla="*/ 259307 h 709683"/>
                <a:gd name="connsiteX10-735" fmla="*/ 219647 w 656374"/>
                <a:gd name="connsiteY10-736" fmla="*/ 245659 h 709683"/>
                <a:gd name="connsiteX11-737" fmla="*/ 356125 w 656374"/>
                <a:gd name="connsiteY11-738" fmla="*/ 313898 h 709683"/>
                <a:gd name="connsiteX12-739" fmla="*/ 342477 w 656374"/>
                <a:gd name="connsiteY12-740" fmla="*/ 395785 h 709683"/>
                <a:gd name="connsiteX13-741" fmla="*/ 315181 w 656374"/>
                <a:gd name="connsiteY13-742" fmla="*/ 341194 h 709683"/>
                <a:gd name="connsiteX14-743" fmla="*/ 287886 w 656374"/>
                <a:gd name="connsiteY14-744" fmla="*/ 300251 h 709683"/>
                <a:gd name="connsiteX15-745" fmla="*/ 397068 w 656374"/>
                <a:gd name="connsiteY15-746" fmla="*/ 109182 h 709683"/>
                <a:gd name="connsiteX16-747" fmla="*/ 547193 w 656374"/>
                <a:gd name="connsiteY16-748" fmla="*/ 68239 h 709683"/>
                <a:gd name="connsiteX17-749" fmla="*/ 656375 w 656374"/>
                <a:gd name="connsiteY17-750" fmla="*/ 0 h 709683"/>
                <a:gd name="connsiteX0-751" fmla="*/ 96817 w 656376"/>
                <a:gd name="connsiteY0-752" fmla="*/ 709683 h 709683"/>
                <a:gd name="connsiteX1-753" fmla="*/ 1283 w 656376"/>
                <a:gd name="connsiteY1-754" fmla="*/ 627797 h 709683"/>
                <a:gd name="connsiteX2-755" fmla="*/ 28578 w 656376"/>
                <a:gd name="connsiteY2-756" fmla="*/ 586853 h 709683"/>
                <a:gd name="connsiteX3-757" fmla="*/ 110465 w 656376"/>
                <a:gd name="connsiteY3-758" fmla="*/ 532262 h 709683"/>
                <a:gd name="connsiteX4-759" fmla="*/ 260590 w 656376"/>
                <a:gd name="connsiteY4-760" fmla="*/ 504967 h 709683"/>
                <a:gd name="connsiteX5-761" fmla="*/ 274238 w 656376"/>
                <a:gd name="connsiteY5-762" fmla="*/ 559558 h 709683"/>
                <a:gd name="connsiteX6-763" fmla="*/ 260590 w 656376"/>
                <a:gd name="connsiteY6-764" fmla="*/ 600501 h 709683"/>
                <a:gd name="connsiteX7-765" fmla="*/ 137761 w 656376"/>
                <a:gd name="connsiteY7-766" fmla="*/ 559558 h 709683"/>
                <a:gd name="connsiteX8-767" fmla="*/ 137761 w 656376"/>
                <a:gd name="connsiteY8-768" fmla="*/ 300251 h 709683"/>
                <a:gd name="connsiteX9-769" fmla="*/ 165056 w 656376"/>
                <a:gd name="connsiteY9-770" fmla="*/ 259307 h 709683"/>
                <a:gd name="connsiteX10-771" fmla="*/ 219647 w 656376"/>
                <a:gd name="connsiteY10-772" fmla="*/ 245659 h 709683"/>
                <a:gd name="connsiteX11-773" fmla="*/ 356125 w 656376"/>
                <a:gd name="connsiteY11-774" fmla="*/ 313898 h 709683"/>
                <a:gd name="connsiteX12-775" fmla="*/ 342477 w 656376"/>
                <a:gd name="connsiteY12-776" fmla="*/ 395785 h 709683"/>
                <a:gd name="connsiteX13-777" fmla="*/ 315181 w 656376"/>
                <a:gd name="connsiteY13-778" fmla="*/ 341194 h 709683"/>
                <a:gd name="connsiteX14-779" fmla="*/ 287886 w 656376"/>
                <a:gd name="connsiteY14-780" fmla="*/ 300251 h 709683"/>
                <a:gd name="connsiteX15-781" fmla="*/ 397068 w 656376"/>
                <a:gd name="connsiteY15-782" fmla="*/ 109182 h 709683"/>
                <a:gd name="connsiteX16-783" fmla="*/ 656375 w 656376"/>
                <a:gd name="connsiteY16-784" fmla="*/ 0 h 7096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656376" h="709683">
                  <a:moveTo>
                    <a:pt x="96817" y="709683"/>
                  </a:moveTo>
                  <a:cubicBezTo>
                    <a:pt x="44594" y="692275"/>
                    <a:pt x="-9029" y="699988"/>
                    <a:pt x="1283" y="627797"/>
                  </a:cubicBezTo>
                  <a:cubicBezTo>
                    <a:pt x="3603" y="611559"/>
                    <a:pt x="16234" y="597654"/>
                    <a:pt x="28578" y="586853"/>
                  </a:cubicBezTo>
                  <a:cubicBezTo>
                    <a:pt x="53266" y="565250"/>
                    <a:pt x="110465" y="532262"/>
                    <a:pt x="110465" y="532262"/>
                  </a:cubicBezTo>
                  <a:cubicBezTo>
                    <a:pt x="149840" y="473201"/>
                    <a:pt x="148513" y="448928"/>
                    <a:pt x="260590" y="504967"/>
                  </a:cubicBezTo>
                  <a:cubicBezTo>
                    <a:pt x="277367" y="513355"/>
                    <a:pt x="269689" y="541361"/>
                    <a:pt x="274238" y="559558"/>
                  </a:cubicBezTo>
                  <a:cubicBezTo>
                    <a:pt x="269689" y="573206"/>
                    <a:pt x="274422" y="596549"/>
                    <a:pt x="260590" y="600501"/>
                  </a:cubicBezTo>
                  <a:cubicBezTo>
                    <a:pt x="209106" y="615210"/>
                    <a:pt x="174117" y="583795"/>
                    <a:pt x="137761" y="559558"/>
                  </a:cubicBezTo>
                  <a:cubicBezTo>
                    <a:pt x="104022" y="458342"/>
                    <a:pt x="108151" y="487781"/>
                    <a:pt x="137761" y="300251"/>
                  </a:cubicBezTo>
                  <a:cubicBezTo>
                    <a:pt x="140319" y="284049"/>
                    <a:pt x="151408" y="268406"/>
                    <a:pt x="165056" y="259307"/>
                  </a:cubicBezTo>
                  <a:cubicBezTo>
                    <a:pt x="180663" y="248902"/>
                    <a:pt x="201450" y="250208"/>
                    <a:pt x="219647" y="245659"/>
                  </a:cubicBezTo>
                  <a:cubicBezTo>
                    <a:pt x="250438" y="253357"/>
                    <a:pt x="349253" y="252050"/>
                    <a:pt x="356125" y="313898"/>
                  </a:cubicBezTo>
                  <a:cubicBezTo>
                    <a:pt x="359181" y="341401"/>
                    <a:pt x="347026" y="368489"/>
                    <a:pt x="342477" y="395785"/>
                  </a:cubicBezTo>
                  <a:cubicBezTo>
                    <a:pt x="333378" y="377588"/>
                    <a:pt x="325275" y="358858"/>
                    <a:pt x="315181" y="341194"/>
                  </a:cubicBezTo>
                  <a:cubicBezTo>
                    <a:pt x="307043" y="326953"/>
                    <a:pt x="274238" y="338920"/>
                    <a:pt x="287886" y="300251"/>
                  </a:cubicBezTo>
                  <a:cubicBezTo>
                    <a:pt x="301534" y="261582"/>
                    <a:pt x="335653" y="159224"/>
                    <a:pt x="397068" y="109182"/>
                  </a:cubicBezTo>
                  <a:cubicBezTo>
                    <a:pt x="458483" y="59140"/>
                    <a:pt x="602353" y="22746"/>
                    <a:pt x="656375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71681"/>
          <p:cNvGrpSpPr/>
          <p:nvPr/>
        </p:nvGrpSpPr>
        <p:grpSpPr bwMode="auto">
          <a:xfrm>
            <a:off x="1822995" y="3494125"/>
            <a:ext cx="1175377" cy="1067622"/>
            <a:chOff x="1840534" y="4858678"/>
            <a:chExt cx="1175340" cy="1227057"/>
          </a:xfrm>
          <a:effectLst/>
        </p:grpSpPr>
        <p:sp>
          <p:nvSpPr>
            <p:cNvPr id="18" name="圆角矩形 17"/>
            <p:cNvSpPr/>
            <p:nvPr/>
          </p:nvSpPr>
          <p:spPr>
            <a:xfrm>
              <a:off x="1840534" y="5622842"/>
              <a:ext cx="678163" cy="462893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040720" y="4858678"/>
              <a:ext cx="975154" cy="520001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179615" y="5370065"/>
              <a:ext cx="179050" cy="254641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71682"/>
          <p:cNvGrpSpPr/>
          <p:nvPr/>
        </p:nvGrpSpPr>
        <p:grpSpPr bwMode="auto">
          <a:xfrm>
            <a:off x="6266286" y="3573861"/>
            <a:ext cx="1008111" cy="982419"/>
            <a:chOff x="5633239" y="4856827"/>
            <a:chExt cx="1009502" cy="1309998"/>
          </a:xfrm>
          <a:effectLst/>
        </p:grpSpPr>
        <p:sp>
          <p:nvSpPr>
            <p:cNvPr id="22" name="圆角矩形 21"/>
            <p:cNvSpPr/>
            <p:nvPr/>
          </p:nvSpPr>
          <p:spPr>
            <a:xfrm>
              <a:off x="5793844" y="5651221"/>
              <a:ext cx="395834" cy="515604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633239" y="4856827"/>
              <a:ext cx="1009502" cy="584246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>
              <a:stCxn id="23" idx="2"/>
            </p:cNvCxnSpPr>
            <p:nvPr/>
          </p:nvCxnSpPr>
          <p:spPr>
            <a:xfrm flipH="1">
              <a:off x="5960760" y="5441073"/>
              <a:ext cx="177226" cy="203216"/>
            </a:xfrm>
            <a:prstGeom prst="line">
              <a:avLst/>
            </a:prstGeom>
            <a:ln w="28575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4"/>
          <p:cNvSpPr txBox="1"/>
          <p:nvPr/>
        </p:nvSpPr>
        <p:spPr>
          <a:xfrm>
            <a:off x="815202" y="250102"/>
            <a:ext cx="218317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327" y="411510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51" y="411510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76844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443" y="1851670"/>
            <a:ext cx="8055049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把这个故事生动地讲给你的好朋友。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683568" y="463272"/>
            <a:ext cx="3519649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猎人海力布热心助人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11960" y="1519715"/>
            <a:ext cx="4680520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小白蛇反复强调宝石的禁忌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283968" y="2715766"/>
            <a:ext cx="4656790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海力布听到灾难将临的消息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83568" y="2779813"/>
            <a:ext cx="3170620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劝不愿搬家的乡亲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2051720" y="1163262"/>
            <a:ext cx="158032" cy="32836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6516216" y="2246432"/>
            <a:ext cx="158032" cy="39732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2091123" y="3495815"/>
            <a:ext cx="177755" cy="300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683568" y="1508053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救白蛇得到宝石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874094" y="3795886"/>
            <a:ext cx="2761802" cy="6742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救乡亲变作石头</a:t>
            </a:r>
            <a:endParaRPr lang="zh-CN" altLang="en-US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9" name="下箭头 18"/>
          <p:cNvSpPr/>
          <p:nvPr/>
        </p:nvSpPr>
        <p:spPr>
          <a:xfrm rot="16200000" flipH="1">
            <a:off x="3730272" y="1533551"/>
            <a:ext cx="173835" cy="58172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下箭头 19"/>
          <p:cNvSpPr/>
          <p:nvPr/>
        </p:nvSpPr>
        <p:spPr>
          <a:xfrm rot="5400000">
            <a:off x="3960858" y="2925176"/>
            <a:ext cx="173835" cy="361205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19940" y="213544"/>
            <a:ext cx="2422086" cy="1284976"/>
            <a:chOff x="565738" y="2693937"/>
            <a:chExt cx="3430197" cy="1819803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395" b="100000" l="0" r="966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2998">
              <a:off x="1947665" y="3023881"/>
              <a:ext cx="538542" cy="482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8601">
                          <a14:foregroundMark x1="59441" y1="7859" x2="59441" y2="7859"/>
                          <a14:foregroundMark x1="59091" y1="41192" x2="59091" y2="41192"/>
                          <a14:foregroundMark x1="49650" y1="40921" x2="49650" y2="40921"/>
                          <a14:foregroundMark x1="73427" y1="41463" x2="73427" y2="41463"/>
                          <a14:foregroundMark x1="75524" y1="58808" x2="75524" y2="58808"/>
                          <a14:foregroundMark x1="58392" y1="68022" x2="58392" y2="68022"/>
                          <a14:foregroundMark x1="61888" y1="73984" x2="61888" y2="73984"/>
                          <a14:foregroundMark x1="38112" y1="56640" x2="38112" y2="56640"/>
                          <a14:foregroundMark x1="69580" y1="77236" x2="69580" y2="772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5738" y="2693937"/>
              <a:ext cx="1337546" cy="1725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1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88" b="94698" l="232" r="95360">
                          <a14:foregroundMark x1="31555" y1="40219" x2="31555" y2="40219"/>
                          <a14:foregroundMark x1="31323" y1="43327" x2="31323" y2="43327"/>
                          <a14:foregroundMark x1="28770" y1="44059" x2="28770" y2="44059"/>
                          <a14:foregroundMark x1="28770" y1="44059" x2="28770" y2="440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050" y="2693937"/>
              <a:ext cx="1433885" cy="1819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101" y="627534"/>
            <a:ext cx="7850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讨论：在复述时，故事中人物的对话要怎么转述？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9552" y="2885448"/>
            <a:ext cx="7920879" cy="1126462"/>
            <a:chOff x="539552" y="1563638"/>
            <a:chExt cx="7920879" cy="1126462"/>
          </a:xfrm>
        </p:grpSpPr>
        <p:sp>
          <p:nvSpPr>
            <p:cNvPr id="11" name="矩形 10"/>
            <p:cNvSpPr/>
            <p:nvPr/>
          </p:nvSpPr>
          <p:spPr>
            <a:xfrm>
              <a:off x="1643166" y="1563638"/>
              <a:ext cx="6817265" cy="1126462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89804"/>
              </a:schemeClr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转述不是简单地改变人称，更应整合对话内容，提取核心信息。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2797" b="100000" l="0" r="100000">
                          <a14:foregroundMark x1="26714" y1="24709" x2="26714" y2="24709"/>
                          <a14:foregroundMark x1="36643" y1="15618" x2="36643" y2="15618"/>
                          <a14:foregroundMark x1="50355" y1="13753" x2="50355" y2="13753"/>
                          <a14:foregroundMark x1="64539" y1="12821" x2="64539" y2="12821"/>
                          <a14:foregroundMark x1="76832" y1="19114" x2="76832" y2="19114"/>
                          <a14:foregroundMark x1="87943" y1="32168" x2="87943" y2="32168"/>
                          <a14:foregroundMark x1="83924" y1="45688" x2="83924" y2="45688"/>
                          <a14:foregroundMark x1="13239" y1="44056" x2="13239" y2="44056"/>
                          <a14:foregroundMark x1="19385" y1="31702" x2="19385" y2="31702"/>
                          <a14:foregroundMark x1="16312" y1="55245" x2="16312" y2="55245"/>
                          <a14:foregroundMark x1="86525" y1="55478" x2="86525" y2="55478"/>
                          <a14:foregroundMark x1="41135" y1="61305" x2="41135" y2="61305"/>
                          <a14:foregroundMark x1="44681" y1="61072" x2="44681" y2="61072"/>
                          <a14:foregroundMark x1="49882" y1="62937" x2="49882" y2="62937"/>
                          <a14:foregroundMark x1="58865" y1="62704" x2="58865" y2="62704"/>
                          <a14:foregroundMark x1="58629" y1="59441" x2="58629" y2="59441"/>
                          <a14:foregroundMark x1="56265" y1="75291" x2="55556" y2="75291"/>
                          <a14:foregroundMark x1="44681" y1="75058" x2="44681" y2="750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657976"/>
              <a:ext cx="829994" cy="841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7722" y="411510"/>
            <a:ext cx="76778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以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小白蛇感谢海力布救命之恩说的两段话为例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转述。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84158" y="1440150"/>
          <a:ext cx="8424937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1"/>
                <a:gridCol w="4104456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原文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改为转述</a:t>
                      </a:r>
                      <a:endParaRPr lang="zh-CN" altLang="en-US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2171159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“敬爱的猎人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您是我的救命恩人，我要报答您。我是龙王的女儿，您跟我回去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我爸爸一定会好好酬谢您。我爸爸的宝库里有许多珍宝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您要什么都可以。如果您都不喜欢，可以要我爸爸含在嘴里的那颗宝石。只要嘴里含着那颗宝石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就能听懂各种动物说的话。</a:t>
                      </a:r>
                      <a:endParaRPr lang="en-US" altLang="zh-CN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“真的。但是动物说什么话，您只能自己知道。如果对别人说了</a:t>
                      </a:r>
                      <a:r>
                        <a:rPr lang="en-US" altLang="zh-CN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您就会变成一块石头。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860032" y="2121090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白蛇说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她是龙王的女儿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她爸爸一定会好好酬谢海力</a:t>
            </a:r>
            <a:r>
              <a:rPr lang="zh-CN" altLang="en-US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布。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海力布要什么珍宝都可以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如果不喜欢珍宝，可以要龙王含在嘴里的宝石。只要嘴里含着那颗宝石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就能听懂各种动物说的话。但是动物说什么话，只能自已知道。如果对别人说了</a:t>
            </a:r>
            <a:r>
              <a:rPr lang="en-US" altLang="zh-CN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就会变成一块石头。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786920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择自己感兴趣的一个小故事，以小组合作的方式，练习复述课文。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5310" y="1786920"/>
            <a:ext cx="73333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读课文，要求读准字音、读通句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遇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到难读的语句多读几遍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七彩-课文朗读-五上-9 猎人海力布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76256" y="264375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6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72f8f0f-3c8f-4656-aa60-9609bfe7bd8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2972</Words>
  <Application>WPS 演示</Application>
  <PresentationFormat>全屏显示(16:9)</PresentationFormat>
  <Paragraphs>361</Paragraphs>
  <Slides>44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微软雅黑</vt:lpstr>
      <vt:lpstr>Arial Unicode MS</vt:lpstr>
      <vt:lpstr>Calibri</vt:lpstr>
      <vt:lpstr>汉语拼音</vt:lpstr>
      <vt:lpstr>华文楷体</vt:lpstr>
      <vt:lpstr>Xingkai SC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130</cp:revision>
  <dcterms:created xsi:type="dcterms:W3CDTF">2017-03-17T02:28:00Z</dcterms:created>
  <dcterms:modified xsi:type="dcterms:W3CDTF">2022-12-01T13:47:07Z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618514A00A164FD8ABD6369CA90AA898</vt:lpwstr>
  </property>
</Properties>
</file>