
<file path=[Content_Types].xml><?xml version="1.0" encoding="utf-8"?>
<Types xmlns="http://schemas.openxmlformats.org/package/2006/content-types">
  <Default Extension="jpeg" ContentType="image/jpeg"/>
  <Default Extension="JPG" ContentType="image/.jpg"/>
  <Default Extension="png" ContentType="image/png"/>
  <Default Extension="emf" ContentType="image/x-emf"/>
  <Default Extension="gif" ContentType="image/gif"/>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fonts/font1.fntdata" ContentType="application/x-fontdata"/>
  <Override PartName="/ppt/fonts/font10.fntdata" ContentType="application/x-fontdata"/>
  <Override PartName="/ppt/fonts/font2.fntdata" ContentType="application/x-fontdata"/>
  <Override PartName="/ppt/fonts/font3.fntdata" ContentType="application/x-fontdata"/>
  <Override PartName="/ppt/fonts/font4.fntdata" ContentType="application/x-fontdata"/>
  <Override PartName="/ppt/fonts/font5.fntdata" ContentType="application/x-fontdata"/>
  <Override PartName="/ppt/fonts/font6.fntdata" ContentType="application/x-fontdata"/>
  <Override PartName="/ppt/fonts/font7.fntdata" ContentType="application/x-fontdata"/>
  <Override PartName="/ppt/fonts/font8.fntdata" ContentType="application/x-fontdata"/>
  <Override PartName="/ppt/fonts/font9.fntdata" ContentType="application/x-fontdata"/>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3" Type="http://schemas.openxmlformats.org/package/2006/relationships/metadata/core-properties" Target="docProps/core.xml"/><Relationship Id="rId2" Type="http://schemas.openxmlformats.org/officeDocument/2006/relationships/extended-properties" Target="docProps/app.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embedTrueTypeFonts="1" saveSubsetFonts="1">
  <p:sldMasterIdLst>
    <p:sldMasterId id="2147483648" r:id="rId1"/>
  </p:sldMasterIdLst>
  <p:notesMasterIdLst>
    <p:notesMasterId r:id="rId4"/>
  </p:notesMasterIdLst>
  <p:handoutMasterIdLst>
    <p:handoutMasterId r:id="rId71"/>
  </p:handoutMasterIdLst>
  <p:sldIdLst>
    <p:sldId id="947" r:id="rId3"/>
    <p:sldId id="1877" r:id="rId5"/>
    <p:sldId id="1051" r:id="rId6"/>
    <p:sldId id="1691" r:id="rId7"/>
    <p:sldId id="1840" r:id="rId8"/>
    <p:sldId id="1843" r:id="rId9"/>
    <p:sldId id="1842" r:id="rId10"/>
    <p:sldId id="1844" r:id="rId11"/>
    <p:sldId id="1845" r:id="rId12"/>
    <p:sldId id="1846" r:id="rId13"/>
    <p:sldId id="1878" r:id="rId14"/>
    <p:sldId id="1879" r:id="rId15"/>
    <p:sldId id="1880" r:id="rId16"/>
    <p:sldId id="1881" r:id="rId17"/>
    <p:sldId id="1894" r:id="rId18"/>
    <p:sldId id="1895" r:id="rId19"/>
    <p:sldId id="1871" r:id="rId20"/>
    <p:sldId id="1886" r:id="rId21"/>
    <p:sldId id="1882" r:id="rId22"/>
    <p:sldId id="1835" r:id="rId23"/>
    <p:sldId id="1715" r:id="rId24"/>
    <p:sldId id="1426" r:id="rId25"/>
    <p:sldId id="1669" r:id="rId26"/>
    <p:sldId id="1884" r:id="rId27"/>
    <p:sldId id="1883" r:id="rId28"/>
    <p:sldId id="1670" r:id="rId29"/>
    <p:sldId id="1885" r:id="rId30"/>
    <p:sldId id="1873" r:id="rId31"/>
    <p:sldId id="1836" r:id="rId32"/>
    <p:sldId id="1874" r:id="rId33"/>
    <p:sldId id="1875" r:id="rId34"/>
    <p:sldId id="1887" r:id="rId35"/>
    <p:sldId id="1059" r:id="rId36"/>
    <p:sldId id="1686" r:id="rId37"/>
    <p:sldId id="951" r:id="rId38"/>
    <p:sldId id="1893" r:id="rId39"/>
    <p:sldId id="981" r:id="rId40"/>
    <p:sldId id="1790" r:id="rId41"/>
    <p:sldId id="1060" r:id="rId42"/>
    <p:sldId id="1025" r:id="rId43"/>
    <p:sldId id="1791" r:id="rId44"/>
    <p:sldId id="1862" r:id="rId45"/>
    <p:sldId id="1876" r:id="rId46"/>
    <p:sldId id="1053" r:id="rId47"/>
    <p:sldId id="1889" r:id="rId48"/>
    <p:sldId id="1712" r:id="rId49"/>
    <p:sldId id="1469" r:id="rId50"/>
    <p:sldId id="1470" r:id="rId51"/>
    <p:sldId id="1036" r:id="rId52"/>
    <p:sldId id="1708" r:id="rId53"/>
    <p:sldId id="1888" r:id="rId54"/>
    <p:sldId id="1705" r:id="rId55"/>
    <p:sldId id="1707" r:id="rId56"/>
    <p:sldId id="1711" r:id="rId57"/>
    <p:sldId id="1677" r:id="rId58"/>
    <p:sldId id="1891" r:id="rId59"/>
    <p:sldId id="1859" r:id="rId60"/>
    <p:sldId id="1890" r:id="rId61"/>
    <p:sldId id="1713" r:id="rId62"/>
    <p:sldId id="1892" r:id="rId63"/>
    <p:sldId id="1687" r:id="rId64"/>
    <p:sldId id="1703" r:id="rId65"/>
    <p:sldId id="1798" r:id="rId66"/>
    <p:sldId id="1007" r:id="rId67"/>
    <p:sldId id="1689" r:id="rId68"/>
    <p:sldId id="1688" r:id="rId69"/>
    <p:sldId id="1799" r:id="rId70"/>
  </p:sldIdLst>
  <p:sldSz cx="9144000" cy="5143500" type="screen16x9"/>
  <p:notesSz cx="6858000" cy="9144000"/>
  <p:embeddedFontLst>
    <p:embeddedFont>
      <p:font typeface="楷体" panose="02010609060101010101" pitchFamily="49" charset="-122"/>
      <p:regular r:id="rId75"/>
    </p:embeddedFont>
    <p:embeddedFont>
      <p:font typeface="黑体" panose="02010609060101010101" pitchFamily="49" charset="-122"/>
      <p:regular r:id="rId76"/>
    </p:embeddedFont>
    <p:embeddedFont>
      <p:font typeface="Calibri" panose="020F0502020204030204" charset="0"/>
      <p:regular r:id="rId77"/>
      <p:bold r:id="rId78"/>
      <p:italic r:id="rId79"/>
      <p:boldItalic r:id="rId80"/>
    </p:embeddedFont>
    <p:embeddedFont>
      <p:font typeface="汉语拼音" panose="000B0604020202020204" pitchFamily="34" charset="0"/>
      <p:regular r:id="rId81"/>
    </p:embeddedFont>
    <p:embeddedFont>
      <p:font typeface="仿宋" panose="02010609060101010101" pitchFamily="49" charset="-122"/>
      <p:regular r:id="rId82"/>
    </p:embeddedFont>
    <p:embeddedFont>
      <p:font typeface="华文宋体" panose="02010600040101010101" pitchFamily="2" charset="-122"/>
      <p:regular r:id="rId83"/>
    </p:embeddedFont>
    <p:embeddedFont>
      <p:font typeface="微软雅黑" panose="020B0503020204020204" charset="-122"/>
      <p:regular r:id="rId84"/>
    </p:embeddedFont>
  </p:embeddedFontLst>
  <p:custDataLst>
    <p:tags r:id="rId85"/>
  </p:custDataLst>
  <p:defaultTex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391" userDrawn="1">
          <p15:clr>
            <a:srgbClr val="A4A3A4"/>
          </p15:clr>
        </p15:guide>
        <p15:guide id="2" pos="5738"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E8F9BD"/>
    <a:srgbClr val="0066FF"/>
    <a:srgbClr val="FFFFCC"/>
    <a:srgbClr val="FAEEDB"/>
    <a:srgbClr val="F5EFF7"/>
    <a:srgbClr val="FF0000"/>
    <a:srgbClr val="1D41D5"/>
    <a:srgbClr val="0000FF"/>
    <a:srgbClr val="FFFFFF"/>
    <a:srgbClr val="A3830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507" autoAdjust="0"/>
    <p:restoredTop sz="92050" autoAdjust="0"/>
  </p:normalViewPr>
  <p:slideViewPr>
    <p:cSldViewPr>
      <p:cViewPr>
        <p:scale>
          <a:sx n="60" d="100"/>
          <a:sy n="60" d="100"/>
        </p:scale>
        <p:origin x="-1051" y="-442"/>
      </p:cViewPr>
      <p:guideLst>
        <p:guide orient="horz" pos="2391"/>
        <p:guide pos="5738"/>
      </p:guideLst>
    </p:cSldViewPr>
  </p:slideViewPr>
  <p:notesTextViewPr>
    <p:cViewPr>
      <p:scale>
        <a:sx n="1" d="1"/>
        <a:sy n="1" d="1"/>
      </p:scale>
      <p:origin x="0" y="0"/>
    </p:cViewPr>
  </p:notesTextViewPr>
  <p:sorterViewPr>
    <p:cViewPr>
      <p:scale>
        <a:sx n="66" d="100"/>
        <a:sy n="66" d="100"/>
      </p:scale>
      <p:origin x="0" y="1872"/>
    </p:cViewPr>
  </p:sorterViewPr>
  <p:notesViewPr>
    <p:cSldViewPr>
      <p:cViewPr varScale="1">
        <p:scale>
          <a:sx n="65" d="100"/>
          <a:sy n="65" d="100"/>
        </p:scale>
        <p:origin x="-2502" y="-114"/>
      </p:cViewPr>
      <p:guideLst>
        <p:guide orient="horz" pos="3069"/>
        <p:guide pos="2366"/>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5" Type="http://schemas.openxmlformats.org/officeDocument/2006/relationships/tags" Target="tags/tag4.xml"/><Relationship Id="rId84" Type="http://schemas.openxmlformats.org/officeDocument/2006/relationships/font" Target="fonts/font10.fntdata"/><Relationship Id="rId83" Type="http://schemas.openxmlformats.org/officeDocument/2006/relationships/font" Target="fonts/font9.fntdata"/><Relationship Id="rId82" Type="http://schemas.openxmlformats.org/officeDocument/2006/relationships/font" Target="fonts/font8.fntdata"/><Relationship Id="rId81" Type="http://schemas.openxmlformats.org/officeDocument/2006/relationships/font" Target="fonts/font7.fntdata"/><Relationship Id="rId80" Type="http://schemas.openxmlformats.org/officeDocument/2006/relationships/font" Target="fonts/font6.fntdata"/><Relationship Id="rId8" Type="http://schemas.openxmlformats.org/officeDocument/2006/relationships/slide" Target="slides/slide5.xml"/><Relationship Id="rId79" Type="http://schemas.openxmlformats.org/officeDocument/2006/relationships/font" Target="fonts/font5.fntdata"/><Relationship Id="rId78" Type="http://schemas.openxmlformats.org/officeDocument/2006/relationships/font" Target="fonts/font4.fntdata"/><Relationship Id="rId77" Type="http://schemas.openxmlformats.org/officeDocument/2006/relationships/font" Target="fonts/font3.fntdata"/><Relationship Id="rId76" Type="http://schemas.openxmlformats.org/officeDocument/2006/relationships/font" Target="fonts/font2.fntdata"/><Relationship Id="rId75" Type="http://schemas.openxmlformats.org/officeDocument/2006/relationships/font" Target="fonts/font1.fntdata"/><Relationship Id="rId74" Type="http://schemas.openxmlformats.org/officeDocument/2006/relationships/tableStyles" Target="tableStyles.xml"/><Relationship Id="rId73" Type="http://schemas.openxmlformats.org/officeDocument/2006/relationships/viewProps" Target="viewProps.xml"/><Relationship Id="rId72" Type="http://schemas.openxmlformats.org/officeDocument/2006/relationships/presProps" Target="presProps.xml"/><Relationship Id="rId71" Type="http://schemas.openxmlformats.org/officeDocument/2006/relationships/handoutMaster" Target="handoutMasters/handoutMaster1.xml"/><Relationship Id="rId70" Type="http://schemas.openxmlformats.org/officeDocument/2006/relationships/slide" Target="slides/slide67.xml"/><Relationship Id="rId7" Type="http://schemas.openxmlformats.org/officeDocument/2006/relationships/slide" Target="slides/slide4.xml"/><Relationship Id="rId69" Type="http://schemas.openxmlformats.org/officeDocument/2006/relationships/slide" Target="slides/slide66.xml"/><Relationship Id="rId68" Type="http://schemas.openxmlformats.org/officeDocument/2006/relationships/slide" Target="slides/slide65.xml"/><Relationship Id="rId67" Type="http://schemas.openxmlformats.org/officeDocument/2006/relationships/slide" Target="slides/slide64.xml"/><Relationship Id="rId66" Type="http://schemas.openxmlformats.org/officeDocument/2006/relationships/slide" Target="slides/slide63.xml"/><Relationship Id="rId65" Type="http://schemas.openxmlformats.org/officeDocument/2006/relationships/slide" Target="slides/slide62.xml"/><Relationship Id="rId64" Type="http://schemas.openxmlformats.org/officeDocument/2006/relationships/slide" Target="slides/slide61.xml"/><Relationship Id="rId63" Type="http://schemas.openxmlformats.org/officeDocument/2006/relationships/slide" Target="slides/slide60.xml"/><Relationship Id="rId62" Type="http://schemas.openxmlformats.org/officeDocument/2006/relationships/slide" Target="slides/slide59.xml"/><Relationship Id="rId61" Type="http://schemas.openxmlformats.org/officeDocument/2006/relationships/slide" Target="slides/slide58.xml"/><Relationship Id="rId60" Type="http://schemas.openxmlformats.org/officeDocument/2006/relationships/slide" Target="slides/slide57.xml"/><Relationship Id="rId6" Type="http://schemas.openxmlformats.org/officeDocument/2006/relationships/slide" Target="slides/slide3.xml"/><Relationship Id="rId59" Type="http://schemas.openxmlformats.org/officeDocument/2006/relationships/slide" Target="slides/slide56.xml"/><Relationship Id="rId58" Type="http://schemas.openxmlformats.org/officeDocument/2006/relationships/slide" Target="slides/slide55.xml"/><Relationship Id="rId57" Type="http://schemas.openxmlformats.org/officeDocument/2006/relationships/slide" Target="slides/slide54.xml"/><Relationship Id="rId56" Type="http://schemas.openxmlformats.org/officeDocument/2006/relationships/slide" Target="slides/slide53.xml"/><Relationship Id="rId55" Type="http://schemas.openxmlformats.org/officeDocument/2006/relationships/slide" Target="slides/slide52.xml"/><Relationship Id="rId54" Type="http://schemas.openxmlformats.org/officeDocument/2006/relationships/slide" Target="slides/slide51.xml"/><Relationship Id="rId53" Type="http://schemas.openxmlformats.org/officeDocument/2006/relationships/slide" Target="slides/slide50.xml"/><Relationship Id="rId52" Type="http://schemas.openxmlformats.org/officeDocument/2006/relationships/slide" Target="slides/slide49.xml"/><Relationship Id="rId51" Type="http://schemas.openxmlformats.org/officeDocument/2006/relationships/slide" Target="slides/slide48.xml"/><Relationship Id="rId50" Type="http://schemas.openxmlformats.org/officeDocument/2006/relationships/slide" Target="slides/slide47.xml"/><Relationship Id="rId5" Type="http://schemas.openxmlformats.org/officeDocument/2006/relationships/slide" Target="slides/slide2.xml"/><Relationship Id="rId49" Type="http://schemas.openxmlformats.org/officeDocument/2006/relationships/slide" Target="slides/slide46.xml"/><Relationship Id="rId48" Type="http://schemas.openxmlformats.org/officeDocument/2006/relationships/slide" Target="slides/slide45.xml"/><Relationship Id="rId47" Type="http://schemas.openxmlformats.org/officeDocument/2006/relationships/slide" Target="slides/slide44.xml"/><Relationship Id="rId46" Type="http://schemas.openxmlformats.org/officeDocument/2006/relationships/slide" Target="slides/slide43.xml"/><Relationship Id="rId45" Type="http://schemas.openxmlformats.org/officeDocument/2006/relationships/slide" Target="slides/slide42.xml"/><Relationship Id="rId44" Type="http://schemas.openxmlformats.org/officeDocument/2006/relationships/slide" Target="slides/slide41.xml"/><Relationship Id="rId43" Type="http://schemas.openxmlformats.org/officeDocument/2006/relationships/slide" Target="slides/slide40.xml"/><Relationship Id="rId42" Type="http://schemas.openxmlformats.org/officeDocument/2006/relationships/slide" Target="slides/slide39.xml"/><Relationship Id="rId41" Type="http://schemas.openxmlformats.org/officeDocument/2006/relationships/slide" Target="slides/slide38.xml"/><Relationship Id="rId40" Type="http://schemas.openxmlformats.org/officeDocument/2006/relationships/slide" Target="slides/slide37.xml"/><Relationship Id="rId4" Type="http://schemas.openxmlformats.org/officeDocument/2006/relationships/notesMaster" Target="notesMasters/notesMaster1.xml"/><Relationship Id="rId39" Type="http://schemas.openxmlformats.org/officeDocument/2006/relationships/slide" Target="slides/slide36.xml"/><Relationship Id="rId38" Type="http://schemas.openxmlformats.org/officeDocument/2006/relationships/slide" Target="slides/slide35.xml"/><Relationship Id="rId37" Type="http://schemas.openxmlformats.org/officeDocument/2006/relationships/slide" Target="slides/slide34.xml"/><Relationship Id="rId36" Type="http://schemas.openxmlformats.org/officeDocument/2006/relationships/slide" Target="slides/slide33.xml"/><Relationship Id="rId35" Type="http://schemas.openxmlformats.org/officeDocument/2006/relationships/slide" Target="slides/slide32.xml"/><Relationship Id="rId34" Type="http://schemas.openxmlformats.org/officeDocument/2006/relationships/slide" Target="slides/slide31.xml"/><Relationship Id="rId33" Type="http://schemas.openxmlformats.org/officeDocument/2006/relationships/slide" Target="slides/slide30.xml"/><Relationship Id="rId32" Type="http://schemas.openxmlformats.org/officeDocument/2006/relationships/slide" Target="slides/slide29.xml"/><Relationship Id="rId31" Type="http://schemas.openxmlformats.org/officeDocument/2006/relationships/slide" Target="slides/slide28.xml"/><Relationship Id="rId30" Type="http://schemas.openxmlformats.org/officeDocument/2006/relationships/slide" Target="slides/slide27.xml"/><Relationship Id="rId3" Type="http://schemas.openxmlformats.org/officeDocument/2006/relationships/slide" Target="slides/slide1.xml"/><Relationship Id="rId29" Type="http://schemas.openxmlformats.org/officeDocument/2006/relationships/slide" Target="slides/slide26.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660C8EF0-063C-4EC8-822D-D4BEE606CB45}" type="datetimeFigureOut">
              <a:rPr lang="zh-CN" altLang="en-US" smtClean="0"/>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607F7337-2D4C-4836-9F96-E27918AAD3E1}"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FD2E35E-6DB1-4671-AA13-E9173BD066D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E1CD010-A9A3-4117-BFBF-9C1583B3E142}"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685800" rtl="0" eaLnBrk="1" latinLnBrk="0" hangingPunct="1">
      <a:defRPr sz="900" kern="1200">
        <a:solidFill>
          <a:schemeClr val="tx1"/>
        </a:solidFill>
        <a:latin typeface="+mn-lt"/>
        <a:ea typeface="+mn-ea"/>
        <a:cs typeface="+mn-cs"/>
      </a:defRPr>
    </a:lvl1pPr>
    <a:lvl2pPr marL="342900" algn="l" defTabSz="685800" rtl="0" eaLnBrk="1" latinLnBrk="0" hangingPunct="1">
      <a:defRPr sz="900" kern="1200">
        <a:solidFill>
          <a:schemeClr val="tx1"/>
        </a:solidFill>
        <a:latin typeface="+mn-lt"/>
        <a:ea typeface="+mn-ea"/>
        <a:cs typeface="+mn-cs"/>
      </a:defRPr>
    </a:lvl2pPr>
    <a:lvl3pPr marL="685800" algn="l" defTabSz="685800" rtl="0" eaLnBrk="1" latinLnBrk="0" hangingPunct="1">
      <a:defRPr sz="900" kern="1200">
        <a:solidFill>
          <a:schemeClr val="tx1"/>
        </a:solidFill>
        <a:latin typeface="+mn-lt"/>
        <a:ea typeface="+mn-ea"/>
        <a:cs typeface="+mn-cs"/>
      </a:defRPr>
    </a:lvl3pPr>
    <a:lvl4pPr marL="1028700" algn="l" defTabSz="685800" rtl="0" eaLnBrk="1" latinLnBrk="0" hangingPunct="1">
      <a:defRPr sz="900" kern="1200">
        <a:solidFill>
          <a:schemeClr val="tx1"/>
        </a:solidFill>
        <a:latin typeface="+mn-lt"/>
        <a:ea typeface="+mn-ea"/>
        <a:cs typeface="+mn-cs"/>
      </a:defRPr>
    </a:lvl4pPr>
    <a:lvl5pPr marL="1371600" algn="l" defTabSz="685800" rtl="0" eaLnBrk="1" latinLnBrk="0" hangingPunct="1">
      <a:defRPr sz="900" kern="1200">
        <a:solidFill>
          <a:schemeClr val="tx1"/>
        </a:solidFill>
        <a:latin typeface="+mn-lt"/>
        <a:ea typeface="+mn-ea"/>
        <a:cs typeface="+mn-cs"/>
      </a:defRPr>
    </a:lvl5pPr>
    <a:lvl6pPr marL="1714500" algn="l" defTabSz="685800" rtl="0" eaLnBrk="1" latinLnBrk="0" hangingPunct="1">
      <a:defRPr sz="900" kern="1200">
        <a:solidFill>
          <a:schemeClr val="tx1"/>
        </a:solidFill>
        <a:latin typeface="+mn-lt"/>
        <a:ea typeface="+mn-ea"/>
        <a:cs typeface="+mn-cs"/>
      </a:defRPr>
    </a:lvl6pPr>
    <a:lvl7pPr marL="2057400" algn="l" defTabSz="685800" rtl="0" eaLnBrk="1" latinLnBrk="0" hangingPunct="1">
      <a:defRPr sz="900" kern="1200">
        <a:solidFill>
          <a:schemeClr val="tx1"/>
        </a:solidFill>
        <a:latin typeface="+mn-lt"/>
        <a:ea typeface="+mn-ea"/>
        <a:cs typeface="+mn-cs"/>
      </a:defRPr>
    </a:lvl7pPr>
    <a:lvl8pPr marL="2400300" algn="l" defTabSz="685800" rtl="0" eaLnBrk="1" latinLnBrk="0" hangingPunct="1">
      <a:defRPr sz="900" kern="1200">
        <a:solidFill>
          <a:schemeClr val="tx1"/>
        </a:solidFill>
        <a:latin typeface="+mn-lt"/>
        <a:ea typeface="+mn-ea"/>
        <a:cs typeface="+mn-cs"/>
      </a:defRPr>
    </a:lvl8pPr>
    <a:lvl9pPr marL="2743200" algn="l" defTabSz="685800"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6.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9.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5.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7.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0.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6.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3.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4.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9.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6C5514D-1C19-4227-9FDB-AE9C2557C608}"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E1CD010-A9A3-4117-BFBF-9C1583B3E142}" type="slidenum">
              <a:rPr lang="zh-CN" altLang="en-US" smtClean="0"/>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itle">
  <p:cSld name="标题幻灯片">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1_空白">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2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3_内页">
    <p:spTree>
      <p:nvGrpSpPr>
        <p:cNvPr id="1" name=""/>
        <p:cNvGrpSpPr/>
        <p:nvPr/>
      </p:nvGrpSpPr>
      <p:grpSpPr>
        <a:xfrm>
          <a:off x="0" y="0"/>
          <a:ext cx="0" cy="0"/>
          <a:chOff x="0" y="0"/>
          <a:chExt cx="0" cy="0"/>
        </a:xfrm>
      </p:grpSpPr>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9" Type="http://schemas.openxmlformats.org/officeDocument/2006/relationships/image" Target="../media/image2.png"/><Relationship Id="rId8" Type="http://schemas.openxmlformats.org/officeDocument/2006/relationships/image" Target="../media/image1.jpeg"/><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0"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8">
            <a:lum/>
          </a:blip>
          <a:srcRect/>
          <a:stretch>
            <a:fillRect/>
          </a:stretch>
        </a:blipFill>
        <a:effectLst/>
      </p:bgPr>
    </p:bg>
    <p:spTree>
      <p:nvGrpSpPr>
        <p:cNvPr id="1" name=""/>
        <p:cNvGrpSpPr/>
        <p:nvPr/>
      </p:nvGrpSpPr>
      <p:grpSpPr>
        <a:xfrm>
          <a:off x="0" y="0"/>
          <a:ext cx="0" cy="0"/>
          <a:chOff x="0" y="0"/>
          <a:chExt cx="0" cy="0"/>
        </a:xfrm>
      </p:grpSpPr>
      <p:pic>
        <p:nvPicPr>
          <p:cNvPr id="6" name="Picture 2"/>
          <p:cNvPicPr>
            <a:picLocks noChangeAspect="1" noChangeArrowheads="1"/>
          </p:cNvPicPr>
          <p:nvPr userDrawn="1"/>
        </p:nvPicPr>
        <p:blipFill>
          <a:blip r:embed="rId9"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4820" y="17562"/>
            <a:ext cx="1026248" cy="489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Lst>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txStyles>
    <p:titleStyle>
      <a:lvl1pPr algn="ctr" defTabSz="685800" rtl="0" eaLnBrk="1" latinLnBrk="0" hangingPunct="1">
        <a:spcBef>
          <a:spcPct val="0"/>
        </a:spcBef>
        <a:buNone/>
        <a:defRPr sz="3300" kern="1200">
          <a:solidFill>
            <a:schemeClr val="tx1"/>
          </a:solidFill>
          <a:latin typeface="+mj-lt"/>
          <a:ea typeface="+mj-ea"/>
          <a:cs typeface="+mj-cs"/>
        </a:defRPr>
      </a:lvl1pPr>
    </p:titleStyle>
    <p:bodyStyle>
      <a:lvl1pPr marL="257175" indent="-257175" algn="l" defTabSz="6858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1pPr>
      <a:lvl2pPr marL="557530" indent="-214630" algn="l" defTabSz="685800" rtl="0" eaLnBrk="1" latinLnBrk="0" hangingPunct="1">
        <a:spcBef>
          <a:spcPct val="20000"/>
        </a:spcBef>
        <a:buFont typeface="Arial" panose="020B0604020202020204" pitchFamily="34" charset="0"/>
        <a:buChar char="–"/>
        <a:defRPr sz="2100" kern="1200">
          <a:solidFill>
            <a:schemeClr val="tx1"/>
          </a:solidFill>
          <a:latin typeface="+mn-lt"/>
          <a:ea typeface="+mn-ea"/>
          <a:cs typeface="+mn-cs"/>
        </a:defRPr>
      </a:lvl2pPr>
      <a:lvl3pPr marL="857250" indent="-171450" algn="l" defTabSz="685800" rtl="0" eaLnBrk="1" latinLnBrk="0" hangingPunct="1">
        <a:spcBef>
          <a:spcPct val="20000"/>
        </a:spcBef>
        <a:buFont typeface="Arial" panose="020B0604020202020204" pitchFamily="34" charset="0"/>
        <a:buChar char="•"/>
        <a:defRPr sz="1800" kern="1200">
          <a:solidFill>
            <a:schemeClr val="tx1"/>
          </a:solidFill>
          <a:latin typeface="+mn-lt"/>
          <a:ea typeface="+mn-ea"/>
          <a:cs typeface="+mn-cs"/>
        </a:defRPr>
      </a:lvl3pPr>
      <a:lvl4pPr marL="12001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4pPr>
      <a:lvl5pPr marL="15430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5pPr>
      <a:lvl6pPr marL="18859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6pPr>
      <a:lvl7pPr marL="22288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7pPr>
      <a:lvl8pPr marL="25717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8pPr>
      <a:lvl9pPr marL="2914650" indent="-171450" algn="l" defTabSz="685800" rtl="0" eaLnBrk="1" latinLnBrk="0" hangingPunct="1">
        <a:spcBef>
          <a:spcPct val="20000"/>
        </a:spcBef>
        <a:buFont typeface="Arial" panose="020B0604020202020204" pitchFamily="34" charset="0"/>
        <a:buChar char="•"/>
        <a:defRPr sz="1500" kern="1200">
          <a:solidFill>
            <a:schemeClr val="tx1"/>
          </a:solidFill>
          <a:latin typeface="+mn-lt"/>
          <a:ea typeface="+mn-ea"/>
          <a:cs typeface="+mn-cs"/>
        </a:defRPr>
      </a:lvl9pPr>
    </p:bodyStyle>
    <p:other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7" Type="http://schemas.openxmlformats.org/officeDocument/2006/relationships/notesSlide" Target="../notesSlides/notesSlide1.xml"/><Relationship Id="rId6" Type="http://schemas.openxmlformats.org/officeDocument/2006/relationships/slideLayout" Target="../slideLayouts/slideLayout4.xml"/><Relationship Id="rId5" Type="http://schemas.openxmlformats.org/officeDocument/2006/relationships/image" Target="../media/image2.png"/><Relationship Id="rId4" Type="http://schemas.openxmlformats.org/officeDocument/2006/relationships/slide" Target="slide43.xml"/><Relationship Id="rId3" Type="http://schemas.openxmlformats.org/officeDocument/2006/relationships/slide" Target="slide2.xml"/><Relationship Id="rId2" Type="http://schemas.openxmlformats.org/officeDocument/2006/relationships/image" Target="../media/image4.png"/><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4.xml"/><Relationship Id="rId4" Type="http://schemas.openxmlformats.org/officeDocument/2006/relationships/image" Target="../media/image7.GIF"/><Relationship Id="rId3" Type="http://schemas.openxmlformats.org/officeDocument/2006/relationships/image" Target="../media/image6.png"/><Relationship Id="rId2" Type="http://schemas.openxmlformats.org/officeDocument/2006/relationships/hyperlink" Target="&#36164;&#26009;&#38142;&#25509;/&#35270;&#39057;/&#19971;&#24425;-&#35838;&#25991;&#26391;&#35835;-&#20116;&#19978;-12%20&#21476;&#35799;&#19977;&#39318;.mp4" TargetMode="External"/><Relationship Id="rId1" Type="http://schemas.openxmlformats.org/officeDocument/2006/relationships/image" Target="../media/image5.emf"/></Relationships>
</file>

<file path=ppt/slides/_rels/slide20.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png"/><Relationship Id="rId2" Type="http://schemas.microsoft.com/office/2007/relationships/media" Target="../media/media2.mp3"/><Relationship Id="rId1" Type="http://schemas.openxmlformats.org/officeDocument/2006/relationships/audio" Target="../media/media2.mp3"/></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2.jpeg"/></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23.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3.xml"/><Relationship Id="rId2" Type="http://schemas.openxmlformats.org/officeDocument/2006/relationships/image" Target="../media/image13.jpeg"/><Relationship Id="rId1" Type="http://schemas.openxmlformats.org/officeDocument/2006/relationships/image" Target="../media/image11.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4" Type="http://schemas.openxmlformats.org/officeDocument/2006/relationships/notesSlide" Target="../notesSlides/notesSlide10.xml"/><Relationship Id="rId3" Type="http://schemas.openxmlformats.org/officeDocument/2006/relationships/slideLayout" Target="../slideLayouts/slideLayout2.xml"/><Relationship Id="rId2" Type="http://schemas.openxmlformats.org/officeDocument/2006/relationships/image" Target="../media/image14.png"/><Relationship Id="rId1" Type="http://schemas.openxmlformats.org/officeDocument/2006/relationships/slide" Target="slide27.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2.xml"/><Relationship Id="rId2" Type="http://schemas.openxmlformats.org/officeDocument/2006/relationships/image" Target="../media/image16.png"/><Relationship Id="rId1" Type="http://schemas.openxmlformats.org/officeDocument/2006/relationships/image" Target="../media/image15.emf"/></Relationships>
</file>

<file path=ppt/slides/_rels/slide3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emf"/></Relationships>
</file>

<file path=ppt/slides/_rels/slide35.xml.rels><?xml version="1.0" encoding="UTF-8" standalone="yes"?>
<Relationships xmlns="http://schemas.openxmlformats.org/package/2006/relationships"><Relationship Id="rId8" Type="http://schemas.openxmlformats.org/officeDocument/2006/relationships/notesSlide" Target="../notesSlides/notesSlide12.xml"/><Relationship Id="rId7"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hyperlink" Target="&#36164;&#26009;&#38142;&#25509;/&#35270;&#39057;/&#26477;.mp4" TargetMode="External"/><Relationship Id="rId4" Type="http://schemas.openxmlformats.org/officeDocument/2006/relationships/hyperlink" Target="&#36164;&#26009;&#38142;&#25509;/&#35270;&#39057;/&#29071;.mp4" TargetMode="External"/><Relationship Id="rId3" Type="http://schemas.openxmlformats.org/officeDocument/2006/relationships/hyperlink" Target="&#36164;&#26009;&#38142;&#25509;/&#35270;&#39057;/&#20035;.mp4" TargetMode="External"/><Relationship Id="rId2" Type="http://schemas.openxmlformats.org/officeDocument/2006/relationships/image" Target="../media/image17.png"/><Relationship Id="rId1" Type="http://schemas.openxmlformats.org/officeDocument/2006/relationships/hyperlink" Target="&#36164;&#26009;&#38142;&#25509;/&#35270;&#39057;/&#31085;.mp4" TargetMode="Externa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7.xml.rels><?xml version="1.0" encoding="UTF-8" standalone="yes"?>
<Relationships xmlns="http://schemas.openxmlformats.org/package/2006/relationships"><Relationship Id="rId4" Type="http://schemas.openxmlformats.org/officeDocument/2006/relationships/notesSlide" Target="../notesSlides/notesSlide13.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emf"/></Relationships>
</file>

<file path=ppt/slides/_rels/slide38.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emf"/></Relationships>
</file>

<file path=ppt/slides/_rels/slide39.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3.xml"/><Relationship Id="rId2" Type="http://schemas.openxmlformats.org/officeDocument/2006/relationships/image" Target="../media/image6.png"/><Relationship Id="rId1" Type="http://schemas.openxmlformats.org/officeDocument/2006/relationships/image" Target="../media/image5.emf"/></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4.png"/><Relationship Id="rId1" Type="http://schemas.openxmlformats.org/officeDocument/2006/relationships/image" Target="../media/image23.emf"/></Relationships>
</file>

<file path=ppt/slides/_rels/slide42.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image" Target="../media/image25.jpe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28.jpe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3.xml"/><Relationship Id="rId1" Type="http://schemas.openxmlformats.org/officeDocument/2006/relationships/image" Target="../media/image29.emf"/></Relationships>
</file>

<file path=ppt/slides/_rels/slide47.xml.rels><?xml version="1.0" encoding="UTF-8" standalone="yes"?>
<Relationships xmlns="http://schemas.openxmlformats.org/package/2006/relationships"><Relationship Id="rId4" Type="http://schemas.openxmlformats.org/officeDocument/2006/relationships/slideLayout" Target="../slideLayouts/slideLayout3.xml"/><Relationship Id="rId3" Type="http://schemas.openxmlformats.org/officeDocument/2006/relationships/image" Target="../media/image8.png"/><Relationship Id="rId2" Type="http://schemas.microsoft.com/office/2007/relationships/media" Target="../media/media3.mp3"/><Relationship Id="rId1" Type="http://schemas.openxmlformats.org/officeDocument/2006/relationships/audio" Target="../media/media3.mp3"/></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image" Target="../media/image11.png"/></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4.xml"/><Relationship Id="rId3" Type="http://schemas.openxmlformats.org/officeDocument/2006/relationships/image" Target="../media/image8.png"/><Relationship Id="rId2" Type="http://schemas.microsoft.com/office/2007/relationships/media" Target="../media/media1.mp3"/><Relationship Id="rId1" Type="http://schemas.openxmlformats.org/officeDocument/2006/relationships/audio" Target="../media/media1.mp3"/></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8" Type="http://schemas.openxmlformats.org/officeDocument/2006/relationships/notesSlide" Target="../notesSlides/notesSlide18.xml"/><Relationship Id="rId7"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hyperlink" Target="&#36164;&#26009;&#38142;&#25509;/&#35270;&#39057;/&#25304;.mp4" TargetMode="External"/><Relationship Id="rId4" Type="http://schemas.openxmlformats.org/officeDocument/2006/relationships/hyperlink" Target="&#36164;&#26009;&#38142;&#25509;/&#35270;&#39057;/&#21696;.mp4" TargetMode="External"/><Relationship Id="rId3" Type="http://schemas.openxmlformats.org/officeDocument/2006/relationships/hyperlink" Target="&#36164;&#26009;&#38142;&#25509;/&#35270;&#39057;/&#24643;.mp4" TargetMode="External"/><Relationship Id="rId2" Type="http://schemas.openxmlformats.org/officeDocument/2006/relationships/image" Target="../media/image17.png"/><Relationship Id="rId1" Type="http://schemas.openxmlformats.org/officeDocument/2006/relationships/hyperlink" Target="&#36164;&#26009;&#38142;&#25509;/&#35270;&#39057;/&#20133;.mp4" TargetMode="Externa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9.png"/></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16.png"/><Relationship Id="rId1" Type="http://schemas.openxmlformats.org/officeDocument/2006/relationships/image" Target="../media/image15.emf"/></Relationships>
</file>

<file path=ppt/slides/_rels/slide62.xml.rels><?xml version="1.0" encoding="UTF-8" standalone="yes"?>
<Relationships xmlns="http://schemas.openxmlformats.org/package/2006/relationships"><Relationship Id="rId4" Type="http://schemas.openxmlformats.org/officeDocument/2006/relationships/notesSlide" Target="../notesSlides/notesSlide19.xml"/><Relationship Id="rId3" Type="http://schemas.openxmlformats.org/officeDocument/2006/relationships/slideLayout" Target="../slideLayouts/slideLayout2.xml"/><Relationship Id="rId2" Type="http://schemas.openxmlformats.org/officeDocument/2006/relationships/image" Target="../media/image20.png"/><Relationship Id="rId1" Type="http://schemas.openxmlformats.org/officeDocument/2006/relationships/image" Target="../media/image19.emf"/></Relationships>
</file>

<file path=ppt/slides/_rels/slide63.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22.png"/><Relationship Id="rId1" Type="http://schemas.openxmlformats.org/officeDocument/2006/relationships/image" Target="../media/image21.emf"/></Relationships>
</file>

<file path=ppt/slides/_rels/slide6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6.png"/><Relationship Id="rId1" Type="http://schemas.openxmlformats.org/officeDocument/2006/relationships/image" Target="../media/image5.emf"/></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1.png"/><Relationship Id="rId1" Type="http://schemas.openxmlformats.org/officeDocument/2006/relationships/image" Target="../media/image30.emf"/></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0.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image" Target="../media/image11.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3.xml"/><Relationship Id="rId1" Type="http://schemas.openxmlformats.org/officeDocument/2006/relationships/image" Target="../media/image11.png"/></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cstate="print">
            <a:lum/>
          </a:blip>
          <a:srcRect/>
          <a:stretch>
            <a:fillRect/>
          </a:stretch>
        </a:blipFill>
        <a:effectLst/>
      </p:bgPr>
    </p:bg>
    <p:spTree>
      <p:nvGrpSpPr>
        <p:cNvPr id="1" name=""/>
        <p:cNvGrpSpPr/>
        <p:nvPr/>
      </p:nvGrpSpPr>
      <p:grpSpPr>
        <a:xfrm>
          <a:off x="0" y="0"/>
          <a:ext cx="0" cy="0"/>
          <a:chOff x="0" y="0"/>
          <a:chExt cx="0" cy="0"/>
        </a:xfrm>
      </p:grpSpPr>
      <p:sp>
        <p:nvSpPr>
          <p:cNvPr id="8" name="TextBox 48"/>
          <p:cNvSpPr txBox="1"/>
          <p:nvPr/>
        </p:nvSpPr>
        <p:spPr>
          <a:xfrm>
            <a:off x="467544" y="2584612"/>
            <a:ext cx="5112568" cy="1084912"/>
          </a:xfrm>
          <a:prstGeom prst="rect">
            <a:avLst/>
          </a:prstGeom>
          <a:noFill/>
          <a:ln w="19050">
            <a:noFill/>
          </a:ln>
          <a:effectLst>
            <a:softEdge rad="31750"/>
          </a:effectLst>
        </p:spPr>
        <p:txBody>
          <a:bodyPr wrap="square" lIns="68580" tIns="34290" rIns="68580" bIns="34290" rtlCol="0">
            <a:spAutoFit/>
          </a:bodyPr>
          <a:lstStyle/>
          <a:p>
            <a:r>
              <a:rPr lang="en-US" altLang="zh-CN" sz="6600" b="1" dirty="0" smtClean="0">
                <a:ln w="0"/>
                <a:effectLst>
                  <a:outerShdw dist="38100" dir="2700000" algn="tl" rotWithShape="0">
                    <a:schemeClr val="bg1"/>
                  </a:outerShdw>
                </a:effectLst>
                <a:latin typeface="宋体" panose="02010600030101010101" pitchFamily="2" charset="-122"/>
                <a:ea typeface="宋体" panose="02010600030101010101" pitchFamily="2" charset="-122"/>
                <a:cs typeface="楷体" panose="02010609060101010101" pitchFamily="49" charset="-122"/>
              </a:rPr>
              <a:t>   </a:t>
            </a:r>
            <a:r>
              <a:rPr lang="zh-CN" altLang="zh-CN" sz="6600" b="1" dirty="0" smtClean="0">
                <a:ln w="0"/>
                <a:effectLst>
                  <a:glow rad="1536700">
                    <a:schemeClr val="bg1">
                      <a:alpha val="55000"/>
                    </a:schemeClr>
                  </a:glow>
                </a:effectLst>
                <a:latin typeface="宋体" panose="02010600030101010101" pitchFamily="2" charset="-122"/>
                <a:ea typeface="宋体" panose="02010600030101010101" pitchFamily="2" charset="-122"/>
                <a:cs typeface="楷体" panose="02010609060101010101" pitchFamily="49" charset="-122"/>
              </a:rPr>
              <a:t>古诗三首</a:t>
            </a:r>
            <a:r>
              <a:rPr lang="zh-CN" altLang="zh-CN" sz="6000" b="1" dirty="0" smtClean="0">
                <a:ln w="0"/>
                <a:effectLst>
                  <a:outerShdw dist="38100" dir="2700000" algn="tl" rotWithShape="0">
                    <a:schemeClr val="bg1"/>
                  </a:outerShdw>
                </a:effectLst>
                <a:latin typeface="宋体" panose="02010600030101010101" pitchFamily="2" charset="-122"/>
                <a:ea typeface="宋体" panose="02010600030101010101" pitchFamily="2" charset="-122"/>
                <a:cs typeface="楷体" panose="02010609060101010101" pitchFamily="49" charset="-122"/>
              </a:rPr>
              <a:t> </a:t>
            </a:r>
            <a:endParaRPr lang="zh-CN" altLang="zh-CN" sz="6000" b="1" dirty="0" smtClean="0">
              <a:ln w="0"/>
              <a:effectLst>
                <a:outerShdw dist="38100" dir="2700000" algn="tl" rotWithShape="0">
                  <a:schemeClr val="bg1"/>
                </a:outerShdw>
              </a:effectLst>
              <a:latin typeface="宋体" panose="02010600030101010101" pitchFamily="2" charset="-122"/>
              <a:ea typeface="宋体" panose="02010600030101010101" pitchFamily="2" charset="-122"/>
              <a:cs typeface="楷体" panose="02010609060101010101" pitchFamily="49" charset="-122"/>
            </a:endParaRPr>
          </a:p>
        </p:txBody>
      </p:sp>
      <p:grpSp>
        <p:nvGrpSpPr>
          <p:cNvPr id="10" name="组合 9"/>
          <p:cNvGrpSpPr/>
          <p:nvPr/>
        </p:nvGrpSpPr>
        <p:grpSpPr>
          <a:xfrm>
            <a:off x="395536" y="2584612"/>
            <a:ext cx="1123667" cy="1139266"/>
            <a:chOff x="1301581" y="857813"/>
            <a:chExt cx="1357321" cy="1376165"/>
          </a:xfrm>
        </p:grpSpPr>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301581" y="876656"/>
              <a:ext cx="1357321" cy="1357322"/>
            </a:xfrm>
            <a:prstGeom prst="rect">
              <a:avLst/>
            </a:prstGeom>
          </p:spPr>
        </p:pic>
        <p:sp>
          <p:nvSpPr>
            <p:cNvPr id="13" name="文本框 6"/>
            <p:cNvSpPr txBox="1"/>
            <p:nvPr/>
          </p:nvSpPr>
          <p:spPr>
            <a:xfrm>
              <a:off x="1392777" y="857813"/>
              <a:ext cx="1067305" cy="1226860"/>
            </a:xfrm>
            <a:prstGeom prst="rect">
              <a:avLst/>
            </a:prstGeom>
            <a:noFill/>
          </p:spPr>
          <p:txBody>
            <a:bodyPr wrap="none" rtlCol="0">
              <a:spAutoFit/>
            </a:bodyPr>
            <a:lstStyle>
              <a:defPPr>
                <a:defRPr lang="zh-CN"/>
              </a:defPPr>
              <a:lvl1pPr marL="0" algn="l" defTabSz="685800" rtl="0" eaLnBrk="1" latinLnBrk="0" hangingPunct="1">
                <a:defRPr sz="1400" kern="1200">
                  <a:solidFill>
                    <a:schemeClr val="tx1"/>
                  </a:solidFill>
                  <a:latin typeface="+mn-lt"/>
                  <a:ea typeface="+mn-ea"/>
                  <a:cs typeface="+mn-cs"/>
                </a:defRPr>
              </a:lvl1pPr>
              <a:lvl2pPr marL="342900" algn="l" defTabSz="685800" rtl="0" eaLnBrk="1" latinLnBrk="0" hangingPunct="1">
                <a:defRPr sz="1400" kern="1200">
                  <a:solidFill>
                    <a:schemeClr val="tx1"/>
                  </a:solidFill>
                  <a:latin typeface="+mn-lt"/>
                  <a:ea typeface="+mn-ea"/>
                  <a:cs typeface="+mn-cs"/>
                </a:defRPr>
              </a:lvl2pPr>
              <a:lvl3pPr marL="685800" algn="l" defTabSz="685800" rtl="0" eaLnBrk="1" latinLnBrk="0" hangingPunct="1">
                <a:defRPr sz="1400" kern="1200">
                  <a:solidFill>
                    <a:schemeClr val="tx1"/>
                  </a:solidFill>
                  <a:latin typeface="+mn-lt"/>
                  <a:ea typeface="+mn-ea"/>
                  <a:cs typeface="+mn-cs"/>
                </a:defRPr>
              </a:lvl3pPr>
              <a:lvl4pPr marL="1028700" algn="l" defTabSz="685800" rtl="0" eaLnBrk="1" latinLnBrk="0" hangingPunct="1">
                <a:defRPr sz="1400" kern="1200">
                  <a:solidFill>
                    <a:schemeClr val="tx1"/>
                  </a:solidFill>
                  <a:latin typeface="+mn-lt"/>
                  <a:ea typeface="+mn-ea"/>
                  <a:cs typeface="+mn-cs"/>
                </a:defRPr>
              </a:lvl4pPr>
              <a:lvl5pPr marL="1371600" algn="l" defTabSz="685800" rtl="0" eaLnBrk="1" latinLnBrk="0" hangingPunct="1">
                <a:defRPr sz="1400" kern="1200">
                  <a:solidFill>
                    <a:schemeClr val="tx1"/>
                  </a:solidFill>
                  <a:latin typeface="+mn-lt"/>
                  <a:ea typeface="+mn-ea"/>
                  <a:cs typeface="+mn-cs"/>
                </a:defRPr>
              </a:lvl5pPr>
              <a:lvl6pPr marL="1714500" algn="l" defTabSz="685800" rtl="0" eaLnBrk="1" latinLnBrk="0" hangingPunct="1">
                <a:defRPr sz="1400" kern="1200">
                  <a:solidFill>
                    <a:schemeClr val="tx1"/>
                  </a:solidFill>
                  <a:latin typeface="+mn-lt"/>
                  <a:ea typeface="+mn-ea"/>
                  <a:cs typeface="+mn-cs"/>
                </a:defRPr>
              </a:lvl6pPr>
              <a:lvl7pPr marL="2057400" algn="l" defTabSz="685800" rtl="0" eaLnBrk="1" latinLnBrk="0" hangingPunct="1">
                <a:defRPr sz="1400" kern="1200">
                  <a:solidFill>
                    <a:schemeClr val="tx1"/>
                  </a:solidFill>
                  <a:latin typeface="+mn-lt"/>
                  <a:ea typeface="+mn-ea"/>
                  <a:cs typeface="+mn-cs"/>
                </a:defRPr>
              </a:lvl7pPr>
              <a:lvl8pPr marL="2400300" algn="l" defTabSz="685800" rtl="0" eaLnBrk="1" latinLnBrk="0" hangingPunct="1">
                <a:defRPr sz="1400" kern="1200">
                  <a:solidFill>
                    <a:schemeClr val="tx1"/>
                  </a:solidFill>
                  <a:latin typeface="+mn-lt"/>
                  <a:ea typeface="+mn-ea"/>
                  <a:cs typeface="+mn-cs"/>
                </a:defRPr>
              </a:lvl8pPr>
              <a:lvl9pPr marL="2743200" algn="l" defTabSz="685800" rtl="0" eaLnBrk="1" latinLnBrk="0" hangingPunct="1">
                <a:defRPr sz="1400" kern="1200">
                  <a:solidFill>
                    <a:schemeClr val="tx1"/>
                  </a:solidFill>
                  <a:latin typeface="+mn-lt"/>
                  <a:ea typeface="+mn-ea"/>
                  <a:cs typeface="+mn-cs"/>
                </a:defRPr>
              </a:lvl9pPr>
            </a:lstStyle>
            <a:p>
              <a:r>
                <a:rPr kumimoji="1" lang="en-US" altLang="zh-CN" sz="6000" b="1" spc="-300" dirty="0" smtClean="0">
                  <a:solidFill>
                    <a:srgbClr val="FF6E00"/>
                  </a:solidFill>
                  <a:latin typeface="楷体" panose="02010609060101010101" pitchFamily="49" charset="-122"/>
                  <a:ea typeface="楷体" panose="02010609060101010101" pitchFamily="49" charset="-122"/>
                </a:rPr>
                <a:t>12</a:t>
              </a:r>
              <a:endParaRPr kumimoji="1" lang="zh-CN" altLang="en-US" sz="6000" b="1" spc="-300" dirty="0">
                <a:solidFill>
                  <a:srgbClr val="FF6E00"/>
                </a:solidFill>
                <a:latin typeface="楷体" panose="02010609060101010101" pitchFamily="49" charset="-122"/>
                <a:ea typeface="楷体" panose="02010609060101010101" pitchFamily="49" charset="-122"/>
              </a:endParaRPr>
            </a:p>
          </p:txBody>
        </p:sp>
      </p:grpSp>
      <p:sp>
        <p:nvSpPr>
          <p:cNvPr id="14" name="文本框 15">
            <a:hlinkClick r:id="rId3" action="ppaction://hlinksldjump"/>
          </p:cNvPr>
          <p:cNvSpPr txBox="1"/>
          <p:nvPr/>
        </p:nvSpPr>
        <p:spPr>
          <a:xfrm>
            <a:off x="5922142" y="3539620"/>
            <a:ext cx="2682306" cy="715089"/>
          </a:xfrm>
          <a:prstGeom prst="flowChartAlternateProcess">
            <a:avLst/>
          </a:prstGeom>
          <a:solidFill>
            <a:schemeClr val="bg1">
              <a:alpha val="50000"/>
            </a:schemeClr>
          </a:solidFill>
        </p:spPr>
        <p:txBody>
          <a:bodyPr wrap="square" rtlCol="0">
            <a:spAutoFit/>
          </a:bodyPr>
          <a:lstStyle/>
          <a:p>
            <a:pPr algn="ctr"/>
            <a:r>
              <a:rPr kumimoji="1" lang="zh-CN" altLang="en-US" sz="3600" b="1" dirty="0">
                <a:latin typeface="宋体" panose="02010600030101010101" pitchFamily="2" charset="-122"/>
                <a:ea typeface="宋体" panose="02010600030101010101" pitchFamily="2" charset="-122"/>
              </a:rPr>
              <a:t>第一课时</a:t>
            </a:r>
            <a:endParaRPr kumimoji="1" lang="zh-CN" altLang="en-US" sz="3600" b="1" dirty="0">
              <a:latin typeface="宋体" panose="02010600030101010101" pitchFamily="2" charset="-122"/>
              <a:ea typeface="宋体" panose="02010600030101010101" pitchFamily="2" charset="-122"/>
            </a:endParaRPr>
          </a:p>
        </p:txBody>
      </p:sp>
      <p:sp>
        <p:nvSpPr>
          <p:cNvPr id="15" name="iconfont-1191-870150"/>
          <p:cNvSpPr>
            <a:spLocks noChangeAspect="1"/>
          </p:cNvSpPr>
          <p:nvPr/>
        </p:nvSpPr>
        <p:spPr bwMode="auto">
          <a:xfrm>
            <a:off x="8306859" y="3731472"/>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6" name="iconfont-1191-870150"/>
          <p:cNvSpPr>
            <a:spLocks noChangeAspect="1"/>
          </p:cNvSpPr>
          <p:nvPr/>
        </p:nvSpPr>
        <p:spPr bwMode="auto">
          <a:xfrm rot="10800000">
            <a:off x="5922143" y="3731472"/>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7" name="文本框 15">
            <a:hlinkClick r:id="rId4" action="ppaction://hlinksldjump"/>
          </p:cNvPr>
          <p:cNvSpPr txBox="1"/>
          <p:nvPr/>
        </p:nvSpPr>
        <p:spPr>
          <a:xfrm>
            <a:off x="5922142" y="4301683"/>
            <a:ext cx="2682306" cy="715089"/>
          </a:xfrm>
          <a:prstGeom prst="flowChartAlternateProcess">
            <a:avLst/>
          </a:prstGeom>
          <a:solidFill>
            <a:schemeClr val="bg1">
              <a:alpha val="50000"/>
            </a:schemeClr>
          </a:solidFill>
        </p:spPr>
        <p:txBody>
          <a:bodyPr wrap="square" rtlCol="0">
            <a:spAutoFit/>
          </a:bodyPr>
          <a:lstStyle/>
          <a:p>
            <a:pPr algn="ctr"/>
            <a:r>
              <a:rPr kumimoji="1" lang="zh-CN" altLang="en-US" sz="3600" b="1" dirty="0">
                <a:latin typeface="宋体" panose="02010600030101010101" pitchFamily="2" charset="-122"/>
                <a:ea typeface="宋体" panose="02010600030101010101" pitchFamily="2" charset="-122"/>
              </a:rPr>
              <a:t>第二课时</a:t>
            </a:r>
            <a:endParaRPr kumimoji="1" lang="zh-CN" altLang="en-US" sz="3600" b="1" dirty="0">
              <a:latin typeface="宋体" panose="02010600030101010101" pitchFamily="2" charset="-122"/>
              <a:ea typeface="宋体" panose="02010600030101010101" pitchFamily="2" charset="-122"/>
            </a:endParaRPr>
          </a:p>
        </p:txBody>
      </p:sp>
      <p:sp>
        <p:nvSpPr>
          <p:cNvPr id="18" name="iconfont-1191-870150"/>
          <p:cNvSpPr>
            <a:spLocks noChangeAspect="1"/>
          </p:cNvSpPr>
          <p:nvPr/>
        </p:nvSpPr>
        <p:spPr bwMode="auto">
          <a:xfrm>
            <a:off x="8311921" y="4451552"/>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19" name="iconfont-1191-870150"/>
          <p:cNvSpPr>
            <a:spLocks noChangeAspect="1"/>
          </p:cNvSpPr>
          <p:nvPr/>
        </p:nvSpPr>
        <p:spPr bwMode="auto">
          <a:xfrm rot="10800000">
            <a:off x="5922143" y="4451551"/>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pic>
        <p:nvPicPr>
          <p:cNvPr id="20" name="Picture 2"/>
          <p:cNvPicPr>
            <a:picLocks noChangeAspect="1" noChangeArrowheads="1"/>
          </p:cNvPicPr>
          <p:nvPr/>
        </p:nvPicPr>
        <p:blipFill>
          <a:blip r:embed="rId5" cstate="print">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974820" y="17562"/>
            <a:ext cx="1026248" cy="48908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TextBox 20"/>
          <p:cNvSpPr txBox="1"/>
          <p:nvPr/>
        </p:nvSpPr>
        <p:spPr>
          <a:xfrm>
            <a:off x="291142" y="262103"/>
            <a:ext cx="2456122" cy="430887"/>
          </a:xfrm>
          <a:prstGeom prst="rect">
            <a:avLst/>
          </a:prstGeom>
          <a:noFill/>
        </p:spPr>
        <p:txBody>
          <a:bodyPr wrap="none" rtlCol="0">
            <a:spAutoFit/>
          </a:bodyPr>
          <a:lstStyle>
            <a:defPPr>
              <a:defRPr lang="zh-CN"/>
            </a:defPPr>
            <a:lvl1pPr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1pPr>
            <a:lvl2pPr marL="342900" indent="1143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2pPr>
            <a:lvl3pPr marL="685800" indent="2286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3pPr>
            <a:lvl4pPr marL="1028700" indent="3429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4pPr>
            <a:lvl5pPr marL="1371600" indent="457200" algn="l" defTabSz="685800" rtl="0" fontAlgn="base">
              <a:spcBef>
                <a:spcPct val="0"/>
              </a:spcBef>
              <a:spcAft>
                <a:spcPct val="0"/>
              </a:spcAft>
              <a:defRPr sz="1400"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sz="1400" kern="1200">
                <a:solidFill>
                  <a:schemeClr val="tx1"/>
                </a:solidFill>
                <a:latin typeface="Arial" panose="020B0604020202020204" pitchFamily="34" charset="0"/>
                <a:ea typeface="宋体" panose="02010600030101010101" pitchFamily="2" charset="-122"/>
                <a:cs typeface="+mn-cs"/>
              </a:defRPr>
            </a:lvl9pPr>
          </a:lstStyle>
          <a:p>
            <a:r>
              <a:rPr lang="zh-CN" altLang="en-US" sz="2200" b="1" dirty="0">
                <a:solidFill>
                  <a:schemeClr val="tx1">
                    <a:lumMod val="85000"/>
                    <a:lumOff val="15000"/>
                  </a:schemeClr>
                </a:solidFill>
                <a:latin typeface="黑体" panose="02010609060101010101" pitchFamily="49" charset="-122"/>
                <a:ea typeface="黑体" panose="02010609060101010101" pitchFamily="49" charset="-122"/>
              </a:rPr>
              <a:t>语文 </a:t>
            </a:r>
            <a:r>
              <a:rPr lang="zh-CN" altLang="en-US" sz="2200" b="1" dirty="0" smtClean="0">
                <a:solidFill>
                  <a:schemeClr val="tx1">
                    <a:lumMod val="85000"/>
                    <a:lumOff val="15000"/>
                  </a:schemeClr>
                </a:solidFill>
                <a:latin typeface="黑体" panose="02010609060101010101" pitchFamily="49" charset="-122"/>
                <a:ea typeface="黑体" panose="02010609060101010101" pitchFamily="49" charset="-122"/>
              </a:rPr>
              <a:t>五年</a:t>
            </a:r>
            <a:r>
              <a:rPr lang="zh-CN" altLang="en-US" sz="2200" b="1" dirty="0">
                <a:solidFill>
                  <a:schemeClr val="tx1">
                    <a:lumMod val="85000"/>
                    <a:lumOff val="15000"/>
                  </a:schemeClr>
                </a:solidFill>
                <a:latin typeface="黑体" panose="02010609060101010101" pitchFamily="49" charset="-122"/>
                <a:ea typeface="黑体" panose="02010609060101010101" pitchFamily="49" charset="-122"/>
              </a:rPr>
              <a:t>级 上册</a:t>
            </a:r>
            <a:endParaRPr lang="zh-CN" altLang="en-US" sz="2200" b="1" dirty="0">
              <a:solidFill>
                <a:schemeClr val="tx1">
                  <a:lumMod val="85000"/>
                  <a:lumOff val="15000"/>
                </a:schemeClr>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3439631" y="987574"/>
            <a:ext cx="3796665" cy="755976"/>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000" b="1" dirty="0" smtClean="0">
                <a:latin typeface="楷体" panose="02010609060101010101" pitchFamily="49" charset="-122"/>
                <a:ea typeface="楷体" panose="02010609060101010101" pitchFamily="49" charset="-122"/>
              </a:rPr>
              <a:t>不见九州同。</a:t>
            </a:r>
            <a:endParaRPr lang="zh-CN" altLang="en-US" sz="4000" b="1" dirty="0" smtClean="0">
              <a:latin typeface="楷体" panose="02010609060101010101" pitchFamily="49" charset="-122"/>
              <a:ea typeface="楷体" panose="02010609060101010101" pitchFamily="49" charset="-122"/>
            </a:endParaRPr>
          </a:p>
        </p:txBody>
      </p:sp>
      <p:sp>
        <p:nvSpPr>
          <p:cNvPr id="2" name="云形标注 1"/>
          <p:cNvSpPr/>
          <p:nvPr/>
        </p:nvSpPr>
        <p:spPr>
          <a:xfrm>
            <a:off x="1763688" y="2502396"/>
            <a:ext cx="4968552" cy="1869554"/>
          </a:xfrm>
          <a:prstGeom prst="cloudCallout">
            <a:avLst>
              <a:gd name="adj1" fmla="val -17589"/>
              <a:gd name="adj2" fmla="val -84678"/>
            </a:avLst>
          </a:prstGeom>
          <a:solidFill>
            <a:schemeClr val="bg1"/>
          </a:solidFill>
          <a:ln>
            <a:solidFill>
              <a:schemeClr val="accent3">
                <a:lumMod val="20000"/>
                <a:lumOff val="8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dirty="0" smtClean="0">
                <a:solidFill>
                  <a:schemeClr val="tx1"/>
                </a:solidFill>
                <a:latin typeface="黑体" panose="02010609060101010101" pitchFamily="49" charset="-122"/>
                <a:ea typeface="黑体" panose="02010609060101010101" pitchFamily="49" charset="-122"/>
              </a:rPr>
              <a:t>诗人临终前放不下的究竟是什么事？为何而悲？</a:t>
            </a:r>
            <a:endParaRPr lang="zh-CN" altLang="en-US" sz="2400" dirty="0">
              <a:solidFill>
                <a:schemeClr val="tx1"/>
              </a:solidFill>
              <a:latin typeface="黑体" panose="02010609060101010101" pitchFamily="49" charset="-122"/>
              <a:ea typeface="黑体" panose="02010609060101010101" pitchFamily="49" charset="-122"/>
            </a:endParaRPr>
          </a:p>
        </p:txBody>
      </p:sp>
      <p:sp>
        <p:nvSpPr>
          <p:cNvPr id="3" name="矩形 2"/>
          <p:cNvSpPr/>
          <p:nvPr/>
        </p:nvSpPr>
        <p:spPr>
          <a:xfrm>
            <a:off x="2885732" y="1059582"/>
            <a:ext cx="686157" cy="707886"/>
          </a:xfrm>
          <a:prstGeom prst="rect">
            <a:avLst/>
          </a:prstGeom>
        </p:spPr>
        <p:txBody>
          <a:bodyPr wrap="square">
            <a:spAutoFit/>
          </a:bodyPr>
          <a:lstStyle/>
          <a:p>
            <a:r>
              <a:rPr lang="zh-CN" altLang="en-US" sz="4000" b="1" dirty="0">
                <a:latin typeface="楷体" panose="02010609060101010101" pitchFamily="49" charset="-122"/>
                <a:ea typeface="楷体" panose="02010609060101010101" pitchFamily="49" charset="-122"/>
              </a:rPr>
              <a:t>悲</a:t>
            </a:r>
            <a:endParaRPr lang="zh-CN" altLang="en-US" sz="4000" dirty="0"/>
          </a:p>
        </p:txBody>
      </p:sp>
      <p:sp>
        <p:nvSpPr>
          <p:cNvPr id="4" name="矩形 3"/>
          <p:cNvSpPr/>
          <p:nvPr/>
        </p:nvSpPr>
        <p:spPr>
          <a:xfrm>
            <a:off x="2288594" y="1059582"/>
            <a:ext cx="699230" cy="707886"/>
          </a:xfrm>
          <a:prstGeom prst="rect">
            <a:avLst/>
          </a:prstGeom>
        </p:spPr>
        <p:txBody>
          <a:bodyPr wrap="none">
            <a:spAutoFit/>
          </a:bodyPr>
          <a:lstStyle/>
          <a:p>
            <a:r>
              <a:rPr lang="zh-CN" altLang="en-US" sz="4000" b="1" dirty="0">
                <a:solidFill>
                  <a:prstClr val="black"/>
                </a:solidFill>
                <a:latin typeface="楷体" panose="02010609060101010101" pitchFamily="49" charset="-122"/>
                <a:ea typeface="楷体" panose="02010609060101010101" pitchFamily="49" charset="-122"/>
              </a:rPr>
              <a:t>但</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3"/>
                                        </p:tgtEl>
                                      </p:cBhvr>
                                      <p:by x="150000" y="150000"/>
                                    </p:animScale>
                                  </p:childTnLst>
                                </p:cTn>
                              </p:par>
                            </p:childTnLst>
                          </p:cTn>
                        </p:par>
                        <p:par>
                          <p:cTn id="7" fill="hold">
                            <p:stCondLst>
                              <p:cond delay="2000"/>
                            </p:stCondLst>
                            <p:childTnLst>
                              <p:par>
                                <p:cTn id="8" presetID="22" presetClass="entr" presetSubtype="1" fill="hold" grpId="0" nodeType="after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up)">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611560" y="339502"/>
            <a:ext cx="1728192"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zh-CN" altLang="en-US" sz="2800" dirty="0" smtClean="0">
                <a:latin typeface="黑体" panose="02010609060101010101" pitchFamily="49" charset="-122"/>
                <a:ea typeface="黑体" panose="02010609060101010101" pitchFamily="49" charset="-122"/>
              </a:rPr>
              <a:t>背景资料</a:t>
            </a:r>
            <a:endParaRPr lang="zh-CN" altLang="en-US" sz="2800" dirty="0">
              <a:latin typeface="黑体" panose="02010609060101010101" pitchFamily="49" charset="-122"/>
              <a:ea typeface="黑体" panose="02010609060101010101" pitchFamily="49" charset="-122"/>
            </a:endParaRPr>
          </a:p>
        </p:txBody>
      </p:sp>
      <p:sp>
        <p:nvSpPr>
          <p:cNvPr id="3" name="TextBox 2"/>
          <p:cNvSpPr txBox="1"/>
          <p:nvPr/>
        </p:nvSpPr>
        <p:spPr>
          <a:xfrm>
            <a:off x="755576" y="1131590"/>
            <a:ext cx="1872208" cy="523220"/>
          </a:xfrm>
          <a:prstGeom prst="rect">
            <a:avLst/>
          </a:prstGeom>
          <a:noFill/>
        </p:spPr>
        <p:txBody>
          <a:bodyPr wrap="square" rtlCol="0">
            <a:spAutoFit/>
          </a:bodyPr>
          <a:lstStyle/>
          <a:p>
            <a:r>
              <a:rPr lang="zh-CN" altLang="en-US" sz="2800" b="1" dirty="0" smtClean="0">
                <a:latin typeface="黑体" panose="02010609060101010101" pitchFamily="49" charset="-122"/>
                <a:ea typeface="黑体" panose="02010609060101010101" pitchFamily="49" charset="-122"/>
              </a:rPr>
              <a:t>北宋灭亡</a:t>
            </a:r>
            <a:endParaRPr lang="zh-CN" altLang="en-US" sz="2800" b="1" dirty="0">
              <a:latin typeface="黑体" panose="02010609060101010101" pitchFamily="49" charset="-122"/>
              <a:ea typeface="黑体" panose="02010609060101010101" pitchFamily="49" charset="-122"/>
            </a:endParaRPr>
          </a:p>
        </p:txBody>
      </p:sp>
      <p:sp>
        <p:nvSpPr>
          <p:cNvPr id="4" name="TextBox 3"/>
          <p:cNvSpPr txBox="1"/>
          <p:nvPr/>
        </p:nvSpPr>
        <p:spPr>
          <a:xfrm>
            <a:off x="611560" y="1779662"/>
            <a:ext cx="8096894" cy="2677656"/>
          </a:xfrm>
          <a:prstGeom prst="rect">
            <a:avLst/>
          </a:prstGeom>
          <a:noFill/>
        </p:spPr>
        <p:txBody>
          <a:bodyPr wrap="square" rtlCol="0">
            <a:spAutoFit/>
          </a:bodyPr>
          <a:lstStyle/>
          <a:p>
            <a:r>
              <a:rPr lang="zh-CN" altLang="en-US" sz="2800" b="1" dirty="0" smtClean="0">
                <a:latin typeface="楷体" panose="02010609060101010101" pitchFamily="49" charset="-122"/>
                <a:ea typeface="楷体" panose="02010609060101010101" pitchFamily="49" charset="-122"/>
              </a:rPr>
              <a:t>    北宋宣和六年（</a:t>
            </a:r>
            <a:r>
              <a:rPr lang="en-US" altLang="zh-CN" sz="2800" b="1" dirty="0" smtClean="0">
                <a:latin typeface="楷体" panose="02010609060101010101" pitchFamily="49" charset="-122"/>
                <a:ea typeface="楷体" panose="02010609060101010101" pitchFamily="49" charset="-122"/>
              </a:rPr>
              <a:t>1124</a:t>
            </a:r>
            <a:r>
              <a:rPr lang="zh-CN" altLang="en-US" sz="2800" b="1" dirty="0" smtClean="0">
                <a:latin typeface="楷体" panose="02010609060101010101" pitchFamily="49" charset="-122"/>
                <a:ea typeface="楷体" panose="02010609060101010101" pitchFamily="49" charset="-122"/>
              </a:rPr>
              <a:t>）十月，金太宗下诏侵宋。同年十二月，徽宗向南逃窜。同月下旬，徽宗禅位给太子赵桓，是为钦宗。靖康元年（</a:t>
            </a:r>
            <a:r>
              <a:rPr lang="en-US" altLang="zh-CN" sz="2800" b="1" dirty="0" smtClean="0">
                <a:latin typeface="楷体" panose="02010609060101010101" pitchFamily="49" charset="-122"/>
                <a:ea typeface="楷体" panose="02010609060101010101" pitchFamily="49" charset="-122"/>
              </a:rPr>
              <a:t>1126</a:t>
            </a:r>
            <a:r>
              <a:rPr lang="zh-CN" altLang="en-US" sz="2800" b="1" dirty="0" smtClean="0">
                <a:latin typeface="楷体" panose="02010609060101010101" pitchFamily="49" charset="-122"/>
                <a:ea typeface="楷体" panose="02010609060101010101" pitchFamily="49" charset="-122"/>
              </a:rPr>
              <a:t>），金军占领开封城；靖康二年（</a:t>
            </a:r>
            <a:r>
              <a:rPr lang="en-US" altLang="zh-CN" sz="2800" b="1" dirty="0" smtClean="0">
                <a:latin typeface="楷体" panose="02010609060101010101" pitchFamily="49" charset="-122"/>
                <a:ea typeface="楷体" panose="02010609060101010101" pitchFamily="49" charset="-122"/>
              </a:rPr>
              <a:t>1127</a:t>
            </a:r>
            <a:r>
              <a:rPr lang="zh-CN" altLang="en-US" sz="2800" b="1" dirty="0" smtClean="0">
                <a:latin typeface="楷体" panose="02010609060101010101" pitchFamily="49" charset="-122"/>
                <a:ea typeface="楷体" panose="02010609060101010101" pitchFamily="49" charset="-122"/>
              </a:rPr>
              <a:t>），金俘获徽宗、钦宗。三月下旬，金军先后两次将皇室直系宗族及后、妃等四百七十多人全部押送回金，北宋灭亡。</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p:cNvSpPr/>
          <p:nvPr/>
        </p:nvSpPr>
        <p:spPr>
          <a:xfrm>
            <a:off x="3030507" y="1479890"/>
            <a:ext cx="522478" cy="554609"/>
          </a:xfrm>
          <a:prstGeom prst="ellipse">
            <a:avLst/>
          </a:prstGeom>
          <a:solidFill>
            <a:srgbClr val="FF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6" name="下箭头 55"/>
          <p:cNvSpPr/>
          <p:nvPr/>
        </p:nvSpPr>
        <p:spPr bwMode="auto">
          <a:xfrm>
            <a:off x="2754656" y="2067694"/>
            <a:ext cx="112840" cy="310184"/>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dirty="0"/>
          </a:p>
        </p:txBody>
      </p:sp>
      <p:sp>
        <p:nvSpPr>
          <p:cNvPr id="57" name="文本框 6"/>
          <p:cNvSpPr txBox="1">
            <a:spLocks noChangeArrowheads="1"/>
          </p:cNvSpPr>
          <p:nvPr/>
        </p:nvSpPr>
        <p:spPr bwMode="auto">
          <a:xfrm>
            <a:off x="1835696" y="2419023"/>
            <a:ext cx="1944216"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只，只是</a:t>
            </a:r>
            <a:endParaRPr lang="zh-CN" altLang="en-US" dirty="0"/>
          </a:p>
        </p:txBody>
      </p:sp>
      <p:sp>
        <p:nvSpPr>
          <p:cNvPr id="63" name="矩形 62"/>
          <p:cNvSpPr/>
          <p:nvPr/>
        </p:nvSpPr>
        <p:spPr>
          <a:xfrm>
            <a:off x="2523396" y="1519069"/>
            <a:ext cx="506095" cy="51498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64" name="矩形 63"/>
          <p:cNvSpPr/>
          <p:nvPr/>
        </p:nvSpPr>
        <p:spPr>
          <a:xfrm>
            <a:off x="4620801" y="1519704"/>
            <a:ext cx="1467485" cy="51435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圆角矩形 4"/>
          <p:cNvSpPr/>
          <p:nvPr/>
        </p:nvSpPr>
        <p:spPr>
          <a:xfrm>
            <a:off x="1547664" y="700678"/>
            <a:ext cx="5357738" cy="502920"/>
          </a:xfrm>
          <a:prstGeom prst="roundRect">
            <a:avLst/>
          </a:prstGeom>
          <a:solidFill>
            <a:srgbClr val="FFFFCC"/>
          </a:solidFill>
          <a:ln>
            <a:noFill/>
          </a:ln>
        </p:spPr>
        <p:style>
          <a:lnRef idx="1">
            <a:schemeClr val="accent2"/>
          </a:lnRef>
          <a:fillRef idx="2">
            <a:schemeClr val="accent2"/>
          </a:fillRef>
          <a:effectRef idx="1">
            <a:schemeClr val="accent2"/>
          </a:effectRef>
          <a:fontRef idx="minor">
            <a:schemeClr val="dk1"/>
          </a:fontRef>
        </p:style>
        <p:txBody>
          <a:bodyPr rtlCol="0" anchor="ctr">
            <a:scene3d>
              <a:camera prst="orthographicFront"/>
              <a:lightRig rig="threePt" dir="t"/>
            </a:scene3d>
            <a:sp3d extrusionH="57150">
              <a:bevelT w="69850" h="38100" prst="cross"/>
            </a:sp3d>
          </a:bodyPr>
          <a:lstStyle/>
          <a:p>
            <a:pPr algn="ctr"/>
            <a:r>
              <a:rPr lang="zh-CN" altLang="en-US" sz="3200" b="1" dirty="0">
                <a:ln>
                  <a:solidFill>
                    <a:schemeClr val="tx1"/>
                  </a:solidFill>
                </a:ln>
                <a:latin typeface="宋体" panose="02010600030101010101" pitchFamily="2" charset="-122"/>
                <a:ea typeface="宋体" panose="02010600030101010101" pitchFamily="2" charset="-122"/>
              </a:rPr>
              <a:t>奋斗一生，仍不见国家</a:t>
            </a:r>
            <a:r>
              <a:rPr lang="zh-CN" altLang="en-US" sz="3200" b="1" dirty="0" smtClean="0">
                <a:ln>
                  <a:solidFill>
                    <a:schemeClr val="tx1"/>
                  </a:solidFill>
                </a:ln>
                <a:latin typeface="宋体" panose="02010600030101010101" pitchFamily="2" charset="-122"/>
                <a:ea typeface="宋体" panose="02010600030101010101" pitchFamily="2" charset="-122"/>
              </a:rPr>
              <a:t>统一</a:t>
            </a:r>
            <a:endParaRPr lang="zh-CN" altLang="en-US" sz="3200" b="1" dirty="0">
              <a:ln>
                <a:solidFill>
                  <a:schemeClr val="tx1"/>
                </a:solidFill>
              </a:ln>
              <a:latin typeface="宋体" panose="02010600030101010101" pitchFamily="2" charset="-122"/>
              <a:ea typeface="宋体" panose="02010600030101010101" pitchFamily="2" charset="-122"/>
            </a:endParaRPr>
          </a:p>
        </p:txBody>
      </p:sp>
      <p:sp>
        <p:nvSpPr>
          <p:cNvPr id="9" name="文本框 8"/>
          <p:cNvSpPr txBox="1"/>
          <p:nvPr/>
        </p:nvSpPr>
        <p:spPr>
          <a:xfrm>
            <a:off x="4499992" y="2419023"/>
            <a:ext cx="1866046"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国家统一</a:t>
            </a:r>
            <a:endParaRPr lang="zh-CN" altLang="en-US" dirty="0"/>
          </a:p>
        </p:txBody>
      </p:sp>
      <p:sp>
        <p:nvSpPr>
          <p:cNvPr id="10" name="右箭头 9"/>
          <p:cNvSpPr/>
          <p:nvPr/>
        </p:nvSpPr>
        <p:spPr>
          <a:xfrm rot="5400000">
            <a:off x="5251468" y="2180314"/>
            <a:ext cx="344368" cy="119128"/>
          </a:xfrm>
          <a:prstGeom prst="right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schemeClr val="lt1"/>
              </a:solidFill>
            </a:endParaRPr>
          </a:p>
        </p:txBody>
      </p:sp>
      <p:sp>
        <p:nvSpPr>
          <p:cNvPr id="67" name="文本框 6"/>
          <p:cNvSpPr txBox="1">
            <a:spLocks noChangeArrowheads="1"/>
          </p:cNvSpPr>
          <p:nvPr/>
        </p:nvSpPr>
        <p:spPr bwMode="auto">
          <a:xfrm>
            <a:off x="600074" y="3435846"/>
            <a:ext cx="7957185" cy="584775"/>
          </a:xfrm>
          <a:prstGeom prst="rect">
            <a:avLst/>
          </a:prstGeom>
        </p:spPr>
        <p:txBody>
          <a:bodyPr wrap="square">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sym typeface="+mn-ea"/>
              </a:rPr>
              <a:t>诗意：</a:t>
            </a:r>
            <a:r>
              <a:rPr lang="zh-CN" altLang="en-US" dirty="0">
                <a:latin typeface="楷体" panose="02010609060101010101" pitchFamily="49" charset="-122"/>
                <a:ea typeface="楷体" panose="02010609060101010101" pitchFamily="49" charset="-122"/>
                <a:sym typeface="+mn-ea"/>
              </a:rPr>
              <a:t>只是悲伤没能（亲眼）看见祖国统一</a:t>
            </a:r>
            <a:r>
              <a:rPr lang="zh-CN" altLang="en-US" dirty="0">
                <a:latin typeface="楷体" panose="02010609060101010101" pitchFamily="49" charset="-122"/>
                <a:ea typeface="楷体" panose="02010609060101010101" pitchFamily="49" charset="-122"/>
              </a:rPr>
              <a:t>。</a:t>
            </a:r>
            <a:endParaRPr lang="zh-CN" altLang="en-US" dirty="0">
              <a:latin typeface="楷体" panose="02010609060101010101" pitchFamily="49" charset="-122"/>
              <a:ea typeface="楷体" panose="02010609060101010101" pitchFamily="49" charset="-122"/>
            </a:endParaRPr>
          </a:p>
        </p:txBody>
      </p:sp>
      <p:sp>
        <p:nvSpPr>
          <p:cNvPr id="51" name="文本框 6"/>
          <p:cNvSpPr txBox="1">
            <a:spLocks noChangeArrowheads="1"/>
          </p:cNvSpPr>
          <p:nvPr/>
        </p:nvSpPr>
        <p:spPr bwMode="auto">
          <a:xfrm>
            <a:off x="2452911" y="1298089"/>
            <a:ext cx="3796665" cy="86868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000" b="1" dirty="0" smtClean="0">
                <a:latin typeface="楷体" panose="02010609060101010101" pitchFamily="49" charset="-122"/>
                <a:ea typeface="楷体" panose="02010609060101010101" pitchFamily="49" charset="-122"/>
              </a:rPr>
              <a:t>但悲不见九州同。</a:t>
            </a:r>
            <a:endParaRPr lang="zh-CN" altLang="en-US" sz="40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wedge">
                                      <p:cBhvr>
                                        <p:cTn id="7" dur="1000"/>
                                        <p:tgtEl>
                                          <p:spTgt spid="63"/>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6"/>
                                        </p:tgtEl>
                                        <p:attrNameLst>
                                          <p:attrName>style.visibility</p:attrName>
                                        </p:attrNameLst>
                                      </p:cBhvr>
                                      <p:to>
                                        <p:strVal val="visible"/>
                                      </p:to>
                                    </p:set>
                                    <p:animEffect transition="in" filter="wipe(up)">
                                      <p:cBhvr>
                                        <p:cTn id="11" dur="500"/>
                                        <p:tgtEl>
                                          <p:spTgt spid="56"/>
                                        </p:tgtEl>
                                      </p:cBhvr>
                                    </p:animEffect>
                                  </p:childTnLst>
                                </p:cTn>
                              </p:par>
                            </p:childTnLst>
                          </p:cTn>
                        </p:par>
                        <p:par>
                          <p:cTn id="12" fill="hold">
                            <p:stCondLst>
                              <p:cond delay="1500"/>
                            </p:stCondLst>
                            <p:childTnLst>
                              <p:par>
                                <p:cTn id="13" presetID="22" presetClass="entr" presetSubtype="8" fill="hold" grpId="0" nodeType="afterEffect">
                                  <p:stCondLst>
                                    <p:cond delay="0"/>
                                  </p:stCondLst>
                                  <p:childTnLst>
                                    <p:set>
                                      <p:cBhvr>
                                        <p:cTn id="14" dur="1" fill="hold">
                                          <p:stCondLst>
                                            <p:cond delay="0"/>
                                          </p:stCondLst>
                                        </p:cTn>
                                        <p:tgtEl>
                                          <p:spTgt spid="57"/>
                                        </p:tgtEl>
                                        <p:attrNameLst>
                                          <p:attrName>style.visibility</p:attrName>
                                        </p:attrNameLst>
                                      </p:cBhvr>
                                      <p:to>
                                        <p:strVal val="visible"/>
                                      </p:to>
                                    </p:set>
                                    <p:animEffect transition="in" filter="wipe(left)">
                                      <p:cBhvr>
                                        <p:cTn id="15" dur="500"/>
                                        <p:tgtEl>
                                          <p:spTgt spid="57"/>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64"/>
                                        </p:tgtEl>
                                        <p:attrNameLst>
                                          <p:attrName>style.visibility</p:attrName>
                                        </p:attrNameLst>
                                      </p:cBhvr>
                                      <p:to>
                                        <p:strVal val="visible"/>
                                      </p:to>
                                    </p:set>
                                    <p:animEffect transition="in" filter="wedge">
                                      <p:cBhvr>
                                        <p:cTn id="20" dur="1000"/>
                                        <p:tgtEl>
                                          <p:spTgt spid="64"/>
                                        </p:tgtEl>
                                      </p:cBhvr>
                                    </p:animEffect>
                                  </p:childTnLst>
                                </p:cTn>
                              </p:par>
                            </p:childTnLst>
                          </p:cTn>
                        </p:par>
                        <p:par>
                          <p:cTn id="21" fill="hold">
                            <p:stCondLst>
                              <p:cond delay="1000"/>
                            </p:stCondLst>
                            <p:childTnLst>
                              <p:par>
                                <p:cTn id="22" presetID="22" presetClass="entr" presetSubtype="8"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wipe(left)">
                                      <p:cBhvr>
                                        <p:cTn id="24" dur="500"/>
                                        <p:tgtEl>
                                          <p:spTgt spid="10"/>
                                        </p:tgtEl>
                                      </p:cBhvr>
                                    </p:animEffect>
                                  </p:childTnLst>
                                </p:cTn>
                              </p:par>
                            </p:childTnLst>
                          </p:cTn>
                        </p:par>
                        <p:par>
                          <p:cTn id="25" fill="hold">
                            <p:stCondLst>
                              <p:cond delay="1500"/>
                            </p:stCondLst>
                            <p:childTnLst>
                              <p:par>
                                <p:cTn id="26" presetID="22" presetClass="entr" presetSubtype="8"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wipe(left)">
                                      <p:cBhvr>
                                        <p:cTn id="28" dur="500"/>
                                        <p:tgtEl>
                                          <p:spTgt spid="9"/>
                                        </p:tgtEl>
                                      </p:cBhvr>
                                    </p:animEffect>
                                  </p:childTnLst>
                                </p:cTn>
                              </p:par>
                            </p:childTnLst>
                          </p:cTn>
                        </p:par>
                      </p:childTnLst>
                    </p:cTn>
                  </p:par>
                  <p:par>
                    <p:cTn id="29" fill="hold">
                      <p:stCondLst>
                        <p:cond delay="indefinite"/>
                      </p:stCondLst>
                      <p:childTnLst>
                        <p:par>
                          <p:cTn id="30" fill="hold">
                            <p:stCondLst>
                              <p:cond delay="0"/>
                            </p:stCondLst>
                            <p:childTnLst>
                              <p:par>
                                <p:cTn id="31" presetID="9" presetClass="entr" presetSubtype="0" fill="hold" grpId="0" nodeType="clickEffect">
                                  <p:stCondLst>
                                    <p:cond delay="0"/>
                                  </p:stCondLst>
                                  <p:childTnLst>
                                    <p:set>
                                      <p:cBhvr>
                                        <p:cTn id="32" dur="1" fill="hold">
                                          <p:stCondLst>
                                            <p:cond delay="0"/>
                                          </p:stCondLst>
                                        </p:cTn>
                                        <p:tgtEl>
                                          <p:spTgt spid="3"/>
                                        </p:tgtEl>
                                        <p:attrNameLst>
                                          <p:attrName>style.visibility</p:attrName>
                                        </p:attrNameLst>
                                      </p:cBhvr>
                                      <p:to>
                                        <p:strVal val="visible"/>
                                      </p:to>
                                    </p:set>
                                    <p:animEffect transition="in" filter="dissolve">
                                      <p:cBhvr>
                                        <p:cTn id="33" dur="500"/>
                                        <p:tgtEl>
                                          <p:spTgt spid="3"/>
                                        </p:tgtEl>
                                      </p:cBhvr>
                                    </p:animEffec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5"/>
                                        </p:tgtEl>
                                        <p:attrNameLst>
                                          <p:attrName>style.visibility</p:attrName>
                                        </p:attrNameLst>
                                      </p:cBhvr>
                                      <p:to>
                                        <p:strVal val="visible"/>
                                      </p:to>
                                    </p:set>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67"/>
                                        </p:tgtEl>
                                        <p:attrNameLst>
                                          <p:attrName>style.visibility</p:attrName>
                                        </p:attrNameLst>
                                      </p:cBhvr>
                                      <p:to>
                                        <p:strVal val="visible"/>
                                      </p:to>
                                    </p:set>
                                    <p:anim calcmode="lin" valueType="num">
                                      <p:cBhvr additive="base">
                                        <p:cTn id="42" dur="500" fill="hold"/>
                                        <p:tgtEl>
                                          <p:spTgt spid="67"/>
                                        </p:tgtEl>
                                        <p:attrNameLst>
                                          <p:attrName>ppt_x</p:attrName>
                                        </p:attrNameLst>
                                      </p:cBhvr>
                                      <p:tavLst>
                                        <p:tav tm="0">
                                          <p:val>
                                            <p:strVal val="#ppt_x"/>
                                          </p:val>
                                        </p:tav>
                                        <p:tav tm="100000">
                                          <p:val>
                                            <p:strVal val="#ppt_x"/>
                                          </p:val>
                                        </p:tav>
                                      </p:tavLst>
                                    </p:anim>
                                    <p:anim calcmode="lin" valueType="num">
                                      <p:cBhvr additive="base">
                                        <p:cTn id="43" dur="500" fill="hold"/>
                                        <p:tgtEl>
                                          <p:spTgt spid="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ldLvl="0" animBg="1"/>
      <p:bldP spid="56" grpId="0" bldLvl="0" animBg="1"/>
      <p:bldP spid="57" grpId="0" bldLvl="0" animBg="1"/>
      <p:bldP spid="63" grpId="0" bldLvl="0" animBg="1"/>
      <p:bldP spid="64" grpId="0" bldLvl="0" animBg="1"/>
      <p:bldP spid="5" grpId="0" animBg="1"/>
      <p:bldP spid="9" grpId="0" bldLvl="0" animBg="1"/>
      <p:bldP spid="10" grpId="0" animBg="1"/>
      <p:bldP spid="67" grpId="0" bldLvl="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2054051" y="1599856"/>
            <a:ext cx="3741420" cy="1508760"/>
          </a:xfrm>
          <a:prstGeom prst="rect">
            <a:avLst/>
          </a:prstGeom>
        </p:spPr>
        <p:txBody>
          <a:bodyPr wrap="square" lIns="68580" tIns="34290" rIns="68580" bIns="34290">
            <a:spAutoFit/>
          </a:bodyPr>
          <a:lstStyle/>
          <a:p>
            <a:pPr lvl="0" algn="just">
              <a:lnSpc>
                <a:spcPct val="130000"/>
              </a:lnSpc>
            </a:pPr>
            <a:r>
              <a:rPr lang="zh-CN" altLang="en-US" sz="3600" b="1" dirty="0" smtClean="0">
                <a:latin typeface="楷体" panose="02010609060101010101" pitchFamily="49" charset="-122"/>
                <a:ea typeface="楷体" panose="02010609060101010101" pitchFamily="49" charset="-122"/>
              </a:rPr>
              <a:t>王师北定中原日，</a:t>
            </a:r>
            <a:endParaRPr lang="zh-CN" altLang="en-US" sz="3600" b="1" dirty="0" smtClean="0">
              <a:latin typeface="楷体" panose="02010609060101010101" pitchFamily="49" charset="-122"/>
              <a:ea typeface="楷体" panose="02010609060101010101" pitchFamily="49" charset="-122"/>
            </a:endParaRPr>
          </a:p>
          <a:p>
            <a:pPr lvl="0" algn="just">
              <a:lnSpc>
                <a:spcPct val="130000"/>
              </a:lnSpc>
            </a:pPr>
            <a:r>
              <a:rPr lang="zh-CN" altLang="en-US" sz="3600" b="1" dirty="0" smtClean="0">
                <a:latin typeface="楷体" panose="02010609060101010101" pitchFamily="49" charset="-122"/>
                <a:ea typeface="楷体" panose="02010609060101010101" pitchFamily="49" charset="-122"/>
              </a:rPr>
              <a:t>家祭无忘告乃翁。</a:t>
            </a:r>
            <a:endParaRPr lang="zh-CN" altLang="en-US" sz="3600" b="1" dirty="0" smtClean="0">
              <a:latin typeface="楷体" panose="02010609060101010101" pitchFamily="49" charset="-122"/>
              <a:ea typeface="楷体" panose="02010609060101010101" pitchFamily="49" charset="-122"/>
            </a:endParaRPr>
          </a:p>
        </p:txBody>
      </p:sp>
      <p:sp>
        <p:nvSpPr>
          <p:cNvPr id="57" name="文本框 6"/>
          <p:cNvSpPr txBox="1">
            <a:spLocks noChangeArrowheads="1"/>
          </p:cNvSpPr>
          <p:nvPr/>
        </p:nvSpPr>
        <p:spPr bwMode="auto">
          <a:xfrm>
            <a:off x="639202" y="940966"/>
            <a:ext cx="2304256"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宋朝的军队</a:t>
            </a:r>
            <a:endParaRPr lang="zh-CN" altLang="en-US" dirty="0"/>
          </a:p>
        </p:txBody>
      </p:sp>
      <p:sp>
        <p:nvSpPr>
          <p:cNvPr id="160" name=" 160"/>
          <p:cNvSpPr/>
          <p:nvPr/>
        </p:nvSpPr>
        <p:spPr>
          <a:xfrm>
            <a:off x="3682826" y="1482919"/>
            <a:ext cx="360045" cy="28765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0" name="矩形 19"/>
          <p:cNvSpPr/>
          <p:nvPr/>
        </p:nvSpPr>
        <p:spPr>
          <a:xfrm>
            <a:off x="2115646" y="2445041"/>
            <a:ext cx="974725" cy="51816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5" name="文本框 4"/>
          <p:cNvSpPr txBox="1"/>
          <p:nvPr/>
        </p:nvSpPr>
        <p:spPr>
          <a:xfrm>
            <a:off x="3138557" y="906855"/>
            <a:ext cx="1947778"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平定北方</a:t>
            </a:r>
            <a:endParaRPr lang="zh-CN" altLang="en-US" dirty="0"/>
          </a:p>
        </p:txBody>
      </p:sp>
      <p:sp>
        <p:nvSpPr>
          <p:cNvPr id="7" name="下箭头 6"/>
          <p:cNvSpPr/>
          <p:nvPr/>
        </p:nvSpPr>
        <p:spPr>
          <a:xfrm rot="10800000">
            <a:off x="2436321" y="1525561"/>
            <a:ext cx="144145" cy="21590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8" name="文本框 6"/>
          <p:cNvSpPr txBox="1">
            <a:spLocks noChangeArrowheads="1"/>
          </p:cNvSpPr>
          <p:nvPr/>
        </p:nvSpPr>
        <p:spPr bwMode="auto">
          <a:xfrm>
            <a:off x="5751770" y="918468"/>
            <a:ext cx="2852678" cy="1077218"/>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smtClean="0"/>
              <a:t>淮河</a:t>
            </a:r>
            <a:r>
              <a:rPr lang="zh-CN" altLang="en-US" dirty="0"/>
              <a:t>以北被金人侵占的地区。</a:t>
            </a:r>
            <a:endParaRPr lang="zh-CN" altLang="en-US" dirty="0"/>
          </a:p>
        </p:txBody>
      </p:sp>
      <p:sp>
        <p:nvSpPr>
          <p:cNvPr id="9" name="矩形 8"/>
          <p:cNvSpPr/>
          <p:nvPr/>
        </p:nvSpPr>
        <p:spPr>
          <a:xfrm>
            <a:off x="4203838" y="1764702"/>
            <a:ext cx="946468"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下箭头 9"/>
          <p:cNvSpPr/>
          <p:nvPr/>
        </p:nvSpPr>
        <p:spPr>
          <a:xfrm rot="15445682">
            <a:off x="5386962" y="1324247"/>
            <a:ext cx="144145" cy="58547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2" name="文本框 6"/>
          <p:cNvSpPr txBox="1">
            <a:spLocks noChangeArrowheads="1"/>
          </p:cNvSpPr>
          <p:nvPr/>
        </p:nvSpPr>
        <p:spPr bwMode="auto">
          <a:xfrm>
            <a:off x="564611" y="3219822"/>
            <a:ext cx="2711245"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祭祀家中先人</a:t>
            </a:r>
            <a:endParaRPr lang="zh-CN" altLang="en-US" dirty="0"/>
          </a:p>
        </p:txBody>
      </p:sp>
      <p:sp>
        <p:nvSpPr>
          <p:cNvPr id="13" name="矩形 12"/>
          <p:cNvSpPr/>
          <p:nvPr/>
        </p:nvSpPr>
        <p:spPr>
          <a:xfrm>
            <a:off x="2115646" y="1767496"/>
            <a:ext cx="974725" cy="48831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4" name="下箭头 13"/>
          <p:cNvSpPr/>
          <p:nvPr/>
        </p:nvSpPr>
        <p:spPr>
          <a:xfrm rot="2761367">
            <a:off x="2323400" y="3020986"/>
            <a:ext cx="144145" cy="21590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6" name=" 160"/>
          <p:cNvSpPr/>
          <p:nvPr/>
        </p:nvSpPr>
        <p:spPr>
          <a:xfrm rot="5040000">
            <a:off x="3520266" y="3013366"/>
            <a:ext cx="360045" cy="287655"/>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7" name="文本框 16"/>
          <p:cNvSpPr txBox="1"/>
          <p:nvPr/>
        </p:nvSpPr>
        <p:spPr>
          <a:xfrm>
            <a:off x="3995936" y="3147814"/>
            <a:ext cx="1041676"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不要</a:t>
            </a:r>
            <a:endParaRPr lang="zh-CN" altLang="en-US" dirty="0"/>
          </a:p>
        </p:txBody>
      </p:sp>
      <p:sp>
        <p:nvSpPr>
          <p:cNvPr id="18" name="矩形 17"/>
          <p:cNvSpPr/>
          <p:nvPr/>
        </p:nvSpPr>
        <p:spPr>
          <a:xfrm>
            <a:off x="4665806" y="2475521"/>
            <a:ext cx="946468"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9" name="文本框 6"/>
          <p:cNvSpPr txBox="1">
            <a:spLocks noChangeArrowheads="1"/>
          </p:cNvSpPr>
          <p:nvPr/>
        </p:nvSpPr>
        <p:spPr bwMode="auto">
          <a:xfrm>
            <a:off x="6372200" y="2419023"/>
            <a:ext cx="2232248"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smtClean="0"/>
              <a:t>你们的</a:t>
            </a:r>
            <a:r>
              <a:rPr lang="zh-CN" altLang="en-US" dirty="0"/>
              <a:t>父亲</a:t>
            </a:r>
            <a:endParaRPr lang="zh-CN" altLang="en-US" dirty="0"/>
          </a:p>
        </p:txBody>
      </p:sp>
      <p:sp>
        <p:nvSpPr>
          <p:cNvPr id="21" name="下箭头 20"/>
          <p:cNvSpPr/>
          <p:nvPr/>
        </p:nvSpPr>
        <p:spPr>
          <a:xfrm rot="16200000">
            <a:off x="5940871" y="2392336"/>
            <a:ext cx="144145" cy="58547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3" name="文本框 22"/>
          <p:cNvSpPr txBox="1"/>
          <p:nvPr/>
        </p:nvSpPr>
        <p:spPr>
          <a:xfrm>
            <a:off x="1147441" y="362235"/>
            <a:ext cx="6808935" cy="502531"/>
          </a:xfrm>
          <a:prstGeom prst="rect">
            <a:avLst/>
          </a:prstGeom>
          <a:solidFill>
            <a:srgbClr val="FFFFCC"/>
          </a:solidFill>
          <a:ln>
            <a:noFill/>
          </a:ln>
        </p:spPr>
        <p:style>
          <a:lnRef idx="1">
            <a:schemeClr val="accent2"/>
          </a:lnRef>
          <a:fillRef idx="2">
            <a:schemeClr val="accent2"/>
          </a:fillRef>
          <a:effectRef idx="1">
            <a:schemeClr val="accent2"/>
          </a:effectRef>
          <a:fontRef idx="minor">
            <a:schemeClr val="dk1"/>
          </a:fontRef>
        </p:style>
        <p:txBody>
          <a:bodyPr rtlCol="0" anchor="ctr">
            <a:scene3d>
              <a:camera prst="orthographicFront"/>
              <a:lightRig rig="threePt" dir="t"/>
            </a:scene3d>
            <a:sp3d extrusionH="57150">
              <a:bevelT w="69850" h="38100" prst="cross"/>
            </a:sp3d>
          </a:bodyPr>
          <a:lstStyle>
            <a:defPPr>
              <a:defRPr lang="zh-CN"/>
            </a:defPPr>
            <a:lvl1pPr algn="ctr">
              <a:defRPr sz="3200" b="1">
                <a:ln>
                  <a:solidFill>
                    <a:schemeClr val="tx1"/>
                  </a:solidFill>
                </a:ln>
                <a:solidFill>
                  <a:schemeClr val="dk1"/>
                </a:solidFill>
                <a:latin typeface="宋体" panose="02010600030101010101" pitchFamily="2" charset="-122"/>
                <a:ea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en-US" altLang="zh-CN" sz="2800" dirty="0"/>
              <a:t>“</a:t>
            </a:r>
            <a:r>
              <a:rPr lang="zh-CN" altLang="en-US" sz="2800" dirty="0"/>
              <a:t>北定</a:t>
            </a:r>
            <a:r>
              <a:rPr lang="en-US" altLang="zh-CN" sz="2800" dirty="0"/>
              <a:t>”</a:t>
            </a:r>
            <a:r>
              <a:rPr lang="zh-CN" altLang="en-US" sz="2800" dirty="0"/>
              <a:t>点出作者对定能收复失地的信心。</a:t>
            </a:r>
            <a:endParaRPr lang="zh-CN" altLang="en-US" sz="2800" dirty="0"/>
          </a:p>
        </p:txBody>
      </p:sp>
      <p:sp>
        <p:nvSpPr>
          <p:cNvPr id="24" name="矩形 23"/>
          <p:cNvSpPr/>
          <p:nvPr/>
        </p:nvSpPr>
        <p:spPr>
          <a:xfrm>
            <a:off x="3137721" y="1767496"/>
            <a:ext cx="974725" cy="488315"/>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5" name="矩形 24"/>
          <p:cNvSpPr/>
          <p:nvPr/>
        </p:nvSpPr>
        <p:spPr>
          <a:xfrm>
            <a:off x="3131450" y="2447581"/>
            <a:ext cx="500187" cy="51816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6" name="矩形 25"/>
          <p:cNvSpPr/>
          <p:nvPr/>
        </p:nvSpPr>
        <p:spPr>
          <a:xfrm>
            <a:off x="571377" y="3795886"/>
            <a:ext cx="8033071" cy="1077218"/>
          </a:xfrm>
          <a:prstGeom prst="rect">
            <a:avLst/>
          </a:prstGeom>
        </p:spPr>
        <p:txBody>
          <a:bodyPr wrap="square">
            <a:spAutoFit/>
          </a:bodyPr>
          <a:lstStyle/>
          <a:p>
            <a:r>
              <a:rPr lang="zh-CN" altLang="en-US" sz="3200" b="1" dirty="0">
                <a:latin typeface="宋体" panose="02010600030101010101" pitchFamily="2" charset="-122"/>
                <a:ea typeface="宋体" panose="02010600030101010101" pitchFamily="2" charset="-122"/>
              </a:rPr>
              <a:t>   </a:t>
            </a:r>
            <a:r>
              <a:rPr lang="zh-CN" altLang="en-US" sz="3200" b="1" dirty="0" smtClean="0">
                <a:latin typeface="宋体" panose="02010600030101010101" pitchFamily="2" charset="-122"/>
                <a:ea typeface="宋体" panose="02010600030101010101" pitchFamily="2" charset="-122"/>
              </a:rPr>
              <a:t> 诗意</a:t>
            </a:r>
            <a:r>
              <a:rPr lang="zh-CN" altLang="en-US" sz="3200" b="1" dirty="0">
                <a:latin typeface="宋体" panose="02010600030101010101" pitchFamily="2" charset="-122"/>
                <a:ea typeface="宋体" panose="02010600030101010101" pitchFamily="2" charset="-122"/>
              </a:rPr>
              <a:t>：</a:t>
            </a:r>
            <a:r>
              <a:rPr lang="zh-CN" altLang="en-US" sz="3200" b="1" dirty="0">
                <a:latin typeface="楷体" panose="02010609060101010101" pitchFamily="49" charset="-122"/>
                <a:ea typeface="楷体" panose="02010609060101010101" pitchFamily="49" charset="-122"/>
              </a:rPr>
              <a:t>当大宋军队收</a:t>
            </a:r>
            <a:r>
              <a:rPr lang="zh-CN" altLang="en-US" sz="3200" b="1" dirty="0" smtClean="0">
                <a:latin typeface="楷体" panose="02010609060101010101" pitchFamily="49" charset="-122"/>
                <a:ea typeface="楷体" panose="02010609060101010101" pitchFamily="49" charset="-122"/>
              </a:rPr>
              <a:t>复中</a:t>
            </a:r>
            <a:r>
              <a:rPr lang="zh-CN" altLang="en-US" sz="3200" b="1" dirty="0">
                <a:latin typeface="楷体" panose="02010609060101010101" pitchFamily="49" charset="-122"/>
                <a:ea typeface="楷体" panose="02010609060101010101" pitchFamily="49" charset="-122"/>
              </a:rPr>
              <a:t>原失地的那一天，你们举行家祭时不要忘了告诉我！</a:t>
            </a:r>
            <a:endParaRPr lang="zh-CN" altLang="en-US" sz="3200" b="1" dirty="0">
              <a:latin typeface="楷体" panose="02010609060101010101" pitchFamily="49" charset="-122"/>
              <a:ea typeface="楷体" panose="02010609060101010101" pitchFamily="49"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down)">
                                      <p:cBhvr>
                                        <p:cTn id="7" dur="500"/>
                                        <p:tgtEl>
                                          <p:spTgt spid="1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57"/>
                                        </p:tgtEl>
                                        <p:attrNameLst>
                                          <p:attrName>style.visibility</p:attrName>
                                        </p:attrNameLst>
                                      </p:cBhvr>
                                      <p:to>
                                        <p:strVal val="visible"/>
                                      </p:to>
                                    </p:set>
                                    <p:animEffect transition="in" filter="wipe(down)">
                                      <p:cBhvr>
                                        <p:cTn id="13" dur="500"/>
                                        <p:tgtEl>
                                          <p:spTgt spid="57"/>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4"/>
                                        </p:tgtEl>
                                        <p:attrNameLst>
                                          <p:attrName>style.visibility</p:attrName>
                                        </p:attrNameLst>
                                      </p:cBhvr>
                                      <p:to>
                                        <p:strVal val="visible"/>
                                      </p:to>
                                    </p:set>
                                    <p:animEffect transition="in" filter="wipe(down)">
                                      <p:cBhvr>
                                        <p:cTn id="18" dur="500"/>
                                        <p:tgtEl>
                                          <p:spTgt spid="24"/>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60"/>
                                        </p:tgtEl>
                                        <p:attrNameLst>
                                          <p:attrName>style.visibility</p:attrName>
                                        </p:attrNameLst>
                                      </p:cBhvr>
                                      <p:to>
                                        <p:strVal val="visible"/>
                                      </p:to>
                                    </p:set>
                                    <p:animEffect transition="in" filter="wipe(down)">
                                      <p:cBhvr>
                                        <p:cTn id="21" dur="500"/>
                                        <p:tgtEl>
                                          <p:spTgt spid="16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down)">
                                      <p:cBhvr>
                                        <p:cTn id="24" dur="500"/>
                                        <p:tgtEl>
                                          <p:spTgt spid="5"/>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down)">
                                      <p:cBhvr>
                                        <p:cTn id="29" dur="500"/>
                                        <p:tgtEl>
                                          <p:spTgt spid="9"/>
                                        </p:tgtEl>
                                      </p:cBhvr>
                                    </p:animEffect>
                                  </p:childTnLst>
                                </p:cTn>
                              </p:par>
                              <p:par>
                                <p:cTn id="30" presetID="22" presetClass="entr" presetSubtype="4"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down)">
                                      <p:cBhvr>
                                        <p:cTn id="32" dur="500"/>
                                        <p:tgtEl>
                                          <p:spTgt spid="10"/>
                                        </p:tgtEl>
                                      </p:cBhvr>
                                    </p:animEffect>
                                  </p:childTnLst>
                                </p:cTn>
                              </p:par>
                              <p:par>
                                <p:cTn id="33" presetID="22" presetClass="entr" presetSubtype="4"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childTnLst>
                    </p:cTn>
                  </p:par>
                  <p:par>
                    <p:cTn id="36" fill="hold">
                      <p:stCondLst>
                        <p:cond delay="indefinite"/>
                      </p:stCondLst>
                      <p:childTnLst>
                        <p:par>
                          <p:cTn id="37" fill="hold">
                            <p:stCondLst>
                              <p:cond delay="0"/>
                            </p:stCondLst>
                            <p:childTnLst>
                              <p:par>
                                <p:cTn id="38" presetID="22" presetClass="entr" presetSubtype="1" fill="hold" grpId="0" nodeType="click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par>
                                <p:cTn id="41" presetID="22" presetClass="entr" presetSubtype="1" fill="hold" grpId="0" nodeType="with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wipe(up)">
                                      <p:cBhvr>
                                        <p:cTn id="43" dur="500"/>
                                        <p:tgtEl>
                                          <p:spTgt spid="14"/>
                                        </p:tgtEl>
                                      </p:cBhvr>
                                    </p:animEffect>
                                  </p:childTnLst>
                                </p:cTn>
                              </p:par>
                              <p:par>
                                <p:cTn id="44" presetID="22" presetClass="entr" presetSubtype="1" fill="hold" grpId="0" nodeType="withEffect">
                                  <p:stCondLst>
                                    <p:cond delay="0"/>
                                  </p:stCondLst>
                                  <p:childTnLst>
                                    <p:set>
                                      <p:cBhvr>
                                        <p:cTn id="45" dur="1" fill="hold">
                                          <p:stCondLst>
                                            <p:cond delay="0"/>
                                          </p:stCondLst>
                                        </p:cTn>
                                        <p:tgtEl>
                                          <p:spTgt spid="12"/>
                                        </p:tgtEl>
                                        <p:attrNameLst>
                                          <p:attrName>style.visibility</p:attrName>
                                        </p:attrNameLst>
                                      </p:cBhvr>
                                      <p:to>
                                        <p:strVal val="visible"/>
                                      </p:to>
                                    </p:set>
                                    <p:animEffect transition="in" filter="wipe(up)">
                                      <p:cBhvr>
                                        <p:cTn id="46" dur="500"/>
                                        <p:tgtEl>
                                          <p:spTgt spid="12"/>
                                        </p:tgtEl>
                                      </p:cBhvr>
                                    </p:animEffect>
                                  </p:childTnLst>
                                </p:cTn>
                              </p:par>
                            </p:childTnLst>
                          </p:cTn>
                        </p:par>
                      </p:childTnLst>
                    </p:cTn>
                  </p:par>
                  <p:par>
                    <p:cTn id="47" fill="hold">
                      <p:stCondLst>
                        <p:cond delay="indefinite"/>
                      </p:stCondLst>
                      <p:childTnLst>
                        <p:par>
                          <p:cTn id="48" fill="hold">
                            <p:stCondLst>
                              <p:cond delay="0"/>
                            </p:stCondLst>
                            <p:childTnLst>
                              <p:par>
                                <p:cTn id="49" presetID="22" presetClass="entr" presetSubtype="1" fill="hold" grpId="0" nodeType="clickEffect">
                                  <p:stCondLst>
                                    <p:cond delay="0"/>
                                  </p:stCondLst>
                                  <p:childTnLst>
                                    <p:set>
                                      <p:cBhvr>
                                        <p:cTn id="50" dur="1" fill="hold">
                                          <p:stCondLst>
                                            <p:cond delay="0"/>
                                          </p:stCondLst>
                                        </p:cTn>
                                        <p:tgtEl>
                                          <p:spTgt spid="25"/>
                                        </p:tgtEl>
                                        <p:attrNameLst>
                                          <p:attrName>style.visibility</p:attrName>
                                        </p:attrNameLst>
                                      </p:cBhvr>
                                      <p:to>
                                        <p:strVal val="visible"/>
                                      </p:to>
                                    </p:set>
                                    <p:animEffect transition="in" filter="wipe(up)">
                                      <p:cBhvr>
                                        <p:cTn id="51" dur="500"/>
                                        <p:tgtEl>
                                          <p:spTgt spid="25"/>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7"/>
                                        </p:tgtEl>
                                        <p:attrNameLst>
                                          <p:attrName>style.visibility</p:attrName>
                                        </p:attrNameLst>
                                      </p:cBhvr>
                                      <p:to>
                                        <p:strVal val="visible"/>
                                      </p:to>
                                    </p:set>
                                    <p:animEffect transition="in" filter="wipe(left)">
                                      <p:cBhvr>
                                        <p:cTn id="57" dur="500"/>
                                        <p:tgtEl>
                                          <p:spTgt spid="17"/>
                                        </p:tgtEl>
                                      </p:cBhvr>
                                    </p:animEffect>
                                  </p:childTnLst>
                                </p:cTn>
                              </p:par>
                            </p:childTnLst>
                          </p:cTn>
                        </p:par>
                      </p:childTnLst>
                    </p:cTn>
                  </p:par>
                  <p:par>
                    <p:cTn id="58" fill="hold">
                      <p:stCondLst>
                        <p:cond delay="indefinite"/>
                      </p:stCondLst>
                      <p:childTnLst>
                        <p:par>
                          <p:cTn id="59" fill="hold">
                            <p:stCondLst>
                              <p:cond delay="0"/>
                            </p:stCondLst>
                            <p:childTnLst>
                              <p:par>
                                <p:cTn id="60" presetID="22" presetClass="entr" presetSubtype="8" fill="hold" grpId="0" nodeType="clickEffect">
                                  <p:stCondLst>
                                    <p:cond delay="0"/>
                                  </p:stCondLst>
                                  <p:childTnLst>
                                    <p:set>
                                      <p:cBhvr>
                                        <p:cTn id="61" dur="1" fill="hold">
                                          <p:stCondLst>
                                            <p:cond delay="0"/>
                                          </p:stCondLst>
                                        </p:cTn>
                                        <p:tgtEl>
                                          <p:spTgt spid="18"/>
                                        </p:tgtEl>
                                        <p:attrNameLst>
                                          <p:attrName>style.visibility</p:attrName>
                                        </p:attrNameLst>
                                      </p:cBhvr>
                                      <p:to>
                                        <p:strVal val="visible"/>
                                      </p:to>
                                    </p:set>
                                    <p:animEffect transition="in" filter="wipe(left)">
                                      <p:cBhvr>
                                        <p:cTn id="62" dur="500"/>
                                        <p:tgtEl>
                                          <p:spTgt spid="18"/>
                                        </p:tgtEl>
                                      </p:cBhvr>
                                    </p:animEffect>
                                  </p:childTnLst>
                                </p:cTn>
                              </p:par>
                              <p:par>
                                <p:cTn id="63" presetID="22" presetClass="entr" presetSubtype="8" fill="hold" grpId="0" nodeType="withEffect">
                                  <p:stCondLst>
                                    <p:cond delay="0"/>
                                  </p:stCondLst>
                                  <p:childTnLst>
                                    <p:set>
                                      <p:cBhvr>
                                        <p:cTn id="64" dur="1" fill="hold">
                                          <p:stCondLst>
                                            <p:cond delay="0"/>
                                          </p:stCondLst>
                                        </p:cTn>
                                        <p:tgtEl>
                                          <p:spTgt spid="21"/>
                                        </p:tgtEl>
                                        <p:attrNameLst>
                                          <p:attrName>style.visibility</p:attrName>
                                        </p:attrNameLst>
                                      </p:cBhvr>
                                      <p:to>
                                        <p:strVal val="visible"/>
                                      </p:to>
                                    </p:set>
                                    <p:animEffect transition="in" filter="wipe(left)">
                                      <p:cBhvr>
                                        <p:cTn id="65" dur="500"/>
                                        <p:tgtEl>
                                          <p:spTgt spid="21"/>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19"/>
                                        </p:tgtEl>
                                        <p:attrNameLst>
                                          <p:attrName>style.visibility</p:attrName>
                                        </p:attrNameLst>
                                      </p:cBhvr>
                                      <p:to>
                                        <p:strVal val="visible"/>
                                      </p:to>
                                    </p:set>
                                    <p:animEffect transition="in" filter="wipe(left)">
                                      <p:cBhvr>
                                        <p:cTn id="68" dur="500"/>
                                        <p:tgtEl>
                                          <p:spTgt spid="19"/>
                                        </p:tgtEl>
                                      </p:cBhvr>
                                    </p:animEffect>
                                  </p:childTnLst>
                                </p:cTn>
                              </p:par>
                            </p:childTnLst>
                          </p:cTn>
                        </p:par>
                      </p:childTnLst>
                    </p:cTn>
                  </p:par>
                  <p:par>
                    <p:cTn id="69" fill="hold">
                      <p:stCondLst>
                        <p:cond delay="indefinite"/>
                      </p:stCondLst>
                      <p:childTnLst>
                        <p:par>
                          <p:cTn id="70" fill="hold">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23"/>
                                        </p:tgtEl>
                                        <p:attrNameLst>
                                          <p:attrName>style.visibility</p:attrName>
                                        </p:attrNameLst>
                                      </p:cBhvr>
                                      <p:to>
                                        <p:strVal val="visible"/>
                                      </p:to>
                                    </p:set>
                                    <p:animEffect transition="in" filter="wipe(down)">
                                      <p:cBhvr>
                                        <p:cTn id="73" dur="500"/>
                                        <p:tgtEl>
                                          <p:spTgt spid="23"/>
                                        </p:tgtEl>
                                      </p:cBhvr>
                                    </p:animEffect>
                                  </p:childTnLst>
                                </p:cTn>
                              </p:par>
                            </p:childTnLst>
                          </p:cTn>
                        </p:par>
                      </p:childTnLst>
                    </p:cTn>
                  </p:par>
                  <p:par>
                    <p:cTn id="74" fill="hold">
                      <p:stCondLst>
                        <p:cond delay="indefinite"/>
                      </p:stCondLst>
                      <p:childTnLst>
                        <p:par>
                          <p:cTn id="75" fill="hold">
                            <p:stCondLst>
                              <p:cond delay="0"/>
                            </p:stCondLst>
                            <p:childTnLst>
                              <p:par>
                                <p:cTn id="76" presetID="8" presetClass="entr" presetSubtype="16" fill="hold" grpId="0" nodeType="clickEffect">
                                  <p:stCondLst>
                                    <p:cond delay="0"/>
                                  </p:stCondLst>
                                  <p:childTnLst>
                                    <p:set>
                                      <p:cBhvr>
                                        <p:cTn id="77" dur="1" fill="hold">
                                          <p:stCondLst>
                                            <p:cond delay="0"/>
                                          </p:stCondLst>
                                        </p:cTn>
                                        <p:tgtEl>
                                          <p:spTgt spid="26"/>
                                        </p:tgtEl>
                                        <p:attrNameLst>
                                          <p:attrName>style.visibility</p:attrName>
                                        </p:attrNameLst>
                                      </p:cBhvr>
                                      <p:to>
                                        <p:strVal val="visible"/>
                                      </p:to>
                                    </p:set>
                                    <p:animEffect transition="in" filter="diamond(in)">
                                      <p:cBhvr>
                                        <p:cTn id="78" dur="20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bldLvl="0" animBg="1"/>
      <p:bldP spid="160" grpId="0" animBg="1"/>
      <p:bldP spid="20" grpId="0" animBg="1"/>
      <p:bldP spid="5" grpId="0" bldLvl="0" animBg="1"/>
      <p:bldP spid="7" grpId="0" animBg="1"/>
      <p:bldP spid="8" grpId="0" animBg="1"/>
      <p:bldP spid="9" grpId="0" bldLvl="0" animBg="1"/>
      <p:bldP spid="10" grpId="0" animBg="1"/>
      <p:bldP spid="12" grpId="0" bldLvl="0" animBg="1"/>
      <p:bldP spid="13" grpId="0" animBg="1"/>
      <p:bldP spid="14" grpId="0" animBg="1"/>
      <p:bldP spid="16" grpId="0" animBg="1"/>
      <p:bldP spid="17" grpId="0" animBg="1"/>
      <p:bldP spid="18" grpId="0" animBg="1"/>
      <p:bldP spid="19" grpId="0" bldLvl="0" animBg="1"/>
      <p:bldP spid="21" grpId="0" animBg="1"/>
      <p:bldP spid="23" grpId="0" animBg="1"/>
      <p:bldP spid="24" grpId="0" animBg="1"/>
      <p:bldP spid="25" grpId="0" animBg="1"/>
      <p:bldP spid="26"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995611" y="627534"/>
            <a:ext cx="7704856" cy="789447"/>
          </a:xfrm>
          <a:prstGeom prst="rect">
            <a:avLst/>
          </a:prstGeom>
        </p:spPr>
        <p:txBody>
          <a:bodyPr wrap="square" lIns="68580" tIns="34290" rIns="68580" bIns="34290">
            <a:spAutoFit/>
          </a:bodyPr>
          <a:lstStyle/>
          <a:p>
            <a:pPr lvl="0" algn="just">
              <a:lnSpc>
                <a:spcPct val="130000"/>
              </a:lnSpc>
            </a:pPr>
            <a:r>
              <a:rPr lang="zh-CN" altLang="en-US" sz="3600" b="1" dirty="0" smtClean="0">
                <a:latin typeface="楷体" panose="02010609060101010101" pitchFamily="49" charset="-122"/>
                <a:ea typeface="楷体" panose="02010609060101010101" pitchFamily="49" charset="-122"/>
              </a:rPr>
              <a:t>王师北定中原日，家祭无忘告乃翁。</a:t>
            </a:r>
            <a:endParaRPr lang="zh-CN" altLang="en-US" sz="3600" b="1" dirty="0" smtClean="0">
              <a:latin typeface="楷体" panose="02010609060101010101" pitchFamily="49" charset="-122"/>
              <a:ea typeface="楷体" panose="02010609060101010101" pitchFamily="49" charset="-122"/>
            </a:endParaRPr>
          </a:p>
        </p:txBody>
      </p:sp>
      <p:sp>
        <p:nvSpPr>
          <p:cNvPr id="3" name="矩形 2"/>
          <p:cNvSpPr/>
          <p:nvPr/>
        </p:nvSpPr>
        <p:spPr>
          <a:xfrm>
            <a:off x="755575" y="1491630"/>
            <a:ext cx="7833667" cy="1551771"/>
          </a:xfrm>
          <a:prstGeom prst="rect">
            <a:avLst/>
          </a:prstGeom>
        </p:spPr>
        <p:txBody>
          <a:bodyPr wrap="square" lIns="68580" tIns="34290" rIns="68580" bIns="34290">
            <a:spAutoFit/>
          </a:bodyPr>
          <a:lstStyle/>
          <a:p>
            <a:pPr lvl="0" algn="just">
              <a:lnSpc>
                <a:spcPct val="120000"/>
              </a:lnSpc>
            </a:pPr>
            <a:r>
              <a:rPr lang="zh-CN" altLang="en-US" sz="2800" dirty="0" smtClean="0">
                <a:latin typeface="黑体" panose="02010609060101010101" pitchFamily="49" charset="-122"/>
                <a:ea typeface="黑体" panose="02010609060101010101" pitchFamily="49" charset="-122"/>
              </a:rPr>
              <a:t>    联系前两句思考：诗人明明知道死后万事皆空，还要让儿子把祖国统一的消息告诉他，这不是前后矛盾吗？</a:t>
            </a:r>
            <a:endParaRPr lang="zh-CN" altLang="en-US" sz="2800" dirty="0" smtClean="0">
              <a:latin typeface="黑体" panose="02010609060101010101" pitchFamily="49" charset="-122"/>
              <a:ea typeface="黑体" panose="02010609060101010101" pitchFamily="49" charset="-122"/>
            </a:endParaRPr>
          </a:p>
        </p:txBody>
      </p:sp>
      <p:sp>
        <p:nvSpPr>
          <p:cNvPr id="4" name="矩形 3"/>
          <p:cNvSpPr/>
          <p:nvPr/>
        </p:nvSpPr>
        <p:spPr>
          <a:xfrm>
            <a:off x="755575" y="3043401"/>
            <a:ext cx="7704856" cy="1361911"/>
          </a:xfrm>
          <a:prstGeom prst="rect">
            <a:avLst/>
          </a:prstGeom>
        </p:spPr>
        <p:txBody>
          <a:bodyPr wrap="square" lIns="68580" tIns="34290" rIns="68580" bIns="34290">
            <a:spAutoFit/>
          </a:bodyPr>
          <a:lstStyle/>
          <a:p>
            <a:pPr lvl="0" algn="just"/>
            <a:r>
              <a:rPr lang="zh-CN" altLang="en-US" sz="2800" b="1" dirty="0" smtClean="0">
                <a:latin typeface="楷体" panose="02010609060101010101" pitchFamily="49" charset="-122"/>
                <a:ea typeface="楷体" panose="02010609060101010101" pitchFamily="49" charset="-122"/>
              </a:rPr>
              <a:t>    诗人虽然知道人死后，这世间的一切都与他无关了，但还是希望祖国能早日统一。诗人虽然沉痛，但并未绝望。</a:t>
            </a:r>
            <a:endParaRPr lang="zh-CN" altLang="en-US" sz="2800" b="1" dirty="0" smtClean="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 calcmode="lin" valueType="num">
                                      <p:cBhvr additive="base">
                                        <p:cTn id="12" dur="500" fill="hold"/>
                                        <p:tgtEl>
                                          <p:spTgt spid="4"/>
                                        </p:tgtEl>
                                        <p:attrNameLst>
                                          <p:attrName>ppt_x</p:attrName>
                                        </p:attrNameLst>
                                      </p:cBhvr>
                                      <p:tavLst>
                                        <p:tav tm="0">
                                          <p:val>
                                            <p:strVal val="#ppt_x"/>
                                          </p:val>
                                        </p:tav>
                                        <p:tav tm="100000">
                                          <p:val>
                                            <p:strVal val="#ppt_x"/>
                                          </p:val>
                                        </p:tav>
                                      </p:tavLst>
                                    </p:anim>
                                    <p:anim calcmode="lin" valueType="num">
                                      <p:cBhvr additive="base">
                                        <p:cTn id="13"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2"/>
          <p:cNvSpPr txBox="1"/>
          <p:nvPr/>
        </p:nvSpPr>
        <p:spPr>
          <a:xfrm>
            <a:off x="351815" y="267494"/>
            <a:ext cx="3272050" cy="707886"/>
          </a:xfrm>
          <a:prstGeom prst="rect">
            <a:avLst/>
          </a:prstGeom>
          <a:noFill/>
        </p:spPr>
        <p:txBody>
          <a:bodyPr wrap="none" rtlCol="0">
            <a:spAutoFit/>
            <a:scene3d>
              <a:camera prst="orthographicFront"/>
              <a:lightRig rig="threePt" dir="t"/>
            </a:scene3d>
            <a:sp3d extrusionH="57150">
              <a:bevelT w="69850" h="38100" prst="cross"/>
            </a:sp3d>
          </a:bodyPr>
          <a:lstStyle/>
          <a:p>
            <a:pPr algn="l"/>
            <a:r>
              <a:rPr lang="zh-CN" altLang="en-US" sz="4000" b="1" dirty="0" smtClean="0">
                <a:latin typeface="黑体" panose="02010609060101010101" pitchFamily="49" charset="-122"/>
                <a:ea typeface="黑体" panose="02010609060101010101" pitchFamily="49" charset="-122"/>
                <a:cs typeface="黑体" panose="02010609060101010101" pitchFamily="49" charset="-122"/>
                <a:sym typeface="+mn-ea"/>
              </a:rPr>
              <a:t>陆游的诗句：</a:t>
            </a:r>
            <a:endParaRPr lang="en-US" altLang="zh-CN" sz="4000" b="1" dirty="0" smtClean="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3"/>
          <p:cNvSpPr txBox="1"/>
          <p:nvPr/>
        </p:nvSpPr>
        <p:spPr>
          <a:xfrm>
            <a:off x="683568" y="1059582"/>
            <a:ext cx="7848872" cy="3231654"/>
          </a:xfrm>
          <a:prstGeom prst="rect">
            <a:avLst/>
          </a:prstGeom>
          <a:solidFill>
            <a:schemeClr val="tx2">
              <a:lumMod val="20000"/>
              <a:lumOff val="80000"/>
            </a:schemeClr>
          </a:solidFill>
          <a:ln>
            <a:solidFill>
              <a:schemeClr val="bg1"/>
            </a:solidFill>
          </a:ln>
        </p:spPr>
        <p:txBody>
          <a:bodyPr wrap="square" rtlCol="0">
            <a:spAutoFit/>
          </a:bodyPr>
          <a:lstStyle/>
          <a:p>
            <a:pPr>
              <a:lnSpc>
                <a:spcPct val="150000"/>
              </a:lnSpc>
            </a:pPr>
            <a:r>
              <a:rPr lang="en-US" altLang="zh-CN" sz="3200" b="1" dirty="0" smtClean="0">
                <a:latin typeface="宋体" panose="02010600030101010101" pitchFamily="2" charset="-122"/>
                <a:ea typeface="宋体" panose="02010600030101010101" pitchFamily="2" charset="-122"/>
                <a:cs typeface="楷体" panose="02010609060101010101" pitchFamily="49" charset="-122"/>
                <a:sym typeface="+mn-ea"/>
              </a:rPr>
              <a:t>53</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岁写的</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关山月</a:t>
            </a:r>
            <a:r>
              <a:rPr lang="en-US" altLang="zh-CN" sz="3200" b="1" dirty="0" smtClean="0">
                <a:latin typeface="宋体" panose="02010600030101010101" pitchFamily="2" charset="-122"/>
                <a:ea typeface="宋体" panose="02010600030101010101" pitchFamily="2" charset="-122"/>
                <a:cs typeface="楷体" panose="02010609060101010101" pitchFamily="49" charset="-122"/>
                <a:sym typeface="+mn-ea"/>
              </a:rPr>
              <a:t>》:</a:t>
            </a:r>
            <a:endParaRPr lang="en-US" altLang="zh-CN" sz="3200" b="1" dirty="0" smtClean="0">
              <a:latin typeface="宋体" panose="02010600030101010101" pitchFamily="2" charset="-122"/>
              <a:ea typeface="宋体" panose="02010600030101010101" pitchFamily="2" charset="-122"/>
              <a:cs typeface="楷体" panose="02010609060101010101" pitchFamily="49" charset="-122"/>
              <a:sym typeface="+mn-ea"/>
            </a:endParaRPr>
          </a:p>
          <a:p>
            <a:pPr>
              <a:lnSpc>
                <a:spcPct val="150000"/>
              </a:lnSpc>
            </a:pP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遗民</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忍死望恢复</a:t>
            </a:r>
            <a:r>
              <a:rPr lang="en-US" altLang="zh-CN" sz="36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几</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处今宵垂泪痕。</a:t>
            </a:r>
            <a:endParaRPr lang="zh-CN" altLang="en-US" sz="3600" b="1" dirty="0">
              <a:latin typeface="楷体" panose="02010609060101010101" pitchFamily="49" charset="-122"/>
              <a:ea typeface="楷体" panose="02010609060101010101" pitchFamily="49" charset="-122"/>
              <a:cs typeface="楷体" panose="02010609060101010101" pitchFamily="49" charset="-122"/>
              <a:sym typeface="+mn-ea"/>
            </a:endParaRPr>
          </a:p>
          <a:p>
            <a:pPr>
              <a:lnSpc>
                <a:spcPct val="150000"/>
              </a:lnSpc>
            </a:pP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62</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岁写的</a:t>
            </a:r>
            <a:r>
              <a:rPr lang="en-US" altLang="zh-CN" sz="3200" b="1" dirty="0">
                <a:latin typeface="宋体" panose="02010600030101010101" pitchFamily="2" charset="-122"/>
                <a:ea typeface="宋体" panose="02010600030101010101" pitchFamily="2" charset="-122"/>
                <a:cs typeface="楷体" panose="02010609060101010101" pitchFamily="49" charset="-122"/>
                <a:sym typeface="+mn-ea"/>
              </a:rPr>
              <a:t>《</a:t>
            </a:r>
            <a:r>
              <a:rPr lang="zh-CN" altLang="en-US" sz="3200" b="1" dirty="0">
                <a:latin typeface="宋体" panose="02010600030101010101" pitchFamily="2" charset="-122"/>
                <a:ea typeface="宋体" panose="02010600030101010101" pitchFamily="2" charset="-122"/>
                <a:cs typeface="楷体" panose="02010609060101010101" pitchFamily="49" charset="-122"/>
                <a:sym typeface="+mn-ea"/>
              </a:rPr>
              <a:t>书愤</a:t>
            </a:r>
            <a:r>
              <a:rPr lang="en-US" altLang="zh-CN" sz="3200" b="1" dirty="0" smtClean="0">
                <a:latin typeface="宋体" panose="02010600030101010101" pitchFamily="2" charset="-122"/>
                <a:ea typeface="宋体" panose="02010600030101010101" pitchFamily="2" charset="-122"/>
                <a:cs typeface="楷体" panose="02010609060101010101" pitchFamily="49" charset="-122"/>
                <a:sym typeface="+mn-ea"/>
              </a:rPr>
              <a:t>》:</a:t>
            </a:r>
            <a:endParaRPr lang="en-US" altLang="zh-CN" sz="3200" b="1" dirty="0" smtClean="0">
              <a:latin typeface="宋体" panose="02010600030101010101" pitchFamily="2" charset="-122"/>
              <a:ea typeface="宋体" panose="02010600030101010101" pitchFamily="2" charset="-122"/>
              <a:cs typeface="楷体" panose="02010609060101010101" pitchFamily="49" charset="-122"/>
              <a:sym typeface="+mn-ea"/>
            </a:endParaRPr>
          </a:p>
          <a:p>
            <a:pPr>
              <a:lnSpc>
                <a:spcPct val="150000"/>
              </a:lnSpc>
            </a:pPr>
            <a:r>
              <a:rPr lang="zh-CN" altLang="en-US" sz="3200" b="1" dirty="0" smtClean="0">
                <a:latin typeface="楷体" panose="02010609060101010101" pitchFamily="49" charset="-122"/>
                <a:ea typeface="楷体" panose="02010609060101010101" pitchFamily="49" charset="-122"/>
                <a:cs typeface="楷体" panose="02010609060101010101" pitchFamily="49" charset="-122"/>
                <a:sym typeface="+mn-ea"/>
              </a:rPr>
              <a:t>  </a:t>
            </a: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早</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岁那知世事艰</a:t>
            </a: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，中原</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北望气如</a:t>
            </a:r>
            <a:r>
              <a:rPr lang="zh-CN" altLang="en-US" sz="3600" b="1" dirty="0" smtClean="0">
                <a:latin typeface="楷体" panose="02010609060101010101" pitchFamily="49" charset="-122"/>
                <a:ea typeface="楷体" panose="02010609060101010101" pitchFamily="49" charset="-122"/>
                <a:cs typeface="楷体" panose="02010609060101010101" pitchFamily="49" charset="-122"/>
                <a:sym typeface="+mn-ea"/>
              </a:rPr>
              <a:t>山</a:t>
            </a:r>
            <a:r>
              <a:rPr lang="zh-CN" altLang="en-US" sz="3600" b="1" dirty="0">
                <a:latin typeface="楷体" panose="02010609060101010101" pitchFamily="49" charset="-122"/>
                <a:ea typeface="楷体" panose="02010609060101010101" pitchFamily="49" charset="-122"/>
                <a:cs typeface="楷体" panose="02010609060101010101" pitchFamily="49" charset="-122"/>
                <a:sym typeface="+mn-ea"/>
              </a:rPr>
              <a:t>。</a:t>
            </a:r>
            <a:endParaRPr lang="zh-CN" altLang="en-US" sz="3600" b="1" dirty="0">
              <a:latin typeface="楷体" panose="02010609060101010101" pitchFamily="49" charset="-122"/>
              <a:ea typeface="楷体" panose="02010609060101010101" pitchFamily="49" charset="-122"/>
              <a:cs typeface="楷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p:tgtEl>
                                          <p:spTgt spid="4"/>
                                        </p:tgtEl>
                                        <p:attrNameLst>
                                          <p:attrName>ppt_y</p:attrName>
                                        </p:attrNameLst>
                                      </p:cBhvr>
                                      <p:tavLst>
                                        <p:tav tm="0">
                                          <p:val>
                                            <p:strVal val="#ppt_y+#ppt_h*1.125000"/>
                                          </p:val>
                                        </p:tav>
                                        <p:tav tm="100000">
                                          <p:val>
                                            <p:strVal val="#ppt_y"/>
                                          </p:val>
                                        </p:tav>
                                      </p:tavLst>
                                    </p:anim>
                                    <p:animEffect transition="in" filter="wipe(up)">
                                      <p:cBhvr>
                                        <p:cTn id="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683568" y="699542"/>
            <a:ext cx="7848872" cy="3231654"/>
          </a:xfrm>
          <a:prstGeom prst="rect">
            <a:avLst/>
          </a:prstGeom>
          <a:solidFill>
            <a:schemeClr val="tx2">
              <a:lumMod val="20000"/>
              <a:lumOff val="80000"/>
            </a:schemeClr>
          </a:solidFill>
          <a:ln>
            <a:solidFill>
              <a:schemeClr val="bg1"/>
            </a:solidFill>
          </a:ln>
        </p:spPr>
        <p:txBody>
          <a:bodyPr wrap="square" rtlCol="0">
            <a:spAutoFit/>
          </a:bodyPr>
          <a:lstStyle>
            <a:defPPr>
              <a:defRPr lang="zh-CN"/>
            </a:defPPr>
            <a:lvl1pPr>
              <a:lnSpc>
                <a:spcPct val="150000"/>
              </a:lnSpc>
              <a:defRPr sz="3200" b="1">
                <a:latin typeface="楷体" panose="02010609060101010101" pitchFamily="49" charset="-122"/>
                <a:ea typeface="楷体" panose="02010609060101010101" pitchFamily="49" charset="-122"/>
                <a:cs typeface="楷体" panose="02010609060101010101" pitchFamily="49" charset="-122"/>
              </a:defRPr>
            </a:lvl1pPr>
          </a:lstStyle>
          <a:p>
            <a:r>
              <a:rPr lang="en-US" altLang="zh-CN" dirty="0">
                <a:latin typeface="宋体" panose="02010600030101010101" pitchFamily="2" charset="-122"/>
                <a:ea typeface="宋体" panose="02010600030101010101" pitchFamily="2" charset="-122"/>
                <a:sym typeface="+mn-ea"/>
              </a:rPr>
              <a:t>67</a:t>
            </a:r>
            <a:r>
              <a:rPr lang="zh-CN" altLang="en-US" dirty="0">
                <a:latin typeface="宋体" panose="02010600030101010101" pitchFamily="2" charset="-122"/>
                <a:ea typeface="宋体" panose="02010600030101010101" pitchFamily="2" charset="-122"/>
                <a:sym typeface="+mn-ea"/>
              </a:rPr>
              <a:t>岁写的</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十一月四日风雨大作</a:t>
            </a:r>
            <a:r>
              <a:rPr lang="en-US" altLang="zh-CN" dirty="0" smtClean="0">
                <a:latin typeface="宋体" panose="02010600030101010101" pitchFamily="2" charset="-122"/>
                <a:ea typeface="宋体" panose="02010600030101010101" pitchFamily="2" charset="-122"/>
                <a:sym typeface="+mn-ea"/>
              </a:rPr>
              <a:t>》:</a:t>
            </a:r>
            <a:endParaRPr lang="en-US" altLang="zh-CN" dirty="0" smtClean="0">
              <a:latin typeface="宋体" panose="02010600030101010101" pitchFamily="2" charset="-122"/>
              <a:ea typeface="宋体" panose="02010600030101010101" pitchFamily="2" charset="-122"/>
              <a:sym typeface="+mn-ea"/>
            </a:endParaRPr>
          </a:p>
          <a:p>
            <a:r>
              <a:rPr lang="zh-CN" altLang="en-US" dirty="0" smtClean="0">
                <a:sym typeface="+mn-ea"/>
              </a:rPr>
              <a:t>  </a:t>
            </a:r>
            <a:r>
              <a:rPr lang="zh-CN" altLang="en-US" sz="3600" dirty="0" smtClean="0">
                <a:sym typeface="+mn-ea"/>
              </a:rPr>
              <a:t>僵</a:t>
            </a:r>
            <a:r>
              <a:rPr lang="zh-CN" altLang="en-US" sz="3600" dirty="0">
                <a:sym typeface="+mn-ea"/>
              </a:rPr>
              <a:t>卧孤村不自哀</a:t>
            </a:r>
            <a:r>
              <a:rPr lang="en-US" altLang="zh-CN" sz="3600" dirty="0" smtClean="0">
                <a:sym typeface="+mn-ea"/>
              </a:rPr>
              <a:t>,</a:t>
            </a:r>
            <a:r>
              <a:rPr lang="zh-CN" altLang="en-US" sz="3600" dirty="0" smtClean="0">
                <a:sym typeface="+mn-ea"/>
              </a:rPr>
              <a:t>尚</a:t>
            </a:r>
            <a:r>
              <a:rPr lang="zh-CN" altLang="en-US" sz="3600" dirty="0">
                <a:sym typeface="+mn-ea"/>
              </a:rPr>
              <a:t>思为国戍轮台。</a:t>
            </a:r>
            <a:endParaRPr lang="zh-CN" altLang="en-US" sz="3600" dirty="0">
              <a:sym typeface="+mn-ea"/>
            </a:endParaRPr>
          </a:p>
          <a:p>
            <a:r>
              <a:rPr lang="en-US" altLang="zh-CN" dirty="0">
                <a:latin typeface="宋体" panose="02010600030101010101" pitchFamily="2" charset="-122"/>
                <a:ea typeface="宋体" panose="02010600030101010101" pitchFamily="2" charset="-122"/>
                <a:sym typeface="+mn-ea"/>
              </a:rPr>
              <a:t>68</a:t>
            </a:r>
            <a:r>
              <a:rPr lang="zh-CN" altLang="en-US" dirty="0">
                <a:latin typeface="宋体" panose="02010600030101010101" pitchFamily="2" charset="-122"/>
                <a:ea typeface="宋体" panose="02010600030101010101" pitchFamily="2" charset="-122"/>
                <a:sym typeface="+mn-ea"/>
              </a:rPr>
              <a:t>岁写的</a:t>
            </a:r>
            <a:r>
              <a:rPr lang="en-US" altLang="zh-CN" dirty="0">
                <a:latin typeface="宋体" panose="02010600030101010101" pitchFamily="2" charset="-122"/>
                <a:ea typeface="宋体" panose="02010600030101010101" pitchFamily="2" charset="-122"/>
                <a:sym typeface="+mn-ea"/>
              </a:rPr>
              <a:t>《</a:t>
            </a:r>
            <a:r>
              <a:rPr lang="zh-CN" altLang="en-US" dirty="0">
                <a:latin typeface="宋体" panose="02010600030101010101" pitchFamily="2" charset="-122"/>
                <a:ea typeface="宋体" panose="02010600030101010101" pitchFamily="2" charset="-122"/>
                <a:sym typeface="+mn-ea"/>
              </a:rPr>
              <a:t>秋夜将晓出篱门迎凉有感</a:t>
            </a:r>
            <a:r>
              <a:rPr lang="en-US" altLang="zh-CN" dirty="0" smtClean="0">
                <a:latin typeface="宋体" panose="02010600030101010101" pitchFamily="2" charset="-122"/>
                <a:ea typeface="宋体" panose="02010600030101010101" pitchFamily="2" charset="-122"/>
                <a:sym typeface="+mn-ea"/>
              </a:rPr>
              <a:t>》:</a:t>
            </a:r>
            <a:endParaRPr lang="en-US" altLang="zh-CN" dirty="0" smtClean="0">
              <a:latin typeface="宋体" panose="02010600030101010101" pitchFamily="2" charset="-122"/>
              <a:ea typeface="宋体" panose="02010600030101010101" pitchFamily="2" charset="-122"/>
              <a:sym typeface="+mn-ea"/>
            </a:endParaRPr>
          </a:p>
          <a:p>
            <a:r>
              <a:rPr lang="zh-CN" altLang="en-US" dirty="0" smtClean="0">
                <a:sym typeface="+mn-ea"/>
              </a:rPr>
              <a:t>  </a:t>
            </a:r>
            <a:r>
              <a:rPr lang="zh-CN" altLang="en-US" sz="3600" dirty="0" smtClean="0">
                <a:sym typeface="+mn-ea"/>
              </a:rPr>
              <a:t>遗民</a:t>
            </a:r>
            <a:r>
              <a:rPr lang="zh-CN" altLang="en-US" sz="3600" dirty="0">
                <a:sym typeface="+mn-ea"/>
              </a:rPr>
              <a:t>泪尽胡尘里</a:t>
            </a:r>
            <a:r>
              <a:rPr lang="en-US" altLang="zh-CN" sz="3600" dirty="0">
                <a:sym typeface="+mn-ea"/>
              </a:rPr>
              <a:t>,</a:t>
            </a:r>
            <a:r>
              <a:rPr lang="zh-CN" altLang="en-US" sz="3600" dirty="0">
                <a:sym typeface="+mn-ea"/>
              </a:rPr>
              <a:t>南望王师又一年。</a:t>
            </a:r>
            <a:endParaRPr lang="zh-CN" altLang="en-US" sz="3600" dirty="0">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829444" y="848916"/>
            <a:ext cx="7630988" cy="1200329"/>
          </a:xfrm>
          <a:prstGeom prst="rect">
            <a:avLst/>
          </a:prstGeom>
        </p:spPr>
        <p:txBody>
          <a:bodyPr wrap="square">
            <a:spAutoFit/>
          </a:bodyPr>
          <a:lstStyle/>
          <a:p>
            <a:r>
              <a:rPr lang="zh-CN" altLang="en-US" sz="3600" dirty="0" smtClean="0">
                <a:latin typeface="黑体" panose="02010609060101010101" pitchFamily="49" charset="-122"/>
                <a:ea typeface="黑体" panose="02010609060101010101" pitchFamily="49" charset="-122"/>
              </a:rPr>
              <a:t>    再次有感情地朗读这首诗，体会作者强烈的爱国之情。</a:t>
            </a:r>
            <a:endParaRPr lang="zh-CN" altLang="en-US" sz="3600" dirty="0" smtClean="0">
              <a:latin typeface="黑体" panose="02010609060101010101" pitchFamily="49" charset="-122"/>
              <a:ea typeface="黑体" panose="02010609060101010101" pitchFamily="49" charset="-122"/>
            </a:endParaRPr>
          </a:p>
        </p:txBody>
      </p:sp>
      <p:sp>
        <p:nvSpPr>
          <p:cNvPr id="5" name="折角形 4"/>
          <p:cNvSpPr/>
          <p:nvPr/>
        </p:nvSpPr>
        <p:spPr>
          <a:xfrm>
            <a:off x="1403648" y="2443015"/>
            <a:ext cx="6336704" cy="1784919"/>
          </a:xfrm>
          <a:prstGeom prst="foldedCorner">
            <a:avLst/>
          </a:prstGeom>
          <a:solidFill>
            <a:schemeClr val="bg1">
              <a:alpha val="80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smtClean="0">
                <a:solidFill>
                  <a:srgbClr val="FF0000"/>
                </a:solidFill>
                <a:latin typeface="楷体" panose="02010609060101010101" pitchFamily="49" charset="-122"/>
                <a:ea typeface="楷体" panose="02010609060101010101" pitchFamily="49" charset="-122"/>
              </a:rPr>
              <a:t>提示：</a:t>
            </a:r>
            <a:r>
              <a:rPr lang="zh-CN" altLang="en-US" sz="2400" b="1" dirty="0" smtClean="0">
                <a:solidFill>
                  <a:schemeClr val="tx1"/>
                </a:solidFill>
                <a:latin typeface="楷体" panose="02010609060101010101" pitchFamily="49" charset="-122"/>
                <a:ea typeface="楷体" panose="02010609060101010101" pitchFamily="49" charset="-122"/>
              </a:rPr>
              <a:t>边读边想象作者写这首诗时的状态、神情、心理活动，理解他对祖国深沉、热烈、真挚的爱，以及他对收复失地、平定中原的殷切期望。</a:t>
            </a:r>
            <a:endParaRPr lang="zh-CN" altLang="en-US" sz="2400" b="1" dirty="0">
              <a:solidFill>
                <a:schemeClr val="tx1"/>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731914" y="708595"/>
            <a:ext cx="6552728" cy="646331"/>
          </a:xfrm>
          <a:prstGeom prst="rect">
            <a:avLst/>
          </a:prstGeom>
        </p:spPr>
        <p:txBody>
          <a:bodyPr wrap="square">
            <a:spAutoFit/>
          </a:bodyPr>
          <a:lstStyle/>
          <a:p>
            <a:r>
              <a:rPr lang="zh-CN" altLang="en-US" sz="3600" dirty="0" smtClean="0">
                <a:latin typeface="黑体" panose="02010609060101010101" pitchFamily="49" charset="-122"/>
                <a:ea typeface="黑体" panose="02010609060101010101" pitchFamily="49" charset="-122"/>
              </a:rPr>
              <a:t>    尝试借助关键词背诵古诗。</a:t>
            </a:r>
            <a:endParaRPr lang="zh-CN" altLang="en-US" sz="3600" dirty="0" smtClean="0">
              <a:latin typeface="黑体" panose="02010609060101010101" pitchFamily="49" charset="-122"/>
              <a:ea typeface="黑体" panose="02010609060101010101" pitchFamily="49" charset="-122"/>
            </a:endParaRPr>
          </a:p>
        </p:txBody>
      </p:sp>
      <p:sp>
        <p:nvSpPr>
          <p:cNvPr id="3" name="矩形 2"/>
          <p:cNvSpPr/>
          <p:nvPr/>
        </p:nvSpPr>
        <p:spPr>
          <a:xfrm>
            <a:off x="2881738" y="1970841"/>
            <a:ext cx="646331" cy="646331"/>
          </a:xfrm>
          <a:prstGeom prst="rect">
            <a:avLst/>
          </a:prstGeom>
        </p:spPr>
        <p:txBody>
          <a:bodyPr wrap="none">
            <a:spAutoFit/>
          </a:bodyPr>
          <a:lstStyle/>
          <a:p>
            <a:r>
              <a:rPr lang="zh-CN" altLang="en-US" sz="3600" b="1" dirty="0">
                <a:solidFill>
                  <a:prstClr val="black"/>
                </a:solidFill>
                <a:latin typeface="楷体" panose="02010609060101010101" pitchFamily="49" charset="-122"/>
                <a:ea typeface="楷体" panose="02010609060101010101" pitchFamily="49" charset="-122"/>
              </a:rPr>
              <a:t>空</a:t>
            </a:r>
            <a:endParaRPr lang="zh-CN" altLang="en-US" b="1" dirty="0"/>
          </a:p>
        </p:txBody>
      </p:sp>
      <p:sp>
        <p:nvSpPr>
          <p:cNvPr id="7" name="矩形 6"/>
          <p:cNvSpPr/>
          <p:nvPr/>
        </p:nvSpPr>
        <p:spPr>
          <a:xfrm>
            <a:off x="4852224" y="1969070"/>
            <a:ext cx="646331" cy="646331"/>
          </a:xfrm>
          <a:prstGeom prst="rect">
            <a:avLst/>
          </a:prstGeom>
        </p:spPr>
        <p:txBody>
          <a:bodyPr wrap="none">
            <a:spAutoFit/>
          </a:bodyPr>
          <a:lstStyle/>
          <a:p>
            <a:r>
              <a:rPr lang="zh-CN" altLang="en-US" sz="3600" b="1" dirty="0">
                <a:solidFill>
                  <a:prstClr val="black"/>
                </a:solidFill>
                <a:latin typeface="楷体" panose="02010609060101010101" pitchFamily="49" charset="-122"/>
                <a:ea typeface="楷体" panose="02010609060101010101" pitchFamily="49" charset="-122"/>
              </a:rPr>
              <a:t>悲</a:t>
            </a:r>
            <a:endParaRPr lang="zh-CN" altLang="en-US" b="1" dirty="0"/>
          </a:p>
        </p:txBody>
      </p:sp>
      <p:sp>
        <p:nvSpPr>
          <p:cNvPr id="8" name="矩形 7"/>
          <p:cNvSpPr/>
          <p:nvPr/>
        </p:nvSpPr>
        <p:spPr>
          <a:xfrm>
            <a:off x="2900282" y="3238442"/>
            <a:ext cx="1107996" cy="646331"/>
          </a:xfrm>
          <a:prstGeom prst="rect">
            <a:avLst/>
          </a:prstGeom>
        </p:spPr>
        <p:txBody>
          <a:bodyPr wrap="none">
            <a:spAutoFit/>
          </a:bodyPr>
          <a:lstStyle/>
          <a:p>
            <a:r>
              <a:rPr lang="zh-CN" altLang="en-US" sz="3600" b="1" dirty="0">
                <a:solidFill>
                  <a:prstClr val="black"/>
                </a:solidFill>
                <a:latin typeface="楷体" panose="02010609060101010101" pitchFamily="49" charset="-122"/>
                <a:ea typeface="楷体" panose="02010609060101010101" pitchFamily="49" charset="-122"/>
              </a:rPr>
              <a:t>北定</a:t>
            </a:r>
            <a:endParaRPr lang="zh-CN" altLang="en-US" b="1" dirty="0"/>
          </a:p>
        </p:txBody>
      </p:sp>
      <p:sp>
        <p:nvSpPr>
          <p:cNvPr id="9" name="矩形 8"/>
          <p:cNvSpPr/>
          <p:nvPr/>
        </p:nvSpPr>
        <p:spPr>
          <a:xfrm>
            <a:off x="4729733" y="3238442"/>
            <a:ext cx="1338828" cy="646331"/>
          </a:xfrm>
          <a:prstGeom prst="rect">
            <a:avLst/>
          </a:prstGeom>
        </p:spPr>
        <p:txBody>
          <a:bodyPr wrap="none">
            <a:spAutoFit/>
          </a:bodyPr>
          <a:lstStyle/>
          <a:p>
            <a:pPr lvl="0"/>
            <a:r>
              <a:rPr lang="zh-CN" altLang="en-US" sz="3600" b="1" dirty="0">
                <a:solidFill>
                  <a:prstClr val="black"/>
                </a:solidFill>
                <a:latin typeface="楷体" panose="02010609060101010101" pitchFamily="49" charset="-122"/>
                <a:ea typeface="楷体" panose="02010609060101010101" pitchFamily="49" charset="-122"/>
              </a:rPr>
              <a:t> 家祭</a:t>
            </a:r>
            <a:endParaRPr lang="zh-CN" altLang="en-US" sz="36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1259632" y="1144996"/>
            <a:ext cx="6980212" cy="2585323"/>
          </a:xfrm>
          <a:prstGeom prst="rect">
            <a:avLst/>
          </a:prstGeom>
          <a:noFill/>
        </p:spPr>
        <p:txBody>
          <a:bodyPr wrap="square" rtlCol="0">
            <a:spAutoFit/>
          </a:bodyPr>
          <a:lstStyle/>
          <a:p>
            <a:pPr>
              <a:lnSpc>
                <a:spcPct val="150000"/>
              </a:lnSpc>
            </a:pPr>
            <a:r>
              <a:rPr lang="en-US" altLang="zh-CN" sz="3600" dirty="0" smtClean="0">
                <a:latin typeface="黑体" panose="02010609060101010101" pitchFamily="49" charset="-122"/>
                <a:ea typeface="黑体" panose="02010609060101010101" pitchFamily="49" charset="-122"/>
              </a:rPr>
              <a:t>    《</a:t>
            </a:r>
            <a:r>
              <a:rPr lang="zh-CN" altLang="en-US" sz="3600" dirty="0" smtClean="0">
                <a:latin typeface="黑体" panose="02010609060101010101" pitchFamily="49" charset="-122"/>
                <a:ea typeface="黑体" panose="02010609060101010101" pitchFamily="49" charset="-122"/>
              </a:rPr>
              <a:t>题临安邸</a:t>
            </a:r>
            <a:r>
              <a:rPr lang="en-US" altLang="zh-CN" sz="3600" dirty="0" smtClean="0">
                <a:latin typeface="黑体" panose="02010609060101010101" pitchFamily="49" charset="-122"/>
                <a:ea typeface="黑体" panose="02010609060101010101" pitchFamily="49" charset="-122"/>
              </a:rPr>
              <a:t>》</a:t>
            </a:r>
            <a:r>
              <a:rPr lang="zh-CN" altLang="en-US" sz="3600" dirty="0" smtClean="0">
                <a:latin typeface="黑体" panose="02010609060101010101" pitchFamily="49" charset="-122"/>
                <a:ea typeface="黑体" panose="02010609060101010101" pitchFamily="49" charset="-122"/>
              </a:rPr>
              <a:t>的作者林升和陆游生活在同一朝代，下面我们来学</a:t>
            </a:r>
            <a:r>
              <a:rPr lang="en-US" altLang="zh-CN" sz="3600" dirty="0" smtClean="0">
                <a:latin typeface="黑体" panose="02010609060101010101" pitchFamily="49" charset="-122"/>
                <a:ea typeface="黑体" panose="02010609060101010101" pitchFamily="49" charset="-122"/>
              </a:rPr>
              <a:t>《</a:t>
            </a:r>
            <a:r>
              <a:rPr lang="zh-CN" altLang="en-US" sz="3600" dirty="0" smtClean="0">
                <a:latin typeface="黑体" panose="02010609060101010101" pitchFamily="49" charset="-122"/>
                <a:ea typeface="黑体" panose="02010609060101010101" pitchFamily="49" charset="-122"/>
              </a:rPr>
              <a:t>题临安邸</a:t>
            </a:r>
            <a:r>
              <a:rPr lang="en-US" altLang="zh-CN" sz="3600" dirty="0" smtClean="0">
                <a:latin typeface="黑体" panose="02010609060101010101" pitchFamily="49" charset="-122"/>
                <a:ea typeface="黑体" panose="02010609060101010101" pitchFamily="49" charset="-122"/>
              </a:rPr>
              <a:t>》</a:t>
            </a:r>
            <a:r>
              <a:rPr lang="zh-CN" altLang="en-US" sz="3600" dirty="0" smtClean="0">
                <a:latin typeface="黑体" panose="02010609060101010101" pitchFamily="49" charset="-122"/>
                <a:ea typeface="黑体" panose="02010609060101010101" pitchFamily="49" charset="-122"/>
              </a:rPr>
              <a:t>。</a:t>
            </a:r>
            <a:endParaRPr lang="zh-CN" altLang="en-US" sz="3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p:cNvSpPr txBox="1"/>
          <p:nvPr/>
        </p:nvSpPr>
        <p:spPr>
          <a:xfrm>
            <a:off x="1727685" y="2495211"/>
            <a:ext cx="5688631" cy="1372683"/>
          </a:xfrm>
          <a:prstGeom prst="rect">
            <a:avLst/>
          </a:prstGeom>
          <a:noFill/>
        </p:spPr>
        <p:txBody>
          <a:bodyPr wrap="square" rtlCol="0" anchor="t">
            <a:spAutoFit/>
          </a:bodyPr>
          <a:lstStyle/>
          <a:p>
            <a:pPr>
              <a:lnSpc>
                <a:spcPct val="130000"/>
              </a:lnSpc>
            </a:pPr>
            <a:r>
              <a:rPr lang="zh-CN" altLang="en-US" sz="3200" dirty="0" smtClean="0">
                <a:latin typeface="黑体" panose="02010609060101010101" pitchFamily="49" charset="-122"/>
                <a:ea typeface="黑体" panose="02010609060101010101" pitchFamily="49" charset="-122"/>
              </a:rPr>
              <a:t>    </a:t>
            </a:r>
            <a:r>
              <a:rPr lang="zh-CN" altLang="en-US" sz="3200" dirty="0">
                <a:latin typeface="黑体" panose="02010609060101010101" pitchFamily="49" charset="-122"/>
                <a:ea typeface="黑体" panose="02010609060101010101" pitchFamily="49" charset="-122"/>
              </a:rPr>
              <a:t>自</a:t>
            </a:r>
            <a:r>
              <a:rPr lang="zh-CN" altLang="en-US" sz="3200" dirty="0" smtClean="0">
                <a:latin typeface="黑体" panose="02010609060101010101" pitchFamily="49" charset="-122"/>
                <a:ea typeface="黑体" panose="02010609060101010101" pitchFamily="49" charset="-122"/>
              </a:rPr>
              <a:t>由读三首古诗，做到读准字音，读通诗句。</a:t>
            </a:r>
            <a:endParaRPr lang="zh-CN" altLang="en-US" sz="3200" dirty="0">
              <a:latin typeface="黑体" panose="02010609060101010101" pitchFamily="49" charset="-122"/>
              <a:ea typeface="黑体" panose="02010609060101010101" pitchFamily="49" charset="-122"/>
            </a:endParaRPr>
          </a:p>
        </p:txBody>
      </p:sp>
      <p:grpSp>
        <p:nvGrpSpPr>
          <p:cNvPr id="2" name="组合 1"/>
          <p:cNvGrpSpPr/>
          <p:nvPr/>
        </p:nvGrpSpPr>
        <p:grpSpPr>
          <a:xfrm>
            <a:off x="3230847" y="123478"/>
            <a:ext cx="2682306" cy="715089"/>
            <a:chOff x="3185838" y="123478"/>
            <a:chExt cx="2682306" cy="715089"/>
          </a:xfrm>
        </p:grpSpPr>
        <p:sp>
          <p:nvSpPr>
            <p:cNvPr id="4" name="文本框 15"/>
            <p:cNvSpPr txBox="1"/>
            <p:nvPr/>
          </p:nvSpPr>
          <p:spPr>
            <a:xfrm>
              <a:off x="3185838" y="123478"/>
              <a:ext cx="2682306" cy="715089"/>
            </a:xfrm>
            <a:prstGeom prst="flowChartAlternateProcess">
              <a:avLst/>
            </a:prstGeom>
            <a:noFill/>
          </p:spPr>
          <p:txBody>
            <a:bodyPr wrap="square" rtlCol="0">
              <a:spAutoFit/>
            </a:bodyPr>
            <a:lstStyle/>
            <a:p>
              <a:pPr algn="ctr"/>
              <a:r>
                <a:rPr kumimoji="1" lang="zh-CN" altLang="en-US" sz="3600" b="1" dirty="0">
                  <a:latin typeface="宋体" panose="02010600030101010101" pitchFamily="2" charset="-122"/>
                  <a:ea typeface="宋体" panose="02010600030101010101" pitchFamily="2" charset="-122"/>
                </a:rPr>
                <a:t>第一课时</a:t>
              </a:r>
              <a:endParaRPr kumimoji="1" lang="zh-CN" altLang="en-US" sz="3600" b="1" dirty="0">
                <a:latin typeface="宋体" panose="02010600030101010101" pitchFamily="2" charset="-122"/>
                <a:ea typeface="宋体" panose="02010600030101010101" pitchFamily="2" charset="-122"/>
              </a:endParaRPr>
            </a:p>
          </p:txBody>
        </p:sp>
        <p:sp>
          <p:nvSpPr>
            <p:cNvPr id="5" name="iconfont-1191-870150"/>
            <p:cNvSpPr>
              <a:spLocks noChangeAspect="1"/>
            </p:cNvSpPr>
            <p:nvPr/>
          </p:nvSpPr>
          <p:spPr bwMode="auto">
            <a:xfrm>
              <a:off x="5570555" y="315330"/>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6" name="iconfont-1191-870150"/>
            <p:cNvSpPr>
              <a:spLocks noChangeAspect="1"/>
            </p:cNvSpPr>
            <p:nvPr/>
          </p:nvSpPr>
          <p:spPr bwMode="auto">
            <a:xfrm rot="10800000">
              <a:off x="3185839" y="315330"/>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grpSp>
      <p:pic>
        <p:nvPicPr>
          <p:cNvPr id="7" name="图片 6"/>
          <p:cNvPicPr>
            <a:picLocks noChangeAspect="1"/>
          </p:cNvPicPr>
          <p:nvPr/>
        </p:nvPicPr>
        <p:blipFill>
          <a:blip r:embed="rId1"/>
          <a:stretch>
            <a:fillRect/>
          </a:stretch>
        </p:blipFill>
        <p:spPr>
          <a:xfrm>
            <a:off x="660969" y="1019998"/>
            <a:ext cx="2269879" cy="693151"/>
          </a:xfrm>
          <a:prstGeom prst="rect">
            <a:avLst/>
          </a:prstGeom>
        </p:spPr>
      </p:pic>
      <p:sp>
        <p:nvSpPr>
          <p:cNvPr id="8" name="文本框 14">
            <a:hlinkClick r:id="rId2" action="ppaction://hlinkfile"/>
          </p:cNvPr>
          <p:cNvSpPr txBox="1"/>
          <p:nvPr/>
        </p:nvSpPr>
        <p:spPr>
          <a:xfrm>
            <a:off x="879965" y="1000501"/>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初读课文</a:t>
            </a:r>
            <a:endParaRPr lang="zh-CN" altLang="en-US" sz="3600" b="1" dirty="0">
              <a:latin typeface="黑体" panose="02010609060101010101" pitchFamily="49" charset="-122"/>
              <a:ea typeface="黑体" panose="02010609060101010101" pitchFamily="49" charset="-122"/>
            </a:endParaRPr>
          </a:p>
        </p:txBody>
      </p:sp>
      <p:pic>
        <p:nvPicPr>
          <p:cNvPr id="9" name="图片 8"/>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0568" y="1028468"/>
            <a:ext cx="443315" cy="551442"/>
          </a:xfrm>
          <a:prstGeom prst="rect">
            <a:avLst/>
          </a:prstGeom>
        </p:spPr>
      </p:pic>
      <p:sp>
        <p:nvSpPr>
          <p:cNvPr id="10" name="文本框 14"/>
          <p:cNvSpPr txBox="1">
            <a:spLocks noChangeArrowheads="1"/>
          </p:cNvSpPr>
          <p:nvPr/>
        </p:nvSpPr>
        <p:spPr bwMode="auto">
          <a:xfrm>
            <a:off x="3134900" y="1666374"/>
            <a:ext cx="1836737" cy="322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spAutoFit/>
          </a:bodyPr>
          <a:lstStyle>
            <a:lvl1pPr defTabSz="685800" eaLnBrk="0" hangingPunct="0">
              <a:spcBef>
                <a:spcPct val="20000"/>
              </a:spcBef>
              <a:buChar char="•"/>
              <a:defRPr sz="3200">
                <a:solidFill>
                  <a:schemeClr val="tx1"/>
                </a:solidFill>
                <a:latin typeface="Arial" panose="020B0604020202020204" pitchFamily="34" charset="0"/>
              </a:defRPr>
            </a:lvl1pPr>
            <a:lvl2pPr marL="342900" indent="-285750" defTabSz="685800" eaLnBrk="0" hangingPunct="0">
              <a:spcBef>
                <a:spcPct val="20000"/>
              </a:spcBef>
              <a:buChar char="–"/>
              <a:defRPr sz="2800">
                <a:solidFill>
                  <a:schemeClr val="tx1"/>
                </a:solidFill>
                <a:latin typeface="Arial" panose="020B0604020202020204" pitchFamily="34" charset="0"/>
              </a:defRPr>
            </a:lvl2pPr>
            <a:lvl3pPr marL="685800" indent="-228600" defTabSz="685800" eaLnBrk="0" hangingPunct="0">
              <a:spcBef>
                <a:spcPct val="20000"/>
              </a:spcBef>
              <a:buChar char="•"/>
              <a:defRPr sz="2400">
                <a:solidFill>
                  <a:schemeClr val="tx1"/>
                </a:solidFill>
                <a:latin typeface="Arial" panose="020B0604020202020204" pitchFamily="34" charset="0"/>
              </a:defRPr>
            </a:lvl3pPr>
            <a:lvl4pPr marL="1028700" indent="-228600" defTabSz="685800" eaLnBrk="0" hangingPunct="0">
              <a:spcBef>
                <a:spcPct val="20000"/>
              </a:spcBef>
              <a:buChar char="–"/>
              <a:defRPr sz="2000">
                <a:solidFill>
                  <a:schemeClr val="tx1"/>
                </a:solidFill>
                <a:latin typeface="Arial" panose="020B0604020202020204" pitchFamily="34" charset="0"/>
              </a:defRPr>
            </a:lvl4pPr>
            <a:lvl5pPr marL="1371600" indent="-228600" defTabSz="685800" eaLnBrk="0" hangingPunct="0">
              <a:spcBef>
                <a:spcPct val="20000"/>
              </a:spcBef>
              <a:buChar char="»"/>
              <a:defRPr sz="2000">
                <a:solidFill>
                  <a:schemeClr val="tx1"/>
                </a:solidFill>
                <a:latin typeface="Arial" panose="020B0604020202020204" pitchFamily="34" charset="0"/>
              </a:defRPr>
            </a:lvl5pPr>
            <a:lvl6pPr marL="18288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6pPr>
            <a:lvl7pPr marL="22860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7pPr>
            <a:lvl8pPr marL="27432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8pPr>
            <a:lvl9pPr marL="3200400" indent="-228600" defTabSz="6858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zh-CN" altLang="en-US" sz="1600" b="1">
                <a:latin typeface="Kaiti SC"/>
                <a:ea typeface="Kaiti SC"/>
                <a:cs typeface="Kaiti SC"/>
              </a:rPr>
              <a:t>点击图标，听范读</a:t>
            </a:r>
            <a:endParaRPr lang="zh-CN" altLang="en-US" sz="1600" b="1">
              <a:latin typeface="Kaiti SC"/>
              <a:ea typeface="Kaiti SC"/>
              <a:cs typeface="Kaiti SC"/>
            </a:endParaRPr>
          </a:p>
        </p:txBody>
      </p:sp>
      <p:pic>
        <p:nvPicPr>
          <p:cNvPr id="11" name="图片 17"/>
          <p:cNvPicPr>
            <a:picLocks noChangeAspect="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0286959">
            <a:off x="1955387" y="1136149"/>
            <a:ext cx="1058863" cy="1060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2267744" y="483518"/>
            <a:ext cx="4392488" cy="4154984"/>
          </a:xfrm>
          <a:prstGeom prst="rect">
            <a:avLst/>
          </a:prstGeom>
          <a:noFill/>
        </p:spPr>
        <p:txBody>
          <a:bodyPr vert="horz" wrap="square" rtlCol="0">
            <a:spAutoFit/>
            <a:scene3d>
              <a:camera prst="orthographicFront"/>
              <a:lightRig rig="threePt" dir="t"/>
            </a:scene3d>
            <a:sp3d extrusionH="57150">
              <a:bevelT w="69850" h="38100" prst="cross"/>
            </a:sp3d>
          </a:bodyPr>
          <a:lstStyle/>
          <a:p>
            <a:pPr algn="ctr">
              <a:lnSpc>
                <a:spcPct val="120000"/>
              </a:lnSpc>
            </a:pPr>
            <a:r>
              <a:rPr lang="zh-CN" altLang="en-US" sz="4400" b="1" dirty="0">
                <a:solidFill>
                  <a:prstClr val="black"/>
                </a:solidFill>
                <a:effectLst/>
                <a:latin typeface="黑体" panose="02010609060101010101" pitchFamily="49" charset="-122"/>
                <a:ea typeface="黑体" panose="02010609060101010101" pitchFamily="49" charset="-122"/>
              </a:rPr>
              <a:t>题临安</a:t>
            </a:r>
            <a:r>
              <a:rPr lang="zh-CN" altLang="en-US" sz="4400" b="1" dirty="0" smtClean="0">
                <a:solidFill>
                  <a:prstClr val="black"/>
                </a:solidFill>
                <a:effectLst/>
                <a:latin typeface="黑体" panose="02010609060101010101" pitchFamily="49" charset="-122"/>
                <a:ea typeface="黑体" panose="02010609060101010101" pitchFamily="49" charset="-122"/>
              </a:rPr>
              <a:t>邸</a:t>
            </a:r>
            <a:endParaRPr lang="en-US" altLang="zh-CN" sz="4400" b="1" dirty="0" smtClean="0">
              <a:solidFill>
                <a:prstClr val="black"/>
              </a:solidFill>
              <a:effectLst/>
              <a:latin typeface="黑体" panose="02010609060101010101" pitchFamily="49" charset="-122"/>
              <a:ea typeface="黑体" panose="02010609060101010101" pitchFamily="49" charset="-122"/>
            </a:endParaRPr>
          </a:p>
          <a:p>
            <a:pPr algn="ctr">
              <a:lnSpc>
                <a:spcPct val="120000"/>
              </a:lnSpc>
            </a:pPr>
            <a:r>
              <a:rPr lang="zh-CN" altLang="en-US" sz="3200" b="1" dirty="0" smtClean="0">
                <a:solidFill>
                  <a:prstClr val="black"/>
                </a:solidFill>
                <a:effectLst/>
                <a:latin typeface="仿宋" panose="02010609060101010101" pitchFamily="49" charset="-122"/>
                <a:ea typeface="仿宋" panose="02010609060101010101" pitchFamily="49" charset="-122"/>
              </a:rPr>
              <a:t> </a:t>
            </a:r>
            <a:r>
              <a:rPr lang="en-US" altLang="zh-CN" sz="3200" b="1" dirty="0" smtClean="0">
                <a:solidFill>
                  <a:prstClr val="black"/>
                </a:solidFill>
                <a:effectLst/>
                <a:latin typeface="仿宋" panose="02010609060101010101" pitchFamily="49" charset="-122"/>
                <a:ea typeface="仿宋" panose="02010609060101010101" pitchFamily="49" charset="-122"/>
              </a:rPr>
              <a:t>[</a:t>
            </a:r>
            <a:r>
              <a:rPr lang="zh-CN" altLang="en-US" sz="3200" b="1" dirty="0" smtClean="0">
                <a:solidFill>
                  <a:prstClr val="black"/>
                </a:solidFill>
                <a:effectLst/>
                <a:latin typeface="仿宋" panose="02010609060101010101" pitchFamily="49" charset="-122"/>
                <a:ea typeface="仿宋" panose="02010609060101010101" pitchFamily="49" charset="-122"/>
              </a:rPr>
              <a:t>宋</a:t>
            </a:r>
            <a:r>
              <a:rPr lang="en-US" altLang="zh-CN" sz="3200" b="1" dirty="0" smtClean="0">
                <a:solidFill>
                  <a:prstClr val="black"/>
                </a:solidFill>
                <a:effectLst/>
                <a:latin typeface="仿宋" panose="02010609060101010101" pitchFamily="49" charset="-122"/>
                <a:ea typeface="仿宋" panose="02010609060101010101" pitchFamily="49" charset="-122"/>
              </a:rPr>
              <a:t>]</a:t>
            </a:r>
            <a:r>
              <a:rPr lang="zh-CN" altLang="en-US" sz="3200" b="1" dirty="0" smtClean="0">
                <a:solidFill>
                  <a:prstClr val="black"/>
                </a:solidFill>
                <a:effectLst/>
                <a:latin typeface="仿宋" panose="02010609060101010101" pitchFamily="49" charset="-122"/>
                <a:ea typeface="仿宋" panose="02010609060101010101" pitchFamily="49" charset="-122"/>
              </a:rPr>
              <a:t>林 升</a:t>
            </a:r>
            <a:endParaRPr lang="en-US" altLang="zh-CN" sz="3200" b="1" dirty="0" smtClean="0">
              <a:solidFill>
                <a:prstClr val="black"/>
              </a:solidFill>
              <a:effectLst/>
              <a:latin typeface="仿宋" panose="02010609060101010101" pitchFamily="49" charset="-122"/>
              <a:ea typeface="仿宋" panose="02010609060101010101" pitchFamily="49" charset="-122"/>
            </a:endParaRPr>
          </a:p>
          <a:p>
            <a:pPr algn="ctr">
              <a:lnSpc>
                <a:spcPct val="120000"/>
              </a:lnSpc>
            </a:pPr>
            <a:r>
              <a:rPr lang="zh-CN" altLang="en-US" sz="3600" b="1" dirty="0">
                <a:solidFill>
                  <a:prstClr val="black"/>
                </a:solidFill>
                <a:effectLst/>
                <a:latin typeface="楷体" panose="02010609060101010101" pitchFamily="49" charset="-122"/>
                <a:ea typeface="楷体" panose="02010609060101010101" pitchFamily="49" charset="-122"/>
              </a:rPr>
              <a:t>山外青山楼外</a:t>
            </a:r>
            <a:r>
              <a:rPr lang="zh-CN" altLang="en-US" sz="3600" b="1" dirty="0" smtClean="0">
                <a:solidFill>
                  <a:prstClr val="black"/>
                </a:solidFill>
                <a:effectLst/>
                <a:latin typeface="楷体" panose="02010609060101010101" pitchFamily="49" charset="-122"/>
                <a:ea typeface="楷体" panose="02010609060101010101" pitchFamily="49" charset="-122"/>
              </a:rPr>
              <a:t>楼，</a:t>
            </a:r>
            <a:endParaRPr lang="en-US" altLang="zh-CN" sz="3600" b="1" dirty="0" smtClean="0">
              <a:solidFill>
                <a:prstClr val="black"/>
              </a:solidFill>
              <a:effectLst/>
              <a:latin typeface="楷体" panose="02010609060101010101" pitchFamily="49" charset="-122"/>
              <a:ea typeface="楷体" panose="02010609060101010101" pitchFamily="49" charset="-122"/>
            </a:endParaRPr>
          </a:p>
          <a:p>
            <a:pPr algn="ctr">
              <a:lnSpc>
                <a:spcPct val="120000"/>
              </a:lnSpc>
            </a:pPr>
            <a:r>
              <a:rPr lang="zh-CN" altLang="en-US" sz="3600" b="1" dirty="0">
                <a:solidFill>
                  <a:prstClr val="black"/>
                </a:solidFill>
                <a:effectLst/>
                <a:latin typeface="楷体" panose="02010609060101010101" pitchFamily="49" charset="-122"/>
                <a:ea typeface="楷体" panose="02010609060101010101" pitchFamily="49" charset="-122"/>
              </a:rPr>
              <a:t>西湖歌舞几时</a:t>
            </a:r>
            <a:r>
              <a:rPr lang="zh-CN" altLang="en-US" sz="3600" b="1" dirty="0" smtClean="0">
                <a:solidFill>
                  <a:prstClr val="black"/>
                </a:solidFill>
                <a:effectLst/>
                <a:latin typeface="楷体" panose="02010609060101010101" pitchFamily="49" charset="-122"/>
                <a:ea typeface="楷体" panose="02010609060101010101" pitchFamily="49" charset="-122"/>
              </a:rPr>
              <a:t>休？</a:t>
            </a:r>
            <a:endParaRPr lang="en-US" altLang="zh-CN" sz="3600" b="1" dirty="0" smtClean="0">
              <a:solidFill>
                <a:prstClr val="black"/>
              </a:solidFill>
              <a:effectLst/>
              <a:latin typeface="楷体" panose="02010609060101010101" pitchFamily="49" charset="-122"/>
              <a:ea typeface="楷体" panose="02010609060101010101" pitchFamily="49" charset="-122"/>
            </a:endParaRPr>
          </a:p>
          <a:p>
            <a:pPr algn="ctr">
              <a:lnSpc>
                <a:spcPct val="120000"/>
              </a:lnSpc>
            </a:pPr>
            <a:r>
              <a:rPr lang="zh-CN" altLang="en-US" sz="3600" b="1" dirty="0">
                <a:solidFill>
                  <a:prstClr val="black"/>
                </a:solidFill>
                <a:effectLst/>
                <a:latin typeface="楷体" panose="02010609060101010101" pitchFamily="49" charset="-122"/>
                <a:ea typeface="楷体" panose="02010609060101010101" pitchFamily="49" charset="-122"/>
              </a:rPr>
              <a:t>暖风熏得游人</a:t>
            </a:r>
            <a:r>
              <a:rPr lang="zh-CN" altLang="en-US" sz="3600" b="1" dirty="0" smtClean="0">
                <a:solidFill>
                  <a:prstClr val="black"/>
                </a:solidFill>
                <a:effectLst/>
                <a:latin typeface="楷体" panose="02010609060101010101" pitchFamily="49" charset="-122"/>
                <a:ea typeface="楷体" panose="02010609060101010101" pitchFamily="49" charset="-122"/>
              </a:rPr>
              <a:t>醉，</a:t>
            </a:r>
            <a:endParaRPr lang="en-US" altLang="zh-CN" sz="3600" b="1" dirty="0" smtClean="0">
              <a:solidFill>
                <a:prstClr val="black"/>
              </a:solidFill>
              <a:effectLst/>
              <a:latin typeface="楷体" panose="02010609060101010101" pitchFamily="49" charset="-122"/>
              <a:ea typeface="楷体" panose="02010609060101010101" pitchFamily="49" charset="-122"/>
            </a:endParaRPr>
          </a:p>
          <a:p>
            <a:pPr algn="ctr">
              <a:lnSpc>
                <a:spcPct val="120000"/>
              </a:lnSpc>
            </a:pPr>
            <a:r>
              <a:rPr lang="zh-CN" altLang="en-US" sz="3600" b="1" dirty="0">
                <a:solidFill>
                  <a:prstClr val="black"/>
                </a:solidFill>
                <a:effectLst/>
                <a:latin typeface="楷体" panose="02010609060101010101" pitchFamily="49" charset="-122"/>
                <a:ea typeface="楷体" panose="02010609060101010101" pitchFamily="49" charset="-122"/>
              </a:rPr>
              <a:t>直把杭州作汴</a:t>
            </a:r>
            <a:r>
              <a:rPr lang="zh-CN" altLang="en-US" sz="3600" b="1" dirty="0" smtClean="0">
                <a:solidFill>
                  <a:prstClr val="black"/>
                </a:solidFill>
                <a:effectLst/>
                <a:latin typeface="楷体" panose="02010609060101010101" pitchFamily="49" charset="-122"/>
                <a:ea typeface="楷体" panose="02010609060101010101" pitchFamily="49" charset="-122"/>
              </a:rPr>
              <a:t>州。</a:t>
            </a:r>
            <a:endParaRPr lang="zh-CN" altLang="en-US" sz="3600" b="1" dirty="0">
              <a:solidFill>
                <a:prstClr val="black"/>
              </a:solidFill>
              <a:effectLst/>
              <a:latin typeface="楷体" panose="02010609060101010101" pitchFamily="49" charset="-122"/>
              <a:ea typeface="楷体" panose="02010609060101010101" pitchFamily="49" charset="-122"/>
            </a:endParaRPr>
          </a:p>
        </p:txBody>
      </p:sp>
      <p:sp>
        <p:nvSpPr>
          <p:cNvPr id="5" name="文本框 6"/>
          <p:cNvSpPr txBox="1">
            <a:spLocks noChangeArrowheads="1"/>
          </p:cNvSpPr>
          <p:nvPr/>
        </p:nvSpPr>
        <p:spPr bwMode="auto">
          <a:xfrm rot="21315063">
            <a:off x="4596576" y="1953683"/>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6" name="文本框 8"/>
          <p:cNvSpPr txBox="1">
            <a:spLocks noChangeArrowheads="1"/>
          </p:cNvSpPr>
          <p:nvPr/>
        </p:nvSpPr>
        <p:spPr bwMode="auto">
          <a:xfrm rot="21315063">
            <a:off x="4596576" y="2626868"/>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7" name="文本框 9"/>
          <p:cNvSpPr txBox="1">
            <a:spLocks noChangeArrowheads="1"/>
          </p:cNvSpPr>
          <p:nvPr/>
        </p:nvSpPr>
        <p:spPr bwMode="auto">
          <a:xfrm rot="21315063">
            <a:off x="4603844" y="3202932"/>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8" name="文本框 11"/>
          <p:cNvSpPr txBox="1">
            <a:spLocks noChangeArrowheads="1"/>
          </p:cNvSpPr>
          <p:nvPr/>
        </p:nvSpPr>
        <p:spPr bwMode="auto">
          <a:xfrm rot="21315063">
            <a:off x="4566645" y="3864280"/>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9" name="文本框 6"/>
          <p:cNvSpPr txBox="1">
            <a:spLocks noChangeArrowheads="1"/>
          </p:cNvSpPr>
          <p:nvPr/>
        </p:nvSpPr>
        <p:spPr bwMode="auto">
          <a:xfrm rot="21315063">
            <a:off x="3618588" y="1880108"/>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0" name="文本框 6"/>
          <p:cNvSpPr txBox="1">
            <a:spLocks noChangeArrowheads="1"/>
          </p:cNvSpPr>
          <p:nvPr/>
        </p:nvSpPr>
        <p:spPr bwMode="auto">
          <a:xfrm rot="21315063">
            <a:off x="3660472" y="2621187"/>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1" name="文本框 6"/>
          <p:cNvSpPr txBox="1">
            <a:spLocks noChangeArrowheads="1"/>
          </p:cNvSpPr>
          <p:nvPr/>
        </p:nvSpPr>
        <p:spPr bwMode="auto">
          <a:xfrm rot="21315063">
            <a:off x="3660472" y="3250116"/>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2" name="文本框 6"/>
          <p:cNvSpPr txBox="1">
            <a:spLocks noChangeArrowheads="1"/>
          </p:cNvSpPr>
          <p:nvPr/>
        </p:nvSpPr>
        <p:spPr bwMode="auto">
          <a:xfrm rot="21315063">
            <a:off x="3667740" y="3864280"/>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pic>
        <p:nvPicPr>
          <p:cNvPr id="3" name="七彩-课文朗读-五上-12 古诗三首-题临安邸.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5940152" y="627534"/>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up)">
                                      <p:cBhvr>
                                        <p:cTn id="10" dur="500"/>
                                        <p:tgtEl>
                                          <p:spTgt spid="5"/>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up)">
                                      <p:cBhvr>
                                        <p:cTn id="16" dur="500"/>
                                        <p:tgtEl>
                                          <p:spTgt spid="6"/>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1"/>
                                        </p:tgtEl>
                                        <p:attrNameLst>
                                          <p:attrName>style.visibility</p:attrName>
                                        </p:attrNameLst>
                                      </p:cBhvr>
                                      <p:to>
                                        <p:strVal val="visible"/>
                                      </p:to>
                                    </p:set>
                                    <p:animEffect transition="in" filter="wipe(up)">
                                      <p:cBhvr>
                                        <p:cTn id="19" dur="500"/>
                                        <p:tgtEl>
                                          <p:spTgt spid="11"/>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wipe(up)">
                                      <p:cBhvr>
                                        <p:cTn id="22" dur="500"/>
                                        <p:tgtEl>
                                          <p:spTgt spid="7"/>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2"/>
                                        </p:tgtEl>
                                        <p:attrNameLst>
                                          <p:attrName>style.visibility</p:attrName>
                                        </p:attrNameLst>
                                      </p:cBhvr>
                                      <p:to>
                                        <p:strVal val="visible"/>
                                      </p:to>
                                    </p:set>
                                    <p:animEffect transition="in" filter="wipe(up)">
                                      <p:cBhvr>
                                        <p:cTn id="25" dur="500"/>
                                        <p:tgtEl>
                                          <p:spTgt spid="12"/>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wipe(up)">
                                      <p:cBhvr>
                                        <p:cTn id="2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3"/>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25974" fill="hold"/>
                                        <p:tgtEl>
                                          <p:spTgt spid="3"/>
                                        </p:tgtEl>
                                      </p:cBhvr>
                                    </p:cmd>
                                  </p:childTnLst>
                                </p:cTn>
                              </p:par>
                            </p:childTnLst>
                          </p:cTn>
                        </p:par>
                      </p:childTnLst>
                    </p:cTn>
                  </p:par>
                </p:childTnLst>
              </p:cTn>
              <p:nextCondLst>
                <p:cond evt="onClick" delay="0">
                  <p:tgtEl>
                    <p:spTgt spid="3"/>
                  </p:tgtEl>
                </p:cond>
              </p:nextCondLst>
            </p:seq>
            <p:audio>
              <p:cMediaNode vol="80000">
                <p:cTn id="34" fill="hold" display="0">
                  <p:stCondLst>
                    <p:cond delay="indefinite"/>
                  </p:stCondLst>
                  <p:endCondLst>
                    <p:cond evt="onStopAudio" delay="0">
                      <p:tgtEl>
                        <p:sldTgt/>
                      </p:tgtEl>
                    </p:cond>
                  </p:endCondLst>
                </p:cTn>
                <p:tgtEl>
                  <p:spTgt spid="3"/>
                </p:tgtEl>
              </p:cMediaNode>
            </p:audio>
          </p:childTnLst>
        </p:cTn>
      </p:par>
    </p:tnLst>
    <p:bldLst>
      <p:bldP spid="5" grpId="0"/>
      <p:bldP spid="6" grpId="0"/>
      <p:bldP spid="7" grpId="0"/>
      <p:bldP spid="8" grpId="0"/>
      <p:bldP spid="9" grpId="0"/>
      <p:bldP spid="10" grpId="0"/>
      <p:bldP spid="11" grpId="0"/>
      <p:bldP spid="1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nvSpPr>
        <p:spPr>
          <a:xfrm>
            <a:off x="3275856" y="1491630"/>
            <a:ext cx="4968552" cy="2862322"/>
          </a:xfrm>
          <a:prstGeom prst="rect">
            <a:avLst/>
          </a:prstGeom>
        </p:spPr>
        <p:txBody>
          <a:bodyPr wrap="square">
            <a:spAutoFit/>
            <a:scene3d>
              <a:camera prst="orthographicFront"/>
              <a:lightRig rig="threePt" dir="t"/>
            </a:scene3d>
            <a:sp3d extrusionH="57150">
              <a:bevelT w="69850" h="38100" prst="cross"/>
            </a:sp3d>
          </a:bodyPr>
          <a:lstStyle/>
          <a:p>
            <a:pPr algn="just"/>
            <a:r>
              <a:rPr lang="zh-CN" altLang="en-US" sz="6000" b="1" dirty="0" smtClean="0">
                <a:ln>
                  <a:solidFill>
                    <a:schemeClr val="tx1"/>
                  </a:solidFill>
                </a:ln>
                <a:solidFill>
                  <a:srgbClr val="0000FF"/>
                </a:solidFill>
                <a:effectLst>
                  <a:glow rad="1447800">
                    <a:schemeClr val="bg1">
                      <a:alpha val="57000"/>
                    </a:schemeClr>
                  </a:glow>
                </a:effectLst>
                <a:latin typeface="楷体" panose="02010609060101010101" pitchFamily="49" charset="-122"/>
                <a:ea typeface="楷体" panose="02010609060101010101" pitchFamily="49" charset="-122"/>
              </a:rPr>
              <a:t>  </a:t>
            </a:r>
            <a:r>
              <a:rPr lang="zh-CN" altLang="en-US" sz="6000" b="1" dirty="0" smtClean="0">
                <a:ln>
                  <a:solidFill>
                    <a:schemeClr val="tx1"/>
                  </a:solidFill>
                </a:ln>
                <a:solidFill>
                  <a:srgbClr val="0000FF"/>
                </a:solidFill>
                <a:effectLst/>
                <a:latin typeface="楷体" panose="02010609060101010101" pitchFamily="49" charset="-122"/>
                <a:ea typeface="楷体" panose="02010609060101010101" pitchFamily="49" charset="-122"/>
              </a:rPr>
              <a:t>林升</a:t>
            </a:r>
            <a:r>
              <a:rPr lang="zh-CN" altLang="en-US" sz="4000" b="1" dirty="0" smtClean="0">
                <a:ln>
                  <a:solidFill>
                    <a:schemeClr val="tx1"/>
                  </a:solidFill>
                </a:ln>
                <a:effectLst/>
                <a:latin typeface="楷体" panose="02010609060101010101" pitchFamily="49" charset="-122"/>
                <a:ea typeface="楷体" panose="02010609060101010101" pitchFamily="49" charset="-122"/>
              </a:rPr>
              <a:t> 字</a:t>
            </a:r>
            <a:r>
              <a:rPr lang="zh-CN" altLang="en-US" sz="4000" b="1" dirty="0">
                <a:ln>
                  <a:solidFill>
                    <a:schemeClr val="tx1"/>
                  </a:solidFill>
                </a:ln>
                <a:effectLst/>
                <a:latin typeface="楷体" panose="02010609060101010101" pitchFamily="49" charset="-122"/>
                <a:ea typeface="楷体" panose="02010609060101010101" pitchFamily="49" charset="-122"/>
              </a:rPr>
              <a:t>云友，又名梦屏，号平山居士，南宋诗人，擅长诗文</a:t>
            </a:r>
            <a:r>
              <a:rPr lang="zh-CN" altLang="en-US" sz="4000" b="1" dirty="0" smtClean="0">
                <a:ln>
                  <a:solidFill>
                    <a:schemeClr val="tx1"/>
                  </a:solidFill>
                </a:ln>
                <a:effectLst/>
                <a:latin typeface="楷体" panose="02010609060101010101" pitchFamily="49" charset="-122"/>
                <a:ea typeface="楷体" panose="02010609060101010101" pitchFamily="49" charset="-122"/>
              </a:rPr>
              <a:t>。</a:t>
            </a:r>
            <a:endParaRPr lang="zh-CN" altLang="en-US" sz="4000" b="1" dirty="0">
              <a:ln>
                <a:solidFill>
                  <a:schemeClr val="tx1"/>
                </a:solidFill>
              </a:ln>
              <a:effectLst/>
              <a:latin typeface="楷体" panose="02010609060101010101" pitchFamily="49" charset="-122"/>
              <a:ea typeface="楷体" panose="02010609060101010101" pitchFamily="49" charset="-122"/>
            </a:endParaRPr>
          </a:p>
        </p:txBody>
      </p:sp>
      <p:pic>
        <p:nvPicPr>
          <p:cNvPr id="2053" name="Picture 5" descr="C:\Users\zhangye\Desktop\林升.jpg"/>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683568" y="1662651"/>
            <a:ext cx="2024376" cy="2520280"/>
          </a:xfrm>
          <a:prstGeom prst="ellipse">
            <a:avLst/>
          </a:prstGeom>
          <a:ln>
            <a:noFill/>
          </a:ln>
          <a:effectLst>
            <a:softEdge rad="112500"/>
          </a:effectLst>
          <a:extLst>
            <a:ext uri="{909E8E84-426E-40DD-AFC4-6F175D3DCCD1}">
              <a14:hiddenFill xmlns:a14="http://schemas.microsoft.com/office/drawing/2010/main">
                <a:solidFill>
                  <a:srgbClr val="FFFFFF"/>
                </a:solidFill>
              </a14:hiddenFill>
            </a:ext>
          </a:extLst>
        </p:spPr>
      </p:pic>
      <p:sp>
        <p:nvSpPr>
          <p:cNvPr id="4" name="TextBox 3"/>
          <p:cNvSpPr txBox="1"/>
          <p:nvPr/>
        </p:nvSpPr>
        <p:spPr>
          <a:xfrm>
            <a:off x="611560" y="483518"/>
            <a:ext cx="1872208" cy="58477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200" dirty="0" smtClean="0">
                <a:solidFill>
                  <a:schemeClr val="bg1"/>
                </a:solidFill>
                <a:latin typeface="黑体" panose="02010609060101010101" pitchFamily="49" charset="-122"/>
                <a:ea typeface="黑体" panose="02010609060101010101" pitchFamily="49" charset="-122"/>
              </a:rPr>
              <a:t>作者简介</a:t>
            </a:r>
            <a:endParaRPr lang="zh-CN" altLang="en-US" sz="32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blinds(horizontal)">
                                      <p:cBhvr>
                                        <p:cTn id="7"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932040" y="2816200"/>
            <a:ext cx="1029550" cy="58356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旅店</a:t>
            </a:r>
            <a:endParaRPr lang="zh-CN" altLang="en-US" dirty="0"/>
          </a:p>
        </p:txBody>
      </p:sp>
      <p:sp>
        <p:nvSpPr>
          <p:cNvPr id="2" name="文本框 1"/>
          <p:cNvSpPr txBox="1"/>
          <p:nvPr/>
        </p:nvSpPr>
        <p:spPr>
          <a:xfrm>
            <a:off x="3119120" y="1662405"/>
            <a:ext cx="2659702" cy="830997"/>
          </a:xfrm>
          <a:prstGeom prst="rect">
            <a:avLst/>
          </a:prstGeom>
          <a:noFill/>
        </p:spPr>
        <p:txBody>
          <a:bodyPr wrap="none" rtlCol="0">
            <a:spAutoFit/>
          </a:bodyPr>
          <a:lstStyle/>
          <a:p>
            <a:pPr algn="l"/>
            <a:r>
              <a:rPr lang="zh-CN" altLang="en-US" sz="4800" b="1" dirty="0" smtClean="0">
                <a:latin typeface="华文宋体" panose="02010600040101010101" pitchFamily="2" charset="-122"/>
                <a:ea typeface="华文宋体" panose="02010600040101010101" pitchFamily="2" charset="-122"/>
                <a:sym typeface="+mn-ea"/>
              </a:rPr>
              <a:t>题临安邸</a:t>
            </a:r>
            <a:endParaRPr lang="zh-CN" altLang="en-US" sz="4800" b="1" dirty="0" smtClean="0">
              <a:latin typeface="华文宋体" panose="02010600040101010101" pitchFamily="2" charset="-122"/>
              <a:ea typeface="华文宋体" panose="02010600040101010101" pitchFamily="2" charset="-122"/>
              <a:sym typeface="+mn-ea"/>
            </a:endParaRPr>
          </a:p>
        </p:txBody>
      </p:sp>
      <p:cxnSp>
        <p:nvCxnSpPr>
          <p:cNvPr id="4" name="直接连接符 3"/>
          <p:cNvCxnSpPr/>
          <p:nvPr/>
        </p:nvCxnSpPr>
        <p:spPr>
          <a:xfrm flipV="1">
            <a:off x="5147945" y="2381860"/>
            <a:ext cx="504190" cy="635"/>
          </a:xfrm>
          <a:prstGeom prst="line">
            <a:avLst/>
          </a:prstGeom>
          <a:ln w="38100">
            <a:solidFill>
              <a:srgbClr val="FF0000"/>
            </a:solidFill>
          </a:ln>
        </p:spPr>
        <p:style>
          <a:lnRef idx="1">
            <a:schemeClr val="accent1"/>
          </a:lnRef>
          <a:fillRef idx="0">
            <a:schemeClr val="accent1"/>
          </a:fillRef>
          <a:effectRef idx="0">
            <a:schemeClr val="accent1"/>
          </a:effectRef>
          <a:fontRef idx="minor">
            <a:schemeClr val="tx1"/>
          </a:fontRef>
        </p:style>
      </p:cxnSp>
      <p:sp>
        <p:nvSpPr>
          <p:cNvPr id="5" name="椭圆 4"/>
          <p:cNvSpPr/>
          <p:nvPr/>
        </p:nvSpPr>
        <p:spPr>
          <a:xfrm>
            <a:off x="3129078" y="1661770"/>
            <a:ext cx="719859" cy="792480"/>
          </a:xfrm>
          <a:prstGeom prst="ellipse">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TextBox 11"/>
          <p:cNvSpPr txBox="1"/>
          <p:nvPr/>
        </p:nvSpPr>
        <p:spPr>
          <a:xfrm>
            <a:off x="2576350" y="2837155"/>
            <a:ext cx="1065855" cy="58356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题写</a:t>
            </a:r>
            <a:endParaRPr lang="zh-CN" altLang="en-US" dirty="0"/>
          </a:p>
        </p:txBody>
      </p:sp>
      <p:sp>
        <p:nvSpPr>
          <p:cNvPr id="7" name="下箭头 6"/>
          <p:cNvSpPr/>
          <p:nvPr/>
        </p:nvSpPr>
        <p:spPr>
          <a:xfrm rot="1080000">
            <a:off x="3203575" y="2454250"/>
            <a:ext cx="75565" cy="35941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schemeClr val="lt1"/>
              </a:solidFill>
            </a:endParaRPr>
          </a:p>
        </p:txBody>
      </p:sp>
      <p:sp>
        <p:nvSpPr>
          <p:cNvPr id="8" name="下箭头 7"/>
          <p:cNvSpPr/>
          <p:nvPr/>
        </p:nvSpPr>
        <p:spPr>
          <a:xfrm>
            <a:off x="5362575" y="2439645"/>
            <a:ext cx="75565" cy="35941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schemeClr val="lt1"/>
              </a:solidFill>
            </a:endParaRPr>
          </a:p>
        </p:txBody>
      </p:sp>
      <p:sp>
        <p:nvSpPr>
          <p:cNvPr id="9" name="TextBox 11"/>
          <p:cNvSpPr txBox="1"/>
          <p:nvPr/>
        </p:nvSpPr>
        <p:spPr>
          <a:xfrm>
            <a:off x="2094453" y="3788385"/>
            <a:ext cx="5501883" cy="646331"/>
          </a:xfrm>
          <a:prstGeom prst="rect">
            <a:avLst/>
          </a:prstGeom>
        </p:spPr>
        <p:txBody>
          <a:bodyPr wrap="square">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sz="3600" dirty="0"/>
              <a:t>题写在临安旅店里的诗。</a:t>
            </a:r>
            <a:endParaRPr lang="zh-CN" altLang="en-US" sz="3600" dirty="0"/>
          </a:p>
        </p:txBody>
      </p:sp>
      <p:sp>
        <p:nvSpPr>
          <p:cNvPr id="20" name="矩形 19"/>
          <p:cNvSpPr/>
          <p:nvPr/>
        </p:nvSpPr>
        <p:spPr>
          <a:xfrm>
            <a:off x="3865880" y="1681455"/>
            <a:ext cx="1153795" cy="72009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2"/>
          <p:cNvSpPr txBox="1"/>
          <p:nvPr/>
        </p:nvSpPr>
        <p:spPr>
          <a:xfrm>
            <a:off x="5019675" y="1077139"/>
            <a:ext cx="1925300"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南宋京城</a:t>
            </a:r>
            <a:endParaRPr lang="zh-CN" altLang="en-US" dirty="0"/>
          </a:p>
        </p:txBody>
      </p:sp>
      <p:sp>
        <p:nvSpPr>
          <p:cNvPr id="10" name="下箭头 9"/>
          <p:cNvSpPr/>
          <p:nvPr/>
        </p:nvSpPr>
        <p:spPr>
          <a:xfrm rot="14321239">
            <a:off x="4754034" y="1318982"/>
            <a:ext cx="101401" cy="419189"/>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grpSp>
        <p:nvGrpSpPr>
          <p:cNvPr id="15" name="组合 14"/>
          <p:cNvGrpSpPr/>
          <p:nvPr/>
        </p:nvGrpSpPr>
        <p:grpSpPr>
          <a:xfrm>
            <a:off x="374399" y="483518"/>
            <a:ext cx="3070873" cy="740868"/>
            <a:chOff x="374399" y="609020"/>
            <a:chExt cx="3070873" cy="740868"/>
          </a:xfrm>
        </p:grpSpPr>
        <p:sp>
          <p:nvSpPr>
            <p:cNvPr id="16" name="矩形 15"/>
            <p:cNvSpPr/>
            <p:nvPr/>
          </p:nvSpPr>
          <p:spPr>
            <a:xfrm>
              <a:off x="770129" y="713855"/>
              <a:ext cx="2675143" cy="556755"/>
            </a:xfrm>
            <a:prstGeom prst="rect">
              <a:avLst/>
            </a:prstGeom>
            <a:solidFill>
              <a:schemeClr val="accent3">
                <a:lumMod val="40000"/>
                <a:lumOff val="60000"/>
              </a:schemeClr>
            </a:solidFill>
            <a:ln w="9525" cap="rnd">
              <a:solidFill>
                <a:srgbClr val="FF0000"/>
              </a:solidFill>
            </a:ln>
            <a:effectLst/>
          </p:spPr>
          <p:txBody>
            <a:bodyPr wrap="square" lIns="68580" tIns="34290" rIns="68580" bIns="34290">
              <a:spAutoFit/>
            </a:bodyPr>
            <a:lstStyle/>
            <a:p>
              <a:pPr algn="ctr">
                <a:lnSpc>
                  <a:spcPct val="130000"/>
                </a:lnSpc>
              </a:pPr>
              <a:r>
                <a:rPr lang="zh-CN" altLang="en-US" sz="2700" b="1" dirty="0" smtClean="0">
                  <a:latin typeface="+mj-ea"/>
                  <a:ea typeface="+mj-ea"/>
                  <a:sym typeface="+mn-ea"/>
                </a:rPr>
                <a:t>    一起解诗题</a:t>
              </a:r>
              <a:endParaRPr lang="zh-CN" altLang="en-US" sz="2700" b="1" dirty="0">
                <a:latin typeface="+mj-ea"/>
                <a:ea typeface="+mj-ea"/>
                <a:sym typeface="+mn-ea"/>
              </a:endParaRPr>
            </a:p>
          </p:txBody>
        </p:sp>
        <p:pic>
          <p:nvPicPr>
            <p:cNvPr id="17" name="图片 16"/>
            <p:cNvPicPr>
              <a:picLocks noChangeAspect="1"/>
            </p:cNvPicPr>
            <p:nvPr/>
          </p:nvPicPr>
          <p:blipFill>
            <a:blip r:embed="rId1" cstate="print"/>
            <a:stretch>
              <a:fillRect/>
            </a:stretch>
          </p:blipFill>
          <p:spPr>
            <a:xfrm rot="21073055">
              <a:off x="374399" y="609020"/>
              <a:ext cx="970336" cy="740868"/>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down)">
                                      <p:cBhvr>
                                        <p:cTn id="24" dur="500"/>
                                        <p:tgtEl>
                                          <p:spTgt spid="3"/>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4" fill="hold" nodeType="click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wipe(down)">
                                      <p:cBhvr>
                                        <p:cTn id="29" dur="500"/>
                                        <p:tgtEl>
                                          <p:spTgt spid="4"/>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8"/>
                                        </p:tgtEl>
                                        <p:attrNameLst>
                                          <p:attrName>style.visibility</p:attrName>
                                        </p:attrNameLst>
                                      </p:cBhvr>
                                      <p:to>
                                        <p:strVal val="visible"/>
                                      </p:to>
                                    </p:set>
                                    <p:animEffect transition="in" filter="wipe(up)">
                                      <p:cBhvr>
                                        <p:cTn id="32" dur="500"/>
                                        <p:tgtEl>
                                          <p:spTgt spid="8"/>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16" presetClass="entr" presetSubtype="21"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barn(inVertical)">
                                      <p:cBhvr>
                                        <p:cTn id="4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6" grpId="0" animBg="1"/>
      <p:bldP spid="7" grpId="0" animBg="1"/>
      <p:bldP spid="8" grpId="0" animBg="1"/>
      <p:bldP spid="9" grpId="0" animBg="1"/>
      <p:bldP spid="20" grpId="0" animBg="1"/>
      <p:bldP spid="3" grpId="0" bldLvl="0" animBg="1"/>
      <p:bldP spid="10"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1012557" y="1365885"/>
            <a:ext cx="4567555" cy="1322070"/>
          </a:xfrm>
          <a:prstGeom prst="rect">
            <a:avLst/>
          </a:prstGeom>
        </p:spPr>
        <p:txBody>
          <a:bodyPr wrap="square">
            <a:spAutoFit/>
          </a:bodyPr>
          <a:lstStyle/>
          <a:p>
            <a:r>
              <a:rPr lang="zh-CN" altLang="en-US" sz="4000" b="1" dirty="0" smtClean="0">
                <a:latin typeface="楷体" panose="02010609060101010101" pitchFamily="49" charset="-122"/>
                <a:ea typeface="楷体" panose="02010609060101010101" pitchFamily="49" charset="-122"/>
              </a:rPr>
              <a:t>山外青山楼外楼，西湖歌舞几时休</a:t>
            </a:r>
            <a:r>
              <a:rPr lang="en-US" altLang="zh-CN" sz="4000" b="1" dirty="0" smtClean="0">
                <a:latin typeface="楷体" panose="02010609060101010101" pitchFamily="49" charset="-122"/>
                <a:ea typeface="楷体" panose="02010609060101010101" pitchFamily="49" charset="-122"/>
              </a:rPr>
              <a:t>?</a:t>
            </a:r>
            <a:endParaRPr lang="en-US" altLang="zh-CN" sz="4000" b="1" dirty="0" smtClean="0">
              <a:latin typeface="楷体" panose="02010609060101010101" pitchFamily="49" charset="-122"/>
              <a:ea typeface="楷体" panose="02010609060101010101" pitchFamily="49" charset="-122"/>
            </a:endParaRPr>
          </a:p>
        </p:txBody>
      </p:sp>
      <p:sp>
        <p:nvSpPr>
          <p:cNvPr id="17" name="矩形 16"/>
          <p:cNvSpPr/>
          <p:nvPr/>
        </p:nvSpPr>
        <p:spPr>
          <a:xfrm>
            <a:off x="880998" y="3561655"/>
            <a:ext cx="7723450" cy="1076325"/>
          </a:xfrm>
          <a:prstGeom prst="rect">
            <a:avLst/>
          </a:prstGeom>
        </p:spPr>
        <p:txBody>
          <a:bodyPr wrap="square">
            <a:spAutoFit/>
          </a:bodyPr>
          <a:lstStyle/>
          <a:p>
            <a:r>
              <a:rPr lang="zh-CN" altLang="en-US" sz="3200" b="1" dirty="0">
                <a:latin typeface="宋体" panose="02010600030101010101" pitchFamily="2" charset="-122"/>
                <a:ea typeface="宋体" panose="02010600030101010101" pitchFamily="2" charset="-122"/>
                <a:sym typeface="+mn-ea"/>
              </a:rPr>
              <a:t>    诗意：</a:t>
            </a:r>
            <a:r>
              <a:rPr lang="zh-CN" altLang="en-US" sz="3200" b="1" dirty="0">
                <a:latin typeface="楷体" panose="02010609060101010101" pitchFamily="49" charset="-122"/>
                <a:ea typeface="楷体" panose="02010609060101010101" pitchFamily="49" charset="-122"/>
              </a:rPr>
              <a:t>远处青山叠翠，近处楼台重重，西湖的歌舞何时才会停止？</a:t>
            </a:r>
            <a:endParaRPr lang="zh-CN" altLang="en-US" sz="3200" b="1" dirty="0">
              <a:latin typeface="楷体" panose="02010609060101010101" pitchFamily="49" charset="-122"/>
              <a:ea typeface="楷体" panose="02010609060101010101" pitchFamily="49" charset="-122"/>
            </a:endParaRPr>
          </a:p>
        </p:txBody>
      </p:sp>
      <p:sp>
        <p:nvSpPr>
          <p:cNvPr id="9" name="矩形 8"/>
          <p:cNvSpPr/>
          <p:nvPr/>
        </p:nvSpPr>
        <p:spPr>
          <a:xfrm>
            <a:off x="4134621" y="2101215"/>
            <a:ext cx="528782"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文本框 9"/>
          <p:cNvSpPr txBox="1"/>
          <p:nvPr/>
        </p:nvSpPr>
        <p:spPr>
          <a:xfrm>
            <a:off x="3923928" y="2945765"/>
            <a:ext cx="1064260"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停止</a:t>
            </a:r>
            <a:endParaRPr lang="zh-CN" altLang="en-US" dirty="0"/>
          </a:p>
        </p:txBody>
      </p:sp>
      <p:sp>
        <p:nvSpPr>
          <p:cNvPr id="11" name="下箭头 10"/>
          <p:cNvSpPr/>
          <p:nvPr/>
        </p:nvSpPr>
        <p:spPr>
          <a:xfrm>
            <a:off x="4336782" y="2687955"/>
            <a:ext cx="144145" cy="21590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grpSp>
        <p:nvGrpSpPr>
          <p:cNvPr id="13" name="组合 12"/>
          <p:cNvGrpSpPr/>
          <p:nvPr/>
        </p:nvGrpSpPr>
        <p:grpSpPr>
          <a:xfrm>
            <a:off x="374399" y="483518"/>
            <a:ext cx="3070873" cy="740868"/>
            <a:chOff x="374399" y="609020"/>
            <a:chExt cx="3070873" cy="740868"/>
          </a:xfrm>
        </p:grpSpPr>
        <p:sp>
          <p:nvSpPr>
            <p:cNvPr id="15" name="矩形 14"/>
            <p:cNvSpPr/>
            <p:nvPr/>
          </p:nvSpPr>
          <p:spPr>
            <a:xfrm>
              <a:off x="770129" y="713855"/>
              <a:ext cx="2675143" cy="609398"/>
            </a:xfrm>
            <a:prstGeom prst="rect">
              <a:avLst/>
            </a:prstGeom>
            <a:solidFill>
              <a:schemeClr val="accent3">
                <a:lumMod val="40000"/>
                <a:lumOff val="60000"/>
              </a:schemeClr>
            </a:solidFill>
            <a:ln w="9525" cap="rnd">
              <a:solidFill>
                <a:srgbClr val="FF0000"/>
              </a:solidFill>
            </a:ln>
            <a:effectLst/>
          </p:spPr>
          <p:txBody>
            <a:bodyPr wrap="square" lIns="68580" tIns="34290" rIns="68580" bIns="34290">
              <a:spAutoFit/>
            </a:bodyPr>
            <a:lstStyle/>
            <a:p>
              <a:pPr algn="ctr">
                <a:lnSpc>
                  <a:spcPct val="130000"/>
                </a:lnSpc>
              </a:pPr>
              <a:r>
                <a:rPr lang="zh-CN" altLang="en-US" sz="2700" b="1" dirty="0" smtClean="0">
                  <a:latin typeface="+mj-ea"/>
                  <a:ea typeface="+mj-ea"/>
                  <a:sym typeface="+mn-ea"/>
                </a:rPr>
                <a:t>    一起解诗意</a:t>
              </a:r>
              <a:endParaRPr lang="zh-CN" altLang="en-US" sz="2700" b="1" dirty="0">
                <a:latin typeface="+mj-ea"/>
                <a:ea typeface="+mj-ea"/>
                <a:sym typeface="+mn-ea"/>
              </a:endParaRPr>
            </a:p>
          </p:txBody>
        </p:sp>
        <p:pic>
          <p:nvPicPr>
            <p:cNvPr id="16" name="图片 15"/>
            <p:cNvPicPr>
              <a:picLocks noChangeAspect="1"/>
            </p:cNvPicPr>
            <p:nvPr/>
          </p:nvPicPr>
          <p:blipFill>
            <a:blip r:embed="rId1" cstate="print"/>
            <a:stretch>
              <a:fillRect/>
            </a:stretch>
          </p:blipFill>
          <p:spPr>
            <a:xfrm rot="21073055">
              <a:off x="374399" y="609020"/>
              <a:ext cx="970336" cy="740868"/>
            </a:xfrm>
            <a:prstGeom prst="rect">
              <a:avLst/>
            </a:prstGeom>
            <a:noFill/>
            <a:ln w="9525">
              <a:noFill/>
            </a:ln>
          </p:spPr>
        </p:pic>
      </p:grpSp>
      <p:pic>
        <p:nvPicPr>
          <p:cNvPr id="2" name="图片 1"/>
          <p:cNvPicPr>
            <a:picLocks noChangeAspect="1"/>
          </p:cNvPicPr>
          <p:nvPr/>
        </p:nvPicPr>
        <p:blipFill rotWithShape="1">
          <a:blip r:embed="rId2" cstate="print">
            <a:extLst>
              <a:ext uri="{28A0092B-C50C-407E-A947-70E740481C1C}">
                <a14:useLocalDpi xmlns:a14="http://schemas.microsoft.com/office/drawing/2010/main" val="0"/>
              </a:ext>
            </a:extLst>
          </a:blip>
          <a:srcRect b="-1198"/>
          <a:stretch>
            <a:fillRect/>
          </a:stretch>
        </p:blipFill>
        <p:spPr>
          <a:xfrm>
            <a:off x="5580112" y="945979"/>
            <a:ext cx="2938695" cy="2016554"/>
          </a:xfrm>
          <a:prstGeom prst="rect">
            <a:avLst/>
          </a:prstGeom>
          <a:effectLst>
            <a:softEdge rad="63500"/>
          </a:effectLst>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wipe(up)">
                                      <p:cBhvr>
                                        <p:cTn id="7" dur="500"/>
                                        <p:tgtEl>
                                          <p:spTgt spid="9"/>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up)">
                                      <p:cBhvr>
                                        <p:cTn id="10" dur="500"/>
                                        <p:tgtEl>
                                          <p:spTgt spid="11"/>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up)">
                                      <p:cBhvr>
                                        <p:cTn id="13" dur="500"/>
                                        <p:tgtEl>
                                          <p:spTgt spid="10"/>
                                        </p:tgtEl>
                                      </p:cBhvr>
                                    </p:animEffect>
                                  </p:childTnLst>
                                </p:cTn>
                              </p:par>
                            </p:childTnLst>
                          </p:cTn>
                        </p:par>
                      </p:childTnLst>
                    </p:cTn>
                  </p:par>
                  <p:par>
                    <p:cTn id="14" fill="hold">
                      <p:stCondLst>
                        <p:cond delay="indefinite"/>
                      </p:stCondLst>
                      <p:childTnLst>
                        <p:par>
                          <p:cTn id="15" fill="hold">
                            <p:stCondLst>
                              <p:cond delay="0"/>
                            </p:stCondLst>
                            <p:childTnLst>
                              <p:par>
                                <p:cTn id="16" presetID="16" presetClass="entr" presetSubtype="21" fill="hold" grpId="0" nodeType="clickEffect">
                                  <p:stCondLst>
                                    <p:cond delay="0"/>
                                  </p:stCondLst>
                                  <p:childTnLst>
                                    <p:set>
                                      <p:cBhvr>
                                        <p:cTn id="17" dur="1" fill="hold">
                                          <p:stCondLst>
                                            <p:cond delay="0"/>
                                          </p:stCondLst>
                                        </p:cTn>
                                        <p:tgtEl>
                                          <p:spTgt spid="17"/>
                                        </p:tgtEl>
                                        <p:attrNameLst>
                                          <p:attrName>style.visibility</p:attrName>
                                        </p:attrNameLst>
                                      </p:cBhvr>
                                      <p:to>
                                        <p:strVal val="visible"/>
                                      </p:to>
                                    </p:set>
                                    <p:animEffect transition="in" filter="barn(inVertical)">
                                      <p:cBhvr>
                                        <p:cTn id="1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9" grpId="0" animBg="1"/>
      <p:bldP spid="10" grpId="0" animBg="1"/>
      <p:bldP spid="11"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544" y="267494"/>
            <a:ext cx="1728192" cy="523220"/>
          </a:xfrm>
          <a:prstGeom prst="rect">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zh-CN" altLang="en-US" sz="2800" dirty="0" smtClean="0">
                <a:latin typeface="黑体" panose="02010609060101010101" pitchFamily="49" charset="-122"/>
                <a:ea typeface="黑体" panose="02010609060101010101" pitchFamily="49" charset="-122"/>
              </a:rPr>
              <a:t>背景资料</a:t>
            </a:r>
            <a:endParaRPr lang="zh-CN" altLang="en-US" sz="2800" dirty="0">
              <a:latin typeface="黑体" panose="02010609060101010101" pitchFamily="49" charset="-122"/>
              <a:ea typeface="黑体" panose="02010609060101010101" pitchFamily="49" charset="-122"/>
            </a:endParaRPr>
          </a:p>
        </p:txBody>
      </p:sp>
      <p:sp>
        <p:nvSpPr>
          <p:cNvPr id="3" name="TextBox 2"/>
          <p:cNvSpPr txBox="1"/>
          <p:nvPr/>
        </p:nvSpPr>
        <p:spPr>
          <a:xfrm>
            <a:off x="467544" y="843558"/>
            <a:ext cx="8208912" cy="3847207"/>
          </a:xfrm>
          <a:prstGeom prst="rect">
            <a:avLst/>
          </a:prstGeom>
          <a:noFill/>
        </p:spPr>
        <p:txBody>
          <a:bodyPr wrap="square" rtlCol="0">
            <a:spAutoFit/>
          </a:bodyPr>
          <a:lstStyle/>
          <a:p>
            <a:pPr>
              <a:lnSpc>
                <a:spcPct val="150000"/>
              </a:lnSpc>
            </a:pPr>
            <a:r>
              <a:rPr lang="zh-CN" altLang="en-US" sz="3200" dirty="0" smtClean="0">
                <a:latin typeface="黑体" panose="02010609060101010101" pitchFamily="49" charset="-122"/>
                <a:ea typeface="黑体" panose="02010609060101010101" pitchFamily="49" charset="-122"/>
              </a:rPr>
              <a:t>南宋偏安</a:t>
            </a:r>
            <a:endParaRPr lang="en-US" altLang="zh-CN" sz="3200" dirty="0" smtClean="0">
              <a:latin typeface="黑体" panose="02010609060101010101" pitchFamily="49" charset="-122"/>
              <a:ea typeface="黑体" panose="02010609060101010101" pitchFamily="49" charset="-122"/>
            </a:endParaRPr>
          </a:p>
          <a:p>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建炎元年（</a:t>
            </a:r>
            <a:r>
              <a:rPr lang="en-US" altLang="zh-CN" sz="2800" b="1" dirty="0" smtClean="0">
                <a:latin typeface="楷体" panose="02010609060101010101" pitchFamily="49" charset="-122"/>
                <a:ea typeface="楷体" panose="02010609060101010101" pitchFamily="49" charset="-122"/>
              </a:rPr>
              <a:t>1127</a:t>
            </a:r>
            <a:r>
              <a:rPr lang="zh-CN" altLang="en-US" sz="2800" b="1" dirty="0" smtClean="0">
                <a:latin typeface="楷体" panose="02010609060101010101" pitchFamily="49" charset="-122"/>
                <a:ea typeface="楷体" panose="02010609060101010101" pitchFamily="49" charset="-122"/>
              </a:rPr>
              <a:t>）五月，赵构即帝位于应天府，重建宋王朝，史称南宋。</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经历了“富平之战”，金虽战胜但金军主力留驻西北，南宋得以立足江南。</a:t>
            </a:r>
            <a:endParaRPr lang="en-US" altLang="zh-CN" sz="2800" b="1" dirty="0" smtClean="0">
              <a:latin typeface="楷体" panose="02010609060101010101" pitchFamily="49" charset="-122"/>
              <a:ea typeface="楷体" panose="02010609060101010101" pitchFamily="49" charset="-122"/>
            </a:endParaRPr>
          </a:p>
          <a:p>
            <a:r>
              <a:rPr lang="en-US" altLang="zh-CN" sz="2800" b="1" dirty="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（绍兴十一年，</a:t>
            </a:r>
            <a:r>
              <a:rPr lang="en-US" altLang="zh-CN" sz="2800" b="1" dirty="0" smtClean="0">
                <a:latin typeface="楷体" panose="02010609060101010101" pitchFamily="49" charset="-122"/>
                <a:ea typeface="楷体" panose="02010609060101010101" pitchFamily="49" charset="-122"/>
              </a:rPr>
              <a:t>1141</a:t>
            </a:r>
            <a:r>
              <a:rPr lang="zh-CN" altLang="en-US" sz="2800" b="1" dirty="0" smtClean="0">
                <a:latin typeface="楷体" panose="02010609060101010101" pitchFamily="49" charset="-122"/>
                <a:ea typeface="楷体" panose="02010609060101010101" pitchFamily="49" charset="-122"/>
              </a:rPr>
              <a:t>）宋金订立绍兴和议，岳飞被杀害后，秦桧独相擅权终生，迫害抗金派，任用奸佞，贿赂公行。秦桧死后高宗仍实行降金求和国策。</a:t>
            </a:r>
            <a:endParaRPr lang="zh-CN" altLang="en-US" sz="28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619672" y="699542"/>
            <a:ext cx="4429418" cy="769441"/>
          </a:xfrm>
          <a:prstGeom prst="rect">
            <a:avLst/>
          </a:prstGeom>
        </p:spPr>
        <p:txBody>
          <a:bodyPr wrap="none">
            <a:spAutoFit/>
          </a:bodyPr>
          <a:lstStyle/>
          <a:p>
            <a:r>
              <a:rPr lang="zh-CN" altLang="en-US" sz="4400" b="1" dirty="0">
                <a:latin typeface="楷体" panose="02010609060101010101" pitchFamily="49" charset="-122"/>
                <a:ea typeface="楷体" panose="02010609060101010101" pitchFamily="49" charset="-122"/>
              </a:rPr>
              <a:t>西湖歌舞几时休</a:t>
            </a:r>
            <a:r>
              <a:rPr lang="en-US" altLang="zh-CN" sz="4400" b="1" dirty="0">
                <a:latin typeface="楷体" panose="02010609060101010101" pitchFamily="49" charset="-122"/>
                <a:ea typeface="楷体" panose="02010609060101010101" pitchFamily="49" charset="-122"/>
              </a:rPr>
              <a:t>?</a:t>
            </a:r>
            <a:endParaRPr lang="zh-CN" altLang="en-US" sz="4400" dirty="0"/>
          </a:p>
        </p:txBody>
      </p:sp>
      <p:sp>
        <p:nvSpPr>
          <p:cNvPr id="3" name="云形标注 2"/>
          <p:cNvSpPr/>
          <p:nvPr/>
        </p:nvSpPr>
        <p:spPr>
          <a:xfrm>
            <a:off x="2339752" y="2283718"/>
            <a:ext cx="5544616" cy="1944216"/>
          </a:xfrm>
          <a:prstGeom prst="cloudCallout">
            <a:avLst>
              <a:gd name="adj1" fmla="val -31359"/>
              <a:gd name="adj2" fmla="val -91155"/>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r>
              <a:rPr lang="zh-CN" altLang="en-US" sz="2400" dirty="0" smtClean="0">
                <a:solidFill>
                  <a:schemeClr val="tx1"/>
                </a:solidFill>
                <a:latin typeface="黑体" panose="02010609060101010101" pitchFamily="49" charset="-122"/>
                <a:ea typeface="黑体" panose="02010609060101010101" pitchFamily="49" charset="-122"/>
              </a:rPr>
              <a:t>达官贵人在这里不是商讨恢复中原的大计，而是天天寻欢作乐，因此作者愤怒质问。</a:t>
            </a:r>
            <a:endParaRPr lang="zh-CN" altLang="en-US" sz="2400" dirty="0">
              <a:solidFill>
                <a:schemeClr val="tx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 name="文本框 6"/>
          <p:cNvSpPr txBox="1">
            <a:spLocks noChangeArrowheads="1"/>
          </p:cNvSpPr>
          <p:nvPr/>
        </p:nvSpPr>
        <p:spPr bwMode="auto">
          <a:xfrm>
            <a:off x="2523884" y="483518"/>
            <a:ext cx="3796665" cy="1668780"/>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000" b="1" dirty="0" smtClean="0">
                <a:latin typeface="楷体" panose="02010609060101010101" pitchFamily="49" charset="-122"/>
                <a:ea typeface="楷体" panose="02010609060101010101" pitchFamily="49" charset="-122"/>
              </a:rPr>
              <a:t>暖风熏得游人醉，直把杭州作汴州。</a:t>
            </a:r>
            <a:endParaRPr lang="zh-CN" altLang="en-US" sz="4000" b="1" dirty="0" smtClean="0">
              <a:latin typeface="楷体" panose="02010609060101010101" pitchFamily="49" charset="-122"/>
              <a:ea typeface="楷体" panose="02010609060101010101" pitchFamily="49" charset="-122"/>
            </a:endParaRPr>
          </a:p>
        </p:txBody>
      </p:sp>
      <p:sp>
        <p:nvSpPr>
          <p:cNvPr id="20" name="矩形 19"/>
          <p:cNvSpPr/>
          <p:nvPr/>
        </p:nvSpPr>
        <p:spPr>
          <a:xfrm>
            <a:off x="5103889" y="1457722"/>
            <a:ext cx="1108075" cy="51816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2" name="文本框 6">
            <a:hlinkClick r:id="rId1" action="ppaction://hlinksldjump"/>
          </p:cNvPr>
          <p:cNvSpPr txBox="1">
            <a:spLocks noChangeArrowheads="1"/>
          </p:cNvSpPr>
          <p:nvPr/>
        </p:nvSpPr>
        <p:spPr bwMode="auto">
          <a:xfrm>
            <a:off x="4716673" y="2459648"/>
            <a:ext cx="1988135"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北宋京城</a:t>
            </a:r>
            <a:endParaRPr lang="zh-CN" altLang="en-US" dirty="0"/>
          </a:p>
        </p:txBody>
      </p:sp>
      <p:sp>
        <p:nvSpPr>
          <p:cNvPr id="14" name="下箭头 13"/>
          <p:cNvSpPr/>
          <p:nvPr/>
        </p:nvSpPr>
        <p:spPr>
          <a:xfrm>
            <a:off x="5560955" y="2027684"/>
            <a:ext cx="163830" cy="40005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6" name="矩形 5"/>
          <p:cNvSpPr/>
          <p:nvPr/>
        </p:nvSpPr>
        <p:spPr>
          <a:xfrm>
            <a:off x="2533409" y="1438672"/>
            <a:ext cx="570230" cy="54864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7" name="文本框 6"/>
          <p:cNvSpPr txBox="1">
            <a:spLocks noChangeArrowheads="1"/>
          </p:cNvSpPr>
          <p:nvPr/>
        </p:nvSpPr>
        <p:spPr bwMode="auto">
          <a:xfrm>
            <a:off x="2339752" y="2459648"/>
            <a:ext cx="1008769"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简直</a:t>
            </a:r>
            <a:endParaRPr lang="zh-CN" altLang="en-US" dirty="0"/>
          </a:p>
        </p:txBody>
      </p:sp>
      <p:sp>
        <p:nvSpPr>
          <p:cNvPr id="11" name="下箭头 10"/>
          <p:cNvSpPr/>
          <p:nvPr/>
        </p:nvSpPr>
        <p:spPr>
          <a:xfrm>
            <a:off x="2745643" y="2034857"/>
            <a:ext cx="167986" cy="395547"/>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0" name="文本框 6"/>
          <p:cNvSpPr txBox="1">
            <a:spLocks noChangeArrowheads="1"/>
          </p:cNvSpPr>
          <p:nvPr/>
        </p:nvSpPr>
        <p:spPr bwMode="auto">
          <a:xfrm>
            <a:off x="425056" y="3299103"/>
            <a:ext cx="8467424" cy="1177245"/>
          </a:xfrm>
          <a:prstGeom prst="rect">
            <a:avLst/>
          </a:prstGeom>
          <a:noFill/>
          <a:ln>
            <a:noFill/>
          </a:ln>
        </p:spPr>
        <p:txBody>
          <a:bodyPr wrap="square" lIns="68580" tIns="34290" rIns="68580" bIns="34290">
            <a:spAutoFit/>
            <a:scene3d>
              <a:camera prst="orthographicFront"/>
              <a:lightRig rig="threePt" dir="t"/>
            </a:scene3d>
            <a:sp3d extrusionH="57150">
              <a:bevelT w="69850" h="38100" prst="cross"/>
            </a:sp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600" dirty="0" smtClean="0">
                <a:ln>
                  <a:solidFill>
                    <a:schemeClr val="tx1"/>
                  </a:solidFill>
                </a:ln>
                <a:effectLst/>
                <a:latin typeface="黑体" panose="02010609060101010101" pitchFamily="49" charset="-122"/>
                <a:ea typeface="黑体" panose="02010609060101010101" pitchFamily="49" charset="-122"/>
                <a:sym typeface="+mn-ea"/>
              </a:rPr>
              <a:t>    </a:t>
            </a:r>
            <a:r>
              <a:rPr lang="zh-CN" altLang="en-US" sz="3600" b="1" dirty="0" smtClean="0">
                <a:ln>
                  <a:solidFill>
                    <a:schemeClr val="tx1"/>
                  </a:solidFill>
                </a:ln>
                <a:effectLst/>
                <a:latin typeface="宋体" panose="02010600030101010101" pitchFamily="2" charset="-122"/>
                <a:sym typeface="+mn-ea"/>
              </a:rPr>
              <a:t>诗意：</a:t>
            </a:r>
            <a:r>
              <a:rPr lang="zh-CN" altLang="en-US" sz="3600" b="1" dirty="0" smtClean="0">
                <a:ln>
                  <a:solidFill>
                    <a:schemeClr val="tx1"/>
                  </a:solidFill>
                </a:ln>
                <a:effectLst/>
                <a:latin typeface="楷体" panose="02010609060101010101" pitchFamily="49" charset="-122"/>
                <a:ea typeface="楷体" panose="02010609060101010101" pitchFamily="49" charset="-122"/>
                <a:sym typeface="+mn-ea"/>
              </a:rPr>
              <a:t>暖洋洋的香风陶醉了享乐的游人们，简直是把杭州当作昔日的汴京！</a:t>
            </a:r>
            <a:endParaRPr lang="zh-CN" altLang="en-US" sz="3600" b="1" dirty="0" smtClean="0">
              <a:ln>
                <a:solidFill>
                  <a:schemeClr val="tx1"/>
                </a:solidFill>
              </a:ln>
              <a:effectLst/>
              <a:latin typeface="楷体" panose="02010609060101010101" pitchFamily="49" charset="-122"/>
              <a:ea typeface="楷体" panose="02010609060101010101" pitchFamily="49" charset="-122"/>
              <a:cs typeface="宋体" panose="02010600030101010101" pitchFamily="2" charset="-122"/>
            </a:endParaRPr>
          </a:p>
        </p:txBody>
      </p:sp>
      <p:pic>
        <p:nvPicPr>
          <p:cNvPr id="3" name="图片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20549" y="2713935"/>
            <a:ext cx="572977" cy="585168"/>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dissolve">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dissolve">
                                      <p:cBhvr>
                                        <p:cTn id="20" dur="500"/>
                                        <p:tgtEl>
                                          <p:spTgt spid="20"/>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14"/>
                                        </p:tgtEl>
                                        <p:attrNameLst>
                                          <p:attrName>style.visibility</p:attrName>
                                        </p:attrNameLst>
                                      </p:cBhvr>
                                      <p:to>
                                        <p:strVal val="visible"/>
                                      </p:to>
                                    </p:set>
                                    <p:animEffect transition="in" filter="dissolve">
                                      <p:cBhvr>
                                        <p:cTn id="25" dur="500"/>
                                        <p:tgtEl>
                                          <p:spTgt spid="14"/>
                                        </p:tgtEl>
                                      </p:cBhvr>
                                    </p:animEffect>
                                  </p:childTnLst>
                                </p:cTn>
                              </p:par>
                            </p:childTnLst>
                          </p:cTn>
                        </p:par>
                      </p:childTnLst>
                    </p:cTn>
                  </p:par>
                  <p:par>
                    <p:cTn id="26" fill="hold">
                      <p:stCondLst>
                        <p:cond delay="indefinite"/>
                      </p:stCondLst>
                      <p:childTnLst>
                        <p:par>
                          <p:cTn id="27" fill="hold">
                            <p:stCondLst>
                              <p:cond delay="0"/>
                            </p:stCondLst>
                            <p:childTnLst>
                              <p:par>
                                <p:cTn id="28" presetID="9" presetClass="entr" presetSubtype="0" fill="hold" grpId="0" nodeType="clickEffect">
                                  <p:stCondLst>
                                    <p:cond delay="0"/>
                                  </p:stCondLst>
                                  <p:childTnLst>
                                    <p:set>
                                      <p:cBhvr>
                                        <p:cTn id="29" dur="1" fill="hold">
                                          <p:stCondLst>
                                            <p:cond delay="0"/>
                                          </p:stCondLst>
                                        </p:cTn>
                                        <p:tgtEl>
                                          <p:spTgt spid="12"/>
                                        </p:tgtEl>
                                        <p:attrNameLst>
                                          <p:attrName>style.visibility</p:attrName>
                                        </p:attrNameLst>
                                      </p:cBhvr>
                                      <p:to>
                                        <p:strVal val="visible"/>
                                      </p:to>
                                    </p:set>
                                    <p:animEffect transition="in" filter="dissolve">
                                      <p:cBhvr>
                                        <p:cTn id="30" dur="500"/>
                                        <p:tgtEl>
                                          <p:spTgt spid="12"/>
                                        </p:tgtEl>
                                      </p:cBhvr>
                                    </p:animEffect>
                                  </p:childTnLst>
                                </p:cTn>
                              </p:par>
                            </p:childTnLst>
                          </p:cTn>
                        </p:par>
                        <p:par>
                          <p:cTn id="31" fill="hold">
                            <p:stCondLst>
                              <p:cond delay="500"/>
                            </p:stCondLst>
                            <p:childTnLst>
                              <p:par>
                                <p:cTn id="32" presetID="1" presetClass="entr" presetSubtype="0" fill="hold" nodeType="afterEffect">
                                  <p:stCondLst>
                                    <p:cond delay="0"/>
                                  </p:stCondLst>
                                  <p:childTnLst>
                                    <p:set>
                                      <p:cBhvr>
                                        <p:cTn id="33" dur="1" fill="hold">
                                          <p:stCondLst>
                                            <p:cond delay="0"/>
                                          </p:stCondLst>
                                        </p:cTn>
                                        <p:tgtEl>
                                          <p:spTgt spid="3"/>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12" grpId="0" bldLvl="0" animBg="1"/>
      <p:bldP spid="14" grpId="0" animBg="1"/>
      <p:bldP spid="6" grpId="0" animBg="1"/>
      <p:bldP spid="7" grpId="0" bldLvl="0" animBg="1"/>
      <p:bldP spid="11" grpId="0" animBg="1"/>
      <p:bldP spid="10" grpId="0" bldLvl="0"/>
    </p:bld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文本框 6"/>
          <p:cNvSpPr txBox="1">
            <a:spLocks noChangeArrowheads="1"/>
          </p:cNvSpPr>
          <p:nvPr/>
        </p:nvSpPr>
        <p:spPr bwMode="auto">
          <a:xfrm>
            <a:off x="503548" y="1347613"/>
            <a:ext cx="7848872" cy="3023905"/>
          </a:xfrm>
          <a:prstGeom prst="rect">
            <a:avLst/>
          </a:prstGeom>
          <a:noFill/>
          <a:ln>
            <a:noFill/>
          </a:ln>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zh-CN" altLang="en-US" sz="3200" dirty="0" smtClean="0">
                <a:ln>
                  <a:solidFill>
                    <a:schemeClr val="tx1"/>
                  </a:solidFill>
                </a:ln>
                <a:effectLst/>
                <a:latin typeface="楷体" panose="02010609060101010101" pitchFamily="49" charset="-122"/>
                <a:ea typeface="楷体" panose="02010609060101010101" pitchFamily="49" charset="-122"/>
                <a:sym typeface="+mn-ea"/>
              </a:rPr>
              <a:t>    北宋天禧五年（</a:t>
            </a:r>
            <a:r>
              <a:rPr lang="en-US" altLang="zh-CN" sz="3200" dirty="0" smtClean="0">
                <a:ln>
                  <a:solidFill>
                    <a:schemeClr val="tx1"/>
                  </a:solidFill>
                </a:ln>
                <a:effectLst/>
                <a:latin typeface="楷体" panose="02010609060101010101" pitchFamily="49" charset="-122"/>
                <a:ea typeface="楷体" panose="02010609060101010101" pitchFamily="49" charset="-122"/>
                <a:sym typeface="+mn-ea"/>
              </a:rPr>
              <a:t>1021</a:t>
            </a:r>
            <a:r>
              <a:rPr lang="zh-CN" altLang="en-US" sz="3200" dirty="0" smtClean="0">
                <a:ln>
                  <a:solidFill>
                    <a:schemeClr val="tx1"/>
                  </a:solidFill>
                </a:ln>
                <a:effectLst/>
                <a:latin typeface="楷体" panose="02010609060101010101" pitchFamily="49" charset="-122"/>
                <a:ea typeface="楷体" panose="02010609060101010101" pitchFamily="49" charset="-122"/>
                <a:sym typeface="+mn-ea"/>
              </a:rPr>
              <a:t>）初，开封（汴州）城内约有百万人口，是当时世界上最大的城市。</a:t>
            </a:r>
            <a:endParaRPr lang="en-US" altLang="zh-CN" sz="3200" dirty="0" smtClean="0">
              <a:ln>
                <a:solidFill>
                  <a:schemeClr val="tx1"/>
                </a:solidFill>
              </a:ln>
              <a:effectLst/>
              <a:latin typeface="楷体" panose="02010609060101010101" pitchFamily="49" charset="-122"/>
              <a:ea typeface="楷体" panose="02010609060101010101" pitchFamily="49" charset="-122"/>
              <a:sym typeface="+mn-ea"/>
            </a:endParaRPr>
          </a:p>
          <a:p>
            <a:pPr eaLnBrk="1" hangingPunct="1"/>
            <a:r>
              <a:rPr lang="en-US" altLang="zh-CN" sz="3200" dirty="0">
                <a:ln>
                  <a:solidFill>
                    <a:schemeClr val="tx1"/>
                  </a:solidFill>
                </a:ln>
                <a:latin typeface="楷体" panose="02010609060101010101" pitchFamily="49" charset="-122"/>
                <a:ea typeface="楷体" panose="02010609060101010101" pitchFamily="49" charset="-122"/>
                <a:cs typeface="宋体" panose="02010600030101010101" pitchFamily="2" charset="-122"/>
                <a:sym typeface="+mn-ea"/>
              </a:rPr>
              <a:t> </a:t>
            </a:r>
            <a:r>
              <a:rPr lang="en-US" altLang="zh-CN" sz="3200" dirty="0" smtClean="0">
                <a:ln>
                  <a:solidFill>
                    <a:schemeClr val="tx1"/>
                  </a:solidFill>
                </a:ln>
                <a:latin typeface="楷体" panose="02010609060101010101" pitchFamily="49" charset="-122"/>
                <a:ea typeface="楷体" panose="02010609060101010101" pitchFamily="49" charset="-122"/>
                <a:cs typeface="宋体" panose="02010600030101010101" pitchFamily="2" charset="-122"/>
                <a:sym typeface="+mn-ea"/>
              </a:rPr>
              <a:t>   </a:t>
            </a:r>
            <a:r>
              <a:rPr lang="zh-CN" altLang="en-US" sz="3200" dirty="0" smtClean="0">
                <a:ln>
                  <a:solidFill>
                    <a:schemeClr val="tx1"/>
                  </a:solidFill>
                </a:ln>
                <a:latin typeface="楷体" panose="02010609060101010101" pitchFamily="49" charset="-122"/>
                <a:ea typeface="楷体" panose="02010609060101010101" pitchFamily="49" charset="-122"/>
                <a:cs typeface="宋体" panose="02010600030101010101" pitchFamily="2" charset="-122"/>
                <a:sym typeface="+mn-ea"/>
              </a:rPr>
              <a:t>北宋末年京城</a:t>
            </a:r>
            <a:r>
              <a:rPr lang="zh-CN" altLang="en-US" sz="3200" dirty="0" smtClean="0">
                <a:ln>
                  <a:solidFill>
                    <a:srgbClr val="FF0000"/>
                  </a:solidFill>
                </a:ln>
                <a:solidFill>
                  <a:srgbClr val="FF0000"/>
                </a:solidFill>
                <a:latin typeface="楷体" panose="02010609060101010101" pitchFamily="49" charset="-122"/>
                <a:ea typeface="楷体" panose="02010609060101010101" pitchFamily="49" charset="-122"/>
                <a:cs typeface="宋体" panose="02010600030101010101" pitchFamily="2" charset="-122"/>
                <a:sym typeface="+mn-ea"/>
              </a:rPr>
              <a:t>商业繁华</a:t>
            </a:r>
            <a:r>
              <a:rPr lang="zh-CN" altLang="en-US" sz="3200" dirty="0" smtClean="0">
                <a:ln>
                  <a:solidFill>
                    <a:schemeClr val="tx1"/>
                  </a:solidFill>
                </a:ln>
                <a:latin typeface="楷体" panose="02010609060101010101" pitchFamily="49" charset="-122"/>
                <a:ea typeface="楷体" panose="02010609060101010101" pitchFamily="49" charset="-122"/>
                <a:cs typeface="宋体" panose="02010600030101010101" pitchFamily="2" charset="-122"/>
                <a:sym typeface="+mn-ea"/>
              </a:rPr>
              <a:t>，</a:t>
            </a:r>
            <a:r>
              <a:rPr lang="en-US" altLang="zh-CN" sz="3200" dirty="0" smtClean="0">
                <a:ln>
                  <a:solidFill>
                    <a:schemeClr val="tx1"/>
                  </a:solidFill>
                </a:ln>
                <a:latin typeface="楷体" panose="02010609060101010101" pitchFamily="49" charset="-122"/>
                <a:ea typeface="楷体" panose="02010609060101010101" pitchFamily="49" charset="-122"/>
                <a:cs typeface="宋体" panose="02010600030101010101" pitchFamily="2" charset="-122"/>
                <a:sym typeface="+mn-ea"/>
              </a:rPr>
              <a:t>……</a:t>
            </a:r>
            <a:r>
              <a:rPr lang="zh-CN" altLang="en-US" sz="3200" dirty="0" smtClean="0">
                <a:ln>
                  <a:solidFill>
                    <a:schemeClr val="tx1"/>
                  </a:solidFill>
                </a:ln>
                <a:latin typeface="楷体" panose="02010609060101010101" pitchFamily="49" charset="-122"/>
                <a:ea typeface="楷体" panose="02010609060101010101" pitchFamily="49" charset="-122"/>
                <a:cs typeface="宋体" panose="02010600030101010101" pitchFamily="2" charset="-122"/>
                <a:sym typeface="+mn-ea"/>
              </a:rPr>
              <a:t>许多街道商店清晨五更便开始营业，直至半夜方歇，而一些饮食店甚至通宵营业。</a:t>
            </a:r>
            <a:endParaRPr lang="zh-CN" altLang="en-US" sz="3200" dirty="0" smtClean="0">
              <a:ln>
                <a:solidFill>
                  <a:schemeClr val="tx1"/>
                </a:solidFill>
              </a:ln>
              <a:effectLst/>
              <a:latin typeface="楷体" panose="02010609060101010101" pitchFamily="49" charset="-122"/>
              <a:ea typeface="楷体" panose="02010609060101010101" pitchFamily="49" charset="-122"/>
              <a:cs typeface="宋体" panose="02010600030101010101" pitchFamily="2" charset="-122"/>
            </a:endParaRPr>
          </a:p>
        </p:txBody>
      </p:sp>
      <p:sp>
        <p:nvSpPr>
          <p:cNvPr id="3" name="TextBox 2"/>
          <p:cNvSpPr txBox="1"/>
          <p:nvPr/>
        </p:nvSpPr>
        <p:spPr>
          <a:xfrm>
            <a:off x="611560" y="452359"/>
            <a:ext cx="3816424" cy="584775"/>
          </a:xfrm>
          <a:prstGeom prst="rect">
            <a:avLst/>
          </a:prstGeom>
          <a:noFill/>
        </p:spPr>
        <p:txBody>
          <a:bodyPr wrap="square" rtlCol="0">
            <a:spAutoFit/>
          </a:bodyPr>
          <a:lstStyle/>
          <a:p>
            <a:r>
              <a:rPr lang="zh-CN" altLang="en-US" sz="3200" dirty="0" smtClean="0">
                <a:latin typeface="黑体" panose="02010609060101010101" pitchFamily="49" charset="-122"/>
                <a:ea typeface="黑体" panose="02010609060101010101" pitchFamily="49" charset="-122"/>
              </a:rPr>
              <a:t>北宋时期的汴州</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339752" y="592108"/>
            <a:ext cx="4582327" cy="2123658"/>
          </a:xfrm>
          <a:prstGeom prst="rect">
            <a:avLst/>
          </a:prstGeom>
          <a:noFill/>
        </p:spPr>
        <p:txBody>
          <a:bodyPr vert="horz" wrap="square" rtlCol="0">
            <a:spAutoFit/>
            <a:scene3d>
              <a:camera prst="orthographicFront"/>
              <a:lightRig rig="threePt" dir="t"/>
            </a:scene3d>
            <a:sp3d extrusionH="57150">
              <a:bevelT w="82550" h="38100" prst="coolSlant"/>
            </a:sp3d>
          </a:bodyPr>
          <a:lstStyle/>
          <a:p>
            <a:pPr>
              <a:lnSpc>
                <a:spcPct val="150000"/>
              </a:lnSpc>
            </a:pPr>
            <a:r>
              <a:rPr lang="zh-CN" altLang="en-US" sz="4400" b="1" dirty="0" smtClean="0">
                <a:ln>
                  <a:solidFill>
                    <a:schemeClr val="tx1"/>
                  </a:solidFill>
                </a:ln>
                <a:latin typeface="楷体" panose="02010609060101010101" pitchFamily="49" charset="-122"/>
                <a:ea typeface="楷体" panose="02010609060101010101" pitchFamily="49" charset="-122"/>
              </a:rPr>
              <a:t>暖风熏得游人醉，</a:t>
            </a:r>
            <a:endParaRPr lang="en-US" altLang="zh-CN" sz="4400" b="1" dirty="0" smtClean="0">
              <a:ln>
                <a:solidFill>
                  <a:schemeClr val="tx1"/>
                </a:solidFill>
              </a:ln>
              <a:latin typeface="楷体" panose="02010609060101010101" pitchFamily="49" charset="-122"/>
              <a:ea typeface="楷体" panose="02010609060101010101" pitchFamily="49" charset="-122"/>
            </a:endParaRPr>
          </a:p>
          <a:p>
            <a:pPr>
              <a:lnSpc>
                <a:spcPct val="150000"/>
              </a:lnSpc>
            </a:pPr>
            <a:r>
              <a:rPr lang="zh-CN" altLang="en-US" sz="4400" b="1" dirty="0">
                <a:ln>
                  <a:solidFill>
                    <a:schemeClr val="tx1"/>
                  </a:solidFill>
                </a:ln>
                <a:latin typeface="楷体" panose="02010609060101010101" pitchFamily="49" charset="-122"/>
                <a:ea typeface="楷体" panose="02010609060101010101" pitchFamily="49" charset="-122"/>
              </a:rPr>
              <a:t>直把杭州作汴</a:t>
            </a:r>
            <a:r>
              <a:rPr lang="zh-CN" altLang="en-US" sz="4400" b="1" dirty="0" smtClean="0">
                <a:ln>
                  <a:solidFill>
                    <a:schemeClr val="tx1"/>
                  </a:solidFill>
                </a:ln>
                <a:latin typeface="楷体" panose="02010609060101010101" pitchFamily="49" charset="-122"/>
                <a:ea typeface="楷体" panose="02010609060101010101" pitchFamily="49" charset="-122"/>
              </a:rPr>
              <a:t>州。</a:t>
            </a:r>
            <a:endParaRPr lang="zh-CN" altLang="en-US" sz="4400" b="1" dirty="0">
              <a:ln>
                <a:solidFill>
                  <a:schemeClr val="tx1"/>
                </a:solidFill>
              </a:ln>
              <a:latin typeface="楷体" panose="02010609060101010101" pitchFamily="49" charset="-122"/>
              <a:ea typeface="楷体" panose="02010609060101010101" pitchFamily="49" charset="-122"/>
            </a:endParaRPr>
          </a:p>
        </p:txBody>
      </p:sp>
      <p:sp>
        <p:nvSpPr>
          <p:cNvPr id="13" name="矩形 12"/>
          <p:cNvSpPr/>
          <p:nvPr/>
        </p:nvSpPr>
        <p:spPr>
          <a:xfrm>
            <a:off x="2768237" y="3160008"/>
            <a:ext cx="1371715" cy="707886"/>
          </a:xfrm>
          <a:prstGeom prst="rect">
            <a:avLst/>
          </a:prstGeom>
          <a:noFill/>
          <a:ln>
            <a:noFill/>
          </a:ln>
        </p:spPr>
        <p:txBody>
          <a:bodyPr wrap="square">
            <a:spAutoFit/>
          </a:bodyPr>
          <a:lstStyle/>
          <a:p>
            <a:r>
              <a:rPr lang="zh-CN" altLang="en-US" sz="4000" b="1" dirty="0">
                <a:ln w="12700">
                  <a:noFill/>
                  <a:prstDash val="solid"/>
                </a:ln>
                <a:solidFill>
                  <a:srgbClr val="FF0000"/>
                </a:solidFill>
                <a:latin typeface="黑体" panose="02010609060101010101" pitchFamily="49" charset="-122"/>
                <a:ea typeface="黑体" panose="02010609060101010101" pitchFamily="49" charset="-122"/>
              </a:rPr>
              <a:t>气愤</a:t>
            </a:r>
            <a:endParaRPr lang="zh-CN" altLang="en-US" sz="4000" b="1" dirty="0">
              <a:ln w="12700">
                <a:noFill/>
                <a:prstDash val="solid"/>
              </a:ln>
              <a:solidFill>
                <a:srgbClr val="FF0000"/>
              </a:solidFill>
              <a:latin typeface="黑体" panose="02010609060101010101" pitchFamily="49" charset="-122"/>
              <a:ea typeface="黑体" panose="02010609060101010101" pitchFamily="49" charset="-122"/>
            </a:endParaRPr>
          </a:p>
        </p:txBody>
      </p:sp>
      <p:sp>
        <p:nvSpPr>
          <p:cNvPr id="15" name="矩形 14"/>
          <p:cNvSpPr/>
          <p:nvPr/>
        </p:nvSpPr>
        <p:spPr>
          <a:xfrm>
            <a:off x="5076056" y="3160008"/>
            <a:ext cx="1371715" cy="707886"/>
          </a:xfrm>
          <a:prstGeom prst="rect">
            <a:avLst/>
          </a:prstGeom>
          <a:noFill/>
          <a:ln>
            <a:noFill/>
          </a:ln>
        </p:spPr>
        <p:txBody>
          <a:bodyPr wrap="square">
            <a:spAutoFit/>
          </a:bodyPr>
          <a:lstStyle/>
          <a:p>
            <a:r>
              <a:rPr lang="zh-CN" altLang="en-US" sz="4000" b="1" dirty="0" smtClean="0">
                <a:ln w="12700">
                  <a:noFill/>
                  <a:prstDash val="solid"/>
                </a:ln>
                <a:solidFill>
                  <a:srgbClr val="FF0000"/>
                </a:solidFill>
                <a:latin typeface="黑体" panose="02010609060101010101" pitchFamily="49" charset="-122"/>
                <a:ea typeface="黑体" panose="02010609060101010101" pitchFamily="49" charset="-122"/>
              </a:rPr>
              <a:t>担忧</a:t>
            </a:r>
            <a:endParaRPr lang="zh-CN" altLang="en-US" sz="4000" b="1" dirty="0">
              <a:ln w="12700">
                <a:noFill/>
                <a:prstDash val="solid"/>
              </a:ln>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矩形 19"/>
          <p:cNvSpPr/>
          <p:nvPr/>
        </p:nvSpPr>
        <p:spPr>
          <a:xfrm>
            <a:off x="5974392" y="1331096"/>
            <a:ext cx="564515" cy="576198"/>
          </a:xfrm>
          <a:prstGeom prst="rect">
            <a:avLst/>
          </a:prstGeom>
          <a:solidFill>
            <a:srgbClr val="FFFF00"/>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51" name="文本框 6"/>
          <p:cNvSpPr txBox="1">
            <a:spLocks noChangeArrowheads="1"/>
          </p:cNvSpPr>
          <p:nvPr/>
        </p:nvSpPr>
        <p:spPr bwMode="auto">
          <a:xfrm>
            <a:off x="2537310" y="1127704"/>
            <a:ext cx="5059026" cy="1829732"/>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altLang="en-US" sz="4400" b="1" dirty="0" smtClean="0">
                <a:latin typeface="楷体" panose="02010609060101010101" pitchFamily="49" charset="-122"/>
                <a:ea typeface="楷体" panose="02010609060101010101" pitchFamily="49" charset="-122"/>
              </a:rPr>
              <a:t>暖风熏得游人醉，直把杭州作汴州。</a:t>
            </a:r>
            <a:endParaRPr lang="zh-CN" altLang="en-US" sz="4400" b="1" dirty="0" smtClean="0">
              <a:latin typeface="楷体" panose="02010609060101010101" pitchFamily="49" charset="-122"/>
              <a:ea typeface="楷体" panose="02010609060101010101" pitchFamily="49" charset="-122"/>
            </a:endParaRPr>
          </a:p>
        </p:txBody>
      </p:sp>
      <p:sp>
        <p:nvSpPr>
          <p:cNvPr id="13" name="矩形 12"/>
          <p:cNvSpPr/>
          <p:nvPr/>
        </p:nvSpPr>
        <p:spPr>
          <a:xfrm>
            <a:off x="2614956" y="1329453"/>
            <a:ext cx="1074420" cy="54864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5" name="文本框 14"/>
          <p:cNvSpPr txBox="1">
            <a:spLocks noChangeArrowheads="1"/>
          </p:cNvSpPr>
          <p:nvPr/>
        </p:nvSpPr>
        <p:spPr bwMode="auto">
          <a:xfrm>
            <a:off x="251520" y="411510"/>
            <a:ext cx="2165715" cy="255454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smtClean="0"/>
              <a:t>一语双关</a:t>
            </a:r>
            <a:r>
              <a:rPr lang="zh-CN" altLang="en-US" dirty="0"/>
              <a:t>。①自然界的春风。②社会上颓废之风。</a:t>
            </a:r>
            <a:endParaRPr lang="zh-CN" altLang="en-US" dirty="0"/>
          </a:p>
        </p:txBody>
      </p:sp>
      <p:sp>
        <p:nvSpPr>
          <p:cNvPr id="23" name="矩形 22"/>
          <p:cNvSpPr/>
          <p:nvPr/>
        </p:nvSpPr>
        <p:spPr>
          <a:xfrm>
            <a:off x="4851218" y="1330361"/>
            <a:ext cx="1074420" cy="54864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24" name="文本框 23"/>
          <p:cNvSpPr txBox="1">
            <a:spLocks noChangeArrowheads="1"/>
          </p:cNvSpPr>
          <p:nvPr/>
        </p:nvSpPr>
        <p:spPr bwMode="auto">
          <a:xfrm>
            <a:off x="6341379" y="618823"/>
            <a:ext cx="2047045"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达官显贵</a:t>
            </a:r>
            <a:endParaRPr lang="zh-CN" altLang="en-US" dirty="0"/>
          </a:p>
        </p:txBody>
      </p:sp>
      <p:sp>
        <p:nvSpPr>
          <p:cNvPr id="25" name=" 160"/>
          <p:cNvSpPr/>
          <p:nvPr/>
        </p:nvSpPr>
        <p:spPr>
          <a:xfrm rot="6912830" flipH="1">
            <a:off x="5652291" y="894948"/>
            <a:ext cx="613354" cy="46551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1" name=" 160"/>
          <p:cNvSpPr/>
          <p:nvPr/>
        </p:nvSpPr>
        <p:spPr>
          <a:xfrm rot="15392378">
            <a:off x="2575620" y="785741"/>
            <a:ext cx="526594" cy="465512"/>
          </a:xfrm>
          <a:custGeom>
            <a:avLst/>
            <a:gdLst>
              <a:gd name="connsiteX0" fmla="*/ 2723651 w 2860172"/>
              <a:gd name="connsiteY0" fmla="*/ 817 h 2023853"/>
              <a:gd name="connsiteX1" fmla="*/ 2826935 w 2860172"/>
              <a:gd name="connsiteY1" fmla="*/ 33337 h 2023853"/>
              <a:gd name="connsiteX2" fmla="*/ 2829774 w 2860172"/>
              <a:gd name="connsiteY2" fmla="*/ 35326 h 2023853"/>
              <a:gd name="connsiteX3" fmla="*/ 2849613 w 2860172"/>
              <a:gd name="connsiteY3" fmla="*/ 185007 h 2023853"/>
              <a:gd name="connsiteX4" fmla="*/ 2807494 w 2860172"/>
              <a:gd name="connsiteY4" fmla="*/ 326285 h 2023853"/>
              <a:gd name="connsiteX5" fmla="*/ 2480152 w 2860172"/>
              <a:gd name="connsiteY5" fmla="*/ 1326140 h 2023853"/>
              <a:gd name="connsiteX6" fmla="*/ 2479216 w 2860172"/>
              <a:gd name="connsiteY6" fmla="*/ 1322755 h 2023853"/>
              <a:gd name="connsiteX7" fmla="*/ 2348905 w 2860172"/>
              <a:gd name="connsiteY7" fmla="*/ 1721466 h 2023853"/>
              <a:gd name="connsiteX8" fmla="*/ 2280556 w 2860172"/>
              <a:gd name="connsiteY8" fmla="*/ 1058272 h 2023853"/>
              <a:gd name="connsiteX9" fmla="*/ 2226338 w 2860172"/>
              <a:gd name="connsiteY9" fmla="*/ 1103673 h 2023853"/>
              <a:gd name="connsiteX10" fmla="*/ 0 w 2860172"/>
              <a:gd name="connsiteY10" fmla="*/ 2023853 h 2023853"/>
              <a:gd name="connsiteX11" fmla="*/ 1702841 w 2860172"/>
              <a:gd name="connsiteY11" fmla="*/ 735848 h 2023853"/>
              <a:gd name="connsiteX12" fmla="*/ 1811294 w 2860172"/>
              <a:gd name="connsiteY12" fmla="*/ 575004 h 2023853"/>
              <a:gd name="connsiteX13" fmla="*/ 1151281 w 2860172"/>
              <a:gd name="connsiteY13" fmla="*/ 506068 h 2023853"/>
              <a:gd name="connsiteX14" fmla="*/ 2640411 w 2860172"/>
              <a:gd name="connsiteY14" fmla="*/ 20803 h 2023853"/>
              <a:gd name="connsiteX15" fmla="*/ 2675299 w 2860172"/>
              <a:gd name="connsiteY15" fmla="*/ 10454 h 2023853"/>
              <a:gd name="connsiteX16" fmla="*/ 2723651 w 2860172"/>
              <a:gd name="connsiteY16" fmla="*/ 817 h 20238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860172" h="2023853">
                <a:moveTo>
                  <a:pt x="2723651" y="817"/>
                </a:moveTo>
                <a:cubicBezTo>
                  <a:pt x="2768908" y="-3349"/>
                  <a:pt x="2804496" y="8545"/>
                  <a:pt x="2826935" y="33337"/>
                </a:cubicBezTo>
                <a:cubicBezTo>
                  <a:pt x="2828146" y="33729"/>
                  <a:pt x="2828970" y="34520"/>
                  <a:pt x="2829774" y="35326"/>
                </a:cubicBezTo>
                <a:cubicBezTo>
                  <a:pt x="2860445" y="66039"/>
                  <a:pt x="2869482" y="118360"/>
                  <a:pt x="2849613" y="185007"/>
                </a:cubicBezTo>
                <a:lnTo>
                  <a:pt x="2807494" y="326285"/>
                </a:lnTo>
                <a:lnTo>
                  <a:pt x="2480152" y="1326140"/>
                </a:lnTo>
                <a:lnTo>
                  <a:pt x="2479216" y="1322755"/>
                </a:lnTo>
                <a:lnTo>
                  <a:pt x="2348905" y="1721466"/>
                </a:lnTo>
                <a:lnTo>
                  <a:pt x="2280556" y="1058272"/>
                </a:lnTo>
                <a:lnTo>
                  <a:pt x="2226338" y="1103673"/>
                </a:lnTo>
                <a:cubicBezTo>
                  <a:pt x="1323053" y="1809646"/>
                  <a:pt x="162385" y="2005519"/>
                  <a:pt x="0" y="2023853"/>
                </a:cubicBezTo>
                <a:cubicBezTo>
                  <a:pt x="722027" y="1807246"/>
                  <a:pt x="1311081" y="1275400"/>
                  <a:pt x="1702841" y="735848"/>
                </a:cubicBezTo>
                <a:lnTo>
                  <a:pt x="1811294" y="575004"/>
                </a:lnTo>
                <a:lnTo>
                  <a:pt x="1151281" y="506068"/>
                </a:lnTo>
                <a:lnTo>
                  <a:pt x="2640411" y="20803"/>
                </a:lnTo>
                <a:lnTo>
                  <a:pt x="2675299" y="10454"/>
                </a:lnTo>
                <a:cubicBezTo>
                  <a:pt x="2692405" y="5379"/>
                  <a:pt x="2708565" y="2206"/>
                  <a:pt x="2723651" y="817"/>
                </a:cubicBezTo>
                <a:close/>
              </a:path>
            </a:pathLst>
          </a:cu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4" name="爆炸形 1 13"/>
          <p:cNvSpPr/>
          <p:nvPr/>
        </p:nvSpPr>
        <p:spPr>
          <a:xfrm>
            <a:off x="2915816" y="2787774"/>
            <a:ext cx="2376264" cy="2160240"/>
          </a:xfrm>
          <a:prstGeom prst="irregularSeal1">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3200" dirty="0" smtClean="0"/>
              <a:t>醉生梦死</a:t>
            </a:r>
            <a:endParaRPr lang="zh-CN" altLang="en-US" sz="3200" dirty="0"/>
          </a:p>
        </p:txBody>
      </p:sp>
      <p:sp>
        <p:nvSpPr>
          <p:cNvPr id="16" name="爆炸形 1 15"/>
          <p:cNvSpPr/>
          <p:nvPr/>
        </p:nvSpPr>
        <p:spPr>
          <a:xfrm>
            <a:off x="5612701" y="2355726"/>
            <a:ext cx="2376264" cy="2160240"/>
          </a:xfrm>
          <a:prstGeom prst="irregularSeal1">
            <a:avLst/>
          </a:prstGeom>
          <a:solidFill>
            <a:schemeClr val="accent2">
              <a:lumMod val="20000"/>
              <a:lumOff val="80000"/>
            </a:schemeClr>
          </a:solidFill>
        </p:spPr>
        <p:style>
          <a:lnRef idx="2">
            <a:schemeClr val="accent2"/>
          </a:lnRef>
          <a:fillRef idx="1">
            <a:schemeClr val="lt1"/>
          </a:fillRef>
          <a:effectRef idx="0">
            <a:schemeClr val="accent2"/>
          </a:effectRef>
          <a:fontRef idx="minor">
            <a:schemeClr val="dk1"/>
          </a:fontRef>
        </p:style>
        <p:txBody>
          <a:bodyPr rtlCol="0" anchor="ctr"/>
          <a:lstStyle/>
          <a:p>
            <a:pPr algn="ctr"/>
            <a:r>
              <a:rPr lang="zh-CN" altLang="en-US" sz="3200" dirty="0" smtClean="0"/>
              <a:t>纸醉金迷</a:t>
            </a:r>
            <a:endParaRPr lang="zh-CN" altLang="en-US" sz="32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dissolve">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11"/>
                                        </p:tgtEl>
                                        <p:attrNameLst>
                                          <p:attrName>style.visibility</p:attrName>
                                        </p:attrNameLst>
                                      </p:cBhvr>
                                      <p:to>
                                        <p:strVal val="visible"/>
                                      </p:to>
                                    </p:set>
                                    <p:animEffect transition="in" filter="dissolve">
                                      <p:cBhvr>
                                        <p:cTn id="12" dur="500"/>
                                        <p:tgtEl>
                                          <p:spTgt spid="11"/>
                                        </p:tgtEl>
                                      </p:cBhvr>
                                    </p:animEffect>
                                  </p:childTnLst>
                                </p:cTn>
                              </p:par>
                              <p:par>
                                <p:cTn id="13" presetID="9" presetClass="entr" presetSubtype="0" fill="hold" grpId="0" nodeType="withEffect">
                                  <p:stCondLst>
                                    <p:cond delay="0"/>
                                  </p:stCondLst>
                                  <p:childTnLst>
                                    <p:set>
                                      <p:cBhvr>
                                        <p:cTn id="14" dur="1" fill="hold">
                                          <p:stCondLst>
                                            <p:cond delay="0"/>
                                          </p:stCondLst>
                                        </p:cTn>
                                        <p:tgtEl>
                                          <p:spTgt spid="15"/>
                                        </p:tgtEl>
                                        <p:attrNameLst>
                                          <p:attrName>style.visibility</p:attrName>
                                        </p:attrNameLst>
                                      </p:cBhvr>
                                      <p:to>
                                        <p:strVal val="visible"/>
                                      </p:to>
                                    </p:set>
                                    <p:animEffect transition="in" filter="dissolve">
                                      <p:cBhvr>
                                        <p:cTn id="15" dur="500"/>
                                        <p:tgtEl>
                                          <p:spTgt spid="15"/>
                                        </p:tgtEl>
                                      </p:cBhvr>
                                    </p:animEffec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23"/>
                                        </p:tgtEl>
                                        <p:attrNameLst>
                                          <p:attrName>style.visibility</p:attrName>
                                        </p:attrNameLst>
                                      </p:cBhvr>
                                      <p:to>
                                        <p:strVal val="visible"/>
                                      </p:to>
                                    </p:set>
                                    <p:animEffect transition="in" filter="dissolve">
                                      <p:cBhvr>
                                        <p:cTn id="20" dur="500"/>
                                        <p:tgtEl>
                                          <p:spTgt spid="23"/>
                                        </p:tgtEl>
                                      </p:cBhvr>
                                    </p:animEffect>
                                  </p:childTnLst>
                                </p:cTn>
                              </p:par>
                            </p:childTnLst>
                          </p:cTn>
                        </p:par>
                      </p:childTnLst>
                    </p:cTn>
                  </p:par>
                  <p:par>
                    <p:cTn id="21" fill="hold">
                      <p:stCondLst>
                        <p:cond delay="indefinite"/>
                      </p:stCondLst>
                      <p:childTnLst>
                        <p:par>
                          <p:cTn id="22" fill="hold">
                            <p:stCondLst>
                              <p:cond delay="0"/>
                            </p:stCondLst>
                            <p:childTnLst>
                              <p:par>
                                <p:cTn id="23" presetID="9" presetClass="entr" presetSubtype="0" fill="hold" grpId="0" nodeType="click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dissolve">
                                      <p:cBhvr>
                                        <p:cTn id="25" dur="500"/>
                                        <p:tgtEl>
                                          <p:spTgt spid="25"/>
                                        </p:tgtEl>
                                      </p:cBhvr>
                                    </p:animEffect>
                                  </p:childTnLst>
                                </p:cTn>
                              </p:par>
                              <p:par>
                                <p:cTn id="26" presetID="9"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dissolve">
                                      <p:cBhvr>
                                        <p:cTn id="28" dur="500"/>
                                        <p:tgtEl>
                                          <p:spTgt spid="24"/>
                                        </p:tgtEl>
                                      </p:cBhvr>
                                    </p:animEffect>
                                  </p:childTnLst>
                                </p:cTn>
                              </p:par>
                              <p:par>
                                <p:cTn id="29" presetID="9" presetClass="entr" presetSubtype="0" fill="hold" grpId="0" nodeType="withEffect">
                                  <p:stCondLst>
                                    <p:cond delay="0"/>
                                  </p:stCondLst>
                                  <p:childTnLst>
                                    <p:set>
                                      <p:cBhvr>
                                        <p:cTn id="30" dur="1" fill="hold">
                                          <p:stCondLst>
                                            <p:cond delay="0"/>
                                          </p:stCondLst>
                                        </p:cTn>
                                        <p:tgtEl>
                                          <p:spTgt spid="20"/>
                                        </p:tgtEl>
                                        <p:attrNameLst>
                                          <p:attrName>style.visibility</p:attrName>
                                        </p:attrNameLst>
                                      </p:cBhvr>
                                      <p:to>
                                        <p:strVal val="visible"/>
                                      </p:to>
                                    </p:set>
                                    <p:animEffect transition="in" filter="dissolve">
                                      <p:cBhvr>
                                        <p:cTn id="31" dur="500"/>
                                        <p:tgtEl>
                                          <p:spTgt spid="20"/>
                                        </p:tgtEl>
                                      </p:cBhvr>
                                    </p:animEffect>
                                  </p:childTnLst>
                                </p:cTn>
                              </p:par>
                            </p:childTnLst>
                          </p:cTn>
                        </p:par>
                      </p:childTnLst>
                    </p:cTn>
                  </p:par>
                  <p:par>
                    <p:cTn id="32" fill="hold">
                      <p:stCondLst>
                        <p:cond delay="indefinite"/>
                      </p:stCondLst>
                      <p:childTnLst>
                        <p:par>
                          <p:cTn id="33" fill="hold">
                            <p:stCondLst>
                              <p:cond delay="0"/>
                            </p:stCondLst>
                            <p:childTnLst>
                              <p:par>
                                <p:cTn id="34" presetID="1" presetClass="entr" presetSubtype="0" fill="hold" grpId="0" nodeType="clickEffect">
                                  <p:stCondLst>
                                    <p:cond delay="0"/>
                                  </p:stCondLst>
                                  <p:childTnLst>
                                    <p:set>
                                      <p:cBhvr>
                                        <p:cTn id="35" dur="1" fill="hold">
                                          <p:stCondLst>
                                            <p:cond delay="0"/>
                                          </p:stCondLst>
                                        </p:cTn>
                                        <p:tgtEl>
                                          <p:spTgt spid="14"/>
                                        </p:tgtEl>
                                        <p:attrNameLst>
                                          <p:attrName>style.visibility</p:attrName>
                                        </p:attrNameLst>
                                      </p:cBhvr>
                                      <p:to>
                                        <p:strVal val="visible"/>
                                      </p:to>
                                    </p:set>
                                  </p:childTnLst>
                                </p:cTn>
                              </p:par>
                            </p:childTnLst>
                          </p:cTn>
                        </p:par>
                      </p:childTnLst>
                    </p:cTn>
                  </p:par>
                  <p:par>
                    <p:cTn id="36" fill="hold">
                      <p:stCondLst>
                        <p:cond delay="indefinite"/>
                      </p:stCondLst>
                      <p:childTnLst>
                        <p:par>
                          <p:cTn id="37" fill="hold">
                            <p:stCondLst>
                              <p:cond delay="0"/>
                            </p:stCondLst>
                            <p:childTnLst>
                              <p:par>
                                <p:cTn id="38" presetID="1" presetClass="entr" presetSubtype="0" fill="hold" grpId="0" nodeType="clickEffect">
                                  <p:stCondLst>
                                    <p:cond delay="0"/>
                                  </p:stCondLst>
                                  <p:childTnLst>
                                    <p:set>
                                      <p:cBhvr>
                                        <p:cTn id="39" dur="1" fill="hold">
                                          <p:stCondLst>
                                            <p:cond delay="0"/>
                                          </p:stCondLst>
                                        </p:cTn>
                                        <p:tgtEl>
                                          <p:spTgt spid="1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nimBg="1"/>
      <p:bldP spid="13" grpId="0" animBg="1"/>
      <p:bldP spid="15" grpId="0" animBg="1"/>
      <p:bldP spid="23" grpId="0" animBg="1"/>
      <p:bldP spid="24" grpId="0" animBg="1"/>
      <p:bldP spid="25" grpId="0" animBg="1"/>
      <p:bldP spid="11" grpId="0" animBg="1"/>
      <p:bldP spid="14"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7"/>
          <p:cNvSpPr txBox="1"/>
          <p:nvPr/>
        </p:nvSpPr>
        <p:spPr>
          <a:xfrm>
            <a:off x="1403648" y="1707653"/>
            <a:ext cx="6408713" cy="2012859"/>
          </a:xfrm>
          <a:prstGeom prst="rect">
            <a:avLst/>
          </a:prstGeom>
          <a:noFill/>
        </p:spPr>
        <p:txBody>
          <a:bodyPr wrap="square" rtlCol="0" anchor="t">
            <a:spAutoFit/>
          </a:bodyPr>
          <a:lstStyle/>
          <a:p>
            <a:pPr>
              <a:lnSpc>
                <a:spcPct val="130000"/>
              </a:lnSpc>
            </a:pPr>
            <a:r>
              <a:rPr lang="zh-CN" altLang="en-US" sz="3200" dirty="0" smtClean="0">
                <a:latin typeface="黑体" panose="02010609060101010101" pitchFamily="49" charset="-122"/>
                <a:ea typeface="黑体" panose="02010609060101010101" pitchFamily="49" charset="-122"/>
              </a:rPr>
              <a:t>    请</a:t>
            </a:r>
            <a:r>
              <a:rPr lang="zh-CN" altLang="en-US" sz="3200" dirty="0">
                <a:latin typeface="黑体" panose="02010609060101010101" pitchFamily="49" charset="-122"/>
                <a:ea typeface="黑体" panose="02010609060101010101" pitchFamily="49" charset="-122"/>
              </a:rPr>
              <a:t>结合注释理</a:t>
            </a:r>
            <a:r>
              <a:rPr lang="zh-CN" altLang="en-US" sz="3200" dirty="0" smtClean="0">
                <a:latin typeface="黑体" panose="02010609060101010101" pitchFamily="49" charset="-122"/>
                <a:ea typeface="黑体" panose="02010609060101010101" pitchFamily="49" charset="-122"/>
              </a:rPr>
              <a:t>解三首</a:t>
            </a:r>
            <a:r>
              <a:rPr lang="zh-CN" altLang="en-US" sz="3200" dirty="0">
                <a:latin typeface="黑体" panose="02010609060101010101" pitchFamily="49" charset="-122"/>
                <a:ea typeface="黑体" panose="02010609060101010101" pitchFamily="49" charset="-122"/>
              </a:rPr>
              <a:t>诗的</a:t>
            </a:r>
            <a:r>
              <a:rPr lang="zh-CN" altLang="en-US" sz="3200" dirty="0" smtClean="0">
                <a:latin typeface="黑体" panose="02010609060101010101" pitchFamily="49" charset="-122"/>
                <a:ea typeface="黑体" panose="02010609060101010101" pitchFamily="49" charset="-122"/>
              </a:rPr>
              <a:t>题目，说说</a:t>
            </a:r>
            <a:r>
              <a:rPr lang="zh-CN" altLang="en-US" sz="3200" dirty="0">
                <a:latin typeface="黑体" panose="02010609060101010101" pitchFamily="49" charset="-122"/>
                <a:ea typeface="黑体" panose="02010609060101010101" pitchFamily="49" charset="-122"/>
              </a:rPr>
              <a:t>你从题目中了解到了哪些信</a:t>
            </a:r>
            <a:r>
              <a:rPr lang="zh-CN" altLang="en-US" sz="3200" dirty="0" smtClean="0">
                <a:latin typeface="黑体" panose="02010609060101010101" pitchFamily="49" charset="-122"/>
                <a:ea typeface="黑体" panose="02010609060101010101" pitchFamily="49" charset="-122"/>
              </a:rPr>
              <a:t>息，还有什么疑问。</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2339752" y="771550"/>
            <a:ext cx="4567555" cy="1964961"/>
          </a:xfrm>
          <a:prstGeom prst="rect">
            <a:avLst/>
          </a:prstGeom>
        </p:spPr>
        <p:txBody>
          <a:bodyPr wrap="square">
            <a:spAutoFit/>
          </a:bodyPr>
          <a:lstStyle/>
          <a:p>
            <a:pPr>
              <a:lnSpc>
                <a:spcPct val="150000"/>
              </a:lnSpc>
            </a:pPr>
            <a:r>
              <a:rPr lang="zh-CN" altLang="en-US" sz="4400" b="1" dirty="0" smtClean="0">
                <a:latin typeface="楷体" panose="02010609060101010101" pitchFamily="49" charset="-122"/>
                <a:ea typeface="楷体" panose="02010609060101010101" pitchFamily="49" charset="-122"/>
              </a:rPr>
              <a:t>山外青山楼外楼，</a:t>
            </a:r>
            <a:endParaRPr lang="en-US" altLang="zh-CN" sz="4400" b="1" dirty="0" smtClean="0">
              <a:latin typeface="楷体" panose="02010609060101010101" pitchFamily="49" charset="-122"/>
              <a:ea typeface="楷体" panose="02010609060101010101" pitchFamily="49" charset="-122"/>
            </a:endParaRPr>
          </a:p>
          <a:p>
            <a:pPr>
              <a:lnSpc>
                <a:spcPct val="150000"/>
              </a:lnSpc>
            </a:pPr>
            <a:r>
              <a:rPr lang="zh-CN" altLang="en-US" sz="4400" b="1" dirty="0" smtClean="0">
                <a:latin typeface="楷体" panose="02010609060101010101" pitchFamily="49" charset="-122"/>
                <a:ea typeface="楷体" panose="02010609060101010101" pitchFamily="49" charset="-122"/>
              </a:rPr>
              <a:t>西湖歌舞几时休</a:t>
            </a:r>
            <a:r>
              <a:rPr lang="en-US" altLang="zh-CN" sz="4400" b="1" dirty="0" smtClean="0">
                <a:solidFill>
                  <a:srgbClr val="FF0000"/>
                </a:solidFill>
                <a:latin typeface="楷体" panose="02010609060101010101" pitchFamily="49" charset="-122"/>
                <a:ea typeface="楷体" panose="02010609060101010101" pitchFamily="49" charset="-122"/>
              </a:rPr>
              <a:t>?</a:t>
            </a:r>
            <a:endParaRPr lang="en-US" altLang="zh-CN" sz="4400" b="1" dirty="0" smtClean="0">
              <a:solidFill>
                <a:srgbClr val="FF0000"/>
              </a:solidFill>
              <a:latin typeface="楷体" panose="02010609060101010101" pitchFamily="49" charset="-122"/>
              <a:ea typeface="楷体" panose="02010609060101010101" pitchFamily="49" charset="-122"/>
            </a:endParaRPr>
          </a:p>
        </p:txBody>
      </p:sp>
      <p:sp>
        <p:nvSpPr>
          <p:cNvPr id="4" name="矩形 3"/>
          <p:cNvSpPr/>
          <p:nvPr/>
        </p:nvSpPr>
        <p:spPr>
          <a:xfrm>
            <a:off x="2267744" y="3160008"/>
            <a:ext cx="4345425" cy="707886"/>
          </a:xfrm>
          <a:prstGeom prst="rect">
            <a:avLst/>
          </a:prstGeom>
          <a:noFill/>
          <a:ln>
            <a:noFill/>
          </a:ln>
        </p:spPr>
        <p:txBody>
          <a:bodyPr wrap="square">
            <a:spAutoFit/>
          </a:bodyPr>
          <a:lstStyle/>
          <a:p>
            <a:r>
              <a:rPr lang="zh-CN" altLang="en-US" sz="4000" b="1" dirty="0" smtClean="0">
                <a:ln w="12700">
                  <a:noFill/>
                  <a:prstDash val="solid"/>
                </a:ln>
                <a:solidFill>
                  <a:srgbClr val="FF0000"/>
                </a:solidFill>
                <a:latin typeface="黑体" panose="02010609060101010101" pitchFamily="49" charset="-122"/>
                <a:ea typeface="黑体" panose="02010609060101010101" pitchFamily="49" charset="-122"/>
              </a:rPr>
              <a:t>着急、担忧、愤怒</a:t>
            </a:r>
            <a:endParaRPr lang="zh-CN" altLang="en-US" sz="4000" b="1" dirty="0">
              <a:ln w="12700">
                <a:noFill/>
                <a:prstDash val="solid"/>
              </a:ln>
              <a:solidFill>
                <a:srgbClr val="FF0000"/>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fade">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611560" y="699542"/>
            <a:ext cx="7892047" cy="1200329"/>
          </a:xfrm>
          <a:prstGeom prst="rect">
            <a:avLst/>
          </a:prstGeom>
          <a:noFill/>
        </p:spPr>
        <p:txBody>
          <a:bodyPr wrap="square" rtlCol="0" anchor="t">
            <a:spAutoFit/>
            <a:scene3d>
              <a:camera prst="orthographicFront"/>
              <a:lightRig rig="threePt" dir="t"/>
            </a:scene3d>
            <a:sp3d extrusionH="57150">
              <a:bevelT w="69850" h="38100" prst="cross"/>
            </a:sp3d>
          </a:bodyPr>
          <a:lstStyle/>
          <a:p>
            <a:r>
              <a:rPr lang="zh-CN" altLang="en-US" sz="3600" dirty="0" smtClean="0">
                <a:latin typeface="黑体" panose="02010609060101010101" pitchFamily="49" charset="-122"/>
                <a:ea typeface="黑体" panose="02010609060101010101" pitchFamily="49" charset="-122"/>
                <a:cs typeface="黑体" panose="02010609060101010101" pitchFamily="49" charset="-122"/>
                <a:sym typeface="+mn-ea"/>
              </a:rPr>
              <a:t>    再次朗读诗歌，你读出了作者怎样的情感？</a:t>
            </a:r>
            <a:endParaRPr lang="en-US" altLang="zh-CN" sz="3600" dirty="0">
              <a:latin typeface="黑体" panose="02010609060101010101" pitchFamily="49" charset="-122"/>
              <a:ea typeface="黑体" panose="02010609060101010101" pitchFamily="49" charset="-122"/>
              <a:cs typeface="黑体" panose="02010609060101010101" pitchFamily="49" charset="-122"/>
              <a:sym typeface="+mn-ea"/>
            </a:endParaRPr>
          </a:p>
        </p:txBody>
      </p:sp>
      <p:sp>
        <p:nvSpPr>
          <p:cNvPr id="4" name="文本框 6"/>
          <p:cNvSpPr txBox="1"/>
          <p:nvPr/>
        </p:nvSpPr>
        <p:spPr>
          <a:xfrm>
            <a:off x="1331640" y="2571750"/>
            <a:ext cx="6768753" cy="1200329"/>
          </a:xfrm>
          <a:prstGeom prst="rect">
            <a:avLst/>
          </a:prstGeom>
          <a:noFill/>
        </p:spPr>
        <p:txBody>
          <a:bodyPr wrap="square" rtlCol="0" anchor="t">
            <a:spAutoFit/>
            <a:scene3d>
              <a:camera prst="orthographicFront"/>
              <a:lightRig rig="threePt" dir="t"/>
            </a:scene3d>
            <a:sp3d extrusionH="57150">
              <a:bevelT w="69850" h="38100" prst="cross"/>
            </a:sp3d>
          </a:bodyPr>
          <a:lstStyle/>
          <a:p>
            <a:r>
              <a:rPr lang="zh-CN" altLang="en-US" sz="3600" b="1" dirty="0" smtClean="0">
                <a:solidFill>
                  <a:srgbClr val="FF0000"/>
                </a:solidFill>
                <a:latin typeface="宋体" panose="02010600030101010101" pitchFamily="2" charset="-122"/>
                <a:ea typeface="宋体" panose="02010600030101010101" pitchFamily="2" charset="-122"/>
                <a:cs typeface="黑体" panose="02010609060101010101" pitchFamily="49" charset="-122"/>
                <a:sym typeface="+mn-ea"/>
              </a:rPr>
              <a:t>    读出了作者浓浓的爱国之情和对当朝者的讽刺。</a:t>
            </a:r>
            <a:endParaRPr lang="en-US" altLang="zh-CN" sz="3600" b="1" dirty="0">
              <a:solidFill>
                <a:srgbClr val="FF0000"/>
              </a:solidFill>
              <a:latin typeface="宋体" panose="02010600030101010101" pitchFamily="2" charset="-122"/>
              <a:ea typeface="宋体" panose="02010600030101010101" pitchFamily="2" charset="-122"/>
              <a:cs typeface="黑体" panose="02010609060101010101" pitchFamily="49" charset="-122"/>
              <a:sym typeface="+mn-ea"/>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fade">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143050" y="708596"/>
            <a:ext cx="6453286" cy="646331"/>
          </a:xfrm>
          <a:prstGeom prst="rect">
            <a:avLst/>
          </a:prstGeom>
        </p:spPr>
        <p:txBody>
          <a:bodyPr wrap="square">
            <a:spAutoFit/>
          </a:bodyPr>
          <a:lstStyle/>
          <a:p>
            <a:r>
              <a:rPr lang="zh-CN" altLang="en-US" sz="3600" dirty="0" smtClean="0">
                <a:latin typeface="黑体" panose="02010609060101010101" pitchFamily="49" charset="-122"/>
                <a:ea typeface="黑体" panose="02010609060101010101" pitchFamily="49" charset="-122"/>
              </a:rPr>
              <a:t>    尝试借助关键词背诵古诗。</a:t>
            </a:r>
            <a:endParaRPr lang="zh-CN" altLang="en-US" sz="3600" dirty="0" smtClean="0">
              <a:latin typeface="黑体" panose="02010609060101010101" pitchFamily="49" charset="-122"/>
              <a:ea typeface="黑体" panose="02010609060101010101" pitchFamily="49" charset="-122"/>
            </a:endParaRPr>
          </a:p>
        </p:txBody>
      </p:sp>
      <p:sp>
        <p:nvSpPr>
          <p:cNvPr id="3" name="矩形 2"/>
          <p:cNvSpPr/>
          <p:nvPr/>
        </p:nvSpPr>
        <p:spPr>
          <a:xfrm>
            <a:off x="2737722" y="1970841"/>
            <a:ext cx="646331" cy="646331"/>
          </a:xfrm>
          <a:prstGeom prst="rect">
            <a:avLst/>
          </a:prstGeom>
        </p:spPr>
        <p:txBody>
          <a:bodyPr wrap="none">
            <a:spAutoFit/>
          </a:bodyPr>
          <a:lstStyle/>
          <a:p>
            <a:r>
              <a:rPr lang="zh-CN" altLang="en-US" sz="3600" b="1" dirty="0" smtClean="0">
                <a:latin typeface="楷体" panose="02010609060101010101" pitchFamily="49" charset="-122"/>
                <a:ea typeface="楷体" panose="02010609060101010101" pitchFamily="49" charset="-122"/>
              </a:rPr>
              <a:t>山</a:t>
            </a:r>
            <a:endParaRPr lang="zh-CN" altLang="en-US" sz="3600" b="1" dirty="0">
              <a:latin typeface="楷体" panose="02010609060101010101" pitchFamily="49" charset="-122"/>
              <a:ea typeface="楷体" panose="02010609060101010101" pitchFamily="49" charset="-122"/>
            </a:endParaRPr>
          </a:p>
        </p:txBody>
      </p:sp>
      <p:sp>
        <p:nvSpPr>
          <p:cNvPr id="7" name="矩形 6"/>
          <p:cNvSpPr/>
          <p:nvPr/>
        </p:nvSpPr>
        <p:spPr>
          <a:xfrm>
            <a:off x="4708208" y="1969070"/>
            <a:ext cx="1107996" cy="646331"/>
          </a:xfrm>
          <a:prstGeom prst="rect">
            <a:avLst/>
          </a:prstGeom>
        </p:spPr>
        <p:txBody>
          <a:bodyPr wrap="none">
            <a:spAutoFit/>
          </a:bodyPr>
          <a:lstStyle/>
          <a:p>
            <a:r>
              <a:rPr lang="zh-CN" altLang="en-US" sz="3600" b="1" dirty="0" smtClean="0">
                <a:latin typeface="楷体" panose="02010609060101010101" pitchFamily="49" charset="-122"/>
                <a:ea typeface="楷体" panose="02010609060101010101" pitchFamily="49" charset="-122"/>
              </a:rPr>
              <a:t>歌舞</a:t>
            </a:r>
            <a:endParaRPr lang="zh-CN" altLang="en-US" sz="3600" b="1" dirty="0">
              <a:latin typeface="楷体" panose="02010609060101010101" pitchFamily="49" charset="-122"/>
              <a:ea typeface="楷体" panose="02010609060101010101" pitchFamily="49" charset="-122"/>
            </a:endParaRPr>
          </a:p>
        </p:txBody>
      </p:sp>
      <p:sp>
        <p:nvSpPr>
          <p:cNvPr id="8" name="矩形 7"/>
          <p:cNvSpPr/>
          <p:nvPr/>
        </p:nvSpPr>
        <p:spPr>
          <a:xfrm>
            <a:off x="2756266" y="3238442"/>
            <a:ext cx="880369" cy="646331"/>
          </a:xfrm>
          <a:prstGeom prst="rect">
            <a:avLst/>
          </a:prstGeom>
        </p:spPr>
        <p:txBody>
          <a:bodyPr wrap="none">
            <a:spAutoFit/>
          </a:bodyPr>
          <a:lstStyle/>
          <a:p>
            <a:r>
              <a:rPr lang="zh-CN" altLang="en-US" sz="3600" b="1" dirty="0" smtClean="0">
                <a:latin typeface="楷体" panose="02010609060101010101" pitchFamily="49" charset="-122"/>
                <a:ea typeface="楷体" panose="02010609060101010101" pitchFamily="49" charset="-122"/>
              </a:rPr>
              <a:t>熏 </a:t>
            </a:r>
            <a:endParaRPr lang="zh-CN" altLang="en-US" sz="3600" b="1" dirty="0">
              <a:latin typeface="楷体" panose="02010609060101010101" pitchFamily="49" charset="-122"/>
              <a:ea typeface="楷体" panose="02010609060101010101" pitchFamily="49" charset="-122"/>
            </a:endParaRPr>
          </a:p>
        </p:txBody>
      </p:sp>
      <p:sp>
        <p:nvSpPr>
          <p:cNvPr id="9" name="矩形 8"/>
          <p:cNvSpPr/>
          <p:nvPr/>
        </p:nvSpPr>
        <p:spPr>
          <a:xfrm>
            <a:off x="4585717" y="3238442"/>
            <a:ext cx="1343638" cy="646331"/>
          </a:xfrm>
          <a:prstGeom prst="rect">
            <a:avLst/>
          </a:prstGeom>
        </p:spPr>
        <p:txBody>
          <a:bodyPr wrap="none">
            <a:spAutoFit/>
          </a:bodyPr>
          <a:lstStyle/>
          <a:p>
            <a:pPr lvl="0"/>
            <a:r>
              <a:rPr lang="zh-CN" altLang="en-US" sz="3600" b="1" dirty="0">
                <a:solidFill>
                  <a:prstClr val="black"/>
                </a:solidFill>
                <a:latin typeface="楷体" panose="02010609060101010101" pitchFamily="49" charset="-122"/>
                <a:ea typeface="楷体" panose="02010609060101010101" pitchFamily="49" charset="-122"/>
              </a:rPr>
              <a:t> </a:t>
            </a:r>
            <a:r>
              <a:rPr lang="zh-CN" altLang="en-US" sz="3600" b="1" dirty="0" smtClean="0">
                <a:solidFill>
                  <a:prstClr val="black"/>
                </a:solidFill>
                <a:latin typeface="楷体" panose="02010609060101010101" pitchFamily="49" charset="-122"/>
                <a:ea typeface="楷体" panose="02010609060101010101" pitchFamily="49" charset="-122"/>
              </a:rPr>
              <a:t>直把</a:t>
            </a:r>
            <a:endParaRPr lang="zh-CN" altLang="en-US" sz="3600" b="1" dirty="0">
              <a:solidFill>
                <a:prstClr val="black"/>
              </a:solidFill>
              <a:latin typeface="楷体" panose="02010609060101010101" pitchFamily="49" charset="-122"/>
              <a:ea typeface="楷体" panose="02010609060101010101" pitchFamily="49" charset="-122"/>
            </a:endParaRPr>
          </a:p>
        </p:txBody>
      </p:sp>
      <p:sp>
        <p:nvSpPr>
          <p:cNvPr id="10" name="矩形 9"/>
          <p:cNvSpPr/>
          <p:nvPr/>
        </p:nvSpPr>
        <p:spPr>
          <a:xfrm>
            <a:off x="3547347" y="1951791"/>
            <a:ext cx="647934" cy="646331"/>
          </a:xfrm>
          <a:prstGeom prst="rect">
            <a:avLst/>
          </a:prstGeom>
        </p:spPr>
        <p:txBody>
          <a:bodyPr wrap="none">
            <a:spAutoFit/>
          </a:bodyPr>
          <a:lstStyle/>
          <a:p>
            <a:r>
              <a:rPr lang="zh-CN" altLang="en-US" sz="3600" b="1" dirty="0" smtClean="0">
                <a:latin typeface="楷体" panose="02010609060101010101" pitchFamily="49" charset="-122"/>
                <a:ea typeface="楷体" panose="02010609060101010101" pitchFamily="49" charset="-122"/>
              </a:rPr>
              <a:t>楼</a:t>
            </a:r>
            <a:endParaRPr lang="zh-CN" altLang="en-US" sz="3600" b="1" dirty="0">
              <a:latin typeface="楷体" panose="02010609060101010101" pitchFamily="49" charset="-122"/>
              <a:ea typeface="楷体" panose="02010609060101010101" pitchFamily="49" charset="-122"/>
            </a:endParaRPr>
          </a:p>
        </p:txBody>
      </p:sp>
      <p:sp>
        <p:nvSpPr>
          <p:cNvPr id="11" name="矩形 10"/>
          <p:cNvSpPr/>
          <p:nvPr/>
        </p:nvSpPr>
        <p:spPr>
          <a:xfrm>
            <a:off x="3637318" y="3238442"/>
            <a:ext cx="880369" cy="646331"/>
          </a:xfrm>
          <a:prstGeom prst="rect">
            <a:avLst/>
          </a:prstGeom>
        </p:spPr>
        <p:txBody>
          <a:bodyPr wrap="none">
            <a:spAutoFit/>
          </a:bodyPr>
          <a:lstStyle/>
          <a:p>
            <a:r>
              <a:rPr lang="zh-CN" altLang="en-US" sz="3600" b="1" dirty="0" smtClean="0">
                <a:latin typeface="楷体" panose="02010609060101010101" pitchFamily="49" charset="-122"/>
                <a:ea typeface="楷体" panose="02010609060101010101" pitchFamily="49" charset="-122"/>
              </a:rPr>
              <a:t>醉 </a:t>
            </a:r>
            <a:endParaRPr lang="zh-CN" altLang="en-US" sz="3600" b="1" dirty="0">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fade">
                                      <p:cBhvr>
                                        <p:cTn id="13" dur="1000"/>
                                        <p:tgtEl>
                                          <p:spTgt spid="10"/>
                                        </p:tgtEl>
                                      </p:cBhvr>
                                    </p:animEffect>
                                    <p:anim calcmode="lin" valueType="num">
                                      <p:cBhvr>
                                        <p:cTn id="14" dur="1000" fill="hold"/>
                                        <p:tgtEl>
                                          <p:spTgt spid="10"/>
                                        </p:tgtEl>
                                        <p:attrNameLst>
                                          <p:attrName>ppt_x</p:attrName>
                                        </p:attrNameLst>
                                      </p:cBhvr>
                                      <p:tavLst>
                                        <p:tav tm="0">
                                          <p:val>
                                            <p:strVal val="#ppt_x"/>
                                          </p:val>
                                        </p:tav>
                                        <p:tav tm="100000">
                                          <p:val>
                                            <p:strVal val="#ppt_x"/>
                                          </p:val>
                                        </p:tav>
                                      </p:tavLst>
                                    </p:anim>
                                    <p:anim calcmode="lin" valueType="num">
                                      <p:cBhvr>
                                        <p:cTn id="15"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42" presetClass="entr" presetSubtype="0" fill="hold" grpId="0" nodeType="clickEffect">
                                  <p:stCondLst>
                                    <p:cond delay="0"/>
                                  </p:stCondLst>
                                  <p:childTnLst>
                                    <p:set>
                                      <p:cBhvr>
                                        <p:cTn id="19" dur="1" fill="hold">
                                          <p:stCondLst>
                                            <p:cond delay="0"/>
                                          </p:stCondLst>
                                        </p:cTn>
                                        <p:tgtEl>
                                          <p:spTgt spid="7"/>
                                        </p:tgtEl>
                                        <p:attrNameLst>
                                          <p:attrName>style.visibility</p:attrName>
                                        </p:attrNameLst>
                                      </p:cBhvr>
                                      <p:to>
                                        <p:strVal val="visible"/>
                                      </p:to>
                                    </p:set>
                                    <p:animEffect transition="in" filter="fade">
                                      <p:cBhvr>
                                        <p:cTn id="20" dur="1000"/>
                                        <p:tgtEl>
                                          <p:spTgt spid="7"/>
                                        </p:tgtEl>
                                      </p:cBhvr>
                                    </p:animEffect>
                                    <p:anim calcmode="lin" valueType="num">
                                      <p:cBhvr>
                                        <p:cTn id="21" dur="1000" fill="hold"/>
                                        <p:tgtEl>
                                          <p:spTgt spid="7"/>
                                        </p:tgtEl>
                                        <p:attrNameLst>
                                          <p:attrName>ppt_x</p:attrName>
                                        </p:attrNameLst>
                                      </p:cBhvr>
                                      <p:tavLst>
                                        <p:tav tm="0">
                                          <p:val>
                                            <p:strVal val="#ppt_x"/>
                                          </p:val>
                                        </p:tav>
                                        <p:tav tm="100000">
                                          <p:val>
                                            <p:strVal val="#ppt_x"/>
                                          </p:val>
                                        </p:tav>
                                      </p:tavLst>
                                    </p:anim>
                                    <p:anim calcmode="lin" valueType="num">
                                      <p:cBhvr>
                                        <p:cTn id="22"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42" presetClass="entr" presetSubtype="0"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Effect transition="in" filter="fade">
                                      <p:cBhvr>
                                        <p:cTn id="27" dur="1000"/>
                                        <p:tgtEl>
                                          <p:spTgt spid="8"/>
                                        </p:tgtEl>
                                      </p:cBhvr>
                                    </p:animEffect>
                                    <p:anim calcmode="lin" valueType="num">
                                      <p:cBhvr>
                                        <p:cTn id="28" dur="1000" fill="hold"/>
                                        <p:tgtEl>
                                          <p:spTgt spid="8"/>
                                        </p:tgtEl>
                                        <p:attrNameLst>
                                          <p:attrName>ppt_x</p:attrName>
                                        </p:attrNameLst>
                                      </p:cBhvr>
                                      <p:tavLst>
                                        <p:tav tm="0">
                                          <p:val>
                                            <p:strVal val="#ppt_x"/>
                                          </p:val>
                                        </p:tav>
                                        <p:tav tm="100000">
                                          <p:val>
                                            <p:strVal val="#ppt_x"/>
                                          </p:val>
                                        </p:tav>
                                      </p:tavLst>
                                    </p:anim>
                                    <p:anim calcmode="lin" valueType="num">
                                      <p:cBhvr>
                                        <p:cTn id="29" dur="1000" fill="hold"/>
                                        <p:tgtEl>
                                          <p:spTgt spid="8"/>
                                        </p:tgtEl>
                                        <p:attrNameLst>
                                          <p:attrName>ppt_y</p:attrName>
                                        </p:attrNameLst>
                                      </p:cBhvr>
                                      <p:tavLst>
                                        <p:tav tm="0">
                                          <p:val>
                                            <p:strVal val="#ppt_y+.1"/>
                                          </p:val>
                                        </p:tav>
                                        <p:tav tm="100000">
                                          <p:val>
                                            <p:strVal val="#ppt_y"/>
                                          </p:val>
                                        </p:tav>
                                      </p:tavLst>
                                    </p:anim>
                                  </p:childTnLst>
                                </p:cTn>
                              </p:par>
                            </p:childTnLst>
                          </p:cTn>
                        </p:par>
                        <p:par>
                          <p:cTn id="30" fill="hold">
                            <p:stCondLst>
                              <p:cond delay="1000"/>
                            </p:stCondLst>
                            <p:childTnLst>
                              <p:par>
                                <p:cTn id="31" presetID="42" presetClass="entr" presetSubtype="0"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fade">
                                      <p:cBhvr>
                                        <p:cTn id="33" dur="1000"/>
                                        <p:tgtEl>
                                          <p:spTgt spid="11"/>
                                        </p:tgtEl>
                                      </p:cBhvr>
                                    </p:animEffect>
                                    <p:anim calcmode="lin" valueType="num">
                                      <p:cBhvr>
                                        <p:cTn id="34" dur="1000" fill="hold"/>
                                        <p:tgtEl>
                                          <p:spTgt spid="11"/>
                                        </p:tgtEl>
                                        <p:attrNameLst>
                                          <p:attrName>ppt_x</p:attrName>
                                        </p:attrNameLst>
                                      </p:cBhvr>
                                      <p:tavLst>
                                        <p:tav tm="0">
                                          <p:val>
                                            <p:strVal val="#ppt_x"/>
                                          </p:val>
                                        </p:tav>
                                        <p:tav tm="100000">
                                          <p:val>
                                            <p:strVal val="#ppt_x"/>
                                          </p:val>
                                        </p:tav>
                                      </p:tavLst>
                                    </p:anim>
                                    <p:anim calcmode="lin" valueType="num">
                                      <p:cBhvr>
                                        <p:cTn id="35"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42" presetClass="entr" presetSubtype="0" fill="hold" grpId="0" nodeType="clickEffect">
                                  <p:stCondLst>
                                    <p:cond delay="0"/>
                                  </p:stCondLst>
                                  <p:childTnLst>
                                    <p:set>
                                      <p:cBhvr>
                                        <p:cTn id="39" dur="1" fill="hold">
                                          <p:stCondLst>
                                            <p:cond delay="0"/>
                                          </p:stCondLst>
                                        </p:cTn>
                                        <p:tgtEl>
                                          <p:spTgt spid="9"/>
                                        </p:tgtEl>
                                        <p:attrNameLst>
                                          <p:attrName>style.visibility</p:attrName>
                                        </p:attrNameLst>
                                      </p:cBhvr>
                                      <p:to>
                                        <p:strVal val="visible"/>
                                      </p:to>
                                    </p:set>
                                    <p:animEffect transition="in" filter="fade">
                                      <p:cBhvr>
                                        <p:cTn id="40" dur="1000"/>
                                        <p:tgtEl>
                                          <p:spTgt spid="9"/>
                                        </p:tgtEl>
                                      </p:cBhvr>
                                    </p:animEffect>
                                    <p:anim calcmode="lin" valueType="num">
                                      <p:cBhvr>
                                        <p:cTn id="41" dur="1000" fill="hold"/>
                                        <p:tgtEl>
                                          <p:spTgt spid="9"/>
                                        </p:tgtEl>
                                        <p:attrNameLst>
                                          <p:attrName>ppt_x</p:attrName>
                                        </p:attrNameLst>
                                      </p:cBhvr>
                                      <p:tavLst>
                                        <p:tav tm="0">
                                          <p:val>
                                            <p:strVal val="#ppt_x"/>
                                          </p:val>
                                        </p:tav>
                                        <p:tav tm="100000">
                                          <p:val>
                                            <p:strVal val="#ppt_x"/>
                                          </p:val>
                                        </p:tav>
                                      </p:tavLst>
                                    </p:anim>
                                    <p:anim calcmode="lin" valueType="num">
                                      <p:cBhvr>
                                        <p:cTn id="42"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P spid="10" grpId="0"/>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Text Box 5"/>
          <p:cNvSpPr txBox="1">
            <a:spLocks noChangeArrowheads="1"/>
          </p:cNvSpPr>
          <p:nvPr/>
        </p:nvSpPr>
        <p:spPr bwMode="auto">
          <a:xfrm>
            <a:off x="3517672" y="1707654"/>
            <a:ext cx="1876157" cy="684803"/>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4000" b="1" dirty="0" smtClean="0">
                <a:latin typeface="楷体" panose="02010609060101010101" pitchFamily="49" charset="-122"/>
                <a:ea typeface="楷体" panose="02010609060101010101" pitchFamily="49" charset="-122"/>
              </a:rPr>
              <a:t>万事空</a:t>
            </a:r>
            <a:endParaRPr lang="zh-CN" altLang="en-US" sz="4000" b="1" dirty="0" smtClean="0">
              <a:latin typeface="楷体" panose="02010609060101010101" pitchFamily="49" charset="-122"/>
              <a:ea typeface="楷体" panose="02010609060101010101" pitchFamily="49" charset="-122"/>
            </a:endParaRPr>
          </a:p>
        </p:txBody>
      </p:sp>
      <p:sp>
        <p:nvSpPr>
          <p:cNvPr id="25" name="Text Box 5"/>
          <p:cNvSpPr txBox="1">
            <a:spLocks noChangeArrowheads="1"/>
          </p:cNvSpPr>
          <p:nvPr/>
        </p:nvSpPr>
        <p:spPr bwMode="auto">
          <a:xfrm>
            <a:off x="3490368" y="3123326"/>
            <a:ext cx="1831454" cy="684803"/>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4000" b="1" dirty="0" smtClean="0">
                <a:latin typeface="楷体" panose="02010609060101010101" pitchFamily="49" charset="-122"/>
                <a:ea typeface="楷体" panose="02010609060101010101" pitchFamily="49" charset="-122"/>
              </a:rPr>
              <a:t>定中原</a:t>
            </a:r>
            <a:endParaRPr lang="zh-CN" altLang="en-US" sz="4000" b="1" dirty="0" smtClean="0">
              <a:latin typeface="楷体" panose="02010609060101010101" pitchFamily="49" charset="-122"/>
              <a:ea typeface="楷体" panose="02010609060101010101" pitchFamily="49" charset="-122"/>
            </a:endParaRPr>
          </a:p>
        </p:txBody>
      </p:sp>
      <p:sp>
        <p:nvSpPr>
          <p:cNvPr id="2" name="左大括号 1"/>
          <p:cNvSpPr/>
          <p:nvPr/>
        </p:nvSpPr>
        <p:spPr>
          <a:xfrm>
            <a:off x="3201210" y="1847967"/>
            <a:ext cx="304800" cy="2555664"/>
          </a:xfrm>
          <a:prstGeom prst="leftBrace">
            <a:avLst/>
          </a:prstGeom>
          <a:noFill/>
          <a:ln w="38100" cap="flat" cmpd="sng" algn="ctr">
            <a:solidFill>
              <a:srgbClr val="FFBF53">
                <a:lumMod val="75000"/>
              </a:srgbClr>
            </a:solidFill>
            <a:prstDash val="solid"/>
          </a:ln>
          <a:effectLst/>
        </p:spPr>
        <p:txBody>
          <a:bodyPr lIns="68580" tIns="34290" rIns="68580" bIns="34290" rtlCol="0" anchor="ctr"/>
          <a:lstStyle/>
          <a:p>
            <a:pPr algn="ctr"/>
            <a:endParaRPr lang="zh-CN" altLang="en-US" sz="2400"/>
          </a:p>
        </p:txBody>
      </p:sp>
      <p:sp>
        <p:nvSpPr>
          <p:cNvPr id="65" name="矩形 18"/>
          <p:cNvSpPr>
            <a:spLocks noChangeArrowheads="1"/>
          </p:cNvSpPr>
          <p:nvPr/>
        </p:nvSpPr>
        <p:spPr bwMode="auto">
          <a:xfrm>
            <a:off x="2357190" y="2427734"/>
            <a:ext cx="804391" cy="1446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defTabSz="457200">
              <a:defRPr>
                <a:solidFill>
                  <a:sysClr val="windowText" lastClr="000000"/>
                </a:solidFill>
                <a:latin typeface="Calibri" panose="020F0502020204030204" charset="0"/>
                <a:ea typeface="宋体" panose="02010600030101010101" pitchFamily="2" charset="-122"/>
              </a:defRPr>
            </a:lvl1pPr>
            <a:lvl2pPr marL="742950" indent="-285750" defTabSz="457200">
              <a:defRPr>
                <a:solidFill>
                  <a:sysClr val="windowText" lastClr="000000"/>
                </a:solidFill>
                <a:latin typeface="Calibri" panose="020F0502020204030204" charset="0"/>
                <a:ea typeface="宋体" panose="02010600030101010101" pitchFamily="2" charset="-122"/>
              </a:defRPr>
            </a:lvl2pPr>
            <a:lvl3pPr marL="1143000" indent="-228600" defTabSz="457200">
              <a:defRPr>
                <a:solidFill>
                  <a:sysClr val="windowText" lastClr="000000"/>
                </a:solidFill>
                <a:latin typeface="Calibri" panose="020F0502020204030204" charset="0"/>
                <a:ea typeface="宋体" panose="02010600030101010101" pitchFamily="2" charset="-122"/>
              </a:defRPr>
            </a:lvl3pPr>
            <a:lvl4pPr marL="1600200" indent="-228600" defTabSz="457200">
              <a:defRPr>
                <a:solidFill>
                  <a:sysClr val="windowText" lastClr="000000"/>
                </a:solidFill>
                <a:latin typeface="Calibri" panose="020F0502020204030204" charset="0"/>
                <a:ea typeface="宋体" panose="02010600030101010101" pitchFamily="2" charset="-122"/>
              </a:defRPr>
            </a:lvl4pPr>
            <a:lvl5pPr marL="2057400" indent="-228600" defTabSz="457200">
              <a:defRPr>
                <a:solidFill>
                  <a:sysClr val="windowText" lastClr="000000"/>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9pPr>
          </a:lstStyle>
          <a:p>
            <a:pPr eaLnBrk="0" fontAlgn="base" hangingPunct="0">
              <a:spcBef>
                <a:spcPct val="0"/>
              </a:spcBef>
              <a:spcAft>
                <a:spcPct val="0"/>
              </a:spcAft>
            </a:pPr>
            <a:r>
              <a:rPr lang="zh-CN" altLang="en-US" sz="4400" dirty="0">
                <a:solidFill>
                  <a:srgbClr val="000000"/>
                </a:solidFill>
                <a:latin typeface="黑体" panose="02010609060101010101" pitchFamily="49" charset="-122"/>
                <a:ea typeface="黑体" panose="02010609060101010101" pitchFamily="49" charset="-122"/>
              </a:rPr>
              <a:t>示儿</a:t>
            </a:r>
            <a:endParaRPr lang="zh-CN" altLang="en-US" sz="4400" dirty="0">
              <a:solidFill>
                <a:srgbClr val="000000"/>
              </a:solidFill>
              <a:latin typeface="黑体" panose="02010609060101010101" pitchFamily="49" charset="-122"/>
              <a:ea typeface="黑体" panose="02010609060101010101" pitchFamily="49" charset="-122"/>
            </a:endParaRPr>
          </a:p>
        </p:txBody>
      </p:sp>
      <p:sp>
        <p:nvSpPr>
          <p:cNvPr id="17" name="Text Box 5"/>
          <p:cNvSpPr txBox="1">
            <a:spLocks noChangeArrowheads="1"/>
          </p:cNvSpPr>
          <p:nvPr/>
        </p:nvSpPr>
        <p:spPr bwMode="auto">
          <a:xfrm>
            <a:off x="3490367" y="2415490"/>
            <a:ext cx="1903462" cy="684803"/>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4000" b="1" dirty="0" smtClean="0">
                <a:latin typeface="楷体" panose="02010609060101010101" pitchFamily="49" charset="-122"/>
                <a:ea typeface="楷体" panose="02010609060101010101" pitchFamily="49" charset="-122"/>
              </a:rPr>
              <a:t>九州同</a:t>
            </a:r>
            <a:endParaRPr lang="zh-CN" altLang="en-US" sz="4000" b="1" dirty="0" smtClean="0">
              <a:latin typeface="楷体" panose="02010609060101010101" pitchFamily="49" charset="-122"/>
              <a:ea typeface="楷体" panose="02010609060101010101" pitchFamily="49" charset="-122"/>
            </a:endParaRPr>
          </a:p>
        </p:txBody>
      </p:sp>
      <p:sp>
        <p:nvSpPr>
          <p:cNvPr id="19" name="左大括号 18"/>
          <p:cNvSpPr/>
          <p:nvPr/>
        </p:nvSpPr>
        <p:spPr>
          <a:xfrm flipH="1">
            <a:off x="5328822" y="1795835"/>
            <a:ext cx="200470" cy="2576115"/>
          </a:xfrm>
          <a:prstGeom prst="leftBrace">
            <a:avLst/>
          </a:prstGeom>
          <a:noFill/>
          <a:ln w="38100" cap="flat" cmpd="sng" algn="ctr">
            <a:solidFill>
              <a:srgbClr val="FFBF53">
                <a:lumMod val="75000"/>
              </a:srgbClr>
            </a:solidFill>
            <a:prstDash val="solid"/>
          </a:ln>
          <a:effectLst/>
        </p:spPr>
        <p:txBody>
          <a:bodyPr lIns="68580" tIns="34290" rIns="68580" bIns="34290" rtlCol="0" anchor="ctr"/>
          <a:lstStyle/>
          <a:p>
            <a:pPr algn="ctr"/>
            <a:endParaRPr lang="zh-CN" altLang="en-US" sz="2400"/>
          </a:p>
        </p:txBody>
      </p:sp>
      <p:sp>
        <p:nvSpPr>
          <p:cNvPr id="3" name="Text Box 5"/>
          <p:cNvSpPr txBox="1">
            <a:spLocks noChangeArrowheads="1"/>
          </p:cNvSpPr>
          <p:nvPr/>
        </p:nvSpPr>
        <p:spPr bwMode="auto">
          <a:xfrm>
            <a:off x="3500874" y="3831163"/>
            <a:ext cx="1892955" cy="684803"/>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4000" b="1" dirty="0" smtClean="0">
                <a:latin typeface="楷体" panose="02010609060101010101" pitchFamily="49" charset="-122"/>
                <a:ea typeface="楷体" panose="02010609060101010101" pitchFamily="49" charset="-122"/>
              </a:rPr>
              <a:t>告乃翁</a:t>
            </a:r>
            <a:endParaRPr lang="zh-CN" altLang="en-US" sz="4000" b="1" dirty="0" smtClean="0">
              <a:latin typeface="楷体" panose="02010609060101010101" pitchFamily="49" charset="-122"/>
              <a:ea typeface="楷体" panose="02010609060101010101" pitchFamily="49" charset="-122"/>
            </a:endParaRPr>
          </a:p>
        </p:txBody>
      </p:sp>
      <p:sp>
        <p:nvSpPr>
          <p:cNvPr id="5" name="Text Box 5"/>
          <p:cNvSpPr txBox="1">
            <a:spLocks noChangeArrowheads="1"/>
          </p:cNvSpPr>
          <p:nvPr/>
        </p:nvSpPr>
        <p:spPr bwMode="auto">
          <a:xfrm>
            <a:off x="5826988" y="2511670"/>
            <a:ext cx="1481316" cy="1177245"/>
          </a:xfrm>
          <a:prstGeom prst="rect">
            <a:avLst/>
          </a:prstGeom>
          <a:noFill/>
          <a:ln w="9525">
            <a:noFill/>
            <a:miter lim="800000"/>
          </a:ln>
        </p:spPr>
        <p:txBody>
          <a:bodyPr wrap="square" lIns="68580" tIns="34290" rIns="68580" bIns="34290">
            <a:spAutoFit/>
          </a:bodyPr>
          <a:lstStyle>
            <a:defPPr>
              <a:defRPr lang="zh-CN"/>
            </a:defPPr>
            <a:lvl1pPr>
              <a:defRPr sz="3200">
                <a:latin typeface="微软雅黑" panose="020B0503020204020204" charset="-122"/>
              </a:defRPr>
            </a:lvl1pPr>
          </a:lstStyle>
          <a:p>
            <a:r>
              <a:rPr lang="zh-CN" altLang="en-US" sz="3600" b="1" dirty="0" smtClean="0">
                <a:solidFill>
                  <a:schemeClr val="tx1"/>
                </a:solidFill>
                <a:latin typeface="宋体" panose="02010600030101010101" pitchFamily="2" charset="-122"/>
                <a:ea typeface="宋体" panose="02010600030101010101" pitchFamily="2" charset="-122"/>
              </a:rPr>
              <a:t>爱国情怀</a:t>
            </a:r>
            <a:endParaRPr lang="zh-CN" altLang="en-US" sz="3600" b="1" dirty="0" smtClean="0">
              <a:solidFill>
                <a:schemeClr val="tx1"/>
              </a:solidFill>
              <a:latin typeface="宋体" panose="02010600030101010101" pitchFamily="2" charset="-122"/>
              <a:ea typeface="宋体" panose="02010600030101010101" pitchFamily="2" charset="-122"/>
            </a:endParaRPr>
          </a:p>
        </p:txBody>
      </p:sp>
      <p:pic>
        <p:nvPicPr>
          <p:cNvPr id="13" name="图片 12"/>
          <p:cNvPicPr>
            <a:picLocks noChangeAspect="1"/>
          </p:cNvPicPr>
          <p:nvPr/>
        </p:nvPicPr>
        <p:blipFill>
          <a:blip r:embed="rId1"/>
          <a:stretch>
            <a:fillRect/>
          </a:stretch>
        </p:blipFill>
        <p:spPr>
          <a:xfrm>
            <a:off x="647816" y="555526"/>
            <a:ext cx="2268000" cy="692577"/>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549468"/>
            <a:ext cx="450000" cy="559756"/>
          </a:xfrm>
          <a:prstGeom prst="rect">
            <a:avLst/>
          </a:prstGeom>
        </p:spPr>
      </p:pic>
      <p:sp>
        <p:nvSpPr>
          <p:cNvPr id="15" name="文本框 14"/>
          <p:cNvSpPr txBox="1"/>
          <p:nvPr/>
        </p:nvSpPr>
        <p:spPr>
          <a:xfrm>
            <a:off x="827584" y="508342"/>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结构梳理</a:t>
            </a:r>
            <a:endParaRPr lang="zh-CN" altLang="en-US" sz="3600" b="1" dirty="0">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left)">
                                      <p:cBhvr>
                                        <p:cTn id="7" dur="500"/>
                                        <p:tgtEl>
                                          <p:spTgt spid="2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left)">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5"/>
                                        </p:tgtEl>
                                        <p:attrNameLst>
                                          <p:attrName>style.visibility</p:attrName>
                                        </p:attrNameLst>
                                      </p:cBhvr>
                                      <p:to>
                                        <p:strVal val="visible"/>
                                      </p:to>
                                    </p:set>
                                    <p:animEffect transition="in" filter="wipe(left)">
                                      <p:cBhvr>
                                        <p:cTn id="17" dur="500"/>
                                        <p:tgtEl>
                                          <p:spTgt spid="25"/>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8"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left)">
                                      <p:cBhvr>
                                        <p:cTn id="22" dur="500"/>
                                        <p:tgtEl>
                                          <p:spTgt spid="3"/>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1" fill="hold" grpId="0" nodeType="clickEffect">
                                  <p:stCondLst>
                                    <p:cond delay="0"/>
                                  </p:stCondLst>
                                  <p:childTnLst>
                                    <p:set>
                                      <p:cBhvr>
                                        <p:cTn id="26" dur="1" fill="hold">
                                          <p:stCondLst>
                                            <p:cond delay="0"/>
                                          </p:stCondLst>
                                        </p:cTn>
                                        <p:tgtEl>
                                          <p:spTgt spid="19"/>
                                        </p:tgtEl>
                                        <p:attrNameLst>
                                          <p:attrName>style.visibility</p:attrName>
                                        </p:attrNameLst>
                                      </p:cBhvr>
                                      <p:to>
                                        <p:strVal val="visible"/>
                                      </p:to>
                                    </p:set>
                                    <p:animEffect transition="in" filter="wipe(up)">
                                      <p:cBhvr>
                                        <p:cTn id="27" dur="500"/>
                                        <p:tgtEl>
                                          <p:spTgt spid="19"/>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5"/>
                                        </p:tgtEl>
                                        <p:attrNameLst>
                                          <p:attrName>style.visibility</p:attrName>
                                        </p:attrNameLst>
                                      </p:cBhvr>
                                      <p:to>
                                        <p:strVal val="visible"/>
                                      </p:to>
                                    </p:set>
                                    <p:animEffect transition="in" filter="wipe(left)">
                                      <p:cBhvr>
                                        <p:cTn id="3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p:bldP spid="25" grpId="0" bldLvl="0"/>
      <p:bldP spid="17" grpId="0" bldLvl="0"/>
      <p:bldP spid="19" grpId="0" bldLvl="0" animBg="1"/>
      <p:bldP spid="3" grpId="0" bldLvl="0"/>
      <p:bldP spid="5" grpId="0" bldLvl="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Rectangle 3"/>
          <p:cNvSpPr>
            <a:spLocks noChangeArrowheads="1"/>
          </p:cNvSpPr>
          <p:nvPr/>
        </p:nvSpPr>
        <p:spPr bwMode="auto">
          <a:xfrm>
            <a:off x="0" y="572029"/>
            <a:ext cx="138564" cy="284693"/>
          </a:xfrm>
          <a:prstGeom prst="rect">
            <a:avLst/>
          </a:prstGeom>
          <a:noFill/>
          <a:ln w="9525">
            <a:noFill/>
            <a:miter lim="800000"/>
          </a:ln>
          <a:effectLst/>
        </p:spPr>
        <p:txBody>
          <a:bodyPr vert="horz" wrap="none" lIns="68580" tIns="34290" rIns="68580" bIns="34290" numCol="1" anchor="ctr" anchorCtr="0" compatLnSpc="1">
            <a:spAutoFit/>
          </a:bodyPr>
          <a:lstStyle/>
          <a:p>
            <a:pPr fontAlgn="base">
              <a:spcBef>
                <a:spcPct val="0"/>
              </a:spcBef>
              <a:spcAft>
                <a:spcPct val="0"/>
              </a:spcAft>
            </a:pPr>
            <a:endParaRPr lang="zh-CN" altLang="zh-CN">
              <a:latin typeface="Arial" panose="020B0604020202020204" pitchFamily="34" charset="0"/>
              <a:ea typeface="宋体" panose="02010600030101010101" pitchFamily="2" charset="-122"/>
              <a:cs typeface="宋体" panose="02010600030101010101" pitchFamily="2" charset="-122"/>
            </a:endParaRPr>
          </a:p>
        </p:txBody>
      </p:sp>
      <p:sp>
        <p:nvSpPr>
          <p:cNvPr id="24" name="TextBox 23"/>
          <p:cNvSpPr txBox="1"/>
          <p:nvPr/>
        </p:nvSpPr>
        <p:spPr>
          <a:xfrm>
            <a:off x="1944592" y="1670923"/>
            <a:ext cx="815608" cy="28007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457200" eaLnBrk="0" fontAlgn="base" hangingPunct="0">
              <a:spcBef>
                <a:spcPct val="0"/>
              </a:spcBef>
              <a:spcAft>
                <a:spcPct val="0"/>
              </a:spcAft>
              <a:defRPr sz="4400" b="1">
                <a:solidFill>
                  <a:srgbClr val="000000"/>
                </a:solidFill>
                <a:latin typeface="黑体" panose="02010609060101010101" pitchFamily="49" charset="-122"/>
                <a:ea typeface="黑体" panose="02010609060101010101" pitchFamily="49" charset="-122"/>
              </a:defRPr>
            </a:lvl1pPr>
            <a:lvl2pPr marL="742950" indent="-285750" defTabSz="457200">
              <a:defRPr>
                <a:solidFill>
                  <a:sysClr val="windowText" lastClr="000000"/>
                </a:solidFill>
                <a:latin typeface="Calibri" panose="020F0502020204030204" charset="0"/>
                <a:ea typeface="宋体" panose="02010600030101010101" pitchFamily="2" charset="-122"/>
              </a:defRPr>
            </a:lvl2pPr>
            <a:lvl3pPr marL="1143000" indent="-228600" defTabSz="457200">
              <a:defRPr>
                <a:solidFill>
                  <a:sysClr val="windowText" lastClr="000000"/>
                </a:solidFill>
                <a:latin typeface="Calibri" panose="020F0502020204030204" charset="0"/>
                <a:ea typeface="宋体" panose="02010600030101010101" pitchFamily="2" charset="-122"/>
              </a:defRPr>
            </a:lvl3pPr>
            <a:lvl4pPr marL="1600200" indent="-228600" defTabSz="457200">
              <a:defRPr>
                <a:solidFill>
                  <a:sysClr val="windowText" lastClr="000000"/>
                </a:solidFill>
                <a:latin typeface="Calibri" panose="020F0502020204030204" charset="0"/>
                <a:ea typeface="宋体" panose="02010600030101010101" pitchFamily="2" charset="-122"/>
              </a:defRPr>
            </a:lvl4pPr>
            <a:lvl5pPr marL="2057400" indent="-228600" defTabSz="457200">
              <a:defRPr>
                <a:solidFill>
                  <a:sysClr val="windowText" lastClr="000000"/>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9pPr>
          </a:lstStyle>
          <a:p>
            <a:r>
              <a:rPr lang="zh-CN" altLang="en-US" b="0" dirty="0"/>
              <a:t>题临安邸</a:t>
            </a:r>
            <a:endParaRPr lang="zh-CN" altLang="en-US" b="0" dirty="0"/>
          </a:p>
        </p:txBody>
      </p:sp>
      <p:sp>
        <p:nvSpPr>
          <p:cNvPr id="27" name="TextBox 26"/>
          <p:cNvSpPr txBox="1"/>
          <p:nvPr/>
        </p:nvSpPr>
        <p:spPr>
          <a:xfrm>
            <a:off x="3048020" y="1670923"/>
            <a:ext cx="3343632" cy="684803"/>
          </a:xfrm>
          <a:prstGeom prst="rect">
            <a:avLst/>
          </a:prstGeom>
          <a:noFill/>
        </p:spPr>
        <p:txBody>
          <a:bodyPr wrap="square" lIns="68580" tIns="34290" rIns="68580" bIns="34290" rtlCol="0">
            <a:spAutoFit/>
          </a:bodyPr>
          <a:lstStyle/>
          <a:p>
            <a:r>
              <a:rPr lang="zh-CN" altLang="en-US" sz="4000" b="1" dirty="0" smtClean="0">
                <a:latin typeface="楷体" panose="02010609060101010101" pitchFamily="49" charset="-122"/>
                <a:ea typeface="楷体" panose="02010609060101010101" pitchFamily="49" charset="-122"/>
              </a:rPr>
              <a:t>青山    楼</a:t>
            </a:r>
            <a:endParaRPr lang="zh-CN" altLang="en-US" sz="4000" b="1" dirty="0">
              <a:latin typeface="楷体" panose="02010609060101010101" pitchFamily="49" charset="-122"/>
              <a:ea typeface="楷体" panose="02010609060101010101" pitchFamily="49" charset="-122"/>
            </a:endParaRPr>
          </a:p>
        </p:txBody>
      </p:sp>
      <p:sp>
        <p:nvSpPr>
          <p:cNvPr id="31" name="TextBox 30"/>
          <p:cNvSpPr txBox="1"/>
          <p:nvPr/>
        </p:nvSpPr>
        <p:spPr>
          <a:xfrm>
            <a:off x="6320008" y="3184832"/>
            <a:ext cx="1492716"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defPPr>
              <a:defRPr lang="zh-CN"/>
            </a:defPPr>
            <a:lvl1pPr defTabSz="457200" eaLnBrk="0" fontAlgn="base" hangingPunct="0">
              <a:spcBef>
                <a:spcPct val="0"/>
              </a:spcBef>
              <a:spcAft>
                <a:spcPct val="0"/>
              </a:spcAft>
              <a:defRPr sz="4400" b="1">
                <a:solidFill>
                  <a:srgbClr val="000000"/>
                </a:solidFill>
                <a:latin typeface="黑体" panose="02010609060101010101" pitchFamily="49" charset="-122"/>
                <a:ea typeface="黑体" panose="02010609060101010101" pitchFamily="49" charset="-122"/>
              </a:defRPr>
            </a:lvl1pPr>
            <a:lvl2pPr marL="742950" indent="-285750" defTabSz="457200">
              <a:defRPr>
                <a:solidFill>
                  <a:sysClr val="windowText" lastClr="000000"/>
                </a:solidFill>
                <a:latin typeface="Calibri" panose="020F0502020204030204" charset="0"/>
                <a:ea typeface="宋体" panose="02010600030101010101" pitchFamily="2" charset="-122"/>
              </a:defRPr>
            </a:lvl2pPr>
            <a:lvl3pPr marL="1143000" indent="-228600" defTabSz="457200">
              <a:defRPr>
                <a:solidFill>
                  <a:sysClr val="windowText" lastClr="000000"/>
                </a:solidFill>
                <a:latin typeface="Calibri" panose="020F0502020204030204" charset="0"/>
                <a:ea typeface="宋体" panose="02010600030101010101" pitchFamily="2" charset="-122"/>
              </a:defRPr>
            </a:lvl3pPr>
            <a:lvl4pPr marL="1600200" indent="-228600" defTabSz="457200">
              <a:defRPr>
                <a:solidFill>
                  <a:sysClr val="windowText" lastClr="000000"/>
                </a:solidFill>
                <a:latin typeface="Calibri" panose="020F0502020204030204" charset="0"/>
                <a:ea typeface="宋体" panose="02010600030101010101" pitchFamily="2" charset="-122"/>
              </a:defRPr>
            </a:lvl4pPr>
            <a:lvl5pPr marL="2057400" indent="-228600" defTabSz="457200">
              <a:defRPr>
                <a:solidFill>
                  <a:sysClr val="windowText" lastClr="000000"/>
                </a:solidFill>
                <a:latin typeface="Calibri" panose="020F0502020204030204" charset="0"/>
                <a:ea typeface="宋体" panose="02010600030101010101" pitchFamily="2" charset="-122"/>
              </a:defRPr>
            </a:lvl5pPr>
            <a:lvl6pPr marL="25146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6pPr>
            <a:lvl7pPr marL="29718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7pPr>
            <a:lvl8pPr marL="34290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8pPr>
            <a:lvl9pPr marL="3886200" indent="-228600" defTabSz="457200" eaLnBrk="0" fontAlgn="base" hangingPunct="0">
              <a:spcBef>
                <a:spcPct val="0"/>
              </a:spcBef>
              <a:spcAft>
                <a:spcPct val="0"/>
              </a:spcAft>
              <a:defRPr>
                <a:solidFill>
                  <a:sysClr val="windowText" lastClr="000000"/>
                </a:solidFill>
                <a:latin typeface="Calibri" panose="020F0502020204030204" charset="0"/>
                <a:ea typeface="宋体" panose="02010600030101010101" pitchFamily="2" charset="-122"/>
              </a:defRPr>
            </a:lvl9pPr>
          </a:lstStyle>
          <a:p>
            <a:r>
              <a:rPr lang="zh-CN" altLang="en-US" sz="3600" smtClean="0">
                <a:latin typeface="宋体" panose="02010600030101010101" pitchFamily="2" charset="-122"/>
                <a:ea typeface="宋体" panose="02010600030101010101" pitchFamily="2" charset="-122"/>
              </a:rPr>
              <a:t>讽</a:t>
            </a:r>
            <a:r>
              <a:rPr lang="zh-CN" altLang="en-US" sz="3600" dirty="0">
                <a:latin typeface="宋体" panose="02010600030101010101" pitchFamily="2" charset="-122"/>
                <a:ea typeface="宋体" panose="02010600030101010101" pitchFamily="2" charset="-122"/>
              </a:rPr>
              <a:t>刺</a:t>
            </a:r>
            <a:endParaRPr lang="zh-CN" altLang="en-US" sz="3600" dirty="0">
              <a:latin typeface="宋体" panose="02010600030101010101" pitchFamily="2" charset="-122"/>
              <a:ea typeface="宋体" panose="02010600030101010101" pitchFamily="2" charset="-122"/>
            </a:endParaRPr>
          </a:p>
        </p:txBody>
      </p:sp>
      <p:sp>
        <p:nvSpPr>
          <p:cNvPr id="17" name="TextBox 16"/>
          <p:cNvSpPr txBox="1"/>
          <p:nvPr/>
        </p:nvSpPr>
        <p:spPr>
          <a:xfrm>
            <a:off x="3048020" y="2391003"/>
            <a:ext cx="2971006" cy="684803"/>
          </a:xfrm>
          <a:prstGeom prst="rect">
            <a:avLst/>
          </a:prstGeom>
          <a:noFill/>
        </p:spPr>
        <p:txBody>
          <a:bodyPr wrap="none" lIns="68580" tIns="34290" rIns="68580" bIns="34290" rtlCol="0">
            <a:spAutoFit/>
          </a:bodyPr>
          <a:lstStyle/>
          <a:p>
            <a:r>
              <a:rPr lang="zh-CN" altLang="en-US" sz="4000" b="1" dirty="0" smtClean="0">
                <a:latin typeface="楷体" panose="02010609060101010101" pitchFamily="49" charset="-122"/>
                <a:ea typeface="楷体" panose="02010609060101010101" pitchFamily="49" charset="-122"/>
              </a:rPr>
              <a:t>西湖   歌舞</a:t>
            </a:r>
            <a:endParaRPr lang="zh-CN" altLang="en-US" sz="4000" b="1" dirty="0">
              <a:latin typeface="楷体" panose="02010609060101010101" pitchFamily="49" charset="-122"/>
              <a:ea typeface="楷体" panose="02010609060101010101" pitchFamily="49" charset="-122"/>
            </a:endParaRPr>
          </a:p>
        </p:txBody>
      </p:sp>
      <p:sp>
        <p:nvSpPr>
          <p:cNvPr id="20" name="TextBox 19"/>
          <p:cNvSpPr txBox="1"/>
          <p:nvPr/>
        </p:nvSpPr>
        <p:spPr>
          <a:xfrm>
            <a:off x="3048020" y="3111083"/>
            <a:ext cx="2971006" cy="684803"/>
          </a:xfrm>
          <a:prstGeom prst="rect">
            <a:avLst/>
          </a:prstGeom>
          <a:noFill/>
        </p:spPr>
        <p:txBody>
          <a:bodyPr wrap="none" lIns="68580" tIns="34290" rIns="68580" bIns="34290" rtlCol="0">
            <a:spAutoFit/>
          </a:bodyPr>
          <a:lstStyle/>
          <a:p>
            <a:r>
              <a:rPr lang="zh-CN" altLang="en-US" sz="4000" b="1" dirty="0" smtClean="0">
                <a:latin typeface="楷体" panose="02010609060101010101" pitchFamily="49" charset="-122"/>
                <a:ea typeface="楷体" panose="02010609060101010101" pitchFamily="49" charset="-122"/>
              </a:rPr>
              <a:t>暖风   游人</a:t>
            </a:r>
            <a:endParaRPr lang="zh-CN" altLang="en-US" sz="4000" b="1" dirty="0">
              <a:latin typeface="楷体" panose="02010609060101010101" pitchFamily="49" charset="-122"/>
              <a:ea typeface="楷体" panose="02010609060101010101" pitchFamily="49" charset="-122"/>
            </a:endParaRPr>
          </a:p>
        </p:txBody>
      </p:sp>
      <p:sp>
        <p:nvSpPr>
          <p:cNvPr id="22" name="TextBox 21"/>
          <p:cNvSpPr txBox="1"/>
          <p:nvPr/>
        </p:nvSpPr>
        <p:spPr>
          <a:xfrm>
            <a:off x="3048020" y="3831163"/>
            <a:ext cx="3055218" cy="684803"/>
          </a:xfrm>
          <a:prstGeom prst="rect">
            <a:avLst/>
          </a:prstGeom>
          <a:noFill/>
        </p:spPr>
        <p:txBody>
          <a:bodyPr wrap="square" lIns="68580" tIns="34290" rIns="68580" bIns="34290" rtlCol="0">
            <a:spAutoFit/>
          </a:bodyPr>
          <a:lstStyle/>
          <a:p>
            <a:r>
              <a:rPr lang="zh-CN" altLang="en-US" sz="4000" b="1" dirty="0" smtClean="0">
                <a:latin typeface="楷体" panose="02010609060101010101" pitchFamily="49" charset="-122"/>
                <a:ea typeface="楷体" panose="02010609060101010101" pitchFamily="49" charset="-122"/>
              </a:rPr>
              <a:t>杭州   汴州</a:t>
            </a:r>
            <a:endParaRPr lang="zh-CN" altLang="en-US" sz="4000" b="1" dirty="0">
              <a:latin typeface="楷体" panose="02010609060101010101" pitchFamily="49" charset="-122"/>
              <a:ea typeface="楷体" panose="02010609060101010101" pitchFamily="49" charset="-122"/>
            </a:endParaRPr>
          </a:p>
        </p:txBody>
      </p:sp>
      <p:sp>
        <p:nvSpPr>
          <p:cNvPr id="34" name="左大括号 33"/>
          <p:cNvSpPr/>
          <p:nvPr/>
        </p:nvSpPr>
        <p:spPr>
          <a:xfrm>
            <a:off x="2784889" y="1825728"/>
            <a:ext cx="238043" cy="2613890"/>
          </a:xfrm>
          <a:prstGeom prst="leftBrace">
            <a:avLst/>
          </a:prstGeom>
          <a:noFill/>
          <a:ln w="38100" cap="flat" cmpd="sng" algn="ctr">
            <a:solidFill>
              <a:srgbClr val="FFBF53">
                <a:lumMod val="75000"/>
              </a:srgbClr>
            </a:solidFill>
            <a:prstDash val="solid"/>
          </a:ln>
          <a:effectLst/>
        </p:spPr>
        <p:txBody>
          <a:bodyPr lIns="68580" tIns="34290" rIns="68580" bIns="34290" rtlCol="0" anchor="ctr"/>
          <a:lstStyle/>
          <a:p>
            <a:pPr algn="ctr"/>
            <a:endParaRPr lang="zh-CN" altLang="en-US" sz="2400"/>
          </a:p>
        </p:txBody>
      </p:sp>
      <p:sp>
        <p:nvSpPr>
          <p:cNvPr id="36" name="右大括号 35"/>
          <p:cNvSpPr/>
          <p:nvPr/>
        </p:nvSpPr>
        <p:spPr>
          <a:xfrm>
            <a:off x="6031612" y="1814646"/>
            <a:ext cx="216024" cy="2635673"/>
          </a:xfrm>
          <a:prstGeom prst="rightBrace">
            <a:avLst/>
          </a:prstGeom>
          <a:noFill/>
          <a:ln w="38100" cap="flat" cmpd="sng" algn="ctr">
            <a:solidFill>
              <a:srgbClr val="FFBF53">
                <a:lumMod val="75000"/>
              </a:srgbClr>
            </a:solidFill>
            <a:prstDash val="solid"/>
          </a:ln>
          <a:effectLst/>
        </p:spPr>
        <p:txBody>
          <a:bodyPr lIns="68580" tIns="34290" rIns="68580" bIns="34290" rtlCol="0" anchor="ctr"/>
          <a:lstStyle/>
          <a:p>
            <a:pPr algn="ctr"/>
            <a:endParaRPr lang="zh-CN" altLang="en-US" sz="2400"/>
          </a:p>
        </p:txBody>
      </p:sp>
      <p:pic>
        <p:nvPicPr>
          <p:cNvPr id="13" name="图片 12"/>
          <p:cNvPicPr>
            <a:picLocks noChangeAspect="1"/>
          </p:cNvPicPr>
          <p:nvPr/>
        </p:nvPicPr>
        <p:blipFill>
          <a:blip r:embed="rId1"/>
          <a:stretch>
            <a:fillRect/>
          </a:stretch>
        </p:blipFill>
        <p:spPr>
          <a:xfrm>
            <a:off x="647816" y="555526"/>
            <a:ext cx="2268000" cy="692577"/>
          </a:xfrm>
          <a:prstGeom prst="rect">
            <a:avLst/>
          </a:prstGeom>
        </p:spPr>
      </p:pic>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549468"/>
            <a:ext cx="450000" cy="559756"/>
          </a:xfrm>
          <a:prstGeom prst="rect">
            <a:avLst/>
          </a:prstGeom>
        </p:spPr>
      </p:pic>
      <p:sp>
        <p:nvSpPr>
          <p:cNvPr id="15" name="文本框 14"/>
          <p:cNvSpPr txBox="1"/>
          <p:nvPr/>
        </p:nvSpPr>
        <p:spPr>
          <a:xfrm>
            <a:off x="827584" y="508342"/>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结构梳理</a:t>
            </a:r>
            <a:endParaRPr lang="zh-CN" altLang="en-US" sz="3600" b="1" dirty="0">
              <a:latin typeface="黑体" panose="02010609060101010101" pitchFamily="49" charset="-122"/>
              <a:ea typeface="黑体" panose="02010609060101010101" pitchFamily="49" charset="-122"/>
            </a:endParaRPr>
          </a:p>
        </p:txBody>
      </p:sp>
      <p:sp>
        <p:nvSpPr>
          <p:cNvPr id="2" name="矩形 1"/>
          <p:cNvSpPr/>
          <p:nvPr/>
        </p:nvSpPr>
        <p:spPr>
          <a:xfrm>
            <a:off x="6351903" y="2480795"/>
            <a:ext cx="1107996" cy="646331"/>
          </a:xfrm>
          <a:prstGeom prst="rect">
            <a:avLst/>
          </a:prstGeom>
        </p:spPr>
        <p:txBody>
          <a:bodyPr wrap="none">
            <a:spAutoFit/>
          </a:bodyPr>
          <a:lstStyle/>
          <a:p>
            <a:r>
              <a:rPr lang="zh-CN" altLang="en-US" sz="3600" b="1">
                <a:solidFill>
                  <a:prstClr val="black"/>
                </a:solidFill>
                <a:latin typeface="宋体" panose="02010600030101010101" pitchFamily="2" charset="-122"/>
                <a:ea typeface="宋体" panose="02010600030101010101" pitchFamily="2" charset="-122"/>
              </a:rPr>
              <a:t>爱国</a:t>
            </a:r>
            <a:endParaRPr lang="zh-CN" altLang="en-US" b="1"/>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linds(horizontal)">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blinds(horizontal)">
                                      <p:cBhvr>
                                        <p:cTn id="12" dur="500"/>
                                        <p:tgtEl>
                                          <p:spTgt spid="17"/>
                                        </p:tgtEl>
                                      </p:cBhvr>
                                    </p:animEffect>
                                  </p:childTnLst>
                                </p:cTn>
                              </p:par>
                            </p:childTnLst>
                          </p:cTn>
                        </p:par>
                      </p:childTnLst>
                    </p:cTn>
                  </p:par>
                  <p:par>
                    <p:cTn id="13" fill="hold">
                      <p:stCondLst>
                        <p:cond delay="indefinite"/>
                      </p:stCondLst>
                      <p:childTnLst>
                        <p:par>
                          <p:cTn id="14" fill="hold">
                            <p:stCondLst>
                              <p:cond delay="0"/>
                            </p:stCondLst>
                            <p:childTnLst>
                              <p:par>
                                <p:cTn id="15" presetID="3" presetClass="entr" presetSubtype="10" fill="hold" grpId="0" nodeType="clickEffect">
                                  <p:stCondLst>
                                    <p:cond delay="0"/>
                                  </p:stCondLst>
                                  <p:childTnLst>
                                    <p:set>
                                      <p:cBhvr>
                                        <p:cTn id="16" dur="1" fill="hold">
                                          <p:stCondLst>
                                            <p:cond delay="0"/>
                                          </p:stCondLst>
                                        </p:cTn>
                                        <p:tgtEl>
                                          <p:spTgt spid="20"/>
                                        </p:tgtEl>
                                        <p:attrNameLst>
                                          <p:attrName>style.visibility</p:attrName>
                                        </p:attrNameLst>
                                      </p:cBhvr>
                                      <p:to>
                                        <p:strVal val="visible"/>
                                      </p:to>
                                    </p:set>
                                    <p:animEffect transition="in" filter="blinds(horizontal)">
                                      <p:cBhvr>
                                        <p:cTn id="17" dur="500"/>
                                        <p:tgtEl>
                                          <p:spTgt spid="20"/>
                                        </p:tgtEl>
                                      </p:cBhvr>
                                    </p:animEffect>
                                  </p:childTnLst>
                                </p:cTn>
                              </p:par>
                            </p:childTnLst>
                          </p:cTn>
                        </p:par>
                      </p:childTnLst>
                    </p:cTn>
                  </p:par>
                  <p:par>
                    <p:cTn id="18" fill="hold">
                      <p:stCondLst>
                        <p:cond delay="indefinite"/>
                      </p:stCondLst>
                      <p:childTnLst>
                        <p:par>
                          <p:cTn id="19" fill="hold">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blinds(horizontal)">
                                      <p:cBhvr>
                                        <p:cTn id="22" dur="500"/>
                                        <p:tgtEl>
                                          <p:spTgt spid="22"/>
                                        </p:tgtEl>
                                      </p:cBhvr>
                                    </p:animEffect>
                                  </p:childTnLst>
                                </p:cTn>
                              </p:par>
                            </p:childTnLst>
                          </p:cTn>
                        </p:par>
                      </p:childTnLst>
                    </p:cTn>
                  </p:par>
                  <p:par>
                    <p:cTn id="23" fill="hold">
                      <p:stCondLst>
                        <p:cond delay="indefinite"/>
                      </p:stCondLst>
                      <p:childTnLst>
                        <p:par>
                          <p:cTn id="24" fill="hold">
                            <p:stCondLst>
                              <p:cond delay="0"/>
                            </p:stCondLst>
                            <p:childTnLst>
                              <p:par>
                                <p:cTn id="25" presetID="3" presetClass="entr" presetSubtype="10" fill="hold" grpId="0" nodeType="clickEffect">
                                  <p:stCondLst>
                                    <p:cond delay="0"/>
                                  </p:stCondLst>
                                  <p:childTnLst>
                                    <p:set>
                                      <p:cBhvr>
                                        <p:cTn id="26" dur="1" fill="hold">
                                          <p:stCondLst>
                                            <p:cond delay="0"/>
                                          </p:stCondLst>
                                        </p:cTn>
                                        <p:tgtEl>
                                          <p:spTgt spid="36"/>
                                        </p:tgtEl>
                                        <p:attrNameLst>
                                          <p:attrName>style.visibility</p:attrName>
                                        </p:attrNameLst>
                                      </p:cBhvr>
                                      <p:to>
                                        <p:strVal val="visible"/>
                                      </p:to>
                                    </p:set>
                                    <p:animEffect transition="in" filter="blinds(horizontal)">
                                      <p:cBhvr>
                                        <p:cTn id="27" dur="500"/>
                                        <p:tgtEl>
                                          <p:spTgt spid="36"/>
                                        </p:tgtEl>
                                      </p:cBhvr>
                                    </p:animEffect>
                                  </p:childTnLst>
                                </p:cTn>
                              </p:par>
                              <p:par>
                                <p:cTn id="28" presetID="14" presetClass="entr" presetSubtype="10" fill="hold" grpId="0" nodeType="withEffect">
                                  <p:stCondLst>
                                    <p:cond delay="0"/>
                                  </p:stCondLst>
                                  <p:childTnLst>
                                    <p:set>
                                      <p:cBhvr>
                                        <p:cTn id="29" dur="1" fill="hold">
                                          <p:stCondLst>
                                            <p:cond delay="0"/>
                                          </p:stCondLst>
                                        </p:cTn>
                                        <p:tgtEl>
                                          <p:spTgt spid="2"/>
                                        </p:tgtEl>
                                        <p:attrNameLst>
                                          <p:attrName>style.visibility</p:attrName>
                                        </p:attrNameLst>
                                      </p:cBhvr>
                                      <p:to>
                                        <p:strVal val="visible"/>
                                      </p:to>
                                    </p:set>
                                    <p:animEffect transition="in" filter="randombar(horizontal)">
                                      <p:cBhvr>
                                        <p:cTn id="30" dur="500"/>
                                        <p:tgtEl>
                                          <p:spTgt spid="2"/>
                                        </p:tgtEl>
                                      </p:cBhvr>
                                    </p:animEffect>
                                  </p:childTnLst>
                                </p:cTn>
                              </p:par>
                            </p:childTnLst>
                          </p:cTn>
                        </p:par>
                        <p:par>
                          <p:cTn id="31" fill="hold">
                            <p:stCondLst>
                              <p:cond delay="500"/>
                            </p:stCondLst>
                            <p:childTnLst>
                              <p:par>
                                <p:cTn id="32" presetID="3" presetClass="entr" presetSubtype="10" fill="hold" grpId="0" nodeType="afterEffect">
                                  <p:stCondLst>
                                    <p:cond delay="0"/>
                                  </p:stCondLst>
                                  <p:childTnLst>
                                    <p:set>
                                      <p:cBhvr>
                                        <p:cTn id="33" dur="1" fill="hold">
                                          <p:stCondLst>
                                            <p:cond delay="0"/>
                                          </p:stCondLst>
                                        </p:cTn>
                                        <p:tgtEl>
                                          <p:spTgt spid="31"/>
                                        </p:tgtEl>
                                        <p:attrNameLst>
                                          <p:attrName>style.visibility</p:attrName>
                                        </p:attrNameLst>
                                      </p:cBhvr>
                                      <p:to>
                                        <p:strVal val="visible"/>
                                      </p:to>
                                    </p:set>
                                    <p:animEffect transition="in" filter="blinds(horizontal)">
                                      <p:cBhvr>
                                        <p:cTn id="34" dur="5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31" grpId="0"/>
      <p:bldP spid="17" grpId="0"/>
      <p:bldP spid="20" grpId="0"/>
      <p:bldP spid="22" grpId="0"/>
      <p:bldP spid="36" grpId="0" bldLvl="0" animBg="1"/>
      <p:bldP spid="2"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组合 7"/>
          <p:cNvGrpSpPr/>
          <p:nvPr/>
        </p:nvGrpSpPr>
        <p:grpSpPr>
          <a:xfrm>
            <a:off x="1043608" y="2206233"/>
            <a:ext cx="1130300" cy="1157605"/>
            <a:chOff x="2437" y="2032"/>
            <a:chExt cx="1244" cy="1264"/>
          </a:xfrm>
        </p:grpSpPr>
        <p:sp>
          <p:nvSpPr>
            <p:cNvPr id="4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4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4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44" name="文本框 64"/>
          <p:cNvSpPr txBox="1"/>
          <p:nvPr/>
        </p:nvSpPr>
        <p:spPr>
          <a:xfrm>
            <a:off x="1092119" y="2158447"/>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祭</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45" name="组合 7"/>
          <p:cNvGrpSpPr/>
          <p:nvPr/>
        </p:nvGrpSpPr>
        <p:grpSpPr>
          <a:xfrm>
            <a:off x="2490138" y="2187183"/>
            <a:ext cx="1196340" cy="1176655"/>
            <a:chOff x="2437" y="2032"/>
            <a:chExt cx="1244" cy="1264"/>
          </a:xfrm>
        </p:grpSpPr>
        <p:sp>
          <p:nvSpPr>
            <p:cNvPr id="4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4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4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49" name="文本框 64"/>
          <p:cNvSpPr txBox="1"/>
          <p:nvPr/>
        </p:nvSpPr>
        <p:spPr>
          <a:xfrm>
            <a:off x="2604484" y="2158447"/>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乃</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50" name="组合 7"/>
          <p:cNvGrpSpPr/>
          <p:nvPr/>
        </p:nvGrpSpPr>
        <p:grpSpPr>
          <a:xfrm>
            <a:off x="4145583" y="2165593"/>
            <a:ext cx="1161415" cy="1198245"/>
            <a:chOff x="2437" y="2032"/>
            <a:chExt cx="1244" cy="1264"/>
          </a:xfrm>
        </p:grpSpPr>
        <p:sp>
          <p:nvSpPr>
            <p:cNvPr id="5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5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5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54" name="文本框 64"/>
          <p:cNvSpPr txBox="1"/>
          <p:nvPr/>
        </p:nvSpPr>
        <p:spPr>
          <a:xfrm>
            <a:off x="4224875" y="2158447"/>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熏</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71" name="组合 7"/>
          <p:cNvGrpSpPr/>
          <p:nvPr/>
        </p:nvGrpSpPr>
        <p:grpSpPr>
          <a:xfrm>
            <a:off x="5694654" y="2165592"/>
            <a:ext cx="1107330" cy="1196243"/>
            <a:chOff x="2437" y="2032"/>
            <a:chExt cx="1244" cy="1264"/>
          </a:xfrm>
        </p:grpSpPr>
        <p:sp>
          <p:nvSpPr>
            <p:cNvPr id="72"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3"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74"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76" name="文本框 64"/>
          <p:cNvSpPr txBox="1"/>
          <p:nvPr/>
        </p:nvSpPr>
        <p:spPr>
          <a:xfrm>
            <a:off x="5721723" y="2114657"/>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杭</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sp>
        <p:nvSpPr>
          <p:cNvPr id="30" name="TextBox 11"/>
          <p:cNvSpPr txBox="1">
            <a:spLocks noChangeArrowheads="1"/>
          </p:cNvSpPr>
          <p:nvPr/>
        </p:nvSpPr>
        <p:spPr bwMode="auto">
          <a:xfrm>
            <a:off x="1306292" y="1637373"/>
            <a:ext cx="57594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sym typeface="+mn-ea"/>
              </a:rPr>
              <a:t>jì</a:t>
            </a:r>
            <a:endPar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sym typeface="+mn-ea"/>
            </a:endParaRPr>
          </a:p>
        </p:txBody>
      </p:sp>
      <p:sp>
        <p:nvSpPr>
          <p:cNvPr id="31" name="TextBox 11"/>
          <p:cNvSpPr txBox="1">
            <a:spLocks noChangeArrowheads="1"/>
          </p:cNvSpPr>
          <p:nvPr/>
        </p:nvSpPr>
        <p:spPr bwMode="auto">
          <a:xfrm>
            <a:off x="2727737" y="1629552"/>
            <a:ext cx="1080261"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a:latin typeface="汉语拼音" panose="000B0604020202020204" pitchFamily="34" charset="0"/>
                <a:ea typeface="黑体" panose="02010609060101010101" pitchFamily="49" charset="-122"/>
                <a:cs typeface="汉语拼音" panose="000B0604020202020204" pitchFamily="34" charset="0"/>
              </a:rPr>
              <a:t>nǎi</a:t>
            </a:r>
            <a:endParaRPr lang="en-US" altLang="zh-CN" sz="28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3" name="TextBox 11"/>
          <p:cNvSpPr txBox="1">
            <a:spLocks noChangeArrowheads="1"/>
          </p:cNvSpPr>
          <p:nvPr/>
        </p:nvSpPr>
        <p:spPr bwMode="auto">
          <a:xfrm>
            <a:off x="4365408" y="1593706"/>
            <a:ext cx="1080261"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xūn</a:t>
            </a:r>
            <a:endPar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endParaRPr>
          </a:p>
        </p:txBody>
      </p:sp>
      <p:sp>
        <p:nvSpPr>
          <p:cNvPr id="4" name="TextBox 11"/>
          <p:cNvSpPr txBox="1">
            <a:spLocks noChangeArrowheads="1"/>
          </p:cNvSpPr>
          <p:nvPr/>
        </p:nvSpPr>
        <p:spPr bwMode="auto">
          <a:xfrm>
            <a:off x="5733560" y="1664687"/>
            <a:ext cx="1080261" cy="500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hán</a:t>
            </a:r>
            <a:r>
              <a:rPr lang="en-US" altLang="zh-CN" sz="2800" b="1" dirty="0" err="1">
                <a:latin typeface="汉语拼音" panose="000B0604020202020204" pitchFamily="34" charset="0"/>
                <a:ea typeface="黑体" panose="02010609060101010101" pitchFamily="49" charset="-122"/>
                <a:cs typeface="汉语拼音" panose="000B0604020202020204" pitchFamily="34" charset="0"/>
              </a:rPr>
              <a:t>ɡ</a:t>
            </a:r>
            <a:endParaRPr lang="en-US" altLang="zh-CN" sz="2800" b="1" dirty="0" smtClean="0">
              <a:latin typeface="汉语拼音" panose="000B0604020202020204" pitchFamily="34" charset="0"/>
              <a:ea typeface="黑体" panose="02010609060101010101" pitchFamily="49" charset="-122"/>
              <a:cs typeface="汉语拼音" panose="000B0604020202020204" pitchFamily="34" charset="0"/>
            </a:endParaRPr>
          </a:p>
        </p:txBody>
      </p:sp>
      <p:pic>
        <p:nvPicPr>
          <p:cNvPr id="2" name="图片 1">
            <a:hlinkClick r:id="rId1"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328309" y="3435846"/>
            <a:ext cx="572977" cy="572977"/>
          </a:xfrm>
          <a:prstGeom prst="rect">
            <a:avLst/>
          </a:prstGeom>
        </p:spPr>
      </p:pic>
      <p:pic>
        <p:nvPicPr>
          <p:cNvPr id="34" name="图片 33">
            <a:hlinkClick r:id="rId3"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02781" y="3435846"/>
            <a:ext cx="572977" cy="572977"/>
          </a:xfrm>
          <a:prstGeom prst="rect">
            <a:avLst/>
          </a:prstGeom>
        </p:spPr>
      </p:pic>
      <p:pic>
        <p:nvPicPr>
          <p:cNvPr id="36" name="图片 35">
            <a:hlinkClick r:id="rId4"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442588" y="3462480"/>
            <a:ext cx="572977" cy="572977"/>
          </a:xfrm>
          <a:prstGeom prst="rect">
            <a:avLst/>
          </a:prstGeom>
        </p:spPr>
      </p:pic>
      <p:pic>
        <p:nvPicPr>
          <p:cNvPr id="55" name="图片 54">
            <a:hlinkClick r:id="rId5"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962275" y="3462479"/>
            <a:ext cx="572977" cy="572977"/>
          </a:xfrm>
          <a:prstGeom prst="rect">
            <a:avLst/>
          </a:prstGeom>
        </p:spPr>
      </p:pic>
      <p:sp>
        <p:nvSpPr>
          <p:cNvPr id="3" name="TextBox 2"/>
          <p:cNvSpPr txBox="1"/>
          <p:nvPr/>
        </p:nvSpPr>
        <p:spPr>
          <a:xfrm>
            <a:off x="7092280" y="2225613"/>
            <a:ext cx="1800200" cy="954107"/>
          </a:xfrm>
          <a:prstGeom prst="rect">
            <a:avLst/>
          </a:prstGeom>
          <a:noFill/>
        </p:spPr>
        <p:txBody>
          <a:bodyPr wrap="square" rtlCol="0">
            <a:spAutoFit/>
          </a:bodyPr>
          <a:lstStyle/>
          <a:p>
            <a:r>
              <a:rPr lang="zh-CN" altLang="en-US" sz="2800" b="1" dirty="0" smtClean="0">
                <a:latin typeface="宋体" panose="02010600030101010101" pitchFamily="2" charset="-122"/>
                <a:ea typeface="宋体" panose="02010600030101010101" pitchFamily="2" charset="-122"/>
              </a:rPr>
              <a:t>左右结构左窄右宽</a:t>
            </a:r>
            <a:endParaRPr lang="zh-CN" altLang="en-US" sz="2800" b="1" dirty="0">
              <a:latin typeface="宋体" panose="02010600030101010101" pitchFamily="2" charset="-122"/>
              <a:ea typeface="宋体" panose="02010600030101010101" pitchFamily="2" charset="-122"/>
            </a:endParaRPr>
          </a:p>
        </p:txBody>
      </p:sp>
      <p:sp>
        <p:nvSpPr>
          <p:cNvPr id="56" name="文本框 15"/>
          <p:cNvSpPr txBox="1"/>
          <p:nvPr/>
        </p:nvSpPr>
        <p:spPr>
          <a:xfrm>
            <a:off x="886587" y="413251"/>
            <a:ext cx="1584176" cy="646331"/>
          </a:xfrm>
          <a:prstGeom prst="rect">
            <a:avLst/>
          </a:prstGeom>
          <a:noFill/>
        </p:spPr>
        <p:txBody>
          <a:bodyPr wrap="square" rtlCol="0">
            <a:spAutoFit/>
          </a:bodyPr>
          <a:lstStyle/>
          <a:p>
            <a:r>
              <a:rPr kumimoji="1" lang="zh-CN" altLang="en-US" sz="3600" b="1" dirty="0">
                <a:solidFill>
                  <a:prstClr val="black"/>
                </a:solidFill>
                <a:latin typeface="宋体" panose="02010600030101010101" pitchFamily="2" charset="-122"/>
                <a:ea typeface="宋体" panose="02010600030101010101" pitchFamily="2" charset="-122"/>
              </a:rPr>
              <a:t>学写字</a:t>
            </a:r>
            <a:endParaRPr kumimoji="1" lang="zh-CN" altLang="en-US" sz="3600" b="1" dirty="0">
              <a:solidFill>
                <a:prstClr val="black"/>
              </a:solidFill>
              <a:latin typeface="宋体" panose="02010600030101010101" pitchFamily="2" charset="-122"/>
              <a:ea typeface="宋体" panose="02010600030101010101" pitchFamily="2" charset="-122"/>
            </a:endParaRPr>
          </a:p>
        </p:txBody>
      </p:sp>
      <p:pic>
        <p:nvPicPr>
          <p:cNvPr id="57" name="图片 56"/>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9347" y="383815"/>
            <a:ext cx="864096" cy="8197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dissolve">
                                      <p:cBhvr>
                                        <p:cTn id="7" dur="500"/>
                                        <p:tgtEl>
                                          <p:spTgt spid="30"/>
                                        </p:tgtEl>
                                      </p:cBhvr>
                                    </p:animEffect>
                                  </p:childTnLst>
                                </p:cTn>
                              </p:par>
                              <p:par>
                                <p:cTn id="8" presetID="9" presetClass="entr" presetSubtype="0" fill="hold" grpId="0" nodeType="withEffect">
                                  <p:stCondLst>
                                    <p:cond delay="0"/>
                                  </p:stCondLst>
                                  <p:childTnLst>
                                    <p:set>
                                      <p:cBhvr>
                                        <p:cTn id="9" dur="1" fill="hold">
                                          <p:stCondLst>
                                            <p:cond delay="0"/>
                                          </p:stCondLst>
                                        </p:cTn>
                                        <p:tgtEl>
                                          <p:spTgt spid="31"/>
                                        </p:tgtEl>
                                        <p:attrNameLst>
                                          <p:attrName>style.visibility</p:attrName>
                                        </p:attrNameLst>
                                      </p:cBhvr>
                                      <p:to>
                                        <p:strVal val="visible"/>
                                      </p:to>
                                    </p:set>
                                    <p:animEffect transition="in" filter="dissolve">
                                      <p:cBhvr>
                                        <p:cTn id="10" dur="500"/>
                                        <p:tgtEl>
                                          <p:spTgt spid="31"/>
                                        </p:tgtEl>
                                      </p:cBhvr>
                                    </p:animEffect>
                                  </p:childTnLst>
                                </p:cTn>
                              </p:par>
                              <p:par>
                                <p:cTn id="11" presetID="9" presetClass="entr" presetSubtype="0" fill="hold" grpId="0" nodeType="withEffect">
                                  <p:stCondLst>
                                    <p:cond delay="0"/>
                                  </p:stCondLst>
                                  <p:childTnLst>
                                    <p:set>
                                      <p:cBhvr>
                                        <p:cTn id="12" dur="1" fill="hold">
                                          <p:stCondLst>
                                            <p:cond delay="0"/>
                                          </p:stCondLst>
                                        </p:cTn>
                                        <p:tgtEl>
                                          <p:spTgt spid="33"/>
                                        </p:tgtEl>
                                        <p:attrNameLst>
                                          <p:attrName>style.visibility</p:attrName>
                                        </p:attrNameLst>
                                      </p:cBhvr>
                                      <p:to>
                                        <p:strVal val="visible"/>
                                      </p:to>
                                    </p:set>
                                    <p:animEffect transition="in" filter="dissolve">
                                      <p:cBhvr>
                                        <p:cTn id="13" dur="500"/>
                                        <p:tgtEl>
                                          <p:spTgt spid="33"/>
                                        </p:tgtEl>
                                      </p:cBhvr>
                                    </p:animEffect>
                                  </p:childTnLst>
                                </p:cTn>
                              </p:par>
                              <p:par>
                                <p:cTn id="14" presetID="9" presetClass="entr" presetSubtype="0"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dissolve">
                                      <p:cBhvr>
                                        <p:cTn id="16" dur="500"/>
                                        <p:tgtEl>
                                          <p:spTgt spid="4"/>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mph" presetSubtype="0" fill="hold" grpId="0" nodeType="clickEffect">
                                  <p:stCondLst>
                                    <p:cond delay="0"/>
                                  </p:stCondLst>
                                  <p:childTnLst>
                                    <p:animClr clrSpc="hsl" dir="cw">
                                      <p:cBhvr override="childStyle">
                                        <p:cTn id="20" dur="500" fill="hold"/>
                                        <p:tgtEl>
                                          <p:spTgt spid="76"/>
                                        </p:tgtEl>
                                        <p:attrNameLst>
                                          <p:attrName>style.color</p:attrName>
                                        </p:attrNameLst>
                                      </p:cBhvr>
                                      <p:by>
                                        <p:hsl h="0" s="-12549" l="-25098"/>
                                      </p:by>
                                    </p:animClr>
                                    <p:animClr clrSpc="hsl" dir="cw">
                                      <p:cBhvr>
                                        <p:cTn id="21" dur="500" fill="hold"/>
                                        <p:tgtEl>
                                          <p:spTgt spid="76"/>
                                        </p:tgtEl>
                                        <p:attrNameLst>
                                          <p:attrName>fillcolor</p:attrName>
                                        </p:attrNameLst>
                                      </p:cBhvr>
                                      <p:by>
                                        <p:hsl h="0" s="-12549" l="-25098"/>
                                      </p:by>
                                    </p:animClr>
                                    <p:animClr clrSpc="hsl" dir="cw">
                                      <p:cBhvr>
                                        <p:cTn id="22" dur="500" fill="hold"/>
                                        <p:tgtEl>
                                          <p:spTgt spid="76"/>
                                        </p:tgtEl>
                                        <p:attrNameLst>
                                          <p:attrName>stroke.color</p:attrName>
                                        </p:attrNameLst>
                                      </p:cBhvr>
                                      <p:by>
                                        <p:hsl h="0" s="-12549" l="-25098"/>
                                      </p:by>
                                    </p:animClr>
                                    <p:set>
                                      <p:cBhvr>
                                        <p:cTn id="23" dur="500" fill="hold"/>
                                        <p:tgtEl>
                                          <p:spTgt spid="76"/>
                                        </p:tgtEl>
                                        <p:attrNameLst>
                                          <p:attrName>fill.type</p:attrName>
                                        </p:attrNameLst>
                                      </p:cBhvr>
                                      <p:to>
                                        <p:strVal val="solid"/>
                                      </p:to>
                                    </p:set>
                                  </p:childTnLst>
                                </p:cTn>
                              </p:par>
                            </p:childTnLst>
                          </p:cTn>
                        </p:par>
                        <p:par>
                          <p:cTn id="24" fill="hold">
                            <p:stCondLst>
                              <p:cond delay="500"/>
                            </p:stCondLst>
                            <p:childTnLst>
                              <p:par>
                                <p:cTn id="25" presetID="10" presetClass="entr" presetSubtype="0" fill="hold" grpId="0"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30" grpId="0"/>
      <p:bldP spid="31" grpId="0"/>
      <p:bldP spid="33" grpId="0"/>
      <p:bldP spid="4" grpId="0"/>
      <p:bldP spid="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654149" y="385680"/>
            <a:ext cx="4464496" cy="577081"/>
            <a:chOff x="2843808" y="411510"/>
            <a:chExt cx="4464496" cy="577081"/>
          </a:xfrm>
        </p:grpSpPr>
        <p:sp>
          <p:nvSpPr>
            <p:cNvPr id="3" name="TextBox 11"/>
            <p:cNvSpPr txBox="1">
              <a:spLocks noChangeArrowheads="1"/>
            </p:cNvSpPr>
            <p:nvPr/>
          </p:nvSpPr>
          <p:spPr bwMode="auto">
            <a:xfrm>
              <a:off x="3333253" y="411510"/>
              <a:ext cx="397505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重难点字书写指导</a:t>
              </a:r>
              <a:endParaRPr lang="zh-CN" altLang="en-US" sz="3300" b="1" dirty="0">
                <a:latin typeface="楷体" panose="02010609060101010101" pitchFamily="49" charset="-122"/>
                <a:ea typeface="楷体" panose="02010609060101010101" pitchFamily="49" charset="-122"/>
              </a:endParaRPr>
            </a:p>
          </p:txBody>
        </p:sp>
        <p:grpSp>
          <p:nvGrpSpPr>
            <p:cNvPr id="4" name="组合 3"/>
            <p:cNvGrpSpPr/>
            <p:nvPr/>
          </p:nvGrpSpPr>
          <p:grpSpPr>
            <a:xfrm>
              <a:off x="2843808" y="484535"/>
              <a:ext cx="456833" cy="456366"/>
              <a:chOff x="631825" y="5181600"/>
              <a:chExt cx="1554163" cy="1552575"/>
            </a:xfrm>
          </p:grpSpPr>
          <p:sp>
            <p:nvSpPr>
              <p:cNvPr id="5"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6"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7"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8"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9"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0"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11"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2"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3"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4"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5"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6"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7"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8"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19"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0"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1"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2"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3"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4"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5"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6"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7"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8"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29"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0"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1"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2"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3"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4"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5"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6"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graphicFrame>
        <p:nvGraphicFramePr>
          <p:cNvPr id="37" name="Group 12"/>
          <p:cNvGraphicFramePr>
            <a:graphicFrameLocks noGrp="1"/>
          </p:cNvGraphicFramePr>
          <p:nvPr/>
        </p:nvGraphicFramePr>
        <p:xfrm>
          <a:off x="1605435" y="2211710"/>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38" name="文本框 64"/>
          <p:cNvSpPr txBox="1"/>
          <p:nvPr/>
        </p:nvSpPr>
        <p:spPr>
          <a:xfrm>
            <a:off x="1619672" y="2067694"/>
            <a:ext cx="747726" cy="1669688"/>
          </a:xfrm>
          <a:prstGeom prst="rect">
            <a:avLst/>
          </a:prstGeom>
          <a:noFill/>
          <a:ln w="9525">
            <a:noFill/>
          </a:ln>
        </p:spPr>
        <p:txBody>
          <a:bodyPr wrap="square" lIns="68580" tIns="34290" rIns="68580" bIns="34290">
            <a:spAutoFit/>
          </a:bodyPr>
          <a:lstStyle/>
          <a:p>
            <a:pPr eaLnBrk="1" hangingPunct="1"/>
            <a:r>
              <a:rPr lang="zh-CN" altLang="en-US" sz="10400" b="1" dirty="0">
                <a:latin typeface="楷体" panose="02010609060101010101" pitchFamily="49" charset="-122"/>
                <a:ea typeface="楷体" panose="02010609060101010101" pitchFamily="49" charset="-122"/>
              </a:rPr>
              <a:t>熏</a:t>
            </a:r>
            <a:endParaRPr lang="zh-CN" altLang="en-US" sz="10400" b="1" dirty="0" smtClean="0">
              <a:latin typeface="楷体" panose="02010609060101010101" pitchFamily="49" charset="-122"/>
              <a:ea typeface="楷体" panose="02010609060101010101" pitchFamily="49" charset="-122"/>
            </a:endParaRPr>
          </a:p>
        </p:txBody>
      </p:sp>
      <p:sp>
        <p:nvSpPr>
          <p:cNvPr id="39" name="线形标注 2 38"/>
          <p:cNvSpPr/>
          <p:nvPr/>
        </p:nvSpPr>
        <p:spPr>
          <a:xfrm>
            <a:off x="4005461" y="1851670"/>
            <a:ext cx="2664296" cy="432048"/>
          </a:xfrm>
          <a:prstGeom prst="borderCallout2">
            <a:avLst>
              <a:gd name="adj1" fmla="val 18750"/>
              <a:gd name="adj2" fmla="val -8333"/>
              <a:gd name="adj3" fmla="val 18750"/>
              <a:gd name="adj4" fmla="val -16667"/>
              <a:gd name="adj5" fmla="val 126043"/>
              <a:gd name="adj6" fmla="val -43385"/>
            </a:avLst>
          </a:prstGeom>
          <a:grpFill/>
          <a:ln w="1905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latin typeface="宋体" panose="02010600030101010101" pitchFamily="2" charset="-122"/>
                <a:ea typeface="宋体" panose="02010600030101010101" pitchFamily="2" charset="-122"/>
              </a:rPr>
              <a:t>不要写成“重”</a:t>
            </a:r>
            <a:endParaRPr lang="zh-CN" altLang="en-US" sz="2800" b="1" dirty="0">
              <a:solidFill>
                <a:schemeClr val="tx1"/>
              </a:solidFill>
              <a:latin typeface="宋体" panose="02010600030101010101" pitchFamily="2" charset="-122"/>
              <a:ea typeface="宋体" panose="02010600030101010101" pitchFamily="2" charset="-122"/>
            </a:endParaRPr>
          </a:p>
        </p:txBody>
      </p:sp>
      <p:sp>
        <p:nvSpPr>
          <p:cNvPr id="41" name="Freeform 139"/>
          <p:cNvSpPr/>
          <p:nvPr/>
        </p:nvSpPr>
        <p:spPr bwMode="auto">
          <a:xfrm>
            <a:off x="2095140" y="2363881"/>
            <a:ext cx="476519" cy="221901"/>
          </a:xfrm>
          <a:custGeom>
            <a:avLst/>
            <a:gdLst>
              <a:gd name="T0" fmla="*/ 341 w 341"/>
              <a:gd name="T1" fmla="*/ 57 h 141"/>
              <a:gd name="T2" fmla="*/ 337 w 341"/>
              <a:gd name="T3" fmla="*/ 61 h 141"/>
              <a:gd name="T4" fmla="*/ 331 w 341"/>
              <a:gd name="T5" fmla="*/ 67 h 141"/>
              <a:gd name="T6" fmla="*/ 323 w 341"/>
              <a:gd name="T7" fmla="*/ 71 h 141"/>
              <a:gd name="T8" fmla="*/ 312 w 341"/>
              <a:gd name="T9" fmla="*/ 76 h 141"/>
              <a:gd name="T10" fmla="*/ 297 w 341"/>
              <a:gd name="T11" fmla="*/ 82 h 141"/>
              <a:gd name="T12" fmla="*/ 279 w 341"/>
              <a:gd name="T13" fmla="*/ 88 h 141"/>
              <a:gd name="T14" fmla="*/ 260 w 341"/>
              <a:gd name="T15" fmla="*/ 94 h 141"/>
              <a:gd name="T16" fmla="*/ 224 w 341"/>
              <a:gd name="T17" fmla="*/ 103 h 141"/>
              <a:gd name="T18" fmla="*/ 180 w 341"/>
              <a:gd name="T19" fmla="*/ 115 h 141"/>
              <a:gd name="T20" fmla="*/ 136 w 341"/>
              <a:gd name="T21" fmla="*/ 122 h 141"/>
              <a:gd name="T22" fmla="*/ 96 w 341"/>
              <a:gd name="T23" fmla="*/ 130 h 141"/>
              <a:gd name="T24" fmla="*/ 67 w 341"/>
              <a:gd name="T25" fmla="*/ 136 h 141"/>
              <a:gd name="T26" fmla="*/ 50 w 341"/>
              <a:gd name="T27" fmla="*/ 137 h 141"/>
              <a:gd name="T28" fmla="*/ 36 w 341"/>
              <a:gd name="T29" fmla="*/ 139 h 141"/>
              <a:gd name="T30" fmla="*/ 25 w 341"/>
              <a:gd name="T31" fmla="*/ 139 h 141"/>
              <a:gd name="T32" fmla="*/ 15 w 341"/>
              <a:gd name="T33" fmla="*/ 139 h 141"/>
              <a:gd name="T34" fmla="*/ 8 w 341"/>
              <a:gd name="T35" fmla="*/ 139 h 141"/>
              <a:gd name="T36" fmla="*/ 2 w 341"/>
              <a:gd name="T37" fmla="*/ 137 h 141"/>
              <a:gd name="T38" fmla="*/ 0 w 341"/>
              <a:gd name="T39" fmla="*/ 136 h 141"/>
              <a:gd name="T40" fmla="*/ 0 w 341"/>
              <a:gd name="T41" fmla="*/ 134 h 141"/>
              <a:gd name="T42" fmla="*/ 0 w 341"/>
              <a:gd name="T43" fmla="*/ 132 h 141"/>
              <a:gd name="T44" fmla="*/ 4 w 341"/>
              <a:gd name="T45" fmla="*/ 128 h 141"/>
              <a:gd name="T46" fmla="*/ 11 w 341"/>
              <a:gd name="T47" fmla="*/ 124 h 141"/>
              <a:gd name="T48" fmla="*/ 21 w 341"/>
              <a:gd name="T49" fmla="*/ 120 h 141"/>
              <a:gd name="T50" fmla="*/ 32 w 341"/>
              <a:gd name="T51" fmla="*/ 115 h 141"/>
              <a:gd name="T52" fmla="*/ 48 w 341"/>
              <a:gd name="T53" fmla="*/ 109 h 141"/>
              <a:gd name="T54" fmla="*/ 65 w 341"/>
              <a:gd name="T55" fmla="*/ 103 h 141"/>
              <a:gd name="T56" fmla="*/ 96 w 341"/>
              <a:gd name="T57" fmla="*/ 95 h 141"/>
              <a:gd name="T58" fmla="*/ 132 w 341"/>
              <a:gd name="T59" fmla="*/ 86 h 141"/>
              <a:gd name="T60" fmla="*/ 163 w 341"/>
              <a:gd name="T61" fmla="*/ 72 h 141"/>
              <a:gd name="T62" fmla="*/ 189 w 341"/>
              <a:gd name="T63" fmla="*/ 61 h 141"/>
              <a:gd name="T64" fmla="*/ 212 w 341"/>
              <a:gd name="T65" fmla="*/ 50 h 141"/>
              <a:gd name="T66" fmla="*/ 230 w 341"/>
              <a:gd name="T67" fmla="*/ 38 h 141"/>
              <a:gd name="T68" fmla="*/ 241 w 341"/>
              <a:gd name="T69" fmla="*/ 27 h 141"/>
              <a:gd name="T70" fmla="*/ 247 w 341"/>
              <a:gd name="T71" fmla="*/ 17 h 141"/>
              <a:gd name="T72" fmla="*/ 247 w 341"/>
              <a:gd name="T73" fmla="*/ 9 h 141"/>
              <a:gd name="T74" fmla="*/ 247 w 341"/>
              <a:gd name="T75" fmla="*/ 6 h 141"/>
              <a:gd name="T76" fmla="*/ 249 w 341"/>
              <a:gd name="T77" fmla="*/ 2 h 141"/>
              <a:gd name="T78" fmla="*/ 253 w 341"/>
              <a:gd name="T79" fmla="*/ 0 h 141"/>
              <a:gd name="T80" fmla="*/ 260 w 341"/>
              <a:gd name="T81" fmla="*/ 0 h 141"/>
              <a:gd name="T82" fmla="*/ 270 w 341"/>
              <a:gd name="T83" fmla="*/ 2 h 141"/>
              <a:gd name="T84" fmla="*/ 281 w 341"/>
              <a:gd name="T85" fmla="*/ 6 h 141"/>
              <a:gd name="T86" fmla="*/ 298 w 341"/>
              <a:gd name="T87" fmla="*/ 13 h 141"/>
              <a:gd name="T88" fmla="*/ 314 w 341"/>
              <a:gd name="T89" fmla="*/ 23 h 141"/>
              <a:gd name="T90" fmla="*/ 327 w 341"/>
              <a:gd name="T91" fmla="*/ 32 h 141"/>
              <a:gd name="T92" fmla="*/ 335 w 341"/>
              <a:gd name="T93" fmla="*/ 40 h 141"/>
              <a:gd name="T94" fmla="*/ 341 w 341"/>
              <a:gd name="T95" fmla="*/ 50 h 141"/>
              <a:gd name="T96" fmla="*/ 341 w 341"/>
              <a:gd name="T97" fmla="*/ 55 h 1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41" h="141">
                <a:moveTo>
                  <a:pt x="341" y="55"/>
                </a:moveTo>
                <a:lnTo>
                  <a:pt x="341" y="57"/>
                </a:lnTo>
                <a:lnTo>
                  <a:pt x="339" y="59"/>
                </a:lnTo>
                <a:lnTo>
                  <a:pt x="337" y="61"/>
                </a:lnTo>
                <a:lnTo>
                  <a:pt x="335" y="65"/>
                </a:lnTo>
                <a:lnTo>
                  <a:pt x="331" y="67"/>
                </a:lnTo>
                <a:lnTo>
                  <a:pt x="327" y="69"/>
                </a:lnTo>
                <a:lnTo>
                  <a:pt x="323" y="71"/>
                </a:lnTo>
                <a:lnTo>
                  <a:pt x="318" y="74"/>
                </a:lnTo>
                <a:lnTo>
                  <a:pt x="312" y="76"/>
                </a:lnTo>
                <a:lnTo>
                  <a:pt x="304" y="78"/>
                </a:lnTo>
                <a:lnTo>
                  <a:pt x="297" y="82"/>
                </a:lnTo>
                <a:lnTo>
                  <a:pt x="289" y="84"/>
                </a:lnTo>
                <a:lnTo>
                  <a:pt x="279" y="88"/>
                </a:lnTo>
                <a:lnTo>
                  <a:pt x="270" y="90"/>
                </a:lnTo>
                <a:lnTo>
                  <a:pt x="260" y="94"/>
                </a:lnTo>
                <a:lnTo>
                  <a:pt x="249" y="97"/>
                </a:lnTo>
                <a:lnTo>
                  <a:pt x="224" y="103"/>
                </a:lnTo>
                <a:lnTo>
                  <a:pt x="201" y="109"/>
                </a:lnTo>
                <a:lnTo>
                  <a:pt x="180" y="115"/>
                </a:lnTo>
                <a:lnTo>
                  <a:pt x="157" y="118"/>
                </a:lnTo>
                <a:lnTo>
                  <a:pt x="136" y="122"/>
                </a:lnTo>
                <a:lnTo>
                  <a:pt x="115" y="128"/>
                </a:lnTo>
                <a:lnTo>
                  <a:pt x="96" y="130"/>
                </a:lnTo>
                <a:lnTo>
                  <a:pt x="77" y="134"/>
                </a:lnTo>
                <a:lnTo>
                  <a:pt x="67" y="136"/>
                </a:lnTo>
                <a:lnTo>
                  <a:pt x="57" y="137"/>
                </a:lnTo>
                <a:lnTo>
                  <a:pt x="50" y="137"/>
                </a:lnTo>
                <a:lnTo>
                  <a:pt x="42" y="139"/>
                </a:lnTo>
                <a:lnTo>
                  <a:pt x="36" y="139"/>
                </a:lnTo>
                <a:lnTo>
                  <a:pt x="29" y="139"/>
                </a:lnTo>
                <a:lnTo>
                  <a:pt x="25" y="139"/>
                </a:lnTo>
                <a:lnTo>
                  <a:pt x="19" y="141"/>
                </a:lnTo>
                <a:lnTo>
                  <a:pt x="15" y="139"/>
                </a:lnTo>
                <a:lnTo>
                  <a:pt x="11" y="139"/>
                </a:lnTo>
                <a:lnTo>
                  <a:pt x="8" y="139"/>
                </a:lnTo>
                <a:lnTo>
                  <a:pt x="4" y="139"/>
                </a:lnTo>
                <a:lnTo>
                  <a:pt x="2" y="137"/>
                </a:lnTo>
                <a:lnTo>
                  <a:pt x="2" y="137"/>
                </a:lnTo>
                <a:lnTo>
                  <a:pt x="0" y="136"/>
                </a:lnTo>
                <a:lnTo>
                  <a:pt x="0" y="134"/>
                </a:lnTo>
                <a:lnTo>
                  <a:pt x="0" y="134"/>
                </a:lnTo>
                <a:lnTo>
                  <a:pt x="0" y="132"/>
                </a:lnTo>
                <a:lnTo>
                  <a:pt x="0" y="132"/>
                </a:lnTo>
                <a:lnTo>
                  <a:pt x="2" y="130"/>
                </a:lnTo>
                <a:lnTo>
                  <a:pt x="4" y="128"/>
                </a:lnTo>
                <a:lnTo>
                  <a:pt x="8" y="126"/>
                </a:lnTo>
                <a:lnTo>
                  <a:pt x="11" y="124"/>
                </a:lnTo>
                <a:lnTo>
                  <a:pt x="15" y="122"/>
                </a:lnTo>
                <a:lnTo>
                  <a:pt x="21" y="120"/>
                </a:lnTo>
                <a:lnTo>
                  <a:pt x="27" y="118"/>
                </a:lnTo>
                <a:lnTo>
                  <a:pt x="32" y="115"/>
                </a:lnTo>
                <a:lnTo>
                  <a:pt x="40" y="113"/>
                </a:lnTo>
                <a:lnTo>
                  <a:pt x="48" y="109"/>
                </a:lnTo>
                <a:lnTo>
                  <a:pt x="57" y="107"/>
                </a:lnTo>
                <a:lnTo>
                  <a:pt x="65" y="103"/>
                </a:lnTo>
                <a:lnTo>
                  <a:pt x="77" y="101"/>
                </a:lnTo>
                <a:lnTo>
                  <a:pt x="96" y="95"/>
                </a:lnTo>
                <a:lnTo>
                  <a:pt x="115" y="90"/>
                </a:lnTo>
                <a:lnTo>
                  <a:pt x="132" y="86"/>
                </a:lnTo>
                <a:lnTo>
                  <a:pt x="149" y="80"/>
                </a:lnTo>
                <a:lnTo>
                  <a:pt x="163" y="72"/>
                </a:lnTo>
                <a:lnTo>
                  <a:pt x="178" y="67"/>
                </a:lnTo>
                <a:lnTo>
                  <a:pt x="189" y="61"/>
                </a:lnTo>
                <a:lnTo>
                  <a:pt x="201" y="55"/>
                </a:lnTo>
                <a:lnTo>
                  <a:pt x="212" y="50"/>
                </a:lnTo>
                <a:lnTo>
                  <a:pt x="222" y="44"/>
                </a:lnTo>
                <a:lnTo>
                  <a:pt x="230" y="38"/>
                </a:lnTo>
                <a:lnTo>
                  <a:pt x="235" y="32"/>
                </a:lnTo>
                <a:lnTo>
                  <a:pt x="241" y="27"/>
                </a:lnTo>
                <a:lnTo>
                  <a:pt x="245" y="23"/>
                </a:lnTo>
                <a:lnTo>
                  <a:pt x="247" y="17"/>
                </a:lnTo>
                <a:lnTo>
                  <a:pt x="249" y="13"/>
                </a:lnTo>
                <a:lnTo>
                  <a:pt x="247" y="9"/>
                </a:lnTo>
                <a:lnTo>
                  <a:pt x="247" y="7"/>
                </a:lnTo>
                <a:lnTo>
                  <a:pt x="247" y="6"/>
                </a:lnTo>
                <a:lnTo>
                  <a:pt x="247" y="4"/>
                </a:lnTo>
                <a:lnTo>
                  <a:pt x="249" y="2"/>
                </a:lnTo>
                <a:lnTo>
                  <a:pt x="251" y="2"/>
                </a:lnTo>
                <a:lnTo>
                  <a:pt x="253" y="0"/>
                </a:lnTo>
                <a:lnTo>
                  <a:pt x="256" y="0"/>
                </a:lnTo>
                <a:lnTo>
                  <a:pt x="260" y="0"/>
                </a:lnTo>
                <a:lnTo>
                  <a:pt x="264" y="2"/>
                </a:lnTo>
                <a:lnTo>
                  <a:pt x="270" y="2"/>
                </a:lnTo>
                <a:lnTo>
                  <a:pt x="276" y="4"/>
                </a:lnTo>
                <a:lnTo>
                  <a:pt x="281" y="6"/>
                </a:lnTo>
                <a:lnTo>
                  <a:pt x="289" y="9"/>
                </a:lnTo>
                <a:lnTo>
                  <a:pt x="298" y="13"/>
                </a:lnTo>
                <a:lnTo>
                  <a:pt x="306" y="17"/>
                </a:lnTo>
                <a:lnTo>
                  <a:pt x="314" y="23"/>
                </a:lnTo>
                <a:lnTo>
                  <a:pt x="321" y="27"/>
                </a:lnTo>
                <a:lnTo>
                  <a:pt x="327" y="32"/>
                </a:lnTo>
                <a:lnTo>
                  <a:pt x="331" y="36"/>
                </a:lnTo>
                <a:lnTo>
                  <a:pt x="335" y="40"/>
                </a:lnTo>
                <a:lnTo>
                  <a:pt x="339" y="46"/>
                </a:lnTo>
                <a:lnTo>
                  <a:pt x="341" y="50"/>
                </a:lnTo>
                <a:lnTo>
                  <a:pt x="341" y="55"/>
                </a:lnTo>
                <a:lnTo>
                  <a:pt x="341" y="55"/>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42" name="Freeform 141"/>
          <p:cNvSpPr/>
          <p:nvPr/>
        </p:nvSpPr>
        <p:spPr bwMode="auto">
          <a:xfrm>
            <a:off x="2054675" y="2700488"/>
            <a:ext cx="664870" cy="332194"/>
          </a:xfrm>
          <a:custGeom>
            <a:avLst/>
            <a:gdLst>
              <a:gd name="T0" fmla="*/ 465 w 551"/>
              <a:gd name="T1" fmla="*/ 204 h 262"/>
              <a:gd name="T2" fmla="*/ 455 w 551"/>
              <a:gd name="T3" fmla="*/ 227 h 262"/>
              <a:gd name="T4" fmla="*/ 447 w 551"/>
              <a:gd name="T5" fmla="*/ 244 h 262"/>
              <a:gd name="T6" fmla="*/ 444 w 551"/>
              <a:gd name="T7" fmla="*/ 256 h 262"/>
              <a:gd name="T8" fmla="*/ 440 w 551"/>
              <a:gd name="T9" fmla="*/ 262 h 262"/>
              <a:gd name="T10" fmla="*/ 434 w 551"/>
              <a:gd name="T11" fmla="*/ 262 h 262"/>
              <a:gd name="T12" fmla="*/ 417 w 551"/>
              <a:gd name="T13" fmla="*/ 250 h 262"/>
              <a:gd name="T14" fmla="*/ 413 w 551"/>
              <a:gd name="T15" fmla="*/ 244 h 262"/>
              <a:gd name="T16" fmla="*/ 413 w 551"/>
              <a:gd name="T17" fmla="*/ 235 h 262"/>
              <a:gd name="T18" fmla="*/ 415 w 551"/>
              <a:gd name="T19" fmla="*/ 220 h 262"/>
              <a:gd name="T20" fmla="*/ 421 w 551"/>
              <a:gd name="T21" fmla="*/ 200 h 262"/>
              <a:gd name="T22" fmla="*/ 430 w 551"/>
              <a:gd name="T23" fmla="*/ 176 h 262"/>
              <a:gd name="T24" fmla="*/ 440 w 551"/>
              <a:gd name="T25" fmla="*/ 149 h 262"/>
              <a:gd name="T26" fmla="*/ 446 w 551"/>
              <a:gd name="T27" fmla="*/ 126 h 262"/>
              <a:gd name="T28" fmla="*/ 451 w 551"/>
              <a:gd name="T29" fmla="*/ 107 h 262"/>
              <a:gd name="T30" fmla="*/ 455 w 551"/>
              <a:gd name="T31" fmla="*/ 93 h 262"/>
              <a:gd name="T32" fmla="*/ 459 w 551"/>
              <a:gd name="T33" fmla="*/ 82 h 262"/>
              <a:gd name="T34" fmla="*/ 457 w 551"/>
              <a:gd name="T35" fmla="*/ 72 h 262"/>
              <a:gd name="T36" fmla="*/ 449 w 551"/>
              <a:gd name="T37" fmla="*/ 57 h 262"/>
              <a:gd name="T38" fmla="*/ 424 w 551"/>
              <a:gd name="T39" fmla="*/ 49 h 262"/>
              <a:gd name="T40" fmla="*/ 407 w 551"/>
              <a:gd name="T41" fmla="*/ 49 h 262"/>
              <a:gd name="T42" fmla="*/ 394 w 551"/>
              <a:gd name="T43" fmla="*/ 51 h 262"/>
              <a:gd name="T44" fmla="*/ 375 w 551"/>
              <a:gd name="T45" fmla="*/ 53 h 262"/>
              <a:gd name="T46" fmla="*/ 350 w 551"/>
              <a:gd name="T47" fmla="*/ 55 h 262"/>
              <a:gd name="T48" fmla="*/ 319 w 551"/>
              <a:gd name="T49" fmla="*/ 59 h 262"/>
              <a:gd name="T50" fmla="*/ 281 w 551"/>
              <a:gd name="T51" fmla="*/ 65 h 262"/>
              <a:gd name="T52" fmla="*/ 237 w 551"/>
              <a:gd name="T53" fmla="*/ 70 h 262"/>
              <a:gd name="T54" fmla="*/ 187 w 551"/>
              <a:gd name="T55" fmla="*/ 76 h 262"/>
              <a:gd name="T56" fmla="*/ 132 w 551"/>
              <a:gd name="T57" fmla="*/ 84 h 262"/>
              <a:gd name="T58" fmla="*/ 69 w 551"/>
              <a:gd name="T59" fmla="*/ 93 h 262"/>
              <a:gd name="T60" fmla="*/ 0 w 551"/>
              <a:gd name="T61" fmla="*/ 103 h 262"/>
              <a:gd name="T62" fmla="*/ 13 w 551"/>
              <a:gd name="T63" fmla="*/ 67 h 262"/>
              <a:gd name="T64" fmla="*/ 36 w 551"/>
              <a:gd name="T65" fmla="*/ 65 h 262"/>
              <a:gd name="T66" fmla="*/ 67 w 551"/>
              <a:gd name="T67" fmla="*/ 61 h 262"/>
              <a:gd name="T68" fmla="*/ 103 w 551"/>
              <a:gd name="T69" fmla="*/ 55 h 262"/>
              <a:gd name="T70" fmla="*/ 145 w 551"/>
              <a:gd name="T71" fmla="*/ 49 h 262"/>
              <a:gd name="T72" fmla="*/ 193 w 551"/>
              <a:gd name="T73" fmla="*/ 44 h 262"/>
              <a:gd name="T74" fmla="*/ 235 w 551"/>
              <a:gd name="T75" fmla="*/ 36 h 262"/>
              <a:gd name="T76" fmla="*/ 275 w 551"/>
              <a:gd name="T77" fmla="*/ 30 h 262"/>
              <a:gd name="T78" fmla="*/ 310 w 551"/>
              <a:gd name="T79" fmla="*/ 26 h 262"/>
              <a:gd name="T80" fmla="*/ 340 w 551"/>
              <a:gd name="T81" fmla="*/ 23 h 262"/>
              <a:gd name="T82" fmla="*/ 365 w 551"/>
              <a:gd name="T83" fmla="*/ 21 h 262"/>
              <a:gd name="T84" fmla="*/ 403 w 551"/>
              <a:gd name="T85" fmla="*/ 15 h 262"/>
              <a:gd name="T86" fmla="*/ 428 w 551"/>
              <a:gd name="T87" fmla="*/ 7 h 262"/>
              <a:gd name="T88" fmla="*/ 444 w 551"/>
              <a:gd name="T89" fmla="*/ 2 h 262"/>
              <a:gd name="T90" fmla="*/ 459 w 551"/>
              <a:gd name="T91" fmla="*/ 0 h 262"/>
              <a:gd name="T92" fmla="*/ 468 w 551"/>
              <a:gd name="T93" fmla="*/ 5 h 262"/>
              <a:gd name="T94" fmla="*/ 490 w 551"/>
              <a:gd name="T95" fmla="*/ 19 h 262"/>
              <a:gd name="T96" fmla="*/ 518 w 551"/>
              <a:gd name="T97" fmla="*/ 40 h 262"/>
              <a:gd name="T98" fmla="*/ 541 w 551"/>
              <a:gd name="T99" fmla="*/ 57 h 262"/>
              <a:gd name="T100" fmla="*/ 551 w 551"/>
              <a:gd name="T101" fmla="*/ 69 h 262"/>
              <a:gd name="T102" fmla="*/ 549 w 551"/>
              <a:gd name="T103" fmla="*/ 74 h 262"/>
              <a:gd name="T104" fmla="*/ 541 w 551"/>
              <a:gd name="T105" fmla="*/ 84 h 262"/>
              <a:gd name="T106" fmla="*/ 530 w 551"/>
              <a:gd name="T107" fmla="*/ 95 h 262"/>
              <a:gd name="T108" fmla="*/ 509 w 551"/>
              <a:gd name="T109" fmla="*/ 116 h 262"/>
              <a:gd name="T110" fmla="*/ 486 w 551"/>
              <a:gd name="T111" fmla="*/ 153 h 262"/>
              <a:gd name="T112" fmla="*/ 474 w 551"/>
              <a:gd name="T113" fmla="*/ 178 h 2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51" h="262">
                <a:moveTo>
                  <a:pt x="470" y="187"/>
                </a:moveTo>
                <a:lnTo>
                  <a:pt x="467" y="197"/>
                </a:lnTo>
                <a:lnTo>
                  <a:pt x="465" y="204"/>
                </a:lnTo>
                <a:lnTo>
                  <a:pt x="461" y="212"/>
                </a:lnTo>
                <a:lnTo>
                  <a:pt x="457" y="220"/>
                </a:lnTo>
                <a:lnTo>
                  <a:pt x="455" y="227"/>
                </a:lnTo>
                <a:lnTo>
                  <a:pt x="453" y="233"/>
                </a:lnTo>
                <a:lnTo>
                  <a:pt x="449" y="239"/>
                </a:lnTo>
                <a:lnTo>
                  <a:pt x="447" y="244"/>
                </a:lnTo>
                <a:lnTo>
                  <a:pt x="446" y="248"/>
                </a:lnTo>
                <a:lnTo>
                  <a:pt x="444" y="252"/>
                </a:lnTo>
                <a:lnTo>
                  <a:pt x="444" y="256"/>
                </a:lnTo>
                <a:lnTo>
                  <a:pt x="442" y="258"/>
                </a:lnTo>
                <a:lnTo>
                  <a:pt x="440" y="260"/>
                </a:lnTo>
                <a:lnTo>
                  <a:pt x="440" y="262"/>
                </a:lnTo>
                <a:lnTo>
                  <a:pt x="438" y="262"/>
                </a:lnTo>
                <a:lnTo>
                  <a:pt x="438" y="262"/>
                </a:lnTo>
                <a:lnTo>
                  <a:pt x="434" y="262"/>
                </a:lnTo>
                <a:lnTo>
                  <a:pt x="428" y="260"/>
                </a:lnTo>
                <a:lnTo>
                  <a:pt x="423" y="256"/>
                </a:lnTo>
                <a:lnTo>
                  <a:pt x="417" y="250"/>
                </a:lnTo>
                <a:lnTo>
                  <a:pt x="415" y="248"/>
                </a:lnTo>
                <a:lnTo>
                  <a:pt x="413" y="246"/>
                </a:lnTo>
                <a:lnTo>
                  <a:pt x="413" y="244"/>
                </a:lnTo>
                <a:lnTo>
                  <a:pt x="413" y="243"/>
                </a:lnTo>
                <a:lnTo>
                  <a:pt x="413" y="239"/>
                </a:lnTo>
                <a:lnTo>
                  <a:pt x="413" y="235"/>
                </a:lnTo>
                <a:lnTo>
                  <a:pt x="413" y="231"/>
                </a:lnTo>
                <a:lnTo>
                  <a:pt x="413" y="225"/>
                </a:lnTo>
                <a:lnTo>
                  <a:pt x="415" y="220"/>
                </a:lnTo>
                <a:lnTo>
                  <a:pt x="417" y="214"/>
                </a:lnTo>
                <a:lnTo>
                  <a:pt x="419" y="206"/>
                </a:lnTo>
                <a:lnTo>
                  <a:pt x="421" y="200"/>
                </a:lnTo>
                <a:lnTo>
                  <a:pt x="423" y="193"/>
                </a:lnTo>
                <a:lnTo>
                  <a:pt x="426" y="183"/>
                </a:lnTo>
                <a:lnTo>
                  <a:pt x="430" y="176"/>
                </a:lnTo>
                <a:lnTo>
                  <a:pt x="434" y="166"/>
                </a:lnTo>
                <a:lnTo>
                  <a:pt x="436" y="156"/>
                </a:lnTo>
                <a:lnTo>
                  <a:pt x="440" y="149"/>
                </a:lnTo>
                <a:lnTo>
                  <a:pt x="442" y="141"/>
                </a:lnTo>
                <a:lnTo>
                  <a:pt x="444" y="134"/>
                </a:lnTo>
                <a:lnTo>
                  <a:pt x="446" y="126"/>
                </a:lnTo>
                <a:lnTo>
                  <a:pt x="449" y="118"/>
                </a:lnTo>
                <a:lnTo>
                  <a:pt x="451" y="113"/>
                </a:lnTo>
                <a:lnTo>
                  <a:pt x="451" y="107"/>
                </a:lnTo>
                <a:lnTo>
                  <a:pt x="453" y="101"/>
                </a:lnTo>
                <a:lnTo>
                  <a:pt x="455" y="97"/>
                </a:lnTo>
                <a:lnTo>
                  <a:pt x="455" y="93"/>
                </a:lnTo>
                <a:lnTo>
                  <a:pt x="457" y="90"/>
                </a:lnTo>
                <a:lnTo>
                  <a:pt x="457" y="86"/>
                </a:lnTo>
                <a:lnTo>
                  <a:pt x="459" y="82"/>
                </a:lnTo>
                <a:lnTo>
                  <a:pt x="459" y="80"/>
                </a:lnTo>
                <a:lnTo>
                  <a:pt x="459" y="78"/>
                </a:lnTo>
                <a:lnTo>
                  <a:pt x="457" y="72"/>
                </a:lnTo>
                <a:lnTo>
                  <a:pt x="455" y="67"/>
                </a:lnTo>
                <a:lnTo>
                  <a:pt x="453" y="61"/>
                </a:lnTo>
                <a:lnTo>
                  <a:pt x="449" y="57"/>
                </a:lnTo>
                <a:lnTo>
                  <a:pt x="444" y="55"/>
                </a:lnTo>
                <a:lnTo>
                  <a:pt x="434" y="51"/>
                </a:lnTo>
                <a:lnTo>
                  <a:pt x="424" y="49"/>
                </a:lnTo>
                <a:lnTo>
                  <a:pt x="413" y="49"/>
                </a:lnTo>
                <a:lnTo>
                  <a:pt x="409" y="49"/>
                </a:lnTo>
                <a:lnTo>
                  <a:pt x="407" y="49"/>
                </a:lnTo>
                <a:lnTo>
                  <a:pt x="403" y="49"/>
                </a:lnTo>
                <a:lnTo>
                  <a:pt x="400" y="49"/>
                </a:lnTo>
                <a:lnTo>
                  <a:pt x="394" y="51"/>
                </a:lnTo>
                <a:lnTo>
                  <a:pt x="388" y="51"/>
                </a:lnTo>
                <a:lnTo>
                  <a:pt x="382" y="51"/>
                </a:lnTo>
                <a:lnTo>
                  <a:pt x="375" y="53"/>
                </a:lnTo>
                <a:lnTo>
                  <a:pt x="367" y="53"/>
                </a:lnTo>
                <a:lnTo>
                  <a:pt x="359" y="55"/>
                </a:lnTo>
                <a:lnTo>
                  <a:pt x="350" y="55"/>
                </a:lnTo>
                <a:lnTo>
                  <a:pt x="340" y="57"/>
                </a:lnTo>
                <a:lnTo>
                  <a:pt x="329" y="57"/>
                </a:lnTo>
                <a:lnTo>
                  <a:pt x="319" y="59"/>
                </a:lnTo>
                <a:lnTo>
                  <a:pt x="308" y="61"/>
                </a:lnTo>
                <a:lnTo>
                  <a:pt x="294" y="63"/>
                </a:lnTo>
                <a:lnTo>
                  <a:pt x="281" y="65"/>
                </a:lnTo>
                <a:lnTo>
                  <a:pt x="268" y="67"/>
                </a:lnTo>
                <a:lnTo>
                  <a:pt x="252" y="69"/>
                </a:lnTo>
                <a:lnTo>
                  <a:pt x="237" y="70"/>
                </a:lnTo>
                <a:lnTo>
                  <a:pt x="222" y="72"/>
                </a:lnTo>
                <a:lnTo>
                  <a:pt x="204" y="74"/>
                </a:lnTo>
                <a:lnTo>
                  <a:pt x="187" y="76"/>
                </a:lnTo>
                <a:lnTo>
                  <a:pt x="170" y="80"/>
                </a:lnTo>
                <a:lnTo>
                  <a:pt x="151" y="82"/>
                </a:lnTo>
                <a:lnTo>
                  <a:pt x="132" y="84"/>
                </a:lnTo>
                <a:lnTo>
                  <a:pt x="111" y="88"/>
                </a:lnTo>
                <a:lnTo>
                  <a:pt x="91" y="90"/>
                </a:lnTo>
                <a:lnTo>
                  <a:pt x="69" y="93"/>
                </a:lnTo>
                <a:lnTo>
                  <a:pt x="47" y="97"/>
                </a:lnTo>
                <a:lnTo>
                  <a:pt x="25" y="101"/>
                </a:lnTo>
                <a:lnTo>
                  <a:pt x="0" y="103"/>
                </a:lnTo>
                <a:lnTo>
                  <a:pt x="0" y="67"/>
                </a:lnTo>
                <a:lnTo>
                  <a:pt x="5" y="67"/>
                </a:lnTo>
                <a:lnTo>
                  <a:pt x="13" y="67"/>
                </a:lnTo>
                <a:lnTo>
                  <a:pt x="21" y="65"/>
                </a:lnTo>
                <a:lnTo>
                  <a:pt x="28" y="65"/>
                </a:lnTo>
                <a:lnTo>
                  <a:pt x="36" y="65"/>
                </a:lnTo>
                <a:lnTo>
                  <a:pt x="46" y="63"/>
                </a:lnTo>
                <a:lnTo>
                  <a:pt x="55" y="63"/>
                </a:lnTo>
                <a:lnTo>
                  <a:pt x="67" y="61"/>
                </a:lnTo>
                <a:lnTo>
                  <a:pt x="78" y="59"/>
                </a:lnTo>
                <a:lnTo>
                  <a:pt x="90" y="57"/>
                </a:lnTo>
                <a:lnTo>
                  <a:pt x="103" y="55"/>
                </a:lnTo>
                <a:lnTo>
                  <a:pt x="116" y="53"/>
                </a:lnTo>
                <a:lnTo>
                  <a:pt x="130" y="51"/>
                </a:lnTo>
                <a:lnTo>
                  <a:pt x="145" y="49"/>
                </a:lnTo>
                <a:lnTo>
                  <a:pt x="160" y="47"/>
                </a:lnTo>
                <a:lnTo>
                  <a:pt x="178" y="46"/>
                </a:lnTo>
                <a:lnTo>
                  <a:pt x="193" y="44"/>
                </a:lnTo>
                <a:lnTo>
                  <a:pt x="206" y="40"/>
                </a:lnTo>
                <a:lnTo>
                  <a:pt x="222" y="38"/>
                </a:lnTo>
                <a:lnTo>
                  <a:pt x="235" y="36"/>
                </a:lnTo>
                <a:lnTo>
                  <a:pt x="250" y="34"/>
                </a:lnTo>
                <a:lnTo>
                  <a:pt x="262" y="32"/>
                </a:lnTo>
                <a:lnTo>
                  <a:pt x="275" y="30"/>
                </a:lnTo>
                <a:lnTo>
                  <a:pt x="287" y="30"/>
                </a:lnTo>
                <a:lnTo>
                  <a:pt x="298" y="28"/>
                </a:lnTo>
                <a:lnTo>
                  <a:pt x="310" y="26"/>
                </a:lnTo>
                <a:lnTo>
                  <a:pt x="321" y="25"/>
                </a:lnTo>
                <a:lnTo>
                  <a:pt x="331" y="25"/>
                </a:lnTo>
                <a:lnTo>
                  <a:pt x="340" y="23"/>
                </a:lnTo>
                <a:lnTo>
                  <a:pt x="350" y="23"/>
                </a:lnTo>
                <a:lnTo>
                  <a:pt x="357" y="21"/>
                </a:lnTo>
                <a:lnTo>
                  <a:pt x="365" y="21"/>
                </a:lnTo>
                <a:lnTo>
                  <a:pt x="379" y="19"/>
                </a:lnTo>
                <a:lnTo>
                  <a:pt x="392" y="17"/>
                </a:lnTo>
                <a:lnTo>
                  <a:pt x="403" y="15"/>
                </a:lnTo>
                <a:lnTo>
                  <a:pt x="413" y="11"/>
                </a:lnTo>
                <a:lnTo>
                  <a:pt x="421" y="9"/>
                </a:lnTo>
                <a:lnTo>
                  <a:pt x="428" y="7"/>
                </a:lnTo>
                <a:lnTo>
                  <a:pt x="434" y="5"/>
                </a:lnTo>
                <a:lnTo>
                  <a:pt x="438" y="4"/>
                </a:lnTo>
                <a:lnTo>
                  <a:pt x="444" y="2"/>
                </a:lnTo>
                <a:lnTo>
                  <a:pt x="449" y="0"/>
                </a:lnTo>
                <a:lnTo>
                  <a:pt x="455" y="0"/>
                </a:lnTo>
                <a:lnTo>
                  <a:pt x="459" y="0"/>
                </a:lnTo>
                <a:lnTo>
                  <a:pt x="461" y="2"/>
                </a:lnTo>
                <a:lnTo>
                  <a:pt x="465" y="4"/>
                </a:lnTo>
                <a:lnTo>
                  <a:pt x="468" y="5"/>
                </a:lnTo>
                <a:lnTo>
                  <a:pt x="474" y="9"/>
                </a:lnTo>
                <a:lnTo>
                  <a:pt x="482" y="15"/>
                </a:lnTo>
                <a:lnTo>
                  <a:pt x="490" y="19"/>
                </a:lnTo>
                <a:lnTo>
                  <a:pt x="499" y="26"/>
                </a:lnTo>
                <a:lnTo>
                  <a:pt x="509" y="32"/>
                </a:lnTo>
                <a:lnTo>
                  <a:pt x="518" y="40"/>
                </a:lnTo>
                <a:lnTo>
                  <a:pt x="528" y="47"/>
                </a:lnTo>
                <a:lnTo>
                  <a:pt x="535" y="53"/>
                </a:lnTo>
                <a:lnTo>
                  <a:pt x="541" y="57"/>
                </a:lnTo>
                <a:lnTo>
                  <a:pt x="545" y="63"/>
                </a:lnTo>
                <a:lnTo>
                  <a:pt x="549" y="67"/>
                </a:lnTo>
                <a:lnTo>
                  <a:pt x="551" y="69"/>
                </a:lnTo>
                <a:lnTo>
                  <a:pt x="551" y="70"/>
                </a:lnTo>
                <a:lnTo>
                  <a:pt x="551" y="72"/>
                </a:lnTo>
                <a:lnTo>
                  <a:pt x="549" y="74"/>
                </a:lnTo>
                <a:lnTo>
                  <a:pt x="547" y="76"/>
                </a:lnTo>
                <a:lnTo>
                  <a:pt x="545" y="80"/>
                </a:lnTo>
                <a:lnTo>
                  <a:pt x="541" y="84"/>
                </a:lnTo>
                <a:lnTo>
                  <a:pt x="539" y="88"/>
                </a:lnTo>
                <a:lnTo>
                  <a:pt x="534" y="91"/>
                </a:lnTo>
                <a:lnTo>
                  <a:pt x="530" y="95"/>
                </a:lnTo>
                <a:lnTo>
                  <a:pt x="524" y="101"/>
                </a:lnTo>
                <a:lnTo>
                  <a:pt x="516" y="109"/>
                </a:lnTo>
                <a:lnTo>
                  <a:pt x="509" y="116"/>
                </a:lnTo>
                <a:lnTo>
                  <a:pt x="503" y="128"/>
                </a:lnTo>
                <a:lnTo>
                  <a:pt x="495" y="139"/>
                </a:lnTo>
                <a:lnTo>
                  <a:pt x="486" y="153"/>
                </a:lnTo>
                <a:lnTo>
                  <a:pt x="482" y="160"/>
                </a:lnTo>
                <a:lnTo>
                  <a:pt x="478" y="170"/>
                </a:lnTo>
                <a:lnTo>
                  <a:pt x="474" y="178"/>
                </a:lnTo>
                <a:lnTo>
                  <a:pt x="470" y="187"/>
                </a:lnTo>
                <a:lnTo>
                  <a:pt x="470" y="187"/>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43" name="Freeform 144"/>
          <p:cNvSpPr/>
          <p:nvPr/>
        </p:nvSpPr>
        <p:spPr bwMode="auto">
          <a:xfrm>
            <a:off x="2299474" y="2499742"/>
            <a:ext cx="82255" cy="753146"/>
          </a:xfrm>
          <a:custGeom>
            <a:avLst/>
            <a:gdLst>
              <a:gd name="T0" fmla="*/ 12 w 64"/>
              <a:gd name="T1" fmla="*/ 587 h 587"/>
              <a:gd name="T2" fmla="*/ 12 w 64"/>
              <a:gd name="T3" fmla="*/ 528 h 587"/>
              <a:gd name="T4" fmla="*/ 12 w 64"/>
              <a:gd name="T5" fmla="*/ 472 h 587"/>
              <a:gd name="T6" fmla="*/ 12 w 64"/>
              <a:gd name="T7" fmla="*/ 419 h 587"/>
              <a:gd name="T8" fmla="*/ 12 w 64"/>
              <a:gd name="T9" fmla="*/ 367 h 587"/>
              <a:gd name="T10" fmla="*/ 12 w 64"/>
              <a:gd name="T11" fmla="*/ 321 h 587"/>
              <a:gd name="T12" fmla="*/ 10 w 64"/>
              <a:gd name="T13" fmla="*/ 276 h 587"/>
              <a:gd name="T14" fmla="*/ 10 w 64"/>
              <a:gd name="T15" fmla="*/ 235 h 587"/>
              <a:gd name="T16" fmla="*/ 10 w 64"/>
              <a:gd name="T17" fmla="*/ 197 h 587"/>
              <a:gd name="T18" fmla="*/ 8 w 64"/>
              <a:gd name="T19" fmla="*/ 161 h 587"/>
              <a:gd name="T20" fmla="*/ 8 w 64"/>
              <a:gd name="T21" fmla="*/ 130 h 587"/>
              <a:gd name="T22" fmla="*/ 6 w 64"/>
              <a:gd name="T23" fmla="*/ 100 h 587"/>
              <a:gd name="T24" fmla="*/ 6 w 64"/>
              <a:gd name="T25" fmla="*/ 75 h 587"/>
              <a:gd name="T26" fmla="*/ 4 w 64"/>
              <a:gd name="T27" fmla="*/ 52 h 587"/>
              <a:gd name="T28" fmla="*/ 2 w 64"/>
              <a:gd name="T29" fmla="*/ 31 h 587"/>
              <a:gd name="T30" fmla="*/ 0 w 64"/>
              <a:gd name="T31" fmla="*/ 14 h 587"/>
              <a:gd name="T32" fmla="*/ 0 w 64"/>
              <a:gd name="T33" fmla="*/ 0 h 587"/>
              <a:gd name="T34" fmla="*/ 25 w 64"/>
              <a:gd name="T35" fmla="*/ 15 h 587"/>
              <a:gd name="T36" fmla="*/ 45 w 64"/>
              <a:gd name="T37" fmla="*/ 27 h 587"/>
              <a:gd name="T38" fmla="*/ 56 w 64"/>
              <a:gd name="T39" fmla="*/ 38 h 587"/>
              <a:gd name="T40" fmla="*/ 64 w 64"/>
              <a:gd name="T41" fmla="*/ 46 h 587"/>
              <a:gd name="T42" fmla="*/ 64 w 64"/>
              <a:gd name="T43" fmla="*/ 50 h 587"/>
              <a:gd name="T44" fmla="*/ 64 w 64"/>
              <a:gd name="T45" fmla="*/ 58 h 587"/>
              <a:gd name="T46" fmla="*/ 64 w 64"/>
              <a:gd name="T47" fmla="*/ 71 h 587"/>
              <a:gd name="T48" fmla="*/ 64 w 64"/>
              <a:gd name="T49" fmla="*/ 86 h 587"/>
              <a:gd name="T50" fmla="*/ 64 w 64"/>
              <a:gd name="T51" fmla="*/ 107 h 587"/>
              <a:gd name="T52" fmla="*/ 64 w 64"/>
              <a:gd name="T53" fmla="*/ 130 h 587"/>
              <a:gd name="T54" fmla="*/ 64 w 64"/>
              <a:gd name="T55" fmla="*/ 159 h 587"/>
              <a:gd name="T56" fmla="*/ 64 w 64"/>
              <a:gd name="T57" fmla="*/ 189 h 587"/>
              <a:gd name="T58" fmla="*/ 62 w 64"/>
              <a:gd name="T59" fmla="*/ 226 h 587"/>
              <a:gd name="T60" fmla="*/ 62 w 64"/>
              <a:gd name="T61" fmla="*/ 266 h 587"/>
              <a:gd name="T62" fmla="*/ 60 w 64"/>
              <a:gd name="T63" fmla="*/ 310 h 587"/>
              <a:gd name="T64" fmla="*/ 58 w 64"/>
              <a:gd name="T65" fmla="*/ 358 h 587"/>
              <a:gd name="T66" fmla="*/ 56 w 64"/>
              <a:gd name="T67" fmla="*/ 409 h 587"/>
              <a:gd name="T68" fmla="*/ 54 w 64"/>
              <a:gd name="T69" fmla="*/ 465 h 587"/>
              <a:gd name="T70" fmla="*/ 52 w 64"/>
              <a:gd name="T71" fmla="*/ 524 h 587"/>
              <a:gd name="T72" fmla="*/ 50 w 64"/>
              <a:gd name="T73" fmla="*/ 587 h 5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4" h="587">
                <a:moveTo>
                  <a:pt x="50" y="587"/>
                </a:moveTo>
                <a:lnTo>
                  <a:pt x="12" y="587"/>
                </a:lnTo>
                <a:lnTo>
                  <a:pt x="12" y="559"/>
                </a:lnTo>
                <a:lnTo>
                  <a:pt x="12" y="528"/>
                </a:lnTo>
                <a:lnTo>
                  <a:pt x="12" y="499"/>
                </a:lnTo>
                <a:lnTo>
                  <a:pt x="12" y="472"/>
                </a:lnTo>
                <a:lnTo>
                  <a:pt x="12" y="446"/>
                </a:lnTo>
                <a:lnTo>
                  <a:pt x="12" y="419"/>
                </a:lnTo>
                <a:lnTo>
                  <a:pt x="12" y="392"/>
                </a:lnTo>
                <a:lnTo>
                  <a:pt x="12" y="367"/>
                </a:lnTo>
                <a:lnTo>
                  <a:pt x="12" y="344"/>
                </a:lnTo>
                <a:lnTo>
                  <a:pt x="12" y="321"/>
                </a:lnTo>
                <a:lnTo>
                  <a:pt x="12" y="298"/>
                </a:lnTo>
                <a:lnTo>
                  <a:pt x="10" y="276"/>
                </a:lnTo>
                <a:lnTo>
                  <a:pt x="10" y="254"/>
                </a:lnTo>
                <a:lnTo>
                  <a:pt x="10" y="235"/>
                </a:lnTo>
                <a:lnTo>
                  <a:pt x="10" y="216"/>
                </a:lnTo>
                <a:lnTo>
                  <a:pt x="10" y="197"/>
                </a:lnTo>
                <a:lnTo>
                  <a:pt x="8" y="178"/>
                </a:lnTo>
                <a:lnTo>
                  <a:pt x="8" y="161"/>
                </a:lnTo>
                <a:lnTo>
                  <a:pt x="8" y="145"/>
                </a:lnTo>
                <a:lnTo>
                  <a:pt x="8" y="130"/>
                </a:lnTo>
                <a:lnTo>
                  <a:pt x="6" y="115"/>
                </a:lnTo>
                <a:lnTo>
                  <a:pt x="6" y="100"/>
                </a:lnTo>
                <a:lnTo>
                  <a:pt x="6" y="86"/>
                </a:lnTo>
                <a:lnTo>
                  <a:pt x="6" y="75"/>
                </a:lnTo>
                <a:lnTo>
                  <a:pt x="4" y="61"/>
                </a:lnTo>
                <a:lnTo>
                  <a:pt x="4" y="52"/>
                </a:lnTo>
                <a:lnTo>
                  <a:pt x="4" y="40"/>
                </a:lnTo>
                <a:lnTo>
                  <a:pt x="2" y="31"/>
                </a:lnTo>
                <a:lnTo>
                  <a:pt x="2" y="21"/>
                </a:lnTo>
                <a:lnTo>
                  <a:pt x="0" y="14"/>
                </a:lnTo>
                <a:lnTo>
                  <a:pt x="0" y="6"/>
                </a:lnTo>
                <a:lnTo>
                  <a:pt x="0" y="0"/>
                </a:lnTo>
                <a:lnTo>
                  <a:pt x="14" y="8"/>
                </a:lnTo>
                <a:lnTo>
                  <a:pt x="25" y="15"/>
                </a:lnTo>
                <a:lnTo>
                  <a:pt x="35" y="21"/>
                </a:lnTo>
                <a:lnTo>
                  <a:pt x="45" y="27"/>
                </a:lnTo>
                <a:lnTo>
                  <a:pt x="50" y="33"/>
                </a:lnTo>
                <a:lnTo>
                  <a:pt x="56" y="38"/>
                </a:lnTo>
                <a:lnTo>
                  <a:pt x="60" y="42"/>
                </a:lnTo>
                <a:lnTo>
                  <a:pt x="64" y="46"/>
                </a:lnTo>
                <a:lnTo>
                  <a:pt x="64" y="48"/>
                </a:lnTo>
                <a:lnTo>
                  <a:pt x="64" y="50"/>
                </a:lnTo>
                <a:lnTo>
                  <a:pt x="64" y="54"/>
                </a:lnTo>
                <a:lnTo>
                  <a:pt x="64" y="58"/>
                </a:lnTo>
                <a:lnTo>
                  <a:pt x="64" y="63"/>
                </a:lnTo>
                <a:lnTo>
                  <a:pt x="64" y="71"/>
                </a:lnTo>
                <a:lnTo>
                  <a:pt x="64" y="79"/>
                </a:lnTo>
                <a:lnTo>
                  <a:pt x="64" y="86"/>
                </a:lnTo>
                <a:lnTo>
                  <a:pt x="64" y="96"/>
                </a:lnTo>
                <a:lnTo>
                  <a:pt x="64" y="107"/>
                </a:lnTo>
                <a:lnTo>
                  <a:pt x="64" y="119"/>
                </a:lnTo>
                <a:lnTo>
                  <a:pt x="64" y="130"/>
                </a:lnTo>
                <a:lnTo>
                  <a:pt x="64" y="144"/>
                </a:lnTo>
                <a:lnTo>
                  <a:pt x="64" y="159"/>
                </a:lnTo>
                <a:lnTo>
                  <a:pt x="64" y="174"/>
                </a:lnTo>
                <a:lnTo>
                  <a:pt x="64" y="189"/>
                </a:lnTo>
                <a:lnTo>
                  <a:pt x="62" y="207"/>
                </a:lnTo>
                <a:lnTo>
                  <a:pt x="62" y="226"/>
                </a:lnTo>
                <a:lnTo>
                  <a:pt x="62" y="245"/>
                </a:lnTo>
                <a:lnTo>
                  <a:pt x="62" y="266"/>
                </a:lnTo>
                <a:lnTo>
                  <a:pt x="60" y="287"/>
                </a:lnTo>
                <a:lnTo>
                  <a:pt x="60" y="310"/>
                </a:lnTo>
                <a:lnTo>
                  <a:pt x="60" y="333"/>
                </a:lnTo>
                <a:lnTo>
                  <a:pt x="58" y="358"/>
                </a:lnTo>
                <a:lnTo>
                  <a:pt x="58" y="383"/>
                </a:lnTo>
                <a:lnTo>
                  <a:pt x="56" y="409"/>
                </a:lnTo>
                <a:lnTo>
                  <a:pt x="56" y="436"/>
                </a:lnTo>
                <a:lnTo>
                  <a:pt x="54" y="465"/>
                </a:lnTo>
                <a:lnTo>
                  <a:pt x="54" y="493"/>
                </a:lnTo>
                <a:lnTo>
                  <a:pt x="52" y="524"/>
                </a:lnTo>
                <a:lnTo>
                  <a:pt x="52" y="557"/>
                </a:lnTo>
                <a:lnTo>
                  <a:pt x="50" y="587"/>
                </a:lnTo>
                <a:lnTo>
                  <a:pt x="50" y="587"/>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44" name="Freeform 145"/>
          <p:cNvSpPr/>
          <p:nvPr/>
        </p:nvSpPr>
        <p:spPr bwMode="auto">
          <a:xfrm>
            <a:off x="2155524" y="2935811"/>
            <a:ext cx="423748" cy="118079"/>
          </a:xfrm>
          <a:custGeom>
            <a:avLst/>
            <a:gdLst>
              <a:gd name="T0" fmla="*/ 17 w 379"/>
              <a:gd name="T1" fmla="*/ 35 h 71"/>
              <a:gd name="T2" fmla="*/ 54 w 379"/>
              <a:gd name="T3" fmla="*/ 31 h 71"/>
              <a:gd name="T4" fmla="*/ 86 w 379"/>
              <a:gd name="T5" fmla="*/ 27 h 71"/>
              <a:gd name="T6" fmla="*/ 117 w 379"/>
              <a:gd name="T7" fmla="*/ 23 h 71"/>
              <a:gd name="T8" fmla="*/ 146 w 379"/>
              <a:gd name="T9" fmla="*/ 19 h 71"/>
              <a:gd name="T10" fmla="*/ 170 w 379"/>
              <a:gd name="T11" fmla="*/ 16 h 71"/>
              <a:gd name="T12" fmla="*/ 195 w 379"/>
              <a:gd name="T13" fmla="*/ 14 h 71"/>
              <a:gd name="T14" fmla="*/ 218 w 379"/>
              <a:gd name="T15" fmla="*/ 10 h 71"/>
              <a:gd name="T16" fmla="*/ 237 w 379"/>
              <a:gd name="T17" fmla="*/ 8 h 71"/>
              <a:gd name="T18" fmla="*/ 257 w 379"/>
              <a:gd name="T19" fmla="*/ 6 h 71"/>
              <a:gd name="T20" fmla="*/ 272 w 379"/>
              <a:gd name="T21" fmla="*/ 4 h 71"/>
              <a:gd name="T22" fmla="*/ 285 w 379"/>
              <a:gd name="T23" fmla="*/ 2 h 71"/>
              <a:gd name="T24" fmla="*/ 297 w 379"/>
              <a:gd name="T25" fmla="*/ 2 h 71"/>
              <a:gd name="T26" fmla="*/ 308 w 379"/>
              <a:gd name="T27" fmla="*/ 0 h 71"/>
              <a:gd name="T28" fmla="*/ 316 w 379"/>
              <a:gd name="T29" fmla="*/ 0 h 71"/>
              <a:gd name="T30" fmla="*/ 322 w 379"/>
              <a:gd name="T31" fmla="*/ 0 h 71"/>
              <a:gd name="T32" fmla="*/ 329 w 379"/>
              <a:gd name="T33" fmla="*/ 0 h 71"/>
              <a:gd name="T34" fmla="*/ 343 w 379"/>
              <a:gd name="T35" fmla="*/ 6 h 71"/>
              <a:gd name="T36" fmla="*/ 356 w 379"/>
              <a:gd name="T37" fmla="*/ 14 h 71"/>
              <a:gd name="T38" fmla="*/ 371 w 379"/>
              <a:gd name="T39" fmla="*/ 29 h 71"/>
              <a:gd name="T40" fmla="*/ 352 w 379"/>
              <a:gd name="T41" fmla="*/ 37 h 71"/>
              <a:gd name="T42" fmla="*/ 304 w 379"/>
              <a:gd name="T43" fmla="*/ 39 h 71"/>
              <a:gd name="T44" fmla="*/ 264 w 379"/>
              <a:gd name="T45" fmla="*/ 39 h 71"/>
              <a:gd name="T46" fmla="*/ 230 w 379"/>
              <a:gd name="T47" fmla="*/ 40 h 71"/>
              <a:gd name="T48" fmla="*/ 199 w 379"/>
              <a:gd name="T49" fmla="*/ 44 h 71"/>
              <a:gd name="T50" fmla="*/ 169 w 379"/>
              <a:gd name="T51" fmla="*/ 48 h 71"/>
              <a:gd name="T52" fmla="*/ 119 w 379"/>
              <a:gd name="T53" fmla="*/ 54 h 71"/>
              <a:gd name="T54" fmla="*/ 67 w 379"/>
              <a:gd name="T55" fmla="*/ 61 h 71"/>
              <a:gd name="T56" fmla="*/ 38 w 379"/>
              <a:gd name="T57" fmla="*/ 65 h 71"/>
              <a:gd name="T58" fmla="*/ 17 w 379"/>
              <a:gd name="T59" fmla="*/ 69 h 71"/>
              <a:gd name="T60" fmla="*/ 6 w 379"/>
              <a:gd name="T61" fmla="*/ 71 h 71"/>
              <a:gd name="T62" fmla="*/ 2 w 379"/>
              <a:gd name="T63" fmla="*/ 71 h 71"/>
              <a:gd name="T64" fmla="*/ 0 w 379"/>
              <a:gd name="T65" fmla="*/ 37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9" h="71">
                <a:moveTo>
                  <a:pt x="0" y="37"/>
                </a:moveTo>
                <a:lnTo>
                  <a:pt x="17" y="35"/>
                </a:lnTo>
                <a:lnTo>
                  <a:pt x="36" y="33"/>
                </a:lnTo>
                <a:lnTo>
                  <a:pt x="54" y="31"/>
                </a:lnTo>
                <a:lnTo>
                  <a:pt x="69" y="29"/>
                </a:lnTo>
                <a:lnTo>
                  <a:pt x="86" y="27"/>
                </a:lnTo>
                <a:lnTo>
                  <a:pt x="102" y="25"/>
                </a:lnTo>
                <a:lnTo>
                  <a:pt x="117" y="23"/>
                </a:lnTo>
                <a:lnTo>
                  <a:pt x="130" y="21"/>
                </a:lnTo>
                <a:lnTo>
                  <a:pt x="146" y="19"/>
                </a:lnTo>
                <a:lnTo>
                  <a:pt x="159" y="17"/>
                </a:lnTo>
                <a:lnTo>
                  <a:pt x="170" y="16"/>
                </a:lnTo>
                <a:lnTo>
                  <a:pt x="184" y="14"/>
                </a:lnTo>
                <a:lnTo>
                  <a:pt x="195" y="14"/>
                </a:lnTo>
                <a:lnTo>
                  <a:pt x="207" y="12"/>
                </a:lnTo>
                <a:lnTo>
                  <a:pt x="218" y="10"/>
                </a:lnTo>
                <a:lnTo>
                  <a:pt x="228" y="10"/>
                </a:lnTo>
                <a:lnTo>
                  <a:pt x="237" y="8"/>
                </a:lnTo>
                <a:lnTo>
                  <a:pt x="247" y="8"/>
                </a:lnTo>
                <a:lnTo>
                  <a:pt x="257" y="6"/>
                </a:lnTo>
                <a:lnTo>
                  <a:pt x="264" y="6"/>
                </a:lnTo>
                <a:lnTo>
                  <a:pt x="272" y="4"/>
                </a:lnTo>
                <a:lnTo>
                  <a:pt x="280" y="4"/>
                </a:lnTo>
                <a:lnTo>
                  <a:pt x="285" y="2"/>
                </a:lnTo>
                <a:lnTo>
                  <a:pt x="291" y="2"/>
                </a:lnTo>
                <a:lnTo>
                  <a:pt x="297" y="2"/>
                </a:lnTo>
                <a:lnTo>
                  <a:pt x="302" y="2"/>
                </a:lnTo>
                <a:lnTo>
                  <a:pt x="308" y="0"/>
                </a:lnTo>
                <a:lnTo>
                  <a:pt x="312" y="0"/>
                </a:lnTo>
                <a:lnTo>
                  <a:pt x="316" y="0"/>
                </a:lnTo>
                <a:lnTo>
                  <a:pt x="318" y="0"/>
                </a:lnTo>
                <a:lnTo>
                  <a:pt x="322" y="0"/>
                </a:lnTo>
                <a:lnTo>
                  <a:pt x="324" y="0"/>
                </a:lnTo>
                <a:lnTo>
                  <a:pt x="329" y="0"/>
                </a:lnTo>
                <a:lnTo>
                  <a:pt x="337" y="2"/>
                </a:lnTo>
                <a:lnTo>
                  <a:pt x="343" y="6"/>
                </a:lnTo>
                <a:lnTo>
                  <a:pt x="350" y="10"/>
                </a:lnTo>
                <a:lnTo>
                  <a:pt x="356" y="14"/>
                </a:lnTo>
                <a:lnTo>
                  <a:pt x="364" y="21"/>
                </a:lnTo>
                <a:lnTo>
                  <a:pt x="371" y="29"/>
                </a:lnTo>
                <a:lnTo>
                  <a:pt x="379" y="37"/>
                </a:lnTo>
                <a:lnTo>
                  <a:pt x="352" y="37"/>
                </a:lnTo>
                <a:lnTo>
                  <a:pt x="327" y="39"/>
                </a:lnTo>
                <a:lnTo>
                  <a:pt x="304" y="39"/>
                </a:lnTo>
                <a:lnTo>
                  <a:pt x="283" y="39"/>
                </a:lnTo>
                <a:lnTo>
                  <a:pt x="264" y="39"/>
                </a:lnTo>
                <a:lnTo>
                  <a:pt x="245" y="39"/>
                </a:lnTo>
                <a:lnTo>
                  <a:pt x="230" y="40"/>
                </a:lnTo>
                <a:lnTo>
                  <a:pt x="214" y="42"/>
                </a:lnTo>
                <a:lnTo>
                  <a:pt x="199" y="44"/>
                </a:lnTo>
                <a:lnTo>
                  <a:pt x="184" y="46"/>
                </a:lnTo>
                <a:lnTo>
                  <a:pt x="169" y="48"/>
                </a:lnTo>
                <a:lnTo>
                  <a:pt x="151" y="50"/>
                </a:lnTo>
                <a:lnTo>
                  <a:pt x="119" y="54"/>
                </a:lnTo>
                <a:lnTo>
                  <a:pt x="84" y="58"/>
                </a:lnTo>
                <a:lnTo>
                  <a:pt x="67" y="61"/>
                </a:lnTo>
                <a:lnTo>
                  <a:pt x="52" y="63"/>
                </a:lnTo>
                <a:lnTo>
                  <a:pt x="38" y="65"/>
                </a:lnTo>
                <a:lnTo>
                  <a:pt x="27" y="67"/>
                </a:lnTo>
                <a:lnTo>
                  <a:pt x="17" y="69"/>
                </a:lnTo>
                <a:lnTo>
                  <a:pt x="10" y="71"/>
                </a:lnTo>
                <a:lnTo>
                  <a:pt x="6" y="71"/>
                </a:lnTo>
                <a:lnTo>
                  <a:pt x="4" y="71"/>
                </a:lnTo>
                <a:lnTo>
                  <a:pt x="2" y="71"/>
                </a:lnTo>
                <a:lnTo>
                  <a:pt x="0" y="71"/>
                </a:lnTo>
                <a:lnTo>
                  <a:pt x="0" y="37"/>
                </a:lnTo>
                <a:lnTo>
                  <a:pt x="0" y="37"/>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45" name="Freeform 146"/>
          <p:cNvSpPr/>
          <p:nvPr/>
        </p:nvSpPr>
        <p:spPr bwMode="auto">
          <a:xfrm rot="-120000">
            <a:off x="2111094" y="3049808"/>
            <a:ext cx="459014" cy="96887"/>
          </a:xfrm>
          <a:custGeom>
            <a:avLst/>
            <a:gdLst>
              <a:gd name="T0" fmla="*/ 281 w 283"/>
              <a:gd name="T1" fmla="*/ 27 h 61"/>
              <a:gd name="T2" fmla="*/ 279 w 283"/>
              <a:gd name="T3" fmla="*/ 29 h 61"/>
              <a:gd name="T4" fmla="*/ 273 w 283"/>
              <a:gd name="T5" fmla="*/ 33 h 61"/>
              <a:gd name="T6" fmla="*/ 266 w 283"/>
              <a:gd name="T7" fmla="*/ 35 h 61"/>
              <a:gd name="T8" fmla="*/ 258 w 283"/>
              <a:gd name="T9" fmla="*/ 38 h 61"/>
              <a:gd name="T10" fmla="*/ 250 w 283"/>
              <a:gd name="T11" fmla="*/ 40 h 61"/>
              <a:gd name="T12" fmla="*/ 239 w 283"/>
              <a:gd name="T13" fmla="*/ 42 h 61"/>
              <a:gd name="T14" fmla="*/ 227 w 283"/>
              <a:gd name="T15" fmla="*/ 44 h 61"/>
              <a:gd name="T16" fmla="*/ 212 w 283"/>
              <a:gd name="T17" fmla="*/ 46 h 61"/>
              <a:gd name="T18" fmla="*/ 195 w 283"/>
              <a:gd name="T19" fmla="*/ 48 h 61"/>
              <a:gd name="T20" fmla="*/ 176 w 283"/>
              <a:gd name="T21" fmla="*/ 52 h 61"/>
              <a:gd name="T22" fmla="*/ 155 w 283"/>
              <a:gd name="T23" fmla="*/ 54 h 61"/>
              <a:gd name="T24" fmla="*/ 132 w 283"/>
              <a:gd name="T25" fmla="*/ 56 h 61"/>
              <a:gd name="T26" fmla="*/ 111 w 283"/>
              <a:gd name="T27" fmla="*/ 58 h 61"/>
              <a:gd name="T28" fmla="*/ 92 w 283"/>
              <a:gd name="T29" fmla="*/ 60 h 61"/>
              <a:gd name="T30" fmla="*/ 74 w 283"/>
              <a:gd name="T31" fmla="*/ 60 h 61"/>
              <a:gd name="T32" fmla="*/ 59 w 283"/>
              <a:gd name="T33" fmla="*/ 61 h 61"/>
              <a:gd name="T34" fmla="*/ 46 w 283"/>
              <a:gd name="T35" fmla="*/ 61 h 61"/>
              <a:gd name="T36" fmla="*/ 36 w 283"/>
              <a:gd name="T37" fmla="*/ 60 h 61"/>
              <a:gd name="T38" fmla="*/ 28 w 283"/>
              <a:gd name="T39" fmla="*/ 60 h 61"/>
              <a:gd name="T40" fmla="*/ 19 w 283"/>
              <a:gd name="T41" fmla="*/ 56 h 61"/>
              <a:gd name="T42" fmla="*/ 11 w 283"/>
              <a:gd name="T43" fmla="*/ 54 h 61"/>
              <a:gd name="T44" fmla="*/ 3 w 283"/>
              <a:gd name="T45" fmla="*/ 50 h 61"/>
              <a:gd name="T46" fmla="*/ 2 w 283"/>
              <a:gd name="T47" fmla="*/ 46 h 61"/>
              <a:gd name="T48" fmla="*/ 2 w 283"/>
              <a:gd name="T49" fmla="*/ 44 h 61"/>
              <a:gd name="T50" fmla="*/ 2 w 283"/>
              <a:gd name="T51" fmla="*/ 40 h 61"/>
              <a:gd name="T52" fmla="*/ 7 w 283"/>
              <a:gd name="T53" fmla="*/ 38 h 61"/>
              <a:gd name="T54" fmla="*/ 13 w 283"/>
              <a:gd name="T55" fmla="*/ 35 h 61"/>
              <a:gd name="T56" fmla="*/ 21 w 283"/>
              <a:gd name="T57" fmla="*/ 33 h 61"/>
              <a:gd name="T58" fmla="*/ 26 w 283"/>
              <a:gd name="T59" fmla="*/ 31 h 61"/>
              <a:gd name="T60" fmla="*/ 36 w 283"/>
              <a:gd name="T61" fmla="*/ 29 h 61"/>
              <a:gd name="T62" fmla="*/ 48 w 283"/>
              <a:gd name="T63" fmla="*/ 27 h 61"/>
              <a:gd name="T64" fmla="*/ 63 w 283"/>
              <a:gd name="T65" fmla="*/ 25 h 61"/>
              <a:gd name="T66" fmla="*/ 78 w 283"/>
              <a:gd name="T67" fmla="*/ 21 h 61"/>
              <a:gd name="T68" fmla="*/ 97 w 283"/>
              <a:gd name="T69" fmla="*/ 17 h 61"/>
              <a:gd name="T70" fmla="*/ 118 w 283"/>
              <a:gd name="T71" fmla="*/ 14 h 61"/>
              <a:gd name="T72" fmla="*/ 141 w 283"/>
              <a:gd name="T73" fmla="*/ 10 h 61"/>
              <a:gd name="T74" fmla="*/ 164 w 283"/>
              <a:gd name="T75" fmla="*/ 6 h 61"/>
              <a:gd name="T76" fmla="*/ 183 w 283"/>
              <a:gd name="T77" fmla="*/ 4 h 61"/>
              <a:gd name="T78" fmla="*/ 201 w 283"/>
              <a:gd name="T79" fmla="*/ 2 h 61"/>
              <a:gd name="T80" fmla="*/ 214 w 283"/>
              <a:gd name="T81" fmla="*/ 2 h 61"/>
              <a:gd name="T82" fmla="*/ 233 w 283"/>
              <a:gd name="T83" fmla="*/ 2 h 61"/>
              <a:gd name="T84" fmla="*/ 252 w 283"/>
              <a:gd name="T85" fmla="*/ 4 h 61"/>
              <a:gd name="T86" fmla="*/ 266 w 283"/>
              <a:gd name="T87" fmla="*/ 10 h 61"/>
              <a:gd name="T88" fmla="*/ 275 w 283"/>
              <a:gd name="T89" fmla="*/ 16 h 61"/>
              <a:gd name="T90" fmla="*/ 281 w 283"/>
              <a:gd name="T91" fmla="*/ 21 h 61"/>
              <a:gd name="T92" fmla="*/ 283 w 283"/>
              <a:gd name="T93" fmla="*/ 25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283" h="61">
                <a:moveTo>
                  <a:pt x="283" y="25"/>
                </a:moveTo>
                <a:lnTo>
                  <a:pt x="281" y="27"/>
                </a:lnTo>
                <a:lnTo>
                  <a:pt x="281" y="27"/>
                </a:lnTo>
                <a:lnTo>
                  <a:pt x="279" y="29"/>
                </a:lnTo>
                <a:lnTo>
                  <a:pt x="277" y="31"/>
                </a:lnTo>
                <a:lnTo>
                  <a:pt x="273" y="33"/>
                </a:lnTo>
                <a:lnTo>
                  <a:pt x="269" y="35"/>
                </a:lnTo>
                <a:lnTo>
                  <a:pt x="266" y="35"/>
                </a:lnTo>
                <a:lnTo>
                  <a:pt x="262" y="37"/>
                </a:lnTo>
                <a:lnTo>
                  <a:pt x="258" y="38"/>
                </a:lnTo>
                <a:lnTo>
                  <a:pt x="254" y="38"/>
                </a:lnTo>
                <a:lnTo>
                  <a:pt x="250" y="40"/>
                </a:lnTo>
                <a:lnTo>
                  <a:pt x="245" y="40"/>
                </a:lnTo>
                <a:lnTo>
                  <a:pt x="239" y="42"/>
                </a:lnTo>
                <a:lnTo>
                  <a:pt x="233" y="42"/>
                </a:lnTo>
                <a:lnTo>
                  <a:pt x="227" y="44"/>
                </a:lnTo>
                <a:lnTo>
                  <a:pt x="220" y="46"/>
                </a:lnTo>
                <a:lnTo>
                  <a:pt x="212" y="46"/>
                </a:lnTo>
                <a:lnTo>
                  <a:pt x="204" y="48"/>
                </a:lnTo>
                <a:lnTo>
                  <a:pt x="195" y="48"/>
                </a:lnTo>
                <a:lnTo>
                  <a:pt x="185" y="50"/>
                </a:lnTo>
                <a:lnTo>
                  <a:pt x="176" y="52"/>
                </a:lnTo>
                <a:lnTo>
                  <a:pt x="166" y="52"/>
                </a:lnTo>
                <a:lnTo>
                  <a:pt x="155" y="54"/>
                </a:lnTo>
                <a:lnTo>
                  <a:pt x="143" y="54"/>
                </a:lnTo>
                <a:lnTo>
                  <a:pt x="132" y="56"/>
                </a:lnTo>
                <a:lnTo>
                  <a:pt x="120" y="56"/>
                </a:lnTo>
                <a:lnTo>
                  <a:pt x="111" y="58"/>
                </a:lnTo>
                <a:lnTo>
                  <a:pt x="101" y="60"/>
                </a:lnTo>
                <a:lnTo>
                  <a:pt x="92" y="60"/>
                </a:lnTo>
                <a:lnTo>
                  <a:pt x="82" y="60"/>
                </a:lnTo>
                <a:lnTo>
                  <a:pt x="74" y="60"/>
                </a:lnTo>
                <a:lnTo>
                  <a:pt x="65" y="61"/>
                </a:lnTo>
                <a:lnTo>
                  <a:pt x="59" y="61"/>
                </a:lnTo>
                <a:lnTo>
                  <a:pt x="51" y="61"/>
                </a:lnTo>
                <a:lnTo>
                  <a:pt x="46" y="61"/>
                </a:lnTo>
                <a:lnTo>
                  <a:pt x="40" y="60"/>
                </a:lnTo>
                <a:lnTo>
                  <a:pt x="36" y="60"/>
                </a:lnTo>
                <a:lnTo>
                  <a:pt x="32" y="60"/>
                </a:lnTo>
                <a:lnTo>
                  <a:pt x="28" y="60"/>
                </a:lnTo>
                <a:lnTo>
                  <a:pt x="26" y="58"/>
                </a:lnTo>
                <a:lnTo>
                  <a:pt x="19" y="56"/>
                </a:lnTo>
                <a:lnTo>
                  <a:pt x="15" y="56"/>
                </a:lnTo>
                <a:lnTo>
                  <a:pt x="11" y="54"/>
                </a:lnTo>
                <a:lnTo>
                  <a:pt x="7" y="52"/>
                </a:lnTo>
                <a:lnTo>
                  <a:pt x="3" y="50"/>
                </a:lnTo>
                <a:lnTo>
                  <a:pt x="2" y="48"/>
                </a:lnTo>
                <a:lnTo>
                  <a:pt x="2" y="46"/>
                </a:lnTo>
                <a:lnTo>
                  <a:pt x="0" y="46"/>
                </a:lnTo>
                <a:lnTo>
                  <a:pt x="2" y="44"/>
                </a:lnTo>
                <a:lnTo>
                  <a:pt x="2" y="42"/>
                </a:lnTo>
                <a:lnTo>
                  <a:pt x="2" y="40"/>
                </a:lnTo>
                <a:lnTo>
                  <a:pt x="3" y="38"/>
                </a:lnTo>
                <a:lnTo>
                  <a:pt x="7" y="38"/>
                </a:lnTo>
                <a:lnTo>
                  <a:pt x="9" y="37"/>
                </a:lnTo>
                <a:lnTo>
                  <a:pt x="13" y="35"/>
                </a:lnTo>
                <a:lnTo>
                  <a:pt x="17" y="33"/>
                </a:lnTo>
                <a:lnTo>
                  <a:pt x="21" y="33"/>
                </a:lnTo>
                <a:lnTo>
                  <a:pt x="23" y="31"/>
                </a:lnTo>
                <a:lnTo>
                  <a:pt x="26" y="31"/>
                </a:lnTo>
                <a:lnTo>
                  <a:pt x="32" y="29"/>
                </a:lnTo>
                <a:lnTo>
                  <a:pt x="36" y="29"/>
                </a:lnTo>
                <a:lnTo>
                  <a:pt x="42" y="27"/>
                </a:lnTo>
                <a:lnTo>
                  <a:pt x="48" y="27"/>
                </a:lnTo>
                <a:lnTo>
                  <a:pt x="55" y="25"/>
                </a:lnTo>
                <a:lnTo>
                  <a:pt x="63" y="25"/>
                </a:lnTo>
                <a:lnTo>
                  <a:pt x="70" y="23"/>
                </a:lnTo>
                <a:lnTo>
                  <a:pt x="78" y="21"/>
                </a:lnTo>
                <a:lnTo>
                  <a:pt x="88" y="19"/>
                </a:lnTo>
                <a:lnTo>
                  <a:pt x="97" y="17"/>
                </a:lnTo>
                <a:lnTo>
                  <a:pt x="109" y="16"/>
                </a:lnTo>
                <a:lnTo>
                  <a:pt x="118" y="14"/>
                </a:lnTo>
                <a:lnTo>
                  <a:pt x="130" y="12"/>
                </a:lnTo>
                <a:lnTo>
                  <a:pt x="141" y="10"/>
                </a:lnTo>
                <a:lnTo>
                  <a:pt x="153" y="8"/>
                </a:lnTo>
                <a:lnTo>
                  <a:pt x="164" y="6"/>
                </a:lnTo>
                <a:lnTo>
                  <a:pt x="174" y="4"/>
                </a:lnTo>
                <a:lnTo>
                  <a:pt x="183" y="4"/>
                </a:lnTo>
                <a:lnTo>
                  <a:pt x="191" y="2"/>
                </a:lnTo>
                <a:lnTo>
                  <a:pt x="201" y="2"/>
                </a:lnTo>
                <a:lnTo>
                  <a:pt x="208" y="2"/>
                </a:lnTo>
                <a:lnTo>
                  <a:pt x="214" y="2"/>
                </a:lnTo>
                <a:lnTo>
                  <a:pt x="222" y="0"/>
                </a:lnTo>
                <a:lnTo>
                  <a:pt x="233" y="2"/>
                </a:lnTo>
                <a:lnTo>
                  <a:pt x="245" y="2"/>
                </a:lnTo>
                <a:lnTo>
                  <a:pt x="252" y="4"/>
                </a:lnTo>
                <a:lnTo>
                  <a:pt x="260" y="8"/>
                </a:lnTo>
                <a:lnTo>
                  <a:pt x="266" y="10"/>
                </a:lnTo>
                <a:lnTo>
                  <a:pt x="271" y="14"/>
                </a:lnTo>
                <a:lnTo>
                  <a:pt x="275" y="16"/>
                </a:lnTo>
                <a:lnTo>
                  <a:pt x="279" y="19"/>
                </a:lnTo>
                <a:lnTo>
                  <a:pt x="281" y="21"/>
                </a:lnTo>
                <a:lnTo>
                  <a:pt x="281" y="23"/>
                </a:lnTo>
                <a:lnTo>
                  <a:pt x="283" y="25"/>
                </a:lnTo>
                <a:lnTo>
                  <a:pt x="283" y="25"/>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46" name="Freeform 147"/>
          <p:cNvSpPr/>
          <p:nvPr/>
        </p:nvSpPr>
        <p:spPr bwMode="auto">
          <a:xfrm rot="-60000">
            <a:off x="1971408" y="3160413"/>
            <a:ext cx="748074" cy="125014"/>
          </a:xfrm>
          <a:custGeom>
            <a:avLst/>
            <a:gdLst>
              <a:gd name="T0" fmla="*/ 4 w 450"/>
              <a:gd name="T1" fmla="*/ 46 h 80"/>
              <a:gd name="T2" fmla="*/ 10 w 450"/>
              <a:gd name="T3" fmla="*/ 44 h 80"/>
              <a:gd name="T4" fmla="*/ 16 w 450"/>
              <a:gd name="T5" fmla="*/ 42 h 80"/>
              <a:gd name="T6" fmla="*/ 25 w 450"/>
              <a:gd name="T7" fmla="*/ 40 h 80"/>
              <a:gd name="T8" fmla="*/ 39 w 450"/>
              <a:gd name="T9" fmla="*/ 38 h 80"/>
              <a:gd name="T10" fmla="*/ 54 w 450"/>
              <a:gd name="T11" fmla="*/ 36 h 80"/>
              <a:gd name="T12" fmla="*/ 71 w 450"/>
              <a:gd name="T13" fmla="*/ 34 h 80"/>
              <a:gd name="T14" fmla="*/ 92 w 450"/>
              <a:gd name="T15" fmla="*/ 30 h 80"/>
              <a:gd name="T16" fmla="*/ 127 w 450"/>
              <a:gd name="T17" fmla="*/ 26 h 80"/>
              <a:gd name="T18" fmla="*/ 171 w 450"/>
              <a:gd name="T19" fmla="*/ 23 h 80"/>
              <a:gd name="T20" fmla="*/ 211 w 450"/>
              <a:gd name="T21" fmla="*/ 17 h 80"/>
              <a:gd name="T22" fmla="*/ 247 w 450"/>
              <a:gd name="T23" fmla="*/ 11 h 80"/>
              <a:gd name="T24" fmla="*/ 282 w 450"/>
              <a:gd name="T25" fmla="*/ 7 h 80"/>
              <a:gd name="T26" fmla="*/ 312 w 450"/>
              <a:gd name="T27" fmla="*/ 4 h 80"/>
              <a:gd name="T28" fmla="*/ 341 w 450"/>
              <a:gd name="T29" fmla="*/ 2 h 80"/>
              <a:gd name="T30" fmla="*/ 366 w 450"/>
              <a:gd name="T31" fmla="*/ 0 h 80"/>
              <a:gd name="T32" fmla="*/ 389 w 450"/>
              <a:gd name="T33" fmla="*/ 0 h 80"/>
              <a:gd name="T34" fmla="*/ 406 w 450"/>
              <a:gd name="T35" fmla="*/ 2 h 80"/>
              <a:gd name="T36" fmla="*/ 419 w 450"/>
              <a:gd name="T37" fmla="*/ 5 h 80"/>
              <a:gd name="T38" fmla="*/ 431 w 450"/>
              <a:gd name="T39" fmla="*/ 11 h 80"/>
              <a:gd name="T40" fmla="*/ 441 w 450"/>
              <a:gd name="T41" fmla="*/ 21 h 80"/>
              <a:gd name="T42" fmla="*/ 446 w 450"/>
              <a:gd name="T43" fmla="*/ 28 h 80"/>
              <a:gd name="T44" fmla="*/ 450 w 450"/>
              <a:gd name="T45" fmla="*/ 32 h 80"/>
              <a:gd name="T46" fmla="*/ 450 w 450"/>
              <a:gd name="T47" fmla="*/ 36 h 80"/>
              <a:gd name="T48" fmla="*/ 448 w 450"/>
              <a:gd name="T49" fmla="*/ 40 h 80"/>
              <a:gd name="T50" fmla="*/ 442 w 450"/>
              <a:gd name="T51" fmla="*/ 42 h 80"/>
              <a:gd name="T52" fmla="*/ 435 w 450"/>
              <a:gd name="T53" fmla="*/ 44 h 80"/>
              <a:gd name="T54" fmla="*/ 423 w 450"/>
              <a:gd name="T55" fmla="*/ 46 h 80"/>
              <a:gd name="T56" fmla="*/ 412 w 450"/>
              <a:gd name="T57" fmla="*/ 46 h 80"/>
              <a:gd name="T58" fmla="*/ 398 w 450"/>
              <a:gd name="T59" fmla="*/ 46 h 80"/>
              <a:gd name="T60" fmla="*/ 383 w 450"/>
              <a:gd name="T61" fmla="*/ 47 h 80"/>
              <a:gd name="T62" fmla="*/ 364 w 450"/>
              <a:gd name="T63" fmla="*/ 47 h 80"/>
              <a:gd name="T64" fmla="*/ 339 w 450"/>
              <a:gd name="T65" fmla="*/ 49 h 80"/>
              <a:gd name="T66" fmla="*/ 310 w 450"/>
              <a:gd name="T67" fmla="*/ 53 h 80"/>
              <a:gd name="T68" fmla="*/ 278 w 450"/>
              <a:gd name="T69" fmla="*/ 55 h 80"/>
              <a:gd name="T70" fmla="*/ 242 w 450"/>
              <a:gd name="T71" fmla="*/ 61 h 80"/>
              <a:gd name="T72" fmla="*/ 201 w 450"/>
              <a:gd name="T73" fmla="*/ 65 h 80"/>
              <a:gd name="T74" fmla="*/ 167 w 450"/>
              <a:gd name="T75" fmla="*/ 69 h 80"/>
              <a:gd name="T76" fmla="*/ 134 w 450"/>
              <a:gd name="T77" fmla="*/ 72 h 80"/>
              <a:gd name="T78" fmla="*/ 108 w 450"/>
              <a:gd name="T79" fmla="*/ 74 h 80"/>
              <a:gd name="T80" fmla="*/ 86 w 450"/>
              <a:gd name="T81" fmla="*/ 76 h 80"/>
              <a:gd name="T82" fmla="*/ 67 w 450"/>
              <a:gd name="T83" fmla="*/ 78 h 80"/>
              <a:gd name="T84" fmla="*/ 56 w 450"/>
              <a:gd name="T85" fmla="*/ 78 h 80"/>
              <a:gd name="T86" fmla="*/ 48 w 450"/>
              <a:gd name="T87" fmla="*/ 78 h 80"/>
              <a:gd name="T88" fmla="*/ 41 w 450"/>
              <a:gd name="T89" fmla="*/ 78 h 80"/>
              <a:gd name="T90" fmla="*/ 33 w 450"/>
              <a:gd name="T91" fmla="*/ 76 h 80"/>
              <a:gd name="T92" fmla="*/ 25 w 450"/>
              <a:gd name="T93" fmla="*/ 72 h 80"/>
              <a:gd name="T94" fmla="*/ 16 w 450"/>
              <a:gd name="T95" fmla="*/ 67 h 80"/>
              <a:gd name="T96" fmla="*/ 8 w 450"/>
              <a:gd name="T97" fmla="*/ 57 h 80"/>
              <a:gd name="T98" fmla="*/ 2 w 450"/>
              <a:gd name="T99" fmla="*/ 51 h 80"/>
              <a:gd name="T100" fmla="*/ 0 w 450"/>
              <a:gd name="T101" fmla="*/ 47 h 80"/>
              <a:gd name="T102" fmla="*/ 2 w 450"/>
              <a:gd name="T103" fmla="*/ 46 h 80"/>
              <a:gd name="T104" fmla="*/ 4 w 450"/>
              <a:gd name="T105" fmla="*/ 4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50" h="80">
                <a:moveTo>
                  <a:pt x="4" y="46"/>
                </a:moveTo>
                <a:lnTo>
                  <a:pt x="4" y="46"/>
                </a:lnTo>
                <a:lnTo>
                  <a:pt x="6" y="44"/>
                </a:lnTo>
                <a:lnTo>
                  <a:pt x="10" y="44"/>
                </a:lnTo>
                <a:lnTo>
                  <a:pt x="12" y="42"/>
                </a:lnTo>
                <a:lnTo>
                  <a:pt x="16" y="42"/>
                </a:lnTo>
                <a:lnTo>
                  <a:pt x="21" y="40"/>
                </a:lnTo>
                <a:lnTo>
                  <a:pt x="25" y="40"/>
                </a:lnTo>
                <a:lnTo>
                  <a:pt x="33" y="38"/>
                </a:lnTo>
                <a:lnTo>
                  <a:pt x="39" y="38"/>
                </a:lnTo>
                <a:lnTo>
                  <a:pt x="46" y="36"/>
                </a:lnTo>
                <a:lnTo>
                  <a:pt x="54" y="36"/>
                </a:lnTo>
                <a:lnTo>
                  <a:pt x="64" y="34"/>
                </a:lnTo>
                <a:lnTo>
                  <a:pt x="71" y="34"/>
                </a:lnTo>
                <a:lnTo>
                  <a:pt x="83" y="32"/>
                </a:lnTo>
                <a:lnTo>
                  <a:pt x="92" y="30"/>
                </a:lnTo>
                <a:lnTo>
                  <a:pt x="104" y="28"/>
                </a:lnTo>
                <a:lnTo>
                  <a:pt x="127" y="26"/>
                </a:lnTo>
                <a:lnTo>
                  <a:pt x="150" y="25"/>
                </a:lnTo>
                <a:lnTo>
                  <a:pt x="171" y="23"/>
                </a:lnTo>
                <a:lnTo>
                  <a:pt x="190" y="21"/>
                </a:lnTo>
                <a:lnTo>
                  <a:pt x="211" y="17"/>
                </a:lnTo>
                <a:lnTo>
                  <a:pt x="228" y="15"/>
                </a:lnTo>
                <a:lnTo>
                  <a:pt x="247" y="11"/>
                </a:lnTo>
                <a:lnTo>
                  <a:pt x="264" y="7"/>
                </a:lnTo>
                <a:lnTo>
                  <a:pt x="282" y="7"/>
                </a:lnTo>
                <a:lnTo>
                  <a:pt x="297" y="5"/>
                </a:lnTo>
                <a:lnTo>
                  <a:pt x="312" y="4"/>
                </a:lnTo>
                <a:lnTo>
                  <a:pt x="328" y="2"/>
                </a:lnTo>
                <a:lnTo>
                  <a:pt x="341" y="2"/>
                </a:lnTo>
                <a:lnTo>
                  <a:pt x="354" y="0"/>
                </a:lnTo>
                <a:lnTo>
                  <a:pt x="366" y="0"/>
                </a:lnTo>
                <a:lnTo>
                  <a:pt x="377" y="0"/>
                </a:lnTo>
                <a:lnTo>
                  <a:pt x="389" y="0"/>
                </a:lnTo>
                <a:lnTo>
                  <a:pt x="398" y="0"/>
                </a:lnTo>
                <a:lnTo>
                  <a:pt x="406" y="2"/>
                </a:lnTo>
                <a:lnTo>
                  <a:pt x="414" y="4"/>
                </a:lnTo>
                <a:lnTo>
                  <a:pt x="419" y="5"/>
                </a:lnTo>
                <a:lnTo>
                  <a:pt x="427" y="9"/>
                </a:lnTo>
                <a:lnTo>
                  <a:pt x="431" y="11"/>
                </a:lnTo>
                <a:lnTo>
                  <a:pt x="437" y="17"/>
                </a:lnTo>
                <a:lnTo>
                  <a:pt x="441" y="21"/>
                </a:lnTo>
                <a:lnTo>
                  <a:pt x="444" y="25"/>
                </a:lnTo>
                <a:lnTo>
                  <a:pt x="446" y="28"/>
                </a:lnTo>
                <a:lnTo>
                  <a:pt x="450" y="30"/>
                </a:lnTo>
                <a:lnTo>
                  <a:pt x="450" y="32"/>
                </a:lnTo>
                <a:lnTo>
                  <a:pt x="450" y="34"/>
                </a:lnTo>
                <a:lnTo>
                  <a:pt x="450" y="36"/>
                </a:lnTo>
                <a:lnTo>
                  <a:pt x="450" y="38"/>
                </a:lnTo>
                <a:lnTo>
                  <a:pt x="448" y="40"/>
                </a:lnTo>
                <a:lnTo>
                  <a:pt x="444" y="40"/>
                </a:lnTo>
                <a:lnTo>
                  <a:pt x="442" y="42"/>
                </a:lnTo>
                <a:lnTo>
                  <a:pt x="439" y="44"/>
                </a:lnTo>
                <a:lnTo>
                  <a:pt x="435" y="44"/>
                </a:lnTo>
                <a:lnTo>
                  <a:pt x="429" y="46"/>
                </a:lnTo>
                <a:lnTo>
                  <a:pt x="423" y="46"/>
                </a:lnTo>
                <a:lnTo>
                  <a:pt x="416" y="46"/>
                </a:lnTo>
                <a:lnTo>
                  <a:pt x="412" y="46"/>
                </a:lnTo>
                <a:lnTo>
                  <a:pt x="406" y="46"/>
                </a:lnTo>
                <a:lnTo>
                  <a:pt x="398" y="46"/>
                </a:lnTo>
                <a:lnTo>
                  <a:pt x="393" y="46"/>
                </a:lnTo>
                <a:lnTo>
                  <a:pt x="383" y="47"/>
                </a:lnTo>
                <a:lnTo>
                  <a:pt x="374" y="47"/>
                </a:lnTo>
                <a:lnTo>
                  <a:pt x="364" y="47"/>
                </a:lnTo>
                <a:lnTo>
                  <a:pt x="352" y="49"/>
                </a:lnTo>
                <a:lnTo>
                  <a:pt x="339" y="49"/>
                </a:lnTo>
                <a:lnTo>
                  <a:pt x="326" y="51"/>
                </a:lnTo>
                <a:lnTo>
                  <a:pt x="310" y="53"/>
                </a:lnTo>
                <a:lnTo>
                  <a:pt x="295" y="55"/>
                </a:lnTo>
                <a:lnTo>
                  <a:pt x="278" y="55"/>
                </a:lnTo>
                <a:lnTo>
                  <a:pt x="261" y="57"/>
                </a:lnTo>
                <a:lnTo>
                  <a:pt x="242" y="61"/>
                </a:lnTo>
                <a:lnTo>
                  <a:pt x="222" y="63"/>
                </a:lnTo>
                <a:lnTo>
                  <a:pt x="201" y="65"/>
                </a:lnTo>
                <a:lnTo>
                  <a:pt x="184" y="67"/>
                </a:lnTo>
                <a:lnTo>
                  <a:pt x="167" y="69"/>
                </a:lnTo>
                <a:lnTo>
                  <a:pt x="150" y="70"/>
                </a:lnTo>
                <a:lnTo>
                  <a:pt x="134" y="72"/>
                </a:lnTo>
                <a:lnTo>
                  <a:pt x="121" y="72"/>
                </a:lnTo>
                <a:lnTo>
                  <a:pt x="108" y="74"/>
                </a:lnTo>
                <a:lnTo>
                  <a:pt x="96" y="76"/>
                </a:lnTo>
                <a:lnTo>
                  <a:pt x="86" y="76"/>
                </a:lnTo>
                <a:lnTo>
                  <a:pt x="77" y="76"/>
                </a:lnTo>
                <a:lnTo>
                  <a:pt x="67" y="78"/>
                </a:lnTo>
                <a:lnTo>
                  <a:pt x="62" y="78"/>
                </a:lnTo>
                <a:lnTo>
                  <a:pt x="56" y="78"/>
                </a:lnTo>
                <a:lnTo>
                  <a:pt x="52" y="78"/>
                </a:lnTo>
                <a:lnTo>
                  <a:pt x="48" y="78"/>
                </a:lnTo>
                <a:lnTo>
                  <a:pt x="46" y="80"/>
                </a:lnTo>
                <a:lnTo>
                  <a:pt x="41" y="78"/>
                </a:lnTo>
                <a:lnTo>
                  <a:pt x="37" y="78"/>
                </a:lnTo>
                <a:lnTo>
                  <a:pt x="33" y="76"/>
                </a:lnTo>
                <a:lnTo>
                  <a:pt x="29" y="76"/>
                </a:lnTo>
                <a:lnTo>
                  <a:pt x="25" y="72"/>
                </a:lnTo>
                <a:lnTo>
                  <a:pt x="21" y="70"/>
                </a:lnTo>
                <a:lnTo>
                  <a:pt x="16" y="67"/>
                </a:lnTo>
                <a:lnTo>
                  <a:pt x="12" y="63"/>
                </a:lnTo>
                <a:lnTo>
                  <a:pt x="8" y="57"/>
                </a:lnTo>
                <a:lnTo>
                  <a:pt x="4" y="55"/>
                </a:lnTo>
                <a:lnTo>
                  <a:pt x="2" y="51"/>
                </a:lnTo>
                <a:lnTo>
                  <a:pt x="2" y="49"/>
                </a:lnTo>
                <a:lnTo>
                  <a:pt x="0" y="47"/>
                </a:lnTo>
                <a:lnTo>
                  <a:pt x="2" y="46"/>
                </a:lnTo>
                <a:lnTo>
                  <a:pt x="2" y="46"/>
                </a:lnTo>
                <a:lnTo>
                  <a:pt x="4" y="46"/>
                </a:lnTo>
                <a:lnTo>
                  <a:pt x="4" y="46"/>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47" name="Freeform 152"/>
          <p:cNvSpPr/>
          <p:nvPr/>
        </p:nvSpPr>
        <p:spPr bwMode="auto">
          <a:xfrm rot="60000">
            <a:off x="1780733" y="2558112"/>
            <a:ext cx="1134848" cy="178785"/>
          </a:xfrm>
          <a:custGeom>
            <a:avLst/>
            <a:gdLst>
              <a:gd name="T0" fmla="*/ 143 w 861"/>
              <a:gd name="T1" fmla="*/ 124 h 128"/>
              <a:gd name="T2" fmla="*/ 109 w 861"/>
              <a:gd name="T3" fmla="*/ 128 h 128"/>
              <a:gd name="T4" fmla="*/ 95 w 861"/>
              <a:gd name="T5" fmla="*/ 128 h 128"/>
              <a:gd name="T6" fmla="*/ 82 w 861"/>
              <a:gd name="T7" fmla="*/ 128 h 128"/>
              <a:gd name="T8" fmla="*/ 72 w 861"/>
              <a:gd name="T9" fmla="*/ 128 h 128"/>
              <a:gd name="T10" fmla="*/ 65 w 861"/>
              <a:gd name="T11" fmla="*/ 126 h 128"/>
              <a:gd name="T12" fmla="*/ 59 w 861"/>
              <a:gd name="T13" fmla="*/ 126 h 128"/>
              <a:gd name="T14" fmla="*/ 46 w 861"/>
              <a:gd name="T15" fmla="*/ 120 h 128"/>
              <a:gd name="T16" fmla="*/ 30 w 861"/>
              <a:gd name="T17" fmla="*/ 113 h 128"/>
              <a:gd name="T18" fmla="*/ 15 w 861"/>
              <a:gd name="T19" fmla="*/ 101 h 128"/>
              <a:gd name="T20" fmla="*/ 0 w 861"/>
              <a:gd name="T21" fmla="*/ 88 h 128"/>
              <a:gd name="T22" fmla="*/ 92 w 861"/>
              <a:gd name="T23" fmla="*/ 84 h 128"/>
              <a:gd name="T24" fmla="*/ 189 w 861"/>
              <a:gd name="T25" fmla="*/ 74 h 128"/>
              <a:gd name="T26" fmla="*/ 216 w 861"/>
              <a:gd name="T27" fmla="*/ 72 h 128"/>
              <a:gd name="T28" fmla="*/ 247 w 861"/>
              <a:gd name="T29" fmla="*/ 70 h 128"/>
              <a:gd name="T30" fmla="*/ 281 w 861"/>
              <a:gd name="T31" fmla="*/ 65 h 128"/>
              <a:gd name="T32" fmla="*/ 319 w 861"/>
              <a:gd name="T33" fmla="*/ 61 h 128"/>
              <a:gd name="T34" fmla="*/ 360 w 861"/>
              <a:gd name="T35" fmla="*/ 55 h 128"/>
              <a:gd name="T36" fmla="*/ 405 w 861"/>
              <a:gd name="T37" fmla="*/ 48 h 128"/>
              <a:gd name="T38" fmla="*/ 455 w 861"/>
              <a:gd name="T39" fmla="*/ 42 h 128"/>
              <a:gd name="T40" fmla="*/ 509 w 861"/>
              <a:gd name="T41" fmla="*/ 34 h 128"/>
              <a:gd name="T42" fmla="*/ 560 w 861"/>
              <a:gd name="T43" fmla="*/ 26 h 128"/>
              <a:gd name="T44" fmla="*/ 608 w 861"/>
              <a:gd name="T45" fmla="*/ 19 h 128"/>
              <a:gd name="T46" fmla="*/ 648 w 861"/>
              <a:gd name="T47" fmla="*/ 13 h 128"/>
              <a:gd name="T48" fmla="*/ 685 w 861"/>
              <a:gd name="T49" fmla="*/ 9 h 128"/>
              <a:gd name="T50" fmla="*/ 715 w 861"/>
              <a:gd name="T51" fmla="*/ 5 h 128"/>
              <a:gd name="T52" fmla="*/ 740 w 861"/>
              <a:gd name="T53" fmla="*/ 2 h 128"/>
              <a:gd name="T54" fmla="*/ 759 w 861"/>
              <a:gd name="T55" fmla="*/ 0 h 128"/>
              <a:gd name="T56" fmla="*/ 773 w 861"/>
              <a:gd name="T57" fmla="*/ 0 h 128"/>
              <a:gd name="T58" fmla="*/ 794 w 861"/>
              <a:gd name="T59" fmla="*/ 2 h 128"/>
              <a:gd name="T60" fmla="*/ 813 w 861"/>
              <a:gd name="T61" fmla="*/ 4 h 128"/>
              <a:gd name="T62" fmla="*/ 828 w 861"/>
              <a:gd name="T63" fmla="*/ 9 h 128"/>
              <a:gd name="T64" fmla="*/ 840 w 861"/>
              <a:gd name="T65" fmla="*/ 17 h 128"/>
              <a:gd name="T66" fmla="*/ 853 w 861"/>
              <a:gd name="T67" fmla="*/ 28 h 128"/>
              <a:gd name="T68" fmla="*/ 857 w 861"/>
              <a:gd name="T69" fmla="*/ 36 h 128"/>
              <a:gd name="T70" fmla="*/ 861 w 861"/>
              <a:gd name="T71" fmla="*/ 40 h 128"/>
              <a:gd name="T72" fmla="*/ 861 w 861"/>
              <a:gd name="T73" fmla="*/ 44 h 128"/>
              <a:gd name="T74" fmla="*/ 859 w 861"/>
              <a:gd name="T75" fmla="*/ 46 h 128"/>
              <a:gd name="T76" fmla="*/ 853 w 861"/>
              <a:gd name="T77" fmla="*/ 48 h 128"/>
              <a:gd name="T78" fmla="*/ 846 w 861"/>
              <a:gd name="T79" fmla="*/ 49 h 128"/>
              <a:gd name="T80" fmla="*/ 834 w 861"/>
              <a:gd name="T81" fmla="*/ 51 h 128"/>
              <a:gd name="T82" fmla="*/ 821 w 861"/>
              <a:gd name="T83" fmla="*/ 53 h 128"/>
              <a:gd name="T84" fmla="*/ 805 w 861"/>
              <a:gd name="T85" fmla="*/ 53 h 128"/>
              <a:gd name="T86" fmla="*/ 786 w 861"/>
              <a:gd name="T87" fmla="*/ 53 h 128"/>
              <a:gd name="T88" fmla="*/ 756 w 861"/>
              <a:gd name="T89" fmla="*/ 55 h 128"/>
              <a:gd name="T90" fmla="*/ 712 w 861"/>
              <a:gd name="T91" fmla="*/ 55 h 128"/>
              <a:gd name="T92" fmla="*/ 666 w 861"/>
              <a:gd name="T93" fmla="*/ 59 h 128"/>
              <a:gd name="T94" fmla="*/ 618 w 861"/>
              <a:gd name="T95" fmla="*/ 63 h 128"/>
              <a:gd name="T96" fmla="*/ 566 w 861"/>
              <a:gd name="T97" fmla="*/ 70 h 128"/>
              <a:gd name="T98" fmla="*/ 515 w 861"/>
              <a:gd name="T99" fmla="*/ 76 h 128"/>
              <a:gd name="T100" fmla="*/ 461 w 861"/>
              <a:gd name="T101" fmla="*/ 82 h 128"/>
              <a:gd name="T102" fmla="*/ 404 w 861"/>
              <a:gd name="T103" fmla="*/ 88 h 128"/>
              <a:gd name="T104" fmla="*/ 344 w 861"/>
              <a:gd name="T105" fmla="*/ 95 h 128"/>
              <a:gd name="T106" fmla="*/ 287 w 861"/>
              <a:gd name="T107" fmla="*/ 101 h 128"/>
              <a:gd name="T108" fmla="*/ 235 w 861"/>
              <a:gd name="T109" fmla="*/ 109 h 128"/>
              <a:gd name="T110" fmla="*/ 185 w 861"/>
              <a:gd name="T111" fmla="*/ 116 h 128"/>
              <a:gd name="T112" fmla="*/ 162 w 861"/>
              <a:gd name="T113" fmla="*/ 120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61" h="128">
                <a:moveTo>
                  <a:pt x="162" y="120"/>
                </a:moveTo>
                <a:lnTo>
                  <a:pt x="143" y="124"/>
                </a:lnTo>
                <a:lnTo>
                  <a:pt x="126" y="126"/>
                </a:lnTo>
                <a:lnTo>
                  <a:pt x="109" y="128"/>
                </a:lnTo>
                <a:lnTo>
                  <a:pt x="101" y="128"/>
                </a:lnTo>
                <a:lnTo>
                  <a:pt x="95" y="128"/>
                </a:lnTo>
                <a:lnTo>
                  <a:pt x="88" y="128"/>
                </a:lnTo>
                <a:lnTo>
                  <a:pt x="82" y="128"/>
                </a:lnTo>
                <a:lnTo>
                  <a:pt x="76" y="128"/>
                </a:lnTo>
                <a:lnTo>
                  <a:pt x="72" y="128"/>
                </a:lnTo>
                <a:lnTo>
                  <a:pt x="69" y="128"/>
                </a:lnTo>
                <a:lnTo>
                  <a:pt x="65" y="126"/>
                </a:lnTo>
                <a:lnTo>
                  <a:pt x="61" y="126"/>
                </a:lnTo>
                <a:lnTo>
                  <a:pt x="59" y="126"/>
                </a:lnTo>
                <a:lnTo>
                  <a:pt x="51" y="124"/>
                </a:lnTo>
                <a:lnTo>
                  <a:pt x="46" y="120"/>
                </a:lnTo>
                <a:lnTo>
                  <a:pt x="38" y="116"/>
                </a:lnTo>
                <a:lnTo>
                  <a:pt x="30" y="113"/>
                </a:lnTo>
                <a:lnTo>
                  <a:pt x="23" y="107"/>
                </a:lnTo>
                <a:lnTo>
                  <a:pt x="15" y="101"/>
                </a:lnTo>
                <a:lnTo>
                  <a:pt x="7" y="95"/>
                </a:lnTo>
                <a:lnTo>
                  <a:pt x="0" y="88"/>
                </a:lnTo>
                <a:lnTo>
                  <a:pt x="44" y="88"/>
                </a:lnTo>
                <a:lnTo>
                  <a:pt x="92" y="84"/>
                </a:lnTo>
                <a:lnTo>
                  <a:pt x="139" y="80"/>
                </a:lnTo>
                <a:lnTo>
                  <a:pt x="189" y="74"/>
                </a:lnTo>
                <a:lnTo>
                  <a:pt x="201" y="74"/>
                </a:lnTo>
                <a:lnTo>
                  <a:pt x="216" y="72"/>
                </a:lnTo>
                <a:lnTo>
                  <a:pt x="231" y="72"/>
                </a:lnTo>
                <a:lnTo>
                  <a:pt x="247" y="70"/>
                </a:lnTo>
                <a:lnTo>
                  <a:pt x="262" y="69"/>
                </a:lnTo>
                <a:lnTo>
                  <a:pt x="281" y="65"/>
                </a:lnTo>
                <a:lnTo>
                  <a:pt x="298" y="63"/>
                </a:lnTo>
                <a:lnTo>
                  <a:pt x="319" y="61"/>
                </a:lnTo>
                <a:lnTo>
                  <a:pt x="338" y="57"/>
                </a:lnTo>
                <a:lnTo>
                  <a:pt x="360" y="55"/>
                </a:lnTo>
                <a:lnTo>
                  <a:pt x="382" y="51"/>
                </a:lnTo>
                <a:lnTo>
                  <a:pt x="405" y="48"/>
                </a:lnTo>
                <a:lnTo>
                  <a:pt x="430" y="46"/>
                </a:lnTo>
                <a:lnTo>
                  <a:pt x="455" y="42"/>
                </a:lnTo>
                <a:lnTo>
                  <a:pt x="480" y="38"/>
                </a:lnTo>
                <a:lnTo>
                  <a:pt x="509" y="34"/>
                </a:lnTo>
                <a:lnTo>
                  <a:pt x="536" y="30"/>
                </a:lnTo>
                <a:lnTo>
                  <a:pt x="560" y="26"/>
                </a:lnTo>
                <a:lnTo>
                  <a:pt x="585" y="23"/>
                </a:lnTo>
                <a:lnTo>
                  <a:pt x="608" y="19"/>
                </a:lnTo>
                <a:lnTo>
                  <a:pt x="629" y="17"/>
                </a:lnTo>
                <a:lnTo>
                  <a:pt x="648" y="13"/>
                </a:lnTo>
                <a:lnTo>
                  <a:pt x="668" y="11"/>
                </a:lnTo>
                <a:lnTo>
                  <a:pt x="685" y="9"/>
                </a:lnTo>
                <a:lnTo>
                  <a:pt x="700" y="7"/>
                </a:lnTo>
                <a:lnTo>
                  <a:pt x="715" y="5"/>
                </a:lnTo>
                <a:lnTo>
                  <a:pt x="729" y="4"/>
                </a:lnTo>
                <a:lnTo>
                  <a:pt x="740" y="2"/>
                </a:lnTo>
                <a:lnTo>
                  <a:pt x="750" y="2"/>
                </a:lnTo>
                <a:lnTo>
                  <a:pt x="759" y="0"/>
                </a:lnTo>
                <a:lnTo>
                  <a:pt x="767" y="0"/>
                </a:lnTo>
                <a:lnTo>
                  <a:pt x="773" y="0"/>
                </a:lnTo>
                <a:lnTo>
                  <a:pt x="784" y="0"/>
                </a:lnTo>
                <a:lnTo>
                  <a:pt x="794" y="2"/>
                </a:lnTo>
                <a:lnTo>
                  <a:pt x="803" y="2"/>
                </a:lnTo>
                <a:lnTo>
                  <a:pt x="813" y="4"/>
                </a:lnTo>
                <a:lnTo>
                  <a:pt x="821" y="5"/>
                </a:lnTo>
                <a:lnTo>
                  <a:pt x="828" y="9"/>
                </a:lnTo>
                <a:lnTo>
                  <a:pt x="834" y="13"/>
                </a:lnTo>
                <a:lnTo>
                  <a:pt x="840" y="17"/>
                </a:lnTo>
                <a:lnTo>
                  <a:pt x="849" y="25"/>
                </a:lnTo>
                <a:lnTo>
                  <a:pt x="853" y="28"/>
                </a:lnTo>
                <a:lnTo>
                  <a:pt x="855" y="32"/>
                </a:lnTo>
                <a:lnTo>
                  <a:pt x="857" y="36"/>
                </a:lnTo>
                <a:lnTo>
                  <a:pt x="859" y="38"/>
                </a:lnTo>
                <a:lnTo>
                  <a:pt x="861" y="40"/>
                </a:lnTo>
                <a:lnTo>
                  <a:pt x="861" y="42"/>
                </a:lnTo>
                <a:lnTo>
                  <a:pt x="861" y="44"/>
                </a:lnTo>
                <a:lnTo>
                  <a:pt x="861" y="44"/>
                </a:lnTo>
                <a:lnTo>
                  <a:pt x="859" y="46"/>
                </a:lnTo>
                <a:lnTo>
                  <a:pt x="855" y="48"/>
                </a:lnTo>
                <a:lnTo>
                  <a:pt x="853" y="48"/>
                </a:lnTo>
                <a:lnTo>
                  <a:pt x="849" y="49"/>
                </a:lnTo>
                <a:lnTo>
                  <a:pt x="846" y="49"/>
                </a:lnTo>
                <a:lnTo>
                  <a:pt x="840" y="51"/>
                </a:lnTo>
                <a:lnTo>
                  <a:pt x="834" y="51"/>
                </a:lnTo>
                <a:lnTo>
                  <a:pt x="828" y="53"/>
                </a:lnTo>
                <a:lnTo>
                  <a:pt x="821" y="53"/>
                </a:lnTo>
                <a:lnTo>
                  <a:pt x="813" y="53"/>
                </a:lnTo>
                <a:lnTo>
                  <a:pt x="805" y="53"/>
                </a:lnTo>
                <a:lnTo>
                  <a:pt x="796" y="53"/>
                </a:lnTo>
                <a:lnTo>
                  <a:pt x="786" y="53"/>
                </a:lnTo>
                <a:lnTo>
                  <a:pt x="777" y="55"/>
                </a:lnTo>
                <a:lnTo>
                  <a:pt x="756" y="55"/>
                </a:lnTo>
                <a:lnTo>
                  <a:pt x="735" y="55"/>
                </a:lnTo>
                <a:lnTo>
                  <a:pt x="712" y="55"/>
                </a:lnTo>
                <a:lnTo>
                  <a:pt x="689" y="57"/>
                </a:lnTo>
                <a:lnTo>
                  <a:pt x="666" y="59"/>
                </a:lnTo>
                <a:lnTo>
                  <a:pt x="641" y="61"/>
                </a:lnTo>
                <a:lnTo>
                  <a:pt x="618" y="63"/>
                </a:lnTo>
                <a:lnTo>
                  <a:pt x="593" y="67"/>
                </a:lnTo>
                <a:lnTo>
                  <a:pt x="566" y="70"/>
                </a:lnTo>
                <a:lnTo>
                  <a:pt x="541" y="72"/>
                </a:lnTo>
                <a:lnTo>
                  <a:pt x="515" y="76"/>
                </a:lnTo>
                <a:lnTo>
                  <a:pt x="488" y="80"/>
                </a:lnTo>
                <a:lnTo>
                  <a:pt x="461" y="82"/>
                </a:lnTo>
                <a:lnTo>
                  <a:pt x="432" y="86"/>
                </a:lnTo>
                <a:lnTo>
                  <a:pt x="404" y="88"/>
                </a:lnTo>
                <a:lnTo>
                  <a:pt x="373" y="91"/>
                </a:lnTo>
                <a:lnTo>
                  <a:pt x="344" y="95"/>
                </a:lnTo>
                <a:lnTo>
                  <a:pt x="316" y="97"/>
                </a:lnTo>
                <a:lnTo>
                  <a:pt x="287" y="101"/>
                </a:lnTo>
                <a:lnTo>
                  <a:pt x="260" y="105"/>
                </a:lnTo>
                <a:lnTo>
                  <a:pt x="235" y="109"/>
                </a:lnTo>
                <a:lnTo>
                  <a:pt x="210" y="113"/>
                </a:lnTo>
                <a:lnTo>
                  <a:pt x="185" y="116"/>
                </a:lnTo>
                <a:lnTo>
                  <a:pt x="162" y="120"/>
                </a:lnTo>
                <a:lnTo>
                  <a:pt x="162" y="120"/>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48" name="Freeform 142"/>
          <p:cNvSpPr/>
          <p:nvPr/>
        </p:nvSpPr>
        <p:spPr bwMode="auto">
          <a:xfrm>
            <a:off x="2146866" y="2843137"/>
            <a:ext cx="118763" cy="125013"/>
          </a:xfrm>
          <a:custGeom>
            <a:avLst/>
            <a:gdLst>
              <a:gd name="T0" fmla="*/ 0 w 77"/>
              <a:gd name="T1" fmla="*/ 0 h 80"/>
              <a:gd name="T2" fmla="*/ 16 w 77"/>
              <a:gd name="T3" fmla="*/ 2 h 80"/>
              <a:gd name="T4" fmla="*/ 31 w 77"/>
              <a:gd name="T5" fmla="*/ 4 h 80"/>
              <a:gd name="T6" fmla="*/ 46 w 77"/>
              <a:gd name="T7" fmla="*/ 8 h 80"/>
              <a:gd name="T8" fmla="*/ 60 w 77"/>
              <a:gd name="T9" fmla="*/ 13 h 80"/>
              <a:gd name="T10" fmla="*/ 63 w 77"/>
              <a:gd name="T11" fmla="*/ 17 h 80"/>
              <a:gd name="T12" fmla="*/ 69 w 77"/>
              <a:gd name="T13" fmla="*/ 23 h 80"/>
              <a:gd name="T14" fmla="*/ 73 w 77"/>
              <a:gd name="T15" fmla="*/ 27 h 80"/>
              <a:gd name="T16" fmla="*/ 75 w 77"/>
              <a:gd name="T17" fmla="*/ 32 h 80"/>
              <a:gd name="T18" fmla="*/ 77 w 77"/>
              <a:gd name="T19" fmla="*/ 38 h 80"/>
              <a:gd name="T20" fmla="*/ 77 w 77"/>
              <a:gd name="T21" fmla="*/ 44 h 80"/>
              <a:gd name="T22" fmla="*/ 77 w 77"/>
              <a:gd name="T23" fmla="*/ 50 h 80"/>
              <a:gd name="T24" fmla="*/ 75 w 77"/>
              <a:gd name="T25" fmla="*/ 55 h 80"/>
              <a:gd name="T26" fmla="*/ 73 w 77"/>
              <a:gd name="T27" fmla="*/ 61 h 80"/>
              <a:gd name="T28" fmla="*/ 71 w 77"/>
              <a:gd name="T29" fmla="*/ 65 h 80"/>
              <a:gd name="T30" fmla="*/ 69 w 77"/>
              <a:gd name="T31" fmla="*/ 71 h 80"/>
              <a:gd name="T32" fmla="*/ 67 w 77"/>
              <a:gd name="T33" fmla="*/ 75 h 80"/>
              <a:gd name="T34" fmla="*/ 65 w 77"/>
              <a:gd name="T35" fmla="*/ 76 h 80"/>
              <a:gd name="T36" fmla="*/ 63 w 77"/>
              <a:gd name="T37" fmla="*/ 78 h 80"/>
              <a:gd name="T38" fmla="*/ 60 w 77"/>
              <a:gd name="T39" fmla="*/ 80 h 80"/>
              <a:gd name="T40" fmla="*/ 60 w 77"/>
              <a:gd name="T41" fmla="*/ 80 h 80"/>
              <a:gd name="T42" fmla="*/ 58 w 77"/>
              <a:gd name="T43" fmla="*/ 80 h 80"/>
              <a:gd name="T44" fmla="*/ 54 w 77"/>
              <a:gd name="T45" fmla="*/ 78 h 80"/>
              <a:gd name="T46" fmla="*/ 50 w 77"/>
              <a:gd name="T47" fmla="*/ 76 h 80"/>
              <a:gd name="T48" fmla="*/ 46 w 77"/>
              <a:gd name="T49" fmla="*/ 73 h 80"/>
              <a:gd name="T50" fmla="*/ 42 w 77"/>
              <a:gd name="T51" fmla="*/ 69 h 80"/>
              <a:gd name="T52" fmla="*/ 39 w 77"/>
              <a:gd name="T53" fmla="*/ 65 h 80"/>
              <a:gd name="T54" fmla="*/ 35 w 77"/>
              <a:gd name="T55" fmla="*/ 57 h 80"/>
              <a:gd name="T56" fmla="*/ 29 w 77"/>
              <a:gd name="T57" fmla="*/ 52 h 80"/>
              <a:gd name="T58" fmla="*/ 23 w 77"/>
              <a:gd name="T59" fmla="*/ 44 h 80"/>
              <a:gd name="T60" fmla="*/ 17 w 77"/>
              <a:gd name="T61" fmla="*/ 36 h 80"/>
              <a:gd name="T62" fmla="*/ 14 w 77"/>
              <a:gd name="T63" fmla="*/ 29 h 80"/>
              <a:gd name="T64" fmla="*/ 10 w 77"/>
              <a:gd name="T65" fmla="*/ 23 h 80"/>
              <a:gd name="T66" fmla="*/ 6 w 77"/>
              <a:gd name="T67" fmla="*/ 17 h 80"/>
              <a:gd name="T68" fmla="*/ 4 w 77"/>
              <a:gd name="T69" fmla="*/ 11 h 80"/>
              <a:gd name="T70" fmla="*/ 2 w 77"/>
              <a:gd name="T71" fmla="*/ 6 h 80"/>
              <a:gd name="T72" fmla="*/ 0 w 77"/>
              <a:gd name="T73" fmla="*/ 0 h 80"/>
              <a:gd name="T74" fmla="*/ 0 w 77"/>
              <a:gd name="T75" fmla="*/ 0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80">
                <a:moveTo>
                  <a:pt x="0" y="0"/>
                </a:moveTo>
                <a:lnTo>
                  <a:pt x="16" y="2"/>
                </a:lnTo>
                <a:lnTo>
                  <a:pt x="31" y="4"/>
                </a:lnTo>
                <a:lnTo>
                  <a:pt x="46" y="8"/>
                </a:lnTo>
                <a:lnTo>
                  <a:pt x="60" y="13"/>
                </a:lnTo>
                <a:lnTo>
                  <a:pt x="63" y="17"/>
                </a:lnTo>
                <a:lnTo>
                  <a:pt x="69" y="23"/>
                </a:lnTo>
                <a:lnTo>
                  <a:pt x="73" y="27"/>
                </a:lnTo>
                <a:lnTo>
                  <a:pt x="75" y="32"/>
                </a:lnTo>
                <a:lnTo>
                  <a:pt x="77" y="38"/>
                </a:lnTo>
                <a:lnTo>
                  <a:pt x="77" y="44"/>
                </a:lnTo>
                <a:lnTo>
                  <a:pt x="77" y="50"/>
                </a:lnTo>
                <a:lnTo>
                  <a:pt x="75" y="55"/>
                </a:lnTo>
                <a:lnTo>
                  <a:pt x="73" y="61"/>
                </a:lnTo>
                <a:lnTo>
                  <a:pt x="71" y="65"/>
                </a:lnTo>
                <a:lnTo>
                  <a:pt x="69" y="71"/>
                </a:lnTo>
                <a:lnTo>
                  <a:pt x="67" y="75"/>
                </a:lnTo>
                <a:lnTo>
                  <a:pt x="65" y="76"/>
                </a:lnTo>
                <a:lnTo>
                  <a:pt x="63" y="78"/>
                </a:lnTo>
                <a:lnTo>
                  <a:pt x="60" y="80"/>
                </a:lnTo>
                <a:lnTo>
                  <a:pt x="60" y="80"/>
                </a:lnTo>
                <a:lnTo>
                  <a:pt x="58" y="80"/>
                </a:lnTo>
                <a:lnTo>
                  <a:pt x="54" y="78"/>
                </a:lnTo>
                <a:lnTo>
                  <a:pt x="50" y="76"/>
                </a:lnTo>
                <a:lnTo>
                  <a:pt x="46" y="73"/>
                </a:lnTo>
                <a:lnTo>
                  <a:pt x="42" y="69"/>
                </a:lnTo>
                <a:lnTo>
                  <a:pt x="39" y="65"/>
                </a:lnTo>
                <a:lnTo>
                  <a:pt x="35" y="57"/>
                </a:lnTo>
                <a:lnTo>
                  <a:pt x="29" y="52"/>
                </a:lnTo>
                <a:lnTo>
                  <a:pt x="23" y="44"/>
                </a:lnTo>
                <a:lnTo>
                  <a:pt x="17" y="36"/>
                </a:lnTo>
                <a:lnTo>
                  <a:pt x="14" y="29"/>
                </a:lnTo>
                <a:lnTo>
                  <a:pt x="10" y="23"/>
                </a:lnTo>
                <a:lnTo>
                  <a:pt x="6" y="17"/>
                </a:lnTo>
                <a:lnTo>
                  <a:pt x="4" y="11"/>
                </a:lnTo>
                <a:lnTo>
                  <a:pt x="2" y="6"/>
                </a:lnTo>
                <a:lnTo>
                  <a:pt x="0" y="0"/>
                </a:lnTo>
                <a:lnTo>
                  <a:pt x="0" y="0"/>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49" name="Freeform 143"/>
          <p:cNvSpPr/>
          <p:nvPr/>
        </p:nvSpPr>
        <p:spPr bwMode="auto">
          <a:xfrm rot="60000">
            <a:off x="2388709" y="2782539"/>
            <a:ext cx="140642" cy="184397"/>
          </a:xfrm>
          <a:custGeom>
            <a:avLst/>
            <a:gdLst>
              <a:gd name="T0" fmla="*/ 90 w 90"/>
              <a:gd name="T1" fmla="*/ 34 h 118"/>
              <a:gd name="T2" fmla="*/ 90 w 90"/>
              <a:gd name="T3" fmla="*/ 40 h 118"/>
              <a:gd name="T4" fmla="*/ 86 w 90"/>
              <a:gd name="T5" fmla="*/ 48 h 118"/>
              <a:gd name="T6" fmla="*/ 82 w 90"/>
              <a:gd name="T7" fmla="*/ 53 h 118"/>
              <a:gd name="T8" fmla="*/ 76 w 90"/>
              <a:gd name="T9" fmla="*/ 59 h 118"/>
              <a:gd name="T10" fmla="*/ 74 w 90"/>
              <a:gd name="T11" fmla="*/ 63 h 118"/>
              <a:gd name="T12" fmla="*/ 70 w 90"/>
              <a:gd name="T13" fmla="*/ 67 h 118"/>
              <a:gd name="T14" fmla="*/ 65 w 90"/>
              <a:gd name="T15" fmla="*/ 71 h 118"/>
              <a:gd name="T16" fmla="*/ 61 w 90"/>
              <a:gd name="T17" fmla="*/ 74 h 118"/>
              <a:gd name="T18" fmla="*/ 55 w 90"/>
              <a:gd name="T19" fmla="*/ 80 h 118"/>
              <a:gd name="T20" fmla="*/ 49 w 90"/>
              <a:gd name="T21" fmla="*/ 86 h 118"/>
              <a:gd name="T22" fmla="*/ 42 w 90"/>
              <a:gd name="T23" fmla="*/ 92 h 118"/>
              <a:gd name="T24" fmla="*/ 34 w 90"/>
              <a:gd name="T25" fmla="*/ 97 h 118"/>
              <a:gd name="T26" fmla="*/ 28 w 90"/>
              <a:gd name="T27" fmla="*/ 103 h 118"/>
              <a:gd name="T28" fmla="*/ 21 w 90"/>
              <a:gd name="T29" fmla="*/ 107 h 118"/>
              <a:gd name="T30" fmla="*/ 17 w 90"/>
              <a:gd name="T31" fmla="*/ 113 h 118"/>
              <a:gd name="T32" fmla="*/ 11 w 90"/>
              <a:gd name="T33" fmla="*/ 115 h 118"/>
              <a:gd name="T34" fmla="*/ 7 w 90"/>
              <a:gd name="T35" fmla="*/ 117 h 118"/>
              <a:gd name="T36" fmla="*/ 5 w 90"/>
              <a:gd name="T37" fmla="*/ 118 h 118"/>
              <a:gd name="T38" fmla="*/ 3 w 90"/>
              <a:gd name="T39" fmla="*/ 118 h 118"/>
              <a:gd name="T40" fmla="*/ 2 w 90"/>
              <a:gd name="T41" fmla="*/ 118 h 118"/>
              <a:gd name="T42" fmla="*/ 0 w 90"/>
              <a:gd name="T43" fmla="*/ 117 h 118"/>
              <a:gd name="T44" fmla="*/ 0 w 90"/>
              <a:gd name="T45" fmla="*/ 115 h 118"/>
              <a:gd name="T46" fmla="*/ 0 w 90"/>
              <a:gd name="T47" fmla="*/ 111 h 118"/>
              <a:gd name="T48" fmla="*/ 0 w 90"/>
              <a:gd name="T49" fmla="*/ 107 h 118"/>
              <a:gd name="T50" fmla="*/ 0 w 90"/>
              <a:gd name="T51" fmla="*/ 103 h 118"/>
              <a:gd name="T52" fmla="*/ 3 w 90"/>
              <a:gd name="T53" fmla="*/ 97 h 118"/>
              <a:gd name="T54" fmla="*/ 5 w 90"/>
              <a:gd name="T55" fmla="*/ 92 h 118"/>
              <a:gd name="T56" fmla="*/ 9 w 90"/>
              <a:gd name="T57" fmla="*/ 84 h 118"/>
              <a:gd name="T58" fmla="*/ 15 w 90"/>
              <a:gd name="T59" fmla="*/ 73 h 118"/>
              <a:gd name="T60" fmla="*/ 23 w 90"/>
              <a:gd name="T61" fmla="*/ 61 h 118"/>
              <a:gd name="T62" fmla="*/ 26 w 90"/>
              <a:gd name="T63" fmla="*/ 52 h 118"/>
              <a:gd name="T64" fmla="*/ 30 w 90"/>
              <a:gd name="T65" fmla="*/ 42 h 118"/>
              <a:gd name="T66" fmla="*/ 32 w 90"/>
              <a:gd name="T67" fmla="*/ 36 h 118"/>
              <a:gd name="T68" fmla="*/ 34 w 90"/>
              <a:gd name="T69" fmla="*/ 31 h 118"/>
              <a:gd name="T70" fmla="*/ 32 w 90"/>
              <a:gd name="T71" fmla="*/ 25 h 118"/>
              <a:gd name="T72" fmla="*/ 30 w 90"/>
              <a:gd name="T73" fmla="*/ 17 h 118"/>
              <a:gd name="T74" fmla="*/ 28 w 90"/>
              <a:gd name="T75" fmla="*/ 13 h 118"/>
              <a:gd name="T76" fmla="*/ 28 w 90"/>
              <a:gd name="T77" fmla="*/ 9 h 118"/>
              <a:gd name="T78" fmla="*/ 28 w 90"/>
              <a:gd name="T79" fmla="*/ 6 h 118"/>
              <a:gd name="T80" fmla="*/ 30 w 90"/>
              <a:gd name="T81" fmla="*/ 2 h 118"/>
              <a:gd name="T82" fmla="*/ 32 w 90"/>
              <a:gd name="T83" fmla="*/ 0 h 118"/>
              <a:gd name="T84" fmla="*/ 34 w 90"/>
              <a:gd name="T85" fmla="*/ 0 h 118"/>
              <a:gd name="T86" fmla="*/ 38 w 90"/>
              <a:gd name="T87" fmla="*/ 0 h 118"/>
              <a:gd name="T88" fmla="*/ 42 w 90"/>
              <a:gd name="T89" fmla="*/ 0 h 118"/>
              <a:gd name="T90" fmla="*/ 46 w 90"/>
              <a:gd name="T91" fmla="*/ 0 h 118"/>
              <a:gd name="T92" fmla="*/ 51 w 90"/>
              <a:gd name="T93" fmla="*/ 2 h 118"/>
              <a:gd name="T94" fmla="*/ 57 w 90"/>
              <a:gd name="T95" fmla="*/ 4 h 118"/>
              <a:gd name="T96" fmla="*/ 65 w 90"/>
              <a:gd name="T97" fmla="*/ 6 h 118"/>
              <a:gd name="T98" fmla="*/ 72 w 90"/>
              <a:gd name="T99" fmla="*/ 8 h 118"/>
              <a:gd name="T100" fmla="*/ 78 w 90"/>
              <a:gd name="T101" fmla="*/ 11 h 118"/>
              <a:gd name="T102" fmla="*/ 82 w 90"/>
              <a:gd name="T103" fmla="*/ 15 h 118"/>
              <a:gd name="T104" fmla="*/ 86 w 90"/>
              <a:gd name="T105" fmla="*/ 19 h 118"/>
              <a:gd name="T106" fmla="*/ 90 w 90"/>
              <a:gd name="T107" fmla="*/ 21 h 118"/>
              <a:gd name="T108" fmla="*/ 90 w 90"/>
              <a:gd name="T109" fmla="*/ 25 h 118"/>
              <a:gd name="T110" fmla="*/ 90 w 90"/>
              <a:gd name="T111" fmla="*/ 31 h 118"/>
              <a:gd name="T112" fmla="*/ 90 w 90"/>
              <a:gd name="T113" fmla="*/ 34 h 118"/>
              <a:gd name="T114" fmla="*/ 90 w 90"/>
              <a:gd name="T115" fmla="*/ 34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90" h="118">
                <a:moveTo>
                  <a:pt x="90" y="34"/>
                </a:moveTo>
                <a:lnTo>
                  <a:pt x="90" y="40"/>
                </a:lnTo>
                <a:lnTo>
                  <a:pt x="86" y="48"/>
                </a:lnTo>
                <a:lnTo>
                  <a:pt x="82" y="53"/>
                </a:lnTo>
                <a:lnTo>
                  <a:pt x="76" y="59"/>
                </a:lnTo>
                <a:lnTo>
                  <a:pt x="74" y="63"/>
                </a:lnTo>
                <a:lnTo>
                  <a:pt x="70" y="67"/>
                </a:lnTo>
                <a:lnTo>
                  <a:pt x="65" y="71"/>
                </a:lnTo>
                <a:lnTo>
                  <a:pt x="61" y="74"/>
                </a:lnTo>
                <a:lnTo>
                  <a:pt x="55" y="80"/>
                </a:lnTo>
                <a:lnTo>
                  <a:pt x="49" y="86"/>
                </a:lnTo>
                <a:lnTo>
                  <a:pt x="42" y="92"/>
                </a:lnTo>
                <a:lnTo>
                  <a:pt x="34" y="97"/>
                </a:lnTo>
                <a:lnTo>
                  <a:pt x="28" y="103"/>
                </a:lnTo>
                <a:lnTo>
                  <a:pt x="21" y="107"/>
                </a:lnTo>
                <a:lnTo>
                  <a:pt x="17" y="113"/>
                </a:lnTo>
                <a:lnTo>
                  <a:pt x="11" y="115"/>
                </a:lnTo>
                <a:lnTo>
                  <a:pt x="7" y="117"/>
                </a:lnTo>
                <a:lnTo>
                  <a:pt x="5" y="118"/>
                </a:lnTo>
                <a:lnTo>
                  <a:pt x="3" y="118"/>
                </a:lnTo>
                <a:lnTo>
                  <a:pt x="2" y="118"/>
                </a:lnTo>
                <a:lnTo>
                  <a:pt x="0" y="117"/>
                </a:lnTo>
                <a:lnTo>
                  <a:pt x="0" y="115"/>
                </a:lnTo>
                <a:lnTo>
                  <a:pt x="0" y="111"/>
                </a:lnTo>
                <a:lnTo>
                  <a:pt x="0" y="107"/>
                </a:lnTo>
                <a:lnTo>
                  <a:pt x="0" y="103"/>
                </a:lnTo>
                <a:lnTo>
                  <a:pt x="3" y="97"/>
                </a:lnTo>
                <a:lnTo>
                  <a:pt x="5" y="92"/>
                </a:lnTo>
                <a:lnTo>
                  <a:pt x="9" y="84"/>
                </a:lnTo>
                <a:lnTo>
                  <a:pt x="15" y="73"/>
                </a:lnTo>
                <a:lnTo>
                  <a:pt x="23" y="61"/>
                </a:lnTo>
                <a:lnTo>
                  <a:pt x="26" y="52"/>
                </a:lnTo>
                <a:lnTo>
                  <a:pt x="30" y="42"/>
                </a:lnTo>
                <a:lnTo>
                  <a:pt x="32" y="36"/>
                </a:lnTo>
                <a:lnTo>
                  <a:pt x="34" y="31"/>
                </a:lnTo>
                <a:lnTo>
                  <a:pt x="32" y="25"/>
                </a:lnTo>
                <a:lnTo>
                  <a:pt x="30" y="17"/>
                </a:lnTo>
                <a:lnTo>
                  <a:pt x="28" y="13"/>
                </a:lnTo>
                <a:lnTo>
                  <a:pt x="28" y="9"/>
                </a:lnTo>
                <a:lnTo>
                  <a:pt x="28" y="6"/>
                </a:lnTo>
                <a:lnTo>
                  <a:pt x="30" y="2"/>
                </a:lnTo>
                <a:lnTo>
                  <a:pt x="32" y="0"/>
                </a:lnTo>
                <a:lnTo>
                  <a:pt x="34" y="0"/>
                </a:lnTo>
                <a:lnTo>
                  <a:pt x="38" y="0"/>
                </a:lnTo>
                <a:lnTo>
                  <a:pt x="42" y="0"/>
                </a:lnTo>
                <a:lnTo>
                  <a:pt x="46" y="0"/>
                </a:lnTo>
                <a:lnTo>
                  <a:pt x="51" y="2"/>
                </a:lnTo>
                <a:lnTo>
                  <a:pt x="57" y="4"/>
                </a:lnTo>
                <a:lnTo>
                  <a:pt x="65" y="6"/>
                </a:lnTo>
                <a:lnTo>
                  <a:pt x="72" y="8"/>
                </a:lnTo>
                <a:lnTo>
                  <a:pt x="78" y="11"/>
                </a:lnTo>
                <a:lnTo>
                  <a:pt x="82" y="15"/>
                </a:lnTo>
                <a:lnTo>
                  <a:pt x="86" y="19"/>
                </a:lnTo>
                <a:lnTo>
                  <a:pt x="90" y="21"/>
                </a:lnTo>
                <a:lnTo>
                  <a:pt x="90" y="25"/>
                </a:lnTo>
                <a:lnTo>
                  <a:pt x="90" y="31"/>
                </a:lnTo>
                <a:lnTo>
                  <a:pt x="90" y="34"/>
                </a:lnTo>
                <a:lnTo>
                  <a:pt x="90" y="34"/>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
        <p:nvSpPr>
          <p:cNvPr id="50" name="Freeform 140"/>
          <p:cNvSpPr/>
          <p:nvPr/>
        </p:nvSpPr>
        <p:spPr bwMode="auto">
          <a:xfrm>
            <a:off x="1979031" y="2778344"/>
            <a:ext cx="176493" cy="284530"/>
          </a:xfrm>
          <a:custGeom>
            <a:avLst/>
            <a:gdLst>
              <a:gd name="T0" fmla="*/ 76 w 107"/>
              <a:gd name="T1" fmla="*/ 34 h 224"/>
              <a:gd name="T2" fmla="*/ 84 w 107"/>
              <a:gd name="T3" fmla="*/ 71 h 224"/>
              <a:gd name="T4" fmla="*/ 90 w 107"/>
              <a:gd name="T5" fmla="*/ 105 h 224"/>
              <a:gd name="T6" fmla="*/ 96 w 107"/>
              <a:gd name="T7" fmla="*/ 132 h 224"/>
              <a:gd name="T8" fmla="*/ 99 w 107"/>
              <a:gd name="T9" fmla="*/ 157 h 224"/>
              <a:gd name="T10" fmla="*/ 103 w 107"/>
              <a:gd name="T11" fmla="*/ 174 h 224"/>
              <a:gd name="T12" fmla="*/ 105 w 107"/>
              <a:gd name="T13" fmla="*/ 189 h 224"/>
              <a:gd name="T14" fmla="*/ 107 w 107"/>
              <a:gd name="T15" fmla="*/ 199 h 224"/>
              <a:gd name="T16" fmla="*/ 107 w 107"/>
              <a:gd name="T17" fmla="*/ 207 h 224"/>
              <a:gd name="T18" fmla="*/ 105 w 107"/>
              <a:gd name="T19" fmla="*/ 214 h 224"/>
              <a:gd name="T20" fmla="*/ 101 w 107"/>
              <a:gd name="T21" fmla="*/ 218 h 224"/>
              <a:gd name="T22" fmla="*/ 97 w 107"/>
              <a:gd name="T23" fmla="*/ 222 h 224"/>
              <a:gd name="T24" fmla="*/ 90 w 107"/>
              <a:gd name="T25" fmla="*/ 224 h 224"/>
              <a:gd name="T26" fmla="*/ 82 w 107"/>
              <a:gd name="T27" fmla="*/ 222 h 224"/>
              <a:gd name="T28" fmla="*/ 76 w 107"/>
              <a:gd name="T29" fmla="*/ 216 h 224"/>
              <a:gd name="T30" fmla="*/ 71 w 107"/>
              <a:gd name="T31" fmla="*/ 205 h 224"/>
              <a:gd name="T32" fmla="*/ 67 w 107"/>
              <a:gd name="T33" fmla="*/ 189 h 224"/>
              <a:gd name="T34" fmla="*/ 63 w 107"/>
              <a:gd name="T35" fmla="*/ 170 h 224"/>
              <a:gd name="T36" fmla="*/ 57 w 107"/>
              <a:gd name="T37" fmla="*/ 147 h 224"/>
              <a:gd name="T38" fmla="*/ 52 w 107"/>
              <a:gd name="T39" fmla="*/ 122 h 224"/>
              <a:gd name="T40" fmla="*/ 44 w 107"/>
              <a:gd name="T41" fmla="*/ 96 h 224"/>
              <a:gd name="T42" fmla="*/ 36 w 107"/>
              <a:gd name="T43" fmla="*/ 71 h 224"/>
              <a:gd name="T44" fmla="*/ 27 w 107"/>
              <a:gd name="T45" fmla="*/ 52 h 224"/>
              <a:gd name="T46" fmla="*/ 19 w 107"/>
              <a:gd name="T47" fmla="*/ 36 h 224"/>
              <a:gd name="T48" fmla="*/ 9 w 107"/>
              <a:gd name="T49" fmla="*/ 25 h 224"/>
              <a:gd name="T50" fmla="*/ 4 w 107"/>
              <a:gd name="T51" fmla="*/ 17 h 224"/>
              <a:gd name="T52" fmla="*/ 0 w 107"/>
              <a:gd name="T53" fmla="*/ 10 h 224"/>
              <a:gd name="T54" fmla="*/ 0 w 107"/>
              <a:gd name="T55" fmla="*/ 4 h 224"/>
              <a:gd name="T56" fmla="*/ 4 w 107"/>
              <a:gd name="T57" fmla="*/ 0 h 224"/>
              <a:gd name="T58" fmla="*/ 13 w 107"/>
              <a:gd name="T59" fmla="*/ 0 h 224"/>
              <a:gd name="T60" fmla="*/ 23 w 107"/>
              <a:gd name="T61" fmla="*/ 0 h 224"/>
              <a:gd name="T62" fmla="*/ 32 w 107"/>
              <a:gd name="T63" fmla="*/ 2 h 224"/>
              <a:gd name="T64" fmla="*/ 44 w 107"/>
              <a:gd name="T65" fmla="*/ 6 h 224"/>
              <a:gd name="T66" fmla="*/ 57 w 107"/>
              <a:gd name="T67" fmla="*/ 10 h 224"/>
              <a:gd name="T68" fmla="*/ 73 w 107"/>
              <a:gd name="T69" fmla="*/ 13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7" h="224">
                <a:moveTo>
                  <a:pt x="73" y="13"/>
                </a:moveTo>
                <a:lnTo>
                  <a:pt x="76" y="34"/>
                </a:lnTo>
                <a:lnTo>
                  <a:pt x="80" y="54"/>
                </a:lnTo>
                <a:lnTo>
                  <a:pt x="84" y="71"/>
                </a:lnTo>
                <a:lnTo>
                  <a:pt x="88" y="88"/>
                </a:lnTo>
                <a:lnTo>
                  <a:pt x="90" y="105"/>
                </a:lnTo>
                <a:lnTo>
                  <a:pt x="94" y="119"/>
                </a:lnTo>
                <a:lnTo>
                  <a:pt x="96" y="132"/>
                </a:lnTo>
                <a:lnTo>
                  <a:pt x="97" y="145"/>
                </a:lnTo>
                <a:lnTo>
                  <a:pt x="99" y="157"/>
                </a:lnTo>
                <a:lnTo>
                  <a:pt x="101" y="166"/>
                </a:lnTo>
                <a:lnTo>
                  <a:pt x="103" y="174"/>
                </a:lnTo>
                <a:lnTo>
                  <a:pt x="105" y="182"/>
                </a:lnTo>
                <a:lnTo>
                  <a:pt x="105" y="189"/>
                </a:lnTo>
                <a:lnTo>
                  <a:pt x="107" y="193"/>
                </a:lnTo>
                <a:lnTo>
                  <a:pt x="107" y="199"/>
                </a:lnTo>
                <a:lnTo>
                  <a:pt x="107" y="201"/>
                </a:lnTo>
                <a:lnTo>
                  <a:pt x="107" y="207"/>
                </a:lnTo>
                <a:lnTo>
                  <a:pt x="107" y="210"/>
                </a:lnTo>
                <a:lnTo>
                  <a:pt x="105" y="214"/>
                </a:lnTo>
                <a:lnTo>
                  <a:pt x="103" y="216"/>
                </a:lnTo>
                <a:lnTo>
                  <a:pt x="101" y="218"/>
                </a:lnTo>
                <a:lnTo>
                  <a:pt x="99" y="220"/>
                </a:lnTo>
                <a:lnTo>
                  <a:pt x="97" y="222"/>
                </a:lnTo>
                <a:lnTo>
                  <a:pt x="94" y="222"/>
                </a:lnTo>
                <a:lnTo>
                  <a:pt x="90" y="224"/>
                </a:lnTo>
                <a:lnTo>
                  <a:pt x="86" y="224"/>
                </a:lnTo>
                <a:lnTo>
                  <a:pt x="82" y="222"/>
                </a:lnTo>
                <a:lnTo>
                  <a:pt x="78" y="218"/>
                </a:lnTo>
                <a:lnTo>
                  <a:pt x="76" y="216"/>
                </a:lnTo>
                <a:lnTo>
                  <a:pt x="73" y="210"/>
                </a:lnTo>
                <a:lnTo>
                  <a:pt x="71" y="205"/>
                </a:lnTo>
                <a:lnTo>
                  <a:pt x="69" y="197"/>
                </a:lnTo>
                <a:lnTo>
                  <a:pt x="67" y="189"/>
                </a:lnTo>
                <a:lnTo>
                  <a:pt x="65" y="180"/>
                </a:lnTo>
                <a:lnTo>
                  <a:pt x="63" y="170"/>
                </a:lnTo>
                <a:lnTo>
                  <a:pt x="61" y="159"/>
                </a:lnTo>
                <a:lnTo>
                  <a:pt x="57" y="147"/>
                </a:lnTo>
                <a:lnTo>
                  <a:pt x="53" y="136"/>
                </a:lnTo>
                <a:lnTo>
                  <a:pt x="52" y="122"/>
                </a:lnTo>
                <a:lnTo>
                  <a:pt x="48" y="109"/>
                </a:lnTo>
                <a:lnTo>
                  <a:pt x="44" y="96"/>
                </a:lnTo>
                <a:lnTo>
                  <a:pt x="40" y="82"/>
                </a:lnTo>
                <a:lnTo>
                  <a:pt x="36" y="71"/>
                </a:lnTo>
                <a:lnTo>
                  <a:pt x="30" y="61"/>
                </a:lnTo>
                <a:lnTo>
                  <a:pt x="27" y="52"/>
                </a:lnTo>
                <a:lnTo>
                  <a:pt x="23" y="42"/>
                </a:lnTo>
                <a:lnTo>
                  <a:pt x="19" y="36"/>
                </a:lnTo>
                <a:lnTo>
                  <a:pt x="15" y="31"/>
                </a:lnTo>
                <a:lnTo>
                  <a:pt x="9" y="25"/>
                </a:lnTo>
                <a:lnTo>
                  <a:pt x="8" y="21"/>
                </a:lnTo>
                <a:lnTo>
                  <a:pt x="4" y="17"/>
                </a:lnTo>
                <a:lnTo>
                  <a:pt x="2" y="13"/>
                </a:lnTo>
                <a:lnTo>
                  <a:pt x="0" y="10"/>
                </a:lnTo>
                <a:lnTo>
                  <a:pt x="0" y="8"/>
                </a:lnTo>
                <a:lnTo>
                  <a:pt x="0" y="4"/>
                </a:lnTo>
                <a:lnTo>
                  <a:pt x="2" y="0"/>
                </a:lnTo>
                <a:lnTo>
                  <a:pt x="4" y="0"/>
                </a:lnTo>
                <a:lnTo>
                  <a:pt x="8" y="0"/>
                </a:lnTo>
                <a:lnTo>
                  <a:pt x="13" y="0"/>
                </a:lnTo>
                <a:lnTo>
                  <a:pt x="17" y="0"/>
                </a:lnTo>
                <a:lnTo>
                  <a:pt x="23" y="0"/>
                </a:lnTo>
                <a:lnTo>
                  <a:pt x="27" y="2"/>
                </a:lnTo>
                <a:lnTo>
                  <a:pt x="32" y="2"/>
                </a:lnTo>
                <a:lnTo>
                  <a:pt x="36" y="4"/>
                </a:lnTo>
                <a:lnTo>
                  <a:pt x="44" y="6"/>
                </a:lnTo>
                <a:lnTo>
                  <a:pt x="50" y="8"/>
                </a:lnTo>
                <a:lnTo>
                  <a:pt x="57" y="10"/>
                </a:lnTo>
                <a:lnTo>
                  <a:pt x="65" y="12"/>
                </a:lnTo>
                <a:lnTo>
                  <a:pt x="73" y="13"/>
                </a:lnTo>
                <a:lnTo>
                  <a:pt x="73" y="13"/>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1"/>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47"/>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42"/>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44"/>
                                        </p:tgtEl>
                                        <p:attrNameLst>
                                          <p:attrName>style.visibility</p:attrName>
                                        </p:attrNameLst>
                                      </p:cBhvr>
                                      <p:to>
                                        <p:strVal val="visible"/>
                                      </p:to>
                                    </p:set>
                                  </p:childTnLst>
                                </p:cTn>
                              </p:par>
                              <p:par>
                                <p:cTn id="13" presetID="1" presetClass="entr" presetSubtype="0" fill="hold" grpId="0" nodeType="withEffect">
                                  <p:stCondLst>
                                    <p:cond delay="0"/>
                                  </p:stCondLst>
                                  <p:childTnLst>
                                    <p:set>
                                      <p:cBhvr>
                                        <p:cTn id="14" dur="1" fill="hold">
                                          <p:stCondLst>
                                            <p:cond delay="0"/>
                                          </p:stCondLst>
                                        </p:cTn>
                                        <p:tgtEl>
                                          <p:spTgt spid="43"/>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45"/>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46"/>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4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49"/>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0"/>
                                        </p:tgtEl>
                                        <p:attrNameLst>
                                          <p:attrName>style.visibility</p:attrName>
                                        </p:attrNameLst>
                                      </p:cBhvr>
                                      <p:to>
                                        <p:strVal val="visible"/>
                                      </p:to>
                                    </p:set>
                                  </p:childTnLst>
                                </p:cTn>
                              </p:par>
                            </p:childTnLst>
                          </p:cTn>
                        </p:par>
                        <p:par>
                          <p:cTn id="25" fill="hold">
                            <p:stCondLst>
                              <p:cond delay="0"/>
                            </p:stCondLst>
                            <p:childTnLst>
                              <p:par>
                                <p:cTn id="26" presetID="16" presetClass="entr" presetSubtype="21" fill="hold" grpId="0" nodeType="afterEffect">
                                  <p:stCondLst>
                                    <p:cond delay="0"/>
                                  </p:stCondLst>
                                  <p:childTnLst>
                                    <p:set>
                                      <p:cBhvr>
                                        <p:cTn id="27" dur="1" fill="hold">
                                          <p:stCondLst>
                                            <p:cond delay="0"/>
                                          </p:stCondLst>
                                        </p:cTn>
                                        <p:tgtEl>
                                          <p:spTgt spid="39"/>
                                        </p:tgtEl>
                                        <p:attrNameLst>
                                          <p:attrName>style.visibility</p:attrName>
                                        </p:attrNameLst>
                                      </p:cBhvr>
                                      <p:to>
                                        <p:strVal val="visible"/>
                                      </p:to>
                                    </p:set>
                                    <p:animEffect transition="in" filter="barn(inVertical)">
                                      <p:cBhvr>
                                        <p:cTn id="28" dur="500"/>
                                        <p:tgtEl>
                                          <p:spTgt spid="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P spid="41" grpId="0" animBg="1"/>
      <p:bldP spid="42" grpId="0" animBg="1"/>
      <p:bldP spid="43" grpId="0" animBg="1"/>
      <p:bldP spid="44" grpId="0" animBg="1"/>
      <p:bldP spid="45" grpId="0" animBg="1"/>
      <p:bldP spid="46" grpId="0" animBg="1"/>
      <p:bldP spid="47" grpId="0" animBg="1"/>
      <p:bldP spid="48" grpId="0" animBg="1"/>
      <p:bldP spid="49" grpId="0" animBg="1"/>
      <p:bldP spid="50"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32023" y="1179880"/>
            <a:ext cx="7972425" cy="1551771"/>
          </a:xfrm>
          <a:prstGeom prst="rect">
            <a:avLst/>
          </a:prstGeom>
          <a:noFill/>
          <a:ln>
            <a:noFill/>
          </a:ln>
        </p:spPr>
        <p:txBody>
          <a:bodyPr wrap="square" lIns="68580" tIns="34290" rIns="68580" bIns="34290" rtlCol="0" anchor="t">
            <a:spAutoFit/>
          </a:bodyPr>
          <a:lstStyle/>
          <a:p>
            <a:pPr>
              <a:lnSpc>
                <a:spcPct val="120000"/>
              </a:lnSpc>
            </a:pPr>
            <a:r>
              <a:rPr lang="zh-CN" altLang="en-US" sz="2800" b="1" dirty="0" smtClean="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示儿</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这首诗是诗人的</a:t>
            </a:r>
            <a:r>
              <a:rPr lang="zh-CN" altLang="en-US"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。通过抒发自己未能亲眼见到收复失地的遗憾和对祖国必然统一的坚定信念，展现了诗人的</a:t>
            </a:r>
            <a:r>
              <a:rPr lang="en-US" altLang="zh-CN" sz="2800" b="1" dirty="0" smtClean="0">
                <a:latin typeface="楷体" panose="02010609060101010101" pitchFamily="49" charset="-122"/>
                <a:ea typeface="楷体" panose="02010609060101010101" pitchFamily="49" charset="-122"/>
                <a:sym typeface="+mn-ea"/>
              </a:rPr>
              <a:t>_________</a:t>
            </a:r>
            <a:r>
              <a:rPr lang="zh-CN" altLang="en-US" sz="2800" b="1" dirty="0" smtClean="0">
                <a:latin typeface="楷体" panose="02010609060101010101" pitchFamily="49" charset="-122"/>
                <a:ea typeface="楷体" panose="02010609060101010101" pitchFamily="49" charset="-122"/>
              </a:rPr>
              <a:t>。</a:t>
            </a:r>
            <a:endParaRPr lang="zh-CN" altLang="en-US" sz="2800" b="1" dirty="0">
              <a:latin typeface="楷体" panose="02010609060101010101" pitchFamily="49" charset="-122"/>
              <a:ea typeface="楷体" panose="02010609060101010101" pitchFamily="49" charset="-122"/>
            </a:endParaRPr>
          </a:p>
        </p:txBody>
      </p:sp>
      <p:sp>
        <p:nvSpPr>
          <p:cNvPr id="4" name="矩形 3"/>
          <p:cNvSpPr/>
          <p:nvPr/>
        </p:nvSpPr>
        <p:spPr>
          <a:xfrm>
            <a:off x="5364088" y="1184548"/>
            <a:ext cx="1069975" cy="500137"/>
          </a:xfrm>
          <a:prstGeom prst="rect">
            <a:avLst/>
          </a:prstGeom>
        </p:spPr>
        <p:txBody>
          <a:bodyPr wrap="square" lIns="68580" tIns="34290" rIns="68580" bIns="34290">
            <a:spAutoFit/>
          </a:bodyPr>
          <a:lstStyle/>
          <a:p>
            <a:r>
              <a:rPr lang="zh-CN" altLang="en-US" sz="2800" b="1" dirty="0" smtClean="0">
                <a:solidFill>
                  <a:srgbClr val="FF0000"/>
                </a:solidFill>
                <a:latin typeface="楷体" panose="02010609060101010101" pitchFamily="49" charset="-122"/>
                <a:ea typeface="楷体" panose="02010609060101010101" pitchFamily="49" charset="-122"/>
              </a:rPr>
              <a:t>遗嘱</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
        <p:nvSpPr>
          <p:cNvPr id="5" name="矩形 4"/>
          <p:cNvSpPr/>
          <p:nvPr/>
        </p:nvSpPr>
        <p:spPr>
          <a:xfrm>
            <a:off x="5197649" y="2211710"/>
            <a:ext cx="2096783" cy="500137"/>
          </a:xfrm>
          <a:prstGeom prst="rect">
            <a:avLst/>
          </a:prstGeom>
        </p:spPr>
        <p:txBody>
          <a:bodyPr wrap="square" lIns="68580" tIns="34290" rIns="68580" bIns="34290">
            <a:spAutoFit/>
          </a:bodyPr>
          <a:lstStyle/>
          <a:p>
            <a:r>
              <a:rPr lang="zh-CN" altLang="en-US" sz="2800" b="1" dirty="0">
                <a:solidFill>
                  <a:srgbClr val="FF0000"/>
                </a:solidFill>
                <a:latin typeface="楷体" panose="02010609060101010101" pitchFamily="49" charset="-122"/>
                <a:ea typeface="楷体" panose="02010609060101010101" pitchFamily="49" charset="-122"/>
              </a:rPr>
              <a:t> 爱国情怀</a:t>
            </a:r>
            <a:endParaRPr lang="zh-CN" altLang="en-US" sz="2800" b="1" dirty="0" smtClean="0">
              <a:solidFill>
                <a:srgbClr val="FF0000"/>
              </a:solidFill>
              <a:latin typeface="楷体" panose="02010609060101010101" pitchFamily="49" charset="-122"/>
              <a:ea typeface="楷体" panose="02010609060101010101" pitchFamily="49" charset="-122"/>
            </a:endParaRPr>
          </a:p>
        </p:txBody>
      </p:sp>
      <p:sp>
        <p:nvSpPr>
          <p:cNvPr id="8" name="文本框 7"/>
          <p:cNvSpPr txBox="1"/>
          <p:nvPr/>
        </p:nvSpPr>
        <p:spPr>
          <a:xfrm>
            <a:off x="692185" y="2994447"/>
            <a:ext cx="7728290" cy="1620444"/>
          </a:xfrm>
          <a:prstGeom prst="rect">
            <a:avLst/>
          </a:prstGeom>
          <a:noFill/>
          <a:ln>
            <a:noFill/>
          </a:ln>
        </p:spPr>
        <p:txBody>
          <a:bodyPr wrap="square" lIns="68580" tIns="34290" rIns="68580" bIns="34290" rtlCol="0" anchor="t">
            <a:spAutoFit/>
          </a:bodyPr>
          <a:lstStyle/>
          <a:p>
            <a:pPr algn="just" fontAlgn="auto">
              <a:lnSpc>
                <a:spcPct val="120000"/>
              </a:lnSpc>
            </a:pPr>
            <a:r>
              <a:rPr lang="zh-CN" altLang="en-US" sz="2800" b="1" dirty="0" smtClean="0">
                <a:latin typeface="楷体" panose="02010609060101010101" pitchFamily="49" charset="-122"/>
                <a:ea typeface="楷体" panose="02010609060101010101" pitchFamily="49" charset="-122"/>
              </a:rPr>
              <a:t>    </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题临安邸</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是一首讽刺诗，讽刺南宋权贵们忘记了自己的国家正处于危难之中，被淫靡之风熏得</a:t>
            </a:r>
            <a:r>
              <a:rPr lang="zh-CN" altLang="en-US"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a:t>
            </a:r>
            <a:r>
              <a:rPr lang="zh-CN" altLang="en-US"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a:t>
            </a:r>
            <a:r>
              <a:rPr lang="zh-CN" altLang="en-US" sz="2800" b="1" u="sng" dirty="0" smtClean="0">
                <a:latin typeface="楷体" panose="02010609060101010101" pitchFamily="49" charset="-122"/>
                <a:ea typeface="楷体" panose="02010609060101010101" pitchFamily="49" charset="-122"/>
              </a:rPr>
              <a:t>         </a:t>
            </a:r>
            <a:r>
              <a:rPr lang="zh-CN" altLang="en-US" sz="2800" b="1" dirty="0" smtClean="0">
                <a:latin typeface="楷体" panose="02010609060101010101" pitchFamily="49" charset="-122"/>
                <a:ea typeface="楷体" panose="02010609060101010101" pitchFamily="49" charset="-122"/>
              </a:rPr>
              <a:t>。</a:t>
            </a:r>
            <a:endParaRPr lang="zh-CN" altLang="en-US" sz="2800" b="1" dirty="0" smtClean="0">
              <a:latin typeface="楷体" panose="02010609060101010101" pitchFamily="49" charset="-122"/>
              <a:ea typeface="楷体" panose="02010609060101010101" pitchFamily="49" charset="-122"/>
            </a:endParaRPr>
          </a:p>
        </p:txBody>
      </p:sp>
      <p:sp>
        <p:nvSpPr>
          <p:cNvPr id="9" name="矩形 8"/>
          <p:cNvSpPr/>
          <p:nvPr/>
        </p:nvSpPr>
        <p:spPr>
          <a:xfrm>
            <a:off x="3792463" y="4012848"/>
            <a:ext cx="1571625" cy="500137"/>
          </a:xfrm>
          <a:prstGeom prst="rect">
            <a:avLst/>
          </a:prstGeom>
        </p:spPr>
        <p:txBody>
          <a:bodyPr wrap="square" lIns="68580" tIns="34290" rIns="68580" bIns="34290">
            <a:spAutoFit/>
          </a:bodyPr>
          <a:lstStyle/>
          <a:p>
            <a:r>
              <a:rPr lang="zh-CN" altLang="en-US" sz="2800" b="1" dirty="0">
                <a:solidFill>
                  <a:srgbClr val="FF0000"/>
                </a:solidFill>
                <a:latin typeface="楷体" panose="02010609060101010101" pitchFamily="49" charset="-122"/>
                <a:ea typeface="楷体" panose="02010609060101010101" pitchFamily="49" charset="-122"/>
              </a:rPr>
              <a:t>醉生梦死</a:t>
            </a:r>
            <a:endParaRPr lang="zh-CN" altLang="en-US" sz="2800" b="1" dirty="0">
              <a:solidFill>
                <a:srgbClr val="FF0000"/>
              </a:solidFill>
              <a:latin typeface="楷体" panose="02010609060101010101" pitchFamily="49" charset="-122"/>
              <a:ea typeface="楷体" panose="02010609060101010101" pitchFamily="49" charset="-122"/>
            </a:endParaRPr>
          </a:p>
        </p:txBody>
      </p:sp>
      <p:sp>
        <p:nvSpPr>
          <p:cNvPr id="10" name="文本框 9"/>
          <p:cNvSpPr txBox="1"/>
          <p:nvPr/>
        </p:nvSpPr>
        <p:spPr>
          <a:xfrm>
            <a:off x="5772266" y="4011910"/>
            <a:ext cx="1752062" cy="523220"/>
          </a:xfrm>
          <a:prstGeom prst="rect">
            <a:avLst/>
          </a:prstGeom>
          <a:noFill/>
        </p:spPr>
        <p:txBody>
          <a:bodyPr wrap="square" rtlCol="0">
            <a:spAutoFit/>
          </a:bodyPr>
          <a:lstStyle/>
          <a:p>
            <a:pPr algn="l"/>
            <a:r>
              <a:rPr lang="zh-CN" altLang="en-US" sz="2800" b="1" dirty="0" smtClean="0">
                <a:solidFill>
                  <a:srgbClr val="FF0000"/>
                </a:solidFill>
                <a:latin typeface="楷体" panose="02010609060101010101" pitchFamily="49" charset="-122"/>
                <a:ea typeface="楷体" panose="02010609060101010101" pitchFamily="49" charset="-122"/>
                <a:sym typeface="+mn-ea"/>
              </a:rPr>
              <a:t>苟且偷安</a:t>
            </a:r>
            <a:endParaRPr lang="zh-CN" altLang="en-US" sz="2800" b="1" dirty="0" smtClean="0">
              <a:solidFill>
                <a:srgbClr val="FF0000"/>
              </a:solidFill>
              <a:latin typeface="楷体" panose="02010609060101010101" pitchFamily="49" charset="-122"/>
              <a:ea typeface="楷体" panose="02010609060101010101" pitchFamily="49" charset="-122"/>
              <a:sym typeface="+mn-ea"/>
            </a:endParaRPr>
          </a:p>
        </p:txBody>
      </p:sp>
      <p:sp>
        <p:nvSpPr>
          <p:cNvPr id="11" name="文本框 9"/>
          <p:cNvSpPr txBox="1"/>
          <p:nvPr/>
        </p:nvSpPr>
        <p:spPr>
          <a:xfrm>
            <a:off x="1811826" y="3992746"/>
            <a:ext cx="1896078" cy="523220"/>
          </a:xfrm>
          <a:prstGeom prst="rect">
            <a:avLst/>
          </a:prstGeom>
          <a:noFill/>
        </p:spPr>
        <p:txBody>
          <a:bodyPr wrap="square" rtlCol="0">
            <a:spAutoFit/>
          </a:bodyPr>
          <a:lstStyle/>
          <a:p>
            <a:pPr algn="l"/>
            <a:r>
              <a:rPr lang="zh-CN" altLang="en-US" sz="2800" b="1" dirty="0" smtClean="0">
                <a:solidFill>
                  <a:srgbClr val="FF0000"/>
                </a:solidFill>
                <a:latin typeface="楷体" panose="02010609060101010101" pitchFamily="49" charset="-122"/>
                <a:ea typeface="楷体" panose="02010609060101010101" pitchFamily="49" charset="-122"/>
                <a:sym typeface="+mn-ea"/>
              </a:rPr>
              <a:t>纸</a:t>
            </a:r>
            <a:r>
              <a:rPr lang="zh-CN" altLang="en-US" sz="2800" b="1" dirty="0">
                <a:solidFill>
                  <a:srgbClr val="FF0000"/>
                </a:solidFill>
                <a:latin typeface="楷体" panose="02010609060101010101" pitchFamily="49" charset="-122"/>
                <a:ea typeface="楷体" panose="02010609060101010101" pitchFamily="49" charset="-122"/>
                <a:sym typeface="+mn-ea"/>
              </a:rPr>
              <a:t>醉金迷</a:t>
            </a:r>
            <a:endParaRPr lang="zh-CN" altLang="en-US" sz="2800" b="1" dirty="0" smtClean="0">
              <a:solidFill>
                <a:srgbClr val="FF0000"/>
              </a:solidFill>
              <a:latin typeface="楷体" panose="02010609060101010101" pitchFamily="49" charset="-122"/>
              <a:ea typeface="楷体" panose="02010609060101010101" pitchFamily="49" charset="-122"/>
              <a:sym typeface="+mn-ea"/>
            </a:endParaRPr>
          </a:p>
        </p:txBody>
      </p:sp>
      <p:pic>
        <p:nvPicPr>
          <p:cNvPr id="12" name="图片 11"/>
          <p:cNvPicPr>
            <a:picLocks noChangeAspect="1"/>
          </p:cNvPicPr>
          <p:nvPr/>
        </p:nvPicPr>
        <p:blipFill>
          <a:blip r:embed="rId1"/>
          <a:stretch>
            <a:fillRect/>
          </a:stretch>
        </p:blipFill>
        <p:spPr>
          <a:xfrm>
            <a:off x="647816" y="378185"/>
            <a:ext cx="2268000" cy="692577"/>
          </a:xfrm>
          <a:prstGeom prst="rect">
            <a:avLst/>
          </a:prstGeom>
        </p:spPr>
      </p:pic>
      <p:sp>
        <p:nvSpPr>
          <p:cNvPr id="13" name="文本框 14"/>
          <p:cNvSpPr txBox="1"/>
          <p:nvPr/>
        </p:nvSpPr>
        <p:spPr>
          <a:xfrm>
            <a:off x="827584" y="339502"/>
            <a:ext cx="2122891"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主题概括</a:t>
            </a:r>
            <a:endParaRPr lang="zh-CN" altLang="en-US" sz="3600" b="1" dirty="0">
              <a:latin typeface="黑体" panose="02010609060101010101" pitchFamily="49" charset="-122"/>
              <a:ea typeface="黑体" panose="02010609060101010101" pitchFamily="49" charset="-122"/>
            </a:endParaRPr>
          </a:p>
        </p:txBody>
      </p:sp>
      <p:pic>
        <p:nvPicPr>
          <p:cNvPr id="14" name="图片 1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8140" y="368426"/>
            <a:ext cx="460522" cy="572844"/>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00"/>
                                        <p:tgtEl>
                                          <p:spTgt spid="4"/>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9"/>
                                        </p:tgtEl>
                                        <p:attrNameLst>
                                          <p:attrName>style.visibility</p:attrName>
                                        </p:attrNameLst>
                                      </p:cBhvr>
                                      <p:to>
                                        <p:strVal val="visible"/>
                                      </p:to>
                                    </p:set>
                                    <p:animEffect transition="in" filter="wipe(down)">
                                      <p:cBhvr>
                                        <p:cTn id="15" dur="500"/>
                                        <p:tgtEl>
                                          <p:spTgt spid="9"/>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wipe(down)">
                                      <p:cBhvr>
                                        <p:cTn id="18" dur="500"/>
                                        <p:tgtEl>
                                          <p:spTgt spid="10"/>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animEffect transition="in" filter="wipe(down)">
                                      <p:cBhvr>
                                        <p:cTn id="21"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P spid="9" grpId="0"/>
      <p:bldP spid="10" grpId="0"/>
      <p:bldP spid="11"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683568" y="483518"/>
            <a:ext cx="2268000" cy="692577"/>
          </a:xfrm>
          <a:prstGeom prst="rect">
            <a:avLst/>
          </a:prstGeom>
        </p:spPr>
      </p:pic>
      <p:pic>
        <p:nvPicPr>
          <p:cNvPr id="10" name="图片 9"/>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7584" y="473518"/>
            <a:ext cx="450000" cy="559757"/>
          </a:xfrm>
          <a:prstGeom prst="rect">
            <a:avLst/>
          </a:prstGeom>
        </p:spPr>
      </p:pic>
      <p:sp>
        <p:nvSpPr>
          <p:cNvPr id="3" name="文本框 14"/>
          <p:cNvSpPr txBox="1"/>
          <p:nvPr/>
        </p:nvSpPr>
        <p:spPr>
          <a:xfrm>
            <a:off x="826812" y="464980"/>
            <a:ext cx="2161012"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课堂小结</a:t>
            </a:r>
            <a:endParaRPr lang="zh-CN" altLang="en-US" sz="3600" b="1" dirty="0">
              <a:latin typeface="黑体" panose="02010609060101010101" pitchFamily="49" charset="-122"/>
              <a:ea typeface="黑体" panose="02010609060101010101" pitchFamily="49" charset="-122"/>
            </a:endParaRPr>
          </a:p>
        </p:txBody>
      </p:sp>
      <p:sp>
        <p:nvSpPr>
          <p:cNvPr id="6" name="矩形 5"/>
          <p:cNvSpPr/>
          <p:nvPr/>
        </p:nvSpPr>
        <p:spPr>
          <a:xfrm>
            <a:off x="1741202" y="1835553"/>
            <a:ext cx="2686782" cy="584775"/>
          </a:xfrm>
          <a:prstGeom prst="rect">
            <a:avLst/>
          </a:prstGeom>
          <a:solidFill>
            <a:schemeClr val="accent4">
              <a:lumMod val="60000"/>
              <a:lumOff val="40000"/>
            </a:schemeClr>
          </a:solidFill>
          <a:ln>
            <a:solidFill>
              <a:schemeClr val="accent4">
                <a:lumMod val="75000"/>
              </a:schemeClr>
            </a:solidFill>
          </a:ln>
        </p:spPr>
        <p:txBody>
          <a:bodyPr wrap="square">
            <a:spAutoFit/>
            <a:scene3d>
              <a:camera prst="orthographicFront"/>
              <a:lightRig rig="threePt" dir="t"/>
            </a:scene3d>
            <a:sp3d extrusionH="57150">
              <a:bevelT w="69850" h="38100" prst="cross"/>
            </a:sp3d>
          </a:bodyPr>
          <a:lstStyle/>
          <a:p>
            <a:pPr algn="ctr"/>
            <a:r>
              <a:rPr lang="zh-CN" altLang="en-US" sz="3200" dirty="0">
                <a:ln>
                  <a:solidFill>
                    <a:schemeClr val="bg1"/>
                  </a:solidFill>
                </a:ln>
                <a:solidFill>
                  <a:schemeClr val="bg1"/>
                </a:solidFill>
                <a:latin typeface="黑体" panose="02010609060101010101" pitchFamily="49" charset="-122"/>
                <a:ea typeface="黑体" panose="02010609060101010101" pitchFamily="49" charset="-122"/>
              </a:rPr>
              <a:t>陆游</a:t>
            </a:r>
            <a:r>
              <a:rPr lang="zh-CN" altLang="en-US" sz="3200" dirty="0" smtClean="0">
                <a:ln>
                  <a:solidFill>
                    <a:schemeClr val="bg1"/>
                  </a:solidFill>
                </a:ln>
                <a:solidFill>
                  <a:schemeClr val="bg1"/>
                </a:solidFill>
                <a:latin typeface="黑体" panose="02010609060101010101" pitchFamily="49" charset="-122"/>
                <a:ea typeface="黑体" panose="02010609060101010101" pitchFamily="49" charset="-122"/>
              </a:rPr>
              <a:t>叙事抒情</a:t>
            </a:r>
            <a:endParaRPr lang="zh-CN" altLang="en-US" sz="1600" dirty="0">
              <a:ln>
                <a:solidFill>
                  <a:schemeClr val="bg1"/>
                </a:solidFill>
              </a:ln>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1761154" y="3067095"/>
            <a:ext cx="2646878" cy="584775"/>
          </a:xfrm>
          <a:prstGeom prst="rect">
            <a:avLst/>
          </a:prstGeom>
          <a:solidFill>
            <a:schemeClr val="accent4">
              <a:lumMod val="60000"/>
              <a:lumOff val="40000"/>
            </a:schemeClr>
          </a:solidFill>
          <a:ln>
            <a:solidFill>
              <a:schemeClr val="accent4">
                <a:lumMod val="75000"/>
              </a:schemeClr>
            </a:solidFill>
          </a:ln>
        </p:spPr>
        <p:txBody>
          <a:bodyPr wrap="none">
            <a:spAutoFit/>
            <a:scene3d>
              <a:camera prst="orthographicFront"/>
              <a:lightRig rig="threePt" dir="t"/>
            </a:scene3d>
            <a:sp3d extrusionH="57150">
              <a:bevelT w="69850" h="38100" prst="cross"/>
            </a:sp3d>
          </a:bodyPr>
          <a:lstStyle/>
          <a:p>
            <a:pPr algn="ctr"/>
            <a:r>
              <a:rPr lang="zh-CN" altLang="en-US" sz="3200" dirty="0">
                <a:ln>
                  <a:solidFill>
                    <a:schemeClr val="bg1"/>
                  </a:solidFill>
                </a:ln>
                <a:solidFill>
                  <a:schemeClr val="bg1"/>
                </a:solidFill>
                <a:latin typeface="黑体" panose="02010609060101010101" pitchFamily="49" charset="-122"/>
                <a:ea typeface="黑体" panose="02010609060101010101" pitchFamily="49" charset="-122"/>
              </a:rPr>
              <a:t>林升</a:t>
            </a:r>
            <a:r>
              <a:rPr lang="zh-CN" altLang="en-US" sz="3200" dirty="0" smtClean="0">
                <a:ln>
                  <a:solidFill>
                    <a:schemeClr val="bg1"/>
                  </a:solidFill>
                </a:ln>
                <a:solidFill>
                  <a:schemeClr val="bg1"/>
                </a:solidFill>
                <a:latin typeface="黑体" panose="02010609060101010101" pitchFamily="49" charset="-122"/>
                <a:ea typeface="黑体" panose="02010609060101010101" pitchFamily="49" charset="-122"/>
              </a:rPr>
              <a:t>写景抒情</a:t>
            </a:r>
            <a:endParaRPr lang="zh-CN" altLang="en-US" sz="1600" dirty="0">
              <a:ln>
                <a:solidFill>
                  <a:schemeClr val="bg1"/>
                </a:solidFill>
              </a:ln>
              <a:solidFill>
                <a:schemeClr val="bg1"/>
              </a:solidFill>
              <a:latin typeface="黑体" panose="02010609060101010101" pitchFamily="49" charset="-122"/>
              <a:ea typeface="黑体" panose="02010609060101010101" pitchFamily="49" charset="-122"/>
            </a:endParaRPr>
          </a:p>
        </p:txBody>
      </p:sp>
      <p:sp>
        <p:nvSpPr>
          <p:cNvPr id="8" name="矩形 7"/>
          <p:cNvSpPr/>
          <p:nvPr/>
        </p:nvSpPr>
        <p:spPr>
          <a:xfrm>
            <a:off x="5364088" y="1882423"/>
            <a:ext cx="2016224" cy="1754326"/>
          </a:xfrm>
          <a:prstGeom prst="rect">
            <a:avLst/>
          </a:prstGeom>
          <a:solidFill>
            <a:schemeClr val="accent2">
              <a:lumMod val="75000"/>
            </a:schemeClr>
          </a:solidFill>
          <a:ln w="76200" cmpd="dbl">
            <a:solidFill>
              <a:srgbClr val="C00000"/>
            </a:solidFill>
          </a:ln>
        </p:spPr>
        <p:txBody>
          <a:bodyPr wrap="square">
            <a:spAutoFit/>
            <a:scene3d>
              <a:camera prst="orthographicFront"/>
              <a:lightRig rig="threePt" dir="t"/>
            </a:scene3d>
            <a:sp3d extrusionH="57150">
              <a:bevelT w="69850" h="38100" prst="cross"/>
            </a:sp3d>
          </a:bodyPr>
          <a:lstStyle/>
          <a:p>
            <a:pPr algn="ctr"/>
            <a:r>
              <a:rPr lang="zh-CN" altLang="en-US" sz="5400" dirty="0">
                <a:ln>
                  <a:solidFill>
                    <a:schemeClr val="bg1"/>
                  </a:solidFill>
                </a:ln>
                <a:solidFill>
                  <a:schemeClr val="bg1"/>
                </a:solidFill>
                <a:latin typeface="黑体" panose="02010609060101010101" pitchFamily="49" charset="-122"/>
                <a:ea typeface="黑体" panose="02010609060101010101" pitchFamily="49" charset="-122"/>
              </a:rPr>
              <a:t>家国情怀</a:t>
            </a:r>
            <a:endParaRPr lang="zh-CN" altLang="en-US" sz="3200" dirty="0">
              <a:ln>
                <a:solidFill>
                  <a:schemeClr val="bg1"/>
                </a:solidFill>
              </a:ln>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45937" y="383823"/>
            <a:ext cx="2269879" cy="693151"/>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392293"/>
            <a:ext cx="443315" cy="551442"/>
          </a:xfrm>
          <a:prstGeom prst="rect">
            <a:avLst/>
          </a:prstGeom>
        </p:spPr>
      </p:pic>
      <p:sp>
        <p:nvSpPr>
          <p:cNvPr id="3" name="文本框 2"/>
          <p:cNvSpPr txBox="1"/>
          <p:nvPr/>
        </p:nvSpPr>
        <p:spPr>
          <a:xfrm>
            <a:off x="467544" y="1295792"/>
            <a:ext cx="5287891" cy="483870"/>
          </a:xfrm>
          <a:prstGeom prst="rect">
            <a:avLst/>
          </a:prstGeom>
          <a:noFill/>
        </p:spPr>
        <p:txBody>
          <a:bodyPr wrap="square" lIns="68580" tIns="34290" rIns="68580" bIns="34290" rtlCol="0">
            <a:spAutoFit/>
          </a:bodyPr>
          <a:lstStyle/>
          <a:p>
            <a:r>
              <a:rPr lang="zh-CN" altLang="en-US" sz="2700" dirty="0">
                <a:latin typeface="黑体" panose="02010609060101010101" pitchFamily="49" charset="-122"/>
                <a:ea typeface="黑体" panose="02010609060101010101" pitchFamily="49" charset="-122"/>
              </a:rPr>
              <a:t>一</a:t>
            </a:r>
            <a:r>
              <a:rPr lang="zh-CN" altLang="en-US" sz="2700" dirty="0" smtClean="0">
                <a:latin typeface="黑体" panose="02010609060101010101" pitchFamily="49" charset="-122"/>
                <a:ea typeface="黑体" panose="02010609060101010101" pitchFamily="49" charset="-122"/>
              </a:rPr>
              <a:t>、下列说法正确的是（   ）。</a:t>
            </a:r>
            <a:endParaRPr lang="zh-CN" altLang="en-US" sz="2700" dirty="0">
              <a:latin typeface="黑体" panose="02010609060101010101" pitchFamily="49" charset="-122"/>
              <a:ea typeface="黑体" panose="02010609060101010101" pitchFamily="49" charset="-122"/>
            </a:endParaRPr>
          </a:p>
        </p:txBody>
      </p:sp>
      <p:sp>
        <p:nvSpPr>
          <p:cNvPr id="4" name="文本框 3"/>
          <p:cNvSpPr txBox="1"/>
          <p:nvPr/>
        </p:nvSpPr>
        <p:spPr>
          <a:xfrm>
            <a:off x="1154181" y="2067694"/>
            <a:ext cx="7522275" cy="2008242"/>
          </a:xfrm>
          <a:prstGeom prst="rect">
            <a:avLst/>
          </a:prstGeom>
          <a:noFill/>
        </p:spPr>
        <p:txBody>
          <a:bodyPr wrap="square" lIns="68580" tIns="34290" rIns="68580" bIns="34290" rtlCol="0">
            <a:spAutoFit/>
          </a:bodyPr>
          <a:lstStyle/>
          <a:p>
            <a:pPr fontAlgn="auto">
              <a:lnSpc>
                <a:spcPct val="150000"/>
              </a:lnSpc>
            </a:pPr>
            <a:r>
              <a:rPr lang="en-US" altLang="zh-CN" sz="2800" b="1" dirty="0" smtClean="0">
                <a:latin typeface="宋体" panose="02010600030101010101" pitchFamily="2" charset="-122"/>
                <a:ea typeface="宋体" panose="02010600030101010101" pitchFamily="2" charset="-122"/>
              </a:rPr>
              <a:t>A.</a:t>
            </a:r>
            <a:r>
              <a:rPr lang="zh-CN" altLang="en-US" sz="2800" b="1" dirty="0" smtClean="0">
                <a:latin typeface="宋体" panose="02010600030101010101" pitchFamily="2" charset="-122"/>
                <a:ea typeface="宋体" panose="02010600030101010101" pitchFamily="2" charset="-122"/>
              </a:rPr>
              <a:t>《示儿》这首诗的作者是苏轼</a:t>
            </a:r>
            <a:endParaRPr lang="zh-CN" altLang="en-US" sz="2800" b="1" dirty="0" smtClean="0">
              <a:latin typeface="宋体" panose="02010600030101010101" pitchFamily="2" charset="-122"/>
              <a:ea typeface="宋体" panose="02010600030101010101" pitchFamily="2" charset="-122"/>
            </a:endParaRPr>
          </a:p>
          <a:p>
            <a:pPr fontAlgn="auto">
              <a:lnSpc>
                <a:spcPct val="150000"/>
              </a:lnSpc>
            </a:pPr>
            <a:r>
              <a:rPr lang="en-US" altLang="zh-CN" sz="2800" b="1" dirty="0" smtClean="0">
                <a:latin typeface="宋体" panose="02010600030101010101" pitchFamily="2" charset="-122"/>
                <a:ea typeface="宋体" panose="02010600030101010101" pitchFamily="2" charset="-122"/>
              </a:rPr>
              <a:t>B.</a:t>
            </a:r>
            <a:r>
              <a:rPr lang="zh-CN" altLang="en-US" sz="2800" b="1" dirty="0" smtClean="0">
                <a:latin typeface="宋体" panose="02010600030101010101" pitchFamily="2" charset="-122"/>
                <a:ea typeface="宋体" panose="02010600030101010101" pitchFamily="2" charset="-122"/>
              </a:rPr>
              <a:t>《示儿》中的</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示</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是</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给</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看</a:t>
            </a:r>
            <a:r>
              <a:rPr lang="en-US" altLang="zh-CN" sz="2800" b="1" dirty="0" smtClean="0">
                <a:latin typeface="宋体" panose="02010600030101010101" pitchFamily="2" charset="-122"/>
                <a:ea typeface="宋体" panose="02010600030101010101" pitchFamily="2" charset="-122"/>
              </a:rPr>
              <a:t>”</a:t>
            </a:r>
            <a:r>
              <a:rPr lang="zh-CN" altLang="en-US" sz="2800" b="1" dirty="0" smtClean="0">
                <a:latin typeface="宋体" panose="02010600030101010101" pitchFamily="2" charset="-122"/>
                <a:ea typeface="宋体" panose="02010600030101010101" pitchFamily="2" charset="-122"/>
              </a:rPr>
              <a:t>的意思</a:t>
            </a:r>
            <a:endParaRPr lang="zh-CN" altLang="en-US" sz="2800" b="1" dirty="0" smtClean="0">
              <a:latin typeface="宋体" panose="02010600030101010101" pitchFamily="2" charset="-122"/>
              <a:ea typeface="宋体" panose="02010600030101010101" pitchFamily="2" charset="-122"/>
            </a:endParaRPr>
          </a:p>
          <a:p>
            <a:pPr fontAlgn="auto">
              <a:lnSpc>
                <a:spcPct val="150000"/>
              </a:lnSpc>
            </a:pPr>
            <a:r>
              <a:rPr lang="en-US" altLang="zh-CN" sz="2800" b="1" dirty="0" smtClean="0">
                <a:latin typeface="宋体" panose="02010600030101010101" pitchFamily="2" charset="-122"/>
                <a:ea typeface="宋体" panose="02010600030101010101" pitchFamily="2" charset="-122"/>
              </a:rPr>
              <a:t>C.</a:t>
            </a:r>
            <a:r>
              <a:rPr lang="zh-CN" altLang="en-US" sz="2800" b="1" dirty="0" smtClean="0">
                <a:latin typeface="宋体" panose="02010600030101010101" pitchFamily="2" charset="-122"/>
                <a:ea typeface="宋体" panose="02010600030101010101" pitchFamily="2" charset="-122"/>
              </a:rPr>
              <a:t>《示儿》是一首唐朝的爱国诗歌</a:t>
            </a:r>
            <a:endParaRPr lang="zh-CN" altLang="en-US" sz="2800" b="1" dirty="0" smtClean="0">
              <a:latin typeface="宋体" panose="02010600030101010101" pitchFamily="2" charset="-122"/>
              <a:ea typeface="宋体" panose="02010600030101010101" pitchFamily="2" charset="-122"/>
            </a:endParaRPr>
          </a:p>
        </p:txBody>
      </p:sp>
      <p:sp>
        <p:nvSpPr>
          <p:cNvPr id="5" name="文本框 14"/>
          <p:cNvSpPr txBox="1"/>
          <p:nvPr/>
        </p:nvSpPr>
        <p:spPr>
          <a:xfrm>
            <a:off x="815202" y="355660"/>
            <a:ext cx="2100614"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课堂演练</a:t>
            </a:r>
            <a:endParaRPr lang="zh-CN" altLang="en-US" sz="3600" b="1" dirty="0">
              <a:latin typeface="黑体" panose="02010609060101010101" pitchFamily="49" charset="-122"/>
              <a:ea typeface="黑体" panose="02010609060101010101" pitchFamily="49" charset="-122"/>
            </a:endParaRPr>
          </a:p>
        </p:txBody>
      </p:sp>
      <p:sp>
        <p:nvSpPr>
          <p:cNvPr id="6" name="文本框 5"/>
          <p:cNvSpPr txBox="1"/>
          <p:nvPr/>
        </p:nvSpPr>
        <p:spPr>
          <a:xfrm>
            <a:off x="4348804" y="1206510"/>
            <a:ext cx="459105" cy="645160"/>
          </a:xfrm>
          <a:prstGeom prst="rect">
            <a:avLst/>
          </a:prstGeom>
          <a:noFill/>
        </p:spPr>
        <p:txBody>
          <a:bodyPr wrap="square" rtlCol="0">
            <a:spAutoFit/>
          </a:bodyPr>
          <a:lstStyle/>
          <a:p>
            <a:r>
              <a:rPr lang="en-US" altLang="zh-CN" sz="3600" dirty="0">
                <a:solidFill>
                  <a:srgbClr val="FF0000"/>
                </a:solidFill>
                <a:latin typeface="黑体" panose="02010609060101010101" pitchFamily="49" charset="-122"/>
                <a:ea typeface="黑体" panose="02010609060101010101" pitchFamily="49" charset="-122"/>
              </a:rPr>
              <a:t>B</a:t>
            </a:r>
            <a:endParaRPr lang="en-US" altLang="zh-CN" sz="3600" dirty="0">
              <a:solidFill>
                <a:srgbClr val="FF0000"/>
              </a:solidFill>
              <a:latin typeface="黑体" panose="02010609060101010101" pitchFamily="49" charset="-122"/>
              <a:ea typeface="黑体" panose="02010609060101010101" pitchFamily="49" charset="-122"/>
            </a:endParaRPr>
          </a:p>
        </p:txBody>
      </p:sp>
    </p:spTree>
    <p:custDataLst>
      <p:tags r:id="rId3"/>
    </p:custDataLst>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dissolve">
                                      <p:cBhvr>
                                        <p:cTn id="7"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95536" y="834848"/>
            <a:ext cx="1656184" cy="584775"/>
          </a:xfrm>
          <a:prstGeom prst="rect">
            <a:avLst/>
          </a:prstGeom>
          <a:solidFill>
            <a:schemeClr val="accent3">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wrap="square">
            <a:spAutoFit/>
            <a:scene3d>
              <a:camera prst="orthographicFront"/>
              <a:lightRig rig="threePt" dir="t"/>
            </a:scene3d>
            <a:sp3d extrusionH="57150">
              <a:bevelT w="69850" h="38100" prst="cross"/>
            </a:sp3d>
          </a:bodyPr>
          <a:lstStyle/>
          <a:p>
            <a:pPr algn="ctr"/>
            <a:r>
              <a:rPr lang="en-US" altLang="zh-CN" sz="3200" dirty="0">
                <a:ln>
                  <a:solidFill>
                    <a:sysClr val="windowText" lastClr="000000"/>
                  </a:solidFill>
                </a:ln>
                <a:solidFill>
                  <a:sysClr val="windowText" lastClr="000000"/>
                </a:solidFill>
                <a:latin typeface="黑体" panose="02010609060101010101" pitchFamily="49" charset="-122"/>
                <a:ea typeface="黑体" panose="02010609060101010101" pitchFamily="49" charset="-122"/>
              </a:rPr>
              <a:t>《</a:t>
            </a:r>
            <a:r>
              <a:rPr lang="zh-CN" altLang="en-US" sz="3200" dirty="0">
                <a:ln>
                  <a:solidFill>
                    <a:sysClr val="windowText" lastClr="000000"/>
                  </a:solidFill>
                </a:ln>
                <a:solidFill>
                  <a:sysClr val="windowText" lastClr="000000"/>
                </a:solidFill>
                <a:latin typeface="黑体" panose="02010609060101010101" pitchFamily="49" charset="-122"/>
                <a:ea typeface="黑体" panose="02010609060101010101" pitchFamily="49" charset="-122"/>
              </a:rPr>
              <a:t>示</a:t>
            </a:r>
            <a:r>
              <a:rPr lang="zh-CN" altLang="en-US" sz="3200" dirty="0">
                <a:ln>
                  <a:solidFill>
                    <a:srgbClr val="FF0000"/>
                  </a:solidFill>
                </a:ln>
                <a:solidFill>
                  <a:srgbClr val="FF0000"/>
                </a:solidFill>
                <a:latin typeface="黑体" panose="02010609060101010101" pitchFamily="49" charset="-122"/>
                <a:ea typeface="黑体" panose="02010609060101010101" pitchFamily="49" charset="-122"/>
              </a:rPr>
              <a:t>儿</a:t>
            </a:r>
            <a:r>
              <a:rPr lang="en-US" altLang="zh-CN" sz="3200" dirty="0">
                <a:ln>
                  <a:solidFill>
                    <a:sysClr val="windowText" lastClr="000000"/>
                  </a:solidFill>
                </a:ln>
                <a:solidFill>
                  <a:sysClr val="windowText" lastClr="000000"/>
                </a:solidFill>
                <a:latin typeface="黑体" panose="02010609060101010101" pitchFamily="49" charset="-122"/>
                <a:ea typeface="黑体" panose="02010609060101010101" pitchFamily="49" charset="-122"/>
              </a:rPr>
              <a:t>》</a:t>
            </a:r>
            <a:endParaRPr lang="zh-CN" altLang="en-US" sz="1600" dirty="0">
              <a:ln>
                <a:solidFill>
                  <a:sysClr val="windowText" lastClr="000000"/>
                </a:solidFill>
              </a:ln>
              <a:solidFill>
                <a:sysClr val="windowText" lastClr="000000"/>
              </a:solidFill>
            </a:endParaRPr>
          </a:p>
        </p:txBody>
      </p:sp>
      <p:sp>
        <p:nvSpPr>
          <p:cNvPr id="3" name="矩形 2"/>
          <p:cNvSpPr/>
          <p:nvPr/>
        </p:nvSpPr>
        <p:spPr>
          <a:xfrm>
            <a:off x="2245718" y="906856"/>
            <a:ext cx="6696744" cy="553998"/>
          </a:xfrm>
          <a:prstGeom prst="rect">
            <a:avLst/>
          </a:prstGeom>
          <a:ln>
            <a:noFill/>
          </a:ln>
        </p:spPr>
        <p:txBody>
          <a:bodyPr wrap="square">
            <a:spAutoFit/>
            <a:scene3d>
              <a:camera prst="orthographicFront"/>
              <a:lightRig rig="threePt" dir="t"/>
            </a:scene3d>
            <a:sp3d extrusionH="57150">
              <a:bevelT w="69850" h="38100" prst="cross"/>
            </a:sp3d>
          </a:bodyPr>
          <a:lstStyle/>
          <a:p>
            <a:r>
              <a:rPr lang="zh-CN" altLang="en-US" sz="3000" b="1" dirty="0">
                <a:ln>
                  <a:solidFill>
                    <a:sysClr val="windowText" lastClr="000000"/>
                  </a:solidFill>
                </a:ln>
                <a:solidFill>
                  <a:sysClr val="windowText" lastClr="000000"/>
                </a:solidFill>
                <a:latin typeface="楷体" panose="02010609060101010101" pitchFamily="49" charset="-122"/>
                <a:ea typeface="楷体" panose="02010609060101010101" pitchFamily="49" charset="-122"/>
              </a:rPr>
              <a:t>题目点明了这首诗是</a:t>
            </a:r>
            <a:r>
              <a:rPr lang="zh-CN" altLang="en-US" sz="3000" b="1" dirty="0">
                <a:ln>
                  <a:solidFill>
                    <a:srgbClr val="FF0000"/>
                  </a:solidFill>
                </a:ln>
                <a:solidFill>
                  <a:srgbClr val="FF0000"/>
                </a:solidFill>
                <a:latin typeface="楷体" panose="02010609060101010101" pitchFamily="49" charset="-122"/>
                <a:ea typeface="楷体" panose="02010609060101010101" pitchFamily="49" charset="-122"/>
              </a:rPr>
              <a:t>父亲写给儿子</a:t>
            </a:r>
            <a:r>
              <a:rPr lang="zh-CN" altLang="en-US" sz="3000" b="1" dirty="0" smtClean="0">
                <a:ln>
                  <a:solidFill>
                    <a:sysClr val="windowText" lastClr="000000"/>
                  </a:solidFill>
                </a:ln>
                <a:solidFill>
                  <a:sysClr val="windowText" lastClr="000000"/>
                </a:solidFill>
                <a:latin typeface="楷体" panose="02010609060101010101" pitchFamily="49" charset="-122"/>
                <a:ea typeface="楷体" panose="02010609060101010101" pitchFamily="49" charset="-122"/>
              </a:rPr>
              <a:t>的</a:t>
            </a:r>
            <a:r>
              <a:rPr lang="zh-CN" altLang="en-US" sz="3000" b="1" dirty="0">
                <a:ln>
                  <a:solidFill>
                    <a:sysClr val="windowText" lastClr="000000"/>
                  </a:solidFill>
                </a:ln>
                <a:solidFill>
                  <a:sysClr val="windowText" lastClr="000000"/>
                </a:solidFill>
                <a:latin typeface="楷体" panose="02010609060101010101" pitchFamily="49" charset="-122"/>
                <a:ea typeface="楷体" panose="02010609060101010101" pitchFamily="49" charset="-122"/>
              </a:rPr>
              <a:t>。</a:t>
            </a:r>
            <a:endParaRPr lang="zh-CN" altLang="en-US" sz="3000" b="1" dirty="0">
              <a:ln>
                <a:solidFill>
                  <a:sysClr val="windowText" lastClr="000000"/>
                </a:solidFill>
              </a:ln>
              <a:solidFill>
                <a:sysClr val="windowText" lastClr="000000"/>
              </a:solidFill>
              <a:latin typeface="楷体" panose="02010609060101010101" pitchFamily="49" charset="-122"/>
              <a:ea typeface="楷体" panose="02010609060101010101" pitchFamily="49" charset="-122"/>
            </a:endParaRPr>
          </a:p>
        </p:txBody>
      </p:sp>
      <p:sp>
        <p:nvSpPr>
          <p:cNvPr id="5" name="矩形 4"/>
          <p:cNvSpPr/>
          <p:nvPr/>
        </p:nvSpPr>
        <p:spPr>
          <a:xfrm>
            <a:off x="2987824" y="2026463"/>
            <a:ext cx="5672536" cy="553998"/>
          </a:xfrm>
          <a:prstGeom prst="rect">
            <a:avLst/>
          </a:prstGeom>
          <a:ln>
            <a:noFill/>
          </a:ln>
        </p:spPr>
        <p:txBody>
          <a:bodyPr wrap="square">
            <a:spAutoFit/>
            <a:scene3d>
              <a:camera prst="orthographicFront"/>
              <a:lightRig rig="threePt" dir="t"/>
            </a:scene3d>
            <a:sp3d extrusionH="57150">
              <a:bevelT w="69850" h="38100" prst="cross"/>
            </a:sp3d>
          </a:bodyPr>
          <a:lstStyle/>
          <a:p>
            <a:r>
              <a:rPr lang="zh-CN" altLang="en-US" sz="3000" b="1" dirty="0">
                <a:ln>
                  <a:solidFill>
                    <a:sysClr val="windowText" lastClr="000000"/>
                  </a:solidFill>
                </a:ln>
                <a:solidFill>
                  <a:sysClr val="windowText" lastClr="000000"/>
                </a:solidFill>
                <a:latin typeface="楷体" panose="02010609060101010101" pitchFamily="49" charset="-122"/>
                <a:ea typeface="楷体" panose="02010609060101010101" pitchFamily="49" charset="-122"/>
              </a:rPr>
              <a:t>题目点明了</a:t>
            </a:r>
            <a:r>
              <a:rPr lang="zh-CN" altLang="en-US" sz="3000" b="1" dirty="0" smtClean="0">
                <a:ln>
                  <a:solidFill>
                    <a:sysClr val="windowText" lastClr="000000"/>
                  </a:solidFill>
                </a:ln>
                <a:solidFill>
                  <a:sysClr val="windowText" lastClr="000000"/>
                </a:solidFill>
                <a:latin typeface="楷体" panose="02010609060101010101" pitchFamily="49" charset="-122"/>
                <a:ea typeface="楷体" panose="02010609060101010101" pitchFamily="49" charset="-122"/>
              </a:rPr>
              <a:t>诗歌的</a:t>
            </a:r>
            <a:r>
              <a:rPr lang="zh-CN" altLang="en-US" sz="3000" b="1" dirty="0">
                <a:ln>
                  <a:solidFill>
                    <a:srgbClr val="FF0000"/>
                  </a:solidFill>
                </a:ln>
                <a:solidFill>
                  <a:srgbClr val="FF0000"/>
                </a:solidFill>
                <a:latin typeface="楷体" panose="02010609060101010101" pitchFamily="49" charset="-122"/>
                <a:ea typeface="楷体" panose="02010609060101010101" pitchFamily="49" charset="-122"/>
              </a:rPr>
              <a:t>写作地点</a:t>
            </a:r>
            <a:r>
              <a:rPr lang="zh-CN" altLang="en-US" sz="3000" b="1" dirty="0" smtClean="0">
                <a:ln>
                  <a:solidFill>
                    <a:sysClr val="windowText" lastClr="000000"/>
                  </a:solidFill>
                </a:ln>
                <a:solidFill>
                  <a:sysClr val="windowText" lastClr="000000"/>
                </a:solidFill>
                <a:latin typeface="楷体" panose="02010609060101010101" pitchFamily="49" charset="-122"/>
                <a:ea typeface="楷体" panose="02010609060101010101" pitchFamily="49" charset="-122"/>
              </a:rPr>
              <a:t>。</a:t>
            </a:r>
            <a:endParaRPr lang="zh-CN" altLang="en-US" sz="3000" b="1" dirty="0">
              <a:ln>
                <a:solidFill>
                  <a:sysClr val="windowText" lastClr="000000"/>
                </a:solidFill>
              </a:ln>
              <a:solidFill>
                <a:sysClr val="windowText" lastClr="000000"/>
              </a:solidFill>
              <a:latin typeface="楷体" panose="02010609060101010101" pitchFamily="49" charset="-122"/>
              <a:ea typeface="楷体" panose="02010609060101010101" pitchFamily="49" charset="-122"/>
            </a:endParaRPr>
          </a:p>
        </p:txBody>
      </p:sp>
      <p:sp>
        <p:nvSpPr>
          <p:cNvPr id="7" name="矩形 6"/>
          <p:cNvSpPr/>
          <p:nvPr/>
        </p:nvSpPr>
        <p:spPr>
          <a:xfrm>
            <a:off x="2987824" y="3250599"/>
            <a:ext cx="5278610" cy="553998"/>
          </a:xfrm>
          <a:prstGeom prst="rect">
            <a:avLst/>
          </a:prstGeom>
          <a:ln>
            <a:noFill/>
          </a:ln>
        </p:spPr>
        <p:txBody>
          <a:bodyPr wrap="square">
            <a:spAutoFit/>
            <a:scene3d>
              <a:camera prst="orthographicFront"/>
              <a:lightRig rig="threePt" dir="t"/>
            </a:scene3d>
            <a:sp3d extrusionH="57150">
              <a:bevelT w="69850" h="38100" prst="cross"/>
            </a:sp3d>
          </a:bodyPr>
          <a:lstStyle/>
          <a:p>
            <a:r>
              <a:rPr lang="zh-CN" altLang="en-US" sz="3000" b="1" dirty="0">
                <a:ln>
                  <a:solidFill>
                    <a:sysClr val="windowText" lastClr="000000"/>
                  </a:solidFill>
                </a:ln>
                <a:solidFill>
                  <a:sysClr val="windowText" lastClr="000000"/>
                </a:solidFill>
                <a:latin typeface="楷体" panose="02010609060101010101" pitchFamily="49" charset="-122"/>
                <a:ea typeface="楷体" panose="02010609060101010101" pitchFamily="49" charset="-122"/>
              </a:rPr>
              <a:t>题目</a:t>
            </a:r>
            <a:r>
              <a:rPr lang="zh-CN" altLang="en-US" sz="3000" b="1" dirty="0" smtClean="0">
                <a:ln>
                  <a:solidFill>
                    <a:sysClr val="windowText" lastClr="000000"/>
                  </a:solidFill>
                </a:ln>
                <a:solidFill>
                  <a:sysClr val="windowText" lastClr="000000"/>
                </a:solidFill>
                <a:latin typeface="楷体" panose="02010609060101010101" pitchFamily="49" charset="-122"/>
                <a:ea typeface="楷体" panose="02010609060101010101" pitchFamily="49" charset="-122"/>
              </a:rPr>
              <a:t>点明了</a:t>
            </a:r>
            <a:r>
              <a:rPr lang="zh-CN" altLang="en-US" sz="3000" b="1" dirty="0">
                <a:ln>
                  <a:solidFill>
                    <a:sysClr val="windowText" lastClr="000000"/>
                  </a:solidFill>
                </a:ln>
                <a:solidFill>
                  <a:sysClr val="windowText" lastClr="000000"/>
                </a:solidFill>
                <a:latin typeface="楷体" panose="02010609060101010101" pitchFamily="49" charset="-122"/>
                <a:ea typeface="楷体" panose="02010609060101010101" pitchFamily="49" charset="-122"/>
              </a:rPr>
              <a:t>诗歌的</a:t>
            </a:r>
            <a:r>
              <a:rPr lang="zh-CN" altLang="en-US" sz="3000" b="1" dirty="0">
                <a:ln>
                  <a:solidFill>
                    <a:srgbClr val="FF0000"/>
                  </a:solidFill>
                </a:ln>
                <a:solidFill>
                  <a:srgbClr val="FF0000"/>
                </a:solidFill>
                <a:latin typeface="楷体" panose="02010609060101010101" pitchFamily="49" charset="-122"/>
                <a:ea typeface="楷体" panose="02010609060101010101" pitchFamily="49" charset="-122"/>
              </a:rPr>
              <a:t>写作时间</a:t>
            </a:r>
            <a:r>
              <a:rPr lang="zh-CN" altLang="en-US" sz="3000" b="1" dirty="0">
                <a:ln>
                  <a:solidFill>
                    <a:sysClr val="windowText" lastClr="000000"/>
                  </a:solidFill>
                </a:ln>
                <a:solidFill>
                  <a:sysClr val="windowText" lastClr="000000"/>
                </a:solidFill>
                <a:latin typeface="楷体" panose="02010609060101010101" pitchFamily="49" charset="-122"/>
                <a:ea typeface="楷体" panose="02010609060101010101" pitchFamily="49" charset="-122"/>
              </a:rPr>
              <a:t>。</a:t>
            </a:r>
            <a:endParaRPr lang="zh-CN" altLang="en-US" sz="3000" b="1" dirty="0">
              <a:ln>
                <a:solidFill>
                  <a:sysClr val="windowText" lastClr="000000"/>
                </a:solidFill>
              </a:ln>
              <a:solidFill>
                <a:sysClr val="windowText" lastClr="000000"/>
              </a:solidFill>
              <a:latin typeface="楷体" panose="02010609060101010101" pitchFamily="49" charset="-122"/>
              <a:ea typeface="楷体" panose="02010609060101010101" pitchFamily="49" charset="-122"/>
            </a:endParaRPr>
          </a:p>
        </p:txBody>
      </p:sp>
      <p:sp>
        <p:nvSpPr>
          <p:cNvPr id="8" name="矩形 7"/>
          <p:cNvSpPr/>
          <p:nvPr/>
        </p:nvSpPr>
        <p:spPr>
          <a:xfrm>
            <a:off x="395536" y="1995686"/>
            <a:ext cx="2436687" cy="584775"/>
          </a:xfrm>
          <a:prstGeom prst="rect">
            <a:avLst/>
          </a:prstGeom>
          <a:solidFill>
            <a:schemeClr val="accent3">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wrap="square">
            <a:spAutoFit/>
            <a:scene3d>
              <a:camera prst="orthographicFront"/>
              <a:lightRig rig="threePt" dir="t"/>
            </a:scene3d>
            <a:sp3d extrusionH="57150">
              <a:bevelT w="69850" h="38100" prst="cross"/>
            </a:sp3d>
          </a:bodyPr>
          <a:lstStyle/>
          <a:p>
            <a:pPr algn="ctr"/>
            <a:r>
              <a:rPr lang="en-US" altLang="zh-CN" sz="3200" dirty="0" smtClean="0">
                <a:ln>
                  <a:solidFill>
                    <a:sysClr val="windowText" lastClr="000000"/>
                  </a:solidFill>
                </a:ln>
                <a:solidFill>
                  <a:sysClr val="windowText" lastClr="000000"/>
                </a:solidFill>
                <a:latin typeface="黑体" panose="02010609060101010101" pitchFamily="49" charset="-122"/>
                <a:ea typeface="黑体" panose="02010609060101010101" pitchFamily="49" charset="-122"/>
              </a:rPr>
              <a:t>《</a:t>
            </a:r>
            <a:r>
              <a:rPr lang="zh-CN" altLang="en-US" sz="3200" dirty="0" smtClean="0">
                <a:ln>
                  <a:solidFill>
                    <a:sysClr val="windowText" lastClr="000000"/>
                  </a:solidFill>
                </a:ln>
                <a:solidFill>
                  <a:sysClr val="windowText" lastClr="000000"/>
                </a:solidFill>
                <a:latin typeface="黑体" panose="02010609060101010101" pitchFamily="49" charset="-122"/>
                <a:ea typeface="黑体" panose="02010609060101010101" pitchFamily="49" charset="-122"/>
              </a:rPr>
              <a:t>题</a:t>
            </a:r>
            <a:r>
              <a:rPr lang="zh-CN" altLang="en-US" sz="3200" dirty="0" smtClean="0">
                <a:ln>
                  <a:solidFill>
                    <a:srgbClr val="FF0000"/>
                  </a:solidFill>
                </a:ln>
                <a:solidFill>
                  <a:srgbClr val="FF0000"/>
                </a:solidFill>
                <a:latin typeface="黑体" panose="02010609060101010101" pitchFamily="49" charset="-122"/>
                <a:ea typeface="黑体" panose="02010609060101010101" pitchFamily="49" charset="-122"/>
              </a:rPr>
              <a:t>临安邸</a:t>
            </a:r>
            <a:r>
              <a:rPr lang="en-US" altLang="zh-CN" sz="3200" dirty="0" smtClean="0">
                <a:ln>
                  <a:solidFill>
                    <a:sysClr val="windowText" lastClr="000000"/>
                  </a:solidFill>
                </a:ln>
                <a:solidFill>
                  <a:sysClr val="windowText" lastClr="000000"/>
                </a:solidFill>
                <a:latin typeface="黑体" panose="02010609060101010101" pitchFamily="49" charset="-122"/>
                <a:ea typeface="黑体" panose="02010609060101010101" pitchFamily="49" charset="-122"/>
              </a:rPr>
              <a:t>》</a:t>
            </a:r>
            <a:endParaRPr lang="zh-CN" altLang="en-US" sz="1600" dirty="0">
              <a:ln>
                <a:solidFill>
                  <a:sysClr val="windowText" lastClr="000000"/>
                </a:solidFill>
              </a:ln>
              <a:solidFill>
                <a:sysClr val="windowText" lastClr="000000"/>
              </a:solidFill>
            </a:endParaRPr>
          </a:p>
        </p:txBody>
      </p:sp>
      <p:sp>
        <p:nvSpPr>
          <p:cNvPr id="9" name="矩形 8"/>
          <p:cNvSpPr/>
          <p:nvPr/>
        </p:nvSpPr>
        <p:spPr>
          <a:xfrm>
            <a:off x="395536" y="3219822"/>
            <a:ext cx="2436687" cy="584775"/>
          </a:xfrm>
          <a:prstGeom prst="rect">
            <a:avLst/>
          </a:prstGeom>
          <a:solidFill>
            <a:schemeClr val="accent3">
              <a:lumMod val="40000"/>
              <a:lumOff val="60000"/>
            </a:schemeClr>
          </a:solidFill>
          <a:ln>
            <a:noFill/>
          </a:ln>
        </p:spPr>
        <p:style>
          <a:lnRef idx="3">
            <a:schemeClr val="lt1"/>
          </a:lnRef>
          <a:fillRef idx="1">
            <a:schemeClr val="accent3"/>
          </a:fillRef>
          <a:effectRef idx="1">
            <a:schemeClr val="accent3"/>
          </a:effectRef>
          <a:fontRef idx="minor">
            <a:schemeClr val="lt1"/>
          </a:fontRef>
        </p:style>
        <p:txBody>
          <a:bodyPr wrap="square">
            <a:spAutoFit/>
            <a:scene3d>
              <a:camera prst="orthographicFront"/>
              <a:lightRig rig="threePt" dir="t"/>
            </a:scene3d>
            <a:sp3d extrusionH="57150">
              <a:bevelT w="69850" h="38100" prst="cross"/>
            </a:sp3d>
          </a:bodyPr>
          <a:lstStyle/>
          <a:p>
            <a:pPr algn="ctr"/>
            <a:r>
              <a:rPr lang="en-US" altLang="zh-CN" sz="3200" dirty="0" smtClean="0">
                <a:ln>
                  <a:solidFill>
                    <a:sysClr val="windowText" lastClr="000000"/>
                  </a:solidFill>
                </a:ln>
                <a:solidFill>
                  <a:sysClr val="windowText" lastClr="000000"/>
                </a:solidFill>
                <a:latin typeface="黑体" panose="02010609060101010101" pitchFamily="49" charset="-122"/>
                <a:ea typeface="黑体" panose="02010609060101010101" pitchFamily="49" charset="-122"/>
              </a:rPr>
              <a:t>《</a:t>
            </a:r>
            <a:r>
              <a:rPr lang="zh-CN" altLang="en-US" sz="3200" dirty="0" smtClean="0">
                <a:ln>
                  <a:solidFill>
                    <a:srgbClr val="FF0000"/>
                  </a:solidFill>
                </a:ln>
                <a:solidFill>
                  <a:srgbClr val="FF0000"/>
                </a:solidFill>
                <a:latin typeface="黑体" panose="02010609060101010101" pitchFamily="49" charset="-122"/>
                <a:ea typeface="黑体" panose="02010609060101010101" pitchFamily="49" charset="-122"/>
              </a:rPr>
              <a:t>己</a:t>
            </a:r>
            <a:r>
              <a:rPr lang="zh-CN" altLang="en-US" sz="3200" dirty="0">
                <a:ln>
                  <a:solidFill>
                    <a:srgbClr val="FF0000"/>
                  </a:solidFill>
                </a:ln>
                <a:solidFill>
                  <a:srgbClr val="FF0000"/>
                </a:solidFill>
                <a:latin typeface="黑体" panose="02010609060101010101" pitchFamily="49" charset="-122"/>
                <a:ea typeface="黑体" panose="02010609060101010101" pitchFamily="49" charset="-122"/>
              </a:rPr>
              <a:t>亥</a:t>
            </a:r>
            <a:r>
              <a:rPr lang="zh-CN" altLang="en-US" sz="3200" dirty="0">
                <a:ln>
                  <a:solidFill>
                    <a:sysClr val="windowText" lastClr="000000"/>
                  </a:solidFill>
                </a:ln>
                <a:solidFill>
                  <a:sysClr val="windowText" lastClr="000000"/>
                </a:solidFill>
                <a:latin typeface="黑体" panose="02010609060101010101" pitchFamily="49" charset="-122"/>
                <a:ea typeface="黑体" panose="02010609060101010101" pitchFamily="49" charset="-122"/>
              </a:rPr>
              <a:t>杂诗</a:t>
            </a:r>
            <a:r>
              <a:rPr lang="en-US" altLang="zh-CN" sz="3200" dirty="0" smtClean="0">
                <a:ln>
                  <a:solidFill>
                    <a:sysClr val="windowText" lastClr="000000"/>
                  </a:solidFill>
                </a:ln>
                <a:solidFill>
                  <a:sysClr val="windowText" lastClr="000000"/>
                </a:solidFill>
                <a:latin typeface="黑体" panose="02010609060101010101" pitchFamily="49" charset="-122"/>
                <a:ea typeface="黑体" panose="02010609060101010101" pitchFamily="49" charset="-122"/>
              </a:rPr>
              <a:t>》</a:t>
            </a:r>
            <a:endParaRPr lang="zh-CN" altLang="en-US" sz="1600" dirty="0">
              <a:ln>
                <a:solidFill>
                  <a:sysClr val="windowText" lastClr="000000"/>
                </a:solidFill>
              </a:ln>
              <a:solidFill>
                <a:sysClr val="windowText" lastClr="000000"/>
              </a:solidFill>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ipe(left)">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left)">
                                      <p:cBhvr>
                                        <p:cTn id="17"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P spid="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1" name="Rectangle 1"/>
          <p:cNvSpPr>
            <a:spLocks noChangeArrowheads="1"/>
          </p:cNvSpPr>
          <p:nvPr/>
        </p:nvSpPr>
        <p:spPr bwMode="auto">
          <a:xfrm>
            <a:off x="1878446" y="1274557"/>
            <a:ext cx="5357850" cy="2800767"/>
          </a:xfrm>
          <a:prstGeom prst="rect">
            <a:avLst/>
          </a:prstGeom>
          <a:noFill/>
          <a:ln w="9525">
            <a:noFill/>
            <a:miter lim="800000"/>
          </a:ln>
          <a:effectLst/>
        </p:spPr>
        <p:txBody>
          <a:bodyPr vert="horz" wrap="square" lIns="91440" tIns="45720" rIns="91440" bIns="45720" numCol="1" anchor="ctr" anchorCtr="0" compatLnSpc="1">
            <a:spAutoFit/>
          </a:bodyPr>
          <a:lstStyle/>
          <a:p>
            <a:pPr marL="0" marR="0" lvl="0" indent="304800" algn="l" defTabSz="914400" rtl="0" eaLnBrk="1" fontAlgn="base" latinLnBrk="0" hangingPunct="1">
              <a:lnSpc>
                <a:spcPct val="110000"/>
              </a:lnSpc>
              <a:spcBef>
                <a:spcPct val="0"/>
              </a:spcBef>
              <a:spcAft>
                <a:spcPct val="0"/>
              </a:spcAft>
              <a:buClrTx/>
              <a:buSzTx/>
              <a:buFontTx/>
              <a:buNone/>
            </a:pPr>
            <a:r>
              <a:rPr kumimoji="0" lang="en-US" altLang="zh-CN" sz="3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示</a:t>
            </a:r>
            <a:r>
              <a:rPr kumimoji="0" lang="zh-CN" sz="3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  </a:t>
            </a:r>
            <a:r>
              <a:rPr kumimoji="0" lang="zh-CN" altLang="en-US" sz="3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rPr>
              <a:t>儿</a:t>
            </a:r>
            <a:endParaRPr kumimoji="0" lang="zh-CN" sz="3200" b="1" i="0" u="none" strike="noStrike" cap="none" normalizeH="0" baseline="0" dirty="0" smtClean="0">
              <a:ln>
                <a:noFill/>
              </a:ln>
              <a:solidFill>
                <a:schemeClr val="tx1"/>
              </a:solidFill>
              <a:effectLst/>
              <a:latin typeface="宋体" panose="02010600030101010101" pitchFamily="2" charset="-122"/>
              <a:ea typeface="宋体" panose="02010600030101010101" pitchFamily="2" charset="-122"/>
              <a:cs typeface="宋体" panose="02010600030101010101" pitchFamily="2" charset="-122"/>
            </a:endParaRPr>
          </a:p>
          <a:p>
            <a:pPr marL="0" marR="0" lvl="0" indent="304800" algn="l" defTabSz="914400" rtl="0" eaLnBrk="1" fontAlgn="base" latinLnBrk="0" hangingPunct="1">
              <a:lnSpc>
                <a:spcPct val="11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)万事空，</a:t>
            </a:r>
            <a:endParaRPr kumimoji="0" 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1" fontAlgn="base" latinLnBrk="0" hangingPunct="1">
              <a:lnSpc>
                <a:spcPct val="11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)不见九州同。</a:t>
            </a:r>
            <a:endParaRPr kumimoji="0" 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1" fontAlgn="base" latinLnBrk="0" hangingPunct="1">
              <a:lnSpc>
                <a:spcPct val="110000"/>
              </a:lnSpc>
              <a:spcBef>
                <a:spcPct val="0"/>
              </a:spcBef>
              <a:spcAft>
                <a:spcPct val="0"/>
              </a:spcAft>
              <a:buClrTx/>
              <a:buSzTx/>
              <a:buFontTx/>
              <a:buNone/>
            </a:pPr>
            <a:r>
              <a:rPr lang="zh-CN" sz="3200" b="1" dirty="0" smtClean="0">
                <a:ln>
                  <a:noFill/>
                </a:ln>
                <a:effectLst/>
                <a:latin typeface="楷体" panose="02010609060101010101" pitchFamily="49" charset="-122"/>
                <a:ea typeface="楷体" panose="02010609060101010101" pitchFamily="49" charset="-122"/>
                <a:cs typeface="宋体" panose="02010600030101010101" pitchFamily="2" charset="-122"/>
                <a:sym typeface="+mn-ea"/>
              </a:rPr>
              <a:t>王师(      )中原日</a:t>
            </a:r>
            <a:r>
              <a:rPr kumimoji="0" 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a:t>
            </a:r>
            <a:endParaRPr kumimoji="0" 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a:p>
            <a:pPr marL="0" marR="0" lvl="0" indent="304800" algn="l" defTabSz="914400" rtl="0" eaLnBrk="1" fontAlgn="base" latinLnBrk="0" hangingPunct="1">
              <a:lnSpc>
                <a:spcPct val="110000"/>
              </a:lnSpc>
              <a:spcBef>
                <a:spcPct val="0"/>
              </a:spcBef>
              <a:spcAft>
                <a:spcPct val="0"/>
              </a:spcAft>
              <a:buClrTx/>
              <a:buSzTx/>
              <a:buFontTx/>
              <a:buNone/>
            </a:pPr>
            <a:r>
              <a:rPr kumimoji="0" 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               ）。</a:t>
            </a:r>
            <a:endParaRPr kumimoji="0" lang="zh-CN"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sp>
        <p:nvSpPr>
          <p:cNvPr id="13" name="TextBox 12"/>
          <p:cNvSpPr txBox="1"/>
          <p:nvPr/>
        </p:nvSpPr>
        <p:spPr>
          <a:xfrm>
            <a:off x="755576" y="699542"/>
            <a:ext cx="3864561" cy="561692"/>
          </a:xfrm>
          <a:prstGeom prst="rect">
            <a:avLst/>
          </a:prstGeom>
          <a:noFill/>
        </p:spPr>
        <p:txBody>
          <a:bodyPr wrap="square" lIns="68580" tIns="34290" rIns="68580" bIns="34290" rtlCol="0">
            <a:spAutoFit/>
          </a:bodyPr>
          <a:lstStyle/>
          <a:p>
            <a:r>
              <a:rPr lang="zh-CN" altLang="en-US" sz="3200" dirty="0" smtClean="0">
                <a:latin typeface="黑体" panose="02010609060101010101" pitchFamily="49" charset="-122"/>
                <a:ea typeface="黑体" panose="02010609060101010101" pitchFamily="49" charset="-122"/>
              </a:rPr>
              <a:t>二、</a:t>
            </a:r>
            <a:r>
              <a:rPr lang="zh-CN" altLang="en-US" sz="3200" dirty="0" smtClean="0">
                <a:latin typeface="黑体" panose="02010609060101010101" pitchFamily="49" charset="-122"/>
                <a:ea typeface="黑体" panose="02010609060101010101" pitchFamily="49" charset="-122"/>
                <a:sym typeface="+mn-ea"/>
              </a:rPr>
              <a:t>背一背，写一写</a:t>
            </a:r>
            <a:r>
              <a:rPr lang="zh-CN" altLang="en-US" sz="3200" dirty="0" smtClean="0">
                <a:latin typeface="黑体" panose="02010609060101010101" pitchFamily="49" charset="-122"/>
                <a:ea typeface="黑体" panose="02010609060101010101" pitchFamily="49" charset="-122"/>
              </a:rPr>
              <a:t>。</a:t>
            </a:r>
            <a:endParaRPr lang="zh-CN" altLang="en-US" sz="3200" dirty="0" smtClean="0">
              <a:latin typeface="黑体" panose="02010609060101010101" pitchFamily="49" charset="-122"/>
              <a:ea typeface="黑体" panose="02010609060101010101" pitchFamily="49" charset="-122"/>
            </a:endParaRPr>
          </a:p>
        </p:txBody>
      </p:sp>
      <p:sp>
        <p:nvSpPr>
          <p:cNvPr id="5" name="矩形 4"/>
          <p:cNvSpPr/>
          <p:nvPr/>
        </p:nvSpPr>
        <p:spPr>
          <a:xfrm>
            <a:off x="2598673" y="1845604"/>
            <a:ext cx="2026285" cy="560705"/>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死去元知</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
        <p:nvSpPr>
          <p:cNvPr id="6" name="矩形 5"/>
          <p:cNvSpPr/>
          <p:nvPr/>
        </p:nvSpPr>
        <p:spPr>
          <a:xfrm>
            <a:off x="2598673" y="2375829"/>
            <a:ext cx="1069975" cy="560705"/>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但悲</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
        <p:nvSpPr>
          <p:cNvPr id="7" name="矩形 6"/>
          <p:cNvSpPr/>
          <p:nvPr/>
        </p:nvSpPr>
        <p:spPr>
          <a:xfrm>
            <a:off x="3387978" y="2883194"/>
            <a:ext cx="1069975" cy="560705"/>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北定</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
        <p:nvSpPr>
          <p:cNvPr id="8" name="矩形 7"/>
          <p:cNvSpPr/>
          <p:nvPr/>
        </p:nvSpPr>
        <p:spPr>
          <a:xfrm>
            <a:off x="2555776" y="3451205"/>
            <a:ext cx="3105785" cy="560705"/>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家祭无忘告乃翁</a:t>
            </a:r>
            <a:endParaRPr lang="zh-CN" altLang="en-US" sz="3200" b="1" dirty="0" smtClean="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fade">
                                      <p:cBhvr>
                                        <p:cTn id="12" dur="1000"/>
                                        <p:tgtEl>
                                          <p:spTgt spid="6"/>
                                        </p:tgtEl>
                                      </p:cBhvr>
                                    </p:animEffect>
                                    <p:anim calcmode="lin" valueType="num">
                                      <p:cBhvr>
                                        <p:cTn id="13" dur="1000" fill="hold"/>
                                        <p:tgtEl>
                                          <p:spTgt spid="6"/>
                                        </p:tgtEl>
                                        <p:attrNameLst>
                                          <p:attrName>ppt_x</p:attrName>
                                        </p:attrNameLst>
                                      </p:cBhvr>
                                      <p:tavLst>
                                        <p:tav tm="0">
                                          <p:val>
                                            <p:strVal val="#ppt_x"/>
                                          </p:val>
                                        </p:tav>
                                        <p:tav tm="100000">
                                          <p:val>
                                            <p:strVal val="#ppt_x"/>
                                          </p:val>
                                        </p:tav>
                                      </p:tavLst>
                                    </p:anim>
                                    <p:anim calcmode="lin" valueType="num">
                                      <p:cBhvr>
                                        <p:cTn id="14" dur="1000" fill="hold"/>
                                        <p:tgtEl>
                                          <p:spTgt spid="6"/>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1000"/>
                                        <p:tgtEl>
                                          <p:spTgt spid="7"/>
                                        </p:tgtEl>
                                      </p:cBhvr>
                                    </p:animEffect>
                                    <p:anim calcmode="lin" valueType="num">
                                      <p:cBhvr>
                                        <p:cTn id="18" dur="1000" fill="hold"/>
                                        <p:tgtEl>
                                          <p:spTgt spid="7"/>
                                        </p:tgtEl>
                                        <p:attrNameLst>
                                          <p:attrName>ppt_x</p:attrName>
                                        </p:attrNameLst>
                                      </p:cBhvr>
                                      <p:tavLst>
                                        <p:tav tm="0">
                                          <p:val>
                                            <p:strVal val="#ppt_x"/>
                                          </p:val>
                                        </p:tav>
                                        <p:tav tm="100000">
                                          <p:val>
                                            <p:strVal val="#ppt_x"/>
                                          </p:val>
                                        </p:tav>
                                      </p:tavLst>
                                    </p:anim>
                                    <p:anim calcmode="lin" valueType="num">
                                      <p:cBhvr>
                                        <p:cTn id="19" dur="1000" fill="hold"/>
                                        <p:tgtEl>
                                          <p:spTgt spid="7"/>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8"/>
                                        </p:tgtEl>
                                        <p:attrNameLst>
                                          <p:attrName>style.visibility</p:attrName>
                                        </p:attrNameLst>
                                      </p:cBhvr>
                                      <p:to>
                                        <p:strVal val="visible"/>
                                      </p:to>
                                    </p:set>
                                    <p:animEffect transition="in" filter="fade">
                                      <p:cBhvr>
                                        <p:cTn id="22" dur="1000"/>
                                        <p:tgtEl>
                                          <p:spTgt spid="8"/>
                                        </p:tgtEl>
                                      </p:cBhvr>
                                    </p:animEffect>
                                    <p:anim calcmode="lin" valueType="num">
                                      <p:cBhvr>
                                        <p:cTn id="23" dur="1000" fill="hold"/>
                                        <p:tgtEl>
                                          <p:spTgt spid="8"/>
                                        </p:tgtEl>
                                        <p:attrNameLst>
                                          <p:attrName>ppt_x</p:attrName>
                                        </p:attrNameLst>
                                      </p:cBhvr>
                                      <p:tavLst>
                                        <p:tav tm="0">
                                          <p:val>
                                            <p:strVal val="#ppt_x"/>
                                          </p:val>
                                        </p:tav>
                                        <p:tav tm="100000">
                                          <p:val>
                                            <p:strVal val="#ppt_x"/>
                                          </p:val>
                                        </p:tav>
                                      </p:tavLst>
                                    </p:anim>
                                    <p:anim calcmode="lin" valueType="num">
                                      <p:cBhvr>
                                        <p:cTn id="2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647538" y="396072"/>
            <a:ext cx="2268000" cy="692577"/>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48662" y="396072"/>
            <a:ext cx="450000" cy="559756"/>
          </a:xfrm>
          <a:prstGeom prst="rect">
            <a:avLst/>
          </a:prstGeom>
        </p:spPr>
      </p:pic>
      <p:sp>
        <p:nvSpPr>
          <p:cNvPr id="2" name="文本框 14"/>
          <p:cNvSpPr txBox="1"/>
          <p:nvPr/>
        </p:nvSpPr>
        <p:spPr>
          <a:xfrm>
            <a:off x="827584" y="339502"/>
            <a:ext cx="2147372"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sp>
        <p:nvSpPr>
          <p:cNvPr id="4" name="矩形 3"/>
          <p:cNvSpPr/>
          <p:nvPr/>
        </p:nvSpPr>
        <p:spPr>
          <a:xfrm>
            <a:off x="179512" y="1491630"/>
            <a:ext cx="8280920" cy="2308324"/>
          </a:xfrm>
          <a:prstGeom prst="rect">
            <a:avLst/>
          </a:prstGeom>
        </p:spPr>
        <p:txBody>
          <a:bodyPr wrap="square">
            <a:spAutoFit/>
          </a:bodyPr>
          <a:lstStyle/>
          <a:p>
            <a:pPr>
              <a:lnSpc>
                <a:spcPct val="150000"/>
              </a:lnSpc>
            </a:pPr>
            <a:r>
              <a:rPr lang="zh-CN" altLang="en-US" sz="3200" dirty="0" smtClean="0">
                <a:latin typeface="黑体" panose="02010609060101010101" pitchFamily="49" charset="-122"/>
                <a:ea typeface="黑体" panose="02010609060101010101" pitchFamily="49" charset="-122"/>
                <a:cs typeface="宋体" panose="02010600030101010101" pitchFamily="2" charset="-122"/>
              </a:rPr>
              <a:t>　　</a:t>
            </a:r>
            <a:r>
              <a:rPr lang="en-US" altLang="zh-CN" sz="3200" dirty="0" smtClean="0">
                <a:latin typeface="黑体" panose="02010609060101010101" pitchFamily="49" charset="-122"/>
                <a:ea typeface="黑体" panose="02010609060101010101" pitchFamily="49" charset="-122"/>
                <a:cs typeface="宋体" panose="02010600030101010101" pitchFamily="2" charset="-122"/>
              </a:rPr>
              <a:t>1.</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 认真书写本课生字。</a:t>
            </a:r>
            <a:endParaRPr lang="en-US" altLang="zh-CN" sz="3200" dirty="0" smtClean="0">
              <a:latin typeface="黑体" panose="02010609060101010101" pitchFamily="49" charset="-122"/>
              <a:ea typeface="黑体" panose="02010609060101010101" pitchFamily="49" charset="-122"/>
              <a:cs typeface="宋体" panose="02010600030101010101" pitchFamily="2" charset="-122"/>
            </a:endParaRPr>
          </a:p>
          <a:p>
            <a:pPr>
              <a:lnSpc>
                <a:spcPct val="150000"/>
              </a:lnSpc>
            </a:pPr>
            <a:r>
              <a:rPr lang="zh-CN" altLang="en-US" sz="3200" dirty="0" smtClean="0">
                <a:latin typeface="黑体" panose="02010609060101010101" pitchFamily="49" charset="-122"/>
                <a:ea typeface="黑体" panose="02010609060101010101" pitchFamily="49" charset="-122"/>
                <a:cs typeface="宋体" panose="02010600030101010101" pitchFamily="2" charset="-122"/>
              </a:rPr>
              <a:t>　　</a:t>
            </a:r>
            <a:r>
              <a:rPr lang="en-US" altLang="zh-CN" sz="3200" dirty="0" smtClean="0">
                <a:latin typeface="黑体" panose="02010609060101010101" pitchFamily="49" charset="-122"/>
                <a:ea typeface="黑体" panose="02010609060101010101" pitchFamily="49" charset="-122"/>
                <a:cs typeface="宋体" panose="02010600030101010101" pitchFamily="2" charset="-122"/>
              </a:rPr>
              <a:t>2.</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 背诵《</a:t>
            </a:r>
            <a:r>
              <a:rPr lang="zh-CN" altLang="en-US" sz="3200" dirty="0">
                <a:latin typeface="黑体" panose="02010609060101010101" pitchFamily="49" charset="-122"/>
                <a:ea typeface="黑体" panose="02010609060101010101" pitchFamily="49" charset="-122"/>
                <a:cs typeface="宋体" panose="02010600030101010101" pitchFamily="2" charset="-122"/>
              </a:rPr>
              <a:t>题临安邸》《示儿</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》，默写</a:t>
            </a:r>
            <a:r>
              <a:rPr lang="en-US" altLang="zh-CN" sz="3200" dirty="0" smtClean="0">
                <a:latin typeface="黑体" panose="02010609060101010101" pitchFamily="49" charset="-122"/>
                <a:ea typeface="黑体" panose="02010609060101010101" pitchFamily="49" charset="-122"/>
                <a:cs typeface="宋体" panose="02010600030101010101" pitchFamily="2" charset="-122"/>
              </a:rPr>
              <a:t>《</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示儿</a:t>
            </a:r>
            <a:r>
              <a:rPr lang="en-US" altLang="zh-CN" sz="3200" dirty="0" smtClean="0">
                <a:latin typeface="黑体" panose="02010609060101010101" pitchFamily="49" charset="-122"/>
                <a:ea typeface="黑体" panose="02010609060101010101" pitchFamily="49" charset="-122"/>
                <a:cs typeface="宋体" panose="02010600030101010101" pitchFamily="2" charset="-122"/>
              </a:rPr>
              <a:t>》</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a:t>
            </a:r>
            <a:endParaRPr lang="zh-CN" altLang="en-US" sz="3200" dirty="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1">
            <a:lum/>
          </a:blip>
          <a:srcRect/>
          <a:stretch>
            <a:fillRect/>
          </a:stretch>
        </a:blipFill>
        <a:effectLst/>
      </p:bgPr>
    </p:bg>
    <p:spTree>
      <p:nvGrpSpPr>
        <p:cNvPr id="1" name=""/>
        <p:cNvGrpSpPr/>
        <p:nvPr/>
      </p:nvGrpSpPr>
      <p:grpSpPr>
        <a:xfrm>
          <a:off x="0" y="0"/>
          <a:ext cx="0" cy="0"/>
          <a:chOff x="0" y="0"/>
          <a:chExt cx="0" cy="0"/>
        </a:xfrm>
      </p:grpSpPr>
      <p:grpSp>
        <p:nvGrpSpPr>
          <p:cNvPr id="3" name="组合 32"/>
          <p:cNvGrpSpPr/>
          <p:nvPr/>
        </p:nvGrpSpPr>
        <p:grpSpPr>
          <a:xfrm>
            <a:off x="6967881" y="402"/>
            <a:ext cx="1927071" cy="771472"/>
            <a:chOff x="6968256" y="-1"/>
            <a:chExt cx="1927372" cy="771592"/>
          </a:xfrm>
        </p:grpSpPr>
        <p:pic>
          <p:nvPicPr>
            <p:cNvPr id="34" name="图片 33"/>
            <p:cNvPicPr>
              <a:picLocks noChangeAspect="1"/>
            </p:cNvPicPr>
            <p:nvPr/>
          </p:nvPicPr>
          <p:blipFill rotWithShape="1">
            <a:blip r:embed="rId2" cstate="print">
              <a:extLst>
                <a:ext uri="{28A0092B-C50C-407E-A947-70E740481C1C}">
                  <a14:useLocalDpi xmlns:a14="http://schemas.microsoft.com/office/drawing/2010/main" val="0"/>
                </a:ext>
              </a:extLst>
            </a:blip>
            <a:srcRect r="5468"/>
            <a:stretch>
              <a:fillRect/>
            </a:stretch>
          </p:blipFill>
          <p:spPr>
            <a:xfrm>
              <a:off x="6968256" y="-1"/>
              <a:ext cx="961585" cy="771551"/>
            </a:xfrm>
            <a:prstGeom prst="rect">
              <a:avLst/>
            </a:prstGeom>
          </p:spPr>
        </p:pic>
        <p:pic>
          <p:nvPicPr>
            <p:cNvPr id="35" name="图片 34"/>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549408" y="124932"/>
              <a:ext cx="1346220" cy="553738"/>
            </a:xfrm>
            <a:prstGeom prst="rect">
              <a:avLst/>
            </a:prstGeom>
          </p:spPr>
        </p:pic>
        <p:sp>
          <p:nvSpPr>
            <p:cNvPr id="36" name="文本框 35"/>
            <p:cNvSpPr txBox="1"/>
            <p:nvPr/>
          </p:nvSpPr>
          <p:spPr>
            <a:xfrm>
              <a:off x="7187217" y="509940"/>
              <a:ext cx="1161076" cy="261651"/>
            </a:xfrm>
            <a:prstGeom prst="rect">
              <a:avLst/>
            </a:prstGeom>
            <a:noFill/>
          </p:spPr>
          <p:txBody>
            <a:bodyPr wrap="none" rtlCol="0">
              <a:spAutoFit/>
            </a:bodyPr>
            <a:lstStyle/>
            <a:p>
              <a:pPr algn="dist"/>
              <a:r>
                <a:rPr kumimoji="1" lang="en-US" altLang="zh-CN" sz="1100" dirty="0">
                  <a:solidFill>
                    <a:prstClr val="white">
                      <a:lumMod val="75000"/>
                    </a:prstClr>
                  </a:solidFill>
                </a:rPr>
                <a:t>QICAIKETANG</a:t>
              </a:r>
              <a:endParaRPr kumimoji="1" lang="zh-CN" altLang="en-US" sz="1100" dirty="0">
                <a:solidFill>
                  <a:prstClr val="white">
                    <a:lumMod val="75000"/>
                  </a:prstClr>
                </a:solidFill>
              </a:endParaRPr>
            </a:p>
          </p:txBody>
        </p:sp>
      </p:grpSp>
      <p:sp>
        <p:nvSpPr>
          <p:cNvPr id="8" name="文本框 3"/>
          <p:cNvSpPr txBox="1"/>
          <p:nvPr/>
        </p:nvSpPr>
        <p:spPr>
          <a:xfrm>
            <a:off x="883562" y="1419622"/>
            <a:ext cx="7369325" cy="1107996"/>
          </a:xfrm>
          <a:prstGeom prst="rect">
            <a:avLst/>
          </a:prstGeom>
          <a:noFill/>
          <a:effectLst/>
        </p:spPr>
        <p:txBody>
          <a:bodyPr wrap="none" rtlCol="0">
            <a:spAutoFit/>
          </a:bodyPr>
          <a:lstStyle/>
          <a:p>
            <a:pPr algn="ctr"/>
            <a:r>
              <a:rPr kumimoji="1" lang="zh-CN" altLang="en-US" sz="6600" b="1" dirty="0">
                <a:solidFill>
                  <a:srgbClr val="FF6600"/>
                </a:solidFill>
                <a:latin typeface="Xingkai SC" panose="02010800040101010101" pitchFamily="2" charset="-122"/>
                <a:ea typeface="Xingkai SC" panose="02010800040101010101" pitchFamily="2" charset="-122"/>
              </a:rPr>
              <a:t>七彩课堂  伴你成长</a:t>
            </a:r>
            <a:endParaRPr kumimoji="1" lang="zh-CN" altLang="en-US" sz="6600" b="1" dirty="0">
              <a:solidFill>
                <a:srgbClr val="FF6600"/>
              </a:solidFill>
              <a:latin typeface="Xingkai SC" panose="02010800040101010101" pitchFamily="2" charset="-122"/>
              <a:ea typeface="Xingkai SC" panose="0201080004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3528" y="1736371"/>
            <a:ext cx="8496944" cy="2677656"/>
          </a:xfrm>
          <a:prstGeom prst="rect">
            <a:avLst/>
          </a:prstGeom>
        </p:spPr>
        <p:txBody>
          <a:bodyPr wrap="square">
            <a:spAutoFit/>
          </a:bodyPr>
          <a:lstStyle/>
          <a:p>
            <a:pPr indent="809625">
              <a:lnSpc>
                <a:spcPct val="120000"/>
              </a:lnSpc>
            </a:pPr>
            <a:r>
              <a:rPr lang="zh-CN" altLang="en-US" sz="2800" b="1" dirty="0" smtClean="0">
                <a:latin typeface="楷体" panose="02010609060101010101" pitchFamily="49" charset="-122"/>
                <a:ea typeface="楷体" panose="02010609060101010101" pitchFamily="49" charset="-122"/>
              </a:rPr>
              <a:t>道光十九年，也就是鸦片战争的前一年，龚自珍已经</a:t>
            </a:r>
            <a:r>
              <a:rPr lang="en-US" altLang="zh-CN" sz="2800" b="1" dirty="0" smtClean="0">
                <a:latin typeface="楷体" panose="02010609060101010101" pitchFamily="49" charset="-122"/>
                <a:ea typeface="楷体" panose="02010609060101010101" pitchFamily="49" charset="-122"/>
              </a:rPr>
              <a:t>48</a:t>
            </a:r>
            <a:r>
              <a:rPr lang="zh-CN" altLang="en-US" sz="2800" b="1" dirty="0" smtClean="0">
                <a:latin typeface="楷体" panose="02010609060101010101" pitchFamily="49" charset="-122"/>
                <a:ea typeface="楷体" panose="02010609060101010101" pitchFamily="49" charset="-122"/>
              </a:rPr>
              <a:t>岁，对清朝统治者已经大失所望，于是毅然决然辞官南归，后又悲伤迎娶眷属，往返途中，将所思所感，写于纸上，形成了由</a:t>
            </a:r>
            <a:r>
              <a:rPr lang="en-US" altLang="zh-CN" sz="2800" b="1" dirty="0" smtClean="0">
                <a:latin typeface="楷体" panose="02010609060101010101" pitchFamily="49" charset="-122"/>
                <a:ea typeface="楷体" panose="02010609060101010101" pitchFamily="49" charset="-122"/>
              </a:rPr>
              <a:t>315</a:t>
            </a:r>
            <a:r>
              <a:rPr lang="zh-CN" altLang="en-US" sz="2800" b="1" dirty="0" smtClean="0">
                <a:latin typeface="楷体" panose="02010609060101010101" pitchFamily="49" charset="-122"/>
                <a:ea typeface="楷体" panose="02010609060101010101" pitchFamily="49" charset="-122"/>
              </a:rPr>
              <a:t>首诗组成的巨型组诗。这就是</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己亥杂事</a:t>
            </a:r>
            <a:r>
              <a:rPr lang="en-US" altLang="zh-CN" sz="2800" b="1" dirty="0" smtClean="0">
                <a:latin typeface="楷体" panose="02010609060101010101" pitchFamily="49" charset="-122"/>
                <a:ea typeface="楷体" panose="02010609060101010101" pitchFamily="49" charset="-122"/>
              </a:rPr>
              <a:t>》——</a:t>
            </a:r>
            <a:r>
              <a:rPr lang="zh-CN" altLang="en-US" sz="2800" b="1" dirty="0" smtClean="0">
                <a:latin typeface="楷体" panose="02010609060101010101" pitchFamily="49" charset="-122"/>
                <a:ea typeface="楷体" panose="02010609060101010101" pitchFamily="49" charset="-122"/>
              </a:rPr>
              <a:t>那一年是己亥年。</a:t>
            </a:r>
            <a:endParaRPr lang="zh-CN" altLang="en-US" sz="2800" b="1" dirty="0">
              <a:latin typeface="楷体" panose="02010609060101010101" pitchFamily="49" charset="-122"/>
              <a:ea typeface="楷体" panose="02010609060101010101" pitchFamily="49" charset="-122"/>
            </a:endParaRPr>
          </a:p>
        </p:txBody>
      </p:sp>
      <p:sp>
        <p:nvSpPr>
          <p:cNvPr id="3" name="矩形 2"/>
          <p:cNvSpPr/>
          <p:nvPr/>
        </p:nvSpPr>
        <p:spPr>
          <a:xfrm>
            <a:off x="395908" y="987574"/>
            <a:ext cx="1861542" cy="604781"/>
          </a:xfrm>
          <a:prstGeom prst="rect">
            <a:avLst/>
          </a:prstGeom>
          <a:ln>
            <a:solidFill>
              <a:schemeClr val="accent3">
                <a:lumMod val="60000"/>
                <a:lumOff val="40000"/>
              </a:schemeClr>
            </a:solidFill>
          </a:ln>
        </p:spPr>
        <p:style>
          <a:lnRef idx="2">
            <a:schemeClr val="accent1"/>
          </a:lnRef>
          <a:fillRef idx="1">
            <a:schemeClr val="lt1"/>
          </a:fillRef>
          <a:effectRef idx="0">
            <a:schemeClr val="accent1"/>
          </a:effectRef>
          <a:fontRef idx="minor">
            <a:schemeClr val="dk1"/>
          </a:fontRef>
        </p:style>
        <p:txBody>
          <a:bodyPr wrap="square">
            <a:spAutoFit/>
          </a:bodyPr>
          <a:lstStyle/>
          <a:p>
            <a:pPr lvl="0" algn="ctr">
              <a:lnSpc>
                <a:spcPct val="120000"/>
              </a:lnSpc>
            </a:pPr>
            <a:r>
              <a:rPr lang="zh-CN" altLang="en-US" sz="3200" b="1" dirty="0">
                <a:latin typeface="黑体" panose="02010609060101010101" pitchFamily="49" charset="-122"/>
                <a:ea typeface="黑体" panose="02010609060101010101" pitchFamily="49" charset="-122"/>
              </a:rPr>
              <a:t>写作背</a:t>
            </a:r>
            <a:r>
              <a:rPr lang="zh-CN" altLang="en-US" sz="3200" b="1" dirty="0" smtClean="0">
                <a:latin typeface="黑体" panose="02010609060101010101" pitchFamily="49" charset="-122"/>
                <a:ea typeface="黑体" panose="02010609060101010101" pitchFamily="49" charset="-122"/>
              </a:rPr>
              <a:t>景</a:t>
            </a:r>
            <a:endParaRPr lang="en-US" altLang="zh-CN" sz="3200" b="1" dirty="0">
              <a:latin typeface="黑体" panose="02010609060101010101" pitchFamily="49" charset="-122"/>
              <a:ea typeface="黑体" panose="02010609060101010101" pitchFamily="49" charset="-122"/>
            </a:endParaRPr>
          </a:p>
        </p:txBody>
      </p:sp>
      <p:sp>
        <p:nvSpPr>
          <p:cNvPr id="4" name="文本框 15"/>
          <p:cNvSpPr txBox="1"/>
          <p:nvPr/>
        </p:nvSpPr>
        <p:spPr>
          <a:xfrm>
            <a:off x="3080024" y="201413"/>
            <a:ext cx="2682306" cy="715089"/>
          </a:xfrm>
          <a:prstGeom prst="flowChartAlternateProcess">
            <a:avLst/>
          </a:prstGeom>
          <a:noFill/>
        </p:spPr>
        <p:txBody>
          <a:bodyPr wrap="square" rtlCol="0">
            <a:spAutoFit/>
          </a:bodyPr>
          <a:lstStyle/>
          <a:p>
            <a:pPr algn="ctr"/>
            <a:r>
              <a:rPr kumimoji="1" lang="zh-CN" altLang="en-US" sz="3600" b="1" dirty="0" smtClean="0">
                <a:latin typeface="宋体" panose="02010600030101010101" pitchFamily="2" charset="-122"/>
                <a:ea typeface="宋体" panose="02010600030101010101" pitchFamily="2" charset="-122"/>
              </a:rPr>
              <a:t>第二课</a:t>
            </a:r>
            <a:r>
              <a:rPr kumimoji="1" lang="zh-CN" altLang="en-US" sz="3600" b="1" dirty="0">
                <a:latin typeface="宋体" panose="02010600030101010101" pitchFamily="2" charset="-122"/>
                <a:ea typeface="宋体" panose="02010600030101010101" pitchFamily="2" charset="-122"/>
              </a:rPr>
              <a:t>时</a:t>
            </a:r>
            <a:endParaRPr kumimoji="1" lang="zh-CN" altLang="en-US" sz="3600" b="1" dirty="0">
              <a:latin typeface="宋体" panose="02010600030101010101" pitchFamily="2" charset="-122"/>
              <a:ea typeface="宋体" panose="02010600030101010101" pitchFamily="2" charset="-122"/>
            </a:endParaRPr>
          </a:p>
        </p:txBody>
      </p:sp>
      <p:sp>
        <p:nvSpPr>
          <p:cNvPr id="5" name="iconfont-1191-870150"/>
          <p:cNvSpPr>
            <a:spLocks noChangeAspect="1"/>
          </p:cNvSpPr>
          <p:nvPr/>
        </p:nvSpPr>
        <p:spPr bwMode="auto">
          <a:xfrm>
            <a:off x="5464741" y="393265"/>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
        <p:nvSpPr>
          <p:cNvPr id="6" name="iconfont-1191-870150"/>
          <p:cNvSpPr>
            <a:spLocks noChangeAspect="1"/>
          </p:cNvSpPr>
          <p:nvPr/>
        </p:nvSpPr>
        <p:spPr bwMode="auto">
          <a:xfrm rot="10800000">
            <a:off x="3080025" y="393265"/>
            <a:ext cx="282970" cy="424454"/>
          </a:xfrm>
          <a:custGeom>
            <a:avLst/>
            <a:gdLst>
              <a:gd name="T0" fmla="*/ 2486 w 2486"/>
              <a:gd name="T1" fmla="*/ 1865 h 3729"/>
              <a:gd name="T2" fmla="*/ 0 w 2486"/>
              <a:gd name="T3" fmla="*/ 0 h 3729"/>
              <a:gd name="T4" fmla="*/ 0 w 2486"/>
              <a:gd name="T5" fmla="*/ 3729 h 3729"/>
              <a:gd name="T6" fmla="*/ 2486 w 2486"/>
              <a:gd name="T7" fmla="*/ 1865 h 3729"/>
            </a:gdLst>
            <a:ahLst/>
            <a:cxnLst>
              <a:cxn ang="0">
                <a:pos x="T0" y="T1"/>
              </a:cxn>
              <a:cxn ang="0">
                <a:pos x="T2" y="T3"/>
              </a:cxn>
              <a:cxn ang="0">
                <a:pos x="T4" y="T5"/>
              </a:cxn>
              <a:cxn ang="0">
                <a:pos x="T6" y="T7"/>
              </a:cxn>
            </a:cxnLst>
            <a:rect l="0" t="0" r="r" b="b"/>
            <a:pathLst>
              <a:path w="2486" h="3729">
                <a:moveTo>
                  <a:pt x="2486" y="1865"/>
                </a:moveTo>
                <a:lnTo>
                  <a:pt x="0" y="0"/>
                </a:lnTo>
                <a:lnTo>
                  <a:pt x="0" y="3729"/>
                </a:lnTo>
                <a:lnTo>
                  <a:pt x="2486" y="1865"/>
                </a:lnTo>
                <a:close/>
              </a:path>
            </a:pathLst>
          </a:custGeom>
          <a:solidFill>
            <a:srgbClr val="FF9300"/>
          </a:solidFill>
          <a:ln>
            <a:noFill/>
          </a:ln>
        </p:spPr>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71600" y="1473595"/>
            <a:ext cx="4968552" cy="3042371"/>
          </a:xfrm>
          <a:prstGeom prst="rect">
            <a:avLst/>
          </a:prstGeom>
        </p:spPr>
        <p:txBody>
          <a:bodyPr wrap="square">
            <a:spAutoFit/>
          </a:bodyPr>
          <a:lstStyle/>
          <a:p>
            <a:pPr indent="809625">
              <a:lnSpc>
                <a:spcPct val="120000"/>
              </a:lnSpc>
            </a:pPr>
            <a:r>
              <a:rPr lang="zh-CN" altLang="en-US" sz="3600" b="1" dirty="0">
                <a:solidFill>
                  <a:srgbClr val="1D41D5"/>
                </a:solidFill>
                <a:latin typeface="楷体" panose="02010609060101010101" pitchFamily="49" charset="-122"/>
                <a:ea typeface="楷体" panose="02010609060101010101" pitchFamily="49" charset="-122"/>
              </a:rPr>
              <a:t>龚自珍</a:t>
            </a:r>
            <a:r>
              <a:rPr lang="zh-CN" altLang="en-US" sz="3200" b="1" dirty="0">
                <a:latin typeface="楷体" panose="02010609060101010101" pitchFamily="49" charset="-122"/>
                <a:ea typeface="楷体" panose="02010609060101010101" pitchFamily="49" charset="-122"/>
              </a:rPr>
              <a:t>  字璱人，号定庵。清代思想家、文学家。由于力主改革弊政，受当局排挤，</a:t>
            </a:r>
            <a:r>
              <a:rPr lang="en-US" altLang="zh-CN" sz="3200" b="1" dirty="0">
                <a:latin typeface="楷体" panose="02010609060101010101" pitchFamily="49" charset="-122"/>
                <a:ea typeface="楷体" panose="02010609060101010101" pitchFamily="49" charset="-122"/>
              </a:rPr>
              <a:t>48</a:t>
            </a:r>
            <a:r>
              <a:rPr lang="zh-CN" altLang="en-US" sz="3200" b="1" dirty="0">
                <a:latin typeface="楷体" panose="02010609060101010101" pitchFamily="49" charset="-122"/>
                <a:ea typeface="楷体" panose="02010609060101010101" pitchFamily="49" charset="-122"/>
              </a:rPr>
              <a:t>岁愤然辞官南归</a:t>
            </a:r>
            <a:r>
              <a:rPr lang="zh-CN" altLang="en-US" sz="3200" b="1" dirty="0" smtClean="0">
                <a:latin typeface="楷体" panose="02010609060101010101" pitchFamily="49" charset="-122"/>
                <a:ea typeface="楷体" panose="02010609060101010101" pitchFamily="49" charset="-122"/>
              </a:rPr>
              <a:t>。</a:t>
            </a:r>
            <a:endParaRPr lang="zh-CN" altLang="en-US" sz="3200" dirty="0">
              <a:latin typeface="楷体" panose="02010609060101010101" pitchFamily="49" charset="-122"/>
              <a:ea typeface="楷体" panose="02010609060101010101" pitchFamily="49" charset="-122"/>
            </a:endParaRPr>
          </a:p>
        </p:txBody>
      </p:sp>
      <p:pic>
        <p:nvPicPr>
          <p:cNvPr id="2050" name="Picture 2" descr="https://timgsa.baidu.com/timg?image&amp;quality=80&amp;size=b9999_10000&amp;sec=1587634400755&amp;di=b24691c3c892ced7e3bd5a02ff1172c7&amp;imgtype=0&amp;src=http%3A%2F%2Fstc-new.8531.cn%2Fassets%2F20190215%2F1550192651864_5c66100b159bb82a0fcd8509.jpeg"/>
          <p:cNvPicPr>
            <a:picLocks noChangeAspect="1" noChangeArrowheads="1"/>
          </p:cNvPicPr>
          <p:nvPr/>
        </p:nvPicPr>
        <p:blipFill>
          <a:blip r:embed="rId1" cstate="print">
            <a:extLst>
              <a:ext uri="{28A0092B-C50C-407E-A947-70E740481C1C}">
                <a14:useLocalDpi xmlns:a14="http://schemas.microsoft.com/office/drawing/2010/main" val="0"/>
              </a:ext>
            </a:extLst>
          </a:blip>
          <a:srcRect/>
          <a:stretch>
            <a:fillRect/>
          </a:stretch>
        </p:blipFill>
        <p:spPr bwMode="auto">
          <a:xfrm>
            <a:off x="6516216" y="1635646"/>
            <a:ext cx="1759595" cy="2632994"/>
          </a:xfrm>
          <a:prstGeom prst="ellipse">
            <a:avLst/>
          </a:prstGeom>
          <a:ln>
            <a:noFill/>
          </a:ln>
          <a:effectLst>
            <a:softEdge rad="112500"/>
          </a:effectLst>
        </p:spPr>
      </p:pic>
      <p:sp>
        <p:nvSpPr>
          <p:cNvPr id="4" name="TextBox 3"/>
          <p:cNvSpPr txBox="1"/>
          <p:nvPr/>
        </p:nvSpPr>
        <p:spPr>
          <a:xfrm>
            <a:off x="611560" y="483518"/>
            <a:ext cx="1872208" cy="58477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200" dirty="0" smtClean="0">
                <a:solidFill>
                  <a:schemeClr val="bg1"/>
                </a:solidFill>
                <a:latin typeface="黑体" panose="02010609060101010101" pitchFamily="49" charset="-122"/>
                <a:ea typeface="黑体" panose="02010609060101010101" pitchFamily="49" charset="-122"/>
              </a:rPr>
              <a:t>作者简介</a:t>
            </a:r>
            <a:endParaRPr lang="zh-CN" altLang="en-US" sz="32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7"/>
          <p:cNvSpPr txBox="1"/>
          <p:nvPr/>
        </p:nvSpPr>
        <p:spPr>
          <a:xfrm>
            <a:off x="1187624" y="1624668"/>
            <a:ext cx="6696744" cy="1569660"/>
          </a:xfrm>
          <a:prstGeom prst="rect">
            <a:avLst/>
          </a:prstGeom>
          <a:noFill/>
        </p:spPr>
        <p:txBody>
          <a:bodyPr wrap="square" rtlCol="0" anchor="t">
            <a:spAutoFit/>
          </a:bodyPr>
          <a:lstStyle/>
          <a:p>
            <a:pPr>
              <a:lnSpc>
                <a:spcPct val="150000"/>
              </a:lnSpc>
            </a:pPr>
            <a:r>
              <a:rPr lang="zh-CN" altLang="en-US" sz="3200" dirty="0" smtClean="0">
                <a:latin typeface="黑体" panose="02010609060101010101" pitchFamily="49" charset="-122"/>
                <a:ea typeface="黑体" panose="02010609060101010101" pitchFamily="49" charset="-122"/>
              </a:rPr>
              <a:t>    </a:t>
            </a:r>
            <a:r>
              <a:rPr lang="zh-CN" altLang="en-US" sz="3200" dirty="0">
                <a:latin typeface="黑体" panose="02010609060101010101" pitchFamily="49" charset="-122"/>
                <a:ea typeface="黑体" panose="02010609060101010101" pitchFamily="49" charset="-122"/>
              </a:rPr>
              <a:t>朗</a:t>
            </a:r>
            <a:r>
              <a:rPr lang="zh-CN" altLang="en-US" sz="3200" dirty="0" smtClean="0">
                <a:latin typeface="黑体" panose="02010609060101010101" pitchFamily="49" charset="-122"/>
                <a:ea typeface="黑体" panose="02010609060101010101" pitchFamily="49" charset="-122"/>
              </a:rPr>
              <a:t>读</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己亥杂诗</a:t>
            </a:r>
            <a:r>
              <a:rPr lang="en-US" altLang="zh-CN" sz="3200" dirty="0" smtClean="0">
                <a:latin typeface="黑体" panose="02010609060101010101" pitchFamily="49" charset="-122"/>
                <a:ea typeface="黑体" panose="02010609060101010101" pitchFamily="49" charset="-122"/>
              </a:rPr>
              <a:t>》</a:t>
            </a:r>
            <a:r>
              <a:rPr lang="zh-CN" altLang="en-US" sz="3200" dirty="0" smtClean="0">
                <a:latin typeface="黑体" panose="02010609060101010101" pitchFamily="49" charset="-122"/>
                <a:ea typeface="黑体" panose="02010609060101010101" pitchFamily="49" charset="-122"/>
              </a:rPr>
              <a:t>，做到读准字音，读通诗句。</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TextBox 11"/>
          <p:cNvSpPr txBox="1"/>
          <p:nvPr/>
        </p:nvSpPr>
        <p:spPr>
          <a:xfrm>
            <a:off x="2309834" y="1766942"/>
            <a:ext cx="2001602" cy="807913"/>
          </a:xfrm>
          <a:prstGeom prst="rect">
            <a:avLst/>
          </a:prstGeom>
          <a:noFill/>
          <a:ln w="9525">
            <a:noFill/>
          </a:ln>
        </p:spPr>
        <p:txBody>
          <a:bodyPr wrap="square" lIns="68580" tIns="34290" rIns="68580" bIns="34290">
            <a:spAutoFit/>
          </a:bodyPr>
          <a:lstStyle/>
          <a:p>
            <a:pPr>
              <a:spcBef>
                <a:spcPct val="50000"/>
              </a:spcBef>
            </a:pPr>
            <a:r>
              <a:rPr kumimoji="1" lang="zh-CN" altLang="en-US" sz="4800" b="1" dirty="0" smtClean="0">
                <a:solidFill>
                  <a:schemeClr val="tx1"/>
                </a:solidFill>
                <a:latin typeface="楷体" panose="02010609060101010101" pitchFamily="49" charset="-122"/>
                <a:ea typeface="楷体" panose="02010609060101010101" pitchFamily="49" charset="-122"/>
              </a:rPr>
              <a:t>己</a:t>
            </a:r>
            <a:r>
              <a:rPr kumimoji="1" lang="zh-CN" altLang="en-US" sz="4800" b="1" dirty="0" smtClean="0">
                <a:solidFill>
                  <a:srgbClr val="FF0000"/>
                </a:solidFill>
                <a:latin typeface="楷体" panose="02010609060101010101" pitchFamily="49" charset="-122"/>
                <a:ea typeface="楷体" panose="02010609060101010101" pitchFamily="49" charset="-122"/>
              </a:rPr>
              <a:t>亥</a:t>
            </a:r>
            <a:endParaRPr kumimoji="1" lang="zh-CN" altLang="en-US" sz="4800" b="1" dirty="0" smtClean="0">
              <a:solidFill>
                <a:srgbClr val="FF0000"/>
              </a:solidFill>
              <a:latin typeface="楷体" panose="02010609060101010101" pitchFamily="49" charset="-122"/>
              <a:ea typeface="楷体" panose="02010609060101010101" pitchFamily="49" charset="-122"/>
            </a:endParaRPr>
          </a:p>
        </p:txBody>
      </p:sp>
      <p:sp>
        <p:nvSpPr>
          <p:cNvPr id="32" name="TextBox 11"/>
          <p:cNvSpPr txBox="1">
            <a:spLocks noChangeArrowheads="1"/>
          </p:cNvSpPr>
          <p:nvPr/>
        </p:nvSpPr>
        <p:spPr bwMode="auto">
          <a:xfrm>
            <a:off x="3042707" y="1351283"/>
            <a:ext cx="1080261"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err="1" smtClean="0">
                <a:latin typeface="汉语拼音" panose="000B0604020202020204" pitchFamily="34" charset="0"/>
                <a:ea typeface="黑体" panose="02010609060101010101" pitchFamily="49" charset="-122"/>
                <a:cs typeface="汉语拼音" panose="000B0604020202020204" pitchFamily="34" charset="0"/>
              </a:rPr>
              <a:t>hài</a:t>
            </a:r>
            <a:endParaRPr lang="zh-CN" altLang="en-US" sz="27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9" name="TextBox 11"/>
          <p:cNvSpPr txBox="1"/>
          <p:nvPr/>
        </p:nvSpPr>
        <p:spPr>
          <a:xfrm>
            <a:off x="2100306" y="3158907"/>
            <a:ext cx="3347381" cy="807913"/>
          </a:xfrm>
          <a:prstGeom prst="rect">
            <a:avLst/>
          </a:prstGeom>
          <a:noFill/>
          <a:ln w="9525">
            <a:noFill/>
          </a:ln>
        </p:spPr>
        <p:txBody>
          <a:bodyPr wrap="square" lIns="68580" tIns="34290" rIns="68580" bIns="34290">
            <a:spAutoFit/>
          </a:bodyPr>
          <a:lstStyle/>
          <a:p>
            <a:pPr>
              <a:spcBef>
                <a:spcPct val="50000"/>
              </a:spcBef>
            </a:pPr>
            <a:r>
              <a:rPr kumimoji="1" lang="zh-CN" altLang="en-US" sz="4800" b="1" dirty="0">
                <a:solidFill>
                  <a:schemeClr val="tx1"/>
                </a:solidFill>
                <a:latin typeface="楷体" panose="02010609060101010101" pitchFamily="49" charset="-122"/>
                <a:ea typeface="楷体" panose="02010609060101010101" pitchFamily="49" charset="-122"/>
              </a:rPr>
              <a:t>万马齐</a:t>
            </a:r>
            <a:r>
              <a:rPr kumimoji="1" lang="zh-CN" altLang="en-US" sz="4800" b="1" dirty="0">
                <a:solidFill>
                  <a:srgbClr val="FF0000"/>
                </a:solidFill>
                <a:latin typeface="楷体" panose="02010609060101010101" pitchFamily="49" charset="-122"/>
                <a:ea typeface="楷体" panose="02010609060101010101" pitchFamily="49" charset="-122"/>
              </a:rPr>
              <a:t>喑</a:t>
            </a:r>
            <a:endParaRPr kumimoji="1" lang="zh-CN" altLang="en-US" sz="4800" b="1" dirty="0">
              <a:solidFill>
                <a:srgbClr val="FF0000"/>
              </a:solidFill>
              <a:latin typeface="楷体" panose="02010609060101010101" pitchFamily="49" charset="-122"/>
              <a:ea typeface="楷体" panose="02010609060101010101" pitchFamily="49" charset="-122"/>
            </a:endParaRPr>
          </a:p>
        </p:txBody>
      </p:sp>
      <p:sp>
        <p:nvSpPr>
          <p:cNvPr id="40" name="TextBox 11"/>
          <p:cNvSpPr txBox="1">
            <a:spLocks noChangeArrowheads="1"/>
          </p:cNvSpPr>
          <p:nvPr/>
        </p:nvSpPr>
        <p:spPr bwMode="auto">
          <a:xfrm>
            <a:off x="3995936" y="2730096"/>
            <a:ext cx="1133846"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err="1" smtClean="0">
                <a:latin typeface="汉语拼音" panose="000B0604020202020204" pitchFamily="34" charset="0"/>
                <a:ea typeface="黑体" panose="02010609060101010101" pitchFamily="49" charset="-122"/>
                <a:cs typeface="汉语拼音" panose="000B0604020202020204" pitchFamily="34" charset="0"/>
              </a:rPr>
              <a:t>yīn</a:t>
            </a:r>
            <a:endParaRPr lang="zh-CN" altLang="en-US" sz="27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6" name="TextBox 11"/>
          <p:cNvSpPr txBox="1"/>
          <p:nvPr/>
        </p:nvSpPr>
        <p:spPr>
          <a:xfrm>
            <a:off x="5894357" y="3207666"/>
            <a:ext cx="2001602" cy="807913"/>
          </a:xfrm>
          <a:prstGeom prst="rect">
            <a:avLst/>
          </a:prstGeom>
          <a:noFill/>
          <a:ln w="9525">
            <a:noFill/>
          </a:ln>
        </p:spPr>
        <p:txBody>
          <a:bodyPr wrap="square" lIns="68580" tIns="34290" rIns="68580" bIns="34290">
            <a:spAutoFit/>
          </a:bodyPr>
          <a:lstStyle/>
          <a:p>
            <a:pPr>
              <a:spcBef>
                <a:spcPct val="50000"/>
              </a:spcBef>
            </a:pPr>
            <a:r>
              <a:rPr kumimoji="1" lang="zh-CN" altLang="en-US" sz="4800" b="1" dirty="0">
                <a:solidFill>
                  <a:schemeClr val="tx1"/>
                </a:solidFill>
                <a:latin typeface="楷体" panose="02010609060101010101" pitchFamily="49" charset="-122"/>
                <a:ea typeface="楷体" panose="02010609060101010101" pitchFamily="49" charset="-122"/>
              </a:rPr>
              <a:t>抖</a:t>
            </a:r>
            <a:r>
              <a:rPr kumimoji="1" lang="zh-CN" altLang="en-US" sz="4800" b="1" dirty="0">
                <a:solidFill>
                  <a:srgbClr val="FF0000"/>
                </a:solidFill>
                <a:latin typeface="楷体" panose="02010609060101010101" pitchFamily="49" charset="-122"/>
                <a:ea typeface="楷体" panose="02010609060101010101" pitchFamily="49" charset="-122"/>
              </a:rPr>
              <a:t>擞</a:t>
            </a:r>
            <a:endParaRPr kumimoji="1" lang="zh-CN" altLang="en-US" sz="4800" b="1" dirty="0">
              <a:solidFill>
                <a:srgbClr val="FF0000"/>
              </a:solidFill>
              <a:latin typeface="楷体" panose="02010609060101010101" pitchFamily="49" charset="-122"/>
              <a:ea typeface="楷体" panose="02010609060101010101" pitchFamily="49" charset="-122"/>
            </a:endParaRPr>
          </a:p>
        </p:txBody>
      </p:sp>
      <p:sp>
        <p:nvSpPr>
          <p:cNvPr id="7" name="TextBox 11"/>
          <p:cNvSpPr txBox="1">
            <a:spLocks noChangeArrowheads="1"/>
          </p:cNvSpPr>
          <p:nvPr/>
        </p:nvSpPr>
        <p:spPr bwMode="auto">
          <a:xfrm>
            <a:off x="6596606" y="2802104"/>
            <a:ext cx="1010285"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a:latin typeface="汉语拼音" panose="000B0604020202020204" pitchFamily="34" charset="0"/>
                <a:ea typeface="黑体" panose="02010609060101010101" pitchFamily="49" charset="-122"/>
                <a:cs typeface="汉语拼音" panose="000B0604020202020204" pitchFamily="34" charset="0"/>
              </a:rPr>
              <a:t>sǒu</a:t>
            </a:r>
            <a:endParaRPr lang="en-US" altLang="zh-CN" sz="2700" b="1" dirty="0">
              <a:latin typeface="汉语拼音" panose="000B0604020202020204" pitchFamily="34" charset="0"/>
              <a:ea typeface="黑体" panose="02010609060101010101" pitchFamily="49" charset="-122"/>
              <a:cs typeface="汉语拼音" panose="000B0604020202020204" pitchFamily="34" charset="0"/>
            </a:endParaRPr>
          </a:p>
        </p:txBody>
      </p:sp>
      <p:sp>
        <p:nvSpPr>
          <p:cNvPr id="3" name="Text Box 5"/>
          <p:cNvSpPr txBox="1">
            <a:spLocks noChangeArrowheads="1"/>
          </p:cNvSpPr>
          <p:nvPr/>
        </p:nvSpPr>
        <p:spPr bwMode="auto">
          <a:xfrm>
            <a:off x="4655311" y="1766942"/>
            <a:ext cx="3240648" cy="8079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spcBef>
                <a:spcPct val="20000"/>
              </a:spcBef>
              <a:buFont typeface="Arial" panose="020B0604020202020204" pitchFamily="34" charset="0"/>
              <a:buChar char="•"/>
              <a:defRPr kumimoji="1" sz="3200">
                <a:solidFill>
                  <a:sysClr val="windowText" lastClr="000000"/>
                </a:solidFill>
                <a:latin typeface="Calibri" panose="020F0502020204030204" charset="0"/>
                <a:ea typeface="宋体" panose="02010600030101010101" pitchFamily="2" charset="-122"/>
              </a:defRPr>
            </a:lvl1pPr>
            <a:lvl2pPr marL="742950" indent="-285750">
              <a:spcBef>
                <a:spcPct val="20000"/>
              </a:spcBef>
              <a:buFont typeface="Arial" panose="020B0604020202020204" pitchFamily="34" charset="0"/>
              <a:buChar char="–"/>
              <a:defRPr kumimoji="1" sz="2800">
                <a:solidFill>
                  <a:sysClr val="windowText" lastClr="000000"/>
                </a:solidFill>
                <a:latin typeface="Calibri" panose="020F0502020204030204" charset="0"/>
                <a:ea typeface="宋体" panose="02010600030101010101" pitchFamily="2" charset="-122"/>
              </a:defRPr>
            </a:lvl2pPr>
            <a:lvl3pPr marL="1143000" indent="-228600">
              <a:spcBef>
                <a:spcPct val="20000"/>
              </a:spcBef>
              <a:buFont typeface="Arial" panose="020B0604020202020204" pitchFamily="34" charset="0"/>
              <a:buChar char="•"/>
              <a:defRPr kumimoji="1" sz="2400">
                <a:solidFill>
                  <a:sysClr val="windowText" lastClr="000000"/>
                </a:solidFill>
                <a:latin typeface="Calibri" panose="020F0502020204030204" charset="0"/>
                <a:ea typeface="宋体" panose="02010600030101010101" pitchFamily="2" charset="-122"/>
              </a:defRPr>
            </a:lvl3pPr>
            <a:lvl4pPr marL="1600200" indent="-228600">
              <a:spcBef>
                <a:spcPct val="20000"/>
              </a:spcBef>
              <a:buFont typeface="Arial" panose="020B0604020202020204" pitchFamily="34" charset="0"/>
              <a:buChar char="–"/>
              <a:defRPr kumimoji="1" sz="2000">
                <a:solidFill>
                  <a:sysClr val="windowText" lastClr="000000"/>
                </a:solidFill>
                <a:latin typeface="Calibri" panose="020F0502020204030204" charset="0"/>
                <a:ea typeface="宋体" panose="02010600030101010101" pitchFamily="2" charset="-122"/>
              </a:defRPr>
            </a:lvl4pPr>
            <a:lvl5pPr marL="2057400" indent="-228600">
              <a:spcBef>
                <a:spcPct val="20000"/>
              </a:spcBef>
              <a:buFont typeface="Arial" panose="020B0604020202020204" pitchFamily="34" charset="0"/>
              <a:buChar char="»"/>
              <a:defRPr kumimoji="1" sz="2000">
                <a:solidFill>
                  <a:sysClr val="windowText" lastClr="000000"/>
                </a:solidFill>
                <a:latin typeface="Calibri" panose="020F0502020204030204" charset="0"/>
                <a:ea typeface="宋体" panose="02010600030101010101" pitchFamily="2" charset="-122"/>
              </a:defRPr>
            </a:lvl5pPr>
            <a:lvl6pPr marL="25146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charset="0"/>
                <a:ea typeface="宋体" panose="02010600030101010101" pitchFamily="2" charset="-122"/>
              </a:defRPr>
            </a:lvl6pPr>
            <a:lvl7pPr marL="29718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charset="0"/>
                <a:ea typeface="宋体" panose="02010600030101010101" pitchFamily="2" charset="-122"/>
              </a:defRPr>
            </a:lvl7pPr>
            <a:lvl8pPr marL="34290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charset="0"/>
                <a:ea typeface="宋体" panose="02010600030101010101" pitchFamily="2" charset="-122"/>
              </a:defRPr>
            </a:lvl8pPr>
            <a:lvl9pPr marL="3886200" indent="-228600" defTabSz="457200" eaLnBrk="0" fontAlgn="base" hangingPunct="0">
              <a:spcBef>
                <a:spcPct val="20000"/>
              </a:spcBef>
              <a:spcAft>
                <a:spcPct val="0"/>
              </a:spcAft>
              <a:buFont typeface="Arial" panose="020B0604020202020204" pitchFamily="34" charset="0"/>
              <a:buChar char="»"/>
              <a:defRPr kumimoji="1" sz="2000">
                <a:solidFill>
                  <a:sysClr val="windowText" lastClr="000000"/>
                </a:solidFill>
                <a:latin typeface="Calibri" panose="020F0502020204030204" charset="0"/>
                <a:ea typeface="宋体" panose="02010600030101010101" pitchFamily="2" charset="-122"/>
              </a:defRPr>
            </a:lvl9pPr>
          </a:lstStyle>
          <a:p>
            <a:pPr eaLnBrk="1" hangingPunct="1">
              <a:spcBef>
                <a:spcPct val="50000"/>
              </a:spcBef>
              <a:buFontTx/>
              <a:buNone/>
            </a:pPr>
            <a:r>
              <a:rPr lang="zh-CN" altLang="en-US" sz="4800" b="1" dirty="0" smtClean="0">
                <a:solidFill>
                  <a:srgbClr val="FF0000"/>
                </a:solidFill>
                <a:latin typeface="楷体" panose="02010609060101010101" pitchFamily="49" charset="-122"/>
                <a:ea typeface="楷体" panose="02010609060101010101" pitchFamily="49" charset="-122"/>
              </a:rPr>
              <a:t>恃</a:t>
            </a:r>
            <a:r>
              <a:rPr lang="zh-CN" altLang="en-US" sz="4800" b="1" dirty="0" smtClean="0">
                <a:solidFill>
                  <a:schemeClr val="tx1"/>
                </a:solidFill>
                <a:latin typeface="楷体" panose="02010609060101010101" pitchFamily="49" charset="-122"/>
                <a:ea typeface="楷体" panose="02010609060101010101" pitchFamily="49" charset="-122"/>
              </a:rPr>
              <a:t>强凌弱</a:t>
            </a:r>
            <a:endParaRPr lang="zh-CN" altLang="en-US" sz="4800" b="1" dirty="0" smtClean="0">
              <a:solidFill>
                <a:schemeClr val="tx1"/>
              </a:solidFill>
              <a:latin typeface="楷体" panose="02010609060101010101" pitchFamily="49" charset="-122"/>
              <a:ea typeface="楷体" panose="02010609060101010101" pitchFamily="49" charset="-122"/>
            </a:endParaRPr>
          </a:p>
        </p:txBody>
      </p:sp>
      <p:sp>
        <p:nvSpPr>
          <p:cNvPr id="5" name="TextBox 11"/>
          <p:cNvSpPr txBox="1">
            <a:spLocks noChangeArrowheads="1"/>
          </p:cNvSpPr>
          <p:nvPr/>
        </p:nvSpPr>
        <p:spPr bwMode="auto">
          <a:xfrm>
            <a:off x="4684522" y="1349747"/>
            <a:ext cx="763166" cy="4838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700" b="1" dirty="0" err="1" smtClean="0">
                <a:latin typeface="汉语拼音" panose="000B0604020202020204" pitchFamily="34" charset="0"/>
                <a:ea typeface="黑体" panose="02010609060101010101" pitchFamily="49" charset="-122"/>
                <a:cs typeface="汉语拼音" panose="000B0604020202020204" pitchFamily="34" charset="0"/>
                <a:sym typeface="+mn-ea"/>
              </a:rPr>
              <a:t>shì</a:t>
            </a:r>
            <a:endParaRPr lang="zh-CN" altLang="en-US" sz="2700" b="1" dirty="0">
              <a:latin typeface="汉语拼音" panose="000B0604020202020204" pitchFamily="34" charset="0"/>
              <a:ea typeface="黑体" panose="02010609060101010101" pitchFamily="49" charset="-122"/>
              <a:cs typeface="汉语拼音" panose="000B0604020202020204" pitchFamily="34" charset="0"/>
            </a:endParaRPr>
          </a:p>
        </p:txBody>
      </p:sp>
      <p:pic>
        <p:nvPicPr>
          <p:cNvPr id="15" name="图片 14"/>
          <p:cNvPicPr>
            <a:picLocks noChangeAspect="1"/>
          </p:cNvPicPr>
          <p:nvPr/>
        </p:nvPicPr>
        <p:blipFill>
          <a:blip r:embed="rId1"/>
          <a:stretch>
            <a:fillRect/>
          </a:stretch>
        </p:blipFill>
        <p:spPr>
          <a:xfrm>
            <a:off x="421284" y="499763"/>
            <a:ext cx="431626" cy="558077"/>
          </a:xfrm>
          <a:prstGeom prst="rect">
            <a:avLst/>
          </a:prstGeom>
        </p:spPr>
      </p:pic>
      <p:sp>
        <p:nvSpPr>
          <p:cNvPr id="16" name="文本框 15"/>
          <p:cNvSpPr txBox="1"/>
          <p:nvPr/>
        </p:nvSpPr>
        <p:spPr>
          <a:xfrm>
            <a:off x="827584" y="411510"/>
            <a:ext cx="1728192" cy="646331"/>
          </a:xfrm>
          <a:prstGeom prst="rect">
            <a:avLst/>
          </a:prstGeom>
          <a:noFill/>
        </p:spPr>
        <p:txBody>
          <a:bodyPr wrap="square" rtlCol="0">
            <a:spAutoFit/>
          </a:bodyPr>
          <a:lstStyle/>
          <a:p>
            <a:r>
              <a:rPr kumimoji="1" lang="zh-CN" altLang="en-US" sz="3600" b="1" dirty="0">
                <a:solidFill>
                  <a:prstClr val="black"/>
                </a:solidFill>
                <a:latin typeface="宋体" panose="02010600030101010101" pitchFamily="2" charset="-122"/>
                <a:ea typeface="宋体" panose="02010600030101010101" pitchFamily="2" charset="-122"/>
              </a:rPr>
              <a:t>学认字</a:t>
            </a:r>
            <a:endParaRPr kumimoji="1" lang="zh-CN" altLang="en-US" sz="3600" b="1" dirty="0">
              <a:solidFill>
                <a:prstClr val="black"/>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dissolve">
                                      <p:cBhvr>
                                        <p:cTn id="7" dur="500"/>
                                        <p:tgtEl>
                                          <p:spTgt spid="32"/>
                                        </p:tgtEl>
                                      </p:cBhvr>
                                    </p:animEffect>
                                  </p:childTnLst>
                                </p:cTn>
                              </p:par>
                            </p:childTnLst>
                          </p:cTn>
                        </p:par>
                      </p:childTnLst>
                    </p:cTn>
                  </p:par>
                  <p:par>
                    <p:cTn id="8" fill="hold">
                      <p:stCondLst>
                        <p:cond delay="indefinite"/>
                      </p:stCondLst>
                      <p:childTnLst>
                        <p:par>
                          <p:cTn id="9" fill="hold">
                            <p:stCondLst>
                              <p:cond delay="0"/>
                            </p:stCondLst>
                            <p:childTnLst>
                              <p:par>
                                <p:cTn id="10" presetID="9" presetClass="entr" presetSubtype="0"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dissolve">
                                      <p:cBhvr>
                                        <p:cTn id="12" dur="500"/>
                                        <p:tgtEl>
                                          <p:spTgt spid="5"/>
                                        </p:tgtEl>
                                      </p:cBhvr>
                                    </p:animEffect>
                                  </p:childTnLst>
                                </p:cTn>
                              </p:par>
                            </p:childTnLst>
                          </p:cTn>
                        </p:par>
                      </p:childTnLst>
                    </p:cTn>
                  </p:par>
                  <p:par>
                    <p:cTn id="13" fill="hold">
                      <p:stCondLst>
                        <p:cond delay="indefinite"/>
                      </p:stCondLst>
                      <p:childTnLst>
                        <p:par>
                          <p:cTn id="14" fill="hold">
                            <p:stCondLst>
                              <p:cond delay="0"/>
                            </p:stCondLst>
                            <p:childTnLst>
                              <p:par>
                                <p:cTn id="15" presetID="9" presetClass="entr" presetSubtype="0" fill="hold" grpId="0" nodeType="click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dissolve">
                                      <p:cBhvr>
                                        <p:cTn id="17" dur="500"/>
                                        <p:tgtEl>
                                          <p:spTgt spid="40"/>
                                        </p:tgtEl>
                                      </p:cBhvr>
                                    </p:animEffect>
                                  </p:childTnLst>
                                </p:cTn>
                              </p:par>
                            </p:childTnLst>
                          </p:cTn>
                        </p:par>
                      </p:childTnLst>
                    </p:cTn>
                  </p:par>
                  <p:par>
                    <p:cTn id="18" fill="hold">
                      <p:stCondLst>
                        <p:cond delay="indefinite"/>
                      </p:stCondLst>
                      <p:childTnLst>
                        <p:par>
                          <p:cTn id="19" fill="hold">
                            <p:stCondLst>
                              <p:cond delay="0"/>
                            </p:stCondLst>
                            <p:childTnLst>
                              <p:par>
                                <p:cTn id="20" presetID="9" presetClass="entr" presetSubtype="0" fill="hold" grpId="0" nodeType="clickEffect">
                                  <p:stCondLst>
                                    <p:cond delay="0"/>
                                  </p:stCondLst>
                                  <p:childTnLst>
                                    <p:set>
                                      <p:cBhvr>
                                        <p:cTn id="21" dur="1" fill="hold">
                                          <p:stCondLst>
                                            <p:cond delay="0"/>
                                          </p:stCondLst>
                                        </p:cTn>
                                        <p:tgtEl>
                                          <p:spTgt spid="7"/>
                                        </p:tgtEl>
                                        <p:attrNameLst>
                                          <p:attrName>style.visibility</p:attrName>
                                        </p:attrNameLst>
                                      </p:cBhvr>
                                      <p:to>
                                        <p:strVal val="visible"/>
                                      </p:to>
                                    </p:set>
                                    <p:animEffect transition="in" filter="dissolve">
                                      <p:cBhvr>
                                        <p:cTn id="22" dur="500"/>
                                        <p:tgtEl>
                                          <p:spTgt spid="7"/>
                                        </p:tgtEl>
                                      </p:cBhvr>
                                    </p:animEffect>
                                  </p:childTnLst>
                                </p:cTn>
                              </p:par>
                            </p:childTnLst>
                          </p:cTn>
                        </p:par>
                      </p:childTnLst>
                    </p:cTn>
                  </p:par>
                  <p:par>
                    <p:cTn id="23" fill="hold">
                      <p:stCondLst>
                        <p:cond delay="indefinite"/>
                      </p:stCondLst>
                      <p:childTnLst>
                        <p:par>
                          <p:cTn id="24" fill="hold">
                            <p:stCondLst>
                              <p:cond delay="0"/>
                            </p:stCondLst>
                            <p:childTnLst>
                              <p:par>
                                <p:cTn id="25" presetID="2" presetClass="exit" presetSubtype="4" fill="hold" grpId="1" nodeType="clickEffect">
                                  <p:stCondLst>
                                    <p:cond delay="0"/>
                                  </p:stCondLst>
                                  <p:childTnLst>
                                    <p:anim calcmode="lin" valueType="num">
                                      <p:cBhvr additive="base">
                                        <p:cTn id="26" dur="500"/>
                                        <p:tgtEl>
                                          <p:spTgt spid="32"/>
                                        </p:tgtEl>
                                        <p:attrNameLst>
                                          <p:attrName>ppt_x</p:attrName>
                                        </p:attrNameLst>
                                      </p:cBhvr>
                                      <p:tavLst>
                                        <p:tav tm="0">
                                          <p:val>
                                            <p:strVal val="ppt_x"/>
                                          </p:val>
                                        </p:tav>
                                        <p:tav tm="100000">
                                          <p:val>
                                            <p:strVal val="ppt_x"/>
                                          </p:val>
                                        </p:tav>
                                      </p:tavLst>
                                    </p:anim>
                                    <p:anim calcmode="lin" valueType="num">
                                      <p:cBhvr additive="base">
                                        <p:cTn id="27" dur="500"/>
                                        <p:tgtEl>
                                          <p:spTgt spid="32"/>
                                        </p:tgtEl>
                                        <p:attrNameLst>
                                          <p:attrName>ppt_y</p:attrName>
                                        </p:attrNameLst>
                                      </p:cBhvr>
                                      <p:tavLst>
                                        <p:tav tm="0">
                                          <p:val>
                                            <p:strVal val="ppt_y"/>
                                          </p:val>
                                        </p:tav>
                                        <p:tav tm="100000">
                                          <p:val>
                                            <p:strVal val="1+ppt_h/2"/>
                                          </p:val>
                                        </p:tav>
                                      </p:tavLst>
                                    </p:anim>
                                    <p:set>
                                      <p:cBhvr>
                                        <p:cTn id="28" dur="1" fill="hold">
                                          <p:stCondLst>
                                            <p:cond delay="499"/>
                                          </p:stCondLst>
                                        </p:cTn>
                                        <p:tgtEl>
                                          <p:spTgt spid="32"/>
                                        </p:tgtEl>
                                        <p:attrNameLst>
                                          <p:attrName>style.visibility</p:attrName>
                                        </p:attrNameLst>
                                      </p:cBhvr>
                                      <p:to>
                                        <p:strVal val="hidden"/>
                                      </p:to>
                                    </p:set>
                                  </p:childTnLst>
                                </p:cTn>
                              </p:par>
                              <p:par>
                                <p:cTn id="29" presetID="2" presetClass="exit" presetSubtype="4" fill="hold" grpId="1" nodeType="withEffect">
                                  <p:stCondLst>
                                    <p:cond delay="0"/>
                                  </p:stCondLst>
                                  <p:childTnLst>
                                    <p:anim calcmode="lin" valueType="num">
                                      <p:cBhvr additive="base">
                                        <p:cTn id="30" dur="500"/>
                                        <p:tgtEl>
                                          <p:spTgt spid="5"/>
                                        </p:tgtEl>
                                        <p:attrNameLst>
                                          <p:attrName>ppt_x</p:attrName>
                                        </p:attrNameLst>
                                      </p:cBhvr>
                                      <p:tavLst>
                                        <p:tav tm="0">
                                          <p:val>
                                            <p:strVal val="ppt_x"/>
                                          </p:val>
                                        </p:tav>
                                        <p:tav tm="100000">
                                          <p:val>
                                            <p:strVal val="ppt_x"/>
                                          </p:val>
                                        </p:tav>
                                      </p:tavLst>
                                    </p:anim>
                                    <p:anim calcmode="lin" valueType="num">
                                      <p:cBhvr additive="base">
                                        <p:cTn id="31" dur="500"/>
                                        <p:tgtEl>
                                          <p:spTgt spid="5"/>
                                        </p:tgtEl>
                                        <p:attrNameLst>
                                          <p:attrName>ppt_y</p:attrName>
                                        </p:attrNameLst>
                                      </p:cBhvr>
                                      <p:tavLst>
                                        <p:tav tm="0">
                                          <p:val>
                                            <p:strVal val="ppt_y"/>
                                          </p:val>
                                        </p:tav>
                                        <p:tav tm="100000">
                                          <p:val>
                                            <p:strVal val="1+ppt_h/2"/>
                                          </p:val>
                                        </p:tav>
                                      </p:tavLst>
                                    </p:anim>
                                    <p:set>
                                      <p:cBhvr>
                                        <p:cTn id="32" dur="1" fill="hold">
                                          <p:stCondLst>
                                            <p:cond delay="499"/>
                                          </p:stCondLst>
                                        </p:cTn>
                                        <p:tgtEl>
                                          <p:spTgt spid="5"/>
                                        </p:tgtEl>
                                        <p:attrNameLst>
                                          <p:attrName>style.visibility</p:attrName>
                                        </p:attrNameLst>
                                      </p:cBhvr>
                                      <p:to>
                                        <p:strVal val="hidden"/>
                                      </p:to>
                                    </p:set>
                                  </p:childTnLst>
                                </p:cTn>
                              </p:par>
                              <p:par>
                                <p:cTn id="33" presetID="2" presetClass="exit" presetSubtype="4" fill="hold" grpId="1" nodeType="withEffect">
                                  <p:stCondLst>
                                    <p:cond delay="0"/>
                                  </p:stCondLst>
                                  <p:childTnLst>
                                    <p:anim calcmode="lin" valueType="num">
                                      <p:cBhvr additive="base">
                                        <p:cTn id="34" dur="500"/>
                                        <p:tgtEl>
                                          <p:spTgt spid="40"/>
                                        </p:tgtEl>
                                        <p:attrNameLst>
                                          <p:attrName>ppt_x</p:attrName>
                                        </p:attrNameLst>
                                      </p:cBhvr>
                                      <p:tavLst>
                                        <p:tav tm="0">
                                          <p:val>
                                            <p:strVal val="ppt_x"/>
                                          </p:val>
                                        </p:tav>
                                        <p:tav tm="100000">
                                          <p:val>
                                            <p:strVal val="ppt_x"/>
                                          </p:val>
                                        </p:tav>
                                      </p:tavLst>
                                    </p:anim>
                                    <p:anim calcmode="lin" valueType="num">
                                      <p:cBhvr additive="base">
                                        <p:cTn id="35" dur="500"/>
                                        <p:tgtEl>
                                          <p:spTgt spid="40"/>
                                        </p:tgtEl>
                                        <p:attrNameLst>
                                          <p:attrName>ppt_y</p:attrName>
                                        </p:attrNameLst>
                                      </p:cBhvr>
                                      <p:tavLst>
                                        <p:tav tm="0">
                                          <p:val>
                                            <p:strVal val="ppt_y"/>
                                          </p:val>
                                        </p:tav>
                                        <p:tav tm="100000">
                                          <p:val>
                                            <p:strVal val="1+ppt_h/2"/>
                                          </p:val>
                                        </p:tav>
                                      </p:tavLst>
                                    </p:anim>
                                    <p:set>
                                      <p:cBhvr>
                                        <p:cTn id="36" dur="1" fill="hold">
                                          <p:stCondLst>
                                            <p:cond delay="499"/>
                                          </p:stCondLst>
                                        </p:cTn>
                                        <p:tgtEl>
                                          <p:spTgt spid="40"/>
                                        </p:tgtEl>
                                        <p:attrNameLst>
                                          <p:attrName>style.visibility</p:attrName>
                                        </p:attrNameLst>
                                      </p:cBhvr>
                                      <p:to>
                                        <p:strVal val="hidden"/>
                                      </p:to>
                                    </p:set>
                                  </p:childTnLst>
                                </p:cTn>
                              </p:par>
                              <p:par>
                                <p:cTn id="37" presetID="2" presetClass="exit" presetSubtype="4" fill="hold" grpId="1" nodeType="withEffect">
                                  <p:stCondLst>
                                    <p:cond delay="0"/>
                                  </p:stCondLst>
                                  <p:childTnLst>
                                    <p:anim calcmode="lin" valueType="num">
                                      <p:cBhvr additive="base">
                                        <p:cTn id="38" dur="500"/>
                                        <p:tgtEl>
                                          <p:spTgt spid="7"/>
                                        </p:tgtEl>
                                        <p:attrNameLst>
                                          <p:attrName>ppt_x</p:attrName>
                                        </p:attrNameLst>
                                      </p:cBhvr>
                                      <p:tavLst>
                                        <p:tav tm="0">
                                          <p:val>
                                            <p:strVal val="ppt_x"/>
                                          </p:val>
                                        </p:tav>
                                        <p:tav tm="100000">
                                          <p:val>
                                            <p:strVal val="ppt_x"/>
                                          </p:val>
                                        </p:tav>
                                      </p:tavLst>
                                    </p:anim>
                                    <p:anim calcmode="lin" valueType="num">
                                      <p:cBhvr additive="base">
                                        <p:cTn id="39" dur="500"/>
                                        <p:tgtEl>
                                          <p:spTgt spid="7"/>
                                        </p:tgtEl>
                                        <p:attrNameLst>
                                          <p:attrName>ppt_y</p:attrName>
                                        </p:attrNameLst>
                                      </p:cBhvr>
                                      <p:tavLst>
                                        <p:tav tm="0">
                                          <p:val>
                                            <p:strVal val="ppt_y"/>
                                          </p:val>
                                        </p:tav>
                                        <p:tav tm="100000">
                                          <p:val>
                                            <p:strVal val="1+ppt_h/2"/>
                                          </p:val>
                                        </p:tav>
                                      </p:tavLst>
                                    </p:anim>
                                    <p:set>
                                      <p:cBhvr>
                                        <p:cTn id="40" dur="1" fill="hold">
                                          <p:stCondLst>
                                            <p:cond delay="4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2" grpId="1"/>
      <p:bldP spid="40" grpId="0"/>
      <p:bldP spid="40" grpId="1"/>
      <p:bldP spid="7" grpId="0"/>
      <p:bldP spid="7" grpId="1"/>
      <p:bldP spid="5" grpId="0"/>
      <p:bldP spid="5" grpId="1"/>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3"/>
          <p:cNvSpPr>
            <a:spLocks noChangeArrowheads="1"/>
          </p:cNvSpPr>
          <p:nvPr/>
        </p:nvSpPr>
        <p:spPr bwMode="auto">
          <a:xfrm>
            <a:off x="683568" y="1515780"/>
            <a:ext cx="7843994" cy="2640146"/>
          </a:xfrm>
          <a:prstGeom prst="rect">
            <a:avLst/>
          </a:prstGeom>
          <a:noFill/>
          <a:ln w="9525">
            <a:noFill/>
            <a:miter lim="800000"/>
          </a:ln>
          <a:effectLst/>
        </p:spPr>
        <p:txBody>
          <a:bodyPr wrap="square" lIns="68580" tIns="34290" rIns="68580" bIns="34290" anchor="ctr">
            <a:spAutoFit/>
          </a:bodyPr>
          <a:lstStyle/>
          <a:p>
            <a:pPr algn="ctr">
              <a:lnSpc>
                <a:spcPct val="120000"/>
              </a:lnSpc>
            </a:pPr>
            <a:r>
              <a:rPr lang="zh-CN" altLang="en-US" sz="4000" b="1" spc="200" dirty="0" smtClean="0">
                <a:latin typeface="宋体" panose="02010600030101010101" pitchFamily="2" charset="-122"/>
                <a:ea typeface="宋体" panose="02010600030101010101" pitchFamily="2" charset="-122"/>
              </a:rPr>
              <a:t>己亥杂诗</a:t>
            </a:r>
            <a:endParaRPr lang="en-US" altLang="zh-CN" sz="4000" b="1" spc="200" dirty="0" smtClean="0">
              <a:latin typeface="宋体" panose="02010600030101010101" pitchFamily="2" charset="-122"/>
              <a:ea typeface="宋体" panose="02010600030101010101" pitchFamily="2" charset="-122"/>
            </a:endParaRPr>
          </a:p>
          <a:p>
            <a:pPr algn="ctr">
              <a:lnSpc>
                <a:spcPct val="120000"/>
              </a:lnSpc>
            </a:pPr>
            <a:r>
              <a:rPr lang="en-US" altLang="zh-CN" sz="2800" b="1" spc="200" dirty="0" smtClean="0">
                <a:latin typeface="宋体" panose="02010600030101010101" pitchFamily="2" charset="-122"/>
                <a:ea typeface="宋体" panose="02010600030101010101" pitchFamily="2" charset="-122"/>
                <a:cs typeface="宋体" panose="02010600030101010101" pitchFamily="2" charset="-122"/>
              </a:rPr>
              <a:t>[</a:t>
            </a:r>
            <a:r>
              <a:rPr lang="zh-CN" altLang="en-US" sz="2800" b="1" spc="200" dirty="0" smtClean="0">
                <a:latin typeface="宋体" panose="02010600030101010101" pitchFamily="2" charset="-122"/>
                <a:ea typeface="宋体" panose="02010600030101010101" pitchFamily="2" charset="-122"/>
                <a:cs typeface="宋体" panose="02010600030101010101" pitchFamily="2" charset="-122"/>
              </a:rPr>
              <a:t>清</a:t>
            </a:r>
            <a:r>
              <a:rPr lang="en-US" altLang="zh-CN" sz="2800" b="1" spc="200" dirty="0" smtClean="0">
                <a:latin typeface="宋体" panose="02010600030101010101" pitchFamily="2" charset="-122"/>
                <a:ea typeface="宋体" panose="02010600030101010101" pitchFamily="2" charset="-122"/>
                <a:cs typeface="宋体" panose="02010600030101010101" pitchFamily="2" charset="-122"/>
              </a:rPr>
              <a:t>]</a:t>
            </a:r>
            <a:r>
              <a:rPr lang="zh-CN" altLang="en-US" sz="2800" b="1" spc="200" dirty="0" smtClean="0">
                <a:latin typeface="宋体" panose="02010600030101010101" pitchFamily="2" charset="-122"/>
                <a:ea typeface="宋体" panose="02010600030101010101" pitchFamily="2" charset="-122"/>
                <a:cs typeface="宋体" panose="02010600030101010101" pitchFamily="2" charset="-122"/>
              </a:rPr>
              <a:t>龚自珍</a:t>
            </a:r>
            <a:endParaRPr lang="en-US" altLang="zh-CN" sz="3200" b="1" spc="200" dirty="0" smtClean="0">
              <a:latin typeface="宋体" panose="02010600030101010101" pitchFamily="2" charset="-122"/>
              <a:ea typeface="宋体" panose="02010600030101010101" pitchFamily="2" charset="-122"/>
            </a:endParaRPr>
          </a:p>
          <a:p>
            <a:pPr algn="ctr">
              <a:lnSpc>
                <a:spcPct val="120000"/>
              </a:lnSpc>
            </a:pPr>
            <a:r>
              <a:rPr lang="zh-CN" altLang="en-US" sz="3600" b="1" spc="200" dirty="0" smtClean="0">
                <a:latin typeface="楷体" panose="02010609060101010101" pitchFamily="49" charset="-122"/>
                <a:ea typeface="楷体" panose="02010609060101010101" pitchFamily="49" charset="-122"/>
              </a:rPr>
              <a:t>九州生气恃风雷，万马齐喑究可哀。</a:t>
            </a:r>
            <a:endParaRPr lang="zh-CN" altLang="en-US" sz="3600" b="1" spc="200" dirty="0" smtClean="0">
              <a:latin typeface="楷体" panose="02010609060101010101" pitchFamily="49" charset="-122"/>
              <a:ea typeface="楷体" panose="02010609060101010101" pitchFamily="49" charset="-122"/>
            </a:endParaRPr>
          </a:p>
          <a:p>
            <a:pPr algn="ctr">
              <a:lnSpc>
                <a:spcPct val="120000"/>
              </a:lnSpc>
            </a:pPr>
            <a:r>
              <a:rPr lang="zh-CN" altLang="en-US" sz="3600" b="1" spc="200" dirty="0" smtClean="0">
                <a:latin typeface="楷体" panose="02010609060101010101" pitchFamily="49" charset="-122"/>
                <a:ea typeface="楷体" panose="02010609060101010101" pitchFamily="49" charset="-122"/>
              </a:rPr>
              <a:t>我劝天公重抖擞，不拘一格降人才。</a:t>
            </a:r>
            <a:endParaRPr lang="zh-CN" altLang="en-US" sz="3600" b="1" spc="200" dirty="0" smtClean="0">
              <a:latin typeface="楷体" panose="02010609060101010101" pitchFamily="49" charset="-122"/>
              <a:ea typeface="楷体" panose="02010609060101010101" pitchFamily="49" charset="-122"/>
            </a:endParaRPr>
          </a:p>
        </p:txBody>
      </p:sp>
      <p:sp>
        <p:nvSpPr>
          <p:cNvPr id="10" name="文本框 6"/>
          <p:cNvSpPr txBox="1">
            <a:spLocks noChangeArrowheads="1"/>
          </p:cNvSpPr>
          <p:nvPr/>
        </p:nvSpPr>
        <p:spPr bwMode="auto">
          <a:xfrm>
            <a:off x="2347020" y="2787774"/>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2" name="文本框 8"/>
          <p:cNvSpPr txBox="1">
            <a:spLocks noChangeArrowheads="1"/>
          </p:cNvSpPr>
          <p:nvPr/>
        </p:nvSpPr>
        <p:spPr bwMode="auto">
          <a:xfrm>
            <a:off x="6163444" y="2787774"/>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3" name="文本框 9"/>
          <p:cNvSpPr txBox="1">
            <a:spLocks noChangeArrowheads="1"/>
          </p:cNvSpPr>
          <p:nvPr/>
        </p:nvSpPr>
        <p:spPr bwMode="auto">
          <a:xfrm>
            <a:off x="2339752" y="3433230"/>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5" name="文本框 11"/>
          <p:cNvSpPr txBox="1">
            <a:spLocks noChangeArrowheads="1"/>
          </p:cNvSpPr>
          <p:nvPr/>
        </p:nvSpPr>
        <p:spPr bwMode="auto">
          <a:xfrm>
            <a:off x="6156176" y="3433230"/>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4" name="文本框 6"/>
          <p:cNvSpPr txBox="1">
            <a:spLocks noChangeArrowheads="1"/>
          </p:cNvSpPr>
          <p:nvPr/>
        </p:nvSpPr>
        <p:spPr bwMode="auto">
          <a:xfrm>
            <a:off x="1331640" y="2787774"/>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6" name="文本框 6"/>
          <p:cNvSpPr txBox="1">
            <a:spLocks noChangeArrowheads="1"/>
          </p:cNvSpPr>
          <p:nvPr/>
        </p:nvSpPr>
        <p:spPr bwMode="auto">
          <a:xfrm>
            <a:off x="5266661" y="2787774"/>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7" name="文本框 6"/>
          <p:cNvSpPr txBox="1">
            <a:spLocks noChangeArrowheads="1"/>
          </p:cNvSpPr>
          <p:nvPr/>
        </p:nvSpPr>
        <p:spPr bwMode="auto">
          <a:xfrm>
            <a:off x="1362393" y="3433230"/>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19" name="文本框 6"/>
          <p:cNvSpPr txBox="1">
            <a:spLocks noChangeArrowheads="1"/>
          </p:cNvSpPr>
          <p:nvPr/>
        </p:nvSpPr>
        <p:spPr bwMode="auto">
          <a:xfrm>
            <a:off x="5220072" y="3433230"/>
            <a:ext cx="712812" cy="623248"/>
          </a:xfrm>
          <a:prstGeom prst="rect">
            <a:avLst/>
          </a:prstGeom>
          <a:noFill/>
          <a:ln w="9525">
            <a:noFill/>
            <a:miter lim="800000"/>
          </a:ln>
        </p:spPr>
        <p:txBody>
          <a:bodyPr wrap="square" lIns="68580" tIns="34290" rIns="68580" bIns="34290">
            <a:spAutoFit/>
          </a:bodyPr>
          <a:lstStyle/>
          <a:p>
            <a:pPr algn="ctr" eaLnBrk="1" hangingPunct="1"/>
            <a:r>
              <a:rPr lang="zh-CN" altLang="en-US" sz="3600" b="1" dirty="0">
                <a:solidFill>
                  <a:srgbClr val="FF0000"/>
                </a:solidFill>
                <a:latin typeface="楷体" panose="02010609060101010101" pitchFamily="49" charset="-122"/>
                <a:ea typeface="楷体" panose="02010609060101010101" pitchFamily="49" charset="-122"/>
              </a:rPr>
              <a:t>／</a:t>
            </a:r>
            <a:endParaRPr lang="zh-CN" altLang="en-US" sz="3600" b="1" dirty="0">
              <a:solidFill>
                <a:srgbClr val="FF0000"/>
              </a:solidFill>
              <a:latin typeface="楷体" panose="02010609060101010101" pitchFamily="49" charset="-122"/>
              <a:ea typeface="楷体" panose="02010609060101010101" pitchFamily="49" charset="-122"/>
            </a:endParaRPr>
          </a:p>
        </p:txBody>
      </p:sp>
      <p:sp>
        <p:nvSpPr>
          <p:cNvPr id="3" name="TextBox 2"/>
          <p:cNvSpPr txBox="1"/>
          <p:nvPr/>
        </p:nvSpPr>
        <p:spPr>
          <a:xfrm>
            <a:off x="699195" y="429047"/>
            <a:ext cx="5024933" cy="584775"/>
          </a:xfrm>
          <a:prstGeom prst="rect">
            <a:avLst/>
          </a:prstGeom>
          <a:noFill/>
        </p:spPr>
        <p:txBody>
          <a:bodyPr wrap="square" rtlCol="0">
            <a:spAutoFit/>
          </a:bodyPr>
          <a:lstStyle/>
          <a:p>
            <a:r>
              <a:rPr lang="zh-CN" altLang="en-US" sz="3200" dirty="0" smtClean="0">
                <a:latin typeface="黑体" panose="02010609060101010101" pitchFamily="49" charset="-122"/>
                <a:ea typeface="黑体" panose="02010609060101010101" pitchFamily="49" charset="-122"/>
              </a:rPr>
              <a:t>听录音，再次</a:t>
            </a:r>
            <a:r>
              <a:rPr lang="zh-CN" altLang="en-US" sz="3200" smtClean="0">
                <a:latin typeface="黑体" panose="02010609060101010101" pitchFamily="49" charset="-122"/>
                <a:ea typeface="黑体" panose="02010609060101010101" pitchFamily="49" charset="-122"/>
              </a:rPr>
              <a:t>朗读古诗。</a:t>
            </a:r>
            <a:endParaRPr lang="zh-CN" altLang="en-US" sz="3200" dirty="0">
              <a:latin typeface="黑体" panose="02010609060101010101" pitchFamily="49" charset="-122"/>
              <a:ea typeface="黑体" panose="02010609060101010101" pitchFamily="49" charset="-122"/>
            </a:endParaRPr>
          </a:p>
        </p:txBody>
      </p:sp>
      <p:pic>
        <p:nvPicPr>
          <p:cNvPr id="4" name="七彩-课文朗读-五上-12 古诗三首-己亥杂诗.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5318267" y="429047"/>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wipe(up)">
                                      <p:cBhvr>
                                        <p:cTn id="7" dur="500"/>
                                        <p:tgtEl>
                                          <p:spTgt spid="14"/>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10"/>
                                        </p:tgtEl>
                                        <p:attrNameLst>
                                          <p:attrName>style.visibility</p:attrName>
                                        </p:attrNameLst>
                                      </p:cBhvr>
                                      <p:to>
                                        <p:strVal val="visible"/>
                                      </p:to>
                                    </p:set>
                                    <p:animEffect transition="in" filter="wipe(up)">
                                      <p:cBhvr>
                                        <p:cTn id="10" dur="500"/>
                                        <p:tgtEl>
                                          <p:spTgt spid="10"/>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up)">
                                      <p:cBhvr>
                                        <p:cTn id="13" dur="500"/>
                                        <p:tgtEl>
                                          <p:spTgt spid="16"/>
                                        </p:tgtEl>
                                      </p:cBhvr>
                                    </p:animEffect>
                                  </p:childTnLst>
                                </p:cTn>
                              </p:par>
                              <p:par>
                                <p:cTn id="14" presetID="22" presetClass="entr" presetSubtype="1"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Effect transition="in" filter="wipe(up)">
                                      <p:cBhvr>
                                        <p:cTn id="16" dur="500"/>
                                        <p:tgtEl>
                                          <p:spTgt spid="12"/>
                                        </p:tgtEl>
                                      </p:cBhvr>
                                    </p:animEffect>
                                  </p:childTnLst>
                                </p:cTn>
                              </p:par>
                              <p:par>
                                <p:cTn id="17" presetID="22" presetClass="entr" presetSubtype="1" fill="hold" grpId="0" nodeType="with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up)">
                                      <p:cBhvr>
                                        <p:cTn id="19" dur="500"/>
                                        <p:tgtEl>
                                          <p:spTgt spid="17"/>
                                        </p:tgtEl>
                                      </p:cBhvr>
                                    </p:animEffect>
                                  </p:childTnLst>
                                </p:cTn>
                              </p:par>
                              <p:par>
                                <p:cTn id="20" presetID="22" presetClass="entr" presetSubtype="1" fill="hold" grpId="0" nodeType="withEffect">
                                  <p:stCondLst>
                                    <p:cond delay="0"/>
                                  </p:stCondLst>
                                  <p:childTnLst>
                                    <p:set>
                                      <p:cBhvr>
                                        <p:cTn id="21" dur="1" fill="hold">
                                          <p:stCondLst>
                                            <p:cond delay="0"/>
                                          </p:stCondLst>
                                        </p:cTn>
                                        <p:tgtEl>
                                          <p:spTgt spid="13"/>
                                        </p:tgtEl>
                                        <p:attrNameLst>
                                          <p:attrName>style.visibility</p:attrName>
                                        </p:attrNameLst>
                                      </p:cBhvr>
                                      <p:to>
                                        <p:strVal val="visible"/>
                                      </p:to>
                                    </p:set>
                                    <p:animEffect transition="in" filter="wipe(up)">
                                      <p:cBhvr>
                                        <p:cTn id="22" dur="500"/>
                                        <p:tgtEl>
                                          <p:spTgt spid="13"/>
                                        </p:tgtEl>
                                      </p:cBhvr>
                                    </p:animEffect>
                                  </p:childTnLst>
                                </p:cTn>
                              </p:par>
                              <p:par>
                                <p:cTn id="23" presetID="22" presetClass="entr" presetSubtype="1" fill="hold" grpId="0" nodeType="withEffect">
                                  <p:stCondLst>
                                    <p:cond delay="0"/>
                                  </p:stCondLst>
                                  <p:childTnLst>
                                    <p:set>
                                      <p:cBhvr>
                                        <p:cTn id="24" dur="1" fill="hold">
                                          <p:stCondLst>
                                            <p:cond delay="0"/>
                                          </p:stCondLst>
                                        </p:cTn>
                                        <p:tgtEl>
                                          <p:spTgt spid="19"/>
                                        </p:tgtEl>
                                        <p:attrNameLst>
                                          <p:attrName>style.visibility</p:attrName>
                                        </p:attrNameLst>
                                      </p:cBhvr>
                                      <p:to>
                                        <p:strVal val="visible"/>
                                      </p:to>
                                    </p:set>
                                    <p:animEffect transition="in" filter="wipe(up)">
                                      <p:cBhvr>
                                        <p:cTn id="25" dur="500"/>
                                        <p:tgtEl>
                                          <p:spTgt spid="19"/>
                                        </p:tgtEl>
                                      </p:cBhvr>
                                    </p:animEffect>
                                  </p:childTnLst>
                                </p:cTn>
                              </p:par>
                              <p:par>
                                <p:cTn id="26" presetID="22" presetClass="entr" presetSubtype="1" fill="hold" grpId="0" nodeType="withEffect">
                                  <p:stCondLst>
                                    <p:cond delay="0"/>
                                  </p:stCondLst>
                                  <p:childTnLst>
                                    <p:set>
                                      <p:cBhvr>
                                        <p:cTn id="27" dur="1" fill="hold">
                                          <p:stCondLst>
                                            <p:cond delay="0"/>
                                          </p:stCondLst>
                                        </p:cTn>
                                        <p:tgtEl>
                                          <p:spTgt spid="15"/>
                                        </p:tgtEl>
                                        <p:attrNameLst>
                                          <p:attrName>style.visibility</p:attrName>
                                        </p:attrNameLst>
                                      </p:cBhvr>
                                      <p:to>
                                        <p:strVal val="visible"/>
                                      </p:to>
                                    </p:set>
                                    <p:animEffect transition="in" filter="wipe(up)">
                                      <p:cBhvr>
                                        <p:cTn id="28"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29" restart="whenNotActive" fill="hold" evtFilter="cancelBubble" nodeType="interactiveSeq">
                <p:stCondLst>
                  <p:cond evt="onClick" delay="0">
                    <p:tgtEl>
                      <p:spTgt spid="4"/>
                    </p:tgtEl>
                  </p:cond>
                </p:stCondLst>
                <p:endSync evt="end" delay="0">
                  <p:rtn val="all"/>
                </p:endSync>
                <p:childTnLst>
                  <p:par>
                    <p:cTn id="30" fill="hold">
                      <p:stCondLst>
                        <p:cond delay="0"/>
                      </p:stCondLst>
                      <p:childTnLst>
                        <p:par>
                          <p:cTn id="31" fill="hold">
                            <p:stCondLst>
                              <p:cond delay="0"/>
                            </p:stCondLst>
                            <p:childTnLst>
                              <p:par>
                                <p:cTn id="32" presetID="1" presetClass="mediacall" presetSubtype="0" fill="hold" nodeType="clickEffect">
                                  <p:stCondLst>
                                    <p:cond delay="0"/>
                                  </p:stCondLst>
                                  <p:childTnLst>
                                    <p:cmd type="call" cmd="playFrom(0.0)">
                                      <p:cBhvr>
                                        <p:cTn id="33" dur="28325" fill="hold"/>
                                        <p:tgtEl>
                                          <p:spTgt spid="4"/>
                                        </p:tgtEl>
                                      </p:cBhvr>
                                    </p:cmd>
                                  </p:childTnLst>
                                </p:cTn>
                              </p:par>
                            </p:childTnLst>
                          </p:cTn>
                        </p:par>
                      </p:childTnLst>
                    </p:cTn>
                  </p:par>
                </p:childTnLst>
              </p:cTn>
              <p:nextCondLst>
                <p:cond evt="onClick" delay="0">
                  <p:tgtEl>
                    <p:spTgt spid="4"/>
                  </p:tgtEl>
                </p:cond>
              </p:nextCondLst>
            </p:seq>
            <p:audio>
              <p:cMediaNode vol="80000">
                <p:cTn id="34" fill="hold" display="0">
                  <p:stCondLst>
                    <p:cond delay="indefinite"/>
                  </p:stCondLst>
                  <p:endCondLst>
                    <p:cond evt="onStopAudio" delay="0">
                      <p:tgtEl>
                        <p:sldTgt/>
                      </p:tgtEl>
                    </p:cond>
                  </p:endCondLst>
                </p:cTn>
                <p:tgtEl>
                  <p:spTgt spid="4"/>
                </p:tgtEl>
              </p:cMediaNode>
            </p:audio>
          </p:childTnLst>
        </p:cTn>
      </p:par>
    </p:tnLst>
    <p:bldLst>
      <p:bldP spid="10" grpId="0"/>
      <p:bldP spid="12" grpId="0"/>
      <p:bldP spid="13" grpId="0"/>
      <p:bldP spid="15" grpId="0"/>
      <p:bldP spid="14" grpId="0"/>
      <p:bldP spid="16" grpId="0"/>
      <p:bldP spid="17" grpId="0"/>
      <p:bldP spid="19"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4841936" y="2484755"/>
            <a:ext cx="1021593" cy="58356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组诗</a:t>
            </a:r>
            <a:endParaRPr lang="zh-CN" altLang="en-US" dirty="0"/>
          </a:p>
        </p:txBody>
      </p:sp>
      <p:sp>
        <p:nvSpPr>
          <p:cNvPr id="2" name="文本框 1"/>
          <p:cNvSpPr txBox="1"/>
          <p:nvPr/>
        </p:nvSpPr>
        <p:spPr>
          <a:xfrm>
            <a:off x="3119120" y="1348105"/>
            <a:ext cx="2659702" cy="830997"/>
          </a:xfrm>
          <a:prstGeom prst="rect">
            <a:avLst/>
          </a:prstGeom>
          <a:noFill/>
          <a:effectLst/>
        </p:spPr>
        <p:txBody>
          <a:bodyPr wrap="none" rtlCol="0">
            <a:spAutoFit/>
          </a:bodyPr>
          <a:lstStyle/>
          <a:p>
            <a:pPr algn="l"/>
            <a:r>
              <a:rPr lang="zh-CN" altLang="en-US" sz="4800" b="1" dirty="0" smtClean="0">
                <a:latin typeface="宋体" panose="02010600030101010101" pitchFamily="2" charset="-122"/>
                <a:ea typeface="宋体" panose="02010600030101010101" pitchFamily="2" charset="-122"/>
                <a:sym typeface="+mn-ea"/>
              </a:rPr>
              <a:t>己亥杂诗</a:t>
            </a:r>
            <a:endParaRPr lang="zh-CN" altLang="en-US" sz="4800" b="1" dirty="0" smtClean="0">
              <a:latin typeface="宋体" panose="02010600030101010101" pitchFamily="2" charset="-122"/>
              <a:ea typeface="宋体" panose="02010600030101010101" pitchFamily="2" charset="-122"/>
              <a:sym typeface="+mn-ea"/>
            </a:endParaRPr>
          </a:p>
        </p:txBody>
      </p:sp>
      <p:cxnSp>
        <p:nvCxnSpPr>
          <p:cNvPr id="4" name="直接连接符 3"/>
          <p:cNvCxnSpPr/>
          <p:nvPr/>
        </p:nvCxnSpPr>
        <p:spPr>
          <a:xfrm>
            <a:off x="4453255" y="2092960"/>
            <a:ext cx="1224280" cy="0"/>
          </a:xfrm>
          <a:prstGeom prst="line">
            <a:avLst/>
          </a:prstGeom>
          <a:ln w="38100">
            <a:solidFill>
              <a:srgbClr val="FF0000"/>
            </a:solidFill>
          </a:ln>
          <a:effectLst/>
        </p:spPr>
        <p:style>
          <a:lnRef idx="1">
            <a:schemeClr val="accent1"/>
          </a:lnRef>
          <a:fillRef idx="0">
            <a:schemeClr val="accent1"/>
          </a:fillRef>
          <a:effectRef idx="0">
            <a:schemeClr val="accent1"/>
          </a:effectRef>
          <a:fontRef idx="minor">
            <a:schemeClr val="tx1"/>
          </a:fontRef>
        </p:style>
      </p:cxnSp>
      <p:sp>
        <p:nvSpPr>
          <p:cNvPr id="5" name="矩形 4"/>
          <p:cNvSpPr/>
          <p:nvPr/>
        </p:nvSpPr>
        <p:spPr>
          <a:xfrm>
            <a:off x="3256917" y="1475299"/>
            <a:ext cx="1162683" cy="654942"/>
          </a:xfrm>
          <a:prstGeom prst="rect">
            <a:avLst/>
          </a:prstGeom>
          <a:grpFill/>
          <a:ln>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FF0000"/>
              </a:solidFill>
            </a:endParaRPr>
          </a:p>
        </p:txBody>
      </p:sp>
      <p:sp>
        <p:nvSpPr>
          <p:cNvPr id="6" name="TextBox 11"/>
          <p:cNvSpPr txBox="1"/>
          <p:nvPr/>
        </p:nvSpPr>
        <p:spPr>
          <a:xfrm>
            <a:off x="2926550" y="2487930"/>
            <a:ext cx="1501434" cy="58356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己亥年</a:t>
            </a:r>
            <a:endParaRPr lang="zh-CN" altLang="en-US" dirty="0"/>
          </a:p>
        </p:txBody>
      </p:sp>
      <p:sp>
        <p:nvSpPr>
          <p:cNvPr id="7" name="下箭头 6"/>
          <p:cNvSpPr/>
          <p:nvPr/>
        </p:nvSpPr>
        <p:spPr>
          <a:xfrm rot="1080000">
            <a:off x="3870325" y="2125980"/>
            <a:ext cx="75565" cy="35941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schemeClr val="lt1"/>
              </a:solidFill>
            </a:endParaRPr>
          </a:p>
        </p:txBody>
      </p:sp>
      <p:sp>
        <p:nvSpPr>
          <p:cNvPr id="8" name="下箭头 7"/>
          <p:cNvSpPr/>
          <p:nvPr/>
        </p:nvSpPr>
        <p:spPr>
          <a:xfrm>
            <a:off x="5144507" y="2122805"/>
            <a:ext cx="75565" cy="35941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solidFill>
                <a:schemeClr val="lt1"/>
              </a:solidFill>
            </a:endParaRPr>
          </a:p>
        </p:txBody>
      </p:sp>
      <p:sp>
        <p:nvSpPr>
          <p:cNvPr id="9" name="TextBox 11"/>
          <p:cNvSpPr txBox="1"/>
          <p:nvPr/>
        </p:nvSpPr>
        <p:spPr>
          <a:xfrm>
            <a:off x="2411760" y="3520048"/>
            <a:ext cx="4690482" cy="707886"/>
          </a:xfrm>
          <a:prstGeom prst="rect">
            <a:avLst/>
          </a:prstGeom>
          <a:noFill/>
        </p:spPr>
        <p:txBody>
          <a:bodyPr wrap="square" rtlCol="0">
            <a:spAutoFit/>
          </a:bodyPr>
          <a:lstStyle/>
          <a:p>
            <a:r>
              <a:rPr lang="zh-CN" altLang="en-US" sz="4000" b="1" dirty="0" smtClean="0">
                <a:latin typeface="宋体" panose="02010600030101010101" pitchFamily="2" charset="-122"/>
                <a:ea typeface="宋体" panose="02010600030101010101" pitchFamily="2" charset="-122"/>
              </a:rPr>
              <a:t>写于己亥年的组诗</a:t>
            </a:r>
            <a:endParaRPr lang="zh-CN" altLang="en-US" sz="4000" b="1" dirty="0">
              <a:latin typeface="宋体" panose="02010600030101010101" pitchFamily="2" charset="-122"/>
              <a:ea typeface="宋体" panose="02010600030101010101" pitchFamily="2" charset="-122"/>
            </a:endParaRPr>
          </a:p>
        </p:txBody>
      </p:sp>
      <p:grpSp>
        <p:nvGrpSpPr>
          <p:cNvPr id="13" name="组合 12"/>
          <p:cNvGrpSpPr/>
          <p:nvPr/>
        </p:nvGrpSpPr>
        <p:grpSpPr>
          <a:xfrm>
            <a:off x="374399" y="411510"/>
            <a:ext cx="3070873" cy="740868"/>
            <a:chOff x="374399" y="609020"/>
            <a:chExt cx="3070873" cy="740868"/>
          </a:xfrm>
        </p:grpSpPr>
        <p:sp>
          <p:nvSpPr>
            <p:cNvPr id="14" name="矩形 13"/>
            <p:cNvSpPr/>
            <p:nvPr/>
          </p:nvSpPr>
          <p:spPr>
            <a:xfrm>
              <a:off x="770129" y="713855"/>
              <a:ext cx="2675143" cy="556755"/>
            </a:xfrm>
            <a:prstGeom prst="rect">
              <a:avLst/>
            </a:prstGeom>
            <a:solidFill>
              <a:schemeClr val="accent3">
                <a:lumMod val="40000"/>
                <a:lumOff val="60000"/>
              </a:schemeClr>
            </a:solidFill>
            <a:ln w="9525" cap="rnd">
              <a:solidFill>
                <a:srgbClr val="FF0000"/>
              </a:solidFill>
            </a:ln>
            <a:effectLst/>
          </p:spPr>
          <p:txBody>
            <a:bodyPr wrap="square" lIns="68580" tIns="34290" rIns="68580" bIns="34290">
              <a:spAutoFit/>
            </a:bodyPr>
            <a:lstStyle/>
            <a:p>
              <a:pPr algn="ctr">
                <a:lnSpc>
                  <a:spcPct val="130000"/>
                </a:lnSpc>
              </a:pPr>
              <a:r>
                <a:rPr lang="zh-CN" altLang="en-US" sz="2700" b="1" dirty="0" smtClean="0">
                  <a:latin typeface="+mj-ea"/>
                  <a:ea typeface="+mj-ea"/>
                  <a:sym typeface="+mn-ea"/>
                </a:rPr>
                <a:t>    一起解诗题</a:t>
              </a:r>
              <a:endParaRPr lang="zh-CN" altLang="en-US" sz="2700" b="1" dirty="0">
                <a:latin typeface="+mj-ea"/>
                <a:ea typeface="+mj-ea"/>
                <a:sym typeface="+mn-ea"/>
              </a:endParaRPr>
            </a:p>
          </p:txBody>
        </p:sp>
        <p:pic>
          <p:nvPicPr>
            <p:cNvPr id="15" name="图片 14"/>
            <p:cNvPicPr>
              <a:picLocks noChangeAspect="1"/>
            </p:cNvPicPr>
            <p:nvPr/>
          </p:nvPicPr>
          <p:blipFill>
            <a:blip r:embed="rId1" cstate="print"/>
            <a:stretch>
              <a:fillRect/>
            </a:stretch>
          </p:blipFill>
          <p:spPr>
            <a:xfrm rot="21073055">
              <a:off x="374399" y="609020"/>
              <a:ext cx="970336" cy="740868"/>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up)">
                                      <p:cBhvr>
                                        <p:cTn id="7" dur="500"/>
                                        <p:tgtEl>
                                          <p:spTgt spid="5"/>
                                        </p:tgtEl>
                                      </p:cBhvr>
                                    </p:animEffect>
                                  </p:childTnLst>
                                </p:cTn>
                              </p:par>
                              <p:par>
                                <p:cTn id="8" presetID="22" presetClass="entr" presetSubtype="1"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up)">
                                      <p:cBhvr>
                                        <p:cTn id="10" dur="500"/>
                                        <p:tgtEl>
                                          <p:spTgt spid="7"/>
                                        </p:tgtEl>
                                      </p:cBhvr>
                                    </p:animEffect>
                                  </p:childTnLst>
                                </p:cTn>
                              </p:par>
                              <p:par>
                                <p:cTn id="11" presetID="22" presetClass="entr" presetSubtype="1"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1" fill="hold" nodeType="clickEffect">
                                  <p:stCondLst>
                                    <p:cond delay="0"/>
                                  </p:stCondLst>
                                  <p:childTnLst>
                                    <p:set>
                                      <p:cBhvr>
                                        <p:cTn id="17" dur="1" fill="hold">
                                          <p:stCondLst>
                                            <p:cond delay="0"/>
                                          </p:stCondLst>
                                        </p:cTn>
                                        <p:tgtEl>
                                          <p:spTgt spid="4"/>
                                        </p:tgtEl>
                                        <p:attrNameLst>
                                          <p:attrName>style.visibility</p:attrName>
                                        </p:attrNameLst>
                                      </p:cBhvr>
                                      <p:to>
                                        <p:strVal val="visible"/>
                                      </p:to>
                                    </p:set>
                                    <p:animEffect transition="in" filter="wipe(up)">
                                      <p:cBhvr>
                                        <p:cTn id="18" dur="500"/>
                                        <p:tgtEl>
                                          <p:spTgt spid="4"/>
                                        </p:tgtEl>
                                      </p:cBhvr>
                                    </p:animEffect>
                                  </p:childTnLst>
                                </p:cTn>
                              </p:par>
                              <p:par>
                                <p:cTn id="19" presetID="22" presetClass="entr" presetSubtype="1" fill="hold" grpId="0" nodeType="with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wipe(up)">
                                      <p:cBhvr>
                                        <p:cTn id="21" dur="500"/>
                                        <p:tgtEl>
                                          <p:spTgt spid="8"/>
                                        </p:tgtEl>
                                      </p:cBhvr>
                                    </p:animEffect>
                                  </p:childTnLst>
                                </p:cTn>
                              </p:par>
                              <p:par>
                                <p:cTn id="22" presetID="22" presetClass="entr" presetSubtype="1" fill="hold" grpId="0" nodeType="withEffect">
                                  <p:stCondLst>
                                    <p:cond delay="0"/>
                                  </p:stCondLst>
                                  <p:childTnLst>
                                    <p:set>
                                      <p:cBhvr>
                                        <p:cTn id="23" dur="1" fill="hold">
                                          <p:stCondLst>
                                            <p:cond delay="0"/>
                                          </p:stCondLst>
                                        </p:cTn>
                                        <p:tgtEl>
                                          <p:spTgt spid="12"/>
                                        </p:tgtEl>
                                        <p:attrNameLst>
                                          <p:attrName>style.visibility</p:attrName>
                                        </p:attrNameLst>
                                      </p:cBhvr>
                                      <p:to>
                                        <p:strVal val="visible"/>
                                      </p:to>
                                    </p:set>
                                    <p:animEffect transition="in" filter="wipe(up)">
                                      <p:cBhvr>
                                        <p:cTn id="24" dur="500"/>
                                        <p:tgtEl>
                                          <p:spTgt spid="12"/>
                                        </p:tgtEl>
                                      </p:cBhvr>
                                    </p:animEffect>
                                  </p:childTnLst>
                                </p:cTn>
                              </p:par>
                            </p:childTnLst>
                          </p:cTn>
                        </p:par>
                      </p:childTnLst>
                    </p:cTn>
                  </p:par>
                  <p:par>
                    <p:cTn id="25" fill="hold">
                      <p:stCondLst>
                        <p:cond delay="indefinite"/>
                      </p:stCondLst>
                      <p:childTnLst>
                        <p:par>
                          <p:cTn id="26" fill="hold">
                            <p:stCondLst>
                              <p:cond delay="0"/>
                            </p:stCondLst>
                            <p:childTnLst>
                              <p:par>
                                <p:cTn id="27" presetID="16" presetClass="entr" presetSubtype="21" fill="hold" grpId="0" nodeType="click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barn(inVertical)">
                                      <p:cBhvr>
                                        <p:cTn id="29"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5" grpId="0" animBg="1"/>
      <p:bldP spid="6" grpId="0" animBg="1"/>
      <p:bldP spid="7" grpId="0" animBg="1"/>
      <p:bldP spid="8" grpId="0" animBg="1"/>
      <p:bldP spid="9"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6660232" y="1537087"/>
            <a:ext cx="1130293"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pPr algn="ctr"/>
            <a:r>
              <a:rPr lang="zh-CN" altLang="en-US" dirty="0"/>
              <a:t>终究</a:t>
            </a:r>
            <a:endParaRPr lang="zh-CN" altLang="en-US" dirty="0"/>
          </a:p>
        </p:txBody>
      </p:sp>
      <p:sp>
        <p:nvSpPr>
          <p:cNvPr id="25" name="矩形 24"/>
          <p:cNvSpPr/>
          <p:nvPr/>
        </p:nvSpPr>
        <p:spPr>
          <a:xfrm>
            <a:off x="5950471" y="2324237"/>
            <a:ext cx="441614" cy="485021"/>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3" name="矩形 2"/>
          <p:cNvSpPr/>
          <p:nvPr/>
        </p:nvSpPr>
        <p:spPr>
          <a:xfrm>
            <a:off x="2758857" y="2330132"/>
            <a:ext cx="441614" cy="440928"/>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15" name="文本框 6"/>
          <p:cNvSpPr txBox="1">
            <a:spLocks noChangeArrowheads="1"/>
          </p:cNvSpPr>
          <p:nvPr/>
        </p:nvSpPr>
        <p:spPr bwMode="auto">
          <a:xfrm>
            <a:off x="827584" y="2142343"/>
            <a:ext cx="8068673" cy="789447"/>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3600" b="1" dirty="0" smtClean="0">
                <a:solidFill>
                  <a:schemeClr val="tx1"/>
                </a:solidFill>
                <a:latin typeface="楷体" panose="02010609060101010101" pitchFamily="49" charset="-122"/>
                <a:ea typeface="楷体" panose="02010609060101010101" pitchFamily="49" charset="-122"/>
              </a:rPr>
              <a:t>九州生气恃风雷</a:t>
            </a:r>
            <a:r>
              <a:rPr sz="3600" b="1" dirty="0" smtClean="0">
                <a:solidFill>
                  <a:schemeClr val="tx1"/>
                </a:solidFill>
                <a:latin typeface="楷体" panose="02010609060101010101" pitchFamily="49" charset="-122"/>
                <a:ea typeface="楷体" panose="02010609060101010101" pitchFamily="49" charset="-122"/>
              </a:rPr>
              <a:t>，</a:t>
            </a:r>
            <a:r>
              <a:rPr lang="zh-CN" sz="3600" b="1" dirty="0" smtClean="0">
                <a:solidFill>
                  <a:schemeClr val="tx1"/>
                </a:solidFill>
                <a:latin typeface="楷体" panose="02010609060101010101" pitchFamily="49" charset="-122"/>
                <a:ea typeface="楷体" panose="02010609060101010101" pitchFamily="49" charset="-122"/>
              </a:rPr>
              <a:t>万马齐喑究可哀</a:t>
            </a:r>
            <a:r>
              <a:rPr lang="zh-CN" altLang="en-US" sz="3600" b="1" dirty="0" smtClean="0">
                <a:solidFill>
                  <a:prstClr val="black"/>
                </a:solidFill>
                <a:latin typeface="楷体" panose="02010609060101010101" pitchFamily="49" charset="-122"/>
                <a:ea typeface="楷体" panose="02010609060101010101" pitchFamily="49" charset="-122"/>
              </a:rPr>
              <a:t>。</a:t>
            </a:r>
            <a:endParaRPr lang="zh-CN" altLang="en-US" sz="3600" b="1" dirty="0" smtClean="0">
              <a:solidFill>
                <a:prstClr val="black"/>
              </a:solidFill>
              <a:latin typeface="楷体" panose="02010609060101010101" pitchFamily="49" charset="-122"/>
              <a:ea typeface="楷体" panose="02010609060101010101" pitchFamily="49" charset="-122"/>
            </a:endParaRPr>
          </a:p>
        </p:txBody>
      </p:sp>
      <p:sp>
        <p:nvSpPr>
          <p:cNvPr id="20" name="矩形 19"/>
          <p:cNvSpPr/>
          <p:nvPr/>
        </p:nvSpPr>
        <p:spPr>
          <a:xfrm>
            <a:off x="1812373" y="2334885"/>
            <a:ext cx="908380" cy="431424"/>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4" name="文本框 3"/>
          <p:cNvSpPr txBox="1"/>
          <p:nvPr/>
        </p:nvSpPr>
        <p:spPr>
          <a:xfrm>
            <a:off x="7889701" y="1552115"/>
            <a:ext cx="1080120"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悲哀</a:t>
            </a:r>
            <a:endParaRPr lang="en-US" altLang="zh-CN" dirty="0"/>
          </a:p>
        </p:txBody>
      </p:sp>
      <p:sp>
        <p:nvSpPr>
          <p:cNvPr id="6" name="文本框 5"/>
          <p:cNvSpPr txBox="1"/>
          <p:nvPr/>
        </p:nvSpPr>
        <p:spPr>
          <a:xfrm>
            <a:off x="187554" y="1196267"/>
            <a:ext cx="1936174" cy="1077218"/>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朝气蓬勃的局面</a:t>
            </a:r>
            <a:endParaRPr lang="zh-CN" altLang="en-US" dirty="0"/>
          </a:p>
        </p:txBody>
      </p:sp>
      <p:sp>
        <p:nvSpPr>
          <p:cNvPr id="7" name="下箭头 6"/>
          <p:cNvSpPr/>
          <p:nvPr/>
        </p:nvSpPr>
        <p:spPr>
          <a:xfrm rot="7389673">
            <a:off x="2041234" y="1930730"/>
            <a:ext cx="126572" cy="488315"/>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8" name="矩形 7"/>
          <p:cNvSpPr/>
          <p:nvPr/>
        </p:nvSpPr>
        <p:spPr>
          <a:xfrm>
            <a:off x="7331220" y="2320663"/>
            <a:ext cx="435626" cy="484796"/>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0" name="下箭头 9"/>
          <p:cNvSpPr/>
          <p:nvPr/>
        </p:nvSpPr>
        <p:spPr>
          <a:xfrm rot="13180883">
            <a:off x="3138797" y="1987242"/>
            <a:ext cx="136533" cy="28829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1" name="下箭头 10"/>
          <p:cNvSpPr/>
          <p:nvPr/>
        </p:nvSpPr>
        <p:spPr>
          <a:xfrm rot="13897240">
            <a:off x="6730523" y="2038486"/>
            <a:ext cx="109292" cy="329541"/>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3" name="下箭头 12"/>
          <p:cNvSpPr/>
          <p:nvPr/>
        </p:nvSpPr>
        <p:spPr>
          <a:xfrm rot="14099268" flipH="1">
            <a:off x="7821280" y="1986253"/>
            <a:ext cx="116342" cy="434005"/>
          </a:xfrm>
          <a:prstGeom prst="downArrow">
            <a:avLst>
              <a:gd name="adj1" fmla="val 50000"/>
              <a:gd name="adj2" fmla="val 56547"/>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6" name="文本框 15"/>
          <p:cNvSpPr txBox="1"/>
          <p:nvPr/>
        </p:nvSpPr>
        <p:spPr>
          <a:xfrm>
            <a:off x="3351642" y="1574821"/>
            <a:ext cx="1016315"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依靠</a:t>
            </a:r>
            <a:endParaRPr lang="zh-CN" altLang="en-US" dirty="0"/>
          </a:p>
        </p:txBody>
      </p:sp>
      <p:sp>
        <p:nvSpPr>
          <p:cNvPr id="24" name="文本框 23"/>
          <p:cNvSpPr txBox="1"/>
          <p:nvPr/>
        </p:nvSpPr>
        <p:spPr>
          <a:xfrm>
            <a:off x="4557651" y="1543870"/>
            <a:ext cx="2023936"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pPr algn="ctr"/>
            <a:r>
              <a:rPr lang="zh-CN" altLang="en-US" dirty="0">
                <a:sym typeface="+mn-ea"/>
              </a:rPr>
              <a:t>沉寂无声</a:t>
            </a:r>
            <a:endParaRPr lang="zh-CN" altLang="en-US" dirty="0"/>
          </a:p>
        </p:txBody>
      </p:sp>
      <p:sp>
        <p:nvSpPr>
          <p:cNvPr id="26" name="下箭头 25"/>
          <p:cNvSpPr/>
          <p:nvPr/>
        </p:nvSpPr>
        <p:spPr>
          <a:xfrm rot="6773524">
            <a:off x="5938242" y="1999751"/>
            <a:ext cx="120221" cy="388246"/>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1" name="矩形 20"/>
          <p:cNvSpPr/>
          <p:nvPr/>
        </p:nvSpPr>
        <p:spPr>
          <a:xfrm>
            <a:off x="6433216" y="2333761"/>
            <a:ext cx="434960" cy="476887"/>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grpSp>
        <p:nvGrpSpPr>
          <p:cNvPr id="18" name="组合 17"/>
          <p:cNvGrpSpPr/>
          <p:nvPr/>
        </p:nvGrpSpPr>
        <p:grpSpPr>
          <a:xfrm>
            <a:off x="374399" y="411510"/>
            <a:ext cx="3070873" cy="740868"/>
            <a:chOff x="374399" y="609020"/>
            <a:chExt cx="3070873" cy="740868"/>
          </a:xfrm>
        </p:grpSpPr>
        <p:sp>
          <p:nvSpPr>
            <p:cNvPr id="19" name="矩形 18"/>
            <p:cNvSpPr/>
            <p:nvPr/>
          </p:nvSpPr>
          <p:spPr>
            <a:xfrm>
              <a:off x="770129" y="713855"/>
              <a:ext cx="2675143" cy="609398"/>
            </a:xfrm>
            <a:prstGeom prst="rect">
              <a:avLst/>
            </a:prstGeom>
            <a:solidFill>
              <a:schemeClr val="accent3">
                <a:lumMod val="40000"/>
                <a:lumOff val="60000"/>
              </a:schemeClr>
            </a:solidFill>
            <a:ln w="9525" cap="rnd">
              <a:solidFill>
                <a:srgbClr val="FF0000"/>
              </a:solidFill>
            </a:ln>
            <a:effectLst/>
          </p:spPr>
          <p:txBody>
            <a:bodyPr wrap="square" lIns="68580" tIns="34290" rIns="68580" bIns="34290">
              <a:spAutoFit/>
            </a:bodyPr>
            <a:lstStyle/>
            <a:p>
              <a:pPr algn="ctr">
                <a:lnSpc>
                  <a:spcPct val="130000"/>
                </a:lnSpc>
              </a:pPr>
              <a:r>
                <a:rPr lang="zh-CN" altLang="en-US" sz="2700" b="1" dirty="0" smtClean="0">
                  <a:latin typeface="+mj-ea"/>
                  <a:ea typeface="+mj-ea"/>
                  <a:sym typeface="+mn-ea"/>
                </a:rPr>
                <a:t>    一起解诗意</a:t>
              </a:r>
              <a:endParaRPr lang="zh-CN" altLang="en-US" sz="2700" b="1" dirty="0">
                <a:latin typeface="+mj-ea"/>
                <a:ea typeface="+mj-ea"/>
                <a:sym typeface="+mn-ea"/>
              </a:endParaRPr>
            </a:p>
          </p:txBody>
        </p:sp>
        <p:pic>
          <p:nvPicPr>
            <p:cNvPr id="22" name="图片 21"/>
            <p:cNvPicPr>
              <a:picLocks noChangeAspect="1"/>
            </p:cNvPicPr>
            <p:nvPr/>
          </p:nvPicPr>
          <p:blipFill>
            <a:blip r:embed="rId1" cstate="print"/>
            <a:stretch>
              <a:fillRect/>
            </a:stretch>
          </p:blipFill>
          <p:spPr>
            <a:xfrm rot="21073055">
              <a:off x="374399" y="609020"/>
              <a:ext cx="970336" cy="740868"/>
            </a:xfrm>
            <a:prstGeom prst="rect">
              <a:avLst/>
            </a:prstGeom>
            <a:noFill/>
            <a:ln w="9525">
              <a:noFill/>
            </a:ln>
          </p:spPr>
        </p:pic>
      </p:grpSp>
      <p:sp>
        <p:nvSpPr>
          <p:cNvPr id="23" name="矩形 22"/>
          <p:cNvSpPr/>
          <p:nvPr/>
        </p:nvSpPr>
        <p:spPr>
          <a:xfrm>
            <a:off x="786247" y="3003798"/>
            <a:ext cx="7674185" cy="1749710"/>
          </a:xfrm>
          <a:prstGeom prst="rect">
            <a:avLst/>
          </a:prstGeom>
          <a:noFill/>
        </p:spPr>
        <p:txBody>
          <a:bodyPr wrap="square" lIns="68580" tIns="34290" rIns="68580" bIns="34290">
            <a:spAutoFit/>
          </a:bodyPr>
          <a:lstStyle/>
          <a:p>
            <a:pPr lvl="0" indent="542925">
              <a:lnSpc>
                <a:spcPct val="130000"/>
              </a:lnSpc>
            </a:pPr>
            <a:r>
              <a:rPr lang="zh-CN" altLang="en-US" sz="2800" b="1" dirty="0">
                <a:solidFill>
                  <a:srgbClr val="00B0F0"/>
                </a:solidFill>
                <a:latin typeface="微软雅黑" panose="020B0503020204020204" charset="-122"/>
                <a:sym typeface="+mn-ea"/>
              </a:rPr>
              <a:t>表面含义</a:t>
            </a:r>
            <a:r>
              <a:rPr lang="zh-CN" altLang="en-US" sz="2800" b="1" dirty="0" smtClean="0">
                <a:solidFill>
                  <a:srgbClr val="00B0F0"/>
                </a:solidFill>
                <a:latin typeface="微软雅黑" panose="020B0503020204020204" charset="-122"/>
                <a:sym typeface="+mn-ea"/>
              </a:rPr>
              <a:t>：</a:t>
            </a:r>
            <a:r>
              <a:rPr lang="zh-CN" altLang="en-US" sz="2800" b="1" dirty="0" smtClean="0">
                <a:latin typeface="楷体" panose="02010609060101010101" pitchFamily="49" charset="-122"/>
                <a:ea typeface="楷体" panose="02010609060101010101" pitchFamily="49" charset="-122"/>
                <a:cs typeface="仿宋" panose="02010609060101010101" pitchFamily="49" charset="-122"/>
              </a:rPr>
              <a:t>中国大地上朝气蓬勃的局面，依靠的是风雷的激荡。所有的马都沉寂无声终究是一种悲哀。</a:t>
            </a:r>
            <a:endParaRPr lang="zh-CN" altLang="en-US" sz="2800" b="1" dirty="0" smtClean="0">
              <a:latin typeface="楷体" panose="02010609060101010101" pitchFamily="49" charset="-122"/>
              <a:ea typeface="楷体" panose="02010609060101010101" pitchFamily="49" charset="-122"/>
              <a:cs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childTnLst>
                          </p:cTn>
                        </p:par>
                        <p:par>
                          <p:cTn id="8" fill="hold">
                            <p:stCondLst>
                              <p:cond delay="500"/>
                            </p:stCondLst>
                            <p:childTnLst>
                              <p:par>
                                <p:cTn id="9" presetID="22" presetClass="entr" presetSubtype="4"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wipe(down)">
                                      <p:cBhvr>
                                        <p:cTn id="11" dur="500"/>
                                        <p:tgtEl>
                                          <p:spTgt spid="7"/>
                                        </p:tgtEl>
                                      </p:cBhvr>
                                    </p:animEffect>
                                  </p:childTnLst>
                                </p:cTn>
                              </p:par>
                              <p:par>
                                <p:cTn id="12" presetID="22" presetClass="entr" presetSubtype="4" fill="hold" grpId="0" nodeType="with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wipe(down)">
                                      <p:cBhvr>
                                        <p:cTn id="14" dur="500"/>
                                        <p:tgtEl>
                                          <p:spTgt spid="6"/>
                                        </p:tgtEl>
                                      </p:cBhvr>
                                    </p:animEffect>
                                  </p:childTnLst>
                                </p:cTn>
                              </p:par>
                            </p:childTnLst>
                          </p:cTn>
                        </p:par>
                      </p:childTnLst>
                    </p:cTn>
                  </p:par>
                  <p:par>
                    <p:cTn id="15" fill="hold">
                      <p:stCondLst>
                        <p:cond delay="indefinite"/>
                      </p:stCondLst>
                      <p:childTnLst>
                        <p:par>
                          <p:cTn id="16" fill="hold">
                            <p:stCondLst>
                              <p:cond delay="0"/>
                            </p:stCondLst>
                            <p:childTnLst>
                              <p:par>
                                <p:cTn id="17" presetID="22" presetClass="entr" presetSubtype="4" fill="hold" grpId="0" nodeType="click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down)">
                                      <p:cBhvr>
                                        <p:cTn id="19" dur="500"/>
                                        <p:tgtEl>
                                          <p:spTgt spid="3"/>
                                        </p:tgtEl>
                                      </p:cBhvr>
                                    </p:animEffect>
                                  </p:childTnLst>
                                </p:cTn>
                              </p:par>
                            </p:childTnLst>
                          </p:cTn>
                        </p:par>
                        <p:par>
                          <p:cTn id="20" fill="hold">
                            <p:stCondLst>
                              <p:cond delay="500"/>
                            </p:stCondLst>
                            <p:childTnLst>
                              <p:par>
                                <p:cTn id="21" presetID="22" presetClass="entr" presetSubtype="4" fill="hold" grpId="0" nodeType="after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wipe(down)">
                                      <p:cBhvr>
                                        <p:cTn id="23" dur="500"/>
                                        <p:tgtEl>
                                          <p:spTgt spid="10"/>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16"/>
                                        </p:tgtEl>
                                        <p:attrNameLst>
                                          <p:attrName>style.visibility</p:attrName>
                                        </p:attrNameLst>
                                      </p:cBhvr>
                                      <p:to>
                                        <p:strVal val="visible"/>
                                      </p:to>
                                    </p:set>
                                    <p:animEffect transition="in" filter="wipe(down)">
                                      <p:cBhvr>
                                        <p:cTn id="26" dur="500"/>
                                        <p:tgtEl>
                                          <p:spTgt spid="16"/>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par>
                          <p:cTn id="32" fill="hold">
                            <p:stCondLst>
                              <p:cond delay="500"/>
                            </p:stCondLst>
                            <p:childTnLst>
                              <p:par>
                                <p:cTn id="33" presetID="22" presetClass="entr" presetSubtype="1" fill="hold" grpId="0" nodeType="afterEffect">
                                  <p:stCondLst>
                                    <p:cond delay="0"/>
                                  </p:stCondLst>
                                  <p:childTnLst>
                                    <p:set>
                                      <p:cBhvr>
                                        <p:cTn id="34" dur="1" fill="hold">
                                          <p:stCondLst>
                                            <p:cond delay="0"/>
                                          </p:stCondLst>
                                        </p:cTn>
                                        <p:tgtEl>
                                          <p:spTgt spid="26"/>
                                        </p:tgtEl>
                                        <p:attrNameLst>
                                          <p:attrName>style.visibility</p:attrName>
                                        </p:attrNameLst>
                                      </p:cBhvr>
                                      <p:to>
                                        <p:strVal val="visible"/>
                                      </p:to>
                                    </p:set>
                                    <p:animEffect transition="in" filter="wipe(up)">
                                      <p:cBhvr>
                                        <p:cTn id="35" dur="500"/>
                                        <p:tgtEl>
                                          <p:spTgt spid="26"/>
                                        </p:tgtEl>
                                      </p:cBhvr>
                                    </p:animEffect>
                                  </p:childTnLst>
                                </p:cTn>
                              </p:par>
                            </p:childTnLst>
                          </p:cTn>
                        </p:par>
                        <p:par>
                          <p:cTn id="36" fill="hold">
                            <p:stCondLst>
                              <p:cond delay="1000"/>
                            </p:stCondLst>
                            <p:childTnLst>
                              <p:par>
                                <p:cTn id="37" presetID="22" presetClass="entr" presetSubtype="8" fill="hold" grpId="0"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wipe(left)">
                                      <p:cBhvr>
                                        <p:cTn id="39" dur="500"/>
                                        <p:tgtEl>
                                          <p:spTgt spid="24"/>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4" fill="hold" grpId="0" nodeType="clickEffect">
                                  <p:stCondLst>
                                    <p:cond delay="0"/>
                                  </p:stCondLst>
                                  <p:childTnLst>
                                    <p:set>
                                      <p:cBhvr>
                                        <p:cTn id="43" dur="1" fill="hold">
                                          <p:stCondLst>
                                            <p:cond delay="0"/>
                                          </p:stCondLst>
                                        </p:cTn>
                                        <p:tgtEl>
                                          <p:spTgt spid="21"/>
                                        </p:tgtEl>
                                        <p:attrNameLst>
                                          <p:attrName>style.visibility</p:attrName>
                                        </p:attrNameLst>
                                      </p:cBhvr>
                                      <p:to>
                                        <p:strVal val="visible"/>
                                      </p:to>
                                    </p:set>
                                    <p:animEffect transition="in" filter="wipe(down)">
                                      <p:cBhvr>
                                        <p:cTn id="44" dur="500"/>
                                        <p:tgtEl>
                                          <p:spTgt spid="21"/>
                                        </p:tgtEl>
                                      </p:cBhvr>
                                    </p:animEffect>
                                  </p:childTnLst>
                                </p:cTn>
                              </p:par>
                            </p:childTnLst>
                          </p:cTn>
                        </p:par>
                        <p:par>
                          <p:cTn id="45" fill="hold">
                            <p:stCondLst>
                              <p:cond delay="500"/>
                            </p:stCondLst>
                            <p:childTnLst>
                              <p:par>
                                <p:cTn id="46" presetID="22" presetClass="entr" presetSubtype="1" fill="hold" grpId="0" nodeType="afterEffect">
                                  <p:stCondLst>
                                    <p:cond delay="0"/>
                                  </p:stCondLst>
                                  <p:childTnLst>
                                    <p:set>
                                      <p:cBhvr>
                                        <p:cTn id="47" dur="1" fill="hold">
                                          <p:stCondLst>
                                            <p:cond delay="0"/>
                                          </p:stCondLst>
                                        </p:cTn>
                                        <p:tgtEl>
                                          <p:spTgt spid="11"/>
                                        </p:tgtEl>
                                        <p:attrNameLst>
                                          <p:attrName>style.visibility</p:attrName>
                                        </p:attrNameLst>
                                      </p:cBhvr>
                                      <p:to>
                                        <p:strVal val="visible"/>
                                      </p:to>
                                    </p:set>
                                    <p:animEffect transition="in" filter="wipe(up)">
                                      <p:cBhvr>
                                        <p:cTn id="48" dur="500"/>
                                        <p:tgtEl>
                                          <p:spTgt spid="11"/>
                                        </p:tgtEl>
                                      </p:cBhvr>
                                    </p:animEffect>
                                  </p:childTnLst>
                                </p:cTn>
                              </p:par>
                              <p:par>
                                <p:cTn id="49" presetID="22" presetClass="entr" presetSubtype="1"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transition="in" filter="wipe(up)">
                                      <p:cBhvr>
                                        <p:cTn id="51" dur="500"/>
                                        <p:tgtEl>
                                          <p:spTgt spid="12"/>
                                        </p:tgtEl>
                                      </p:cBhvr>
                                    </p:animEffect>
                                  </p:childTnLst>
                                </p:cTn>
                              </p:par>
                            </p:childTnLst>
                          </p:cTn>
                        </p:par>
                      </p:childTnLst>
                    </p:cTn>
                  </p:par>
                  <p:par>
                    <p:cTn id="52" fill="hold">
                      <p:stCondLst>
                        <p:cond delay="indefinite"/>
                      </p:stCondLst>
                      <p:childTnLst>
                        <p:par>
                          <p:cTn id="53" fill="hold">
                            <p:stCondLst>
                              <p:cond delay="0"/>
                            </p:stCondLst>
                            <p:childTnLst>
                              <p:par>
                                <p:cTn id="54" presetID="22" presetClass="entr" presetSubtype="4" fill="hold" grpId="0" nodeType="clickEffect">
                                  <p:stCondLst>
                                    <p:cond delay="0"/>
                                  </p:stCondLst>
                                  <p:childTnLst>
                                    <p:set>
                                      <p:cBhvr>
                                        <p:cTn id="55" dur="1" fill="hold">
                                          <p:stCondLst>
                                            <p:cond delay="0"/>
                                          </p:stCondLst>
                                        </p:cTn>
                                        <p:tgtEl>
                                          <p:spTgt spid="8"/>
                                        </p:tgtEl>
                                        <p:attrNameLst>
                                          <p:attrName>style.visibility</p:attrName>
                                        </p:attrNameLst>
                                      </p:cBhvr>
                                      <p:to>
                                        <p:strVal val="visible"/>
                                      </p:to>
                                    </p:set>
                                    <p:animEffect transition="in" filter="wipe(down)">
                                      <p:cBhvr>
                                        <p:cTn id="56" dur="500"/>
                                        <p:tgtEl>
                                          <p:spTgt spid="8"/>
                                        </p:tgtEl>
                                      </p:cBhvr>
                                    </p:animEffect>
                                  </p:childTnLst>
                                </p:cTn>
                              </p:par>
                            </p:childTnLst>
                          </p:cTn>
                        </p:par>
                        <p:par>
                          <p:cTn id="57" fill="hold">
                            <p:stCondLst>
                              <p:cond delay="500"/>
                            </p:stCondLst>
                            <p:childTnLst>
                              <p:par>
                                <p:cTn id="58" presetID="22" presetClass="entr" presetSubtype="8" fill="hold" grpId="0" nodeType="afterEffect">
                                  <p:stCondLst>
                                    <p:cond delay="0"/>
                                  </p:stCondLst>
                                  <p:childTnLst>
                                    <p:set>
                                      <p:cBhvr>
                                        <p:cTn id="59" dur="1" fill="hold">
                                          <p:stCondLst>
                                            <p:cond delay="0"/>
                                          </p:stCondLst>
                                        </p:cTn>
                                        <p:tgtEl>
                                          <p:spTgt spid="13"/>
                                        </p:tgtEl>
                                        <p:attrNameLst>
                                          <p:attrName>style.visibility</p:attrName>
                                        </p:attrNameLst>
                                      </p:cBhvr>
                                      <p:to>
                                        <p:strVal val="visible"/>
                                      </p:to>
                                    </p:set>
                                    <p:animEffect transition="in" filter="wipe(left)">
                                      <p:cBhvr>
                                        <p:cTn id="60" dur="500"/>
                                        <p:tgtEl>
                                          <p:spTgt spid="13"/>
                                        </p:tgtEl>
                                      </p:cBhvr>
                                    </p:animEffect>
                                  </p:childTnLst>
                                </p:cTn>
                              </p:par>
                              <p:par>
                                <p:cTn id="61" presetID="22" presetClass="entr" presetSubtype="8" fill="hold" grpId="0" nodeType="withEffect">
                                  <p:stCondLst>
                                    <p:cond delay="0"/>
                                  </p:stCondLst>
                                  <p:childTnLst>
                                    <p:set>
                                      <p:cBhvr>
                                        <p:cTn id="62" dur="1" fill="hold">
                                          <p:stCondLst>
                                            <p:cond delay="0"/>
                                          </p:stCondLst>
                                        </p:cTn>
                                        <p:tgtEl>
                                          <p:spTgt spid="4"/>
                                        </p:tgtEl>
                                        <p:attrNameLst>
                                          <p:attrName>style.visibility</p:attrName>
                                        </p:attrNameLst>
                                      </p:cBhvr>
                                      <p:to>
                                        <p:strVal val="visible"/>
                                      </p:to>
                                    </p:set>
                                    <p:animEffect transition="in" filter="wipe(left)">
                                      <p:cBhvr>
                                        <p:cTn id="63" dur="500"/>
                                        <p:tgtEl>
                                          <p:spTgt spid="4"/>
                                        </p:tgtEl>
                                      </p:cBhvr>
                                    </p:animEffect>
                                  </p:childTnLst>
                                </p:cTn>
                              </p:par>
                            </p:childTnLst>
                          </p:cTn>
                        </p:par>
                      </p:childTnLst>
                    </p:cTn>
                  </p:par>
                  <p:par>
                    <p:cTn id="64" fill="hold">
                      <p:stCondLst>
                        <p:cond delay="indefinite"/>
                      </p:stCondLst>
                      <p:childTnLst>
                        <p:par>
                          <p:cTn id="65" fill="hold">
                            <p:stCondLst>
                              <p:cond delay="0"/>
                            </p:stCondLst>
                            <p:childTnLst>
                              <p:par>
                                <p:cTn id="66" presetID="8" presetClass="entr" presetSubtype="16" fill="hold" nodeType="clickEffect">
                                  <p:stCondLst>
                                    <p:cond delay="0"/>
                                  </p:stCondLst>
                                  <p:childTnLst>
                                    <p:set>
                                      <p:cBhvr>
                                        <p:cTn id="67" dur="1" fill="hold">
                                          <p:stCondLst>
                                            <p:cond delay="0"/>
                                          </p:stCondLst>
                                        </p:cTn>
                                        <p:tgtEl>
                                          <p:spTgt spid="23">
                                            <p:txEl>
                                              <p:pRg st="0" end="0"/>
                                            </p:txEl>
                                          </p:spTgt>
                                        </p:tgtEl>
                                        <p:attrNameLst>
                                          <p:attrName>style.visibility</p:attrName>
                                        </p:attrNameLst>
                                      </p:cBhvr>
                                      <p:to>
                                        <p:strVal val="visible"/>
                                      </p:to>
                                    </p:set>
                                    <p:animEffect transition="in" filter="diamond(in)">
                                      <p:cBhvr>
                                        <p:cTn id="68" dur="20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5" grpId="0" animBg="1"/>
      <p:bldP spid="3" grpId="0" animBg="1"/>
      <p:bldP spid="20" grpId="0" animBg="1"/>
      <p:bldP spid="4" grpId="0" animBg="1"/>
      <p:bldP spid="6" grpId="0" animBg="1"/>
      <p:bldP spid="7" grpId="0" animBg="1"/>
      <p:bldP spid="8" grpId="0" animBg="1"/>
      <p:bldP spid="10" grpId="0" animBg="1"/>
      <p:bldP spid="11" grpId="0" animBg="1"/>
      <p:bldP spid="13" grpId="0" animBg="1"/>
      <p:bldP spid="16" grpId="0" animBg="1"/>
      <p:bldP spid="24" grpId="0" animBg="1"/>
      <p:bldP spid="26" grpId="0" animBg="1"/>
      <p:bldP spid="21"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p:cNvSpPr txBox="1"/>
          <p:nvPr/>
        </p:nvSpPr>
        <p:spPr>
          <a:xfrm>
            <a:off x="2231926" y="195486"/>
            <a:ext cx="4057550" cy="4801314"/>
          </a:xfrm>
          <a:prstGeom prst="rect">
            <a:avLst/>
          </a:prstGeom>
          <a:noFill/>
        </p:spPr>
        <p:txBody>
          <a:bodyPr vert="horz" wrap="square" rtlCol="0">
            <a:spAutoFit/>
            <a:scene3d>
              <a:camera prst="orthographicFront"/>
              <a:lightRig rig="threePt" dir="t"/>
            </a:scene3d>
            <a:sp3d extrusionH="57150">
              <a:bevelT w="69850" h="38100" prst="cross"/>
            </a:sp3d>
          </a:bodyPr>
          <a:lstStyle/>
          <a:p>
            <a:pPr algn="ctr">
              <a:lnSpc>
                <a:spcPct val="150000"/>
              </a:lnSpc>
            </a:pPr>
            <a:r>
              <a:rPr lang="zh-CN" altLang="en-US" sz="4400" b="1" dirty="0" smtClean="0">
                <a:effectLst/>
                <a:latin typeface="黑体" panose="02010609060101010101" pitchFamily="49" charset="-122"/>
                <a:ea typeface="黑体" panose="02010609060101010101" pitchFamily="49" charset="-122"/>
              </a:rPr>
              <a:t>示  儿</a:t>
            </a:r>
            <a:endParaRPr lang="en-US" altLang="zh-CN" sz="4400" b="1" dirty="0" smtClean="0">
              <a:effectLst/>
              <a:latin typeface="黑体" panose="02010609060101010101" pitchFamily="49" charset="-122"/>
              <a:ea typeface="黑体" panose="02010609060101010101" pitchFamily="49" charset="-122"/>
            </a:endParaRPr>
          </a:p>
          <a:p>
            <a:pPr algn="ctr">
              <a:lnSpc>
                <a:spcPct val="150000"/>
              </a:lnSpc>
            </a:pPr>
            <a:r>
              <a:rPr lang="zh-CN" altLang="en-US" sz="3200" b="1" dirty="0" smtClean="0">
                <a:effectLst/>
                <a:latin typeface="楷体" panose="02010609060101010101" pitchFamily="49" charset="-122"/>
                <a:ea typeface="楷体" panose="02010609060101010101" pitchFamily="49" charset="-122"/>
              </a:rPr>
              <a:t> </a:t>
            </a:r>
            <a:r>
              <a:rPr lang="en-US" altLang="zh-CN" sz="3200" b="1" dirty="0" smtClean="0">
                <a:effectLst/>
                <a:latin typeface="楷体" panose="02010609060101010101" pitchFamily="49" charset="-122"/>
                <a:ea typeface="楷体" panose="02010609060101010101" pitchFamily="49" charset="-122"/>
              </a:rPr>
              <a:t>[</a:t>
            </a:r>
            <a:r>
              <a:rPr lang="zh-CN" altLang="en-US" sz="3200" b="1" dirty="0" smtClean="0">
                <a:effectLst/>
                <a:latin typeface="仿宋" panose="02010609060101010101" pitchFamily="49" charset="-122"/>
                <a:ea typeface="仿宋" panose="02010609060101010101" pitchFamily="49" charset="-122"/>
              </a:rPr>
              <a:t>宋</a:t>
            </a:r>
            <a:r>
              <a:rPr lang="en-US" altLang="zh-CN" sz="3200" b="1" dirty="0" smtClean="0">
                <a:effectLst/>
                <a:latin typeface="仿宋" panose="02010609060101010101" pitchFamily="49" charset="-122"/>
                <a:ea typeface="仿宋" panose="02010609060101010101" pitchFamily="49" charset="-122"/>
              </a:rPr>
              <a:t>]</a:t>
            </a:r>
            <a:r>
              <a:rPr lang="zh-CN" altLang="en-US" sz="3200" b="1" dirty="0" smtClean="0">
                <a:effectLst/>
                <a:latin typeface="仿宋" panose="02010609060101010101" pitchFamily="49" charset="-122"/>
                <a:ea typeface="仿宋" panose="02010609060101010101" pitchFamily="49" charset="-122"/>
              </a:rPr>
              <a:t> 陆 游</a:t>
            </a:r>
            <a:endParaRPr lang="en-US" altLang="zh-CN" sz="3200" b="1" dirty="0" smtClean="0">
              <a:effectLst/>
              <a:latin typeface="仿宋" panose="02010609060101010101" pitchFamily="49" charset="-122"/>
              <a:ea typeface="仿宋" panose="02010609060101010101" pitchFamily="49" charset="-122"/>
            </a:endParaRPr>
          </a:p>
          <a:p>
            <a:pPr algn="ctr">
              <a:lnSpc>
                <a:spcPct val="150000"/>
              </a:lnSpc>
            </a:pPr>
            <a:r>
              <a:rPr lang="zh-CN" altLang="en-US" sz="3200" b="1" dirty="0" smtClean="0">
                <a:effectLst/>
                <a:latin typeface="楷体" panose="02010609060101010101" pitchFamily="49" charset="-122"/>
                <a:ea typeface="楷体" panose="02010609060101010101" pitchFamily="49" charset="-122"/>
              </a:rPr>
              <a:t>死去元知万事空，</a:t>
            </a:r>
            <a:endParaRPr lang="en-US" altLang="zh-CN" sz="3200" b="1" dirty="0" smtClean="0">
              <a:effectLst/>
              <a:latin typeface="楷体" panose="02010609060101010101" pitchFamily="49" charset="-122"/>
              <a:ea typeface="楷体" panose="02010609060101010101" pitchFamily="49" charset="-122"/>
            </a:endParaRPr>
          </a:p>
          <a:p>
            <a:pPr algn="ctr">
              <a:lnSpc>
                <a:spcPct val="150000"/>
              </a:lnSpc>
            </a:pPr>
            <a:r>
              <a:rPr lang="zh-CN" altLang="en-US" sz="3200" b="1" dirty="0">
                <a:effectLst/>
                <a:latin typeface="楷体" panose="02010609060101010101" pitchFamily="49" charset="-122"/>
                <a:ea typeface="楷体" panose="02010609060101010101" pitchFamily="49" charset="-122"/>
              </a:rPr>
              <a:t>但悲不见九州</a:t>
            </a:r>
            <a:r>
              <a:rPr lang="zh-CN" altLang="en-US" sz="3200" b="1" dirty="0" smtClean="0">
                <a:effectLst/>
                <a:latin typeface="楷体" panose="02010609060101010101" pitchFamily="49" charset="-122"/>
                <a:ea typeface="楷体" panose="02010609060101010101" pitchFamily="49" charset="-122"/>
              </a:rPr>
              <a:t>同。</a:t>
            </a:r>
            <a:endParaRPr lang="en-US" altLang="zh-CN" sz="3200" b="1" dirty="0" smtClean="0">
              <a:effectLst/>
              <a:latin typeface="楷体" panose="02010609060101010101" pitchFamily="49" charset="-122"/>
              <a:ea typeface="楷体" panose="02010609060101010101" pitchFamily="49" charset="-122"/>
            </a:endParaRPr>
          </a:p>
          <a:p>
            <a:pPr algn="ctr">
              <a:lnSpc>
                <a:spcPct val="150000"/>
              </a:lnSpc>
            </a:pPr>
            <a:r>
              <a:rPr lang="zh-CN" altLang="en-US" sz="3200" b="1" dirty="0" smtClean="0">
                <a:effectLst/>
                <a:latin typeface="楷体" panose="02010609060101010101" pitchFamily="49" charset="-122"/>
                <a:ea typeface="楷体" panose="02010609060101010101" pitchFamily="49" charset="-122"/>
              </a:rPr>
              <a:t>王师北定中原日，</a:t>
            </a:r>
            <a:endParaRPr lang="en-US" altLang="zh-CN" sz="3200" b="1" dirty="0" smtClean="0">
              <a:effectLst/>
              <a:latin typeface="楷体" panose="02010609060101010101" pitchFamily="49" charset="-122"/>
              <a:ea typeface="楷体" panose="02010609060101010101" pitchFamily="49" charset="-122"/>
            </a:endParaRPr>
          </a:p>
          <a:p>
            <a:pPr algn="ctr">
              <a:lnSpc>
                <a:spcPct val="150000"/>
              </a:lnSpc>
            </a:pPr>
            <a:r>
              <a:rPr lang="zh-CN" altLang="en-US" sz="3200" b="1" dirty="0" smtClean="0">
                <a:effectLst/>
                <a:latin typeface="楷体" panose="02010609060101010101" pitchFamily="49" charset="-122"/>
                <a:ea typeface="楷体" panose="02010609060101010101" pitchFamily="49" charset="-122"/>
              </a:rPr>
              <a:t>家祭无忘告乃翁。</a:t>
            </a:r>
            <a:endParaRPr lang="zh-CN" altLang="en-US" sz="3200" b="1" dirty="0">
              <a:effectLst/>
              <a:latin typeface="楷体" panose="02010609060101010101" pitchFamily="49" charset="-122"/>
              <a:ea typeface="楷体" panose="02010609060101010101" pitchFamily="49" charset="-122"/>
            </a:endParaRPr>
          </a:p>
        </p:txBody>
      </p:sp>
      <p:sp>
        <p:nvSpPr>
          <p:cNvPr id="2" name="动作按钮: 声音 1">
            <a:hlinkClick r:id="" action="ppaction://noaction" highlightClick="1"/>
          </p:cNvPr>
          <p:cNvSpPr/>
          <p:nvPr/>
        </p:nvSpPr>
        <p:spPr>
          <a:xfrm>
            <a:off x="2555776" y="1419622"/>
            <a:ext cx="936104" cy="864096"/>
          </a:xfrm>
          <a:prstGeom prst="actionButtonSound">
            <a:avLst/>
          </a:prstGeom>
          <a:grpFill/>
          <a:ln>
            <a:noFill/>
          </a:ln>
          <a:effectLst>
            <a:outerShdw blurRad="444500" dist="254000" dir="8100000" algn="tr" rotWithShape="0">
              <a:prstClr val="black">
                <a:alpha val="5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七彩-课文朗读-五上-12 古诗三首-示儿.mp3">
            <a:hlinkClick r:id="" action="ppaction://media"/>
          </p:cNvPr>
          <p:cNvPicPr>
            <a:picLocks noChangeAspect="1"/>
          </p:cNvPicPr>
          <p:nvPr>
            <a:audioFile r:link="rId1"/>
            <p:extLst>
              <p:ext uri="{DAA4B4D4-6D71-4841-9C94-3DE7FCFB9230}">
                <p14:media xmlns:p14="http://schemas.microsoft.com/office/powerpoint/2010/main" r:embed="rId2"/>
              </p:ext>
            </p:extLst>
          </p:nvPr>
        </p:nvPicPr>
        <p:blipFill>
          <a:blip r:embed="rId3"/>
          <a:stretch>
            <a:fillRect/>
          </a:stretch>
        </p:blipFill>
        <p:spPr>
          <a:xfrm>
            <a:off x="5580112" y="411510"/>
            <a:ext cx="609600" cy="609600"/>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p:stCondLst>
                        <p:cond delay="0"/>
                      </p:stCondLst>
                      <p:childTnLst>
                        <p:par>
                          <p:cTn id="4" fill="hold">
                            <p:stCondLst>
                              <p:cond delay="0"/>
                            </p:stCondLst>
                            <p:childTnLst>
                              <p:par>
                                <p:cTn id="5" presetID="1" presetClass="mediacall" presetSubtype="0" fill="hold" nodeType="clickEffect">
                                  <p:stCondLst>
                                    <p:cond delay="0"/>
                                  </p:stCondLst>
                                  <p:childTnLst>
                                    <p:cmd type="call" cmd="playFrom(0.0)">
                                      <p:cBhvr>
                                        <p:cTn id="6" dur="27725" fill="hold"/>
                                        <p:tgtEl>
                                          <p:spTgt spid="4"/>
                                        </p:tgtEl>
                                      </p:cBhvr>
                                    </p:cmd>
                                  </p:childTnLst>
                                </p:cTn>
                              </p:par>
                            </p:childTnLst>
                          </p:cTn>
                        </p:par>
                      </p:childTnLst>
                    </p:cTn>
                  </p:par>
                </p:childTnLst>
              </p:cTn>
              <p:nextCondLst>
                <p:cond evt="onClick" delay="0">
                  <p:tgtEl>
                    <p:spTgt spid="4"/>
                  </p:tgtEl>
                </p:cond>
              </p:nextCondLst>
            </p:seq>
            <p:audio>
              <p:cMediaNode vol="80000">
                <p:cTn id="7" fill="hold" display="0">
                  <p:stCondLst>
                    <p:cond delay="indefinite"/>
                  </p:stCondLst>
                  <p:endCondLst>
                    <p:cond evt="onStopAudio" delay="0">
                      <p:tgtEl>
                        <p:sldTgt/>
                      </p:tgtEl>
                    </p:cond>
                  </p:endCondLst>
                </p:cTn>
                <p:tgtEl>
                  <p:spTgt spid="4"/>
                </p:tgtEl>
              </p:cMediaNode>
            </p:audio>
          </p:childTnLst>
        </p:cTn>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1259632" y="1563638"/>
            <a:ext cx="6408712" cy="1624484"/>
          </a:xfrm>
          <a:prstGeom prst="rect">
            <a:avLst/>
          </a:prstGeom>
          <a:noFill/>
        </p:spPr>
        <p:txBody>
          <a:bodyPr wrap="square" rtlCol="0" anchor="t">
            <a:spAutoFit/>
          </a:bodyPr>
          <a:lstStyle/>
          <a:p>
            <a:pPr>
              <a:lnSpc>
                <a:spcPct val="150000"/>
              </a:lnSpc>
            </a:pPr>
            <a:r>
              <a:rPr lang="zh-CN" altLang="en-US" sz="3600" dirty="0" smtClean="0">
                <a:latin typeface="黑体" panose="02010609060101010101" pitchFamily="49" charset="-122"/>
                <a:ea typeface="黑体" panose="02010609060101010101" pitchFamily="49" charset="-122"/>
              </a:rPr>
              <a:t>    结合</a:t>
            </a:r>
            <a:r>
              <a:rPr lang="zh-CN" altLang="en-US" sz="3600" dirty="0">
                <a:latin typeface="黑体" panose="02010609060101010101" pitchFamily="49" charset="-122"/>
                <a:ea typeface="黑体" panose="02010609060101010101" pitchFamily="49" charset="-122"/>
              </a:rPr>
              <a:t>注</a:t>
            </a:r>
            <a:r>
              <a:rPr lang="zh-CN" altLang="en-US" sz="3600" dirty="0" smtClean="0">
                <a:latin typeface="黑体" panose="02010609060101010101" pitchFamily="49" charset="-122"/>
                <a:ea typeface="黑体" panose="02010609060101010101" pitchFamily="49" charset="-122"/>
              </a:rPr>
              <a:t>释想象“</a:t>
            </a:r>
            <a:r>
              <a:rPr lang="zh-CN" altLang="en-US" sz="3600" dirty="0">
                <a:latin typeface="黑体" panose="02010609060101010101" pitchFamily="49" charset="-122"/>
                <a:ea typeface="黑体" panose="02010609060101010101" pitchFamily="49" charset="-122"/>
              </a:rPr>
              <a:t>万马齐喑</a:t>
            </a:r>
            <a:r>
              <a:rPr lang="zh-CN" altLang="en-US" sz="3600" dirty="0" smtClean="0">
                <a:latin typeface="黑体" panose="02010609060101010101" pitchFamily="49" charset="-122"/>
                <a:ea typeface="黑体" panose="02010609060101010101" pitchFamily="49" charset="-122"/>
              </a:rPr>
              <a:t>”是一种什么样的局面。</a:t>
            </a:r>
            <a:endParaRPr lang="en-US" altLang="zh-CN" sz="3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971600" y="843558"/>
            <a:ext cx="7488832" cy="2062103"/>
          </a:xfrm>
          <a:prstGeom prst="rect">
            <a:avLst/>
          </a:prstGeom>
          <a:noFill/>
        </p:spPr>
        <p:txBody>
          <a:bodyPr wrap="square" rtlCol="0">
            <a:spAutoFit/>
          </a:bodyPr>
          <a:lstStyle/>
          <a:p>
            <a:r>
              <a:rPr lang="zh-CN" altLang="en-US" sz="3200" b="1" dirty="0" smtClean="0">
                <a:latin typeface="楷体" panose="02010609060101010101" pitchFamily="49" charset="-122"/>
                <a:ea typeface="楷体" panose="02010609060101010101" pitchFamily="49" charset="-122"/>
              </a:rPr>
              <a:t>    “万马”是一幅非常壮观的画面，气势很大，“万马齐喑”则让人感到有些压抑。那么多马在一起却是沉默的，没有一个发出声音。</a:t>
            </a:r>
            <a:endParaRPr lang="zh-CN" altLang="en-US" sz="3200" b="1" dirty="0">
              <a:latin typeface="楷体" panose="02010609060101010101" pitchFamily="49" charset="-122"/>
              <a:ea typeface="楷体" panose="02010609060101010101" pitchFamily="49" charset="-122"/>
            </a:endParaRPr>
          </a:p>
        </p:txBody>
      </p:sp>
      <p:sp>
        <p:nvSpPr>
          <p:cNvPr id="3" name="矩形 2"/>
          <p:cNvSpPr/>
          <p:nvPr/>
        </p:nvSpPr>
        <p:spPr>
          <a:xfrm>
            <a:off x="468699" y="3360340"/>
            <a:ext cx="8494633" cy="710387"/>
          </a:xfrm>
          <a:prstGeom prst="rect">
            <a:avLst/>
          </a:prstGeom>
        </p:spPr>
        <p:txBody>
          <a:bodyPr wrap="none">
            <a:spAutoFit/>
          </a:bodyPr>
          <a:lstStyle/>
          <a:p>
            <a:pPr>
              <a:lnSpc>
                <a:spcPct val="130000"/>
              </a:lnSpc>
            </a:pPr>
            <a:r>
              <a:rPr lang="zh-CN" altLang="en-US" sz="3600" dirty="0">
                <a:latin typeface="黑体" panose="02010609060101010101" pitchFamily="49" charset="-122"/>
                <a:ea typeface="黑体" panose="02010609060101010101" pitchFamily="49" charset="-122"/>
              </a:rPr>
              <a:t>思考：作者为什么说这种局面“可哀”？</a:t>
            </a:r>
            <a:endParaRPr lang="en-US" altLang="zh-CN" sz="3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文本框 6"/>
          <p:cNvSpPr txBox="1"/>
          <p:nvPr/>
        </p:nvSpPr>
        <p:spPr>
          <a:xfrm>
            <a:off x="792932" y="2499742"/>
            <a:ext cx="7632848" cy="1532727"/>
          </a:xfrm>
          <a:prstGeom prst="rect">
            <a:avLst/>
          </a:prstGeom>
          <a:noFill/>
        </p:spPr>
        <p:txBody>
          <a:bodyPr wrap="square" rtlCol="0" anchor="t">
            <a:spAutoFit/>
          </a:bodyPr>
          <a:lstStyle/>
          <a:p>
            <a:pPr>
              <a:lnSpc>
                <a:spcPct val="130000"/>
              </a:lnSpc>
            </a:pPr>
            <a:r>
              <a:rPr lang="zh-CN" altLang="en-US" sz="3600" dirty="0" smtClean="0">
                <a:latin typeface="黑体" panose="02010609060101010101" pitchFamily="49" charset="-122"/>
                <a:ea typeface="黑体" panose="02010609060101010101" pitchFamily="49" charset="-122"/>
              </a:rPr>
              <a:t>    此处的“风雷”仅仅是指自然界的风雷吗？作者想表达的是什么</a:t>
            </a:r>
            <a:r>
              <a:rPr lang="en-US" altLang="zh-CN" sz="3600" dirty="0" smtClean="0">
                <a:latin typeface="黑体" panose="02010609060101010101" pitchFamily="49" charset="-122"/>
                <a:ea typeface="黑体" panose="02010609060101010101" pitchFamily="49" charset="-122"/>
              </a:rPr>
              <a:t>?</a:t>
            </a:r>
            <a:endParaRPr lang="en-US" altLang="zh-CN" sz="3600" dirty="0">
              <a:latin typeface="黑体" panose="02010609060101010101" pitchFamily="49" charset="-122"/>
              <a:ea typeface="黑体" panose="02010609060101010101" pitchFamily="49" charset="-122"/>
            </a:endParaRPr>
          </a:p>
        </p:txBody>
      </p:sp>
      <p:sp>
        <p:nvSpPr>
          <p:cNvPr id="4" name="文本框 6"/>
          <p:cNvSpPr txBox="1">
            <a:spLocks noChangeArrowheads="1"/>
          </p:cNvSpPr>
          <p:nvPr/>
        </p:nvSpPr>
        <p:spPr bwMode="auto">
          <a:xfrm>
            <a:off x="895815" y="699542"/>
            <a:ext cx="7564617" cy="789447"/>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3600" b="1" dirty="0" smtClean="0">
                <a:solidFill>
                  <a:schemeClr val="tx1"/>
                </a:solidFill>
                <a:latin typeface="楷体" panose="02010609060101010101" pitchFamily="49" charset="-122"/>
                <a:ea typeface="楷体" panose="02010609060101010101" pitchFamily="49" charset="-122"/>
              </a:rPr>
              <a:t>九州生气恃</a:t>
            </a:r>
            <a:r>
              <a:rPr lang="zh-CN" sz="3600" b="1" dirty="0" smtClean="0">
                <a:solidFill>
                  <a:srgbClr val="FF0000"/>
                </a:solidFill>
                <a:latin typeface="楷体" panose="02010609060101010101" pitchFamily="49" charset="-122"/>
                <a:ea typeface="楷体" panose="02010609060101010101" pitchFamily="49" charset="-122"/>
              </a:rPr>
              <a:t>风雷</a:t>
            </a:r>
            <a:r>
              <a:rPr sz="3600" b="1" dirty="0" smtClean="0">
                <a:solidFill>
                  <a:schemeClr val="tx1"/>
                </a:solidFill>
                <a:latin typeface="楷体" panose="02010609060101010101" pitchFamily="49" charset="-122"/>
                <a:ea typeface="楷体" panose="02010609060101010101" pitchFamily="49" charset="-122"/>
              </a:rPr>
              <a:t>，</a:t>
            </a:r>
            <a:r>
              <a:rPr lang="zh-CN" sz="3600" b="1" dirty="0" smtClean="0">
                <a:solidFill>
                  <a:schemeClr val="tx1"/>
                </a:solidFill>
                <a:latin typeface="楷体" panose="02010609060101010101" pitchFamily="49" charset="-122"/>
                <a:ea typeface="楷体" panose="02010609060101010101" pitchFamily="49" charset="-122"/>
              </a:rPr>
              <a:t>万马齐喑究可哀</a:t>
            </a:r>
            <a:r>
              <a:rPr lang="zh-CN" altLang="en-US" sz="3600" b="1" dirty="0" smtClean="0">
                <a:solidFill>
                  <a:prstClr val="black"/>
                </a:solidFill>
                <a:latin typeface="楷体" panose="02010609060101010101" pitchFamily="49" charset="-122"/>
                <a:ea typeface="楷体" panose="02010609060101010101" pitchFamily="49" charset="-122"/>
              </a:rPr>
              <a:t>。</a:t>
            </a:r>
            <a:endParaRPr lang="zh-CN" altLang="en-US" sz="3600" b="1" dirty="0" smtClean="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p:cNvSpPr txBox="1"/>
          <p:nvPr/>
        </p:nvSpPr>
        <p:spPr>
          <a:xfrm>
            <a:off x="2025837" y="2931790"/>
            <a:ext cx="5092326" cy="793487"/>
          </a:xfrm>
          <a:prstGeom prst="rect">
            <a:avLst/>
          </a:prstGeom>
          <a:solidFill>
            <a:schemeClr val="accent6">
              <a:lumMod val="60000"/>
              <a:lumOff val="40000"/>
            </a:schemeClr>
          </a:solidFill>
        </p:spPr>
        <p:txBody>
          <a:bodyPr wrap="square" rtlCol="0">
            <a:spAutoFit/>
          </a:bodyPr>
          <a:lstStyle/>
          <a:p>
            <a:pPr algn="ctr">
              <a:lnSpc>
                <a:spcPct val="150000"/>
              </a:lnSpc>
            </a:pPr>
            <a:r>
              <a:rPr lang="zh-CN" altLang="en-US" sz="3600" b="1" dirty="0" smtClean="0">
                <a:latin typeface="宋体" panose="02010600030101010101" pitchFamily="2" charset="-122"/>
                <a:ea typeface="宋体" panose="02010600030101010101" pitchFamily="2" charset="-122"/>
                <a:cs typeface="楷体" panose="02010609060101010101" pitchFamily="49" charset="-122"/>
                <a:sym typeface="+mn-ea"/>
              </a:rPr>
              <a:t>改革</a:t>
            </a:r>
            <a:r>
              <a:rPr lang="zh-CN" altLang="en-US" sz="3600" b="1" dirty="0">
                <a:latin typeface="宋体" panose="02010600030101010101" pitchFamily="2" charset="-122"/>
                <a:ea typeface="宋体" panose="02010600030101010101" pitchFamily="2" charset="-122"/>
                <a:cs typeface="楷体" panose="02010609060101010101" pitchFamily="49" charset="-122"/>
                <a:sym typeface="+mn-ea"/>
              </a:rPr>
              <a:t>现状的强烈愿望。</a:t>
            </a:r>
            <a:endParaRPr lang="zh-CN" altLang="en-US" sz="3600" b="1" dirty="0">
              <a:latin typeface="宋体" panose="02010600030101010101" pitchFamily="2" charset="-122"/>
              <a:ea typeface="宋体" panose="02010600030101010101" pitchFamily="2" charset="-122"/>
              <a:cs typeface="楷体" panose="02010609060101010101" pitchFamily="49" charset="-122"/>
              <a:sym typeface="+mn-ea"/>
            </a:endParaRPr>
          </a:p>
        </p:txBody>
      </p:sp>
      <p:sp>
        <p:nvSpPr>
          <p:cNvPr id="3" name="爆炸形 1 2"/>
          <p:cNvSpPr/>
          <p:nvPr/>
        </p:nvSpPr>
        <p:spPr>
          <a:xfrm>
            <a:off x="2627784" y="987574"/>
            <a:ext cx="2160240" cy="1423709"/>
          </a:xfrm>
          <a:prstGeom prst="irregularSeal1">
            <a:avLst/>
          </a:prstGeom>
          <a:solidFill>
            <a:schemeClr val="accent2">
              <a:lumMod val="7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dirty="0">
                <a:latin typeface="宋体" panose="02010600030101010101" pitchFamily="2" charset="-122"/>
                <a:ea typeface="宋体" panose="02010600030101010101" pitchFamily="2" charset="-122"/>
              </a:rPr>
              <a:t>比喻</a:t>
            </a:r>
            <a:endParaRPr lang="zh-CN" altLang="en-US" sz="4000" b="1" dirty="0">
              <a:latin typeface="宋体" panose="02010600030101010101" pitchFamily="2" charset="-122"/>
              <a:ea typeface="宋体" panose="02010600030101010101" pitchFamily="2" charset="-122"/>
            </a:endParaRPr>
          </a:p>
        </p:txBody>
      </p:sp>
      <p:sp>
        <p:nvSpPr>
          <p:cNvPr id="2" name="矩形 1"/>
          <p:cNvSpPr/>
          <p:nvPr/>
        </p:nvSpPr>
        <p:spPr>
          <a:xfrm>
            <a:off x="827584" y="1228948"/>
            <a:ext cx="1316386" cy="769441"/>
          </a:xfrm>
          <a:prstGeom prst="rect">
            <a:avLst/>
          </a:prstGeom>
        </p:spPr>
        <p:txBody>
          <a:bodyPr wrap="none">
            <a:spAutoFit/>
          </a:bodyPr>
          <a:lstStyle/>
          <a:p>
            <a:r>
              <a:rPr lang="zh-CN" altLang="en-US" sz="4400" b="1" dirty="0">
                <a:solidFill>
                  <a:prstClr val="black"/>
                </a:solidFill>
                <a:latin typeface="宋体" panose="02010600030101010101" pitchFamily="2" charset="-122"/>
                <a:ea typeface="宋体" panose="02010600030101010101" pitchFamily="2" charset="-122"/>
                <a:cs typeface="楷体" panose="02010609060101010101" pitchFamily="49" charset="-122"/>
                <a:sym typeface="+mn-ea"/>
              </a:rPr>
              <a:t>风雷</a:t>
            </a:r>
            <a:endParaRPr lang="zh-CN" altLang="en-US" sz="2400" dirty="0"/>
          </a:p>
        </p:txBody>
      </p:sp>
      <p:sp>
        <p:nvSpPr>
          <p:cNvPr id="5" name="矩形 4"/>
          <p:cNvSpPr/>
          <p:nvPr/>
        </p:nvSpPr>
        <p:spPr>
          <a:xfrm>
            <a:off x="5004048" y="1134492"/>
            <a:ext cx="3600400" cy="1077218"/>
          </a:xfrm>
          <a:prstGeom prst="rect">
            <a:avLst/>
          </a:prstGeom>
        </p:spPr>
        <p:txBody>
          <a:bodyPr wrap="square">
            <a:spAutoFit/>
          </a:bodyPr>
          <a:lstStyle/>
          <a:p>
            <a:r>
              <a:rPr lang="zh-CN" altLang="en-US" sz="3200" b="1" dirty="0">
                <a:solidFill>
                  <a:prstClr val="black"/>
                </a:solidFill>
                <a:latin typeface="宋体" panose="02010600030101010101" pitchFamily="2" charset="-122"/>
                <a:ea typeface="宋体" panose="02010600030101010101" pitchFamily="2" charset="-122"/>
                <a:cs typeface="楷体" panose="02010609060101010101" pitchFamily="49" charset="-122"/>
                <a:sym typeface="+mn-ea"/>
              </a:rPr>
              <a:t>新兴的社会力量及尖锐猛烈的变革</a:t>
            </a:r>
            <a:endParaRPr lang="zh-CN" altLang="en-US" sz="1600"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5"/>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2" presetClass="entr" presetSubtype="4" fill="hold" grpId="0" nodeType="clickEffect">
                                  <p:stCondLst>
                                    <p:cond delay="0"/>
                                  </p:stCondLst>
                                  <p:childTnLst>
                                    <p:set>
                                      <p:cBhvr>
                                        <p:cTn id="14" dur="1" fill="hold">
                                          <p:stCondLst>
                                            <p:cond delay="0"/>
                                          </p:stCondLst>
                                        </p:cTn>
                                        <p:tgtEl>
                                          <p:spTgt spid="4"/>
                                        </p:tgtEl>
                                        <p:attrNameLst>
                                          <p:attrName>style.visibility</p:attrName>
                                        </p:attrNameLst>
                                      </p:cBhvr>
                                      <p:to>
                                        <p:strVal val="visible"/>
                                      </p:to>
                                    </p:set>
                                    <p:anim calcmode="lin" valueType="num">
                                      <p:cBhvr additive="base">
                                        <p:cTn id="15" dur="500"/>
                                        <p:tgtEl>
                                          <p:spTgt spid="4"/>
                                        </p:tgtEl>
                                        <p:attrNameLst>
                                          <p:attrName>ppt_y</p:attrName>
                                        </p:attrNameLst>
                                      </p:cBhvr>
                                      <p:tavLst>
                                        <p:tav tm="0">
                                          <p:val>
                                            <p:strVal val="#ppt_y+#ppt_h*1.125000"/>
                                          </p:val>
                                        </p:tav>
                                        <p:tav tm="100000">
                                          <p:val>
                                            <p:strVal val="#ppt_y"/>
                                          </p:val>
                                        </p:tav>
                                      </p:tavLst>
                                    </p:anim>
                                    <p:animEffect transition="in" filter="wipe(up)">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3" grpId="0" animBg="1"/>
      <p:bldP spid="5"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文本框 6"/>
          <p:cNvSpPr txBox="1">
            <a:spLocks noChangeArrowheads="1"/>
          </p:cNvSpPr>
          <p:nvPr/>
        </p:nvSpPr>
        <p:spPr bwMode="auto">
          <a:xfrm>
            <a:off x="796913" y="721172"/>
            <a:ext cx="7447495" cy="789447"/>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3600" b="1" dirty="0" smtClean="0">
                <a:solidFill>
                  <a:schemeClr val="tx1"/>
                </a:solidFill>
                <a:latin typeface="楷体" panose="02010609060101010101" pitchFamily="49" charset="-122"/>
                <a:ea typeface="楷体" panose="02010609060101010101" pitchFamily="49" charset="-122"/>
              </a:rPr>
              <a:t>九州生气恃风雷</a:t>
            </a:r>
            <a:r>
              <a:rPr sz="3600" b="1" dirty="0" smtClean="0">
                <a:solidFill>
                  <a:schemeClr val="tx1"/>
                </a:solidFill>
                <a:latin typeface="楷体" panose="02010609060101010101" pitchFamily="49" charset="-122"/>
                <a:ea typeface="楷体" panose="02010609060101010101" pitchFamily="49" charset="-122"/>
              </a:rPr>
              <a:t>，</a:t>
            </a:r>
            <a:r>
              <a:rPr lang="zh-CN" sz="3600" b="1" dirty="0" smtClean="0">
                <a:solidFill>
                  <a:schemeClr val="tx1"/>
                </a:solidFill>
                <a:latin typeface="楷体" panose="02010609060101010101" pitchFamily="49" charset="-122"/>
                <a:ea typeface="楷体" panose="02010609060101010101" pitchFamily="49" charset="-122"/>
              </a:rPr>
              <a:t>万马齐喑究可哀</a:t>
            </a:r>
            <a:r>
              <a:rPr lang="zh-CN" altLang="en-US" sz="3600" b="1" dirty="0" smtClean="0">
                <a:solidFill>
                  <a:prstClr val="black"/>
                </a:solidFill>
                <a:latin typeface="楷体" panose="02010609060101010101" pitchFamily="49" charset="-122"/>
                <a:ea typeface="楷体" panose="02010609060101010101" pitchFamily="49" charset="-122"/>
              </a:rPr>
              <a:t>。</a:t>
            </a:r>
            <a:endParaRPr lang="zh-CN" altLang="en-US" sz="3600" b="1" dirty="0" smtClean="0">
              <a:solidFill>
                <a:prstClr val="black"/>
              </a:solidFill>
              <a:latin typeface="楷体" panose="02010609060101010101" pitchFamily="49" charset="-122"/>
              <a:ea typeface="楷体" panose="02010609060101010101" pitchFamily="49" charset="-122"/>
            </a:endParaRPr>
          </a:p>
        </p:txBody>
      </p:sp>
      <p:sp>
        <p:nvSpPr>
          <p:cNvPr id="5" name="矩形 4"/>
          <p:cNvSpPr/>
          <p:nvPr/>
        </p:nvSpPr>
        <p:spPr>
          <a:xfrm>
            <a:off x="781683" y="2139702"/>
            <a:ext cx="7674185" cy="1989775"/>
          </a:xfrm>
          <a:prstGeom prst="rect">
            <a:avLst/>
          </a:prstGeom>
          <a:noFill/>
        </p:spPr>
        <p:txBody>
          <a:bodyPr wrap="square" lIns="68580" tIns="34290" rIns="68580" bIns="34290">
            <a:spAutoFit/>
          </a:bodyPr>
          <a:lstStyle/>
          <a:p>
            <a:pPr lvl="0" indent="714375">
              <a:lnSpc>
                <a:spcPct val="130000"/>
              </a:lnSpc>
            </a:pPr>
            <a:r>
              <a:rPr lang="zh-CN" altLang="en-US" sz="3200" b="1" dirty="0">
                <a:solidFill>
                  <a:srgbClr val="00B0F0"/>
                </a:solidFill>
                <a:latin typeface="微软雅黑" panose="020B0503020204020204" charset="-122"/>
                <a:sym typeface="+mn-ea"/>
              </a:rPr>
              <a:t>深层含义</a:t>
            </a:r>
            <a:r>
              <a:rPr lang="zh-CN" altLang="en-US" sz="3200" b="1" dirty="0" smtClean="0">
                <a:solidFill>
                  <a:srgbClr val="00B0F0"/>
                </a:solidFill>
                <a:latin typeface="微软雅黑" panose="020B0503020204020204" charset="-122"/>
                <a:sym typeface="+mn-ea"/>
              </a:rPr>
              <a:t>：</a:t>
            </a:r>
            <a:r>
              <a:rPr lang="zh-CN" altLang="en-US" sz="3200" b="1" dirty="0">
                <a:latin typeface="楷体" panose="02010609060101010101" pitchFamily="49" charset="-122"/>
                <a:ea typeface="楷体" panose="02010609060101010101" pitchFamily="49" charset="-122"/>
                <a:cs typeface="仿宋" panose="02010609060101010101" pitchFamily="49" charset="-122"/>
              </a:rPr>
              <a:t>只有狂雷炸响般的巨大力量才能使中国大地发出勃勃生机，然而社会政局毫无生气终究是一种悲哀。</a:t>
            </a:r>
            <a:endParaRPr lang="zh-CN" altLang="en-US" sz="3200" b="1" dirty="0">
              <a:latin typeface="楷体" panose="02010609060101010101" pitchFamily="49" charset="-122"/>
              <a:ea typeface="楷体" panose="02010609060101010101" pitchFamily="49" charset="-122"/>
              <a:cs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8" presetClass="entr" presetSubtype="16" fill="hold" nodeType="clickEffect">
                                  <p:stCondLst>
                                    <p:cond delay="0"/>
                                  </p:stCondLst>
                                  <p:childTnLst>
                                    <p:set>
                                      <p:cBhvr>
                                        <p:cTn id="6" dur="1" fill="hold">
                                          <p:stCondLst>
                                            <p:cond delay="0"/>
                                          </p:stCondLst>
                                        </p:cTn>
                                        <p:tgtEl>
                                          <p:spTgt spid="5">
                                            <p:txEl>
                                              <p:pRg st="0" end="0"/>
                                            </p:txEl>
                                          </p:spTgt>
                                        </p:tgtEl>
                                        <p:attrNameLst>
                                          <p:attrName>style.visibility</p:attrName>
                                        </p:attrNameLst>
                                      </p:cBhvr>
                                      <p:to>
                                        <p:strVal val="visible"/>
                                      </p:to>
                                    </p:set>
                                    <p:animEffect transition="in" filter="diamond(in)">
                                      <p:cBhvr>
                                        <p:cTn id="7" dur="2000"/>
                                        <p:tgtEl>
                                          <p:spTgt spid="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1475656" y="3003798"/>
            <a:ext cx="4473798"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不限于一种规格和方式</a:t>
            </a:r>
            <a:endParaRPr lang="zh-CN" altLang="en-US" dirty="0"/>
          </a:p>
        </p:txBody>
      </p:sp>
      <p:sp>
        <p:nvSpPr>
          <p:cNvPr id="15" name="文本框 6"/>
          <p:cNvSpPr txBox="1">
            <a:spLocks noChangeArrowheads="1"/>
          </p:cNvSpPr>
          <p:nvPr/>
        </p:nvSpPr>
        <p:spPr bwMode="auto">
          <a:xfrm>
            <a:off x="2511477" y="1283783"/>
            <a:ext cx="5228875" cy="1556195"/>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scene3d>
              <a:camera prst="orthographicFront"/>
              <a:lightRig rig="threePt" dir="t"/>
            </a:scene3d>
            <a:sp3d extrusionH="57150">
              <a:bevelT w="69850" h="38100" prst="cross"/>
            </a:sp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4000" b="1" dirty="0" smtClean="0">
                <a:solidFill>
                  <a:schemeClr val="tx1"/>
                </a:solidFill>
                <a:latin typeface="楷体" panose="02010609060101010101" pitchFamily="49" charset="-122"/>
                <a:ea typeface="楷体" panose="02010609060101010101" pitchFamily="49" charset="-122"/>
              </a:rPr>
              <a:t>我劝天公重抖擞</a:t>
            </a:r>
            <a:r>
              <a:rPr sz="4000" b="1" dirty="0" smtClean="0">
                <a:solidFill>
                  <a:schemeClr val="tx1"/>
                </a:solidFill>
                <a:latin typeface="楷体" panose="02010609060101010101" pitchFamily="49" charset="-122"/>
                <a:ea typeface="楷体" panose="02010609060101010101" pitchFamily="49" charset="-122"/>
              </a:rPr>
              <a:t>，</a:t>
            </a:r>
            <a:endParaRPr lang="en-US" sz="4000" b="1" dirty="0" smtClean="0">
              <a:solidFill>
                <a:schemeClr val="tx1"/>
              </a:solidFill>
              <a:latin typeface="楷体" panose="02010609060101010101" pitchFamily="49" charset="-122"/>
              <a:ea typeface="楷体" panose="02010609060101010101" pitchFamily="49" charset="-122"/>
            </a:endParaRPr>
          </a:p>
          <a:p>
            <a:pPr eaLnBrk="1" hangingPunct="1">
              <a:lnSpc>
                <a:spcPct val="130000"/>
              </a:lnSpc>
            </a:pPr>
            <a:r>
              <a:rPr lang="zh-CN" sz="4000" b="1" dirty="0" smtClean="0">
                <a:solidFill>
                  <a:schemeClr val="tx1"/>
                </a:solidFill>
                <a:latin typeface="楷体" panose="02010609060101010101" pitchFamily="49" charset="-122"/>
                <a:ea typeface="楷体" panose="02010609060101010101" pitchFamily="49" charset="-122"/>
              </a:rPr>
              <a:t>不拘一格降人才</a:t>
            </a:r>
            <a:r>
              <a:rPr lang="zh-CN" altLang="en-US" sz="4000" b="1" dirty="0" smtClean="0">
                <a:solidFill>
                  <a:prstClr val="black"/>
                </a:solidFill>
                <a:latin typeface="楷体" panose="02010609060101010101" pitchFamily="49" charset="-122"/>
                <a:ea typeface="楷体" panose="02010609060101010101" pitchFamily="49" charset="-122"/>
              </a:rPr>
              <a:t>。</a:t>
            </a:r>
            <a:endParaRPr lang="zh-CN" altLang="en-US" sz="4000" b="1" dirty="0" smtClean="0">
              <a:solidFill>
                <a:prstClr val="black"/>
              </a:solidFill>
              <a:latin typeface="楷体" panose="02010609060101010101" pitchFamily="49" charset="-122"/>
              <a:ea typeface="楷体" panose="02010609060101010101" pitchFamily="49" charset="-122"/>
            </a:endParaRPr>
          </a:p>
        </p:txBody>
      </p:sp>
      <p:sp>
        <p:nvSpPr>
          <p:cNvPr id="20" name="矩形 19"/>
          <p:cNvSpPr/>
          <p:nvPr/>
        </p:nvSpPr>
        <p:spPr>
          <a:xfrm>
            <a:off x="3615451" y="1484958"/>
            <a:ext cx="1028557" cy="52197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1" name="矩形 20"/>
          <p:cNvSpPr/>
          <p:nvPr/>
        </p:nvSpPr>
        <p:spPr>
          <a:xfrm>
            <a:off x="2555776" y="2176855"/>
            <a:ext cx="2042378" cy="644073"/>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2" name="矩形 1"/>
          <p:cNvSpPr/>
          <p:nvPr/>
        </p:nvSpPr>
        <p:spPr>
          <a:xfrm>
            <a:off x="5143412" y="1403817"/>
            <a:ext cx="1007951" cy="603111"/>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solidFill>
                <a:prstClr val="white"/>
              </a:solidFill>
            </a:endParaRPr>
          </a:p>
        </p:txBody>
      </p:sp>
      <p:sp>
        <p:nvSpPr>
          <p:cNvPr id="6" name="文本框 5"/>
          <p:cNvSpPr txBox="1"/>
          <p:nvPr/>
        </p:nvSpPr>
        <p:spPr>
          <a:xfrm>
            <a:off x="827584" y="373410"/>
            <a:ext cx="3536826" cy="1077218"/>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①自然界的</a:t>
            </a:r>
            <a:r>
              <a:rPr lang="zh-CN" altLang="en-US" dirty="0" smtClean="0"/>
              <a:t>统治者</a:t>
            </a:r>
            <a:r>
              <a:rPr lang="zh-CN" altLang="en-US" dirty="0"/>
              <a:t>②暗指当政</a:t>
            </a:r>
            <a:r>
              <a:rPr lang="zh-CN" altLang="en-US" dirty="0" smtClean="0"/>
              <a:t>者</a:t>
            </a:r>
            <a:endParaRPr lang="zh-CN" altLang="en-US" dirty="0"/>
          </a:p>
        </p:txBody>
      </p:sp>
      <p:sp>
        <p:nvSpPr>
          <p:cNvPr id="9" name="文本框 8"/>
          <p:cNvSpPr txBox="1"/>
          <p:nvPr/>
        </p:nvSpPr>
        <p:spPr>
          <a:xfrm>
            <a:off x="5917764" y="586532"/>
            <a:ext cx="1030500"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振作</a:t>
            </a:r>
            <a:endParaRPr lang="zh-CN" altLang="en-US" dirty="0"/>
          </a:p>
        </p:txBody>
      </p:sp>
      <p:sp>
        <p:nvSpPr>
          <p:cNvPr id="10" name="下箭头 9"/>
          <p:cNvSpPr/>
          <p:nvPr/>
        </p:nvSpPr>
        <p:spPr>
          <a:xfrm rot="12423672">
            <a:off x="5769079" y="1055474"/>
            <a:ext cx="102579" cy="325465"/>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1" name="下箭头 10"/>
          <p:cNvSpPr/>
          <p:nvPr/>
        </p:nvSpPr>
        <p:spPr>
          <a:xfrm>
            <a:off x="3582601" y="2831207"/>
            <a:ext cx="140089" cy="25866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7" name="下箭头 6"/>
          <p:cNvSpPr/>
          <p:nvPr/>
        </p:nvSpPr>
        <p:spPr>
          <a:xfrm rot="8772671">
            <a:off x="4007961" y="1188645"/>
            <a:ext cx="108405" cy="29026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17" name="矩形 16"/>
          <p:cNvSpPr/>
          <p:nvPr/>
        </p:nvSpPr>
        <p:spPr>
          <a:xfrm>
            <a:off x="611560" y="3507854"/>
            <a:ext cx="7992888" cy="1349600"/>
          </a:xfrm>
          <a:prstGeom prst="rect">
            <a:avLst/>
          </a:prstGeom>
          <a:noFill/>
        </p:spPr>
        <p:txBody>
          <a:bodyPr wrap="square" lIns="68580" tIns="34290" rIns="68580" bIns="34290">
            <a:spAutoFit/>
          </a:bodyPr>
          <a:lstStyle/>
          <a:p>
            <a:pPr lvl="0" indent="714375">
              <a:lnSpc>
                <a:spcPct val="130000"/>
              </a:lnSpc>
            </a:pPr>
            <a:r>
              <a:rPr lang="zh-CN" altLang="en-US" sz="3200" b="1" dirty="0">
                <a:solidFill>
                  <a:srgbClr val="00B0F0"/>
                </a:solidFill>
                <a:latin typeface="微软雅黑" panose="020B0503020204020204" charset="-122"/>
                <a:sym typeface="+mn-ea"/>
              </a:rPr>
              <a:t>诗意</a:t>
            </a:r>
            <a:r>
              <a:rPr lang="zh-CN" altLang="en-US" sz="3200" b="1" dirty="0" smtClean="0">
                <a:solidFill>
                  <a:srgbClr val="00B0F0"/>
                </a:solidFill>
                <a:latin typeface="微软雅黑" panose="020B0503020204020204" charset="-122"/>
                <a:sym typeface="+mn-ea"/>
              </a:rPr>
              <a:t>：</a:t>
            </a:r>
            <a:r>
              <a:rPr lang="zh-CN" altLang="en-US" sz="3200" b="1" dirty="0">
                <a:latin typeface="楷体" panose="02010609060101010101" pitchFamily="49" charset="-122"/>
                <a:ea typeface="楷体" panose="02010609060101010101" pitchFamily="49" charset="-122"/>
                <a:cs typeface="仿宋" panose="02010609060101010101" pitchFamily="49" charset="-122"/>
              </a:rPr>
              <a:t>我奉劝上天要重新振作精神，不要拘泥</a:t>
            </a:r>
            <a:r>
              <a:rPr lang="zh-CN" altLang="en-US" sz="3200" b="1" dirty="0" smtClean="0">
                <a:latin typeface="楷体" panose="02010609060101010101" pitchFamily="49" charset="-122"/>
                <a:ea typeface="楷体" panose="02010609060101010101" pitchFamily="49" charset="-122"/>
                <a:cs typeface="仿宋" panose="02010609060101010101" pitchFamily="49" charset="-122"/>
              </a:rPr>
              <a:t>一种规格</a:t>
            </a:r>
            <a:r>
              <a:rPr lang="zh-CN" altLang="en-US" sz="3200" b="1" dirty="0">
                <a:latin typeface="楷体" panose="02010609060101010101" pitchFamily="49" charset="-122"/>
                <a:ea typeface="楷体" panose="02010609060101010101" pitchFamily="49" charset="-122"/>
                <a:cs typeface="仿宋" panose="02010609060101010101" pitchFamily="49" charset="-122"/>
              </a:rPr>
              <a:t>以降下更多的人才。</a:t>
            </a:r>
            <a:endParaRPr lang="zh-CN" altLang="en-US" sz="3200" b="1" dirty="0">
              <a:latin typeface="楷体" panose="02010609060101010101" pitchFamily="49" charset="-122"/>
              <a:ea typeface="楷体" panose="02010609060101010101" pitchFamily="49" charset="-122"/>
              <a:cs typeface="仿宋"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ipe(down)">
                                      <p:cBhvr>
                                        <p:cTn id="7" dur="500"/>
                                        <p:tgtEl>
                                          <p:spTgt spid="2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wipe(down)">
                                      <p:cBhvr>
                                        <p:cTn id="10" dur="500"/>
                                        <p:tgtEl>
                                          <p:spTgt spid="7"/>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par>
                    <p:cTn id="14" fill="hold">
                      <p:stCondLst>
                        <p:cond delay="indefinite"/>
                      </p:stCondLst>
                      <p:childTnLst>
                        <p:par>
                          <p:cTn id="15" fill="hold">
                            <p:stCondLst>
                              <p:cond delay="0"/>
                            </p:stCondLst>
                            <p:childTnLst>
                              <p:par>
                                <p:cTn id="16" presetID="22" presetClass="entr" presetSubtype="4" fill="hold" grpId="0" nodeType="click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down)">
                                      <p:cBhvr>
                                        <p:cTn id="18" dur="500"/>
                                        <p:tgtEl>
                                          <p:spTgt spid="2"/>
                                        </p:tgtEl>
                                      </p:cBhvr>
                                    </p:animEffect>
                                  </p:childTnLst>
                                </p:cTn>
                              </p:par>
                              <p:par>
                                <p:cTn id="19" presetID="2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Effect transition="in" filter="wipe(down)">
                                      <p:cBhvr>
                                        <p:cTn id="21" dur="500"/>
                                        <p:tgtEl>
                                          <p:spTgt spid="10"/>
                                        </p:tgtEl>
                                      </p:cBhvr>
                                    </p:animEffect>
                                  </p:childTnLst>
                                </p:cTn>
                              </p:par>
                              <p:par>
                                <p:cTn id="22" presetID="22" presetClass="entr" presetSubtype="4" fill="hold" grpId="0" nodeType="withEffect">
                                  <p:stCondLst>
                                    <p:cond delay="0"/>
                                  </p:stCondLst>
                                  <p:childTnLst>
                                    <p:set>
                                      <p:cBhvr>
                                        <p:cTn id="23" dur="1" fill="hold">
                                          <p:stCondLst>
                                            <p:cond delay="0"/>
                                          </p:stCondLst>
                                        </p:cTn>
                                        <p:tgtEl>
                                          <p:spTgt spid="9"/>
                                        </p:tgtEl>
                                        <p:attrNameLst>
                                          <p:attrName>style.visibility</p:attrName>
                                        </p:attrNameLst>
                                      </p:cBhvr>
                                      <p:to>
                                        <p:strVal val="visible"/>
                                      </p:to>
                                    </p:set>
                                    <p:animEffect transition="in" filter="wipe(down)">
                                      <p:cBhvr>
                                        <p:cTn id="24" dur="500"/>
                                        <p:tgtEl>
                                          <p:spTgt spid="9"/>
                                        </p:tgtEl>
                                      </p:cBhvr>
                                    </p:animEffect>
                                  </p:childTnLst>
                                </p:cTn>
                              </p:par>
                            </p:childTnLst>
                          </p:cTn>
                        </p:par>
                      </p:childTnLst>
                    </p:cTn>
                  </p:par>
                  <p:par>
                    <p:cTn id="25" fill="hold">
                      <p:stCondLst>
                        <p:cond delay="indefinite"/>
                      </p:stCondLst>
                      <p:childTnLst>
                        <p:par>
                          <p:cTn id="26" fill="hold">
                            <p:stCondLst>
                              <p:cond delay="0"/>
                            </p:stCondLst>
                            <p:childTnLst>
                              <p:par>
                                <p:cTn id="27" presetID="22" presetClass="entr" presetSubtype="1" fill="hold" grpId="0" nodeType="clickEffect">
                                  <p:stCondLst>
                                    <p:cond delay="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up)">
                                      <p:cBhvr>
                                        <p:cTn id="32" dur="500"/>
                                        <p:tgtEl>
                                          <p:spTgt spid="11"/>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up)">
                                      <p:cBhvr>
                                        <p:cTn id="35" dur="500"/>
                                        <p:tgtEl>
                                          <p:spTgt spid="12"/>
                                        </p:tgtEl>
                                      </p:cBhvr>
                                    </p:animEffect>
                                  </p:childTnLst>
                                </p:cTn>
                              </p:par>
                            </p:childTnLst>
                          </p:cTn>
                        </p:par>
                      </p:childTnLst>
                    </p:cTn>
                  </p:par>
                  <p:par>
                    <p:cTn id="36" fill="hold">
                      <p:stCondLst>
                        <p:cond delay="indefinite"/>
                      </p:stCondLst>
                      <p:childTnLst>
                        <p:par>
                          <p:cTn id="37" fill="hold">
                            <p:stCondLst>
                              <p:cond delay="0"/>
                            </p:stCondLst>
                            <p:childTnLst>
                              <p:par>
                                <p:cTn id="38" presetID="8" presetClass="entr" presetSubtype="16" fill="hold" nodeType="clickEffect">
                                  <p:stCondLst>
                                    <p:cond delay="0"/>
                                  </p:stCondLst>
                                  <p:childTnLst>
                                    <p:set>
                                      <p:cBhvr>
                                        <p:cTn id="39" dur="1" fill="hold">
                                          <p:stCondLst>
                                            <p:cond delay="0"/>
                                          </p:stCondLst>
                                        </p:cTn>
                                        <p:tgtEl>
                                          <p:spTgt spid="17">
                                            <p:txEl>
                                              <p:pRg st="0" end="0"/>
                                            </p:txEl>
                                          </p:spTgt>
                                        </p:tgtEl>
                                        <p:attrNameLst>
                                          <p:attrName>style.visibility</p:attrName>
                                        </p:attrNameLst>
                                      </p:cBhvr>
                                      <p:to>
                                        <p:strVal val="visible"/>
                                      </p:to>
                                    </p:set>
                                    <p:animEffect transition="in" filter="diamond(in)">
                                      <p:cBhvr>
                                        <p:cTn id="40" dur="2000"/>
                                        <p:tgtEl>
                                          <p:spTgt spid="17">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20" grpId="0" animBg="1"/>
      <p:bldP spid="21" grpId="0" animBg="1"/>
      <p:bldP spid="2" grpId="0" animBg="1"/>
      <p:bldP spid="6" grpId="0" animBg="1"/>
      <p:bldP spid="9" grpId="0" animBg="1"/>
      <p:bldP spid="10" grpId="0" animBg="1"/>
      <p:bldP spid="11" grpId="0" animBg="1"/>
      <p:bldP spid="7" grpId="0"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6"/>
          <p:cNvSpPr txBox="1">
            <a:spLocks noChangeArrowheads="1"/>
          </p:cNvSpPr>
          <p:nvPr/>
        </p:nvSpPr>
        <p:spPr bwMode="auto">
          <a:xfrm>
            <a:off x="2411760" y="843558"/>
            <a:ext cx="4724819" cy="1669688"/>
          </a:xfrm>
          <a:prstGeom prst="rect">
            <a:avLst/>
          </a:prstGeom>
          <a:noFill/>
          <a:ln>
            <a:noFill/>
          </a:ln>
          <a:extLst>
            <a:ext uri="{909E8E84-426E-40DD-AFC4-6F175D3DCCD1}">
              <a14:hiddenFill xmlns:a14="http://schemas.microsoft.com/office/drawing/2010/main">
                <a:solidFill>
                  <a:srgbClr val="FFFFFF"/>
                </a:solidFill>
              </a14:hiddenFill>
            </a:ext>
          </a:extLst>
        </p:spPr>
        <p:txBody>
          <a:bodyPr wrap="square" lIns="68580" tIns="34290" rIns="68580" bIns="34290">
            <a:spAutoFit/>
            <a:scene3d>
              <a:camera prst="orthographicFront"/>
              <a:lightRig rig="threePt" dir="t"/>
            </a:scene3d>
            <a:sp3d extrusionH="57150">
              <a:bevelT w="69850" h="38100" prst="cross"/>
            </a:sp3d>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lnSpc>
                <a:spcPct val="130000"/>
              </a:lnSpc>
            </a:pPr>
            <a:r>
              <a:rPr lang="zh-CN" sz="4000" b="1" dirty="0" smtClean="0">
                <a:solidFill>
                  <a:schemeClr val="tx1"/>
                </a:solidFill>
                <a:latin typeface="楷体" panose="02010609060101010101" pitchFamily="49" charset="-122"/>
                <a:ea typeface="楷体" panose="02010609060101010101" pitchFamily="49" charset="-122"/>
              </a:rPr>
              <a:t>我劝天公重抖擞</a:t>
            </a:r>
            <a:r>
              <a:rPr sz="4000" b="1" dirty="0" smtClean="0">
                <a:solidFill>
                  <a:schemeClr val="tx1"/>
                </a:solidFill>
                <a:latin typeface="楷体" panose="02010609060101010101" pitchFamily="49" charset="-122"/>
                <a:ea typeface="楷体" panose="02010609060101010101" pitchFamily="49" charset="-122"/>
              </a:rPr>
              <a:t>，</a:t>
            </a:r>
            <a:endParaRPr lang="en-US" sz="4000" b="1" dirty="0" smtClean="0">
              <a:solidFill>
                <a:schemeClr val="tx1"/>
              </a:solidFill>
              <a:latin typeface="楷体" panose="02010609060101010101" pitchFamily="49" charset="-122"/>
              <a:ea typeface="楷体" panose="02010609060101010101" pitchFamily="49" charset="-122"/>
            </a:endParaRPr>
          </a:p>
          <a:p>
            <a:pPr eaLnBrk="1" hangingPunct="1">
              <a:lnSpc>
                <a:spcPct val="130000"/>
              </a:lnSpc>
            </a:pPr>
            <a:r>
              <a:rPr lang="zh-CN" sz="4000" b="1" dirty="0" smtClean="0">
                <a:solidFill>
                  <a:schemeClr val="tx1"/>
                </a:solidFill>
                <a:latin typeface="楷体" panose="02010609060101010101" pitchFamily="49" charset="-122"/>
                <a:ea typeface="楷体" panose="02010609060101010101" pitchFamily="49" charset="-122"/>
              </a:rPr>
              <a:t>不拘一格降人才</a:t>
            </a:r>
            <a:r>
              <a:rPr lang="zh-CN" altLang="en-US" sz="4000" b="1" dirty="0" smtClean="0">
                <a:solidFill>
                  <a:prstClr val="black"/>
                </a:solidFill>
                <a:latin typeface="楷体" panose="02010609060101010101" pitchFamily="49" charset="-122"/>
                <a:ea typeface="楷体" panose="02010609060101010101" pitchFamily="49" charset="-122"/>
              </a:rPr>
              <a:t>。</a:t>
            </a:r>
            <a:endParaRPr lang="zh-CN" altLang="en-US" sz="4000" b="1" dirty="0" smtClean="0">
              <a:solidFill>
                <a:prstClr val="black"/>
              </a:solidFill>
              <a:latin typeface="楷体" panose="02010609060101010101" pitchFamily="49" charset="-122"/>
              <a:ea typeface="楷体" panose="02010609060101010101" pitchFamily="49" charset="-122"/>
            </a:endParaRPr>
          </a:p>
        </p:txBody>
      </p:sp>
      <p:sp>
        <p:nvSpPr>
          <p:cNvPr id="3" name="TextBox 2"/>
          <p:cNvSpPr txBox="1"/>
          <p:nvPr/>
        </p:nvSpPr>
        <p:spPr>
          <a:xfrm>
            <a:off x="885737" y="3003798"/>
            <a:ext cx="7776864" cy="1200329"/>
          </a:xfrm>
          <a:prstGeom prst="rect">
            <a:avLst/>
          </a:prstGeom>
          <a:noFill/>
        </p:spPr>
        <p:txBody>
          <a:bodyPr wrap="square" rtlCol="0">
            <a:spAutoFit/>
          </a:bodyPr>
          <a:lstStyle/>
          <a:p>
            <a:r>
              <a:rPr lang="zh-CN" altLang="en-US" sz="3600" dirty="0" smtClean="0">
                <a:latin typeface="黑体" panose="02010609060101010101" pitchFamily="49" charset="-122"/>
                <a:ea typeface="黑体" panose="02010609060101010101" pitchFamily="49" charset="-122"/>
              </a:rPr>
              <a:t>    根据这两句诗想象诗人与天公对话的场景，体会诗人的气魄。</a:t>
            </a:r>
            <a:endParaRPr lang="zh-CN" altLang="en-US" sz="36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组合 8"/>
          <p:cNvGrpSpPr/>
          <p:nvPr/>
        </p:nvGrpSpPr>
        <p:grpSpPr>
          <a:xfrm>
            <a:off x="5076056" y="1586617"/>
            <a:ext cx="3312368" cy="1626845"/>
            <a:chOff x="741720" y="2416063"/>
            <a:chExt cx="3312368" cy="1626845"/>
          </a:xfrm>
          <a:effectLst/>
        </p:grpSpPr>
        <p:sp>
          <p:nvSpPr>
            <p:cNvPr id="10" name="圆角矩形 9"/>
            <p:cNvSpPr/>
            <p:nvPr/>
          </p:nvSpPr>
          <p:spPr>
            <a:xfrm>
              <a:off x="971600" y="2592568"/>
              <a:ext cx="3082488" cy="145034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400" b="1" dirty="0">
                  <a:solidFill>
                    <a:schemeClr val="accent4">
                      <a:lumMod val="75000"/>
                    </a:schemeClr>
                  </a:solidFill>
                  <a:latin typeface="宋体" panose="02010600030101010101" pitchFamily="2" charset="-122"/>
                  <a:ea typeface="宋体" panose="02010600030101010101" pitchFamily="2" charset="-122"/>
                </a:rPr>
                <a:t>    </a:t>
              </a:r>
              <a:r>
                <a:rPr lang="zh-CN" altLang="en-US" sz="2400" b="1" dirty="0" smtClean="0">
                  <a:solidFill>
                    <a:schemeClr val="accent4">
                      <a:lumMod val="75000"/>
                    </a:schemeClr>
                  </a:solidFill>
                  <a:latin typeface="宋体" panose="02010600030101010101" pitchFamily="2" charset="-122"/>
                  <a:ea typeface="宋体" panose="02010600030101010101" pitchFamily="2" charset="-122"/>
                </a:rPr>
                <a:t>要</a:t>
              </a:r>
              <a:r>
                <a:rPr lang="zh-CN" altLang="en-US" sz="2400" b="1" dirty="0">
                  <a:solidFill>
                    <a:schemeClr val="accent4">
                      <a:lumMod val="75000"/>
                    </a:schemeClr>
                  </a:solidFill>
                  <a:latin typeface="宋体" panose="02010600030101010101" pitchFamily="2" charset="-122"/>
                  <a:ea typeface="宋体" panose="02010600030101010101" pitchFamily="2" charset="-122"/>
                </a:rPr>
                <a:t>读出诗人希望社会变革和期待人才辈出的强烈愿望</a:t>
              </a:r>
              <a:r>
                <a:rPr lang="zh-CN" altLang="en-US" sz="2400" b="1" dirty="0" smtClean="0">
                  <a:solidFill>
                    <a:schemeClr val="accent4">
                      <a:lumMod val="75000"/>
                    </a:schemeClr>
                  </a:solidFill>
                  <a:latin typeface="宋体" panose="02010600030101010101" pitchFamily="2" charset="-122"/>
                  <a:ea typeface="宋体" panose="02010600030101010101" pitchFamily="2" charset="-122"/>
                </a:rPr>
                <a:t>。</a:t>
              </a:r>
              <a:endParaRPr lang="zh-CN" altLang="en-US" sz="2400" b="1" dirty="0">
                <a:solidFill>
                  <a:schemeClr val="accent4">
                    <a:lumMod val="75000"/>
                  </a:schemeClr>
                </a:solidFill>
                <a:latin typeface="宋体" panose="02010600030101010101" pitchFamily="2" charset="-122"/>
                <a:ea typeface="宋体" panose="02010600030101010101" pitchFamily="2" charset="-122"/>
              </a:endParaRPr>
            </a:p>
          </p:txBody>
        </p:sp>
        <p:pic>
          <p:nvPicPr>
            <p:cNvPr id="11" name="图片 10"/>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41720" y="2416063"/>
              <a:ext cx="850943" cy="697101"/>
            </a:xfrm>
            <a:prstGeom prst="rect">
              <a:avLst/>
            </a:prstGeom>
          </p:spPr>
        </p:pic>
      </p:grpSp>
      <p:sp>
        <p:nvSpPr>
          <p:cNvPr id="2" name="矩形 1"/>
          <p:cNvSpPr/>
          <p:nvPr/>
        </p:nvSpPr>
        <p:spPr>
          <a:xfrm>
            <a:off x="971600" y="1057714"/>
            <a:ext cx="3744416" cy="3674276"/>
          </a:xfrm>
          <a:prstGeom prst="rect">
            <a:avLst/>
          </a:prstGeom>
        </p:spPr>
        <p:txBody>
          <a:bodyPr wrap="square">
            <a:spAutoFit/>
          </a:bodyPr>
          <a:lstStyle/>
          <a:p>
            <a:pPr lvl="0" algn="ctr">
              <a:lnSpc>
                <a:spcPct val="110000"/>
              </a:lnSpc>
            </a:pPr>
            <a:r>
              <a:rPr lang="zh-CN" altLang="en-US" sz="3600" b="1" dirty="0">
                <a:effectLst/>
                <a:latin typeface="宋体" panose="02010600030101010101" pitchFamily="2" charset="-122"/>
                <a:ea typeface="宋体" panose="02010600030101010101" pitchFamily="2" charset="-122"/>
              </a:rPr>
              <a:t>己亥杂诗</a:t>
            </a:r>
            <a:endParaRPr lang="en-US" altLang="zh-CN" sz="3600" b="1" dirty="0">
              <a:effectLst/>
              <a:latin typeface="宋体" panose="02010600030101010101" pitchFamily="2" charset="-122"/>
              <a:ea typeface="宋体" panose="02010600030101010101" pitchFamily="2" charset="-122"/>
            </a:endParaRPr>
          </a:p>
          <a:p>
            <a:pPr lvl="0" algn="ctr">
              <a:lnSpc>
                <a:spcPct val="110000"/>
              </a:lnSpc>
            </a:pPr>
            <a:r>
              <a:rPr lang="zh-CN" altLang="en-US" sz="3600" b="1" dirty="0">
                <a:effectLst/>
                <a:latin typeface="仿宋" panose="02010609060101010101" pitchFamily="49" charset="-122"/>
                <a:ea typeface="仿宋" panose="02010609060101010101" pitchFamily="49" charset="-122"/>
              </a:rPr>
              <a:t> </a:t>
            </a:r>
            <a:r>
              <a:rPr lang="en-US" altLang="zh-CN" sz="3600" b="1" dirty="0" smtClean="0">
                <a:effectLst/>
                <a:latin typeface="仿宋" panose="02010609060101010101" pitchFamily="49" charset="-122"/>
                <a:ea typeface="仿宋" panose="02010609060101010101" pitchFamily="49" charset="-122"/>
              </a:rPr>
              <a:t>[</a:t>
            </a:r>
            <a:r>
              <a:rPr lang="zh-CN" altLang="en-US" sz="3600" b="1" dirty="0" smtClean="0">
                <a:effectLst/>
                <a:latin typeface="仿宋" panose="02010609060101010101" pitchFamily="49" charset="-122"/>
                <a:ea typeface="仿宋" panose="02010609060101010101" pitchFamily="49" charset="-122"/>
              </a:rPr>
              <a:t>清</a:t>
            </a:r>
            <a:r>
              <a:rPr lang="en-US" altLang="zh-CN" sz="3600" b="1" dirty="0" smtClean="0">
                <a:effectLst/>
                <a:latin typeface="仿宋" panose="02010609060101010101" pitchFamily="49" charset="-122"/>
                <a:ea typeface="仿宋" panose="02010609060101010101" pitchFamily="49" charset="-122"/>
              </a:rPr>
              <a:t>]</a:t>
            </a:r>
            <a:r>
              <a:rPr lang="zh-CN" altLang="en-US" sz="3600" b="1" dirty="0" smtClean="0">
                <a:effectLst/>
                <a:latin typeface="仿宋" panose="02010609060101010101" pitchFamily="49" charset="-122"/>
                <a:ea typeface="仿宋" panose="02010609060101010101" pitchFamily="49" charset="-122"/>
              </a:rPr>
              <a:t>龚自珍</a:t>
            </a:r>
            <a:endParaRPr lang="en-US" altLang="zh-CN" sz="3600" b="1" dirty="0">
              <a:effectLst/>
              <a:latin typeface="仿宋" panose="02010609060101010101" pitchFamily="49" charset="-122"/>
              <a:ea typeface="仿宋" panose="02010609060101010101" pitchFamily="49" charset="-122"/>
            </a:endParaRPr>
          </a:p>
          <a:p>
            <a:pPr lvl="0" algn="ctr">
              <a:lnSpc>
                <a:spcPct val="110000"/>
              </a:lnSpc>
            </a:pPr>
            <a:r>
              <a:rPr lang="zh-CN" altLang="en-US" sz="3600" b="1" dirty="0">
                <a:effectLst/>
                <a:latin typeface="楷体" panose="02010609060101010101" pitchFamily="49" charset="-122"/>
                <a:ea typeface="楷体" panose="02010609060101010101" pitchFamily="49" charset="-122"/>
              </a:rPr>
              <a:t>九州风气恃风雷，</a:t>
            </a:r>
            <a:endParaRPr lang="en-US" altLang="zh-CN" sz="3600" b="1" dirty="0">
              <a:effectLst/>
              <a:latin typeface="楷体" panose="02010609060101010101" pitchFamily="49" charset="-122"/>
              <a:ea typeface="楷体" panose="02010609060101010101" pitchFamily="49" charset="-122"/>
            </a:endParaRPr>
          </a:p>
          <a:p>
            <a:pPr lvl="0" algn="ctr">
              <a:lnSpc>
                <a:spcPct val="110000"/>
              </a:lnSpc>
            </a:pPr>
            <a:r>
              <a:rPr lang="zh-CN" altLang="en-US" sz="3600" b="1" dirty="0">
                <a:effectLst/>
                <a:latin typeface="楷体" panose="02010609060101010101" pitchFamily="49" charset="-122"/>
                <a:ea typeface="楷体" panose="02010609060101010101" pitchFamily="49" charset="-122"/>
              </a:rPr>
              <a:t>万马齐喑究可哀？</a:t>
            </a:r>
            <a:endParaRPr lang="en-US" altLang="zh-CN" sz="3600" b="1" dirty="0">
              <a:effectLst/>
              <a:latin typeface="楷体" panose="02010609060101010101" pitchFamily="49" charset="-122"/>
              <a:ea typeface="楷体" panose="02010609060101010101" pitchFamily="49" charset="-122"/>
            </a:endParaRPr>
          </a:p>
          <a:p>
            <a:pPr lvl="0" algn="ctr">
              <a:lnSpc>
                <a:spcPct val="110000"/>
              </a:lnSpc>
            </a:pPr>
            <a:r>
              <a:rPr lang="zh-CN" altLang="en-US" sz="3600" b="1" dirty="0">
                <a:effectLst/>
                <a:latin typeface="楷体" panose="02010609060101010101" pitchFamily="49" charset="-122"/>
                <a:ea typeface="楷体" panose="02010609060101010101" pitchFamily="49" charset="-122"/>
              </a:rPr>
              <a:t>我劝天公重抖擞，</a:t>
            </a:r>
            <a:endParaRPr lang="en-US" altLang="zh-CN" sz="3600" b="1" dirty="0">
              <a:effectLst/>
              <a:latin typeface="楷体" panose="02010609060101010101" pitchFamily="49" charset="-122"/>
              <a:ea typeface="楷体" panose="02010609060101010101" pitchFamily="49" charset="-122"/>
            </a:endParaRPr>
          </a:p>
          <a:p>
            <a:pPr lvl="0" algn="ctr">
              <a:lnSpc>
                <a:spcPct val="110000"/>
              </a:lnSpc>
            </a:pPr>
            <a:r>
              <a:rPr lang="zh-CN" altLang="en-US" sz="3600" b="1" dirty="0">
                <a:effectLst/>
                <a:latin typeface="楷体" panose="02010609060101010101" pitchFamily="49" charset="-122"/>
                <a:ea typeface="楷体" panose="02010609060101010101" pitchFamily="49" charset="-122"/>
              </a:rPr>
              <a:t>不拘一格降人才。</a:t>
            </a:r>
            <a:endParaRPr lang="zh-CN" altLang="en-US" sz="3600" b="1" dirty="0">
              <a:effectLst/>
              <a:latin typeface="楷体" panose="02010609060101010101" pitchFamily="49" charset="-122"/>
              <a:ea typeface="楷体" panose="02010609060101010101" pitchFamily="49" charset="-122"/>
            </a:endParaRPr>
          </a:p>
        </p:txBody>
      </p:sp>
      <p:sp>
        <p:nvSpPr>
          <p:cNvPr id="7" name="TextBox 6"/>
          <p:cNvSpPr txBox="1"/>
          <p:nvPr/>
        </p:nvSpPr>
        <p:spPr>
          <a:xfrm>
            <a:off x="611560" y="267493"/>
            <a:ext cx="5760640" cy="584775"/>
          </a:xfrm>
          <a:prstGeom prst="rect">
            <a:avLst/>
          </a:prstGeom>
          <a:noFill/>
        </p:spPr>
        <p:txBody>
          <a:bodyPr wrap="square" rtlCol="0">
            <a:spAutoFit/>
          </a:bodyPr>
          <a:lstStyle/>
          <a:p>
            <a:r>
              <a:rPr lang="zh-CN" altLang="en-US" sz="3200" dirty="0" smtClean="0">
                <a:latin typeface="黑体" panose="02010609060101010101" pitchFamily="49" charset="-122"/>
                <a:ea typeface="黑体" panose="02010609060101010101" pitchFamily="49" charset="-122"/>
              </a:rPr>
              <a:t>根据下面的提示，朗读古诗。</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547664" y="708596"/>
            <a:ext cx="6021238" cy="646331"/>
          </a:xfrm>
          <a:prstGeom prst="rect">
            <a:avLst/>
          </a:prstGeom>
        </p:spPr>
        <p:txBody>
          <a:bodyPr wrap="square">
            <a:spAutoFit/>
          </a:bodyPr>
          <a:lstStyle/>
          <a:p>
            <a:r>
              <a:rPr lang="zh-CN" altLang="en-US" sz="3600" dirty="0" smtClean="0">
                <a:latin typeface="黑体" panose="02010609060101010101" pitchFamily="49" charset="-122"/>
                <a:ea typeface="黑体" panose="02010609060101010101" pitchFamily="49" charset="-122"/>
              </a:rPr>
              <a:t>    尝试借助关键词背诵。</a:t>
            </a:r>
            <a:endParaRPr lang="zh-CN" altLang="en-US" sz="3600" dirty="0" smtClean="0">
              <a:latin typeface="黑体" panose="02010609060101010101" pitchFamily="49" charset="-122"/>
              <a:ea typeface="黑体" panose="02010609060101010101" pitchFamily="49" charset="-122"/>
            </a:endParaRPr>
          </a:p>
        </p:txBody>
      </p:sp>
      <p:sp>
        <p:nvSpPr>
          <p:cNvPr id="3" name="矩形 2"/>
          <p:cNvSpPr/>
          <p:nvPr/>
        </p:nvSpPr>
        <p:spPr>
          <a:xfrm>
            <a:off x="2771800" y="1970841"/>
            <a:ext cx="1111202" cy="646331"/>
          </a:xfrm>
          <a:prstGeom prst="rect">
            <a:avLst/>
          </a:prstGeom>
        </p:spPr>
        <p:txBody>
          <a:bodyPr wrap="none">
            <a:spAutoFit/>
          </a:bodyPr>
          <a:lstStyle/>
          <a:p>
            <a:r>
              <a:rPr lang="zh-CN" altLang="en-US" sz="3600" b="1" dirty="0" smtClean="0">
                <a:latin typeface="楷体" panose="02010609060101010101" pitchFamily="49" charset="-122"/>
                <a:ea typeface="楷体" panose="02010609060101010101" pitchFamily="49" charset="-122"/>
              </a:rPr>
              <a:t>九州</a:t>
            </a:r>
            <a:endParaRPr lang="zh-CN" altLang="en-US" sz="3600" b="1" dirty="0">
              <a:latin typeface="楷体" panose="02010609060101010101" pitchFamily="49" charset="-122"/>
              <a:ea typeface="楷体" panose="02010609060101010101" pitchFamily="49" charset="-122"/>
            </a:endParaRPr>
          </a:p>
        </p:txBody>
      </p:sp>
      <p:sp>
        <p:nvSpPr>
          <p:cNvPr id="7" name="矩形 6"/>
          <p:cNvSpPr/>
          <p:nvPr/>
        </p:nvSpPr>
        <p:spPr>
          <a:xfrm>
            <a:off x="4742286" y="1969070"/>
            <a:ext cx="1111202" cy="646331"/>
          </a:xfrm>
          <a:prstGeom prst="rect">
            <a:avLst/>
          </a:prstGeom>
        </p:spPr>
        <p:txBody>
          <a:bodyPr wrap="none">
            <a:spAutoFit/>
          </a:bodyPr>
          <a:lstStyle/>
          <a:p>
            <a:r>
              <a:rPr lang="zh-CN" altLang="en-US" sz="3600" b="1" dirty="0" smtClean="0">
                <a:latin typeface="楷体" panose="02010609060101010101" pitchFamily="49" charset="-122"/>
                <a:ea typeface="楷体" panose="02010609060101010101" pitchFamily="49" charset="-122"/>
              </a:rPr>
              <a:t>万马</a:t>
            </a:r>
            <a:endParaRPr lang="zh-CN" altLang="en-US" sz="3600" b="1" dirty="0">
              <a:latin typeface="楷体" panose="02010609060101010101" pitchFamily="49" charset="-122"/>
              <a:ea typeface="楷体" panose="02010609060101010101" pitchFamily="49" charset="-122"/>
            </a:endParaRPr>
          </a:p>
        </p:txBody>
      </p:sp>
      <p:sp>
        <p:nvSpPr>
          <p:cNvPr id="8" name="矩形 7"/>
          <p:cNvSpPr/>
          <p:nvPr/>
        </p:nvSpPr>
        <p:spPr>
          <a:xfrm>
            <a:off x="2790344" y="3238442"/>
            <a:ext cx="880369" cy="646331"/>
          </a:xfrm>
          <a:prstGeom prst="rect">
            <a:avLst/>
          </a:prstGeom>
        </p:spPr>
        <p:txBody>
          <a:bodyPr wrap="none">
            <a:spAutoFit/>
          </a:bodyPr>
          <a:lstStyle/>
          <a:p>
            <a:r>
              <a:rPr lang="zh-CN" altLang="en-US" sz="3600" b="1" dirty="0">
                <a:latin typeface="楷体" panose="02010609060101010101" pitchFamily="49" charset="-122"/>
                <a:ea typeface="楷体" panose="02010609060101010101" pitchFamily="49" charset="-122"/>
              </a:rPr>
              <a:t>劝</a:t>
            </a:r>
            <a:r>
              <a:rPr lang="zh-CN" altLang="en-US" sz="3600" b="1" dirty="0" smtClean="0">
                <a:latin typeface="楷体" panose="02010609060101010101" pitchFamily="49" charset="-122"/>
                <a:ea typeface="楷体" panose="02010609060101010101" pitchFamily="49" charset="-122"/>
              </a:rPr>
              <a:t> </a:t>
            </a:r>
            <a:endParaRPr lang="zh-CN" altLang="en-US" sz="3600" b="1" dirty="0">
              <a:latin typeface="楷体" panose="02010609060101010101" pitchFamily="49" charset="-122"/>
              <a:ea typeface="楷体" panose="02010609060101010101" pitchFamily="49" charset="-122"/>
            </a:endParaRPr>
          </a:p>
        </p:txBody>
      </p:sp>
      <p:sp>
        <p:nvSpPr>
          <p:cNvPr id="9" name="矩形 8"/>
          <p:cNvSpPr/>
          <p:nvPr/>
        </p:nvSpPr>
        <p:spPr>
          <a:xfrm>
            <a:off x="4619795" y="3238442"/>
            <a:ext cx="880369" cy="646331"/>
          </a:xfrm>
          <a:prstGeom prst="rect">
            <a:avLst/>
          </a:prstGeom>
        </p:spPr>
        <p:txBody>
          <a:bodyPr wrap="none">
            <a:spAutoFit/>
          </a:bodyPr>
          <a:lstStyle/>
          <a:p>
            <a:pPr lvl="0"/>
            <a:r>
              <a:rPr lang="zh-CN" altLang="en-US" sz="3600" b="1" dirty="0">
                <a:solidFill>
                  <a:prstClr val="black"/>
                </a:solidFill>
                <a:latin typeface="楷体" panose="02010609060101010101" pitchFamily="49" charset="-122"/>
                <a:ea typeface="楷体" panose="02010609060101010101" pitchFamily="49" charset="-122"/>
              </a:rPr>
              <a:t> </a:t>
            </a:r>
            <a:r>
              <a:rPr lang="zh-CN" altLang="en-US" sz="3600" b="1" dirty="0" smtClean="0">
                <a:solidFill>
                  <a:prstClr val="black"/>
                </a:solidFill>
                <a:latin typeface="楷体" panose="02010609060101010101" pitchFamily="49" charset="-122"/>
                <a:ea typeface="楷体" panose="02010609060101010101" pitchFamily="49" charset="-122"/>
              </a:rPr>
              <a:t>降</a:t>
            </a:r>
            <a:endParaRPr lang="zh-CN" altLang="en-US" sz="3600" b="1" dirty="0">
              <a:solidFill>
                <a:prstClr val="black"/>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fade">
                                      <p:cBhvr>
                                        <p:cTn id="14" dur="1000"/>
                                        <p:tgtEl>
                                          <p:spTgt spid="7"/>
                                        </p:tgtEl>
                                      </p:cBhvr>
                                    </p:animEffect>
                                    <p:anim calcmode="lin" valueType="num">
                                      <p:cBhvr>
                                        <p:cTn id="15" dur="1000" fill="hold"/>
                                        <p:tgtEl>
                                          <p:spTgt spid="7"/>
                                        </p:tgtEl>
                                        <p:attrNameLst>
                                          <p:attrName>ppt_x</p:attrName>
                                        </p:attrNameLst>
                                      </p:cBhvr>
                                      <p:tavLst>
                                        <p:tav tm="0">
                                          <p:val>
                                            <p:strVal val="#ppt_x"/>
                                          </p:val>
                                        </p:tav>
                                        <p:tav tm="100000">
                                          <p:val>
                                            <p:strVal val="#ppt_x"/>
                                          </p:val>
                                        </p:tav>
                                      </p:tavLst>
                                    </p:anim>
                                    <p:anim calcmode="lin" valueType="num">
                                      <p:cBhvr>
                                        <p:cTn id="16" dur="1000" fill="hold"/>
                                        <p:tgtEl>
                                          <p:spTgt spid="7"/>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8"/>
                                        </p:tgtEl>
                                        <p:attrNameLst>
                                          <p:attrName>style.visibility</p:attrName>
                                        </p:attrNameLst>
                                      </p:cBhvr>
                                      <p:to>
                                        <p:strVal val="visible"/>
                                      </p:to>
                                    </p:set>
                                    <p:animEffect transition="in" filter="fade">
                                      <p:cBhvr>
                                        <p:cTn id="21" dur="1000"/>
                                        <p:tgtEl>
                                          <p:spTgt spid="8"/>
                                        </p:tgtEl>
                                      </p:cBhvr>
                                    </p:animEffect>
                                    <p:anim calcmode="lin" valueType="num">
                                      <p:cBhvr>
                                        <p:cTn id="22" dur="1000" fill="hold"/>
                                        <p:tgtEl>
                                          <p:spTgt spid="8"/>
                                        </p:tgtEl>
                                        <p:attrNameLst>
                                          <p:attrName>ppt_x</p:attrName>
                                        </p:attrNameLst>
                                      </p:cBhvr>
                                      <p:tavLst>
                                        <p:tav tm="0">
                                          <p:val>
                                            <p:strVal val="#ppt_x"/>
                                          </p:val>
                                        </p:tav>
                                        <p:tav tm="100000">
                                          <p:val>
                                            <p:strVal val="#ppt_x"/>
                                          </p:val>
                                        </p:tav>
                                      </p:tavLst>
                                    </p:anim>
                                    <p:anim calcmode="lin" valueType="num">
                                      <p:cBhvr>
                                        <p:cTn id="23" dur="1000" fill="hold"/>
                                        <p:tgtEl>
                                          <p:spTgt spid="8"/>
                                        </p:tgtEl>
                                        <p:attrNameLst>
                                          <p:attrName>ppt_y</p:attrName>
                                        </p:attrNameLst>
                                      </p:cBhvr>
                                      <p:tavLst>
                                        <p:tav tm="0">
                                          <p:val>
                                            <p:strVal val="#ppt_y+.1"/>
                                          </p:val>
                                        </p:tav>
                                        <p:tav tm="100000">
                                          <p:val>
                                            <p:strVal val="#ppt_y"/>
                                          </p:val>
                                        </p:tav>
                                      </p:tavLst>
                                    </p:anim>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7" grpId="0"/>
      <p:bldP spid="8" grpId="0"/>
      <p:bldP spid="9" grpId="0"/>
    </p:bld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0" name="组合 7"/>
          <p:cNvGrpSpPr/>
          <p:nvPr/>
        </p:nvGrpSpPr>
        <p:grpSpPr>
          <a:xfrm>
            <a:off x="1727051" y="2527696"/>
            <a:ext cx="1056640" cy="1061720"/>
            <a:chOff x="2437" y="2032"/>
            <a:chExt cx="1244" cy="1264"/>
          </a:xfrm>
        </p:grpSpPr>
        <p:sp>
          <p:nvSpPr>
            <p:cNvPr id="11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14" name="文本框 64"/>
          <p:cNvSpPr txBox="1"/>
          <p:nvPr/>
        </p:nvSpPr>
        <p:spPr>
          <a:xfrm>
            <a:off x="1763720" y="2446097"/>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亥</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115" name="组合 7"/>
          <p:cNvGrpSpPr/>
          <p:nvPr/>
        </p:nvGrpSpPr>
        <p:grpSpPr>
          <a:xfrm>
            <a:off x="3077696" y="2527696"/>
            <a:ext cx="1122045" cy="1061720"/>
            <a:chOff x="2437" y="2032"/>
            <a:chExt cx="1244" cy="1264"/>
          </a:xfrm>
        </p:grpSpPr>
        <p:sp>
          <p:nvSpPr>
            <p:cNvPr id="116"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1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1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19" name="文本框 64"/>
          <p:cNvSpPr txBox="1"/>
          <p:nvPr/>
        </p:nvSpPr>
        <p:spPr>
          <a:xfrm>
            <a:off x="3124991" y="2446097"/>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恃</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grpSp>
        <p:nvGrpSpPr>
          <p:cNvPr id="120" name="组合 7"/>
          <p:cNvGrpSpPr/>
          <p:nvPr/>
        </p:nvGrpSpPr>
        <p:grpSpPr>
          <a:xfrm>
            <a:off x="6084168" y="2490866"/>
            <a:ext cx="1089025" cy="1061720"/>
            <a:chOff x="2437" y="2032"/>
            <a:chExt cx="1244" cy="1264"/>
          </a:xfrm>
        </p:grpSpPr>
        <p:sp>
          <p:nvSpPr>
            <p:cNvPr id="121"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122"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123"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124" name="文本框 64"/>
          <p:cNvSpPr txBox="1"/>
          <p:nvPr/>
        </p:nvSpPr>
        <p:spPr>
          <a:xfrm>
            <a:off x="6131472" y="2409267"/>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拘</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sp>
        <p:nvSpPr>
          <p:cNvPr id="32" name="TextBox 11"/>
          <p:cNvSpPr txBox="1">
            <a:spLocks noChangeArrowheads="1"/>
          </p:cNvSpPr>
          <p:nvPr/>
        </p:nvSpPr>
        <p:spPr bwMode="auto">
          <a:xfrm>
            <a:off x="1907705" y="2043826"/>
            <a:ext cx="1114040"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rPr>
              <a:t>hài</a:t>
            </a:r>
            <a:endPar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endParaRPr>
          </a:p>
        </p:txBody>
      </p:sp>
      <p:sp>
        <p:nvSpPr>
          <p:cNvPr id="5" name="TextBox 11"/>
          <p:cNvSpPr txBox="1">
            <a:spLocks noChangeArrowheads="1"/>
          </p:cNvSpPr>
          <p:nvPr/>
        </p:nvSpPr>
        <p:spPr bwMode="auto">
          <a:xfrm>
            <a:off x="3330426" y="2043826"/>
            <a:ext cx="108013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sym typeface="+mn-ea"/>
              </a:rPr>
              <a:t>shì</a:t>
            </a:r>
            <a:endParaRPr lang="en-US" altLang="zh-CN" sz="2800" b="1" dirty="0" err="1" smtClean="0">
              <a:latin typeface="汉语拼音" panose="000B0604020202020204" pitchFamily="34" charset="0"/>
              <a:ea typeface="黑体" panose="02010609060101010101" pitchFamily="49" charset="-122"/>
              <a:cs typeface="汉语拼音" panose="000B0604020202020204" pitchFamily="34" charset="0"/>
              <a:sym typeface="+mn-ea"/>
            </a:endParaRPr>
          </a:p>
        </p:txBody>
      </p:sp>
      <p:sp>
        <p:nvSpPr>
          <p:cNvPr id="6" name="TextBox 11"/>
          <p:cNvSpPr txBox="1">
            <a:spLocks noChangeArrowheads="1"/>
          </p:cNvSpPr>
          <p:nvPr/>
        </p:nvSpPr>
        <p:spPr bwMode="auto">
          <a:xfrm>
            <a:off x="6372185" y="2006996"/>
            <a:ext cx="801883"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a:latin typeface="汉语拼音" panose="000B0604020202020204" pitchFamily="34" charset="0"/>
                <a:ea typeface="黑体" panose="02010609060101010101" pitchFamily="49" charset="-122"/>
                <a:cs typeface="汉语拼音" panose="000B0604020202020204" pitchFamily="34" charset="0"/>
              </a:rPr>
              <a:t>jū</a:t>
            </a:r>
            <a:endParaRPr lang="en-US" altLang="zh-CN" sz="2800" b="1" dirty="0">
              <a:latin typeface="汉语拼音" panose="000B0604020202020204" pitchFamily="34" charset="0"/>
              <a:ea typeface="黑体" panose="02010609060101010101" pitchFamily="49" charset="-122"/>
              <a:cs typeface="汉语拼音" panose="000B0604020202020204" pitchFamily="34" charset="0"/>
            </a:endParaRPr>
          </a:p>
        </p:txBody>
      </p:sp>
      <p:grpSp>
        <p:nvGrpSpPr>
          <p:cNvPr id="2" name="组合 7"/>
          <p:cNvGrpSpPr/>
          <p:nvPr/>
        </p:nvGrpSpPr>
        <p:grpSpPr>
          <a:xfrm>
            <a:off x="4559786" y="2497216"/>
            <a:ext cx="1089025" cy="1061720"/>
            <a:chOff x="2437" y="2032"/>
            <a:chExt cx="1244" cy="1264"/>
          </a:xfrm>
        </p:grpSpPr>
        <p:sp>
          <p:nvSpPr>
            <p:cNvPr id="3" name="矩形 1"/>
            <p:cNvSpPr/>
            <p:nvPr/>
          </p:nvSpPr>
          <p:spPr>
            <a:xfrm>
              <a:off x="2437" y="2032"/>
              <a:ext cx="1245" cy="1245"/>
            </a:xfrm>
            <a:prstGeom prst="rect">
              <a:avLst/>
            </a:prstGeom>
            <a:noFill/>
            <a:ln w="19050" cap="flat" cmpd="sng">
              <a:solidFill>
                <a:schemeClr val="tx1"/>
              </a:solidFill>
              <a:prstDash val="solid"/>
              <a:round/>
              <a:headEnd type="none" w="med" len="med"/>
              <a:tailEnd type="none" w="med" len="med"/>
            </a:ln>
          </p:spPr>
          <p:txBody>
            <a:bodyPr/>
            <a:lstStyle/>
            <a:p>
              <a:pPr eaLnBrk="1" hangingPunct="1"/>
              <a:endParaRPr lang="zh-CN" altLang="en-US" dirty="0">
                <a:solidFill>
                  <a:srgbClr val="0000FF"/>
                </a:solidFill>
                <a:latin typeface="楷体" panose="02010609060101010101" pitchFamily="49" charset="-122"/>
                <a:ea typeface="楷体" panose="02010609060101010101" pitchFamily="49" charset="-122"/>
              </a:endParaRPr>
            </a:p>
          </p:txBody>
        </p:sp>
        <p:cxnSp>
          <p:nvCxnSpPr>
            <p:cNvPr id="7" name="直接连接符 4"/>
            <p:cNvCxnSpPr/>
            <p:nvPr/>
          </p:nvCxnSpPr>
          <p:spPr>
            <a:xfrm>
              <a:off x="2437" y="2645"/>
              <a:ext cx="1245" cy="0"/>
            </a:xfrm>
            <a:prstGeom prst="line">
              <a:avLst/>
            </a:prstGeom>
            <a:ln w="12700" cap="flat" cmpd="sng">
              <a:solidFill>
                <a:schemeClr val="tx1"/>
              </a:solidFill>
              <a:prstDash val="dash"/>
              <a:headEnd type="none" w="med" len="med"/>
              <a:tailEnd type="none" w="med" len="med"/>
            </a:ln>
          </p:spPr>
        </p:cxnSp>
        <p:cxnSp>
          <p:nvCxnSpPr>
            <p:cNvPr id="8" name="直接连接符 6"/>
            <p:cNvCxnSpPr/>
            <p:nvPr/>
          </p:nvCxnSpPr>
          <p:spPr>
            <a:xfrm>
              <a:off x="3060" y="2052"/>
              <a:ext cx="0" cy="1245"/>
            </a:xfrm>
            <a:prstGeom prst="line">
              <a:avLst/>
            </a:prstGeom>
            <a:ln w="12700" cap="flat" cmpd="sng">
              <a:solidFill>
                <a:schemeClr val="tx1"/>
              </a:solidFill>
              <a:prstDash val="dash"/>
              <a:headEnd type="none" w="med" len="med"/>
              <a:tailEnd type="none" w="med" len="med"/>
            </a:ln>
          </p:spPr>
        </p:cxnSp>
      </p:grpSp>
      <p:sp>
        <p:nvSpPr>
          <p:cNvPr id="9" name="文本框 64"/>
          <p:cNvSpPr txBox="1"/>
          <p:nvPr/>
        </p:nvSpPr>
        <p:spPr>
          <a:xfrm>
            <a:off x="4607090" y="2415617"/>
            <a:ext cx="747726" cy="1176020"/>
          </a:xfrm>
          <a:prstGeom prst="rect">
            <a:avLst/>
          </a:prstGeom>
          <a:noFill/>
          <a:ln w="9525">
            <a:noFill/>
          </a:ln>
        </p:spPr>
        <p:txBody>
          <a:bodyPr wrap="square" lIns="68580" tIns="34290" rIns="68580" bIns="34290">
            <a:spAutoFit/>
          </a:bodyPr>
          <a:lstStyle/>
          <a:p>
            <a:pPr eaLnBrk="1" hangingPunct="1"/>
            <a:r>
              <a:rPr lang="zh-CN" altLang="en-US" sz="7200" b="1" dirty="0" smtClean="0">
                <a:solidFill>
                  <a:srgbClr val="FF0000"/>
                </a:solidFill>
                <a:latin typeface="楷体" panose="02010609060101010101" pitchFamily="49" charset="-122"/>
                <a:ea typeface="楷体" panose="02010609060101010101" pitchFamily="49" charset="-122"/>
              </a:rPr>
              <a:t>哀</a:t>
            </a:r>
            <a:endParaRPr lang="zh-CN" altLang="en-US" sz="7200" b="1" dirty="0" smtClean="0">
              <a:solidFill>
                <a:srgbClr val="FF0000"/>
              </a:solidFill>
              <a:latin typeface="楷体" panose="02010609060101010101" pitchFamily="49" charset="-122"/>
              <a:ea typeface="楷体" panose="02010609060101010101" pitchFamily="49" charset="-122"/>
            </a:endParaRPr>
          </a:p>
        </p:txBody>
      </p:sp>
      <p:sp>
        <p:nvSpPr>
          <p:cNvPr id="10" name="TextBox 11"/>
          <p:cNvSpPr txBox="1">
            <a:spLocks noChangeArrowheads="1"/>
          </p:cNvSpPr>
          <p:nvPr/>
        </p:nvSpPr>
        <p:spPr bwMode="auto">
          <a:xfrm>
            <a:off x="4886811" y="2014616"/>
            <a:ext cx="1080135" cy="499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lvl="0" fontAlgn="base">
              <a:spcBef>
                <a:spcPct val="0"/>
              </a:spcBef>
              <a:spcAft>
                <a:spcPct val="0"/>
              </a:spcAft>
              <a:defRPr/>
            </a:pPr>
            <a:r>
              <a:rPr lang="en-US" altLang="zh-CN" sz="2800" b="1" dirty="0">
                <a:latin typeface="汉语拼音" panose="000B0604020202020204" pitchFamily="34" charset="0"/>
                <a:ea typeface="黑体" panose="02010609060101010101" pitchFamily="49" charset="-122"/>
                <a:cs typeface="汉语拼音" panose="000B0604020202020204" pitchFamily="34" charset="0"/>
              </a:rPr>
              <a:t>āi</a:t>
            </a:r>
            <a:endParaRPr lang="en-US" altLang="zh-CN" sz="2800" b="1" dirty="0">
              <a:latin typeface="汉语拼音" panose="000B0604020202020204" pitchFamily="34" charset="0"/>
              <a:ea typeface="黑体" panose="02010609060101010101" pitchFamily="49" charset="-122"/>
              <a:cs typeface="汉语拼音" panose="000B0604020202020204" pitchFamily="34" charset="0"/>
            </a:endParaRPr>
          </a:p>
        </p:txBody>
      </p:sp>
      <p:pic>
        <p:nvPicPr>
          <p:cNvPr id="4" name="图片 3">
            <a:hlinkClick r:id="rId1"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969731" y="3654957"/>
            <a:ext cx="572977" cy="572977"/>
          </a:xfrm>
          <a:prstGeom prst="rect">
            <a:avLst/>
          </a:prstGeom>
        </p:spPr>
      </p:pic>
      <p:pic>
        <p:nvPicPr>
          <p:cNvPr id="34" name="图片 33">
            <a:hlinkClick r:id="rId3"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352680" y="3654957"/>
            <a:ext cx="572977" cy="572977"/>
          </a:xfrm>
          <a:prstGeom prst="rect">
            <a:avLst/>
          </a:prstGeom>
        </p:spPr>
      </p:pic>
      <p:pic>
        <p:nvPicPr>
          <p:cNvPr id="38" name="图片 37">
            <a:hlinkClick r:id="rId4"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818685" y="3654957"/>
            <a:ext cx="572977" cy="572977"/>
          </a:xfrm>
          <a:prstGeom prst="rect">
            <a:avLst/>
          </a:prstGeom>
        </p:spPr>
      </p:pic>
      <p:pic>
        <p:nvPicPr>
          <p:cNvPr id="39" name="图片 38">
            <a:hlinkClick r:id="rId5" action="ppaction://hlinkfile"/>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2629" y="3654957"/>
            <a:ext cx="572977" cy="572977"/>
          </a:xfrm>
          <a:prstGeom prst="rect">
            <a:avLst/>
          </a:prstGeom>
        </p:spPr>
      </p:pic>
      <p:sp>
        <p:nvSpPr>
          <p:cNvPr id="11" name="TextBox 10"/>
          <p:cNvSpPr txBox="1"/>
          <p:nvPr/>
        </p:nvSpPr>
        <p:spPr>
          <a:xfrm>
            <a:off x="3404601" y="1016362"/>
            <a:ext cx="3997748" cy="584775"/>
          </a:xfrm>
          <a:prstGeom prst="rect">
            <a:avLst/>
          </a:prstGeom>
          <a:noFill/>
        </p:spPr>
        <p:txBody>
          <a:bodyPr wrap="square" rtlCol="0">
            <a:spAutoFit/>
          </a:bodyPr>
          <a:lstStyle/>
          <a:p>
            <a:r>
              <a:rPr lang="zh-CN" altLang="en-US" sz="3200" b="1" dirty="0" smtClean="0">
                <a:latin typeface="黑体" panose="02010609060101010101" pitchFamily="49" charset="-122"/>
                <a:ea typeface="黑体" panose="02010609060101010101" pitchFamily="49" charset="-122"/>
              </a:rPr>
              <a:t>左右结构</a:t>
            </a:r>
            <a:r>
              <a:rPr lang="en-US" altLang="zh-CN" sz="3200" b="1" dirty="0">
                <a:latin typeface="黑体" panose="02010609060101010101" pitchFamily="49" charset="-122"/>
                <a:ea typeface="黑体" panose="02010609060101010101" pitchFamily="49" charset="-122"/>
              </a:rPr>
              <a:t> </a:t>
            </a:r>
            <a:r>
              <a:rPr lang="en-US" altLang="zh-CN" sz="3200" b="1" dirty="0" smtClean="0">
                <a:latin typeface="黑体" panose="02010609060101010101" pitchFamily="49" charset="-122"/>
                <a:ea typeface="黑体" panose="02010609060101010101" pitchFamily="49" charset="-122"/>
              </a:rPr>
              <a:t> </a:t>
            </a:r>
            <a:r>
              <a:rPr lang="zh-CN" altLang="en-US" sz="3200" b="1" dirty="0" smtClean="0">
                <a:latin typeface="黑体" panose="02010609060101010101" pitchFamily="49" charset="-122"/>
                <a:ea typeface="黑体" panose="02010609060101010101" pitchFamily="49" charset="-122"/>
              </a:rPr>
              <a:t>左</a:t>
            </a:r>
            <a:r>
              <a:rPr lang="zh-CN" altLang="en-US" sz="3200" b="1" dirty="0">
                <a:latin typeface="黑体" panose="02010609060101010101" pitchFamily="49" charset="-122"/>
                <a:ea typeface="黑体" panose="02010609060101010101" pitchFamily="49" charset="-122"/>
              </a:rPr>
              <a:t>窄右宽</a:t>
            </a:r>
            <a:endParaRPr lang="zh-CN" altLang="en-US" sz="3200" b="1" dirty="0">
              <a:latin typeface="黑体" panose="02010609060101010101" pitchFamily="49" charset="-122"/>
              <a:ea typeface="黑体" panose="02010609060101010101" pitchFamily="49" charset="-122"/>
            </a:endParaRPr>
          </a:p>
        </p:txBody>
      </p:sp>
      <p:sp>
        <p:nvSpPr>
          <p:cNvPr id="40" name="文本框 15"/>
          <p:cNvSpPr txBox="1"/>
          <p:nvPr/>
        </p:nvSpPr>
        <p:spPr>
          <a:xfrm>
            <a:off x="886587" y="413251"/>
            <a:ext cx="1584176" cy="646331"/>
          </a:xfrm>
          <a:prstGeom prst="rect">
            <a:avLst/>
          </a:prstGeom>
          <a:noFill/>
        </p:spPr>
        <p:txBody>
          <a:bodyPr wrap="square" rtlCol="0">
            <a:spAutoFit/>
          </a:bodyPr>
          <a:lstStyle/>
          <a:p>
            <a:r>
              <a:rPr kumimoji="1" lang="zh-CN" altLang="en-US" sz="3600" b="1" dirty="0">
                <a:latin typeface="宋体" panose="02010600030101010101" pitchFamily="2" charset="-122"/>
                <a:ea typeface="宋体" panose="02010600030101010101" pitchFamily="2" charset="-122"/>
              </a:rPr>
              <a:t>学写字</a:t>
            </a:r>
            <a:endParaRPr kumimoji="1" lang="zh-CN" altLang="en-US" sz="3600" b="1" dirty="0">
              <a:latin typeface="宋体" panose="02010600030101010101" pitchFamily="2" charset="-122"/>
              <a:ea typeface="宋体" panose="02010600030101010101" pitchFamily="2" charset="-122"/>
            </a:endParaRPr>
          </a:p>
        </p:txBody>
      </p:sp>
      <p:pic>
        <p:nvPicPr>
          <p:cNvPr id="41" name="图片 40"/>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209347" y="383815"/>
            <a:ext cx="864096" cy="819783"/>
          </a:xfrm>
          <a:prstGeom prst="rect">
            <a:avLst/>
          </a:prstGeom>
        </p:spPr>
      </p:pic>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down)">
                                      <p:cBhvr>
                                        <p:cTn id="7" dur="500"/>
                                        <p:tgtEl>
                                          <p:spTgt spid="32"/>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wipe(down)">
                                      <p:cBhvr>
                                        <p:cTn id="10" dur="500"/>
                                        <p:tgtEl>
                                          <p:spTgt spid="5"/>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0"/>
                                        </p:tgtEl>
                                        <p:attrNameLst>
                                          <p:attrName>style.visibility</p:attrName>
                                        </p:attrNameLst>
                                      </p:cBhvr>
                                      <p:to>
                                        <p:strVal val="visible"/>
                                      </p:to>
                                    </p:set>
                                    <p:animEffect transition="in" filter="wipe(down)">
                                      <p:cBhvr>
                                        <p:cTn id="13" dur="500"/>
                                        <p:tgtEl>
                                          <p:spTgt spid="10"/>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6"/>
                                        </p:tgtEl>
                                        <p:attrNameLst>
                                          <p:attrName>style.visibility</p:attrName>
                                        </p:attrNameLst>
                                      </p:cBhvr>
                                      <p:to>
                                        <p:strVal val="visible"/>
                                      </p:to>
                                    </p:set>
                                    <p:animEffect transition="in" filter="wipe(down)">
                                      <p:cBhvr>
                                        <p:cTn id="16" dur="500"/>
                                        <p:tgtEl>
                                          <p:spTgt spid="6"/>
                                        </p:tgtEl>
                                      </p:cBhvr>
                                    </p:animEffect>
                                  </p:childTnLst>
                                </p:cTn>
                              </p:par>
                            </p:childTnLst>
                          </p:cTn>
                        </p:par>
                      </p:childTnLst>
                    </p:cTn>
                  </p:par>
                  <p:par>
                    <p:cTn id="17" fill="hold">
                      <p:stCondLst>
                        <p:cond delay="indefinite"/>
                      </p:stCondLst>
                      <p:childTnLst>
                        <p:par>
                          <p:cTn id="18" fill="hold">
                            <p:stCondLst>
                              <p:cond delay="0"/>
                            </p:stCondLst>
                            <p:childTnLst>
                              <p:par>
                                <p:cTn id="19" presetID="24" presetClass="emph" presetSubtype="0" fill="hold" grpId="0" nodeType="clickEffect">
                                  <p:stCondLst>
                                    <p:cond delay="0"/>
                                  </p:stCondLst>
                                  <p:childTnLst>
                                    <p:animClr clrSpc="hsl" dir="cw">
                                      <p:cBhvr override="childStyle">
                                        <p:cTn id="20" dur="500" fill="hold"/>
                                        <p:tgtEl>
                                          <p:spTgt spid="119"/>
                                        </p:tgtEl>
                                        <p:attrNameLst>
                                          <p:attrName>style.color</p:attrName>
                                        </p:attrNameLst>
                                      </p:cBhvr>
                                      <p:by>
                                        <p:hsl h="0" s="-12549" l="-25098"/>
                                      </p:by>
                                    </p:animClr>
                                    <p:animClr clrSpc="hsl" dir="cw">
                                      <p:cBhvr>
                                        <p:cTn id="21" dur="500" fill="hold"/>
                                        <p:tgtEl>
                                          <p:spTgt spid="119"/>
                                        </p:tgtEl>
                                        <p:attrNameLst>
                                          <p:attrName>fillcolor</p:attrName>
                                        </p:attrNameLst>
                                      </p:cBhvr>
                                      <p:by>
                                        <p:hsl h="0" s="-12549" l="-25098"/>
                                      </p:by>
                                    </p:animClr>
                                    <p:animClr clrSpc="hsl" dir="cw">
                                      <p:cBhvr>
                                        <p:cTn id="22" dur="500" fill="hold"/>
                                        <p:tgtEl>
                                          <p:spTgt spid="119"/>
                                        </p:tgtEl>
                                        <p:attrNameLst>
                                          <p:attrName>stroke.color</p:attrName>
                                        </p:attrNameLst>
                                      </p:cBhvr>
                                      <p:by>
                                        <p:hsl h="0" s="-12549" l="-25098"/>
                                      </p:by>
                                    </p:animClr>
                                    <p:set>
                                      <p:cBhvr>
                                        <p:cTn id="23" dur="500" fill="hold"/>
                                        <p:tgtEl>
                                          <p:spTgt spid="119"/>
                                        </p:tgtEl>
                                        <p:attrNameLst>
                                          <p:attrName>fill.type</p:attrName>
                                        </p:attrNameLst>
                                      </p:cBhvr>
                                      <p:to>
                                        <p:strVal val="solid"/>
                                      </p:to>
                                    </p:set>
                                  </p:childTnLst>
                                </p:cTn>
                              </p:par>
                              <p:par>
                                <p:cTn id="24" presetID="24" presetClass="emph" presetSubtype="0" fill="hold" grpId="0" nodeType="withEffect">
                                  <p:stCondLst>
                                    <p:cond delay="0"/>
                                  </p:stCondLst>
                                  <p:childTnLst>
                                    <p:animClr clrSpc="hsl" dir="cw">
                                      <p:cBhvr override="childStyle">
                                        <p:cTn id="25" dur="500" fill="hold"/>
                                        <p:tgtEl>
                                          <p:spTgt spid="124"/>
                                        </p:tgtEl>
                                        <p:attrNameLst>
                                          <p:attrName>style.color</p:attrName>
                                        </p:attrNameLst>
                                      </p:cBhvr>
                                      <p:by>
                                        <p:hsl h="0" s="-12549" l="-25098"/>
                                      </p:by>
                                    </p:animClr>
                                    <p:animClr clrSpc="hsl" dir="cw">
                                      <p:cBhvr>
                                        <p:cTn id="26" dur="500" fill="hold"/>
                                        <p:tgtEl>
                                          <p:spTgt spid="124"/>
                                        </p:tgtEl>
                                        <p:attrNameLst>
                                          <p:attrName>fillcolor</p:attrName>
                                        </p:attrNameLst>
                                      </p:cBhvr>
                                      <p:by>
                                        <p:hsl h="0" s="-12549" l="-25098"/>
                                      </p:by>
                                    </p:animClr>
                                    <p:animClr clrSpc="hsl" dir="cw">
                                      <p:cBhvr>
                                        <p:cTn id="27" dur="500" fill="hold"/>
                                        <p:tgtEl>
                                          <p:spTgt spid="124"/>
                                        </p:tgtEl>
                                        <p:attrNameLst>
                                          <p:attrName>stroke.color</p:attrName>
                                        </p:attrNameLst>
                                      </p:cBhvr>
                                      <p:by>
                                        <p:hsl h="0" s="-12549" l="-25098"/>
                                      </p:by>
                                    </p:animClr>
                                    <p:set>
                                      <p:cBhvr>
                                        <p:cTn id="28" dur="500" fill="hold"/>
                                        <p:tgtEl>
                                          <p:spTgt spid="124"/>
                                        </p:tgtEl>
                                        <p:attrNameLst>
                                          <p:attrName>fill.type</p:attrName>
                                        </p:attrNameLst>
                                      </p:cBhvr>
                                      <p:to>
                                        <p:strVal val="solid"/>
                                      </p:to>
                                    </p:set>
                                  </p:childTnLst>
                                </p:cTn>
                              </p:par>
                            </p:childTnLst>
                          </p:cTn>
                        </p:par>
                        <p:par>
                          <p:cTn id="29" fill="hold">
                            <p:stCondLst>
                              <p:cond delay="500"/>
                            </p:stCondLst>
                            <p:childTnLst>
                              <p:par>
                                <p:cTn id="30" presetID="2" presetClass="entr" presetSubtype="1" fill="hold" grpId="0" nodeType="afterEffect">
                                  <p:stCondLst>
                                    <p:cond delay="0"/>
                                  </p:stCondLst>
                                  <p:childTnLst>
                                    <p:set>
                                      <p:cBhvr>
                                        <p:cTn id="31" dur="1" fill="hold">
                                          <p:stCondLst>
                                            <p:cond delay="0"/>
                                          </p:stCondLst>
                                        </p:cTn>
                                        <p:tgtEl>
                                          <p:spTgt spid="11"/>
                                        </p:tgtEl>
                                        <p:attrNameLst>
                                          <p:attrName>style.visibility</p:attrName>
                                        </p:attrNameLst>
                                      </p:cBhvr>
                                      <p:to>
                                        <p:strVal val="visible"/>
                                      </p:to>
                                    </p:set>
                                    <p:anim calcmode="lin" valueType="num">
                                      <p:cBhvr additive="base">
                                        <p:cTn id="32" dur="500" fill="hold"/>
                                        <p:tgtEl>
                                          <p:spTgt spid="11"/>
                                        </p:tgtEl>
                                        <p:attrNameLst>
                                          <p:attrName>ppt_x</p:attrName>
                                        </p:attrNameLst>
                                      </p:cBhvr>
                                      <p:tavLst>
                                        <p:tav tm="0">
                                          <p:val>
                                            <p:strVal val="#ppt_x"/>
                                          </p:val>
                                        </p:tav>
                                        <p:tav tm="100000">
                                          <p:val>
                                            <p:strVal val="#ppt_x"/>
                                          </p:val>
                                        </p:tav>
                                      </p:tavLst>
                                    </p:anim>
                                    <p:anim calcmode="lin" valueType="num">
                                      <p:cBhvr additive="base">
                                        <p:cTn id="33" dur="500" fill="hold"/>
                                        <p:tgtEl>
                                          <p:spTgt spid="11"/>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9" grpId="0"/>
      <p:bldP spid="124" grpId="0"/>
      <p:bldP spid="32" grpId="0"/>
      <p:bldP spid="5" grpId="0"/>
      <p:bldP spid="6" grpId="0"/>
      <p:bldP spid="10" grpId="0"/>
      <p:bldP spid="11"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1"/>
          <p:cNvSpPr txBox="1"/>
          <p:nvPr/>
        </p:nvSpPr>
        <p:spPr>
          <a:xfrm>
            <a:off x="611560" y="1417875"/>
            <a:ext cx="5328592" cy="3170099"/>
          </a:xfrm>
          <a:prstGeom prst="rect">
            <a:avLst/>
          </a:prstGeom>
          <a:noFill/>
        </p:spPr>
        <p:txBody>
          <a:bodyPr wrap="square" rtlCol="0">
            <a:spAutoFit/>
            <a:scene3d>
              <a:camera prst="orthographicFront"/>
              <a:lightRig rig="threePt" dir="t"/>
            </a:scene3d>
            <a:sp3d extrusionH="57150">
              <a:bevelT w="69850" h="38100" prst="cross"/>
            </a:sp3d>
          </a:bodyPr>
          <a:lstStyle/>
          <a:p>
            <a:pPr indent="812800"/>
            <a:r>
              <a:rPr lang="zh-CN" altLang="en-US" sz="4000" b="1" dirty="0" smtClean="0">
                <a:solidFill>
                  <a:srgbClr val="0000FF"/>
                </a:solidFill>
                <a:latin typeface="楷体" panose="02010609060101010101" pitchFamily="49" charset="-122"/>
                <a:ea typeface="楷体" panose="02010609060101010101" pitchFamily="49" charset="-122"/>
              </a:rPr>
              <a:t>陆游</a:t>
            </a:r>
            <a:r>
              <a:rPr lang="zh-CN" altLang="en-US" sz="3600" b="1" dirty="0" smtClean="0">
                <a:solidFill>
                  <a:srgbClr val="0000FF"/>
                </a:solidFill>
                <a:latin typeface="楷体" panose="02010609060101010101" pitchFamily="49" charset="-122"/>
                <a:ea typeface="楷体" panose="02010609060101010101" pitchFamily="49" charset="-122"/>
              </a:rPr>
              <a:t> </a:t>
            </a:r>
            <a:r>
              <a:rPr lang="zh-CN" altLang="en-US" sz="3200" b="1" dirty="0" smtClean="0">
                <a:solidFill>
                  <a:prstClr val="black"/>
                </a:solidFill>
                <a:latin typeface="楷体" panose="02010609060101010101" pitchFamily="49" charset="-122"/>
                <a:ea typeface="楷体" panose="02010609060101010101" pitchFamily="49" charset="-122"/>
              </a:rPr>
              <a:t>南宋</a:t>
            </a:r>
            <a:r>
              <a:rPr lang="zh-CN" altLang="en-US" sz="3200" b="1" dirty="0">
                <a:solidFill>
                  <a:prstClr val="black"/>
                </a:solidFill>
                <a:latin typeface="楷体" panose="02010609060101010101" pitchFamily="49" charset="-122"/>
                <a:ea typeface="楷体" panose="02010609060101010101" pitchFamily="49" charset="-122"/>
              </a:rPr>
              <a:t>诗人。字务观，号放翁，越州山阴（今浙江绍兴）人。一生</a:t>
            </a:r>
            <a:r>
              <a:rPr lang="zh-CN" altLang="en-US" sz="3200" b="1" u="wavyHeavy" dirty="0">
                <a:uFill>
                  <a:solidFill>
                    <a:srgbClr val="0000FF"/>
                  </a:solidFill>
                </a:uFill>
                <a:latin typeface="楷体" panose="02010609060101010101" pitchFamily="49" charset="-122"/>
                <a:ea typeface="楷体" panose="02010609060101010101" pitchFamily="49" charset="-122"/>
              </a:rPr>
              <a:t>坚持抗金</a:t>
            </a:r>
            <a:r>
              <a:rPr lang="zh-CN" altLang="en-US" sz="3200" b="1" dirty="0">
                <a:solidFill>
                  <a:prstClr val="black"/>
                </a:solidFill>
                <a:latin typeface="楷体" panose="02010609060101010101" pitchFamily="49" charset="-122"/>
                <a:ea typeface="楷体" panose="02010609060101010101" pitchFamily="49" charset="-122"/>
              </a:rPr>
              <a:t>，在仕途上一直受到当权派的排斥打击。诗歌洋溢着爱国主义精</a:t>
            </a:r>
            <a:r>
              <a:rPr lang="zh-CN" altLang="en-US" sz="3200" b="1" dirty="0" smtClean="0">
                <a:solidFill>
                  <a:prstClr val="black"/>
                </a:solidFill>
                <a:latin typeface="楷体" panose="02010609060101010101" pitchFamily="49" charset="-122"/>
                <a:ea typeface="楷体" panose="02010609060101010101" pitchFamily="49" charset="-122"/>
              </a:rPr>
              <a:t>神。</a:t>
            </a:r>
            <a:endParaRPr lang="zh-CN" altLang="en-US" sz="3200" b="1" dirty="0">
              <a:solidFill>
                <a:prstClr val="black"/>
              </a:solidFill>
              <a:latin typeface="楷体" panose="02010609060101010101" pitchFamily="49" charset="-122"/>
              <a:ea typeface="楷体" panose="02010609060101010101" pitchFamily="49" charset="-122"/>
            </a:endParaRPr>
          </a:p>
        </p:txBody>
      </p:sp>
      <p:pic>
        <p:nvPicPr>
          <p:cNvPr id="12291" name="Picture 3"/>
          <p:cNvPicPr>
            <a:picLocks noChangeAspect="1" noChangeArrowheads="1"/>
          </p:cNvPicPr>
          <p:nvPr/>
        </p:nvPicPr>
        <p:blipFill rotWithShape="1">
          <a:blip r:embed="rId1">
            <a:extLst>
              <a:ext uri="{28A0092B-C50C-407E-A947-70E740481C1C}">
                <a14:useLocalDpi xmlns:a14="http://schemas.microsoft.com/office/drawing/2010/main" val="0"/>
              </a:ext>
            </a:extLst>
          </a:blip>
          <a:srcRect l="7892" r="8202"/>
          <a:stretch>
            <a:fillRect/>
          </a:stretch>
        </p:blipFill>
        <p:spPr bwMode="auto">
          <a:xfrm>
            <a:off x="6012160" y="1470481"/>
            <a:ext cx="2457647" cy="2973477"/>
          </a:xfrm>
          <a:prstGeom prst="ellipse">
            <a:avLst/>
          </a:prstGeom>
          <a:ln>
            <a:noFill/>
          </a:ln>
          <a:effectLst>
            <a:softEdge rad="112500"/>
          </a:effectLst>
        </p:spPr>
      </p:pic>
      <p:sp>
        <p:nvSpPr>
          <p:cNvPr id="2" name="TextBox 1"/>
          <p:cNvSpPr txBox="1"/>
          <p:nvPr/>
        </p:nvSpPr>
        <p:spPr>
          <a:xfrm>
            <a:off x="611560" y="483518"/>
            <a:ext cx="1872208" cy="584775"/>
          </a:xfrm>
          <a:prstGeom prst="rect">
            <a:avLst/>
          </a:prstGeom>
        </p:spPr>
        <p:style>
          <a:lnRef idx="0">
            <a:schemeClr val="accent5"/>
          </a:lnRef>
          <a:fillRef idx="3">
            <a:schemeClr val="accent5"/>
          </a:fillRef>
          <a:effectRef idx="3">
            <a:schemeClr val="accent5"/>
          </a:effectRef>
          <a:fontRef idx="minor">
            <a:schemeClr val="lt1"/>
          </a:fontRef>
        </p:style>
        <p:txBody>
          <a:bodyPr wrap="square" rtlCol="0">
            <a:spAutoFit/>
          </a:bodyPr>
          <a:lstStyle/>
          <a:p>
            <a:r>
              <a:rPr lang="zh-CN" altLang="en-US" sz="3200" dirty="0" smtClean="0">
                <a:solidFill>
                  <a:schemeClr val="bg1"/>
                </a:solidFill>
                <a:latin typeface="黑体" panose="02010609060101010101" pitchFamily="49" charset="-122"/>
                <a:ea typeface="黑体" panose="02010609060101010101" pitchFamily="49" charset="-122"/>
              </a:rPr>
              <a:t>作者简介</a:t>
            </a:r>
            <a:endParaRPr lang="zh-CN" altLang="en-US" sz="3200" dirty="0">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6" name="Group 12"/>
          <p:cNvGraphicFramePr>
            <a:graphicFrameLocks noGrp="1"/>
          </p:cNvGraphicFramePr>
          <p:nvPr/>
        </p:nvGraphicFramePr>
        <p:xfrm>
          <a:off x="1664612" y="2182209"/>
          <a:ext cx="1481202" cy="1528636"/>
        </p:xfrm>
        <a:graphic>
          <a:graphicData uri="http://schemas.openxmlformats.org/drawingml/2006/table">
            <a:tbl>
              <a:tblPr/>
              <a:tblGrid>
                <a:gridCol w="740601"/>
                <a:gridCol w="740601"/>
              </a:tblGrid>
              <a:tr h="779034">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ysDot"/>
                      <a:round/>
                      <a:headEnd type="none" w="med" len="med"/>
                      <a:tailEnd type="none" w="med" len="med"/>
                    </a:lnB>
                    <a:lnTlToBr>
                      <a:noFill/>
                    </a:lnTlToBr>
                    <a:lnBlToTr>
                      <a:noFill/>
                    </a:lnBlToTr>
                    <a:solidFill>
                      <a:schemeClr val="bg1"/>
                    </a:solidFill>
                  </a:tcPr>
                </a:tc>
              </a:tr>
              <a:tr h="749602">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olid"/>
                      <a:round/>
                      <a:headEnd type="none" w="med" len="med"/>
                      <a:tailEnd type="none" w="med" len="med"/>
                    </a:lnL>
                    <a:lnR w="12700" cap="flat" cmpd="sng" algn="ctr">
                      <a:solidFill>
                        <a:schemeClr val="tx1"/>
                      </a:solidFill>
                      <a:prstDash val="sysDot"/>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c>
                  <a:txBody>
                    <a:bodyPr/>
                    <a:lstStyle/>
                    <a:p>
                      <a:pPr marL="0" marR="0" lvl="0" indent="0" algn="l" defTabSz="914400" rtl="0" eaLnBrk="0" fontAlgn="base" latinLnBrk="0" hangingPunct="0">
                        <a:lnSpc>
                          <a:spcPct val="100000"/>
                        </a:lnSpc>
                        <a:spcBef>
                          <a:spcPct val="0"/>
                        </a:spcBef>
                        <a:spcAft>
                          <a:spcPct val="0"/>
                        </a:spcAft>
                        <a:buClrTx/>
                        <a:buSzTx/>
                        <a:buFontTx/>
                        <a:buNone/>
                      </a:pPr>
                      <a:endParaRPr kumimoji="0" lang="zh-CN" altLang="zh-CN" sz="1500" b="0" i="0" u="none" strike="noStrike" cap="none" normalizeH="0" baseline="0" dirty="0">
                        <a:ln>
                          <a:noFill/>
                        </a:ln>
                        <a:solidFill>
                          <a:schemeClr val="tx1"/>
                        </a:solidFill>
                        <a:effectLst/>
                        <a:latin typeface="华文楷体" panose="02010600040101010101" pitchFamily="2" charset="-122"/>
                        <a:ea typeface="宋体" panose="02010600030101010101" pitchFamily="2" charset="-122"/>
                      </a:endParaRPr>
                    </a:p>
                  </a:txBody>
                  <a:tcPr marL="58027" marR="58027" marT="28960" marB="28960" horzOverflow="overflow">
                    <a:lnL w="12700" cap="flat" cmpd="sng" algn="ctr">
                      <a:solidFill>
                        <a:schemeClr val="tx1"/>
                      </a:solidFill>
                      <a:prstDash val="sysDot"/>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ysDot"/>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solidFill>
                      <a:schemeClr val="bg1"/>
                    </a:solidFill>
                  </a:tcPr>
                </a:tc>
              </a:tr>
            </a:tbl>
          </a:graphicData>
        </a:graphic>
      </p:graphicFrame>
      <p:sp>
        <p:nvSpPr>
          <p:cNvPr id="18" name="文本框 64"/>
          <p:cNvSpPr txBox="1"/>
          <p:nvPr/>
        </p:nvSpPr>
        <p:spPr>
          <a:xfrm>
            <a:off x="1684803" y="2041157"/>
            <a:ext cx="747726" cy="1669688"/>
          </a:xfrm>
          <a:prstGeom prst="rect">
            <a:avLst/>
          </a:prstGeom>
          <a:noFill/>
          <a:ln w="9525">
            <a:noFill/>
          </a:ln>
        </p:spPr>
        <p:txBody>
          <a:bodyPr wrap="square" lIns="68580" tIns="34290" rIns="68580" bIns="34290">
            <a:spAutoFit/>
          </a:bodyPr>
          <a:lstStyle/>
          <a:p>
            <a:pPr eaLnBrk="1" hangingPunct="1"/>
            <a:r>
              <a:rPr lang="zh-CN" altLang="en-US" sz="10400" b="1" dirty="0" smtClean="0">
                <a:latin typeface="楷体" panose="02010609060101010101" pitchFamily="49" charset="-122"/>
                <a:ea typeface="楷体" panose="02010609060101010101" pitchFamily="49" charset="-122"/>
              </a:rPr>
              <a:t>哀</a:t>
            </a:r>
            <a:endParaRPr lang="zh-CN" altLang="en-US" sz="10400" b="1" dirty="0" smtClean="0">
              <a:latin typeface="楷体" panose="02010609060101010101" pitchFamily="49" charset="-122"/>
              <a:ea typeface="楷体" panose="02010609060101010101" pitchFamily="49" charset="-122"/>
            </a:endParaRPr>
          </a:p>
        </p:txBody>
      </p:sp>
      <p:sp>
        <p:nvSpPr>
          <p:cNvPr id="19" name="线形标注 2 18"/>
          <p:cNvSpPr/>
          <p:nvPr/>
        </p:nvSpPr>
        <p:spPr>
          <a:xfrm>
            <a:off x="3707904" y="1818164"/>
            <a:ext cx="3888432" cy="913416"/>
          </a:xfrm>
          <a:prstGeom prst="borderCallout2">
            <a:avLst>
              <a:gd name="adj1" fmla="val 18750"/>
              <a:gd name="adj2" fmla="val -8333"/>
              <a:gd name="adj3" fmla="val 18750"/>
              <a:gd name="adj4" fmla="val -16667"/>
              <a:gd name="adj5" fmla="val 122099"/>
              <a:gd name="adj6" fmla="val -32994"/>
            </a:avLst>
          </a:prstGeom>
          <a:noFill/>
          <a:ln w="1905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b="1" dirty="0" smtClean="0">
                <a:solidFill>
                  <a:schemeClr val="tx1"/>
                </a:solidFill>
                <a:latin typeface="宋体" panose="02010600030101010101" pitchFamily="2" charset="-122"/>
                <a:ea typeface="宋体" panose="02010600030101010101" pitchFamily="2" charset="-122"/>
              </a:rPr>
              <a:t>起笔从“口”的左侧，而不是中间。</a:t>
            </a:r>
            <a:endParaRPr lang="zh-CN" altLang="en-US" sz="2800" b="1" dirty="0">
              <a:solidFill>
                <a:schemeClr val="tx1"/>
              </a:solidFill>
              <a:latin typeface="宋体" panose="02010600030101010101" pitchFamily="2" charset="-122"/>
              <a:ea typeface="宋体" panose="02010600030101010101" pitchFamily="2" charset="-122"/>
            </a:endParaRPr>
          </a:p>
        </p:txBody>
      </p:sp>
      <p:grpSp>
        <p:nvGrpSpPr>
          <p:cNvPr id="21" name="组合 20"/>
          <p:cNvGrpSpPr/>
          <p:nvPr/>
        </p:nvGrpSpPr>
        <p:grpSpPr>
          <a:xfrm>
            <a:off x="2654149" y="385680"/>
            <a:ext cx="4464496" cy="577081"/>
            <a:chOff x="2843808" y="411510"/>
            <a:chExt cx="4464496" cy="577081"/>
          </a:xfrm>
        </p:grpSpPr>
        <p:sp>
          <p:nvSpPr>
            <p:cNvPr id="22" name="TextBox 11"/>
            <p:cNvSpPr txBox="1">
              <a:spLocks noChangeArrowheads="1"/>
            </p:cNvSpPr>
            <p:nvPr/>
          </p:nvSpPr>
          <p:spPr bwMode="auto">
            <a:xfrm>
              <a:off x="3333253" y="411510"/>
              <a:ext cx="3975051" cy="5770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lvl1pPr>
                <a:defRPr sz="1600">
                  <a:solidFill>
                    <a:schemeClr val="tx1"/>
                  </a:solidFill>
                  <a:latin typeface="Arial" panose="020B0604020202020204" pitchFamily="34" charset="0"/>
                  <a:ea typeface="宋体" panose="02010600030101010101" pitchFamily="2" charset="-122"/>
                </a:defRPr>
              </a:lvl1pPr>
              <a:lvl2pPr marL="742950" indent="-285750">
                <a:defRPr sz="1600">
                  <a:solidFill>
                    <a:schemeClr val="tx1"/>
                  </a:solidFill>
                  <a:latin typeface="Arial" panose="020B0604020202020204" pitchFamily="34" charset="0"/>
                  <a:ea typeface="宋体" panose="02010600030101010101" pitchFamily="2" charset="-122"/>
                </a:defRPr>
              </a:lvl2pPr>
              <a:lvl3pPr marL="1143000" indent="-228600">
                <a:defRPr sz="1600">
                  <a:solidFill>
                    <a:schemeClr val="tx1"/>
                  </a:solidFill>
                  <a:latin typeface="Arial" panose="020B0604020202020204" pitchFamily="34" charset="0"/>
                  <a:ea typeface="宋体" panose="02010600030101010101" pitchFamily="2" charset="-122"/>
                </a:defRPr>
              </a:lvl3pPr>
              <a:lvl4pPr marL="1600200" indent="-228600">
                <a:defRPr sz="1600">
                  <a:solidFill>
                    <a:schemeClr val="tx1"/>
                  </a:solidFill>
                  <a:latin typeface="Arial" panose="020B0604020202020204" pitchFamily="34" charset="0"/>
                  <a:ea typeface="宋体" panose="02010600030101010101" pitchFamily="2" charset="-122"/>
                </a:defRPr>
              </a:lvl4pPr>
              <a:lvl5pPr marL="2057400" indent="-228600">
                <a:defRPr sz="1600">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sz="1600">
                  <a:solidFill>
                    <a:schemeClr val="tx1"/>
                  </a:solidFill>
                  <a:latin typeface="Arial" panose="020B0604020202020204" pitchFamily="34" charset="0"/>
                  <a:ea typeface="宋体" panose="02010600030101010101" pitchFamily="2" charset="-122"/>
                </a:defRPr>
              </a:lvl9pPr>
            </a:lstStyle>
            <a:p>
              <a:pPr fontAlgn="base">
                <a:spcBef>
                  <a:spcPct val="0"/>
                </a:spcBef>
                <a:spcAft>
                  <a:spcPct val="0"/>
                </a:spcAft>
                <a:defRPr/>
              </a:pPr>
              <a:r>
                <a:rPr lang="zh-CN" altLang="en-US" sz="3300" b="1" dirty="0" smtClean="0">
                  <a:latin typeface="楷体" panose="02010609060101010101" pitchFamily="49" charset="-122"/>
                  <a:ea typeface="楷体" panose="02010609060101010101" pitchFamily="49" charset="-122"/>
                </a:rPr>
                <a:t>重难点字书写指导</a:t>
              </a:r>
              <a:endParaRPr lang="zh-CN" altLang="en-US" sz="3300" b="1" dirty="0">
                <a:latin typeface="楷体" panose="02010609060101010101" pitchFamily="49" charset="-122"/>
                <a:ea typeface="楷体" panose="02010609060101010101" pitchFamily="49" charset="-122"/>
              </a:endParaRPr>
            </a:p>
          </p:txBody>
        </p:sp>
        <p:grpSp>
          <p:nvGrpSpPr>
            <p:cNvPr id="23" name="组合 22"/>
            <p:cNvGrpSpPr/>
            <p:nvPr/>
          </p:nvGrpSpPr>
          <p:grpSpPr>
            <a:xfrm>
              <a:off x="2843808" y="484535"/>
              <a:ext cx="456833" cy="456366"/>
              <a:chOff x="631825" y="5181600"/>
              <a:chExt cx="1554163" cy="1552575"/>
            </a:xfrm>
          </p:grpSpPr>
          <p:sp>
            <p:nvSpPr>
              <p:cNvPr id="24" name="Oval 10"/>
              <p:cNvSpPr>
                <a:spLocks noChangeArrowheads="1"/>
              </p:cNvSpPr>
              <p:nvPr/>
            </p:nvSpPr>
            <p:spPr bwMode="auto">
              <a:xfrm>
                <a:off x="631825" y="5181600"/>
                <a:ext cx="1554163" cy="1552575"/>
              </a:xfrm>
              <a:prstGeom prst="ellipse">
                <a:avLst/>
              </a:prstGeom>
              <a:solidFill>
                <a:srgbClr val="FFCE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5" name="Freeform 11"/>
              <p:cNvSpPr/>
              <p:nvPr/>
            </p:nvSpPr>
            <p:spPr bwMode="auto">
              <a:xfrm>
                <a:off x="1468438" y="5353050"/>
                <a:ext cx="34925" cy="87313"/>
              </a:xfrm>
              <a:custGeom>
                <a:avLst/>
                <a:gdLst>
                  <a:gd name="T0" fmla="*/ 4 w 12"/>
                  <a:gd name="T1" fmla="*/ 30 h 31"/>
                  <a:gd name="T2" fmla="*/ 12 w 12"/>
                  <a:gd name="T3" fmla="*/ 3 h 31"/>
                  <a:gd name="T4" fmla="*/ 11 w 12"/>
                  <a:gd name="T5" fmla="*/ 0 h 31"/>
                  <a:gd name="T6" fmla="*/ 0 w 12"/>
                  <a:gd name="T7" fmla="*/ 31 h 31"/>
                  <a:gd name="T8" fmla="*/ 4 w 12"/>
                  <a:gd name="T9" fmla="*/ 30 h 31"/>
                </a:gdLst>
                <a:ahLst/>
                <a:cxnLst>
                  <a:cxn ang="0">
                    <a:pos x="T0" y="T1"/>
                  </a:cxn>
                  <a:cxn ang="0">
                    <a:pos x="T2" y="T3"/>
                  </a:cxn>
                  <a:cxn ang="0">
                    <a:pos x="T4" y="T5"/>
                  </a:cxn>
                  <a:cxn ang="0">
                    <a:pos x="T6" y="T7"/>
                  </a:cxn>
                  <a:cxn ang="0">
                    <a:pos x="T8" y="T9"/>
                  </a:cxn>
                </a:cxnLst>
                <a:rect l="0" t="0" r="r" b="b"/>
                <a:pathLst>
                  <a:path w="12" h="31">
                    <a:moveTo>
                      <a:pt x="4" y="30"/>
                    </a:moveTo>
                    <a:cubicBezTo>
                      <a:pt x="4" y="20"/>
                      <a:pt x="7" y="7"/>
                      <a:pt x="12" y="3"/>
                    </a:cubicBezTo>
                    <a:cubicBezTo>
                      <a:pt x="11" y="0"/>
                      <a:pt x="11" y="0"/>
                      <a:pt x="11" y="0"/>
                    </a:cubicBezTo>
                    <a:cubicBezTo>
                      <a:pt x="2" y="6"/>
                      <a:pt x="0" y="21"/>
                      <a:pt x="0" y="31"/>
                    </a:cubicBezTo>
                    <a:lnTo>
                      <a:pt x="4" y="30"/>
                    </a:lnTo>
                    <a:close/>
                  </a:path>
                </a:pathLst>
              </a:custGeom>
              <a:solidFill>
                <a:srgbClr val="4F2E2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6" name="Freeform 12"/>
              <p:cNvSpPr/>
              <p:nvPr/>
            </p:nvSpPr>
            <p:spPr bwMode="auto">
              <a:xfrm>
                <a:off x="1471613" y="5410200"/>
                <a:ext cx="204788" cy="358775"/>
              </a:xfrm>
              <a:custGeom>
                <a:avLst/>
                <a:gdLst>
                  <a:gd name="T0" fmla="*/ 0 w 72"/>
                  <a:gd name="T1" fmla="*/ 119 h 126"/>
                  <a:gd name="T2" fmla="*/ 66 w 72"/>
                  <a:gd name="T3" fmla="*/ 67 h 126"/>
                  <a:gd name="T4" fmla="*/ 45 w 72"/>
                  <a:gd name="T5" fmla="*/ 7 h 126"/>
                  <a:gd name="T6" fmla="*/ 1 w 72"/>
                  <a:gd name="T7" fmla="*/ 9 h 126"/>
                  <a:gd name="T8" fmla="*/ 0 w 72"/>
                  <a:gd name="T9" fmla="*/ 119 h 126"/>
                </a:gdLst>
                <a:ahLst/>
                <a:cxnLst>
                  <a:cxn ang="0">
                    <a:pos x="T0" y="T1"/>
                  </a:cxn>
                  <a:cxn ang="0">
                    <a:pos x="T2" y="T3"/>
                  </a:cxn>
                  <a:cxn ang="0">
                    <a:pos x="T4" y="T5"/>
                  </a:cxn>
                  <a:cxn ang="0">
                    <a:pos x="T6" y="T7"/>
                  </a:cxn>
                  <a:cxn ang="0">
                    <a:pos x="T8" y="T9"/>
                  </a:cxn>
                </a:cxnLst>
                <a:rect l="0" t="0" r="r" b="b"/>
                <a:pathLst>
                  <a:path w="72" h="126">
                    <a:moveTo>
                      <a:pt x="0" y="119"/>
                    </a:moveTo>
                    <a:cubicBezTo>
                      <a:pt x="29" y="126"/>
                      <a:pt x="60" y="101"/>
                      <a:pt x="66" y="67"/>
                    </a:cubicBezTo>
                    <a:cubicBezTo>
                      <a:pt x="72" y="33"/>
                      <a:pt x="61" y="15"/>
                      <a:pt x="45" y="7"/>
                    </a:cubicBezTo>
                    <a:cubicBezTo>
                      <a:pt x="31" y="0"/>
                      <a:pt x="3" y="11"/>
                      <a:pt x="1" y="9"/>
                    </a:cubicBezTo>
                    <a:lnTo>
                      <a:pt x="0" y="119"/>
                    </a:lnTo>
                    <a:close/>
                  </a:path>
                </a:pathLst>
              </a:custGeom>
              <a:solidFill>
                <a:srgbClr val="C90D2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7" name="Freeform 13"/>
              <p:cNvSpPr/>
              <p:nvPr/>
            </p:nvSpPr>
            <p:spPr bwMode="auto">
              <a:xfrm>
                <a:off x="1274763" y="5410200"/>
                <a:ext cx="200025" cy="355600"/>
              </a:xfrm>
              <a:custGeom>
                <a:avLst/>
                <a:gdLst>
                  <a:gd name="T0" fmla="*/ 70 w 70"/>
                  <a:gd name="T1" fmla="*/ 9 h 125"/>
                  <a:gd name="T2" fmla="*/ 26 w 70"/>
                  <a:gd name="T3" fmla="*/ 8 h 125"/>
                  <a:gd name="T4" fmla="*/ 8 w 70"/>
                  <a:gd name="T5" fmla="*/ 69 h 125"/>
                  <a:gd name="T6" fmla="*/ 69 w 70"/>
                  <a:gd name="T7" fmla="*/ 119 h 125"/>
                  <a:gd name="T8" fmla="*/ 70 w 70"/>
                  <a:gd name="T9" fmla="*/ 9 h 125"/>
                </a:gdLst>
                <a:ahLst/>
                <a:cxnLst>
                  <a:cxn ang="0">
                    <a:pos x="T0" y="T1"/>
                  </a:cxn>
                  <a:cxn ang="0">
                    <a:pos x="T2" y="T3"/>
                  </a:cxn>
                  <a:cxn ang="0">
                    <a:pos x="T4" y="T5"/>
                  </a:cxn>
                  <a:cxn ang="0">
                    <a:pos x="T6" y="T7"/>
                  </a:cxn>
                  <a:cxn ang="0">
                    <a:pos x="T8" y="T9"/>
                  </a:cxn>
                </a:cxnLst>
                <a:rect l="0" t="0" r="r" b="b"/>
                <a:pathLst>
                  <a:path w="70" h="125">
                    <a:moveTo>
                      <a:pt x="70" y="9"/>
                    </a:moveTo>
                    <a:cubicBezTo>
                      <a:pt x="68" y="11"/>
                      <a:pt x="40" y="0"/>
                      <a:pt x="26" y="8"/>
                    </a:cubicBezTo>
                    <a:cubicBezTo>
                      <a:pt x="11" y="17"/>
                      <a:pt x="0" y="35"/>
                      <a:pt x="8" y="69"/>
                    </a:cubicBezTo>
                    <a:cubicBezTo>
                      <a:pt x="16" y="103"/>
                      <a:pt x="38" y="125"/>
                      <a:pt x="69" y="119"/>
                    </a:cubicBezTo>
                    <a:lnTo>
                      <a:pt x="70" y="9"/>
                    </a:lnTo>
                    <a:close/>
                  </a:path>
                </a:pathLst>
              </a:custGeom>
              <a:solidFill>
                <a:srgbClr val="DB193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8" name="Freeform 14"/>
              <p:cNvSpPr/>
              <p:nvPr/>
            </p:nvSpPr>
            <p:spPr bwMode="auto">
              <a:xfrm>
                <a:off x="1374775" y="5313363"/>
                <a:ext cx="125413" cy="53975"/>
              </a:xfrm>
              <a:custGeom>
                <a:avLst/>
                <a:gdLst>
                  <a:gd name="T0" fmla="*/ 44 w 44"/>
                  <a:gd name="T1" fmla="*/ 19 h 19"/>
                  <a:gd name="T2" fmla="*/ 27 w 44"/>
                  <a:gd name="T3" fmla="*/ 4 h 19"/>
                  <a:gd name="T4" fmla="*/ 0 w 44"/>
                  <a:gd name="T5" fmla="*/ 1 h 19"/>
                  <a:gd name="T6" fmla="*/ 0 w 44"/>
                  <a:gd name="T7" fmla="*/ 2 h 19"/>
                  <a:gd name="T8" fmla="*/ 44 w 44"/>
                  <a:gd name="T9" fmla="*/ 19 h 19"/>
                </a:gdLst>
                <a:ahLst/>
                <a:cxnLst>
                  <a:cxn ang="0">
                    <a:pos x="T0" y="T1"/>
                  </a:cxn>
                  <a:cxn ang="0">
                    <a:pos x="T2" y="T3"/>
                  </a:cxn>
                  <a:cxn ang="0">
                    <a:pos x="T4" y="T5"/>
                  </a:cxn>
                  <a:cxn ang="0">
                    <a:pos x="T6" y="T7"/>
                  </a:cxn>
                  <a:cxn ang="0">
                    <a:pos x="T8" y="T9"/>
                  </a:cxn>
                </a:cxnLst>
                <a:rect l="0" t="0" r="r" b="b"/>
                <a:pathLst>
                  <a:path w="44" h="19">
                    <a:moveTo>
                      <a:pt x="44" y="19"/>
                    </a:moveTo>
                    <a:cubicBezTo>
                      <a:pt x="44" y="19"/>
                      <a:pt x="40" y="9"/>
                      <a:pt x="27" y="4"/>
                    </a:cubicBezTo>
                    <a:cubicBezTo>
                      <a:pt x="15" y="0"/>
                      <a:pt x="0" y="1"/>
                      <a:pt x="0" y="1"/>
                    </a:cubicBezTo>
                    <a:cubicBezTo>
                      <a:pt x="0" y="1"/>
                      <a:pt x="0" y="2"/>
                      <a:pt x="0" y="2"/>
                    </a:cubicBezTo>
                    <a:cubicBezTo>
                      <a:pt x="12" y="10"/>
                      <a:pt x="28" y="14"/>
                      <a:pt x="44" y="19"/>
                    </a:cubicBezTo>
                    <a:close/>
                  </a:path>
                </a:pathLst>
              </a:custGeom>
              <a:solidFill>
                <a:srgbClr val="12873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29" name="Freeform 15"/>
              <p:cNvSpPr/>
              <p:nvPr/>
            </p:nvSpPr>
            <p:spPr bwMode="auto">
              <a:xfrm>
                <a:off x="1374775" y="5318125"/>
                <a:ext cx="125413" cy="103188"/>
              </a:xfrm>
              <a:custGeom>
                <a:avLst/>
                <a:gdLst>
                  <a:gd name="T0" fmla="*/ 0 w 44"/>
                  <a:gd name="T1" fmla="*/ 0 h 36"/>
                  <a:gd name="T2" fmla="*/ 6 w 44"/>
                  <a:gd name="T3" fmla="*/ 12 h 36"/>
                  <a:gd name="T4" fmla="*/ 44 w 44"/>
                  <a:gd name="T5" fmla="*/ 17 h 36"/>
                  <a:gd name="T6" fmla="*/ 0 w 44"/>
                  <a:gd name="T7" fmla="*/ 0 h 36"/>
                </a:gdLst>
                <a:ahLst/>
                <a:cxnLst>
                  <a:cxn ang="0">
                    <a:pos x="T0" y="T1"/>
                  </a:cxn>
                  <a:cxn ang="0">
                    <a:pos x="T2" y="T3"/>
                  </a:cxn>
                  <a:cxn ang="0">
                    <a:pos x="T4" y="T5"/>
                  </a:cxn>
                  <a:cxn ang="0">
                    <a:pos x="T6" y="T7"/>
                  </a:cxn>
                </a:cxnLst>
                <a:rect l="0" t="0" r="r" b="b"/>
                <a:pathLst>
                  <a:path w="44" h="36">
                    <a:moveTo>
                      <a:pt x="0" y="0"/>
                    </a:moveTo>
                    <a:cubicBezTo>
                      <a:pt x="0" y="2"/>
                      <a:pt x="2" y="7"/>
                      <a:pt x="6" y="12"/>
                    </a:cubicBezTo>
                    <a:cubicBezTo>
                      <a:pt x="30" y="36"/>
                      <a:pt x="43" y="18"/>
                      <a:pt x="44" y="17"/>
                    </a:cubicBezTo>
                    <a:cubicBezTo>
                      <a:pt x="28" y="12"/>
                      <a:pt x="12" y="8"/>
                      <a:pt x="0" y="0"/>
                    </a:cubicBezTo>
                    <a:close/>
                  </a:path>
                </a:pathLst>
              </a:custGeom>
              <a:solidFill>
                <a:srgbClr val="0E773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30" name="Rectangle 16"/>
              <p:cNvSpPr>
                <a:spLocks noChangeArrowheads="1"/>
              </p:cNvSpPr>
              <p:nvPr/>
            </p:nvSpPr>
            <p:spPr bwMode="auto">
              <a:xfrm>
                <a:off x="908050" y="6238875"/>
                <a:ext cx="904875" cy="227013"/>
              </a:xfrm>
              <a:prstGeom prst="rect">
                <a:avLst/>
              </a:prstGeom>
              <a:solidFill>
                <a:srgbClr val="FF1D1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1" name="Rectangle 17"/>
              <p:cNvSpPr>
                <a:spLocks noChangeArrowheads="1"/>
              </p:cNvSpPr>
              <p:nvPr/>
            </p:nvSpPr>
            <p:spPr bwMode="auto">
              <a:xfrm>
                <a:off x="1681163"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2" name="Rectangle 18"/>
              <p:cNvSpPr>
                <a:spLocks noChangeArrowheads="1"/>
              </p:cNvSpPr>
              <p:nvPr/>
            </p:nvSpPr>
            <p:spPr bwMode="auto">
              <a:xfrm>
                <a:off x="16510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3" name="Rectangle 19"/>
              <p:cNvSpPr>
                <a:spLocks noChangeArrowheads="1"/>
              </p:cNvSpPr>
              <p:nvPr/>
            </p:nvSpPr>
            <p:spPr bwMode="auto">
              <a:xfrm>
                <a:off x="1612900" y="6238875"/>
                <a:ext cx="17463" cy="227013"/>
              </a:xfrm>
              <a:prstGeom prst="rect">
                <a:avLst/>
              </a:prstGeom>
              <a:solidFill>
                <a:srgbClr val="BE1E2D"/>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4" name="Rectangle 20"/>
              <p:cNvSpPr>
                <a:spLocks noChangeArrowheads="1"/>
              </p:cNvSpPr>
              <p:nvPr/>
            </p:nvSpPr>
            <p:spPr bwMode="auto">
              <a:xfrm>
                <a:off x="1030288" y="5924550"/>
                <a:ext cx="474663" cy="171450"/>
              </a:xfrm>
              <a:prstGeom prst="rect">
                <a:avLst/>
              </a:prstGeom>
              <a:solidFill>
                <a:srgbClr val="F9EEEC"/>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5" name="Rectangle 21"/>
              <p:cNvSpPr>
                <a:spLocks noChangeArrowheads="1"/>
              </p:cNvSpPr>
              <p:nvPr/>
            </p:nvSpPr>
            <p:spPr bwMode="auto">
              <a:xfrm>
                <a:off x="1030288" y="5924550"/>
                <a:ext cx="474663" cy="171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6" name="Rectangle 22"/>
              <p:cNvSpPr>
                <a:spLocks noChangeArrowheads="1"/>
              </p:cNvSpPr>
              <p:nvPr/>
            </p:nvSpPr>
            <p:spPr bwMode="auto">
              <a:xfrm>
                <a:off x="1030288" y="6002338"/>
                <a:ext cx="474663" cy="4763"/>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7" name="Rectangle 23"/>
              <p:cNvSpPr>
                <a:spLocks noChangeArrowheads="1"/>
              </p:cNvSpPr>
              <p:nvPr/>
            </p:nvSpPr>
            <p:spPr bwMode="auto">
              <a:xfrm>
                <a:off x="1030288" y="6002338"/>
                <a:ext cx="474663" cy="4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8" name="Rectangle 24"/>
              <p:cNvSpPr>
                <a:spLocks noChangeArrowheads="1"/>
              </p:cNvSpPr>
              <p:nvPr/>
            </p:nvSpPr>
            <p:spPr bwMode="auto">
              <a:xfrm>
                <a:off x="1030288" y="6049963"/>
                <a:ext cx="474663" cy="6350"/>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39" name="Rectangle 25"/>
              <p:cNvSpPr>
                <a:spLocks noChangeArrowheads="1"/>
              </p:cNvSpPr>
              <p:nvPr/>
            </p:nvSpPr>
            <p:spPr bwMode="auto">
              <a:xfrm>
                <a:off x="1030288" y="6049963"/>
                <a:ext cx="474663" cy="6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0" name="Rectangle 26"/>
              <p:cNvSpPr>
                <a:spLocks noChangeArrowheads="1"/>
              </p:cNvSpPr>
              <p:nvPr/>
            </p:nvSpPr>
            <p:spPr bwMode="auto">
              <a:xfrm>
                <a:off x="1030288" y="603408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1" name="Rectangle 27"/>
              <p:cNvSpPr>
                <a:spLocks noChangeArrowheads="1"/>
              </p:cNvSpPr>
              <p:nvPr/>
            </p:nvSpPr>
            <p:spPr bwMode="auto">
              <a:xfrm>
                <a:off x="1030288" y="603408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2" name="Rectangle 28"/>
              <p:cNvSpPr>
                <a:spLocks noChangeArrowheads="1"/>
              </p:cNvSpPr>
              <p:nvPr/>
            </p:nvSpPr>
            <p:spPr bwMode="auto">
              <a:xfrm>
                <a:off x="1030288" y="5984875"/>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3" name="Rectangle 29"/>
              <p:cNvSpPr>
                <a:spLocks noChangeArrowheads="1"/>
              </p:cNvSpPr>
              <p:nvPr/>
            </p:nvSpPr>
            <p:spPr bwMode="auto">
              <a:xfrm>
                <a:off x="1030288" y="5984875"/>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4" name="Rectangle 30"/>
              <p:cNvSpPr>
                <a:spLocks noChangeArrowheads="1"/>
              </p:cNvSpPr>
              <p:nvPr/>
            </p:nvSpPr>
            <p:spPr bwMode="auto">
              <a:xfrm>
                <a:off x="1030288" y="5937250"/>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5" name="Rectangle 31"/>
              <p:cNvSpPr>
                <a:spLocks noChangeArrowheads="1"/>
              </p:cNvSpPr>
              <p:nvPr/>
            </p:nvSpPr>
            <p:spPr bwMode="auto">
              <a:xfrm>
                <a:off x="1030288" y="5937250"/>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6" name="Rectangle 32"/>
              <p:cNvSpPr>
                <a:spLocks noChangeArrowheads="1"/>
              </p:cNvSpPr>
              <p:nvPr/>
            </p:nvSpPr>
            <p:spPr bwMode="auto">
              <a:xfrm>
                <a:off x="1030288" y="6084888"/>
                <a:ext cx="474663" cy="3175"/>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7" name="Rectangle 33"/>
              <p:cNvSpPr>
                <a:spLocks noChangeArrowheads="1"/>
              </p:cNvSpPr>
              <p:nvPr/>
            </p:nvSpPr>
            <p:spPr bwMode="auto">
              <a:xfrm>
                <a:off x="1030288" y="6084888"/>
                <a:ext cx="474663" cy="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8" name="Rectangle 34"/>
              <p:cNvSpPr>
                <a:spLocks noChangeArrowheads="1"/>
              </p:cNvSpPr>
              <p:nvPr/>
            </p:nvSpPr>
            <p:spPr bwMode="auto">
              <a:xfrm>
                <a:off x="1030288" y="5951538"/>
                <a:ext cx="474663" cy="1588"/>
              </a:xfrm>
              <a:prstGeom prst="rect">
                <a:avLst/>
              </a:prstGeom>
              <a:solidFill>
                <a:srgbClr val="F3DEDA"/>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49" name="Rectangle 35"/>
              <p:cNvSpPr>
                <a:spLocks noChangeArrowheads="1"/>
              </p:cNvSpPr>
              <p:nvPr/>
            </p:nvSpPr>
            <p:spPr bwMode="auto">
              <a:xfrm>
                <a:off x="1030288" y="5951538"/>
                <a:ext cx="474663" cy="1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0" name="Rectangle 36"/>
              <p:cNvSpPr>
                <a:spLocks noChangeArrowheads="1"/>
              </p:cNvSpPr>
              <p:nvPr/>
            </p:nvSpPr>
            <p:spPr bwMode="auto">
              <a:xfrm>
                <a:off x="879475" y="6118225"/>
                <a:ext cx="1058863" cy="120650"/>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1" name="Rectangle 37"/>
              <p:cNvSpPr>
                <a:spLocks noChangeArrowheads="1"/>
              </p:cNvSpPr>
              <p:nvPr/>
            </p:nvSpPr>
            <p:spPr bwMode="auto">
              <a:xfrm>
                <a:off x="1835150" y="6118225"/>
                <a:ext cx="28575" cy="120650"/>
              </a:xfrm>
              <a:prstGeom prst="rect">
                <a:avLst/>
              </a:prstGeom>
              <a:solidFill>
                <a:srgbClr val="FFFFFF"/>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2" name="Rectangle 38"/>
              <p:cNvSpPr>
                <a:spLocks noChangeArrowheads="1"/>
              </p:cNvSpPr>
              <p:nvPr/>
            </p:nvSpPr>
            <p:spPr bwMode="auto">
              <a:xfrm>
                <a:off x="1101725" y="5751513"/>
                <a:ext cx="588963" cy="150813"/>
              </a:xfrm>
              <a:prstGeom prst="rect">
                <a:avLst/>
              </a:prstGeom>
              <a:solidFill>
                <a:srgbClr val="2B537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3" name="Rectangle 39"/>
              <p:cNvSpPr>
                <a:spLocks noChangeArrowheads="1"/>
              </p:cNvSpPr>
              <p:nvPr/>
            </p:nvSpPr>
            <p:spPr bwMode="auto">
              <a:xfrm>
                <a:off x="1633538" y="5751513"/>
                <a:ext cx="14288" cy="150813"/>
              </a:xfrm>
              <a:prstGeom prst="rect">
                <a:avLst/>
              </a:prstGeom>
              <a:solidFill>
                <a:srgbClr val="14B6E7"/>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en-US"/>
              </a:p>
            </p:txBody>
          </p:sp>
          <p:sp>
            <p:nvSpPr>
              <p:cNvPr id="54" name="Freeform 40"/>
              <p:cNvSpPr/>
              <p:nvPr/>
            </p:nvSpPr>
            <p:spPr bwMode="auto">
              <a:xfrm>
                <a:off x="1012825" y="5902325"/>
                <a:ext cx="530225" cy="215900"/>
              </a:xfrm>
              <a:custGeom>
                <a:avLst/>
                <a:gdLst>
                  <a:gd name="T0" fmla="*/ 186 w 186"/>
                  <a:gd name="T1" fmla="*/ 38 h 76"/>
                  <a:gd name="T2" fmla="*/ 183 w 186"/>
                  <a:gd name="T3" fmla="*/ 0 h 76"/>
                  <a:gd name="T4" fmla="*/ 183 w 186"/>
                  <a:gd name="T5" fmla="*/ 0 h 76"/>
                  <a:gd name="T6" fmla="*/ 182 w 186"/>
                  <a:gd name="T7" fmla="*/ 0 h 76"/>
                  <a:gd name="T8" fmla="*/ 182 w 186"/>
                  <a:gd name="T9" fmla="*/ 0 h 76"/>
                  <a:gd name="T10" fmla="*/ 182 w 186"/>
                  <a:gd name="T11" fmla="*/ 0 h 76"/>
                  <a:gd name="T12" fmla="*/ 0 w 186"/>
                  <a:gd name="T13" fmla="*/ 0 h 76"/>
                  <a:gd name="T14" fmla="*/ 0 w 186"/>
                  <a:gd name="T15" fmla="*/ 8 h 76"/>
                  <a:gd name="T16" fmla="*/ 173 w 186"/>
                  <a:gd name="T17" fmla="*/ 8 h 76"/>
                  <a:gd name="T18" fmla="*/ 173 w 186"/>
                  <a:gd name="T19" fmla="*/ 68 h 76"/>
                  <a:gd name="T20" fmla="*/ 0 w 186"/>
                  <a:gd name="T21" fmla="*/ 68 h 76"/>
                  <a:gd name="T22" fmla="*/ 0 w 186"/>
                  <a:gd name="T23" fmla="*/ 76 h 76"/>
                  <a:gd name="T24" fmla="*/ 183 w 186"/>
                  <a:gd name="T25" fmla="*/ 76 h 76"/>
                  <a:gd name="T26" fmla="*/ 183 w 186"/>
                  <a:gd name="T27" fmla="*/ 76 h 76"/>
                  <a:gd name="T28" fmla="*/ 186 w 186"/>
                  <a:gd name="T29" fmla="*/ 38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86" h="76">
                    <a:moveTo>
                      <a:pt x="186" y="38"/>
                    </a:moveTo>
                    <a:cubicBezTo>
                      <a:pt x="186" y="19"/>
                      <a:pt x="184" y="3"/>
                      <a:pt x="183" y="0"/>
                    </a:cubicBezTo>
                    <a:cubicBezTo>
                      <a:pt x="183" y="0"/>
                      <a:pt x="183" y="0"/>
                      <a:pt x="183" y="0"/>
                    </a:cubicBezTo>
                    <a:cubicBezTo>
                      <a:pt x="182" y="0"/>
                      <a:pt x="182" y="0"/>
                      <a:pt x="182" y="0"/>
                    </a:cubicBezTo>
                    <a:cubicBezTo>
                      <a:pt x="182" y="0"/>
                      <a:pt x="182" y="0"/>
                      <a:pt x="182" y="0"/>
                    </a:cubicBezTo>
                    <a:cubicBezTo>
                      <a:pt x="182" y="0"/>
                      <a:pt x="182" y="0"/>
                      <a:pt x="182" y="0"/>
                    </a:cubicBezTo>
                    <a:cubicBezTo>
                      <a:pt x="0" y="0"/>
                      <a:pt x="0" y="0"/>
                      <a:pt x="0" y="0"/>
                    </a:cubicBezTo>
                    <a:cubicBezTo>
                      <a:pt x="0" y="8"/>
                      <a:pt x="0" y="8"/>
                      <a:pt x="0" y="8"/>
                    </a:cubicBezTo>
                    <a:cubicBezTo>
                      <a:pt x="173" y="8"/>
                      <a:pt x="173" y="8"/>
                      <a:pt x="173" y="8"/>
                    </a:cubicBezTo>
                    <a:cubicBezTo>
                      <a:pt x="173" y="68"/>
                      <a:pt x="173" y="68"/>
                      <a:pt x="173" y="68"/>
                    </a:cubicBezTo>
                    <a:cubicBezTo>
                      <a:pt x="0" y="68"/>
                      <a:pt x="0" y="68"/>
                      <a:pt x="0" y="68"/>
                    </a:cubicBezTo>
                    <a:cubicBezTo>
                      <a:pt x="0" y="76"/>
                      <a:pt x="0" y="76"/>
                      <a:pt x="0" y="76"/>
                    </a:cubicBezTo>
                    <a:cubicBezTo>
                      <a:pt x="183" y="76"/>
                      <a:pt x="183" y="76"/>
                      <a:pt x="183" y="76"/>
                    </a:cubicBezTo>
                    <a:cubicBezTo>
                      <a:pt x="183" y="76"/>
                      <a:pt x="183" y="76"/>
                      <a:pt x="183" y="76"/>
                    </a:cubicBezTo>
                    <a:cubicBezTo>
                      <a:pt x="184" y="73"/>
                      <a:pt x="186" y="57"/>
                      <a:pt x="186" y="38"/>
                    </a:cubicBezTo>
                    <a:close/>
                  </a:path>
                </a:pathLst>
              </a:custGeom>
              <a:solidFill>
                <a:srgbClr val="5D930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sp>
            <p:nvSpPr>
              <p:cNvPr id="55" name="Freeform 41"/>
              <p:cNvSpPr/>
              <p:nvPr/>
            </p:nvSpPr>
            <p:spPr bwMode="auto">
              <a:xfrm>
                <a:off x="1425575" y="6034088"/>
                <a:ext cx="42863" cy="122238"/>
              </a:xfrm>
              <a:custGeom>
                <a:avLst/>
                <a:gdLst>
                  <a:gd name="T0" fmla="*/ 0 w 27"/>
                  <a:gd name="T1" fmla="*/ 0 h 77"/>
                  <a:gd name="T2" fmla="*/ 0 w 27"/>
                  <a:gd name="T3" fmla="*/ 77 h 77"/>
                  <a:gd name="T4" fmla="*/ 13 w 27"/>
                  <a:gd name="T5" fmla="*/ 64 h 77"/>
                  <a:gd name="T6" fmla="*/ 27 w 27"/>
                  <a:gd name="T7" fmla="*/ 77 h 77"/>
                  <a:gd name="T8" fmla="*/ 27 w 27"/>
                  <a:gd name="T9" fmla="*/ 0 h 77"/>
                  <a:gd name="T10" fmla="*/ 0 w 27"/>
                  <a:gd name="T11" fmla="*/ 0 h 77"/>
                </a:gdLst>
                <a:ahLst/>
                <a:cxnLst>
                  <a:cxn ang="0">
                    <a:pos x="T0" y="T1"/>
                  </a:cxn>
                  <a:cxn ang="0">
                    <a:pos x="T2" y="T3"/>
                  </a:cxn>
                  <a:cxn ang="0">
                    <a:pos x="T4" y="T5"/>
                  </a:cxn>
                  <a:cxn ang="0">
                    <a:pos x="T6" y="T7"/>
                  </a:cxn>
                  <a:cxn ang="0">
                    <a:pos x="T8" y="T9"/>
                  </a:cxn>
                  <a:cxn ang="0">
                    <a:pos x="T10" y="T11"/>
                  </a:cxn>
                </a:cxnLst>
                <a:rect l="0" t="0" r="r" b="b"/>
                <a:pathLst>
                  <a:path w="27" h="77">
                    <a:moveTo>
                      <a:pt x="0" y="0"/>
                    </a:moveTo>
                    <a:lnTo>
                      <a:pt x="0" y="77"/>
                    </a:lnTo>
                    <a:lnTo>
                      <a:pt x="13" y="64"/>
                    </a:lnTo>
                    <a:lnTo>
                      <a:pt x="27" y="77"/>
                    </a:lnTo>
                    <a:lnTo>
                      <a:pt x="27" y="0"/>
                    </a:lnTo>
                    <a:lnTo>
                      <a:pt x="0" y="0"/>
                    </a:lnTo>
                    <a:close/>
                  </a:path>
                </a:pathLst>
              </a:custGeom>
              <a:solidFill>
                <a:srgbClr val="DB223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en-US"/>
              </a:p>
            </p:txBody>
          </p:sp>
        </p:grpSp>
      </p:grpSp>
      <p:sp>
        <p:nvSpPr>
          <p:cNvPr id="57" name="Freeform 69"/>
          <p:cNvSpPr/>
          <p:nvPr/>
        </p:nvSpPr>
        <p:spPr bwMode="auto">
          <a:xfrm>
            <a:off x="1835695" y="2952212"/>
            <a:ext cx="502069" cy="424548"/>
          </a:xfrm>
          <a:custGeom>
            <a:avLst/>
            <a:gdLst>
              <a:gd name="T0" fmla="*/ 73 w 478"/>
              <a:gd name="T1" fmla="*/ 356 h 417"/>
              <a:gd name="T2" fmla="*/ 109 w 478"/>
              <a:gd name="T3" fmla="*/ 333 h 417"/>
              <a:gd name="T4" fmla="*/ 151 w 478"/>
              <a:gd name="T5" fmla="*/ 304 h 417"/>
              <a:gd name="T6" fmla="*/ 183 w 478"/>
              <a:gd name="T7" fmla="*/ 279 h 417"/>
              <a:gd name="T8" fmla="*/ 208 w 478"/>
              <a:gd name="T9" fmla="*/ 260 h 417"/>
              <a:gd name="T10" fmla="*/ 231 w 478"/>
              <a:gd name="T11" fmla="*/ 239 h 417"/>
              <a:gd name="T12" fmla="*/ 258 w 478"/>
              <a:gd name="T13" fmla="*/ 216 h 417"/>
              <a:gd name="T14" fmla="*/ 283 w 478"/>
              <a:gd name="T15" fmla="*/ 191 h 417"/>
              <a:gd name="T16" fmla="*/ 310 w 478"/>
              <a:gd name="T17" fmla="*/ 165 h 417"/>
              <a:gd name="T18" fmla="*/ 336 w 478"/>
              <a:gd name="T19" fmla="*/ 134 h 417"/>
              <a:gd name="T20" fmla="*/ 363 w 478"/>
              <a:gd name="T21" fmla="*/ 100 h 417"/>
              <a:gd name="T22" fmla="*/ 390 w 478"/>
              <a:gd name="T23" fmla="*/ 61 h 417"/>
              <a:gd name="T24" fmla="*/ 418 w 478"/>
              <a:gd name="T25" fmla="*/ 21 h 417"/>
              <a:gd name="T26" fmla="*/ 443 w 478"/>
              <a:gd name="T27" fmla="*/ 12 h 417"/>
              <a:gd name="T28" fmla="*/ 461 w 478"/>
              <a:gd name="T29" fmla="*/ 33 h 417"/>
              <a:gd name="T30" fmla="*/ 472 w 478"/>
              <a:gd name="T31" fmla="*/ 48 h 417"/>
              <a:gd name="T32" fmla="*/ 478 w 478"/>
              <a:gd name="T33" fmla="*/ 58 h 417"/>
              <a:gd name="T34" fmla="*/ 478 w 478"/>
              <a:gd name="T35" fmla="*/ 63 h 417"/>
              <a:gd name="T36" fmla="*/ 476 w 478"/>
              <a:gd name="T37" fmla="*/ 69 h 417"/>
              <a:gd name="T38" fmla="*/ 472 w 478"/>
              <a:gd name="T39" fmla="*/ 77 h 417"/>
              <a:gd name="T40" fmla="*/ 466 w 478"/>
              <a:gd name="T41" fmla="*/ 86 h 417"/>
              <a:gd name="T42" fmla="*/ 459 w 478"/>
              <a:gd name="T43" fmla="*/ 98 h 417"/>
              <a:gd name="T44" fmla="*/ 447 w 478"/>
              <a:gd name="T45" fmla="*/ 111 h 417"/>
              <a:gd name="T46" fmla="*/ 436 w 478"/>
              <a:gd name="T47" fmla="*/ 126 h 417"/>
              <a:gd name="T48" fmla="*/ 420 w 478"/>
              <a:gd name="T49" fmla="*/ 144 h 417"/>
              <a:gd name="T50" fmla="*/ 396 w 478"/>
              <a:gd name="T51" fmla="*/ 172 h 417"/>
              <a:gd name="T52" fmla="*/ 357 w 478"/>
              <a:gd name="T53" fmla="*/ 210 h 417"/>
              <a:gd name="T54" fmla="*/ 317 w 478"/>
              <a:gd name="T55" fmla="*/ 247 h 417"/>
              <a:gd name="T56" fmla="*/ 275 w 478"/>
              <a:gd name="T57" fmla="*/ 279 h 417"/>
              <a:gd name="T58" fmla="*/ 235 w 478"/>
              <a:gd name="T59" fmla="*/ 310 h 417"/>
              <a:gd name="T60" fmla="*/ 193 w 478"/>
              <a:gd name="T61" fmla="*/ 337 h 417"/>
              <a:gd name="T62" fmla="*/ 151 w 478"/>
              <a:gd name="T63" fmla="*/ 359 h 417"/>
              <a:gd name="T64" fmla="*/ 109 w 478"/>
              <a:gd name="T65" fmla="*/ 382 h 417"/>
              <a:gd name="T66" fmla="*/ 78 w 478"/>
              <a:gd name="T67" fmla="*/ 396 h 417"/>
              <a:gd name="T68" fmla="*/ 59 w 478"/>
              <a:gd name="T69" fmla="*/ 403 h 417"/>
              <a:gd name="T70" fmla="*/ 44 w 478"/>
              <a:gd name="T71" fmla="*/ 409 h 417"/>
              <a:gd name="T72" fmla="*/ 31 w 478"/>
              <a:gd name="T73" fmla="*/ 413 h 417"/>
              <a:gd name="T74" fmla="*/ 19 w 478"/>
              <a:gd name="T75" fmla="*/ 417 h 417"/>
              <a:gd name="T76" fmla="*/ 10 w 478"/>
              <a:gd name="T77" fmla="*/ 417 h 417"/>
              <a:gd name="T78" fmla="*/ 6 w 478"/>
              <a:gd name="T79" fmla="*/ 417 h 417"/>
              <a:gd name="T80" fmla="*/ 2 w 478"/>
              <a:gd name="T81" fmla="*/ 413 h 417"/>
              <a:gd name="T82" fmla="*/ 2 w 478"/>
              <a:gd name="T83" fmla="*/ 411 h 417"/>
              <a:gd name="T84" fmla="*/ 2 w 478"/>
              <a:gd name="T85" fmla="*/ 407 h 417"/>
              <a:gd name="T86" fmla="*/ 4 w 478"/>
              <a:gd name="T87" fmla="*/ 403 h 417"/>
              <a:gd name="T88" fmla="*/ 10 w 478"/>
              <a:gd name="T89" fmla="*/ 400 h 417"/>
              <a:gd name="T90" fmla="*/ 17 w 478"/>
              <a:gd name="T91" fmla="*/ 394 h 417"/>
              <a:gd name="T92" fmla="*/ 25 w 478"/>
              <a:gd name="T93" fmla="*/ 386 h 417"/>
              <a:gd name="T94" fmla="*/ 36 w 478"/>
              <a:gd name="T95" fmla="*/ 379 h 417"/>
              <a:gd name="T96" fmla="*/ 50 w 478"/>
              <a:gd name="T97" fmla="*/ 371 h 417"/>
              <a:gd name="T98" fmla="*/ 57 w 478"/>
              <a:gd name="T99" fmla="*/ 365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478" h="417">
                <a:moveTo>
                  <a:pt x="57" y="365"/>
                </a:moveTo>
                <a:lnTo>
                  <a:pt x="73" y="356"/>
                </a:lnTo>
                <a:lnTo>
                  <a:pt x="90" y="344"/>
                </a:lnTo>
                <a:lnTo>
                  <a:pt x="109" y="333"/>
                </a:lnTo>
                <a:lnTo>
                  <a:pt x="130" y="319"/>
                </a:lnTo>
                <a:lnTo>
                  <a:pt x="151" y="304"/>
                </a:lnTo>
                <a:lnTo>
                  <a:pt x="172" y="287"/>
                </a:lnTo>
                <a:lnTo>
                  <a:pt x="183" y="279"/>
                </a:lnTo>
                <a:lnTo>
                  <a:pt x="195" y="270"/>
                </a:lnTo>
                <a:lnTo>
                  <a:pt x="208" y="260"/>
                </a:lnTo>
                <a:lnTo>
                  <a:pt x="220" y="249"/>
                </a:lnTo>
                <a:lnTo>
                  <a:pt x="231" y="239"/>
                </a:lnTo>
                <a:lnTo>
                  <a:pt x="245" y="228"/>
                </a:lnTo>
                <a:lnTo>
                  <a:pt x="258" y="216"/>
                </a:lnTo>
                <a:lnTo>
                  <a:pt x="269" y="205"/>
                </a:lnTo>
                <a:lnTo>
                  <a:pt x="283" y="191"/>
                </a:lnTo>
                <a:lnTo>
                  <a:pt x="296" y="178"/>
                </a:lnTo>
                <a:lnTo>
                  <a:pt x="310" y="165"/>
                </a:lnTo>
                <a:lnTo>
                  <a:pt x="323" y="149"/>
                </a:lnTo>
                <a:lnTo>
                  <a:pt x="336" y="134"/>
                </a:lnTo>
                <a:lnTo>
                  <a:pt x="350" y="117"/>
                </a:lnTo>
                <a:lnTo>
                  <a:pt x="363" y="100"/>
                </a:lnTo>
                <a:lnTo>
                  <a:pt x="376" y="81"/>
                </a:lnTo>
                <a:lnTo>
                  <a:pt x="390" y="61"/>
                </a:lnTo>
                <a:lnTo>
                  <a:pt x="405" y="42"/>
                </a:lnTo>
                <a:lnTo>
                  <a:pt x="418" y="21"/>
                </a:lnTo>
                <a:lnTo>
                  <a:pt x="432" y="0"/>
                </a:lnTo>
                <a:lnTo>
                  <a:pt x="443" y="12"/>
                </a:lnTo>
                <a:lnTo>
                  <a:pt x="453" y="23"/>
                </a:lnTo>
                <a:lnTo>
                  <a:pt x="461" y="33"/>
                </a:lnTo>
                <a:lnTo>
                  <a:pt x="466" y="42"/>
                </a:lnTo>
                <a:lnTo>
                  <a:pt x="472" y="48"/>
                </a:lnTo>
                <a:lnTo>
                  <a:pt x="476" y="54"/>
                </a:lnTo>
                <a:lnTo>
                  <a:pt x="478" y="58"/>
                </a:lnTo>
                <a:lnTo>
                  <a:pt x="478" y="61"/>
                </a:lnTo>
                <a:lnTo>
                  <a:pt x="478" y="63"/>
                </a:lnTo>
                <a:lnTo>
                  <a:pt x="478" y="65"/>
                </a:lnTo>
                <a:lnTo>
                  <a:pt x="476" y="69"/>
                </a:lnTo>
                <a:lnTo>
                  <a:pt x="474" y="71"/>
                </a:lnTo>
                <a:lnTo>
                  <a:pt x="472" y="77"/>
                </a:lnTo>
                <a:lnTo>
                  <a:pt x="468" y="81"/>
                </a:lnTo>
                <a:lnTo>
                  <a:pt x="466" y="86"/>
                </a:lnTo>
                <a:lnTo>
                  <a:pt x="462" y="90"/>
                </a:lnTo>
                <a:lnTo>
                  <a:pt x="459" y="98"/>
                </a:lnTo>
                <a:lnTo>
                  <a:pt x="453" y="104"/>
                </a:lnTo>
                <a:lnTo>
                  <a:pt x="447" y="111"/>
                </a:lnTo>
                <a:lnTo>
                  <a:pt x="441" y="117"/>
                </a:lnTo>
                <a:lnTo>
                  <a:pt x="436" y="126"/>
                </a:lnTo>
                <a:lnTo>
                  <a:pt x="428" y="134"/>
                </a:lnTo>
                <a:lnTo>
                  <a:pt x="420" y="144"/>
                </a:lnTo>
                <a:lnTo>
                  <a:pt x="413" y="153"/>
                </a:lnTo>
                <a:lnTo>
                  <a:pt x="396" y="172"/>
                </a:lnTo>
                <a:lnTo>
                  <a:pt x="376" y="193"/>
                </a:lnTo>
                <a:lnTo>
                  <a:pt x="357" y="210"/>
                </a:lnTo>
                <a:lnTo>
                  <a:pt x="338" y="230"/>
                </a:lnTo>
                <a:lnTo>
                  <a:pt x="317" y="247"/>
                </a:lnTo>
                <a:lnTo>
                  <a:pt x="296" y="262"/>
                </a:lnTo>
                <a:lnTo>
                  <a:pt x="275" y="279"/>
                </a:lnTo>
                <a:lnTo>
                  <a:pt x="254" y="294"/>
                </a:lnTo>
                <a:lnTo>
                  <a:pt x="235" y="310"/>
                </a:lnTo>
                <a:lnTo>
                  <a:pt x="214" y="323"/>
                </a:lnTo>
                <a:lnTo>
                  <a:pt x="193" y="337"/>
                </a:lnTo>
                <a:lnTo>
                  <a:pt x="172" y="348"/>
                </a:lnTo>
                <a:lnTo>
                  <a:pt x="151" y="359"/>
                </a:lnTo>
                <a:lnTo>
                  <a:pt x="130" y="371"/>
                </a:lnTo>
                <a:lnTo>
                  <a:pt x="109" y="382"/>
                </a:lnTo>
                <a:lnTo>
                  <a:pt x="88" y="392"/>
                </a:lnTo>
                <a:lnTo>
                  <a:pt x="78" y="396"/>
                </a:lnTo>
                <a:lnTo>
                  <a:pt x="69" y="400"/>
                </a:lnTo>
                <a:lnTo>
                  <a:pt x="59" y="403"/>
                </a:lnTo>
                <a:lnTo>
                  <a:pt x="52" y="407"/>
                </a:lnTo>
                <a:lnTo>
                  <a:pt x="44" y="409"/>
                </a:lnTo>
                <a:lnTo>
                  <a:pt x="36" y="411"/>
                </a:lnTo>
                <a:lnTo>
                  <a:pt x="31" y="413"/>
                </a:lnTo>
                <a:lnTo>
                  <a:pt x="23" y="415"/>
                </a:lnTo>
                <a:lnTo>
                  <a:pt x="19" y="417"/>
                </a:lnTo>
                <a:lnTo>
                  <a:pt x="13" y="417"/>
                </a:lnTo>
                <a:lnTo>
                  <a:pt x="10" y="417"/>
                </a:lnTo>
                <a:lnTo>
                  <a:pt x="8" y="417"/>
                </a:lnTo>
                <a:lnTo>
                  <a:pt x="6" y="417"/>
                </a:lnTo>
                <a:lnTo>
                  <a:pt x="4" y="415"/>
                </a:lnTo>
                <a:lnTo>
                  <a:pt x="2" y="413"/>
                </a:lnTo>
                <a:lnTo>
                  <a:pt x="2" y="411"/>
                </a:lnTo>
                <a:lnTo>
                  <a:pt x="2" y="411"/>
                </a:lnTo>
                <a:lnTo>
                  <a:pt x="0" y="409"/>
                </a:lnTo>
                <a:lnTo>
                  <a:pt x="2" y="407"/>
                </a:lnTo>
                <a:lnTo>
                  <a:pt x="2" y="405"/>
                </a:lnTo>
                <a:lnTo>
                  <a:pt x="4" y="403"/>
                </a:lnTo>
                <a:lnTo>
                  <a:pt x="6" y="401"/>
                </a:lnTo>
                <a:lnTo>
                  <a:pt x="10" y="400"/>
                </a:lnTo>
                <a:lnTo>
                  <a:pt x="13" y="396"/>
                </a:lnTo>
                <a:lnTo>
                  <a:pt x="17" y="394"/>
                </a:lnTo>
                <a:lnTo>
                  <a:pt x="21" y="390"/>
                </a:lnTo>
                <a:lnTo>
                  <a:pt x="25" y="386"/>
                </a:lnTo>
                <a:lnTo>
                  <a:pt x="31" y="382"/>
                </a:lnTo>
                <a:lnTo>
                  <a:pt x="36" y="379"/>
                </a:lnTo>
                <a:lnTo>
                  <a:pt x="44" y="375"/>
                </a:lnTo>
                <a:lnTo>
                  <a:pt x="50" y="371"/>
                </a:lnTo>
                <a:lnTo>
                  <a:pt x="57" y="365"/>
                </a:lnTo>
                <a:lnTo>
                  <a:pt x="57" y="365"/>
                </a:lnTo>
              </a:path>
            </a:pathLst>
          </a:custGeom>
          <a:solidFill>
            <a:srgbClr val="FF0000"/>
          </a:solidFill>
          <a:ln w="9525">
            <a:solidFill>
              <a:srgbClr val="FF0000"/>
            </a:solidFill>
            <a:prstDash val="solid"/>
            <a:round/>
          </a:ln>
        </p:spPr>
        <p:txBody>
          <a:bodyPr vert="horz" wrap="square" lIns="91440" tIns="45720" rIns="91440" bIns="45720" numCol="1" anchor="t" anchorCtr="0" compatLnSpc="1"/>
          <a:lstStyle/>
          <a:p>
            <a:endParaRPr lang="zh-CN" altLang="en-US" sz="480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animEffect transition="in" filter="wipe(up)">
                                      <p:cBhvr>
                                        <p:cTn id="7" dur="500"/>
                                        <p:tgtEl>
                                          <p:spTgt spid="57"/>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9"/>
                                        </p:tgtEl>
                                        <p:attrNameLst>
                                          <p:attrName>style.visibility</p:attrName>
                                        </p:attrNameLst>
                                      </p:cBhvr>
                                      <p:to>
                                        <p:strVal val="visible"/>
                                      </p:to>
                                    </p:set>
                                    <p:animEffect transition="in" filter="wipe(left)">
                                      <p:cBhvr>
                                        <p:cTn id="11"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57" grpId="0" animBg="1"/>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TextBox 23"/>
          <p:cNvSpPr txBox="1"/>
          <p:nvPr/>
        </p:nvSpPr>
        <p:spPr>
          <a:xfrm>
            <a:off x="1866605" y="2315067"/>
            <a:ext cx="630942" cy="1710725"/>
          </a:xfrm>
          <a:prstGeom prst="rect">
            <a:avLst/>
          </a:prstGeom>
          <a:noFill/>
        </p:spPr>
        <p:txBody>
          <a:bodyPr vert="eaVert" wrap="none" lIns="68580" tIns="34290" rIns="68580" bIns="34290" rtlCol="0">
            <a:spAutoFit/>
          </a:bodyPr>
          <a:lstStyle/>
          <a:p>
            <a:r>
              <a:rPr lang="zh-CN" altLang="en-US" sz="3200" dirty="0">
                <a:latin typeface="黑体" panose="02010609060101010101" pitchFamily="49" charset="-122"/>
                <a:ea typeface="黑体" panose="02010609060101010101" pitchFamily="49" charset="-122"/>
              </a:rPr>
              <a:t>己亥杂诗</a:t>
            </a:r>
            <a:endParaRPr lang="zh-CN" altLang="en-US" sz="3200" dirty="0">
              <a:latin typeface="黑体" panose="02010609060101010101" pitchFamily="49" charset="-122"/>
              <a:ea typeface="黑体" panose="02010609060101010101" pitchFamily="49" charset="-122"/>
            </a:endParaRPr>
          </a:p>
        </p:txBody>
      </p:sp>
      <p:sp>
        <p:nvSpPr>
          <p:cNvPr id="27" name="TextBox 26"/>
          <p:cNvSpPr txBox="1"/>
          <p:nvPr/>
        </p:nvSpPr>
        <p:spPr>
          <a:xfrm>
            <a:off x="2757916" y="1739003"/>
            <a:ext cx="962443" cy="561692"/>
          </a:xfrm>
          <a:prstGeom prst="rect">
            <a:avLst/>
          </a:prstGeom>
          <a:noFill/>
        </p:spPr>
        <p:txBody>
          <a:bodyPr wrap="none" lIns="68580" tIns="34290" rIns="68580" bIns="34290" rtlCol="0">
            <a:spAutoFit/>
          </a:bodyPr>
          <a:lstStyle/>
          <a:p>
            <a:r>
              <a:rPr lang="zh-CN" altLang="en-US" sz="3200" b="1" dirty="0" smtClean="0">
                <a:latin typeface="楷体" panose="02010609060101010101" pitchFamily="49" charset="-122"/>
                <a:ea typeface="楷体" panose="02010609060101010101" pitchFamily="49" charset="-122"/>
              </a:rPr>
              <a:t>九州</a:t>
            </a:r>
            <a:endParaRPr lang="zh-CN" altLang="en-US" sz="3200" b="1" dirty="0">
              <a:latin typeface="楷体" panose="02010609060101010101" pitchFamily="49" charset="-122"/>
              <a:ea typeface="楷体" panose="02010609060101010101" pitchFamily="49" charset="-122"/>
            </a:endParaRPr>
          </a:p>
        </p:txBody>
      </p:sp>
      <p:sp>
        <p:nvSpPr>
          <p:cNvPr id="28" name="TextBox 27"/>
          <p:cNvSpPr txBox="1"/>
          <p:nvPr/>
        </p:nvSpPr>
        <p:spPr>
          <a:xfrm>
            <a:off x="2757916" y="2442106"/>
            <a:ext cx="1786386" cy="561692"/>
          </a:xfrm>
          <a:prstGeom prst="rect">
            <a:avLst/>
          </a:prstGeom>
          <a:noFill/>
        </p:spPr>
        <p:txBody>
          <a:bodyPr wrap="none" lIns="68580" tIns="34290" rIns="68580" bIns="34290" rtlCol="0">
            <a:spAutoFit/>
          </a:bodyPr>
          <a:lstStyle/>
          <a:p>
            <a:r>
              <a:rPr lang="zh-CN" altLang="en-US" sz="3200" b="1" dirty="0" smtClean="0">
                <a:latin typeface="楷体" panose="02010609060101010101" pitchFamily="49" charset="-122"/>
                <a:ea typeface="楷体" panose="02010609060101010101" pitchFamily="49" charset="-122"/>
              </a:rPr>
              <a:t>万马齐喑</a:t>
            </a:r>
            <a:endParaRPr lang="zh-CN" altLang="en-US" sz="3200" b="1" dirty="0">
              <a:latin typeface="楷体" panose="02010609060101010101" pitchFamily="49" charset="-122"/>
              <a:ea typeface="楷体" panose="02010609060101010101" pitchFamily="49" charset="-122"/>
            </a:endParaRPr>
          </a:p>
        </p:txBody>
      </p:sp>
      <p:sp>
        <p:nvSpPr>
          <p:cNvPr id="17" name="TextBox 16"/>
          <p:cNvSpPr txBox="1"/>
          <p:nvPr/>
        </p:nvSpPr>
        <p:spPr>
          <a:xfrm>
            <a:off x="4600800" y="1707654"/>
            <a:ext cx="962443" cy="561692"/>
          </a:xfrm>
          <a:prstGeom prst="rect">
            <a:avLst/>
          </a:prstGeom>
          <a:noFill/>
        </p:spPr>
        <p:txBody>
          <a:bodyPr wrap="none" lIns="68580" tIns="34290" rIns="68580" bIns="34290" rtlCol="0">
            <a:spAutoFit/>
          </a:bodyPr>
          <a:lstStyle/>
          <a:p>
            <a:r>
              <a:rPr lang="zh-CN" altLang="en-US" sz="3200" b="1" dirty="0" smtClean="0">
                <a:latin typeface="楷体" panose="02010609060101010101" pitchFamily="49" charset="-122"/>
                <a:ea typeface="楷体" panose="02010609060101010101" pitchFamily="49" charset="-122"/>
              </a:rPr>
              <a:t>风雷</a:t>
            </a:r>
            <a:endParaRPr lang="zh-CN" altLang="en-US" sz="3200" b="1" dirty="0">
              <a:latin typeface="楷体" panose="02010609060101010101" pitchFamily="49" charset="-122"/>
              <a:ea typeface="楷体" panose="02010609060101010101" pitchFamily="49" charset="-122"/>
            </a:endParaRPr>
          </a:p>
        </p:txBody>
      </p:sp>
      <p:sp>
        <p:nvSpPr>
          <p:cNvPr id="20" name="TextBox 19"/>
          <p:cNvSpPr txBox="1"/>
          <p:nvPr/>
        </p:nvSpPr>
        <p:spPr>
          <a:xfrm>
            <a:off x="4938585" y="2434487"/>
            <a:ext cx="550472" cy="561692"/>
          </a:xfrm>
          <a:prstGeom prst="rect">
            <a:avLst/>
          </a:prstGeom>
          <a:noFill/>
        </p:spPr>
        <p:txBody>
          <a:bodyPr wrap="none" lIns="68580" tIns="34290" rIns="68580" bIns="34290" rtlCol="0">
            <a:spAutoFit/>
          </a:bodyPr>
          <a:lstStyle/>
          <a:p>
            <a:r>
              <a:rPr lang="zh-CN" altLang="en-US" sz="3200" b="1" dirty="0" smtClean="0">
                <a:latin typeface="楷体" panose="02010609060101010101" pitchFamily="49" charset="-122"/>
                <a:ea typeface="楷体" panose="02010609060101010101" pitchFamily="49" charset="-122"/>
              </a:rPr>
              <a:t>哀</a:t>
            </a:r>
            <a:endParaRPr lang="zh-CN" altLang="en-US" sz="3200" b="1" dirty="0">
              <a:latin typeface="楷体" panose="02010609060101010101" pitchFamily="49" charset="-122"/>
              <a:ea typeface="楷体" panose="02010609060101010101" pitchFamily="49" charset="-122"/>
            </a:endParaRPr>
          </a:p>
        </p:txBody>
      </p:sp>
      <p:sp>
        <p:nvSpPr>
          <p:cNvPr id="21" name="TextBox 20"/>
          <p:cNvSpPr txBox="1"/>
          <p:nvPr/>
        </p:nvSpPr>
        <p:spPr>
          <a:xfrm>
            <a:off x="2757916" y="3180388"/>
            <a:ext cx="962443" cy="561692"/>
          </a:xfrm>
          <a:prstGeom prst="rect">
            <a:avLst/>
          </a:prstGeom>
          <a:noFill/>
        </p:spPr>
        <p:txBody>
          <a:bodyPr wrap="none" lIns="68580" tIns="34290" rIns="68580" bIns="34290" rtlCol="0">
            <a:spAutoFit/>
          </a:bodyPr>
          <a:lstStyle/>
          <a:p>
            <a:r>
              <a:rPr lang="zh-CN" altLang="en-US" sz="3200" b="1" dirty="0" smtClean="0">
                <a:latin typeface="楷体" panose="02010609060101010101" pitchFamily="49" charset="-122"/>
                <a:ea typeface="楷体" panose="02010609060101010101" pitchFamily="49" charset="-122"/>
              </a:rPr>
              <a:t>天公</a:t>
            </a:r>
            <a:endParaRPr lang="zh-CN" altLang="en-US" sz="3200" b="1" dirty="0">
              <a:latin typeface="楷体" panose="02010609060101010101" pitchFamily="49" charset="-122"/>
              <a:ea typeface="楷体" panose="02010609060101010101" pitchFamily="49" charset="-122"/>
            </a:endParaRPr>
          </a:p>
        </p:txBody>
      </p:sp>
      <p:sp>
        <p:nvSpPr>
          <p:cNvPr id="22" name="TextBox 21"/>
          <p:cNvSpPr txBox="1"/>
          <p:nvPr/>
        </p:nvSpPr>
        <p:spPr>
          <a:xfrm>
            <a:off x="4457363" y="3182367"/>
            <a:ext cx="962443" cy="561692"/>
          </a:xfrm>
          <a:prstGeom prst="rect">
            <a:avLst/>
          </a:prstGeom>
          <a:noFill/>
        </p:spPr>
        <p:txBody>
          <a:bodyPr wrap="none" lIns="68580" tIns="34290" rIns="68580" bIns="34290" rtlCol="0">
            <a:spAutoFit/>
          </a:bodyPr>
          <a:lstStyle/>
          <a:p>
            <a:r>
              <a:rPr lang="zh-CN" altLang="en-US" sz="3200" b="1">
                <a:latin typeface="楷体" panose="02010609060101010101" pitchFamily="49" charset="-122"/>
                <a:ea typeface="楷体" panose="02010609060101010101" pitchFamily="49" charset="-122"/>
              </a:rPr>
              <a:t>抖擞</a:t>
            </a:r>
            <a:endParaRPr lang="zh-CN" altLang="en-US" sz="3200" b="1" dirty="0">
              <a:latin typeface="楷体" panose="02010609060101010101" pitchFamily="49" charset="-122"/>
              <a:ea typeface="楷体" panose="02010609060101010101" pitchFamily="49" charset="-122"/>
            </a:endParaRPr>
          </a:p>
        </p:txBody>
      </p:sp>
      <p:sp>
        <p:nvSpPr>
          <p:cNvPr id="32" name="TextBox 31"/>
          <p:cNvSpPr txBox="1"/>
          <p:nvPr/>
        </p:nvSpPr>
        <p:spPr>
          <a:xfrm>
            <a:off x="2723811" y="3882266"/>
            <a:ext cx="962443" cy="561692"/>
          </a:xfrm>
          <a:prstGeom prst="rect">
            <a:avLst/>
          </a:prstGeom>
          <a:noFill/>
        </p:spPr>
        <p:txBody>
          <a:bodyPr wrap="none" lIns="68580" tIns="34290" rIns="68580" bIns="34290" rtlCol="0">
            <a:spAutoFit/>
          </a:bodyPr>
          <a:lstStyle/>
          <a:p>
            <a:r>
              <a:rPr lang="zh-CN" altLang="en-US" sz="3200" b="1" dirty="0" smtClean="0">
                <a:latin typeface="楷体" panose="02010609060101010101" pitchFamily="49" charset="-122"/>
                <a:ea typeface="楷体" panose="02010609060101010101" pitchFamily="49" charset="-122"/>
              </a:rPr>
              <a:t>人才</a:t>
            </a:r>
            <a:endParaRPr lang="zh-CN" altLang="en-US" sz="3200" b="1" dirty="0">
              <a:latin typeface="楷体" panose="02010609060101010101" pitchFamily="49" charset="-122"/>
              <a:ea typeface="楷体" panose="02010609060101010101" pitchFamily="49" charset="-122"/>
            </a:endParaRPr>
          </a:p>
        </p:txBody>
      </p:sp>
      <p:sp>
        <p:nvSpPr>
          <p:cNvPr id="33" name="TextBox 32"/>
          <p:cNvSpPr txBox="1"/>
          <p:nvPr/>
        </p:nvSpPr>
        <p:spPr>
          <a:xfrm>
            <a:off x="3865734" y="3854684"/>
            <a:ext cx="1786386" cy="561692"/>
          </a:xfrm>
          <a:prstGeom prst="rect">
            <a:avLst/>
          </a:prstGeom>
          <a:noFill/>
        </p:spPr>
        <p:txBody>
          <a:bodyPr wrap="none" lIns="68580" tIns="34290" rIns="68580" bIns="34290" rtlCol="0">
            <a:spAutoFit/>
          </a:bodyPr>
          <a:lstStyle/>
          <a:p>
            <a:r>
              <a:rPr lang="zh-CN" altLang="en-US" sz="3200" b="1" dirty="0" smtClean="0">
                <a:latin typeface="楷体" panose="02010609060101010101" pitchFamily="49" charset="-122"/>
                <a:ea typeface="楷体" panose="02010609060101010101" pitchFamily="49" charset="-122"/>
              </a:rPr>
              <a:t>不拘一格</a:t>
            </a:r>
            <a:endParaRPr lang="zh-CN" altLang="en-US" sz="3200" b="1" dirty="0">
              <a:latin typeface="楷体" panose="02010609060101010101" pitchFamily="49" charset="-122"/>
              <a:ea typeface="楷体" panose="02010609060101010101" pitchFamily="49" charset="-122"/>
            </a:endParaRPr>
          </a:p>
        </p:txBody>
      </p:sp>
      <p:sp>
        <p:nvSpPr>
          <p:cNvPr id="34" name="左大括号 33"/>
          <p:cNvSpPr/>
          <p:nvPr/>
        </p:nvSpPr>
        <p:spPr>
          <a:xfrm>
            <a:off x="2504407" y="1758060"/>
            <a:ext cx="144016" cy="2613890"/>
          </a:xfrm>
          <a:prstGeom prst="leftBrac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35" name="左大括号 34"/>
          <p:cNvSpPr/>
          <p:nvPr/>
        </p:nvSpPr>
        <p:spPr>
          <a:xfrm flipH="1">
            <a:off x="5689299" y="1778386"/>
            <a:ext cx="178845" cy="2613890"/>
          </a:xfrm>
          <a:prstGeom prst="leftBrace">
            <a:avLst/>
          </a:prstGeom>
          <a:ln w="19050">
            <a:solidFill>
              <a:schemeClr val="accent5">
                <a:lumMod val="7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sz="1800"/>
          </a:p>
        </p:txBody>
      </p:sp>
      <p:sp>
        <p:nvSpPr>
          <p:cNvPr id="2" name="文本框 1"/>
          <p:cNvSpPr txBox="1"/>
          <p:nvPr/>
        </p:nvSpPr>
        <p:spPr>
          <a:xfrm>
            <a:off x="5868144" y="2643758"/>
            <a:ext cx="2592288" cy="1077218"/>
          </a:xfrm>
          <a:prstGeom prst="rect">
            <a:avLst/>
          </a:prstGeom>
          <a:noFill/>
        </p:spPr>
        <p:txBody>
          <a:bodyPr wrap="square" rtlCol="0">
            <a:spAutoFit/>
          </a:bodyPr>
          <a:lstStyle/>
          <a:p>
            <a:r>
              <a:rPr lang="zh-CN" altLang="en-US" sz="3200" b="1">
                <a:latin typeface="宋体" panose="02010600030101010101" pitchFamily="2" charset="-122"/>
                <a:ea typeface="宋体" panose="02010600030101010101" pitchFamily="2" charset="-122"/>
              </a:rPr>
              <a:t>希望</a:t>
            </a:r>
            <a:r>
              <a:rPr lang="zh-CN" altLang="en-US" sz="3200" b="1" smtClean="0">
                <a:latin typeface="宋体" panose="02010600030101010101" pitchFamily="2" charset="-122"/>
                <a:ea typeface="宋体" panose="02010600030101010101" pitchFamily="2" charset="-122"/>
              </a:rPr>
              <a:t>变</a:t>
            </a:r>
            <a:r>
              <a:rPr lang="zh-CN" altLang="en-US" sz="3200" b="1" dirty="0">
                <a:latin typeface="宋体" panose="02010600030101010101" pitchFamily="2" charset="-122"/>
                <a:ea typeface="宋体" panose="02010600030101010101" pitchFamily="2" charset="-122"/>
              </a:rPr>
              <a:t>革</a:t>
            </a:r>
            <a:endParaRPr lang="zh-CN" altLang="en-US" sz="3200" b="1" dirty="0">
              <a:latin typeface="宋体" panose="02010600030101010101" pitchFamily="2" charset="-122"/>
              <a:ea typeface="宋体" panose="02010600030101010101" pitchFamily="2" charset="-122"/>
            </a:endParaRPr>
          </a:p>
          <a:p>
            <a:r>
              <a:rPr lang="zh-CN" altLang="en-US" sz="3200" b="1">
                <a:latin typeface="宋体" panose="02010600030101010101" pitchFamily="2" charset="-122"/>
                <a:ea typeface="宋体" panose="02010600030101010101" pitchFamily="2" charset="-122"/>
              </a:rPr>
              <a:t>期待</a:t>
            </a:r>
            <a:r>
              <a:rPr lang="zh-CN" altLang="en-US" sz="3200" b="1" smtClean="0">
                <a:latin typeface="宋体" panose="02010600030101010101" pitchFamily="2" charset="-122"/>
                <a:ea typeface="宋体" panose="02010600030101010101" pitchFamily="2" charset="-122"/>
              </a:rPr>
              <a:t>人</a:t>
            </a:r>
            <a:r>
              <a:rPr lang="zh-CN" altLang="en-US" sz="3200" b="1" dirty="0">
                <a:latin typeface="宋体" panose="02010600030101010101" pitchFamily="2" charset="-122"/>
                <a:ea typeface="宋体" panose="02010600030101010101" pitchFamily="2" charset="-122"/>
              </a:rPr>
              <a:t>才</a:t>
            </a:r>
            <a:endParaRPr lang="zh-CN" altLang="en-US" sz="3200" b="1" dirty="0">
              <a:latin typeface="宋体" panose="02010600030101010101" pitchFamily="2" charset="-122"/>
              <a:ea typeface="宋体" panose="02010600030101010101" pitchFamily="2" charset="-122"/>
            </a:endParaRPr>
          </a:p>
        </p:txBody>
      </p:sp>
      <p:pic>
        <p:nvPicPr>
          <p:cNvPr id="19" name="图片 18"/>
          <p:cNvPicPr>
            <a:picLocks noChangeAspect="1"/>
          </p:cNvPicPr>
          <p:nvPr/>
        </p:nvPicPr>
        <p:blipFill>
          <a:blip r:embed="rId1"/>
          <a:stretch>
            <a:fillRect/>
          </a:stretch>
        </p:blipFill>
        <p:spPr>
          <a:xfrm>
            <a:off x="647816" y="314678"/>
            <a:ext cx="2268000" cy="692577"/>
          </a:xfrm>
          <a:prstGeom prst="rect">
            <a:avLst/>
          </a:prstGeom>
        </p:spPr>
      </p:pic>
      <p:pic>
        <p:nvPicPr>
          <p:cNvPr id="26" name="图片 2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95536" y="308620"/>
            <a:ext cx="450000" cy="559756"/>
          </a:xfrm>
          <a:prstGeom prst="rect">
            <a:avLst/>
          </a:prstGeom>
        </p:spPr>
      </p:pic>
      <p:sp>
        <p:nvSpPr>
          <p:cNvPr id="29" name="文本框 14"/>
          <p:cNvSpPr txBox="1"/>
          <p:nvPr/>
        </p:nvSpPr>
        <p:spPr>
          <a:xfrm>
            <a:off x="827584" y="267494"/>
            <a:ext cx="2122891"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结构梳理</a:t>
            </a:r>
            <a:endParaRPr lang="zh-CN" altLang="en-US" sz="3600" b="1"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down)">
                                      <p:cBhvr>
                                        <p:cTn id="7" dur="500"/>
                                        <p:tgtEl>
                                          <p:spTgt spid="27"/>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ipe(down)">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2" presetClass="entr" presetSubtype="4" fill="hold" grpId="0" nodeType="click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wipe(down)">
                                      <p:cBhvr>
                                        <p:cTn id="15" dur="500"/>
                                        <p:tgtEl>
                                          <p:spTgt spid="28"/>
                                        </p:tgtEl>
                                      </p:cBhvr>
                                    </p:animEffect>
                                  </p:childTnLst>
                                </p:cTn>
                              </p:par>
                              <p:par>
                                <p:cTn id="16" presetID="22" presetClass="entr" presetSubtype="4" fill="hold" grpId="0" nodeType="with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wipe(down)">
                                      <p:cBhvr>
                                        <p:cTn id="18" dur="500"/>
                                        <p:tgtEl>
                                          <p:spTgt spid="20"/>
                                        </p:tgtEl>
                                      </p:cBhvr>
                                    </p:animEffect>
                                  </p:childTnLst>
                                </p:cTn>
                              </p:par>
                            </p:childTnLst>
                          </p:cTn>
                        </p:par>
                      </p:childTnLst>
                    </p:cTn>
                  </p:par>
                  <p:par>
                    <p:cTn id="19" fill="hold">
                      <p:stCondLst>
                        <p:cond delay="indefinite"/>
                      </p:stCondLst>
                      <p:childTnLst>
                        <p:par>
                          <p:cTn id="20" fill="hold">
                            <p:stCondLst>
                              <p:cond delay="0"/>
                            </p:stCondLst>
                            <p:childTnLst>
                              <p:par>
                                <p:cTn id="21" presetID="22" presetClass="entr" presetSubtype="4" fill="hold" grpId="0" nodeType="clickEffect">
                                  <p:stCondLst>
                                    <p:cond delay="0"/>
                                  </p:stCondLst>
                                  <p:childTnLst>
                                    <p:set>
                                      <p:cBhvr>
                                        <p:cTn id="22" dur="1" fill="hold">
                                          <p:stCondLst>
                                            <p:cond delay="0"/>
                                          </p:stCondLst>
                                        </p:cTn>
                                        <p:tgtEl>
                                          <p:spTgt spid="21"/>
                                        </p:tgtEl>
                                        <p:attrNameLst>
                                          <p:attrName>style.visibility</p:attrName>
                                        </p:attrNameLst>
                                      </p:cBhvr>
                                      <p:to>
                                        <p:strVal val="visible"/>
                                      </p:to>
                                    </p:set>
                                    <p:animEffect transition="in" filter="wipe(down)">
                                      <p:cBhvr>
                                        <p:cTn id="23" dur="500"/>
                                        <p:tgtEl>
                                          <p:spTgt spid="21"/>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22"/>
                                        </p:tgtEl>
                                        <p:attrNameLst>
                                          <p:attrName>style.visibility</p:attrName>
                                        </p:attrNameLst>
                                      </p:cBhvr>
                                      <p:to>
                                        <p:strVal val="visible"/>
                                      </p:to>
                                    </p:set>
                                    <p:animEffect transition="in" filter="wipe(down)">
                                      <p:cBhvr>
                                        <p:cTn id="26" dur="500"/>
                                        <p:tgtEl>
                                          <p:spTgt spid="22"/>
                                        </p:tgtEl>
                                      </p:cBhvr>
                                    </p:animEffect>
                                  </p:childTnLst>
                                </p:cTn>
                              </p:par>
                            </p:childTnLst>
                          </p:cTn>
                        </p:par>
                      </p:childTnLst>
                    </p:cTn>
                  </p:par>
                  <p:par>
                    <p:cTn id="27" fill="hold">
                      <p:stCondLst>
                        <p:cond delay="indefinite"/>
                      </p:stCondLst>
                      <p:childTnLst>
                        <p:par>
                          <p:cTn id="28" fill="hold">
                            <p:stCondLst>
                              <p:cond delay="0"/>
                            </p:stCondLst>
                            <p:childTnLst>
                              <p:par>
                                <p:cTn id="29" presetID="22" presetClass="entr" presetSubtype="4" fill="hold" grpId="0" nodeType="clickEffect">
                                  <p:stCondLst>
                                    <p:cond delay="0"/>
                                  </p:stCondLst>
                                  <p:childTnLst>
                                    <p:set>
                                      <p:cBhvr>
                                        <p:cTn id="30" dur="1" fill="hold">
                                          <p:stCondLst>
                                            <p:cond delay="0"/>
                                          </p:stCondLst>
                                        </p:cTn>
                                        <p:tgtEl>
                                          <p:spTgt spid="32"/>
                                        </p:tgtEl>
                                        <p:attrNameLst>
                                          <p:attrName>style.visibility</p:attrName>
                                        </p:attrNameLst>
                                      </p:cBhvr>
                                      <p:to>
                                        <p:strVal val="visible"/>
                                      </p:to>
                                    </p:set>
                                    <p:animEffect transition="in" filter="wipe(down)">
                                      <p:cBhvr>
                                        <p:cTn id="31" dur="500"/>
                                        <p:tgtEl>
                                          <p:spTgt spid="32"/>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33"/>
                                        </p:tgtEl>
                                        <p:attrNameLst>
                                          <p:attrName>style.visibility</p:attrName>
                                        </p:attrNameLst>
                                      </p:cBhvr>
                                      <p:to>
                                        <p:strVal val="visible"/>
                                      </p:to>
                                    </p:set>
                                    <p:animEffect transition="in" filter="wipe(down)">
                                      <p:cBhvr>
                                        <p:cTn id="34" dur="500"/>
                                        <p:tgtEl>
                                          <p:spTgt spid="33"/>
                                        </p:tgtEl>
                                      </p:cBhvr>
                                    </p:animEffect>
                                  </p:childTnLst>
                                </p:cTn>
                              </p:par>
                            </p:childTnLst>
                          </p:cTn>
                        </p:par>
                      </p:childTnLst>
                    </p:cTn>
                  </p:par>
                  <p:par>
                    <p:cTn id="35" fill="hold">
                      <p:stCondLst>
                        <p:cond delay="indefinite"/>
                      </p:stCondLst>
                      <p:childTnLst>
                        <p:par>
                          <p:cTn id="36" fill="hold">
                            <p:stCondLst>
                              <p:cond delay="0"/>
                            </p:stCondLst>
                            <p:childTnLst>
                              <p:par>
                                <p:cTn id="37" presetID="22" presetClass="entr" presetSubtype="4" fill="hold" grpId="0" nodeType="clickEffect">
                                  <p:stCondLst>
                                    <p:cond delay="0"/>
                                  </p:stCondLst>
                                  <p:childTnLst>
                                    <p:set>
                                      <p:cBhvr>
                                        <p:cTn id="38" dur="1" fill="hold">
                                          <p:stCondLst>
                                            <p:cond delay="0"/>
                                          </p:stCondLst>
                                        </p:cTn>
                                        <p:tgtEl>
                                          <p:spTgt spid="35"/>
                                        </p:tgtEl>
                                        <p:attrNameLst>
                                          <p:attrName>style.visibility</p:attrName>
                                        </p:attrNameLst>
                                      </p:cBhvr>
                                      <p:to>
                                        <p:strVal val="visible"/>
                                      </p:to>
                                    </p:set>
                                    <p:animEffect transition="in" filter="wipe(down)">
                                      <p:cBhvr>
                                        <p:cTn id="39" dur="500"/>
                                        <p:tgtEl>
                                          <p:spTgt spid="35"/>
                                        </p:tgtEl>
                                      </p:cBhvr>
                                    </p:animEffect>
                                  </p:childTnLst>
                                </p:cTn>
                              </p:par>
                              <p:par>
                                <p:cTn id="40" presetID="22" presetClass="entr" presetSubtype="4" fill="hold" grpId="0" nodeType="withEffect">
                                  <p:stCondLst>
                                    <p:cond delay="0"/>
                                  </p:stCondLst>
                                  <p:childTnLst>
                                    <p:set>
                                      <p:cBhvr>
                                        <p:cTn id="41" dur="1" fill="hold">
                                          <p:stCondLst>
                                            <p:cond delay="0"/>
                                          </p:stCondLst>
                                        </p:cTn>
                                        <p:tgtEl>
                                          <p:spTgt spid="2"/>
                                        </p:tgtEl>
                                        <p:attrNameLst>
                                          <p:attrName>style.visibility</p:attrName>
                                        </p:attrNameLst>
                                      </p:cBhvr>
                                      <p:to>
                                        <p:strVal val="visible"/>
                                      </p:to>
                                    </p:set>
                                    <p:animEffect transition="in" filter="wipe(down)">
                                      <p:cBhvr>
                                        <p:cTn id="42"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17" grpId="0"/>
      <p:bldP spid="20" grpId="0"/>
      <p:bldP spid="21" grpId="0"/>
      <p:bldP spid="22" grpId="0"/>
      <p:bldP spid="32" grpId="0"/>
      <p:bldP spid="33" grpId="0"/>
      <p:bldP spid="35" grpId="0" animBg="1"/>
      <p:bldP spid="2" grpId="0"/>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图片 8"/>
          <p:cNvPicPr>
            <a:picLocks noChangeAspect="1"/>
          </p:cNvPicPr>
          <p:nvPr/>
        </p:nvPicPr>
        <p:blipFill>
          <a:blip r:embed="rId1"/>
          <a:stretch>
            <a:fillRect/>
          </a:stretch>
        </p:blipFill>
        <p:spPr>
          <a:xfrm>
            <a:off x="568401" y="417533"/>
            <a:ext cx="2268000" cy="692577"/>
          </a:xfrm>
          <a:prstGeom prst="rect">
            <a:avLst/>
          </a:prstGeom>
        </p:spPr>
      </p:pic>
      <p:pic>
        <p:nvPicPr>
          <p:cNvPr id="11" name="图片 10"/>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58725" y="407774"/>
            <a:ext cx="460522" cy="572844"/>
          </a:xfrm>
          <a:prstGeom prst="rect">
            <a:avLst/>
          </a:prstGeom>
        </p:spPr>
      </p:pic>
      <p:sp>
        <p:nvSpPr>
          <p:cNvPr id="16" name="文本框 14"/>
          <p:cNvSpPr txBox="1"/>
          <p:nvPr/>
        </p:nvSpPr>
        <p:spPr>
          <a:xfrm>
            <a:off x="735043" y="364326"/>
            <a:ext cx="2036757" cy="623248"/>
          </a:xfrm>
          <a:prstGeom prst="rect">
            <a:avLst/>
          </a:prstGeom>
          <a:noFill/>
        </p:spPr>
        <p:txBody>
          <a:bodyPr wrap="square" lIns="68580" tIns="34290" rIns="68580" bIns="34290" rtlCol="0">
            <a:spAutoFit/>
          </a:bodyPr>
          <a:lstStyle/>
          <a:p>
            <a:r>
              <a:rPr lang="zh-CN" altLang="en-US" sz="3600" b="1" dirty="0">
                <a:latin typeface="黑体" panose="02010609060101010101" pitchFamily="49" charset="-122"/>
                <a:ea typeface="黑体" panose="02010609060101010101" pitchFamily="49" charset="-122"/>
              </a:rPr>
              <a:t>主题概括</a:t>
            </a:r>
            <a:endParaRPr lang="zh-CN" altLang="en-US" sz="3600" b="1" dirty="0">
              <a:latin typeface="黑体" panose="02010609060101010101" pitchFamily="49" charset="-122"/>
              <a:ea typeface="黑体" panose="02010609060101010101" pitchFamily="49" charset="-122"/>
            </a:endParaRPr>
          </a:p>
        </p:txBody>
      </p:sp>
      <p:sp>
        <p:nvSpPr>
          <p:cNvPr id="7" name="文本框 6"/>
          <p:cNvSpPr txBox="1"/>
          <p:nvPr/>
        </p:nvSpPr>
        <p:spPr>
          <a:xfrm>
            <a:off x="624427" y="1059582"/>
            <a:ext cx="8124037" cy="3762568"/>
          </a:xfrm>
          <a:prstGeom prst="rect">
            <a:avLst/>
          </a:prstGeom>
          <a:noFill/>
          <a:ln>
            <a:noFill/>
          </a:ln>
        </p:spPr>
        <p:txBody>
          <a:bodyPr wrap="square" lIns="68580" tIns="34290" rIns="68580" bIns="34290" rtlCol="0" anchor="t">
            <a:spAutoFit/>
          </a:bodyPr>
          <a:lstStyle/>
          <a:p>
            <a:pPr>
              <a:lnSpc>
                <a:spcPct val="150000"/>
              </a:lnSpc>
            </a:pPr>
            <a:r>
              <a:rPr lang="zh-CN" altLang="en-US" sz="2800" b="1" dirty="0" smtClean="0">
                <a:latin typeface="楷体" panose="02010609060101010101" pitchFamily="49" charset="-122"/>
                <a:ea typeface="楷体" panose="02010609060101010101" pitchFamily="49" charset="-122"/>
              </a:rPr>
              <a:t>    </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己亥杂诗</a:t>
            </a:r>
            <a:r>
              <a:rPr lang="en-US" altLang="zh-CN" sz="3200" b="1" dirty="0" smtClean="0">
                <a:latin typeface="楷体" panose="02010609060101010101" pitchFamily="49" charset="-122"/>
                <a:ea typeface="楷体" panose="02010609060101010101" pitchFamily="49" charset="-122"/>
              </a:rPr>
              <a:t>》</a:t>
            </a:r>
            <a:r>
              <a:rPr lang="zh-CN" altLang="en-US" sz="3200" b="1" dirty="0" smtClean="0">
                <a:latin typeface="楷体" panose="02010609060101010101" pitchFamily="49" charset="-122"/>
                <a:ea typeface="楷体" panose="02010609060101010101" pitchFamily="49" charset="-122"/>
              </a:rPr>
              <a:t>用“九州”“风雷”“万马”“天公”等恢宏奇特的想象，表达了诗人期待着</a:t>
            </a:r>
            <a:r>
              <a:rPr lang="en-US" altLang="zh-CN" sz="3200" b="1" dirty="0" smtClean="0">
                <a:latin typeface="楷体" panose="02010609060101010101" pitchFamily="49" charset="-122"/>
                <a:ea typeface="楷体" panose="02010609060101010101" pitchFamily="49" charset="-122"/>
              </a:rPr>
              <a:t>______________</a:t>
            </a:r>
            <a:r>
              <a:rPr lang="zh-CN" altLang="en-US" sz="3200" b="1" dirty="0" smtClean="0">
                <a:latin typeface="楷体" panose="02010609060101010101" pitchFamily="49" charset="-122"/>
                <a:ea typeface="楷体" panose="02010609060101010101" pitchFamily="49" charset="-122"/>
              </a:rPr>
              <a:t>，期待着</a:t>
            </a:r>
            <a:r>
              <a:rPr lang="en-US" altLang="zh-CN" sz="3200" b="1" dirty="0" smtClean="0">
                <a:latin typeface="楷体" panose="02010609060101010101" pitchFamily="49" charset="-122"/>
                <a:ea typeface="楷体" panose="02010609060101010101" pitchFamily="49" charset="-122"/>
              </a:rPr>
              <a:t>_________</a:t>
            </a:r>
            <a:r>
              <a:rPr lang="zh-CN" altLang="en-US" sz="3200" b="1" dirty="0" smtClean="0">
                <a:latin typeface="楷体" panose="02010609060101010101" pitchFamily="49" charset="-122"/>
                <a:ea typeface="楷体" panose="02010609060101010101" pitchFamily="49" charset="-122"/>
              </a:rPr>
              <a:t>、涤荡旧势力的决心和抱负，抒发了作者强烈的</a:t>
            </a:r>
            <a:r>
              <a:rPr lang="en-US" altLang="zh-CN" sz="3200" b="1" dirty="0" smtClean="0">
                <a:latin typeface="楷体" panose="02010609060101010101" pitchFamily="49" charset="-122"/>
                <a:ea typeface="楷体" panose="02010609060101010101" pitchFamily="49" charset="-122"/>
              </a:rPr>
              <a:t>________</a:t>
            </a:r>
            <a:r>
              <a:rPr lang="zh-CN" altLang="en-US" sz="3200" b="1" dirty="0" smtClean="0">
                <a:latin typeface="楷体" panose="02010609060101010101" pitchFamily="49" charset="-122"/>
                <a:ea typeface="楷体" panose="02010609060101010101" pitchFamily="49" charset="-122"/>
              </a:rPr>
              <a:t>。</a:t>
            </a:r>
            <a:endParaRPr lang="zh-CN" altLang="en-US" sz="3200" b="1" dirty="0">
              <a:latin typeface="楷体" panose="02010609060101010101" pitchFamily="49" charset="-122"/>
              <a:ea typeface="楷体" panose="02010609060101010101" pitchFamily="49" charset="-122"/>
            </a:endParaRPr>
          </a:p>
        </p:txBody>
      </p:sp>
      <p:sp>
        <p:nvSpPr>
          <p:cNvPr id="8" name="矩形 7"/>
          <p:cNvSpPr/>
          <p:nvPr/>
        </p:nvSpPr>
        <p:spPr>
          <a:xfrm>
            <a:off x="2267744" y="2643758"/>
            <a:ext cx="3074258" cy="561692"/>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杰出人物的涌现</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3" name="矩形 12"/>
          <p:cNvSpPr/>
          <p:nvPr/>
        </p:nvSpPr>
        <p:spPr>
          <a:xfrm>
            <a:off x="6804248" y="2571750"/>
            <a:ext cx="1944216" cy="561692"/>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改革大潮</a:t>
            </a:r>
            <a:endParaRPr lang="zh-CN" altLang="en-US" sz="3200" b="1" dirty="0">
              <a:solidFill>
                <a:srgbClr val="FF0000"/>
              </a:solidFill>
              <a:latin typeface="楷体" panose="02010609060101010101" pitchFamily="49" charset="-122"/>
              <a:ea typeface="楷体" panose="02010609060101010101" pitchFamily="49" charset="-122"/>
            </a:endParaRPr>
          </a:p>
        </p:txBody>
      </p:sp>
      <p:sp>
        <p:nvSpPr>
          <p:cNvPr id="10" name="矩形 9"/>
          <p:cNvSpPr/>
          <p:nvPr/>
        </p:nvSpPr>
        <p:spPr>
          <a:xfrm>
            <a:off x="1043608" y="4098290"/>
            <a:ext cx="1944216" cy="561692"/>
          </a:xfrm>
          <a:prstGeom prst="rect">
            <a:avLst/>
          </a:prstGeom>
        </p:spPr>
        <p:txBody>
          <a:bodyPr wrap="square" lIns="68580" tIns="34290" rIns="68580" bIns="34290">
            <a:spAutoFit/>
          </a:bodyPr>
          <a:lstStyle/>
          <a:p>
            <a:r>
              <a:rPr lang="zh-CN" altLang="en-US" sz="3200" b="1" dirty="0" smtClean="0">
                <a:solidFill>
                  <a:srgbClr val="FF0000"/>
                </a:solidFill>
                <a:latin typeface="楷体" panose="02010609060101010101" pitchFamily="49" charset="-122"/>
                <a:ea typeface="楷体" panose="02010609060101010101" pitchFamily="49" charset="-122"/>
              </a:rPr>
              <a:t>爱国热情</a:t>
            </a:r>
            <a:endParaRPr lang="zh-CN" altLang="en-US" sz="3200" b="1" dirty="0">
              <a:solidFill>
                <a:srgbClr val="FF0000"/>
              </a:solidFill>
              <a:latin typeface="楷体" panose="02010609060101010101" pitchFamily="49" charset="-122"/>
              <a:ea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fade">
                                      <p:cBhvr>
                                        <p:cTn id="7" dur="1000"/>
                                        <p:tgtEl>
                                          <p:spTgt spid="13"/>
                                        </p:tgtEl>
                                      </p:cBhvr>
                                    </p:animEffect>
                                    <p:anim calcmode="lin" valueType="num">
                                      <p:cBhvr>
                                        <p:cTn id="8" dur="1000" fill="hold"/>
                                        <p:tgtEl>
                                          <p:spTgt spid="13"/>
                                        </p:tgtEl>
                                        <p:attrNameLst>
                                          <p:attrName>ppt_x</p:attrName>
                                        </p:attrNameLst>
                                      </p:cBhvr>
                                      <p:tavLst>
                                        <p:tav tm="0">
                                          <p:val>
                                            <p:strVal val="#ppt_x"/>
                                          </p:val>
                                        </p:tav>
                                        <p:tav tm="100000">
                                          <p:val>
                                            <p:strVal val="#ppt_x"/>
                                          </p:val>
                                        </p:tav>
                                      </p:tavLst>
                                    </p:anim>
                                    <p:anim calcmode="lin" valueType="num">
                                      <p:cBhvr>
                                        <p:cTn id="9" dur="1000" fill="hold"/>
                                        <p:tgtEl>
                                          <p:spTgt spid="13"/>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1000"/>
                                        <p:tgtEl>
                                          <p:spTgt spid="10"/>
                                        </p:tgtEl>
                                      </p:cBhvr>
                                    </p:animEffect>
                                    <p:anim calcmode="lin" valueType="num">
                                      <p:cBhvr>
                                        <p:cTn id="18" dur="1000" fill="hold"/>
                                        <p:tgtEl>
                                          <p:spTgt spid="10"/>
                                        </p:tgtEl>
                                        <p:attrNameLst>
                                          <p:attrName>ppt_x</p:attrName>
                                        </p:attrNameLst>
                                      </p:cBhvr>
                                      <p:tavLst>
                                        <p:tav tm="0">
                                          <p:val>
                                            <p:strVal val="#ppt_x"/>
                                          </p:val>
                                        </p:tav>
                                        <p:tav tm="100000">
                                          <p:val>
                                            <p:strVal val="#ppt_x"/>
                                          </p:val>
                                        </p:tav>
                                      </p:tavLst>
                                    </p:anim>
                                    <p:anim calcmode="lin" valueType="num">
                                      <p:cBhvr>
                                        <p:cTn id="19"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3" grpId="0"/>
      <p:bldP spid="10" grpId="0"/>
    </p:bld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68363" y="419123"/>
            <a:ext cx="2268000" cy="692577"/>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2379" y="409791"/>
            <a:ext cx="450000" cy="559757"/>
          </a:xfrm>
          <a:prstGeom prst="rect">
            <a:avLst/>
          </a:prstGeom>
        </p:spPr>
      </p:pic>
      <p:sp>
        <p:nvSpPr>
          <p:cNvPr id="3" name="文本框 14"/>
          <p:cNvSpPr txBox="1"/>
          <p:nvPr/>
        </p:nvSpPr>
        <p:spPr>
          <a:xfrm>
            <a:off x="812379" y="364326"/>
            <a:ext cx="2463477"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课堂小结</a:t>
            </a:r>
            <a:endParaRPr lang="zh-CN" altLang="en-US" sz="3600" b="1" dirty="0">
              <a:latin typeface="黑体" panose="02010609060101010101" pitchFamily="49" charset="-122"/>
              <a:ea typeface="黑体" panose="02010609060101010101" pitchFamily="49" charset="-122"/>
            </a:endParaRPr>
          </a:p>
        </p:txBody>
      </p:sp>
      <p:sp>
        <p:nvSpPr>
          <p:cNvPr id="6" name="矩形 5"/>
          <p:cNvSpPr/>
          <p:nvPr/>
        </p:nvSpPr>
        <p:spPr>
          <a:xfrm>
            <a:off x="5148064" y="1910030"/>
            <a:ext cx="3011245" cy="1323439"/>
          </a:xfrm>
          <a:prstGeom prst="rect">
            <a:avLst/>
          </a:prstGeom>
          <a:solidFill>
            <a:schemeClr val="accent2">
              <a:lumMod val="75000"/>
            </a:schemeClr>
          </a:solidFill>
          <a:ln w="76200" cmpd="dbl">
            <a:solidFill>
              <a:srgbClr val="C00000"/>
            </a:solidFill>
          </a:ln>
        </p:spPr>
        <p:txBody>
          <a:bodyPr wrap="square" anchor="ctr">
            <a:spAutoFit/>
          </a:bodyPr>
          <a:lstStyle/>
          <a:p>
            <a:pPr algn="ctr"/>
            <a:r>
              <a:rPr lang="zh-CN" altLang="en-US" sz="8000" dirty="0" smtClean="0">
                <a:ln>
                  <a:solidFill>
                    <a:schemeClr val="bg1"/>
                  </a:solidFill>
                </a:ln>
                <a:solidFill>
                  <a:schemeClr val="bg1"/>
                </a:solidFill>
                <a:latin typeface="黑体" panose="02010609060101010101" pitchFamily="49" charset="-122"/>
                <a:ea typeface="黑体" panose="02010609060101010101" pitchFamily="49" charset="-122"/>
              </a:rPr>
              <a:t>爱国</a:t>
            </a:r>
            <a:endParaRPr lang="zh-CN" altLang="en-US" sz="8000" dirty="0">
              <a:ln>
                <a:solidFill>
                  <a:schemeClr val="bg1"/>
                </a:solidFill>
              </a:ln>
              <a:solidFill>
                <a:schemeClr val="bg1"/>
              </a:solidFill>
              <a:latin typeface="黑体" panose="02010609060101010101" pitchFamily="49" charset="-122"/>
              <a:ea typeface="黑体" panose="02010609060101010101" pitchFamily="49" charset="-122"/>
            </a:endParaRPr>
          </a:p>
        </p:txBody>
      </p:sp>
      <p:sp>
        <p:nvSpPr>
          <p:cNvPr id="7" name="矩形 6"/>
          <p:cNvSpPr/>
          <p:nvPr/>
        </p:nvSpPr>
        <p:spPr>
          <a:xfrm>
            <a:off x="1259632" y="2132296"/>
            <a:ext cx="3096344" cy="584775"/>
          </a:xfrm>
          <a:prstGeom prst="rect">
            <a:avLst/>
          </a:prstGeom>
          <a:solidFill>
            <a:schemeClr val="accent4">
              <a:lumMod val="60000"/>
              <a:lumOff val="40000"/>
            </a:schemeClr>
          </a:solidFill>
          <a:ln>
            <a:solidFill>
              <a:schemeClr val="accent4">
                <a:lumMod val="75000"/>
              </a:schemeClr>
            </a:solidFill>
          </a:ln>
        </p:spPr>
        <p:txBody>
          <a:bodyPr wrap="square">
            <a:spAutoFit/>
            <a:scene3d>
              <a:camera prst="orthographicFront"/>
              <a:lightRig rig="threePt" dir="t"/>
            </a:scene3d>
            <a:sp3d extrusionH="57150">
              <a:bevelT w="69850" h="38100" prst="cross"/>
            </a:sp3d>
          </a:bodyPr>
          <a:lstStyle/>
          <a:p>
            <a:pPr algn="ctr"/>
            <a:r>
              <a:rPr lang="zh-CN" altLang="en-US" sz="3200" dirty="0">
                <a:ln>
                  <a:solidFill>
                    <a:schemeClr val="bg1"/>
                  </a:solidFill>
                </a:ln>
                <a:solidFill>
                  <a:schemeClr val="bg1"/>
                </a:solidFill>
                <a:latin typeface="黑体" panose="02010609060101010101" pitchFamily="49" charset="-122"/>
                <a:ea typeface="黑体" panose="02010609060101010101" pitchFamily="49" charset="-122"/>
              </a:rPr>
              <a:t>恢宏奇</a:t>
            </a:r>
            <a:r>
              <a:rPr lang="zh-CN" altLang="en-US" sz="3200" dirty="0" smtClean="0">
                <a:ln>
                  <a:solidFill>
                    <a:schemeClr val="bg1"/>
                  </a:solidFill>
                </a:ln>
                <a:solidFill>
                  <a:schemeClr val="bg1"/>
                </a:solidFill>
                <a:latin typeface="黑体" panose="02010609060101010101" pitchFamily="49" charset="-122"/>
                <a:ea typeface="黑体" panose="02010609060101010101" pitchFamily="49" charset="-122"/>
              </a:rPr>
              <a:t>特的想象</a:t>
            </a:r>
            <a:endParaRPr lang="zh-CN" altLang="en-US" sz="3200" dirty="0">
              <a:ln>
                <a:solidFill>
                  <a:schemeClr val="bg1"/>
                </a:solidFill>
              </a:ln>
              <a:solidFill>
                <a:schemeClr val="bg1"/>
              </a:solidFill>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图片 7"/>
          <p:cNvPicPr>
            <a:picLocks noChangeAspect="1"/>
          </p:cNvPicPr>
          <p:nvPr/>
        </p:nvPicPr>
        <p:blipFill>
          <a:blip r:embed="rId1"/>
          <a:stretch>
            <a:fillRect/>
          </a:stretch>
        </p:blipFill>
        <p:spPr>
          <a:xfrm>
            <a:off x="645937" y="383823"/>
            <a:ext cx="2269879" cy="693151"/>
          </a:xfrm>
          <a:prstGeom prst="rect">
            <a:avLst/>
          </a:prstGeom>
        </p:spPr>
      </p:pic>
      <p:pic>
        <p:nvPicPr>
          <p:cNvPr id="9" name="图片 8"/>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95536" y="392293"/>
            <a:ext cx="443315" cy="551442"/>
          </a:xfrm>
          <a:prstGeom prst="rect">
            <a:avLst/>
          </a:prstGeom>
        </p:spPr>
      </p:pic>
      <p:sp>
        <p:nvSpPr>
          <p:cNvPr id="3" name="矩形 2"/>
          <p:cNvSpPr/>
          <p:nvPr/>
        </p:nvSpPr>
        <p:spPr>
          <a:xfrm>
            <a:off x="539552" y="1170305"/>
            <a:ext cx="8238490" cy="660181"/>
          </a:xfrm>
          <a:prstGeom prst="rect">
            <a:avLst/>
          </a:prstGeom>
        </p:spPr>
        <p:txBody>
          <a:bodyPr wrap="square" lIns="68580" tIns="34290" rIns="68580" bIns="34290">
            <a:spAutoFit/>
          </a:bodyPr>
          <a:lstStyle/>
          <a:p>
            <a:pPr>
              <a:lnSpc>
                <a:spcPct val="120000"/>
              </a:lnSpc>
            </a:pPr>
            <a:r>
              <a:rPr lang="zh-CN" altLang="en-US" sz="3200" dirty="0" smtClean="0">
                <a:latin typeface="黑体" panose="02010609060101010101" pitchFamily="49" charset="-122"/>
                <a:ea typeface="黑体" panose="02010609060101010101" pitchFamily="49" charset="-122"/>
              </a:rPr>
              <a:t>一、下面的理解正确的是（    ）</a:t>
            </a:r>
            <a:r>
              <a:rPr sz="3200" dirty="0" smtClean="0">
                <a:latin typeface="黑体" panose="02010609060101010101" pitchFamily="49" charset="-122"/>
                <a:ea typeface="黑体" panose="02010609060101010101" pitchFamily="49" charset="-122"/>
              </a:rPr>
              <a:t>。</a:t>
            </a:r>
            <a:endParaRPr kumimoji="1" lang="en-US" altLang="zh-CN" sz="3200" b="1" dirty="0">
              <a:latin typeface="黑体" panose="02010609060101010101" pitchFamily="49" charset="-122"/>
              <a:ea typeface="黑体" panose="02010609060101010101" pitchFamily="49" charset="-122"/>
            </a:endParaRPr>
          </a:p>
        </p:txBody>
      </p:sp>
      <p:sp>
        <p:nvSpPr>
          <p:cNvPr id="21" name="矩形 20"/>
          <p:cNvSpPr/>
          <p:nvPr/>
        </p:nvSpPr>
        <p:spPr>
          <a:xfrm>
            <a:off x="5654421" y="1131590"/>
            <a:ext cx="417102" cy="646331"/>
          </a:xfrm>
          <a:prstGeom prst="rect">
            <a:avLst/>
          </a:prstGeom>
        </p:spPr>
        <p:txBody>
          <a:bodyPr wrap="none">
            <a:spAutoFit/>
          </a:bodyPr>
          <a:lstStyle/>
          <a:p>
            <a:r>
              <a:rPr lang="en-US" altLang="zh-CN" sz="3600" b="1" dirty="0" smtClean="0">
                <a:solidFill>
                  <a:srgbClr val="FF0000"/>
                </a:solidFill>
                <a:latin typeface="黑体" panose="02010609060101010101" pitchFamily="49" charset="-122"/>
                <a:ea typeface="黑体" panose="02010609060101010101" pitchFamily="49" charset="-122"/>
              </a:rPr>
              <a:t>A</a:t>
            </a:r>
            <a:endParaRPr lang="en-US" altLang="zh-CN" sz="3600" b="1" dirty="0">
              <a:solidFill>
                <a:srgbClr val="FF0000"/>
              </a:solidFill>
              <a:latin typeface="黑体" panose="02010609060101010101" pitchFamily="49" charset="-122"/>
              <a:ea typeface="黑体" panose="02010609060101010101" pitchFamily="49" charset="-122"/>
            </a:endParaRPr>
          </a:p>
        </p:txBody>
      </p:sp>
      <p:sp>
        <p:nvSpPr>
          <p:cNvPr id="10" name="文本框 14"/>
          <p:cNvSpPr txBox="1"/>
          <p:nvPr/>
        </p:nvSpPr>
        <p:spPr>
          <a:xfrm>
            <a:off x="815202" y="339502"/>
            <a:ext cx="2244630"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课堂演练</a:t>
            </a:r>
            <a:endParaRPr lang="zh-CN" altLang="en-US" sz="3600" b="1" dirty="0">
              <a:latin typeface="黑体" panose="02010609060101010101" pitchFamily="49" charset="-122"/>
              <a:ea typeface="黑体" panose="02010609060101010101" pitchFamily="49" charset="-122"/>
            </a:endParaRPr>
          </a:p>
        </p:txBody>
      </p:sp>
      <p:sp>
        <p:nvSpPr>
          <p:cNvPr id="4" name="矩形 3"/>
          <p:cNvSpPr/>
          <p:nvPr/>
        </p:nvSpPr>
        <p:spPr>
          <a:xfrm>
            <a:off x="631086" y="1995686"/>
            <a:ext cx="8055421" cy="2677656"/>
          </a:xfrm>
          <a:prstGeom prst="rect">
            <a:avLst/>
          </a:prstGeom>
        </p:spPr>
        <p:txBody>
          <a:bodyPr wrap="square">
            <a:spAutoFit/>
          </a:bodyPr>
          <a:lstStyle/>
          <a:p>
            <a:pPr marL="361950" lvl="0" indent="-361950">
              <a:lnSpc>
                <a:spcPct val="150000"/>
              </a:lnSpc>
            </a:pPr>
            <a:r>
              <a:rPr kumimoji="1" lang="en-US" altLang="zh-CN" sz="2800" b="1" dirty="0">
                <a:solidFill>
                  <a:prstClr val="black"/>
                </a:solidFill>
                <a:latin typeface="宋体" panose="02010600030101010101" pitchFamily="2" charset="-122"/>
                <a:ea typeface="宋体" panose="02010600030101010101" pitchFamily="2" charset="-122"/>
                <a:cs typeface="楷体" panose="02010609060101010101" pitchFamily="49" charset="-122"/>
              </a:rPr>
              <a:t>A.</a:t>
            </a:r>
            <a:r>
              <a:rPr kumimoji="1"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rPr>
              <a:t>陆游的《示儿》，是写给后代看的遗嘱。</a:t>
            </a:r>
            <a:endParaRPr kumimoji="1"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a:p>
            <a:pPr marL="361950" lvl="0" indent="-361950">
              <a:lnSpc>
                <a:spcPct val="150000"/>
              </a:lnSpc>
            </a:pPr>
            <a:r>
              <a:rPr kumimoji="1" lang="en-US" altLang="zh-CN" sz="2800" b="1" dirty="0">
                <a:solidFill>
                  <a:prstClr val="black"/>
                </a:solidFill>
                <a:latin typeface="宋体" panose="02010600030101010101" pitchFamily="2" charset="-122"/>
                <a:ea typeface="宋体" panose="02010600030101010101" pitchFamily="2" charset="-122"/>
                <a:cs typeface="楷体" panose="02010609060101010101" pitchFamily="49" charset="-122"/>
              </a:rPr>
              <a:t>B.</a:t>
            </a:r>
            <a:r>
              <a:rPr kumimoji="1"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rPr>
              <a:t>《题临安邸》的作者，深情地歌颂了临安风光。</a:t>
            </a:r>
            <a:endParaRPr kumimoji="1"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a:p>
            <a:pPr marL="361950" lvl="0" indent="-361950">
              <a:lnSpc>
                <a:spcPct val="150000"/>
              </a:lnSpc>
            </a:pPr>
            <a:r>
              <a:rPr kumimoji="1" lang="en-US" altLang="zh-CN" sz="2800" b="1" dirty="0">
                <a:solidFill>
                  <a:prstClr val="black"/>
                </a:solidFill>
                <a:latin typeface="宋体" panose="02010600030101010101" pitchFamily="2" charset="-122"/>
                <a:ea typeface="宋体" panose="02010600030101010101" pitchFamily="2" charset="-122"/>
                <a:cs typeface="楷体" panose="02010609060101010101" pitchFamily="49" charset="-122"/>
              </a:rPr>
              <a:t>C.</a:t>
            </a:r>
            <a:r>
              <a:rPr kumimoji="1"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rPr>
              <a:t>《己亥杂诗》是中的</a:t>
            </a:r>
            <a:r>
              <a:rPr kumimoji="1" lang="en-US" altLang="zh-CN" sz="2800" b="1" dirty="0">
                <a:solidFill>
                  <a:prstClr val="black"/>
                </a:solidFill>
                <a:latin typeface="宋体" panose="02010600030101010101" pitchFamily="2" charset="-122"/>
                <a:ea typeface="宋体" panose="02010600030101010101" pitchFamily="2" charset="-122"/>
                <a:cs typeface="楷体" panose="02010609060101010101" pitchFamily="49" charset="-122"/>
              </a:rPr>
              <a:t>“</a:t>
            </a:r>
            <a:r>
              <a:rPr kumimoji="1"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rPr>
              <a:t>恃风雷</a:t>
            </a:r>
            <a:r>
              <a:rPr kumimoji="1" lang="en-US" altLang="zh-CN" sz="2800" b="1" dirty="0">
                <a:solidFill>
                  <a:prstClr val="black"/>
                </a:solidFill>
                <a:latin typeface="宋体" panose="02010600030101010101" pitchFamily="2" charset="-122"/>
                <a:ea typeface="宋体" panose="02010600030101010101" pitchFamily="2" charset="-122"/>
                <a:cs typeface="楷体" panose="02010609060101010101" pitchFamily="49" charset="-122"/>
              </a:rPr>
              <a:t>”</a:t>
            </a:r>
            <a:r>
              <a:rPr kumimoji="1"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rPr>
              <a:t>，说明作者害怕社会变革。</a:t>
            </a:r>
            <a:endParaRPr kumimoji="1" lang="zh-CN" altLang="en-US" sz="2800" b="1" dirty="0">
              <a:solidFill>
                <a:prstClr val="black"/>
              </a:solidFill>
              <a:latin typeface="宋体" panose="02010600030101010101" pitchFamily="2" charset="-122"/>
              <a:ea typeface="宋体" panose="02010600030101010101" pitchFamily="2" charset="-122"/>
              <a:cs typeface="楷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7" presetClass="entr" presetSubtype="10"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 calcmode="lin" valueType="num">
                                      <p:cBhvr>
                                        <p:cTn id="7" dur="500" fill="hold"/>
                                        <p:tgtEl>
                                          <p:spTgt spid="21"/>
                                        </p:tgtEl>
                                        <p:attrNameLst>
                                          <p:attrName>ppt_w</p:attrName>
                                        </p:attrNameLst>
                                      </p:cBhvr>
                                      <p:tavLst>
                                        <p:tav tm="0">
                                          <p:val>
                                            <p:fltVal val="0"/>
                                          </p:val>
                                        </p:tav>
                                        <p:tav tm="100000">
                                          <p:val>
                                            <p:strVal val="#ppt_w"/>
                                          </p:val>
                                        </p:tav>
                                      </p:tavLst>
                                    </p:anim>
                                    <p:anim calcmode="lin" valueType="num">
                                      <p:cBhvr>
                                        <p:cTn id="8" dur="500" fill="hold"/>
                                        <p:tgtEl>
                                          <p:spTgt spid="21"/>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683568" y="627534"/>
            <a:ext cx="8208912" cy="560705"/>
          </a:xfrm>
          <a:prstGeom prst="rect">
            <a:avLst/>
          </a:prstGeom>
          <a:noFill/>
          <a:ln w="9525">
            <a:noFill/>
            <a:miter lim="800000"/>
          </a:ln>
          <a:effectLst/>
        </p:spPr>
        <p:txBody>
          <a:bodyPr vert="horz" wrap="square" lIns="68580" tIns="34290" rIns="68580" bIns="34290" numCol="1" anchor="ctr" anchorCtr="0" compatLnSpc="1">
            <a:spAutoFit/>
          </a:bodyPr>
          <a:lstStyle/>
          <a:p>
            <a:pPr fontAlgn="base">
              <a:spcBef>
                <a:spcPct val="0"/>
              </a:spcBef>
              <a:spcAft>
                <a:spcPct val="0"/>
              </a:spcAft>
            </a:pPr>
            <a:r>
              <a:rPr lang="zh-CN" altLang="en-US" sz="3200" b="1" dirty="0">
                <a:solidFill>
                  <a:srgbClr val="000000"/>
                </a:solidFill>
                <a:latin typeface="黑体" panose="02010609060101010101" pitchFamily="49" charset="-122"/>
                <a:ea typeface="黑体" panose="02010609060101010101" pitchFamily="49" charset="-122"/>
                <a:cs typeface="Times New Roman" panose="02020603050405020304" charset="0"/>
              </a:rPr>
              <a:t>二、你从《题临安邸》中学到了什么？</a:t>
            </a:r>
            <a:endParaRPr lang="zh-CN" altLang="en-US" sz="3200" b="1" dirty="0">
              <a:solidFill>
                <a:srgbClr val="000000"/>
              </a:solidFill>
              <a:latin typeface="黑体" panose="02010609060101010101" pitchFamily="49" charset="-122"/>
              <a:ea typeface="黑体" panose="02010609060101010101" pitchFamily="49" charset="-122"/>
              <a:cs typeface="Times New Roman" panose="02020603050405020304" charset="0"/>
            </a:endParaRPr>
          </a:p>
        </p:txBody>
      </p:sp>
      <p:sp>
        <p:nvSpPr>
          <p:cNvPr id="15" name="文本框 3"/>
          <p:cNvSpPr txBox="1"/>
          <p:nvPr/>
        </p:nvSpPr>
        <p:spPr>
          <a:xfrm>
            <a:off x="3455787" y="1347657"/>
            <a:ext cx="1944394" cy="57888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zh-CN" altLang="en-US" sz="2800" b="1" dirty="0">
                <a:solidFill>
                  <a:schemeClr val="accent2">
                    <a:lumMod val="75000"/>
                  </a:schemeClr>
                </a:solidFill>
                <a:latin typeface="宋体" panose="02010600030101010101" pitchFamily="2" charset="-122"/>
                <a:ea typeface="宋体" panose="02010600030101010101" pitchFamily="2" charset="-122"/>
              </a:rPr>
              <a:t>居安思危</a:t>
            </a:r>
            <a:endParaRPr lang="zh-CN" altLang="en-US" sz="2800" b="1" dirty="0">
              <a:solidFill>
                <a:schemeClr val="accent2">
                  <a:lumMod val="75000"/>
                </a:schemeClr>
              </a:solidFill>
              <a:latin typeface="宋体" panose="02010600030101010101" pitchFamily="2" charset="-122"/>
              <a:ea typeface="宋体" panose="02010600030101010101" pitchFamily="2" charset="-122"/>
            </a:endParaRPr>
          </a:p>
        </p:txBody>
      </p:sp>
      <p:sp>
        <p:nvSpPr>
          <p:cNvPr id="16" name="文本框 4"/>
          <p:cNvSpPr txBox="1"/>
          <p:nvPr/>
        </p:nvSpPr>
        <p:spPr>
          <a:xfrm>
            <a:off x="2051720" y="3505079"/>
            <a:ext cx="4752528" cy="57888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zh-CN" altLang="en-US" sz="2800" b="1" dirty="0">
                <a:solidFill>
                  <a:schemeClr val="accent2">
                    <a:lumMod val="75000"/>
                  </a:schemeClr>
                </a:solidFill>
                <a:latin typeface="宋体" panose="02010600030101010101" pitchFamily="2" charset="-122"/>
                <a:ea typeface="宋体" panose="02010600030101010101" pitchFamily="2" charset="-122"/>
              </a:rPr>
              <a:t>不能苟且偷生，醉生梦死。</a:t>
            </a:r>
            <a:endParaRPr lang="zh-CN" altLang="en-US" sz="2800" b="1" dirty="0">
              <a:solidFill>
                <a:schemeClr val="accent2">
                  <a:lumMod val="75000"/>
                </a:schemeClr>
              </a:solidFill>
              <a:latin typeface="宋体" panose="02010600030101010101" pitchFamily="2" charset="-122"/>
              <a:ea typeface="宋体" panose="02010600030101010101" pitchFamily="2" charset="-122"/>
            </a:endParaRPr>
          </a:p>
        </p:txBody>
      </p:sp>
      <p:sp>
        <p:nvSpPr>
          <p:cNvPr id="17" name="文本框 5"/>
          <p:cNvSpPr txBox="1"/>
          <p:nvPr/>
        </p:nvSpPr>
        <p:spPr>
          <a:xfrm>
            <a:off x="3462050" y="2067737"/>
            <a:ext cx="1931868" cy="57888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zh-CN" altLang="en-US" sz="2800" b="1" dirty="0">
                <a:solidFill>
                  <a:schemeClr val="accent2">
                    <a:lumMod val="75000"/>
                  </a:schemeClr>
                </a:solidFill>
                <a:latin typeface="宋体" panose="02010600030101010101" pitchFamily="2" charset="-122"/>
                <a:ea typeface="宋体" panose="02010600030101010101" pitchFamily="2" charset="-122"/>
              </a:rPr>
              <a:t>忧患意识</a:t>
            </a:r>
            <a:endParaRPr lang="en-US" altLang="zh-CN" sz="2800" b="1" dirty="0">
              <a:solidFill>
                <a:schemeClr val="accent2">
                  <a:lumMod val="75000"/>
                </a:schemeClr>
              </a:solidFill>
              <a:latin typeface="宋体" panose="02010600030101010101" pitchFamily="2" charset="-122"/>
              <a:ea typeface="宋体" panose="02010600030101010101" pitchFamily="2" charset="-122"/>
            </a:endParaRPr>
          </a:p>
        </p:txBody>
      </p:sp>
      <p:sp>
        <p:nvSpPr>
          <p:cNvPr id="18" name="文本框 6"/>
          <p:cNvSpPr txBox="1"/>
          <p:nvPr/>
        </p:nvSpPr>
        <p:spPr>
          <a:xfrm>
            <a:off x="3409729" y="2783417"/>
            <a:ext cx="2036510" cy="57888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p>
            <a:pPr algn="ctr"/>
            <a:r>
              <a:rPr lang="zh-CN" altLang="en-US" sz="2800" b="1" dirty="0">
                <a:solidFill>
                  <a:schemeClr val="accent2">
                    <a:lumMod val="75000"/>
                  </a:schemeClr>
                </a:solidFill>
                <a:latin typeface="宋体" panose="02010600030101010101" pitchFamily="2" charset="-122"/>
                <a:ea typeface="宋体" panose="02010600030101010101" pitchFamily="2" charset="-122"/>
              </a:rPr>
              <a:t>戒奢以俭</a:t>
            </a:r>
            <a:endParaRPr lang="zh-CN" altLang="en-US" sz="2800" b="1" dirty="0">
              <a:solidFill>
                <a:schemeClr val="accent2">
                  <a:lumMod val="75000"/>
                </a:schemeClr>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18" grpId="0" bldLvl="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3905" name="Rectangle 1"/>
          <p:cNvSpPr>
            <a:spLocks noChangeArrowheads="1"/>
          </p:cNvSpPr>
          <p:nvPr/>
        </p:nvSpPr>
        <p:spPr bwMode="auto">
          <a:xfrm>
            <a:off x="611560" y="582181"/>
            <a:ext cx="7776864" cy="1053465"/>
          </a:xfrm>
          <a:prstGeom prst="rect">
            <a:avLst/>
          </a:prstGeom>
          <a:noFill/>
          <a:ln w="9525">
            <a:noFill/>
            <a:miter lim="800000"/>
          </a:ln>
          <a:effectLst/>
        </p:spPr>
        <p:txBody>
          <a:bodyPr vert="horz" wrap="square" lIns="68580" tIns="34290" rIns="68580" bIns="34290" numCol="1" anchor="ctr" anchorCtr="0" compatLnSpc="1">
            <a:spAutoFit/>
          </a:bodyPr>
          <a:lstStyle/>
          <a:p>
            <a:pPr fontAlgn="base">
              <a:spcBef>
                <a:spcPct val="0"/>
              </a:spcBef>
              <a:spcAft>
                <a:spcPct val="0"/>
              </a:spcAft>
            </a:pPr>
            <a:r>
              <a:rPr lang="zh-CN" altLang="en-US" sz="3200" b="1" dirty="0" smtClean="0">
                <a:solidFill>
                  <a:srgbClr val="000000"/>
                </a:solidFill>
                <a:latin typeface="黑体" panose="02010609060101010101" pitchFamily="49" charset="-122"/>
                <a:ea typeface="黑体" panose="02010609060101010101" pitchFamily="49" charset="-122"/>
                <a:cs typeface="Times New Roman" panose="02020603050405020304" charset="0"/>
              </a:rPr>
              <a:t>    三</a:t>
            </a:r>
            <a:r>
              <a:rPr lang="zh-CN" altLang="en-US" sz="3200" b="1" dirty="0">
                <a:solidFill>
                  <a:srgbClr val="000000"/>
                </a:solidFill>
                <a:latin typeface="黑体" panose="02010609060101010101" pitchFamily="49" charset="-122"/>
                <a:ea typeface="黑体" panose="02010609060101010101" pitchFamily="49" charset="-122"/>
                <a:cs typeface="Times New Roman" panose="02020603050405020304" charset="0"/>
              </a:rPr>
              <a:t>、假如你是清朝的统治者，你看到这首《己亥杂诗》后你会怎么做？</a:t>
            </a:r>
            <a:endParaRPr lang="zh-CN" altLang="en-US" sz="3200" b="1" dirty="0">
              <a:solidFill>
                <a:srgbClr val="000000"/>
              </a:solidFill>
              <a:latin typeface="黑体" panose="02010609060101010101" pitchFamily="49" charset="-122"/>
              <a:ea typeface="黑体" panose="02010609060101010101" pitchFamily="49" charset="-122"/>
              <a:cs typeface="Times New Roman" panose="02020603050405020304" charset="0"/>
            </a:endParaRPr>
          </a:p>
        </p:txBody>
      </p:sp>
      <p:sp>
        <p:nvSpPr>
          <p:cNvPr id="15" name="文本框 3"/>
          <p:cNvSpPr txBox="1"/>
          <p:nvPr/>
        </p:nvSpPr>
        <p:spPr>
          <a:xfrm>
            <a:off x="1560190" y="1998500"/>
            <a:ext cx="2507932" cy="57888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defPPr>
              <a:defRPr lang="zh-CN"/>
            </a:defPPr>
            <a:lvl1pPr algn="ctr">
              <a:defRPr sz="2800" b="1">
                <a:solidFill>
                  <a:schemeClr val="accent2">
                    <a:lumMod val="75000"/>
                  </a:schemeClr>
                </a:solidFill>
                <a:latin typeface="宋体" panose="02010600030101010101" pitchFamily="2" charset="-122"/>
                <a:ea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t>兴办教育事业</a:t>
            </a:r>
            <a:endParaRPr lang="zh-CN" altLang="en-US" dirty="0"/>
          </a:p>
        </p:txBody>
      </p:sp>
      <p:sp>
        <p:nvSpPr>
          <p:cNvPr id="16" name="文本框 4"/>
          <p:cNvSpPr txBox="1"/>
          <p:nvPr/>
        </p:nvSpPr>
        <p:spPr>
          <a:xfrm>
            <a:off x="4427984" y="3000437"/>
            <a:ext cx="3367315" cy="57888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defPPr>
              <a:defRPr lang="zh-CN"/>
            </a:defPPr>
            <a:lvl1pPr algn="ctr">
              <a:defRPr sz="2800" b="1">
                <a:solidFill>
                  <a:schemeClr val="accent2">
                    <a:lumMod val="75000"/>
                  </a:schemeClr>
                </a:solidFill>
                <a:latin typeface="宋体" panose="02010600030101010101" pitchFamily="2" charset="-122"/>
                <a:ea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t>不拘一格重用人才</a:t>
            </a:r>
            <a:endParaRPr lang="zh-CN" altLang="en-US" dirty="0"/>
          </a:p>
        </p:txBody>
      </p:sp>
      <p:sp>
        <p:nvSpPr>
          <p:cNvPr id="17" name="文本框 5"/>
          <p:cNvSpPr txBox="1"/>
          <p:nvPr/>
        </p:nvSpPr>
        <p:spPr>
          <a:xfrm>
            <a:off x="1560190" y="3000437"/>
            <a:ext cx="2075706" cy="57888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defPPr>
              <a:defRPr lang="zh-CN"/>
            </a:defPPr>
            <a:lvl1pPr algn="ctr">
              <a:defRPr sz="2800" b="1">
                <a:solidFill>
                  <a:schemeClr val="accent2">
                    <a:lumMod val="75000"/>
                  </a:schemeClr>
                </a:solidFill>
                <a:latin typeface="宋体" panose="02010600030101010101" pitchFamily="2" charset="-122"/>
                <a:ea typeface="宋体" panose="02010600030101010101" pitchFamily="2" charset="-122"/>
              </a:defRPr>
            </a:lvl1pPr>
          </a:lstStyle>
          <a:p>
            <a:r>
              <a:rPr lang="zh-CN" altLang="en-US" dirty="0"/>
              <a:t>积极纳谏</a:t>
            </a:r>
            <a:endParaRPr lang="en-US" altLang="zh-CN" dirty="0"/>
          </a:p>
        </p:txBody>
      </p:sp>
      <p:sp>
        <p:nvSpPr>
          <p:cNvPr id="18" name="文本框 6"/>
          <p:cNvSpPr txBox="1"/>
          <p:nvPr/>
        </p:nvSpPr>
        <p:spPr>
          <a:xfrm>
            <a:off x="4860032" y="1998500"/>
            <a:ext cx="2029155" cy="578882"/>
          </a:xfrm>
          <a:prstGeom prst="flowChartAlternateProcess">
            <a:avLst/>
          </a:prstGeom>
        </p:spPr>
        <p:style>
          <a:lnRef idx="2">
            <a:schemeClr val="accent3"/>
          </a:lnRef>
          <a:fillRef idx="1">
            <a:schemeClr val="lt1"/>
          </a:fillRef>
          <a:effectRef idx="0">
            <a:schemeClr val="accent3"/>
          </a:effectRef>
          <a:fontRef idx="minor">
            <a:schemeClr val="dk1"/>
          </a:fontRef>
        </p:style>
        <p:txBody>
          <a:bodyPr wrap="square" rtlCol="0">
            <a:spAutoFit/>
          </a:bodyPr>
          <a:lstStyle>
            <a:defPPr>
              <a:defRPr lang="zh-CN"/>
            </a:defPPr>
            <a:lvl1pPr algn="ctr">
              <a:defRPr sz="2800" b="1">
                <a:solidFill>
                  <a:schemeClr val="accent2">
                    <a:lumMod val="75000"/>
                  </a:schemeClr>
                </a:solidFill>
                <a:latin typeface="宋体" panose="02010600030101010101" pitchFamily="2" charset="-122"/>
                <a:ea typeface="宋体" panose="02010600030101010101" pitchFamily="2" charset="-122"/>
              </a:defRPr>
            </a:lvl1pPr>
            <a:lvl2pPr>
              <a:defRPr>
                <a:solidFill>
                  <a:schemeClr val="dk1"/>
                </a:solidFill>
              </a:defRPr>
            </a:lvl2pPr>
            <a:lvl3pPr>
              <a:defRPr>
                <a:solidFill>
                  <a:schemeClr val="dk1"/>
                </a:solidFill>
              </a:defRPr>
            </a:lvl3pPr>
            <a:lvl4pPr>
              <a:defRPr>
                <a:solidFill>
                  <a:schemeClr val="dk1"/>
                </a:solidFill>
              </a:defRPr>
            </a:lvl4pPr>
            <a:lvl5pPr>
              <a:defRPr>
                <a:solidFill>
                  <a:schemeClr val="dk1"/>
                </a:solidFill>
              </a:defRPr>
            </a:lvl5pPr>
            <a:lvl6pPr>
              <a:defRPr>
                <a:solidFill>
                  <a:schemeClr val="dk1"/>
                </a:solidFill>
              </a:defRPr>
            </a:lvl6pPr>
            <a:lvl7pPr>
              <a:defRPr>
                <a:solidFill>
                  <a:schemeClr val="dk1"/>
                </a:solidFill>
              </a:defRPr>
            </a:lvl7pPr>
            <a:lvl8pPr>
              <a:defRPr>
                <a:solidFill>
                  <a:schemeClr val="dk1"/>
                </a:solidFill>
              </a:defRPr>
            </a:lvl8pPr>
            <a:lvl9pPr>
              <a:defRPr>
                <a:solidFill>
                  <a:schemeClr val="dk1"/>
                </a:solidFill>
              </a:defRPr>
            </a:lvl9pPr>
          </a:lstStyle>
          <a:p>
            <a:r>
              <a:rPr lang="zh-CN" altLang="en-US" dirty="0"/>
              <a:t>培养人才</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17"/>
                                        </p:tgtEl>
                                        <p:attrNameLst>
                                          <p:attrName>style.visibility</p:attrName>
                                        </p:attrNameLst>
                                      </p:cBhvr>
                                      <p:to>
                                        <p:strVal val="visible"/>
                                      </p:to>
                                    </p:set>
                                    <p:anim calcmode="lin" valueType="num">
                                      <p:cBhvr additive="base">
                                        <p:cTn id="11" dur="500" fill="hold"/>
                                        <p:tgtEl>
                                          <p:spTgt spid="17"/>
                                        </p:tgtEl>
                                        <p:attrNameLst>
                                          <p:attrName>ppt_x</p:attrName>
                                        </p:attrNameLst>
                                      </p:cBhvr>
                                      <p:tavLst>
                                        <p:tav tm="0">
                                          <p:val>
                                            <p:strVal val="#ppt_x"/>
                                          </p:val>
                                        </p:tav>
                                        <p:tav tm="100000">
                                          <p:val>
                                            <p:strVal val="#ppt_x"/>
                                          </p:val>
                                        </p:tav>
                                      </p:tavLst>
                                    </p:anim>
                                    <p:anim calcmode="lin" valueType="num">
                                      <p:cBhvr additive="base">
                                        <p:cTn id="12" dur="500" fill="hold"/>
                                        <p:tgtEl>
                                          <p:spTgt spid="17"/>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500" fill="hold"/>
                                        <p:tgtEl>
                                          <p:spTgt spid="18"/>
                                        </p:tgtEl>
                                        <p:attrNameLst>
                                          <p:attrName>ppt_x</p:attrName>
                                        </p:attrNameLst>
                                      </p:cBhvr>
                                      <p:tavLst>
                                        <p:tav tm="0">
                                          <p:val>
                                            <p:strVal val="#ppt_x"/>
                                          </p:val>
                                        </p:tav>
                                        <p:tav tm="100000">
                                          <p:val>
                                            <p:strVal val="#ppt_x"/>
                                          </p:val>
                                        </p:tav>
                                      </p:tavLst>
                                    </p:anim>
                                    <p:anim calcmode="lin" valueType="num">
                                      <p:cBhvr additive="base">
                                        <p:cTn id="16" dur="500" fill="hold"/>
                                        <p:tgtEl>
                                          <p:spTgt spid="18"/>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6"/>
                                        </p:tgtEl>
                                        <p:attrNameLst>
                                          <p:attrName>style.visibility</p:attrName>
                                        </p:attrNameLst>
                                      </p:cBhvr>
                                      <p:to>
                                        <p:strVal val="visible"/>
                                      </p:to>
                                    </p:set>
                                    <p:anim calcmode="lin" valueType="num">
                                      <p:cBhvr additive="base">
                                        <p:cTn id="19" dur="500" fill="hold"/>
                                        <p:tgtEl>
                                          <p:spTgt spid="16"/>
                                        </p:tgtEl>
                                        <p:attrNameLst>
                                          <p:attrName>ppt_x</p:attrName>
                                        </p:attrNameLst>
                                      </p:cBhvr>
                                      <p:tavLst>
                                        <p:tav tm="0">
                                          <p:val>
                                            <p:strVal val="#ppt_x"/>
                                          </p:val>
                                        </p:tav>
                                        <p:tav tm="100000">
                                          <p:val>
                                            <p:strVal val="#ppt_x"/>
                                          </p:val>
                                        </p:tav>
                                      </p:tavLst>
                                    </p:anim>
                                    <p:anim calcmode="lin" valueType="num">
                                      <p:cBhvr additive="base">
                                        <p:cTn id="20"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p:bldP spid="16" grpId="0" bldLvl="0" animBg="1"/>
      <p:bldP spid="17" grpId="0" bldLvl="0" animBg="1"/>
      <p:bldP spid="18" grpId="0" bldLvl="0" animBg="1"/>
    </p:bld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图片 4"/>
          <p:cNvPicPr>
            <a:picLocks noChangeAspect="1"/>
          </p:cNvPicPr>
          <p:nvPr/>
        </p:nvPicPr>
        <p:blipFill>
          <a:blip r:embed="rId1"/>
          <a:stretch>
            <a:fillRect/>
          </a:stretch>
        </p:blipFill>
        <p:spPr>
          <a:xfrm>
            <a:off x="647816" y="396338"/>
            <a:ext cx="2268000" cy="692577"/>
          </a:xfrm>
          <a:prstGeom prst="rect">
            <a:avLst/>
          </a:prstGeom>
        </p:spPr>
      </p:pic>
      <p:pic>
        <p:nvPicPr>
          <p:cNvPr id="6" name="图片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337765" y="396338"/>
            <a:ext cx="450000" cy="559756"/>
          </a:xfrm>
          <a:prstGeom prst="rect">
            <a:avLst/>
          </a:prstGeom>
        </p:spPr>
      </p:pic>
      <p:sp>
        <p:nvSpPr>
          <p:cNvPr id="2" name="文本框 14"/>
          <p:cNvSpPr txBox="1"/>
          <p:nvPr/>
        </p:nvSpPr>
        <p:spPr>
          <a:xfrm>
            <a:off x="840452" y="364326"/>
            <a:ext cx="2003356" cy="623248"/>
          </a:xfrm>
          <a:prstGeom prst="rect">
            <a:avLst/>
          </a:prstGeom>
          <a:noFill/>
        </p:spPr>
        <p:txBody>
          <a:bodyPr wrap="square" lIns="68580" tIns="34290" rIns="68580" bIns="34290" rtlCol="0">
            <a:spAutoFit/>
          </a:bodyPr>
          <a:lstStyle/>
          <a:p>
            <a:r>
              <a:rPr lang="zh-CN" altLang="en-US" sz="3600" b="1" dirty="0" smtClean="0">
                <a:latin typeface="黑体" panose="02010609060101010101" pitchFamily="49" charset="-122"/>
                <a:ea typeface="黑体" panose="02010609060101010101" pitchFamily="49" charset="-122"/>
              </a:rPr>
              <a:t>课后作业</a:t>
            </a:r>
            <a:endParaRPr lang="zh-CN" altLang="en-US" sz="3600" b="1" dirty="0">
              <a:latin typeface="黑体" panose="02010609060101010101" pitchFamily="49" charset="-122"/>
              <a:ea typeface="黑体" panose="02010609060101010101" pitchFamily="49" charset="-122"/>
            </a:endParaRPr>
          </a:p>
        </p:txBody>
      </p:sp>
      <p:sp>
        <p:nvSpPr>
          <p:cNvPr id="4" name="矩形 3"/>
          <p:cNvSpPr/>
          <p:nvPr/>
        </p:nvSpPr>
        <p:spPr>
          <a:xfrm>
            <a:off x="-108520" y="1556385"/>
            <a:ext cx="8802370" cy="2308324"/>
          </a:xfrm>
          <a:prstGeom prst="rect">
            <a:avLst/>
          </a:prstGeom>
        </p:spPr>
        <p:txBody>
          <a:bodyPr wrap="square">
            <a:spAutoFit/>
          </a:bodyPr>
          <a:lstStyle/>
          <a:p>
            <a:pPr>
              <a:lnSpc>
                <a:spcPct val="150000"/>
              </a:lnSpc>
            </a:pPr>
            <a:r>
              <a:rPr lang="zh-CN" altLang="en-US" sz="3200" dirty="0" smtClean="0">
                <a:latin typeface="黑体" panose="02010609060101010101" pitchFamily="49" charset="-122"/>
                <a:ea typeface="黑体" panose="02010609060101010101" pitchFamily="49" charset="-122"/>
                <a:cs typeface="宋体" panose="02010600030101010101" pitchFamily="2" charset="-122"/>
              </a:rPr>
              <a:t>　　</a:t>
            </a:r>
            <a:r>
              <a:rPr lang="en-US" altLang="zh-CN" sz="3200" dirty="0" smtClean="0">
                <a:latin typeface="黑体" panose="02010609060101010101" pitchFamily="49" charset="-122"/>
                <a:ea typeface="黑体" panose="02010609060101010101" pitchFamily="49" charset="-122"/>
                <a:cs typeface="宋体" panose="02010600030101010101" pitchFamily="2" charset="-122"/>
              </a:rPr>
              <a:t>1.</a:t>
            </a:r>
            <a:r>
              <a:rPr lang="zh-CN" altLang="en-US" sz="3200" smtClean="0">
                <a:latin typeface="黑体" panose="02010609060101010101" pitchFamily="49" charset="-122"/>
                <a:ea typeface="黑体" panose="02010609060101010101" pitchFamily="49" charset="-122"/>
                <a:cs typeface="宋体" panose="02010600030101010101" pitchFamily="2" charset="-122"/>
              </a:rPr>
              <a:t>认真练习本</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课生字。</a:t>
            </a:r>
            <a:endParaRPr lang="en-US" altLang="zh-CN" sz="3200" dirty="0" smtClean="0">
              <a:latin typeface="黑体" panose="02010609060101010101" pitchFamily="49" charset="-122"/>
              <a:ea typeface="黑体" panose="02010609060101010101" pitchFamily="49" charset="-122"/>
              <a:cs typeface="宋体" panose="02010600030101010101" pitchFamily="2" charset="-122"/>
            </a:endParaRPr>
          </a:p>
          <a:p>
            <a:pPr>
              <a:lnSpc>
                <a:spcPct val="150000"/>
              </a:lnSpc>
            </a:pPr>
            <a:r>
              <a:rPr lang="zh-CN" altLang="en-US" sz="3200" dirty="0" smtClean="0">
                <a:latin typeface="黑体" panose="02010609060101010101" pitchFamily="49" charset="-122"/>
                <a:ea typeface="黑体" panose="02010609060101010101" pitchFamily="49" charset="-122"/>
                <a:cs typeface="宋体" panose="02010600030101010101" pitchFamily="2" charset="-122"/>
              </a:rPr>
              <a:t>　　</a:t>
            </a:r>
            <a:r>
              <a:rPr lang="en-US" altLang="zh-CN" sz="3200" dirty="0" smtClean="0">
                <a:latin typeface="黑体" panose="02010609060101010101" pitchFamily="49" charset="-122"/>
                <a:ea typeface="黑体" panose="02010609060101010101" pitchFamily="49" charset="-122"/>
                <a:cs typeface="宋体" panose="02010600030101010101" pitchFamily="2" charset="-122"/>
              </a:rPr>
              <a:t>2.</a:t>
            </a:r>
            <a:r>
              <a:rPr lang="zh-CN" altLang="en-US" sz="3200" dirty="0">
                <a:latin typeface="黑体" panose="02010609060101010101" pitchFamily="49" charset="-122"/>
                <a:ea typeface="黑体" panose="02010609060101010101" pitchFamily="49" charset="-122"/>
                <a:cs typeface="宋体" panose="02010600030101010101" pitchFamily="2" charset="-122"/>
              </a:rPr>
              <a:t>背诵</a:t>
            </a:r>
            <a:r>
              <a:rPr lang="en-US" altLang="zh-CN" sz="3200" dirty="0">
                <a:latin typeface="黑体" panose="02010609060101010101" pitchFamily="49" charset="-122"/>
                <a:ea typeface="黑体" panose="02010609060101010101" pitchFamily="49" charset="-122"/>
                <a:cs typeface="宋体" panose="02010600030101010101" pitchFamily="2" charset="-122"/>
              </a:rPr>
              <a:t>《</a:t>
            </a:r>
            <a:r>
              <a:rPr lang="zh-CN" altLang="en-US" sz="3200" dirty="0">
                <a:latin typeface="黑体" panose="02010609060101010101" pitchFamily="49" charset="-122"/>
                <a:ea typeface="黑体" panose="02010609060101010101" pitchFamily="49" charset="-122"/>
                <a:cs typeface="宋体" panose="02010600030101010101" pitchFamily="2" charset="-122"/>
              </a:rPr>
              <a:t>己亥杂诗</a:t>
            </a:r>
            <a:r>
              <a:rPr lang="en-US" altLang="zh-CN" sz="3200" dirty="0">
                <a:latin typeface="黑体" panose="02010609060101010101" pitchFamily="49" charset="-122"/>
                <a:ea typeface="黑体" panose="02010609060101010101" pitchFamily="49" charset="-122"/>
                <a:cs typeface="宋体" panose="02010600030101010101" pitchFamily="2" charset="-122"/>
              </a:rPr>
              <a:t>》</a:t>
            </a:r>
            <a:r>
              <a:rPr lang="zh-CN" altLang="en-US" sz="3200" dirty="0" smtClean="0">
                <a:latin typeface="黑体" panose="02010609060101010101" pitchFamily="49" charset="-122"/>
                <a:ea typeface="黑体" panose="02010609060101010101" pitchFamily="49" charset="-122"/>
                <a:cs typeface="宋体" panose="02010600030101010101" pitchFamily="2" charset="-122"/>
              </a:rPr>
              <a:t>。</a:t>
            </a:r>
            <a:endParaRPr lang="zh-CN" altLang="en-US" sz="3200" dirty="0" smtClean="0">
              <a:latin typeface="黑体" panose="02010609060101010101" pitchFamily="49" charset="-122"/>
              <a:ea typeface="黑体" panose="02010609060101010101" pitchFamily="49" charset="-122"/>
              <a:cs typeface="宋体" panose="02010600030101010101" pitchFamily="2" charset="-122"/>
            </a:endParaRPr>
          </a:p>
          <a:p>
            <a:pPr>
              <a:lnSpc>
                <a:spcPct val="150000"/>
              </a:lnSpc>
            </a:pPr>
            <a:r>
              <a:rPr lang="zh-CN" altLang="en-US" sz="3200" dirty="0">
                <a:latin typeface="黑体" panose="02010609060101010101" pitchFamily="49" charset="-122"/>
                <a:ea typeface="黑体" panose="02010609060101010101" pitchFamily="49" charset="-122"/>
                <a:cs typeface="宋体" panose="02010600030101010101" pitchFamily="2" charset="-122"/>
              </a:rPr>
              <a:t>    </a:t>
            </a:r>
            <a:r>
              <a:rPr lang="en-US" altLang="zh-CN" sz="3200" dirty="0">
                <a:latin typeface="黑体" panose="02010609060101010101" pitchFamily="49" charset="-122"/>
                <a:ea typeface="黑体" panose="02010609060101010101" pitchFamily="49" charset="-122"/>
                <a:cs typeface="宋体" panose="02010600030101010101" pitchFamily="2" charset="-122"/>
              </a:rPr>
              <a:t>3</a:t>
            </a:r>
            <a:r>
              <a:rPr lang="en-US" altLang="zh-CN" sz="3200" dirty="0" smtClean="0">
                <a:latin typeface="黑体" panose="02010609060101010101" pitchFamily="49" charset="-122"/>
                <a:ea typeface="黑体" panose="02010609060101010101" pitchFamily="49" charset="-122"/>
                <a:cs typeface="宋体" panose="02010600030101010101" pitchFamily="2" charset="-122"/>
              </a:rPr>
              <a:t>.</a:t>
            </a:r>
            <a:r>
              <a:rPr lang="zh-CN" altLang="en-US" sz="3200" dirty="0">
                <a:latin typeface="黑体" panose="02010609060101010101" pitchFamily="49" charset="-122"/>
                <a:ea typeface="黑体" panose="02010609060101010101" pitchFamily="49" charset="-122"/>
                <a:cs typeface="宋体" panose="02010600030101010101" pitchFamily="2" charset="-122"/>
              </a:rPr>
              <a:t>完成</a:t>
            </a:r>
            <a:r>
              <a:rPr lang="en-US" altLang="zh-CN" sz="3200" dirty="0">
                <a:latin typeface="黑体" panose="02010609060101010101" pitchFamily="49" charset="-122"/>
                <a:ea typeface="黑体" panose="02010609060101010101" pitchFamily="49" charset="-122"/>
                <a:cs typeface="宋体" panose="02010600030101010101" pitchFamily="2" charset="-122"/>
              </a:rPr>
              <a:t>《</a:t>
            </a:r>
            <a:r>
              <a:rPr lang="zh-CN" altLang="en-US" sz="3200" dirty="0">
                <a:latin typeface="黑体" panose="02010609060101010101" pitchFamily="49" charset="-122"/>
                <a:ea typeface="黑体" panose="02010609060101010101" pitchFamily="49" charset="-122"/>
                <a:cs typeface="宋体" panose="02010600030101010101" pitchFamily="2" charset="-122"/>
              </a:rPr>
              <a:t>七彩课堂素养提升手册</a:t>
            </a:r>
            <a:r>
              <a:rPr lang="en-US" altLang="zh-CN" sz="3200" dirty="0">
                <a:latin typeface="黑体" panose="02010609060101010101" pitchFamily="49" charset="-122"/>
                <a:ea typeface="黑体" panose="02010609060101010101" pitchFamily="49" charset="-122"/>
                <a:cs typeface="宋体" panose="02010600030101010101" pitchFamily="2" charset="-122"/>
              </a:rPr>
              <a:t>》</a:t>
            </a:r>
            <a:r>
              <a:rPr lang="zh-CN" altLang="en-US" sz="3200" dirty="0">
                <a:latin typeface="黑体" panose="02010609060101010101" pitchFamily="49" charset="-122"/>
                <a:ea typeface="黑体" panose="02010609060101010101" pitchFamily="49" charset="-122"/>
                <a:cs typeface="宋体" panose="02010600030101010101" pitchFamily="2" charset="-122"/>
              </a:rPr>
              <a:t>本课练习。</a:t>
            </a:r>
            <a:endParaRPr lang="zh-CN" altLang="en-US" sz="3200" dirty="0">
              <a:latin typeface="黑体" panose="02010609060101010101" pitchFamily="49" charset="-122"/>
              <a:ea typeface="黑体" panose="02010609060101010101" pitchFamily="49" charset="-122"/>
              <a:cs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49" name="Rectangle 1"/>
          <p:cNvSpPr>
            <a:spLocks noChangeArrowheads="1"/>
          </p:cNvSpPr>
          <p:nvPr/>
        </p:nvSpPr>
        <p:spPr bwMode="auto">
          <a:xfrm>
            <a:off x="683568" y="991155"/>
            <a:ext cx="4320480" cy="3564053"/>
          </a:xfrm>
          <a:prstGeom prst="rect">
            <a:avLst/>
          </a:prstGeom>
          <a:noFill/>
          <a:ln w="9525">
            <a:noFill/>
            <a:miter lim="800000"/>
          </a:ln>
          <a:effectLst/>
        </p:spPr>
        <p:txBody>
          <a:bodyPr vert="horz" wrap="square" lIns="91440" tIns="45720" rIns="91440" bIns="45720" numCol="1" anchor="ctr" anchorCtr="0" compatLnSpc="1">
            <a:spAutoFit/>
          </a:bodyPr>
          <a:lstStyle/>
          <a:p>
            <a:pPr algn="ctr">
              <a:lnSpc>
                <a:spcPct val="120000"/>
              </a:lnSpc>
            </a:pPr>
            <a:r>
              <a:rPr lang="zh-CN" altLang="en-US" sz="3600" b="1" dirty="0" smtClean="0">
                <a:latin typeface="黑体" panose="02010609060101010101" pitchFamily="49" charset="-122"/>
                <a:ea typeface="黑体" panose="02010609060101010101" pitchFamily="49" charset="-122"/>
                <a:sym typeface="+mn-ea"/>
              </a:rPr>
              <a:t>示  儿</a:t>
            </a:r>
            <a:endParaRPr lang="en-US" altLang="zh-CN" sz="3600" b="1" dirty="0">
              <a:latin typeface="黑体" panose="02010609060101010101" pitchFamily="49" charset="-122"/>
              <a:ea typeface="黑体" panose="02010609060101010101" pitchFamily="49" charset="-122"/>
              <a:sym typeface="+mn-ea"/>
            </a:endParaRPr>
          </a:p>
          <a:p>
            <a:pPr algn="ctr">
              <a:lnSpc>
                <a:spcPct val="120000"/>
              </a:lnSpc>
            </a:pPr>
            <a:r>
              <a:rPr lang="en-US" altLang="zh-CN" sz="2400" b="1" dirty="0" smtClean="0">
                <a:latin typeface="仿宋" panose="02010609060101010101" pitchFamily="49" charset="-122"/>
                <a:ea typeface="仿宋" panose="02010609060101010101" pitchFamily="49" charset="-122"/>
                <a:cs typeface="宋体" panose="02010600030101010101" pitchFamily="2" charset="-122"/>
                <a:sym typeface="+mn-ea"/>
              </a:rPr>
              <a:t>[</a:t>
            </a:r>
            <a:r>
              <a:rPr lang="zh-CN" altLang="en-US" sz="2400" b="1" dirty="0" smtClean="0">
                <a:latin typeface="仿宋" panose="02010609060101010101" pitchFamily="49" charset="-122"/>
                <a:ea typeface="仿宋" panose="02010609060101010101" pitchFamily="49" charset="-122"/>
                <a:cs typeface="宋体" panose="02010600030101010101" pitchFamily="2" charset="-122"/>
                <a:sym typeface="+mn-ea"/>
              </a:rPr>
              <a:t>宋</a:t>
            </a:r>
            <a:r>
              <a:rPr lang="en-US" altLang="zh-CN" sz="2400" b="1" dirty="0" smtClean="0">
                <a:latin typeface="仿宋" panose="02010609060101010101" pitchFamily="49" charset="-122"/>
                <a:ea typeface="仿宋" panose="02010609060101010101" pitchFamily="49" charset="-122"/>
                <a:cs typeface="宋体" panose="02010600030101010101" pitchFamily="2" charset="-122"/>
                <a:sym typeface="+mn-ea"/>
              </a:rPr>
              <a:t>]</a:t>
            </a:r>
            <a:r>
              <a:rPr lang="zh-CN" altLang="en-US" sz="2400" b="1" dirty="0" smtClean="0">
                <a:latin typeface="仿宋" panose="02010609060101010101" pitchFamily="49" charset="-122"/>
                <a:ea typeface="仿宋" panose="02010609060101010101" pitchFamily="49" charset="-122"/>
                <a:cs typeface="宋体" panose="02010600030101010101" pitchFamily="2" charset="-122"/>
                <a:sym typeface="+mn-ea"/>
              </a:rPr>
              <a:t>陆 游</a:t>
            </a:r>
            <a:endParaRPr kumimoji="0" lang="zh-CN" sz="3600" b="1" i="0" u="none" strike="noStrike" cap="none" normalizeH="0" baseline="0" dirty="0" smtClean="0">
              <a:ln>
                <a:noFill/>
              </a:ln>
              <a:effectLst/>
              <a:latin typeface="仿宋" panose="02010609060101010101" pitchFamily="49" charset="-122"/>
              <a:ea typeface="仿宋" panose="02010609060101010101" pitchFamily="49" charset="-122"/>
              <a:cs typeface="宋体" panose="02010600030101010101" pitchFamily="2" charset="-122"/>
            </a:endParaRPr>
          </a:p>
          <a:p>
            <a:pPr marL="0" marR="0" lvl="0" indent="0" algn="ctr" defTabSz="914400" rtl="0" fontAlgn="base">
              <a:lnSpc>
                <a:spcPct val="12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死去</a:t>
            </a:r>
            <a:r>
              <a:rPr kumimoji="0" lang="en-US" altLang="zh-CN" sz="3200" b="1" i="0" u="none" strike="noStrike" cap="none" normalizeH="0" baseline="0" dirty="0" smtClean="0">
                <a:ln>
                  <a:noFill/>
                </a:ln>
                <a:solidFill>
                  <a:schemeClr val="accent3">
                    <a:lumMod val="75000"/>
                  </a:schemeClr>
                </a:solidFill>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元知</a:t>
            </a:r>
            <a:r>
              <a:rPr kumimoji="0" lang="en-US" altLang="zh-CN" sz="3200" b="1" i="0" u="none" strike="noStrike" cap="none" normalizeH="0" baseline="0" dirty="0" smtClean="0">
                <a:ln>
                  <a:noFill/>
                </a:ln>
                <a:solidFill>
                  <a:schemeClr val="accent3">
                    <a:lumMod val="75000"/>
                  </a:schemeClr>
                </a:solidFill>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万事空</a:t>
            </a:r>
            <a:r>
              <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endParaRPr kumimoji="0" lang="en-US"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ctr" defTabSz="914400" rtl="0" fontAlgn="base">
              <a:lnSpc>
                <a:spcPct val="12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但悲</a:t>
            </a:r>
            <a:r>
              <a:rPr kumimoji="0" lang="en-US" altLang="zh-CN" sz="3200" b="1" i="0" u="none" strike="noStrike" cap="none" normalizeH="0" baseline="0" dirty="0" smtClean="0">
                <a:ln>
                  <a:noFill/>
                </a:ln>
                <a:solidFill>
                  <a:schemeClr val="accent3">
                    <a:lumMod val="75000"/>
                  </a:schemeClr>
                </a:solidFill>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不见</a:t>
            </a:r>
            <a:r>
              <a:rPr kumimoji="0" lang="en-US" altLang="zh-CN" sz="3200" b="1" i="0" u="none" strike="noStrike" cap="none" normalizeH="0" baseline="0" dirty="0" smtClean="0">
                <a:ln>
                  <a:noFill/>
                </a:ln>
                <a:solidFill>
                  <a:schemeClr val="accent3">
                    <a:lumMod val="75000"/>
                  </a:schemeClr>
                </a:solidFill>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九州同</a:t>
            </a:r>
            <a:r>
              <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endParaRPr kumimoji="0" lang="en-US"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ctr" defTabSz="914400" rtl="0" fontAlgn="base">
              <a:lnSpc>
                <a:spcPct val="12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王师</a:t>
            </a:r>
            <a:r>
              <a:rPr kumimoji="0" lang="en-US" altLang="zh-CN" sz="3200" b="1" i="0" u="none" strike="noStrike" cap="none" normalizeH="0" baseline="0" dirty="0" smtClean="0">
                <a:ln>
                  <a:noFill/>
                </a:ln>
                <a:solidFill>
                  <a:schemeClr val="accent3">
                    <a:lumMod val="75000"/>
                  </a:schemeClr>
                </a:solidFill>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北定</a:t>
            </a:r>
            <a:r>
              <a:rPr kumimoji="0" lang="en-US" altLang="zh-CN" sz="3200" b="1" i="0" u="none" strike="noStrike" cap="none" normalizeH="0" baseline="0" dirty="0" smtClean="0">
                <a:ln>
                  <a:noFill/>
                </a:ln>
                <a:solidFill>
                  <a:schemeClr val="accent3">
                    <a:lumMod val="75000"/>
                  </a:schemeClr>
                </a:solidFill>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中原日</a:t>
            </a:r>
            <a:r>
              <a:rPr kumimoji="0"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a:t>
            </a:r>
            <a:endParaRPr kumimoji="0" lang="en-US"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endParaRPr>
          </a:p>
          <a:p>
            <a:pPr marL="0" marR="0" lvl="0" indent="0" algn="ctr" defTabSz="914400" rtl="0" fontAlgn="base">
              <a:lnSpc>
                <a:spcPct val="120000"/>
              </a:lnSpc>
              <a:spcBef>
                <a:spcPct val="0"/>
              </a:spcBef>
              <a:spcAft>
                <a:spcPct val="0"/>
              </a:spcAft>
              <a:buClrTx/>
              <a:buSzTx/>
              <a:buFontTx/>
              <a:buNone/>
            </a:pP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家祭</a:t>
            </a:r>
            <a:r>
              <a:rPr kumimoji="0" lang="en-US" altLang="zh-CN" sz="3200" b="1" i="0" u="none" strike="noStrike" cap="none" normalizeH="0" baseline="0" dirty="0" smtClean="0">
                <a:ln>
                  <a:noFill/>
                </a:ln>
                <a:solidFill>
                  <a:schemeClr val="accent3">
                    <a:lumMod val="75000"/>
                  </a:schemeClr>
                </a:solidFill>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无忘</a:t>
            </a:r>
            <a:r>
              <a:rPr kumimoji="0" lang="en-US" altLang="zh-CN" sz="3200" b="1" i="0" u="none" strike="noStrike" cap="none" normalizeH="0" baseline="0" dirty="0" smtClean="0">
                <a:ln>
                  <a:noFill/>
                </a:ln>
                <a:solidFill>
                  <a:schemeClr val="accent3">
                    <a:lumMod val="75000"/>
                  </a:schemeClr>
                </a:solidFill>
                <a:effectLst/>
                <a:latin typeface="楷体" panose="02010609060101010101" pitchFamily="49" charset="-122"/>
                <a:ea typeface="楷体" panose="02010609060101010101" pitchFamily="49" charset="-122"/>
                <a:cs typeface="宋体" panose="02010600030101010101" pitchFamily="2" charset="-122"/>
              </a:rPr>
              <a:t>/</a:t>
            </a:r>
            <a:r>
              <a:rPr kumimoji="0" lang="zh-CN" sz="3200" b="1" i="0" u="none" strike="noStrike" cap="none" normalizeH="0" baseline="0" dirty="0" smtClean="0">
                <a:ln>
                  <a:noFill/>
                </a:ln>
                <a:effectLst/>
                <a:latin typeface="楷体" panose="02010609060101010101" pitchFamily="49" charset="-122"/>
                <a:ea typeface="楷体" panose="02010609060101010101" pitchFamily="49" charset="-122"/>
                <a:cs typeface="宋体" panose="02010600030101010101" pitchFamily="2" charset="-122"/>
              </a:rPr>
              <a:t>告乃翁</a:t>
            </a:r>
            <a:r>
              <a:rPr kumimoji="0" lang="zh-CN" altLang="en-US"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rPr>
              <a:t>。</a:t>
            </a:r>
            <a:endParaRPr kumimoji="0" lang="zh-CN" altLang="en-US" sz="3200" b="1" i="0" u="none" strike="noStrike" cap="none" normalizeH="0" baseline="0" dirty="0" smtClean="0">
              <a:ln>
                <a:noFill/>
              </a:ln>
              <a:solidFill>
                <a:schemeClr val="tx1"/>
              </a:solidFill>
              <a:effectLst/>
              <a:latin typeface="楷体" panose="02010609060101010101" pitchFamily="49" charset="-122"/>
              <a:ea typeface="楷体" panose="02010609060101010101" pitchFamily="49" charset="-122"/>
              <a:cs typeface="宋体" panose="02010600030101010101" pitchFamily="2" charset="-122"/>
            </a:endParaRPr>
          </a:p>
        </p:txBody>
      </p:sp>
      <p:grpSp>
        <p:nvGrpSpPr>
          <p:cNvPr id="2" name="组合 1"/>
          <p:cNvGrpSpPr/>
          <p:nvPr/>
        </p:nvGrpSpPr>
        <p:grpSpPr>
          <a:xfrm>
            <a:off x="5220072" y="2028153"/>
            <a:ext cx="3168352" cy="1695725"/>
            <a:chOff x="741720" y="2347183"/>
            <a:chExt cx="3168352" cy="1695725"/>
          </a:xfrm>
          <a:effectLst/>
        </p:grpSpPr>
        <p:sp>
          <p:nvSpPr>
            <p:cNvPr id="3" name="圆角矩形 2"/>
            <p:cNvSpPr/>
            <p:nvPr/>
          </p:nvSpPr>
          <p:spPr>
            <a:xfrm>
              <a:off x="971600" y="2592568"/>
              <a:ext cx="2938472" cy="1450340"/>
            </a:xfrm>
            <a:prstGeom prst="roundRect">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dirty="0" smtClean="0">
                  <a:solidFill>
                    <a:srgbClr val="FF0000"/>
                  </a:solidFill>
                  <a:latin typeface="楷体" panose="02010609060101010101" pitchFamily="49" charset="-122"/>
                  <a:ea typeface="楷体" panose="02010609060101010101" pitchFamily="49" charset="-122"/>
                </a:rPr>
                <a:t>    </a:t>
              </a:r>
              <a:r>
                <a:rPr lang="zh-CN" altLang="en-US" sz="2400" b="1" dirty="0" smtClean="0">
                  <a:solidFill>
                    <a:schemeClr val="accent4">
                      <a:lumMod val="75000"/>
                    </a:schemeClr>
                  </a:solidFill>
                  <a:latin typeface="宋体" panose="02010600030101010101" pitchFamily="2" charset="-122"/>
                  <a:ea typeface="宋体" panose="02010600030101010101" pitchFamily="2" charset="-122"/>
                </a:rPr>
                <a:t>朗读</a:t>
              </a:r>
              <a:r>
                <a:rPr lang="zh-CN" altLang="en-US" sz="2400" b="1" dirty="0">
                  <a:solidFill>
                    <a:schemeClr val="accent4">
                      <a:lumMod val="75000"/>
                    </a:schemeClr>
                  </a:solidFill>
                  <a:latin typeface="宋体" panose="02010600030101010101" pitchFamily="2" charset="-122"/>
                  <a:ea typeface="宋体" panose="02010600030101010101" pitchFamily="2" charset="-122"/>
                </a:rPr>
                <a:t>七言古诗时，一般每句的节奏划分是二</a:t>
              </a:r>
              <a:r>
                <a:rPr lang="en-US" altLang="zh-CN" sz="2400" b="1" dirty="0">
                  <a:solidFill>
                    <a:schemeClr val="accent4">
                      <a:lumMod val="75000"/>
                    </a:schemeClr>
                  </a:solidFill>
                  <a:latin typeface="宋体" panose="02010600030101010101" pitchFamily="2" charset="-122"/>
                  <a:ea typeface="宋体" panose="02010600030101010101" pitchFamily="2" charset="-122"/>
                </a:rPr>
                <a:t>/</a:t>
              </a:r>
              <a:r>
                <a:rPr lang="zh-CN" altLang="en-US" sz="2400" b="1" dirty="0">
                  <a:solidFill>
                    <a:schemeClr val="accent4">
                      <a:lumMod val="75000"/>
                    </a:schemeClr>
                  </a:solidFill>
                  <a:latin typeface="宋体" panose="02010600030101010101" pitchFamily="2" charset="-122"/>
                  <a:ea typeface="宋体" panose="02010600030101010101" pitchFamily="2" charset="-122"/>
                </a:rPr>
                <a:t>二</a:t>
              </a:r>
              <a:r>
                <a:rPr lang="en-US" altLang="zh-CN" sz="2400" b="1" dirty="0">
                  <a:solidFill>
                    <a:schemeClr val="accent4">
                      <a:lumMod val="75000"/>
                    </a:schemeClr>
                  </a:solidFill>
                  <a:latin typeface="宋体" panose="02010600030101010101" pitchFamily="2" charset="-122"/>
                  <a:ea typeface="宋体" panose="02010600030101010101" pitchFamily="2" charset="-122"/>
                </a:rPr>
                <a:t>/</a:t>
              </a:r>
              <a:r>
                <a:rPr lang="zh-CN" altLang="en-US" sz="2400" b="1" dirty="0">
                  <a:solidFill>
                    <a:schemeClr val="accent4">
                      <a:lumMod val="75000"/>
                    </a:schemeClr>
                  </a:solidFill>
                  <a:latin typeface="宋体" panose="02010600030101010101" pitchFamily="2" charset="-122"/>
                  <a:ea typeface="宋体" panose="02010600030101010101" pitchFamily="2" charset="-122"/>
                </a:rPr>
                <a:t>三。</a:t>
              </a:r>
              <a:endParaRPr lang="zh-CN" altLang="en-US" sz="2400" b="1" dirty="0">
                <a:solidFill>
                  <a:schemeClr val="accent4">
                    <a:lumMod val="75000"/>
                  </a:schemeClr>
                </a:solidFill>
                <a:latin typeface="宋体" panose="02010600030101010101" pitchFamily="2" charset="-122"/>
                <a:ea typeface="宋体" panose="02010600030101010101" pitchFamily="2" charset="-122"/>
              </a:endParaRPr>
            </a:p>
          </p:txBody>
        </p:sp>
        <p:pic>
          <p:nvPicPr>
            <p:cNvPr id="11" name="图片 10"/>
            <p:cNvPicPr>
              <a:picLocks noChangeAspect="1"/>
            </p:cNvPicPr>
            <p:nvPr/>
          </p:nvPicPr>
          <p:blipFill>
            <a:blip r:embed="rId1" cstate="print">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741720" y="2347183"/>
              <a:ext cx="850943" cy="697101"/>
            </a:xfrm>
            <a:prstGeom prst="rect">
              <a:avLst/>
            </a:prstGeom>
          </p:spPr>
        </p:pic>
      </p:grpSp>
      <p:sp>
        <p:nvSpPr>
          <p:cNvPr id="4" name="TextBox 3"/>
          <p:cNvSpPr txBox="1"/>
          <p:nvPr/>
        </p:nvSpPr>
        <p:spPr>
          <a:xfrm>
            <a:off x="683568" y="267494"/>
            <a:ext cx="5760640" cy="584775"/>
          </a:xfrm>
          <a:prstGeom prst="rect">
            <a:avLst/>
          </a:prstGeom>
          <a:noFill/>
        </p:spPr>
        <p:txBody>
          <a:bodyPr wrap="square" rtlCol="0">
            <a:spAutoFit/>
          </a:bodyPr>
          <a:lstStyle/>
          <a:p>
            <a:r>
              <a:rPr lang="zh-CN" altLang="en-US" sz="3200" dirty="0" smtClean="0">
                <a:latin typeface="黑体" panose="02010609060101010101" pitchFamily="49" charset="-122"/>
                <a:ea typeface="黑体" panose="02010609060101010101" pitchFamily="49" charset="-122"/>
              </a:rPr>
              <a:t>根据下面的提示，朗读古诗。</a:t>
            </a:r>
            <a:endParaRPr lang="zh-CN" altLang="en-US" sz="3200" dirty="0">
              <a:latin typeface="黑体" panose="02010609060101010101" pitchFamily="49" charset="-122"/>
              <a:ea typeface="黑体" panose="02010609060101010101" pitchFamily="49"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1" fill="hold" grpId="0" nodeType="clickEffect">
                                  <p:stCondLst>
                                    <p:cond delay="0"/>
                                  </p:stCondLst>
                                  <p:childTnLst>
                                    <p:set>
                                      <p:cBhvr>
                                        <p:cTn id="6" dur="1" fill="hold">
                                          <p:stCondLst>
                                            <p:cond delay="0"/>
                                          </p:stCondLst>
                                        </p:cTn>
                                        <p:tgtEl>
                                          <p:spTgt spid="78849"/>
                                        </p:tgtEl>
                                        <p:attrNameLst>
                                          <p:attrName>style.visibility</p:attrName>
                                        </p:attrNameLst>
                                      </p:cBhvr>
                                      <p:to>
                                        <p:strVal val="visible"/>
                                      </p:to>
                                    </p:set>
                                    <p:animEffect transition="in" filter="wipe(up)">
                                      <p:cBhvr>
                                        <p:cTn id="7" dur="500"/>
                                        <p:tgtEl>
                                          <p:spTgt spid="78849"/>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nodeType="clickEffect">
                                  <p:stCondLst>
                                    <p:cond delay="0"/>
                                  </p:stCondLst>
                                  <p:childTnLst>
                                    <p:set>
                                      <p:cBhvr>
                                        <p:cTn id="11" dur="1" fill="hold">
                                          <p:stCondLst>
                                            <p:cond delay="0"/>
                                          </p:stCondLst>
                                        </p:cTn>
                                        <p:tgtEl>
                                          <p:spTgt spid="2"/>
                                        </p:tgtEl>
                                        <p:attrNameLst>
                                          <p:attrName>style.visibility</p:attrName>
                                        </p:attrNameLst>
                                      </p:cBhvr>
                                      <p:to>
                                        <p:strVal val="visible"/>
                                      </p:to>
                                    </p:set>
                                    <p:animEffect transition="in" filter="fade">
                                      <p:cBhvr>
                                        <p:cTn id="12" dur="1000"/>
                                        <p:tgtEl>
                                          <p:spTgt spid="2"/>
                                        </p:tgtEl>
                                      </p:cBhvr>
                                    </p:animEffect>
                                    <p:anim calcmode="lin" valueType="num">
                                      <p:cBhvr>
                                        <p:cTn id="13" dur="1000" fill="hold"/>
                                        <p:tgtEl>
                                          <p:spTgt spid="2"/>
                                        </p:tgtEl>
                                        <p:attrNameLst>
                                          <p:attrName>ppt_x</p:attrName>
                                        </p:attrNameLst>
                                      </p:cBhvr>
                                      <p:tavLst>
                                        <p:tav tm="0">
                                          <p:val>
                                            <p:strVal val="#ppt_x"/>
                                          </p:val>
                                        </p:tav>
                                        <p:tav tm="100000">
                                          <p:val>
                                            <p:strVal val="#ppt_x"/>
                                          </p:val>
                                        </p:tav>
                                      </p:tavLst>
                                    </p:anim>
                                    <p:anim calcmode="lin" valueType="num">
                                      <p:cBhvr>
                                        <p:cTn id="14" dur="10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84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p:cNvGrpSpPr/>
          <p:nvPr/>
        </p:nvGrpSpPr>
        <p:grpSpPr>
          <a:xfrm>
            <a:off x="374399" y="483518"/>
            <a:ext cx="3070873" cy="740868"/>
            <a:chOff x="374399" y="609020"/>
            <a:chExt cx="3070873" cy="740868"/>
          </a:xfrm>
        </p:grpSpPr>
        <p:sp>
          <p:nvSpPr>
            <p:cNvPr id="18" name="矩形 17"/>
            <p:cNvSpPr/>
            <p:nvPr/>
          </p:nvSpPr>
          <p:spPr>
            <a:xfrm>
              <a:off x="770129" y="713855"/>
              <a:ext cx="2675143" cy="556755"/>
            </a:xfrm>
            <a:prstGeom prst="rect">
              <a:avLst/>
            </a:prstGeom>
            <a:solidFill>
              <a:schemeClr val="accent3">
                <a:lumMod val="40000"/>
                <a:lumOff val="60000"/>
              </a:schemeClr>
            </a:solidFill>
            <a:ln w="9525" cap="rnd">
              <a:solidFill>
                <a:srgbClr val="FF0000"/>
              </a:solidFill>
            </a:ln>
            <a:effectLst/>
          </p:spPr>
          <p:txBody>
            <a:bodyPr wrap="square" lIns="68580" tIns="34290" rIns="68580" bIns="34290">
              <a:spAutoFit/>
            </a:bodyPr>
            <a:lstStyle/>
            <a:p>
              <a:pPr algn="ctr">
                <a:lnSpc>
                  <a:spcPct val="130000"/>
                </a:lnSpc>
              </a:pPr>
              <a:r>
                <a:rPr lang="zh-CN" altLang="en-US" sz="2700" b="1" dirty="0" smtClean="0">
                  <a:latin typeface="+mj-ea"/>
                  <a:ea typeface="+mj-ea"/>
                  <a:sym typeface="+mn-ea"/>
                </a:rPr>
                <a:t>    一起解诗题</a:t>
              </a:r>
              <a:endParaRPr lang="zh-CN" altLang="en-US" sz="2700" b="1" dirty="0">
                <a:latin typeface="+mj-ea"/>
                <a:ea typeface="+mj-ea"/>
                <a:sym typeface="+mn-ea"/>
              </a:endParaRPr>
            </a:p>
          </p:txBody>
        </p:sp>
        <p:pic>
          <p:nvPicPr>
            <p:cNvPr id="19" name="图片 18"/>
            <p:cNvPicPr>
              <a:picLocks noChangeAspect="1"/>
            </p:cNvPicPr>
            <p:nvPr/>
          </p:nvPicPr>
          <p:blipFill>
            <a:blip r:embed="rId1" cstate="print"/>
            <a:stretch>
              <a:fillRect/>
            </a:stretch>
          </p:blipFill>
          <p:spPr>
            <a:xfrm rot="21073055">
              <a:off x="374399" y="609020"/>
              <a:ext cx="970336" cy="740868"/>
            </a:xfrm>
            <a:prstGeom prst="rect">
              <a:avLst/>
            </a:prstGeom>
            <a:noFill/>
            <a:ln w="9525">
              <a:noFill/>
            </a:ln>
          </p:spPr>
        </p:pic>
      </p:grpSp>
      <p:sp>
        <p:nvSpPr>
          <p:cNvPr id="12" name="TextBox 11"/>
          <p:cNvSpPr txBox="1"/>
          <p:nvPr/>
        </p:nvSpPr>
        <p:spPr>
          <a:xfrm>
            <a:off x="3131840" y="2780273"/>
            <a:ext cx="1872208" cy="583565"/>
          </a:xfrm>
          <a:prstGeom prst="rect">
            <a:avLst/>
          </a:prstGeom>
          <a:solidFill>
            <a:srgbClr val="FAEEDB"/>
          </a:solidFill>
        </p:spPr>
        <p:txBody>
          <a:bodyPr wrap="square" rtlCol="0">
            <a:spAutoFit/>
          </a:bodyPr>
          <a:lstStyle/>
          <a:p>
            <a:r>
              <a:rPr lang="zh-CN" altLang="en-US" sz="3200" b="1" dirty="0">
                <a:latin typeface="宋体" panose="02010600030101010101" pitchFamily="2" charset="-122"/>
                <a:ea typeface="宋体" panose="02010600030101010101" pitchFamily="2" charset="-122"/>
              </a:rPr>
              <a:t>给儿子看</a:t>
            </a:r>
            <a:endParaRPr lang="zh-CN" altLang="en-US" sz="3200" b="1" dirty="0">
              <a:latin typeface="宋体" panose="02010600030101010101" pitchFamily="2" charset="-122"/>
              <a:ea typeface="宋体" panose="02010600030101010101" pitchFamily="2" charset="-122"/>
            </a:endParaRPr>
          </a:p>
        </p:txBody>
      </p:sp>
      <p:sp>
        <p:nvSpPr>
          <p:cNvPr id="2" name="文本框 1"/>
          <p:cNvSpPr txBox="1"/>
          <p:nvPr/>
        </p:nvSpPr>
        <p:spPr>
          <a:xfrm>
            <a:off x="3131840" y="1700103"/>
            <a:ext cx="1915909" cy="1015663"/>
          </a:xfrm>
          <a:prstGeom prst="rect">
            <a:avLst/>
          </a:prstGeom>
          <a:noFill/>
        </p:spPr>
        <p:txBody>
          <a:bodyPr wrap="none" rtlCol="0">
            <a:spAutoFit/>
            <a:scene3d>
              <a:camera prst="orthographicFront"/>
              <a:lightRig rig="threePt" dir="t"/>
            </a:scene3d>
            <a:sp3d extrusionH="57150">
              <a:bevelT w="69850" h="38100" prst="cross"/>
            </a:sp3d>
          </a:bodyPr>
          <a:lstStyle/>
          <a:p>
            <a:pPr algn="l"/>
            <a:r>
              <a:rPr lang="zh-CN" altLang="en-US" sz="6000" b="1" dirty="0" smtClean="0">
                <a:latin typeface="华文宋体" panose="02010600040101010101" pitchFamily="2" charset="-122"/>
                <a:ea typeface="华文宋体" panose="02010600040101010101" pitchFamily="2" charset="-122"/>
                <a:sym typeface="+mn-ea"/>
              </a:rPr>
              <a:t>示 儿</a:t>
            </a:r>
            <a:endParaRPr lang="zh-CN" altLang="en-US" sz="6000" b="1" dirty="0" smtClean="0">
              <a:latin typeface="华文宋体" panose="02010600040101010101" pitchFamily="2" charset="-122"/>
              <a:ea typeface="华文宋体" panose="02010600040101010101" pitchFamily="2" charset="-122"/>
              <a:sym typeface="+mn-ea"/>
            </a:endParaRPr>
          </a:p>
        </p:txBody>
      </p:sp>
      <p:sp>
        <p:nvSpPr>
          <p:cNvPr id="3" name="TextBox 11"/>
          <p:cNvSpPr txBox="1"/>
          <p:nvPr/>
        </p:nvSpPr>
        <p:spPr>
          <a:xfrm>
            <a:off x="1403648" y="3880088"/>
            <a:ext cx="6768752" cy="707886"/>
          </a:xfrm>
          <a:prstGeom prst="rect">
            <a:avLst/>
          </a:prstGeom>
          <a:noFill/>
        </p:spPr>
        <p:txBody>
          <a:bodyPr wrap="square" rtlCol="0">
            <a:spAutoFit/>
            <a:scene3d>
              <a:camera prst="orthographicFront"/>
              <a:lightRig rig="threePt" dir="t"/>
            </a:scene3d>
            <a:sp3d extrusionH="57150">
              <a:bevelT w="69850" h="38100" prst="cross"/>
            </a:sp3d>
          </a:bodyPr>
          <a:lstStyle/>
          <a:p>
            <a:r>
              <a:rPr lang="zh-CN" altLang="en-US" sz="4000" b="1" dirty="0" smtClean="0">
                <a:solidFill>
                  <a:srgbClr val="0066FF"/>
                </a:solidFill>
                <a:latin typeface="宋体" panose="02010600030101010101" pitchFamily="2" charset="-122"/>
                <a:ea typeface="宋体" panose="02010600030101010101" pitchFamily="2" charset="-122"/>
              </a:rPr>
              <a:t>这首诗是</a:t>
            </a:r>
            <a:r>
              <a:rPr lang="zh-CN" altLang="en-US" sz="4000" b="1" dirty="0">
                <a:solidFill>
                  <a:srgbClr val="0066FF"/>
                </a:solidFill>
                <a:latin typeface="宋体" panose="02010600030101010101" pitchFamily="2" charset="-122"/>
                <a:ea typeface="宋体" panose="02010600030101010101" pitchFamily="2" charset="-122"/>
              </a:rPr>
              <a:t>诗人</a:t>
            </a:r>
            <a:r>
              <a:rPr lang="zh-CN" altLang="en-US" sz="4000" b="1" dirty="0" smtClean="0">
                <a:solidFill>
                  <a:srgbClr val="0066FF"/>
                </a:solidFill>
                <a:latin typeface="宋体" panose="02010600030101010101" pitchFamily="2" charset="-122"/>
                <a:ea typeface="宋体" panose="02010600030101010101" pitchFamily="2" charset="-122"/>
              </a:rPr>
              <a:t>给儿子的遗嘱。</a:t>
            </a:r>
            <a:endParaRPr lang="zh-CN" altLang="en-US" sz="4000" b="1" dirty="0">
              <a:solidFill>
                <a:srgbClr val="0066FF"/>
              </a:solidFill>
              <a:latin typeface="宋体" panose="02010600030101010101" pitchFamily="2" charset="-122"/>
              <a:ea typeface="宋体" panose="02010600030101010101" pitchFamily="2" charset="-122"/>
            </a:endParaRPr>
          </a:p>
        </p:txBody>
      </p:sp>
    </p:spTree>
  </p:cSld>
  <p:clrMapOvr>
    <a:masterClrMapping/>
  </p:clrMapOvr>
  <mc:AlternateContent xmlns:mc="http://schemas.openxmlformats.org/markup-compatibility/2006">
    <mc:Choice xmlns:p14="http://schemas.microsoft.com/office/powerpoint/2010/main" Requires="p14">
      <p:transition p14:dur="0" advTm="0"/>
    </mc:Choice>
    <mc:Fallback>
      <p:transition advTm="0"/>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childTnLst>
                          </p:cTn>
                        </p:par>
                      </p:childTnLst>
                    </p:cTn>
                  </p:par>
                  <p:par>
                    <p:cTn id="8" fill="hold">
                      <p:stCondLst>
                        <p:cond delay="indefinite"/>
                      </p:stCondLst>
                      <p:childTnLst>
                        <p:par>
                          <p:cTn id="9" fill="hold">
                            <p:stCondLst>
                              <p:cond delay="0"/>
                            </p:stCondLst>
                            <p:childTnLst>
                              <p:par>
                                <p:cTn id="10" presetID="17" presetClass="entr" presetSubtype="10" fill="hold" grpId="0" nodeType="clickEffect">
                                  <p:stCondLst>
                                    <p:cond delay="0"/>
                                  </p:stCondLst>
                                  <p:childTnLst>
                                    <p:set>
                                      <p:cBhvr>
                                        <p:cTn id="11" dur="1" fill="hold">
                                          <p:stCondLst>
                                            <p:cond delay="0"/>
                                          </p:stCondLst>
                                        </p:cTn>
                                        <p:tgtEl>
                                          <p:spTgt spid="3"/>
                                        </p:tgtEl>
                                        <p:attrNameLst>
                                          <p:attrName>style.visibility</p:attrName>
                                        </p:attrNameLst>
                                      </p:cBhvr>
                                      <p:to>
                                        <p:strVal val="visible"/>
                                      </p:to>
                                    </p:set>
                                    <p:anim calcmode="lin" valueType="num">
                                      <p:cBhvr>
                                        <p:cTn id="12" dur="500" fill="hold"/>
                                        <p:tgtEl>
                                          <p:spTgt spid="3"/>
                                        </p:tgtEl>
                                        <p:attrNameLst>
                                          <p:attrName>ppt_w</p:attrName>
                                        </p:attrNameLst>
                                      </p:cBhvr>
                                      <p:tavLst>
                                        <p:tav tm="0">
                                          <p:val>
                                            <p:fltVal val="0"/>
                                          </p:val>
                                        </p:tav>
                                        <p:tav tm="100000">
                                          <p:val>
                                            <p:strVal val="#ppt_w"/>
                                          </p:val>
                                        </p:tav>
                                      </p:tavLst>
                                    </p:anim>
                                    <p:anim calcmode="lin" valueType="num">
                                      <p:cBhvr>
                                        <p:cTn id="13" dur="500" fill="hold"/>
                                        <p:tgtEl>
                                          <p:spTgt spid="3"/>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矩形 13"/>
          <p:cNvSpPr/>
          <p:nvPr/>
        </p:nvSpPr>
        <p:spPr>
          <a:xfrm>
            <a:off x="2404293" y="1472873"/>
            <a:ext cx="4267200" cy="706755"/>
          </a:xfrm>
          <a:prstGeom prst="rect">
            <a:avLst/>
          </a:prstGeom>
        </p:spPr>
        <p:txBody>
          <a:bodyPr wrap="none">
            <a:spAutoFit/>
          </a:bodyPr>
          <a:lstStyle/>
          <a:p>
            <a:r>
              <a:rPr lang="zh-CN" altLang="en-US" sz="4000" b="1" dirty="0" smtClean="0">
                <a:latin typeface="楷体" panose="02010609060101010101" pitchFamily="49" charset="-122"/>
                <a:ea typeface="楷体" panose="02010609060101010101" pitchFamily="49" charset="-122"/>
              </a:rPr>
              <a:t>死去元知万事空，</a:t>
            </a:r>
            <a:endParaRPr lang="zh-CN" altLang="en-US" sz="4000" b="1" dirty="0" smtClean="0">
              <a:latin typeface="楷体" panose="02010609060101010101" pitchFamily="49" charset="-122"/>
              <a:ea typeface="楷体" panose="02010609060101010101" pitchFamily="49" charset="-122"/>
            </a:endParaRPr>
          </a:p>
        </p:txBody>
      </p:sp>
      <p:sp>
        <p:nvSpPr>
          <p:cNvPr id="17" name="矩形 16"/>
          <p:cNvSpPr/>
          <p:nvPr/>
        </p:nvSpPr>
        <p:spPr>
          <a:xfrm>
            <a:off x="375565" y="3651870"/>
            <a:ext cx="8324656" cy="1077218"/>
          </a:xfrm>
          <a:prstGeom prst="rect">
            <a:avLst/>
          </a:prstGeom>
        </p:spPr>
        <p:txBody>
          <a:bodyPr wrap="square">
            <a:spAutoFit/>
          </a:bodyPr>
          <a:lstStyle/>
          <a:p>
            <a:r>
              <a:rPr lang="zh-CN" altLang="en-US" sz="3200" b="1" dirty="0" smtClean="0">
                <a:latin typeface="宋体" panose="02010600030101010101" pitchFamily="2" charset="-122"/>
                <a:ea typeface="宋体" panose="02010600030101010101" pitchFamily="2" charset="-122"/>
                <a:sym typeface="+mn-ea"/>
              </a:rPr>
              <a:t>诗</a:t>
            </a:r>
            <a:r>
              <a:rPr lang="zh-CN" altLang="en-US" sz="3200" b="1" smtClean="0">
                <a:latin typeface="宋体" panose="02010600030101010101" pitchFamily="2" charset="-122"/>
                <a:ea typeface="宋体" panose="02010600030101010101" pitchFamily="2" charset="-122"/>
                <a:sym typeface="+mn-ea"/>
              </a:rPr>
              <a:t>意：</a:t>
            </a:r>
            <a:r>
              <a:rPr lang="zh-CN" altLang="en-US" sz="3200" b="1">
                <a:latin typeface="楷体" panose="02010609060101010101" pitchFamily="49" charset="-122"/>
                <a:ea typeface="楷体" panose="02010609060101010101" pitchFamily="49" charset="-122"/>
                <a:sym typeface="+mn-ea"/>
              </a:rPr>
              <a:t>我本</a:t>
            </a:r>
            <a:r>
              <a:rPr lang="zh-CN" altLang="en-US" sz="3200" b="1" smtClean="0">
                <a:latin typeface="楷体" panose="02010609060101010101" pitchFamily="49" charset="-122"/>
                <a:ea typeface="楷体" panose="02010609060101010101" pitchFamily="49" charset="-122"/>
                <a:sym typeface="+mn-ea"/>
              </a:rPr>
              <a:t>来知道，我死后人间的一切都和我无关了</a:t>
            </a:r>
            <a:r>
              <a:rPr lang="zh-CN" altLang="en-US" sz="3200" b="1" dirty="0" smtClean="0">
                <a:solidFill>
                  <a:schemeClr val="tx1"/>
                </a:solidFill>
                <a:latin typeface="楷体" panose="02010609060101010101" pitchFamily="49" charset="-122"/>
                <a:ea typeface="楷体" panose="02010609060101010101" pitchFamily="49" charset="-122"/>
              </a:rPr>
              <a:t>。</a:t>
            </a:r>
            <a:endParaRPr lang="zh-CN" altLang="en-US" sz="3200" b="1" dirty="0" smtClean="0">
              <a:solidFill>
                <a:schemeClr val="tx1"/>
              </a:solidFill>
              <a:latin typeface="楷体" panose="02010609060101010101" pitchFamily="49" charset="-122"/>
              <a:ea typeface="楷体" panose="02010609060101010101" pitchFamily="49" charset="-122"/>
            </a:endParaRPr>
          </a:p>
        </p:txBody>
      </p:sp>
      <p:sp>
        <p:nvSpPr>
          <p:cNvPr id="20" name="矩形 19"/>
          <p:cNvSpPr/>
          <p:nvPr/>
        </p:nvSpPr>
        <p:spPr>
          <a:xfrm>
            <a:off x="3491439" y="1582734"/>
            <a:ext cx="561975"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4" name="文本框 3"/>
          <p:cNvSpPr txBox="1"/>
          <p:nvPr/>
        </p:nvSpPr>
        <p:spPr>
          <a:xfrm>
            <a:off x="2123728" y="2358628"/>
            <a:ext cx="1938069" cy="1077218"/>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同</a:t>
            </a:r>
            <a:r>
              <a:rPr lang="en-US" altLang="zh-CN" dirty="0"/>
              <a:t>“</a:t>
            </a:r>
            <a:r>
              <a:rPr lang="zh-CN" altLang="en-US" dirty="0"/>
              <a:t>原</a:t>
            </a:r>
            <a:r>
              <a:rPr lang="en-US" altLang="zh-CN" dirty="0"/>
              <a:t>”</a:t>
            </a:r>
            <a:r>
              <a:rPr lang="zh-CN" altLang="en-US" dirty="0"/>
              <a:t>，本来。</a:t>
            </a:r>
            <a:endParaRPr lang="zh-CN" altLang="en-US" dirty="0"/>
          </a:p>
        </p:txBody>
      </p:sp>
      <p:sp>
        <p:nvSpPr>
          <p:cNvPr id="5" name="下箭头 4"/>
          <p:cNvSpPr/>
          <p:nvPr/>
        </p:nvSpPr>
        <p:spPr>
          <a:xfrm rot="2356324">
            <a:off x="3471928" y="2107879"/>
            <a:ext cx="144145" cy="21590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sp>
        <p:nvSpPr>
          <p:cNvPr id="2" name="矩形 1"/>
          <p:cNvSpPr/>
          <p:nvPr/>
        </p:nvSpPr>
        <p:spPr>
          <a:xfrm>
            <a:off x="4533849" y="1594164"/>
            <a:ext cx="985405" cy="487680"/>
          </a:xfrm>
          <a:prstGeom prst="rect">
            <a:avLst/>
          </a:prstGeom>
          <a:noFill/>
          <a:ln w="38100">
            <a:solidFill>
              <a:srgbClr val="FF0000"/>
            </a:solidFill>
          </a:ln>
          <a:effectLst/>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3" name="文本框 2"/>
          <p:cNvSpPr txBox="1"/>
          <p:nvPr/>
        </p:nvSpPr>
        <p:spPr>
          <a:xfrm>
            <a:off x="4283968" y="2381126"/>
            <a:ext cx="2027555" cy="584775"/>
          </a:xfrm>
          <a:prstGeom prst="rect">
            <a:avLst/>
          </a:prstGeom>
          <a:solidFill>
            <a:srgbClr val="FAEEDB"/>
          </a:solidFill>
        </p:spPr>
        <p:txBody>
          <a:bodyPr wrap="square" rtlCol="0">
            <a:spAutoFit/>
          </a:bodyPr>
          <a:lstStyle>
            <a:defPPr>
              <a:defRPr lang="zh-CN"/>
            </a:defPPr>
            <a:lvl1pPr>
              <a:defRPr sz="3200" b="1">
                <a:latin typeface="宋体" panose="02010600030101010101" pitchFamily="2" charset="-122"/>
                <a:ea typeface="宋体" panose="02010600030101010101" pitchFamily="2" charset="-122"/>
              </a:defRPr>
            </a:lvl1pPr>
          </a:lstStyle>
          <a:p>
            <a:r>
              <a:rPr lang="zh-CN" altLang="en-US" dirty="0"/>
              <a:t>一切事情</a:t>
            </a:r>
            <a:endParaRPr lang="zh-CN" altLang="en-US" dirty="0"/>
          </a:p>
        </p:txBody>
      </p:sp>
      <p:sp>
        <p:nvSpPr>
          <p:cNvPr id="6" name="下箭头 5"/>
          <p:cNvSpPr/>
          <p:nvPr/>
        </p:nvSpPr>
        <p:spPr>
          <a:xfrm>
            <a:off x="5004048" y="2133279"/>
            <a:ext cx="144145" cy="215900"/>
          </a:xfrm>
          <a:prstGeom prst="downArrow">
            <a:avLst/>
          </a:prstGeom>
          <a:solidFill>
            <a:srgbClr val="FF0000"/>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zh-CN" altLang="en-US"/>
          </a:p>
        </p:txBody>
      </p:sp>
      <p:grpSp>
        <p:nvGrpSpPr>
          <p:cNvPr id="15" name="组合 14"/>
          <p:cNvGrpSpPr/>
          <p:nvPr/>
        </p:nvGrpSpPr>
        <p:grpSpPr>
          <a:xfrm>
            <a:off x="374399" y="483518"/>
            <a:ext cx="3070873" cy="740868"/>
            <a:chOff x="374399" y="609020"/>
            <a:chExt cx="3070873" cy="740868"/>
          </a:xfrm>
        </p:grpSpPr>
        <p:sp>
          <p:nvSpPr>
            <p:cNvPr id="16" name="矩形 15"/>
            <p:cNvSpPr/>
            <p:nvPr/>
          </p:nvSpPr>
          <p:spPr>
            <a:xfrm>
              <a:off x="770129" y="713855"/>
              <a:ext cx="2675143" cy="556755"/>
            </a:xfrm>
            <a:prstGeom prst="rect">
              <a:avLst/>
            </a:prstGeom>
            <a:solidFill>
              <a:schemeClr val="accent3">
                <a:lumMod val="40000"/>
                <a:lumOff val="60000"/>
              </a:schemeClr>
            </a:solidFill>
            <a:ln w="9525" cap="rnd">
              <a:solidFill>
                <a:srgbClr val="FF0000"/>
              </a:solidFill>
            </a:ln>
            <a:effectLst/>
          </p:spPr>
          <p:txBody>
            <a:bodyPr wrap="square" lIns="68580" tIns="34290" rIns="68580" bIns="34290">
              <a:spAutoFit/>
            </a:bodyPr>
            <a:lstStyle/>
            <a:p>
              <a:pPr algn="ctr">
                <a:lnSpc>
                  <a:spcPct val="130000"/>
                </a:lnSpc>
              </a:pPr>
              <a:r>
                <a:rPr lang="zh-CN" altLang="en-US" sz="2700" b="1" dirty="0" smtClean="0">
                  <a:latin typeface="+mj-ea"/>
                  <a:ea typeface="+mj-ea"/>
                  <a:sym typeface="+mn-ea"/>
                </a:rPr>
                <a:t>    </a:t>
              </a:r>
              <a:r>
                <a:rPr lang="zh-CN" altLang="en-US" sz="2700" b="1" dirty="0">
                  <a:latin typeface="+mj-ea"/>
                  <a:ea typeface="+mj-ea"/>
                  <a:sym typeface="+mn-ea"/>
                </a:rPr>
                <a:t>一起解</a:t>
              </a:r>
              <a:r>
                <a:rPr lang="zh-CN" altLang="en-US" sz="2700" b="1" dirty="0" smtClean="0">
                  <a:latin typeface="+mj-ea"/>
                  <a:ea typeface="+mj-ea"/>
                  <a:sym typeface="+mn-ea"/>
                </a:rPr>
                <a:t>诗意</a:t>
              </a:r>
              <a:endParaRPr lang="zh-CN" altLang="en-US" sz="2700" b="1" dirty="0">
                <a:latin typeface="+mj-ea"/>
                <a:ea typeface="+mj-ea"/>
                <a:sym typeface="+mn-ea"/>
              </a:endParaRPr>
            </a:p>
          </p:txBody>
        </p:sp>
        <p:pic>
          <p:nvPicPr>
            <p:cNvPr id="21" name="图片 20"/>
            <p:cNvPicPr>
              <a:picLocks noChangeAspect="1"/>
            </p:cNvPicPr>
            <p:nvPr/>
          </p:nvPicPr>
          <p:blipFill>
            <a:blip r:embed="rId1" cstate="print"/>
            <a:stretch>
              <a:fillRect/>
            </a:stretch>
          </p:blipFill>
          <p:spPr>
            <a:xfrm rot="21073055">
              <a:off x="374399" y="609020"/>
              <a:ext cx="970336" cy="740868"/>
            </a:xfrm>
            <a:prstGeom prst="rect">
              <a:avLst/>
            </a:prstGeom>
            <a:noFill/>
            <a:ln w="9525">
              <a:noFill/>
            </a:ln>
          </p:spPr>
        </p:pic>
      </p:grpSp>
    </p:spTree>
  </p:cSld>
  <p:clrMapOvr>
    <a:masterClrMapping/>
  </p:clrMapOvr>
  <mc:AlternateContent xmlns:mc="http://schemas.openxmlformats.org/markup-compatibility/2006">
    <mc:Choice xmlns:p14="http://schemas.microsoft.com/office/powerpoint/2010/main" Requires="p14">
      <p:transition p14:dur="0"/>
    </mc:Choice>
    <mc:Fallback>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0" presetClass="entr" presetSubtype="0" fill="hold" grpId="0" nodeType="click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wedge">
                                      <p:cBhvr>
                                        <p:cTn id="7" dur="1000"/>
                                        <p:tgtEl>
                                          <p:spTgt spid="20"/>
                                        </p:tgtEl>
                                      </p:cBhvr>
                                    </p:animEffect>
                                  </p:childTnLst>
                                </p:cTn>
                              </p:par>
                            </p:childTnLst>
                          </p:cTn>
                        </p:par>
                        <p:par>
                          <p:cTn id="8" fill="hold">
                            <p:stCondLst>
                              <p:cond delay="1000"/>
                            </p:stCondLst>
                            <p:childTnLst>
                              <p:par>
                                <p:cTn id="9" presetID="22" presetClass="entr" presetSubtype="1"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wipe(up)">
                                      <p:cBhvr>
                                        <p:cTn id="11" dur="500"/>
                                        <p:tgtEl>
                                          <p:spTgt spid="5"/>
                                        </p:tgtEl>
                                      </p:cBhvr>
                                    </p:animEffect>
                                  </p:childTnLst>
                                </p:cTn>
                              </p:par>
                            </p:childTnLst>
                          </p:cTn>
                        </p:par>
                        <p:par>
                          <p:cTn id="12" fill="hold">
                            <p:stCondLst>
                              <p:cond delay="1500"/>
                            </p:stCondLst>
                            <p:childTnLst>
                              <p:par>
                                <p:cTn id="13" presetID="5" presetClass="entr" presetSubtype="10" fill="hold" grpId="0" nodeType="after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checkerboard(across)">
                                      <p:cBhvr>
                                        <p:cTn id="15" dur="500"/>
                                        <p:tgtEl>
                                          <p:spTgt spid="4"/>
                                        </p:tgtEl>
                                      </p:cBhvr>
                                    </p:animEffect>
                                  </p:childTnLst>
                                </p:cTn>
                              </p:par>
                            </p:childTnLst>
                          </p:cTn>
                        </p:par>
                      </p:childTnLst>
                    </p:cTn>
                  </p:par>
                  <p:par>
                    <p:cTn id="16" fill="hold">
                      <p:stCondLst>
                        <p:cond delay="indefinite"/>
                      </p:stCondLst>
                      <p:childTnLst>
                        <p:par>
                          <p:cTn id="17" fill="hold">
                            <p:stCondLst>
                              <p:cond delay="0"/>
                            </p:stCondLst>
                            <p:childTnLst>
                              <p:par>
                                <p:cTn id="18" presetID="20" presetClass="entr" presetSubtype="0" fill="hold" grpId="0" nodeType="clickEffect">
                                  <p:stCondLst>
                                    <p:cond delay="0"/>
                                  </p:stCondLst>
                                  <p:childTnLst>
                                    <p:set>
                                      <p:cBhvr>
                                        <p:cTn id="19" dur="1" fill="hold">
                                          <p:stCondLst>
                                            <p:cond delay="0"/>
                                          </p:stCondLst>
                                        </p:cTn>
                                        <p:tgtEl>
                                          <p:spTgt spid="2"/>
                                        </p:tgtEl>
                                        <p:attrNameLst>
                                          <p:attrName>style.visibility</p:attrName>
                                        </p:attrNameLst>
                                      </p:cBhvr>
                                      <p:to>
                                        <p:strVal val="visible"/>
                                      </p:to>
                                    </p:set>
                                    <p:animEffect transition="in" filter="wedge">
                                      <p:cBhvr>
                                        <p:cTn id="20" dur="1000"/>
                                        <p:tgtEl>
                                          <p:spTgt spid="2"/>
                                        </p:tgtEl>
                                      </p:cBhvr>
                                    </p:animEffect>
                                  </p:childTnLst>
                                </p:cTn>
                              </p:par>
                            </p:childTnLst>
                          </p:cTn>
                        </p:par>
                        <p:par>
                          <p:cTn id="21" fill="hold">
                            <p:stCondLst>
                              <p:cond delay="1000"/>
                            </p:stCondLst>
                            <p:childTnLst>
                              <p:par>
                                <p:cTn id="22" presetID="22" presetClass="entr" presetSubtype="1" fill="hold" grpId="0"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up)">
                                      <p:cBhvr>
                                        <p:cTn id="24" dur="500"/>
                                        <p:tgtEl>
                                          <p:spTgt spid="6"/>
                                        </p:tgtEl>
                                      </p:cBhvr>
                                    </p:animEffect>
                                  </p:childTnLst>
                                </p:cTn>
                              </p:par>
                            </p:childTnLst>
                          </p:cTn>
                        </p:par>
                        <p:par>
                          <p:cTn id="25" fill="hold">
                            <p:stCondLst>
                              <p:cond delay="1500"/>
                            </p:stCondLst>
                            <p:childTnLst>
                              <p:par>
                                <p:cTn id="26" presetID="5" presetClass="entr" presetSubtype="10" fill="hold" grpId="0" nodeType="afterEffect">
                                  <p:stCondLst>
                                    <p:cond delay="0"/>
                                  </p:stCondLst>
                                  <p:childTnLst>
                                    <p:set>
                                      <p:cBhvr>
                                        <p:cTn id="27" dur="1" fill="hold">
                                          <p:stCondLst>
                                            <p:cond delay="0"/>
                                          </p:stCondLst>
                                        </p:cTn>
                                        <p:tgtEl>
                                          <p:spTgt spid="3"/>
                                        </p:tgtEl>
                                        <p:attrNameLst>
                                          <p:attrName>style.visibility</p:attrName>
                                        </p:attrNameLst>
                                      </p:cBhvr>
                                      <p:to>
                                        <p:strVal val="visible"/>
                                      </p:to>
                                    </p:set>
                                    <p:animEffect transition="in" filter="checkerboard(across)">
                                      <p:cBhvr>
                                        <p:cTn id="28" dur="500"/>
                                        <p:tgtEl>
                                          <p:spTgt spid="3"/>
                                        </p:tgtEl>
                                      </p:cBhvr>
                                    </p:animEffect>
                                  </p:childTnLst>
                                </p:cTn>
                              </p:par>
                            </p:childTnLst>
                          </p:cTn>
                        </p:par>
                      </p:childTnLst>
                    </p:cTn>
                  </p:par>
                  <p:par>
                    <p:cTn id="29" fill="hold">
                      <p:stCondLst>
                        <p:cond delay="indefinite"/>
                      </p:stCondLst>
                      <p:childTnLst>
                        <p:par>
                          <p:cTn id="30" fill="hold">
                            <p:stCondLst>
                              <p:cond delay="0"/>
                            </p:stCondLst>
                            <p:childTnLst>
                              <p:par>
                                <p:cTn id="31" presetID="17" presetClass="entr" presetSubtype="10" fill="hold" grpId="0" nodeType="clickEffect">
                                  <p:stCondLst>
                                    <p:cond delay="0"/>
                                  </p:stCondLst>
                                  <p:childTnLst>
                                    <p:set>
                                      <p:cBhvr>
                                        <p:cTn id="32" dur="1" fill="hold">
                                          <p:stCondLst>
                                            <p:cond delay="0"/>
                                          </p:stCondLst>
                                        </p:cTn>
                                        <p:tgtEl>
                                          <p:spTgt spid="17"/>
                                        </p:tgtEl>
                                        <p:attrNameLst>
                                          <p:attrName>style.visibility</p:attrName>
                                        </p:attrNameLst>
                                      </p:cBhvr>
                                      <p:to>
                                        <p:strVal val="visible"/>
                                      </p:to>
                                    </p:set>
                                    <p:anim calcmode="lin" valueType="num">
                                      <p:cBhvr>
                                        <p:cTn id="33" dur="500" fill="hold"/>
                                        <p:tgtEl>
                                          <p:spTgt spid="17"/>
                                        </p:tgtEl>
                                        <p:attrNameLst>
                                          <p:attrName>ppt_w</p:attrName>
                                        </p:attrNameLst>
                                      </p:cBhvr>
                                      <p:tavLst>
                                        <p:tav tm="0">
                                          <p:val>
                                            <p:fltVal val="0"/>
                                          </p:val>
                                        </p:tav>
                                        <p:tav tm="100000">
                                          <p:val>
                                            <p:strVal val="#ppt_w"/>
                                          </p:val>
                                        </p:tav>
                                      </p:tavLst>
                                    </p:anim>
                                    <p:anim calcmode="lin" valueType="num">
                                      <p:cBhvr>
                                        <p:cTn id="34" dur="500" fill="hold"/>
                                        <p:tgtEl>
                                          <p:spTgt spid="17"/>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20" grpId="0" bldLvl="0" animBg="1"/>
      <p:bldP spid="4" grpId="0" bldLvl="0" animBg="1"/>
      <p:bldP spid="5" grpId="0" bldLvl="0" animBg="1"/>
      <p:bldP spid="2" grpId="0" bldLvl="0" animBg="1"/>
      <p:bldP spid="3" grpId="0" bldLvl="0" animBg="1"/>
      <p:bldP spid="6" grpId="0" bldLvl="0" animBg="1"/>
    </p:bldLst>
  </p:timing>
</p:sld>
</file>

<file path=ppt/tags/tag1.xml><?xml version="1.0" encoding="utf-8"?>
<p:tagLst xmlns:p="http://schemas.openxmlformats.org/presentationml/2006/main">
  <p:tag name="KSO_WM_BEAUTIFY_FLAG" val="#wm#"/>
  <p:tag name="KSO_WM_TEMPLATE_CATEGORY" val="custom"/>
  <p:tag name="KSO_WM_TEMPLATE_INDEX" val="20184553"/>
</p:tagLst>
</file>

<file path=ppt/tags/tag2.xml><?xml version="1.0" encoding="utf-8"?>
<p:tagLst xmlns:p="http://schemas.openxmlformats.org/presentationml/2006/main">
  <p:tag name="KSO_WM_BEAUTIFY_FLAG" val="#wm#"/>
  <p:tag name="KSO_WM_TEMPLATE_CATEGORY" val="custom"/>
  <p:tag name="KSO_WM_TEMPLATE_INDEX" val="20184553"/>
</p:tagLst>
</file>

<file path=ppt/tags/tag3.xml><?xml version="1.0" encoding="utf-8"?>
<p:tagLst xmlns:p="http://schemas.openxmlformats.org/presentationml/2006/main">
  <p:tag name="KSO_WM_BEAUTIFY_FLAG" val="#wm#"/>
  <p:tag name="KSO_WM_TEMPLATE_CATEGORY" val="custom"/>
  <p:tag name="KSO_WM_TEMPLATE_INDEX" val="20184553"/>
</p:tagLst>
</file>

<file path=ppt/tags/tag4.xml><?xml version="1.0" encoding="utf-8"?>
<p:tagLst xmlns:p="http://schemas.openxmlformats.org/presentationml/2006/main">
  <p:tag name="KSO_WPP_MARK_KEY" val="cfa8711e-42fd-4220-9644-a43d04abaf8a"/>
  <p:tag name="COMMONDATA" val="eyJoZGlkIjoiMDUzMmRhYzhkNzM3Y2ZlODExZjhhYzliMDJjYzA0ZGIifQ=="/>
</p:tagLst>
</file>

<file path=ppt/theme/theme1.xml><?xml version="1.0" encoding="utf-8"?>
<a:theme xmlns:a="http://schemas.openxmlformats.org/drawingml/2006/main" name="2_Office 主题​​">
  <a:themeElements>
    <a:clrScheme name="自定义 159">
      <a:dk1>
        <a:sysClr val="windowText" lastClr="000000"/>
      </a:dk1>
      <a:lt1>
        <a:sysClr val="window" lastClr="FFFFFF"/>
      </a:lt1>
      <a:dk2>
        <a:srgbClr val="1F497D"/>
      </a:dk2>
      <a:lt2>
        <a:srgbClr val="EEECE1"/>
      </a:lt2>
      <a:accent1>
        <a:srgbClr val="02B3C5"/>
      </a:accent1>
      <a:accent2>
        <a:srgbClr val="F07474"/>
      </a:accent2>
      <a:accent3>
        <a:srgbClr val="FFBF53"/>
      </a:accent3>
      <a:accent4>
        <a:srgbClr val="673B77"/>
      </a:accent4>
      <a:accent5>
        <a:srgbClr val="00B9FA"/>
      </a:accent5>
      <a:accent6>
        <a:srgbClr val="BECE37"/>
      </a:accent6>
      <a:hlink>
        <a:srgbClr val="B381D9"/>
      </a:hlink>
      <a:folHlink>
        <a:srgbClr val="800080"/>
      </a:folHlink>
    </a:clrScheme>
    <a:fontScheme name="自定义 3">
      <a:majorFont>
        <a:latin typeface="Impact"/>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grpFill/>
        <a:ln>
          <a:noFill/>
        </a:ln>
        <a:effectLst>
          <a:outerShdw blurRad="444500" dist="254000" dir="8100000" algn="tr" rotWithShape="0">
            <a:prstClr val="black">
              <a:alpha val="50000"/>
            </a:prstClr>
          </a:outerShdw>
        </a:effectLst>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3777</Words>
  <Application>WPS 演示</Application>
  <PresentationFormat>全屏显示(16:9)</PresentationFormat>
  <Paragraphs>613</Paragraphs>
  <Slides>67</Slides>
  <Notes>21</Notes>
  <HiddenSlides>2</HiddenSlides>
  <MMClips>3</MMClips>
  <ScaleCrop>false</ScaleCrop>
  <HeadingPairs>
    <vt:vector size="6" baseType="variant">
      <vt:variant>
        <vt:lpstr>已用的字体</vt:lpstr>
      </vt:variant>
      <vt:variant>
        <vt:i4>16</vt:i4>
      </vt:variant>
      <vt:variant>
        <vt:lpstr>主题</vt:lpstr>
      </vt:variant>
      <vt:variant>
        <vt:i4>1</vt:i4>
      </vt:variant>
      <vt:variant>
        <vt:lpstr>幻灯片标题</vt:lpstr>
      </vt:variant>
      <vt:variant>
        <vt:i4>67</vt:i4>
      </vt:variant>
    </vt:vector>
  </HeadingPairs>
  <TitlesOfParts>
    <vt:vector size="84" baseType="lpstr">
      <vt:lpstr>Arial</vt:lpstr>
      <vt:lpstr>宋体</vt:lpstr>
      <vt:lpstr>Wingdings</vt:lpstr>
      <vt:lpstr>楷体</vt:lpstr>
      <vt:lpstr>黑体</vt:lpstr>
      <vt:lpstr>Kaiti SC</vt:lpstr>
      <vt:lpstr>Segoe Print</vt:lpstr>
      <vt:lpstr>Calibri</vt:lpstr>
      <vt:lpstr>汉语拼音</vt:lpstr>
      <vt:lpstr>仿宋</vt:lpstr>
      <vt:lpstr>华文宋体</vt:lpstr>
      <vt:lpstr>微软雅黑</vt:lpstr>
      <vt:lpstr>Arial Unicode MS</vt:lpstr>
      <vt:lpstr>华文楷体</vt:lpstr>
      <vt:lpstr>Xingkai SC</vt:lpstr>
      <vt:lpstr>Times New Roman</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3588.pptx</dc:title>
  <dc:creator/>
  <cp:lastModifiedBy>Rocket Girls</cp:lastModifiedBy>
  <cp:revision>175</cp:revision>
  <dcterms:created xsi:type="dcterms:W3CDTF">2017-03-17T02:28:00Z</dcterms:created>
  <dcterms:modified xsi:type="dcterms:W3CDTF">2022-12-16T11:20:28Z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2052-11.1.0.12980</vt:lpwstr>
  </property>
  <property fmtid="{D5CDD505-2E9C-101B-9397-08002B2CF9AE}" pid="3" name="ICV">
    <vt:lpwstr>47AEE05B3BDE4D3FB529485C3A95E460</vt:lpwstr>
  </property>
</Properties>
</file>