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7" r:id="rId3"/>
    <p:sldId id="261" r:id="rId4"/>
    <p:sldId id="262" r:id="rId6"/>
    <p:sldId id="263" r:id="rId7"/>
    <p:sldId id="259" r:id="rId8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2"/>
    </p:embeddedFont>
    <p:embeddedFont>
      <p:font typeface="仿宋" panose="02010609060101010101" charset="-122"/>
      <p:regular r:id="rId13"/>
    </p:embeddedFont>
    <p:embeddedFont>
      <p:font typeface="微软雅黑" panose="020B0503020204020204" charset="-122"/>
      <p:regular r:id="rId14"/>
    </p:embeddedFont>
    <p:embeddedFont>
      <p:font typeface="等线" panose="02010600030101010101" charset="-122"/>
      <p:regular r:id="rId15"/>
    </p:embeddedFont>
  </p:embeddedFontLst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font" Target="fonts/font4.fntdata"/><Relationship Id="rId14" Type="http://schemas.openxmlformats.org/officeDocument/2006/relationships/font" Target="fonts/font3.fntdata"/><Relationship Id="rId13" Type="http://schemas.openxmlformats.org/officeDocument/2006/relationships/font" Target="fonts/font2.fntdata"/><Relationship Id="rId12" Type="http://schemas.openxmlformats.org/officeDocument/2006/relationships/font" Target="fonts/font1.fntdata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115616" y="409023"/>
            <a:ext cx="5080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800" b="1" dirty="0" smtClean="0">
                <a:latin typeface="+mj-ea"/>
                <a:ea typeface="+mj-ea"/>
              </a:rPr>
              <a:t>给医护人员的一封信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1539245"/>
            <a:ext cx="6336704" cy="24006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敬爱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的叔叔阿姨：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你们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好！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句话说得好：“哪里有什么岁月静好，不过是有人替你负重前行。”对于今年的新型冠状肺炎，我有好多话想对你们说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9153" y="1347614"/>
            <a:ext cx="18002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开篇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交代了给医护人员写信的原因。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1252" y="843558"/>
            <a:ext cx="6579835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你们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是最美“逆行者”。今年春节，正当人们欢天喜地准备踏上回家的路程时，突发的新冠肺炎疫情引起了全国的关注。它的出现不仅拦住了人们回家的路，也危害了全国人民的健康，弄得人心惶惶，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我们大家只能胆战心惊地躲在家里不敢出门。但作为医护人员的你们放弃与家人团聚，坚守岗位，冲在抗疫最前线，和病毒抗争到底，守护着每个人的健康和生命安全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0272" y="2427734"/>
            <a:ext cx="1800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运用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对比的手法突出医护人员的崇高精神。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520" y="843558"/>
            <a:ext cx="6579835" cy="329320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你们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是无私奉献者。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你们或身为人父母，或身为人子女，面对病毒同样会害怕，但你们义无反顾！你们在一线工作面对紧缺的口罩、护目镜和防护服时，不敢吃东西、不敢喝水，累了也只能在地上躺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一会儿，但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你们毫不退缩，没有放弃任何一个病人，只要有一线生机便要全力救治。医生真是一个无比辛苦又危险的工作，你们冒着生命危险换来无数病人的康复，你们是真正的英雄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 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但请不要忘记，你们也是普通人，注意做好防护，保证自己的安全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164288" y="1507113"/>
            <a:ext cx="1800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将自己的感情融入其中，情真意切，阐述了医护人员的无私奉献。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64288" y="3428881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表达对医护人员的关心。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8264" y="655935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表明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了小作者的志向。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552" y="629854"/>
            <a:ext cx="5688632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你们</a:t>
            </a:r>
            <a:r>
              <a:rPr lang="zh-CN" altLang="en-US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是我学习的好榜样。我要从现在起努力学习，争取长大后也成为一名医护人员，像你们一样救死扶伤，为人民、为国家做些力所能及的事情</a:t>
            </a:r>
            <a:r>
              <a:rPr lang="zh-CN" altLang="en-US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b="1" kern="1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祝</a:t>
            </a:r>
            <a:r>
              <a:rPr lang="en-US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身体</a:t>
            </a:r>
            <a:r>
              <a:rPr lang="zh-CN" altLang="en-US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健康，工作顺利！</a:t>
            </a:r>
            <a:endParaRPr lang="zh-CN" altLang="en-US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                彤</a:t>
            </a:r>
            <a:r>
              <a:rPr lang="zh-CN" altLang="en-US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彤</a:t>
            </a:r>
            <a:endParaRPr lang="zh-CN" altLang="en-US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       2020</a:t>
            </a:r>
            <a:r>
              <a:rPr lang="zh-CN" altLang="en-US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</a:t>
            </a:r>
            <a:r>
              <a:rPr lang="en-US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</a:t>
            </a:r>
            <a:r>
              <a:rPr lang="en-US" altLang="zh-CN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17</a:t>
            </a:r>
            <a:r>
              <a:rPr lang="zh-CN" altLang="en-US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日</a:t>
            </a:r>
            <a:endParaRPr lang="zh-CN" altLang="zh-CN" sz="1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75656" y="1275606"/>
            <a:ext cx="60812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总评：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篇习作，小作者从今年的新型冠状肺炎出发，先写出了病毒带给人们的影响，然后写出了医护工作人员的辛苦、伟大，表达了对他们的敬佩、感激之情，最后表明了自己的志向，以他们为学习的榜样。全文书信格式规范，结构严谨，思路清晰，语言流畅，感情真挚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393e1298-85b6-4198-900c-f5b4243eeb4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865</Words>
  <Application>WPS 演示</Application>
  <PresentationFormat>全屏显示(16:9)</PresentationFormat>
  <Paragraphs>33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仿宋</vt:lpstr>
      <vt:lpstr>Times New Roman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59</cp:revision>
  <dcterms:created xsi:type="dcterms:W3CDTF">2019-09-02T04:02:00Z</dcterms:created>
  <dcterms:modified xsi:type="dcterms:W3CDTF">2022-12-19T05:41:01Z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E63529EBC83545F59FD362AE5F50B794</vt:lpwstr>
  </property>
  <property fmtid="{D5CDD505-2E9C-101B-9397-08002B2CF9AE}" pid="3" name="KSOProductBuildVer">
    <vt:lpwstr>2052-11.1.0.12980</vt:lpwstr>
  </property>
</Properties>
</file>