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7" r:id="rId3"/>
    <p:sldId id="260" r:id="rId5"/>
    <p:sldId id="262" r:id="rId6"/>
    <p:sldId id="259" r:id="rId7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11"/>
    </p:embeddedFont>
    <p:embeddedFont>
      <p:font typeface="楷体" panose="02010609060101010101" pitchFamily="49" charset="-122"/>
      <p:regular r:id="rId12"/>
    </p:embeddedFont>
    <p:embeddedFont>
      <p:font typeface="仿宋" panose="02010609060101010101" charset="-122"/>
      <p:regular r:id="rId13"/>
    </p:embeddedFont>
    <p:embeddedFont>
      <p:font typeface="等线" panose="02010600030101010101" charset="-122"/>
      <p:regular r:id="rId14"/>
    </p:embeddedFont>
  </p:embeddedFontLst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font" Target="fonts/font4.fntdata"/><Relationship Id="rId13" Type="http://schemas.openxmlformats.org/officeDocument/2006/relationships/font" Target="fonts/font3.fntdata"/><Relationship Id="rId12" Type="http://schemas.openxmlformats.org/officeDocument/2006/relationships/font" Target="fonts/font2.fntdata"/><Relationship Id="rId11" Type="http://schemas.openxmlformats.org/officeDocument/2006/relationships/font" Target="fonts/font1.fntdata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1259632" y="260145"/>
            <a:ext cx="50800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给同学的一封信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1520" y="1163291"/>
            <a:ext cx="6516724" cy="33239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亲爱的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李朝阳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：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你好！</a:t>
            </a:r>
            <a:endParaRPr lang="en-US" altLang="zh-CN" sz="20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近来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学习忙吗？身体还好吧？转眼间，我们已分别几个月了。我因为刚到新的学校，对环境比较陌生，加上在学习上需要适应，所以一直没给你写信。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你的学习成绩一定进步了吧，希望你每天都开心。我很怀念我们以前在一起的日子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，也想跟你说说我的新学校</a:t>
            </a:r>
            <a:r>
              <a:rPr lang="zh-CN" altLang="en-US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endParaRPr lang="zh-CN" altLang="en-US" sz="20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026283" y="2211710"/>
            <a:ext cx="1800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表达对分别一段时间后的同学的思念。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45449" y="1065530"/>
            <a:ext cx="6386792" cy="316240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9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en-US" sz="19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zh-CN" altLang="en-US" sz="19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就读的实验小学是我们这里刚建成的最好的小学之一，这里的老师都很年轻。我们的语文老师很漂亮，英语老师很帅，我很喜欢音乐老师和科学老师。我们的课程和咱们以前的课程差不多，课余活动丰富多彩，每天我都很开心。</a:t>
            </a:r>
            <a:r>
              <a:rPr lang="zh-CN" altLang="en-US" sz="19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你呢？进入新的学期感觉怎么样？我们这里开学后举行了很多活动，在写字比赛中我还得了一等奖呢，奖品是一只漂亮的钢笔，下次我去找你的时候带给你看。</a:t>
            </a:r>
            <a:endParaRPr lang="zh-CN" altLang="zh-CN" sz="19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912260" y="555526"/>
            <a:ext cx="0" cy="393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12260" y="2139702"/>
            <a:ext cx="18805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介绍自己所在的新学校的老师、课程、课余活动。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3528" y="483518"/>
            <a:ext cx="6386792" cy="38933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9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还有</a:t>
            </a:r>
            <a:r>
              <a:rPr lang="zh-CN" altLang="en-US" sz="19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，我们学校举行了“读书节”活动，从其他同学那里我看了许多课外书。我们应该多读书，这样才能更好地提升自己。你也一定要多读书，我们再见面的时候可以一起交流读书心得。</a:t>
            </a:r>
            <a:endParaRPr lang="zh-CN" altLang="en-US" sz="19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9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en-US" sz="19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zh-CN" altLang="en-US" sz="19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想，你肯定也有很多事情要告诉我吧，那么，记得给我回信啊</a:t>
            </a:r>
            <a:r>
              <a:rPr lang="zh-CN" altLang="en-US" sz="19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！</a:t>
            </a:r>
            <a:endParaRPr lang="en-US" altLang="zh-CN" sz="1900" b="1" kern="1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r>
              <a:rPr lang="en-US" altLang="zh-CN" sz="19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19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祝</a:t>
            </a:r>
            <a:endParaRPr lang="zh-CN" altLang="zh-CN" sz="19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r>
              <a:rPr lang="zh-CN" altLang="zh-CN" sz="19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学习</a:t>
            </a:r>
            <a:r>
              <a:rPr lang="zh-CN" altLang="zh-CN" sz="19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进步</a:t>
            </a:r>
            <a:r>
              <a:rPr lang="zh-CN" altLang="en-US" sz="19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</a:t>
            </a:r>
            <a:r>
              <a:rPr lang="zh-CN" altLang="zh-CN" sz="19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生活</a:t>
            </a:r>
            <a:r>
              <a:rPr lang="zh-CN" altLang="zh-CN" sz="19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愉快！</a:t>
            </a:r>
            <a:endParaRPr lang="zh-CN" altLang="zh-CN" sz="19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r>
              <a:rPr lang="en-US" altLang="zh-CN" sz="19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                  </a:t>
            </a:r>
            <a:r>
              <a:rPr lang="en-US" altLang="zh-CN" sz="19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          </a:t>
            </a:r>
            <a:r>
              <a:rPr lang="zh-CN" altLang="zh-CN" sz="19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朋友</a:t>
            </a:r>
            <a:r>
              <a:rPr lang="zh-CN" altLang="en-US" sz="19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：明明</a:t>
            </a:r>
            <a:r>
              <a:rPr lang="en-US" altLang="zh-CN" sz="19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endParaRPr lang="zh-CN" altLang="zh-CN" sz="19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r"/>
            <a:r>
              <a:rPr lang="en-US" altLang="zh-CN" sz="19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11</a:t>
            </a:r>
            <a:r>
              <a:rPr lang="zh-CN" altLang="zh-CN" sz="19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月</a:t>
            </a:r>
            <a:r>
              <a:rPr lang="en-US" altLang="zh-CN" sz="19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10</a:t>
            </a:r>
            <a:r>
              <a:rPr lang="zh-CN" altLang="zh-CN" sz="19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日</a:t>
            </a:r>
            <a:endParaRPr lang="zh-CN" altLang="en-US" sz="19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912260" y="555526"/>
            <a:ext cx="0" cy="393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047572" y="2115601"/>
            <a:ext cx="18805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期待同学的回信。</a:t>
            </a:r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403648" y="1203598"/>
            <a:ext cx="60812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总评：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这是一封写给朋友的信。同学间的分离不能避免，从小作者的表述中我们能够感受到他对同学的思念之情。小作者在新学校的学习生活新鲜、有趣，他希望和老同学分享这些，也希望知道他离开后，老同学身边发生的事。本文符合书信的基本格式，用词恰当得体，表达感情自然。</a:t>
            </a:r>
            <a:endParaRPr lang="en-US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a62279e4-ec6a-46fa-a14a-f12492bb13f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673</Words>
  <Application>WPS 演示</Application>
  <PresentationFormat>全屏显示(16:9)</PresentationFormat>
  <Paragraphs>23</Paragraphs>
  <Slides>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8" baseType="lpstr">
      <vt:lpstr>Arial</vt:lpstr>
      <vt:lpstr>宋体</vt:lpstr>
      <vt:lpstr>Wingdings</vt:lpstr>
      <vt:lpstr>Wingdings 2</vt:lpstr>
      <vt:lpstr>Arial</vt:lpstr>
      <vt:lpstr>黑体</vt:lpstr>
      <vt:lpstr>楷体</vt:lpstr>
      <vt:lpstr>Times New Roman</vt:lpstr>
      <vt:lpstr>仿宋</vt:lpstr>
      <vt:lpstr>微软雅黑</vt:lpstr>
      <vt:lpstr>等线</vt:lpstr>
      <vt:lpstr>Calibri</vt:lpstr>
      <vt:lpstr>Arial Unicode MS</vt:lpstr>
      <vt:lpstr>暗香扑面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60</cp:revision>
  <dcterms:created xsi:type="dcterms:W3CDTF">2019-09-02T04:02:00Z</dcterms:created>
  <dcterms:modified xsi:type="dcterms:W3CDTF">2022-12-19T05:42:56Z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279C7E32FACF47A3892003D5F443B7F5</vt:lpwstr>
  </property>
  <property fmtid="{D5CDD505-2E9C-101B-9397-08002B2CF9AE}" pid="3" name="KSOProductBuildVer">
    <vt:lpwstr>2052-11.1.0.12980</vt:lpwstr>
  </property>
</Properties>
</file>