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6"/>
  </p:handoutMasterIdLst>
  <p:sldIdLst>
    <p:sldId id="523" r:id="rId3"/>
    <p:sldId id="1012" r:id="rId5"/>
    <p:sldId id="1220" r:id="rId6"/>
    <p:sldId id="1003" r:id="rId7"/>
    <p:sldId id="1043" r:id="rId8"/>
    <p:sldId id="1210" r:id="rId9"/>
    <p:sldId id="1211" r:id="rId10"/>
    <p:sldId id="634" r:id="rId11"/>
    <p:sldId id="748" r:id="rId12"/>
    <p:sldId id="1212" r:id="rId13"/>
    <p:sldId id="586" r:id="rId14"/>
    <p:sldId id="1213" r:id="rId15"/>
    <p:sldId id="1077" r:id="rId16"/>
    <p:sldId id="1011" r:id="rId17"/>
    <p:sldId id="1270" r:id="rId18"/>
    <p:sldId id="1290" r:id="rId19"/>
    <p:sldId id="1279" r:id="rId20"/>
    <p:sldId id="1287" r:id="rId21"/>
    <p:sldId id="1280" r:id="rId22"/>
    <p:sldId id="1271" r:id="rId23"/>
    <p:sldId id="1018" r:id="rId24"/>
    <p:sldId id="1019" r:id="rId25"/>
    <p:sldId id="1020" r:id="rId26"/>
    <p:sldId id="1272" r:id="rId27"/>
    <p:sldId id="1284" r:id="rId28"/>
    <p:sldId id="928" r:id="rId29"/>
    <p:sldId id="1289" r:id="rId30"/>
    <p:sldId id="1291" r:id="rId31"/>
    <p:sldId id="1088" r:id="rId32"/>
    <p:sldId id="1285" r:id="rId33"/>
    <p:sldId id="1090" r:id="rId34"/>
    <p:sldId id="1092" r:id="rId35"/>
    <p:sldId id="1093" r:id="rId36"/>
    <p:sldId id="1094" r:id="rId37"/>
    <p:sldId id="1095" r:id="rId38"/>
    <p:sldId id="1217" r:id="rId39"/>
    <p:sldId id="1097" r:id="rId40"/>
    <p:sldId id="1110" r:id="rId41"/>
    <p:sldId id="1182" r:id="rId42"/>
    <p:sldId id="1113" r:id="rId43"/>
    <p:sldId id="1114" r:id="rId44"/>
    <p:sldId id="1283" r:id="rId45"/>
    <p:sldId id="1286" r:id="rId46"/>
    <p:sldId id="1184" r:id="rId47"/>
    <p:sldId id="1185" r:id="rId48"/>
    <p:sldId id="1218" r:id="rId49"/>
    <p:sldId id="936" r:id="rId50"/>
    <p:sldId id="937" r:id="rId51"/>
    <p:sldId id="1275" r:id="rId52"/>
    <p:sldId id="939" r:id="rId53"/>
    <p:sldId id="1186" r:id="rId54"/>
    <p:sldId id="1282" r:id="rId55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60"/>
    </p:embeddedFont>
    <p:embeddedFont>
      <p:font typeface="黑体" panose="02010609060101010101" pitchFamily="49" charset="-122"/>
      <p:regular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汉语拼音" panose="000B0604020202020204" pitchFamily="34" charset="0"/>
      <p:regular r:id="rId66"/>
    </p:embeddedFont>
    <p:embeddedFont>
      <p:font typeface="微软雅黑" panose="020B0503020204020204" charset="-122"/>
      <p:regular r:id="rId67"/>
    </p:embeddedFont>
  </p:embeddedFontLst>
  <p:custDataLst>
    <p:tags r:id="rId6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0" userDrawn="1">
          <p15:clr>
            <a:srgbClr val="A4A3A4"/>
          </p15:clr>
        </p15:guide>
        <p15:guide id="2" orient="horz" pos="3239" userDrawn="1">
          <p15:clr>
            <a:srgbClr val="A4A3A4"/>
          </p15:clr>
        </p15:guide>
        <p15:guide id="3" pos="5759" userDrawn="1">
          <p15:clr>
            <a:srgbClr val="A4A3A4"/>
          </p15:clr>
        </p15:guide>
        <p15:guide id="4" pos="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8302"/>
    <a:srgbClr val="FFFFF3"/>
    <a:srgbClr val="0066FF"/>
    <a:srgbClr val="0000FF"/>
    <a:srgbClr val="FFF5EB"/>
    <a:srgbClr val="00B050"/>
    <a:srgbClr val="FF0000"/>
    <a:srgbClr val="FFFFFF"/>
    <a:srgbClr val="FEFCDE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3481" autoAdjust="0"/>
  </p:normalViewPr>
  <p:slideViewPr>
    <p:cSldViewPr>
      <p:cViewPr varScale="1">
        <p:scale>
          <a:sx n="62" d="100"/>
          <a:sy n="62" d="100"/>
        </p:scale>
        <p:origin x="-78" y="-816"/>
      </p:cViewPr>
      <p:guideLst>
        <p:guide orient="horz"/>
        <p:guide orient="horz" pos="3239"/>
        <p:guide pos="5759"/>
        <p:guide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98"/>
        <p:guide pos="22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8" Type="http://schemas.openxmlformats.org/officeDocument/2006/relationships/tags" Target="tags/tag1.xml"/><Relationship Id="rId67" Type="http://schemas.openxmlformats.org/officeDocument/2006/relationships/font" Target="fonts/font8.fntdata"/><Relationship Id="rId66" Type="http://schemas.openxmlformats.org/officeDocument/2006/relationships/font" Target="fonts/font7.fntdata"/><Relationship Id="rId65" Type="http://schemas.openxmlformats.org/officeDocument/2006/relationships/font" Target="fonts/font6.fntdata"/><Relationship Id="rId64" Type="http://schemas.openxmlformats.org/officeDocument/2006/relationships/font" Target="fonts/font5.fntdata"/><Relationship Id="rId63" Type="http://schemas.openxmlformats.org/officeDocument/2006/relationships/font" Target="fonts/font4.fntdata"/><Relationship Id="rId62" Type="http://schemas.openxmlformats.org/officeDocument/2006/relationships/font" Target="fonts/font3.fntdata"/><Relationship Id="rId61" Type="http://schemas.openxmlformats.org/officeDocument/2006/relationships/font" Target="fonts/font2.fntdata"/><Relationship Id="rId60" Type="http://schemas.openxmlformats.org/officeDocument/2006/relationships/font" Target="fonts/font1.fntdata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春天最美是黎明。东方一点儿一点儿泛着鱼肚色的天空，染上微微的红晕，飘着红紫红紫的彩云。</a:t>
            </a:r>
            <a:endParaRPr lang="en-US" altLang="zh-CN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endParaRPr lang="zh-CN" altLang="en-US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夏天最美是夜晚。  明亮的月夜固然美，漆黑漆黑的暗夜，也有无数的萤火虫翩翩飞舞。即使是</a:t>
            </a:r>
            <a:r>
              <a:rPr lang="zh-CN" altLang="en-US" sz="9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濛濛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细雨的夜晚，也有一只两只萤火虫儿，  闪着朦胧的微光在飞行，这情景着实迷人。</a:t>
            </a:r>
            <a:endParaRPr lang="en-US" altLang="zh-CN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endParaRPr lang="zh-CN" altLang="en-US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秋天最美是黄昏。夕阳照西山时，感人的是点点归鸦急急匆匆地朝</a:t>
            </a:r>
            <a:r>
              <a:rPr lang="zh-CN" altLang="en-US" sz="9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窠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里飞去。成群结队的大雁，在高空中比翼而飞，更是叫人感动。夕阳西沉，夜幕降临，那风声、虫鸣，听起来也叫人心旷神怡。</a:t>
            </a:r>
            <a:endParaRPr lang="en-US" altLang="zh-CN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endParaRPr lang="zh-CN" altLang="en-US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冬天最美是早晨。落雪的早晨当然美，就是在遍地铺满白霜的早晨，在无雪无霜的凛冽的清晨，也要生起熊熊的炭火。手捧着暖和和的火盆穿过走廊时，那心情和这寒冷的冬晨多么和谐啊</a:t>
            </a:r>
            <a:r>
              <a:rPr lang="en-US" altLang="zh-CN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! 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只是到了中午，寒气渐退，火盆里的火炭儿，大多变成了一堆白灰，这未免令人有点扫兴儿。</a:t>
            </a:r>
            <a:endParaRPr lang="zh-CN" altLang="en-US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作者最喜欢第三种夏夜，因为第三种夜晚她描写得最详细。不仅写了夜晚时飘着的蒙蒙细雨，还详细地描写了那一只两只的萤火虫。</a:t>
            </a:r>
            <a:endParaRPr lang="zh-CN" altLang="en-US" sz="9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夏天最美是夜晚。  明亮的月夜固然美，漆黑漆黑的暗夜，也有无数的萤火虫翩翩飞舞。即使是</a:t>
            </a:r>
            <a:r>
              <a:rPr lang="zh-CN" altLang="en-US" sz="9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濛濛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细雨的夜晚，也有一只两只萤火虫儿，  闪着朦胧的微光在飞行，这情景着实迷人。</a:t>
            </a:r>
            <a:endParaRPr lang="en-US" altLang="zh-CN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endParaRPr lang="zh-CN" altLang="en-US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秋天最美是黄昏。夕阳照西山时，感人的是点点归鸦急急匆匆地朝</a:t>
            </a:r>
            <a:r>
              <a:rPr lang="zh-CN" altLang="en-US" sz="9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窠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里飞去。成群结队的大雁，在高空中比翼而飞，更是叫人感动。夕阳西沉，夜幕降临，那风声、虫鸣，听起来也叫人心旷神怡。</a:t>
            </a:r>
            <a:endParaRPr lang="en-US" altLang="zh-CN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endParaRPr lang="zh-CN" altLang="en-US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冬天最美是早晨。落雪的早晨当然美，就是在遍地铺满白霜的早晨，在无雪无霜的凛冽的清晨，也要生起熊熊的炭火。手捧着暖和和的火盆穿过走廊时，那心情和这寒冷的冬晨多么和谐啊</a:t>
            </a:r>
            <a:r>
              <a:rPr lang="en-US" altLang="zh-CN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! 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只是到了中午，寒气渐退，火盆里的火炭儿，大多变成了一堆白灰，这未免令人有点扫兴儿。</a:t>
            </a:r>
            <a:endParaRPr lang="zh-CN" altLang="en-US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夏天最美是夜晚。  明亮的月夜固然美，漆黑漆黑的暗夜，也有无数的萤火虫翩翩飞舞。即使是</a:t>
            </a:r>
            <a:r>
              <a:rPr lang="zh-CN" altLang="en-US" sz="9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濛濛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细雨的夜晚，也有一只两只萤火虫儿，  闪着朦胧的微光在飞行，这情景着实迷人。</a:t>
            </a:r>
            <a:endParaRPr lang="en-US" altLang="zh-CN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endParaRPr lang="zh-CN" altLang="en-US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秋天最美是黄昏。夕阳照西山时，感人的是点点归鸦急急匆匆地朝</a:t>
            </a:r>
            <a:r>
              <a:rPr lang="zh-CN" altLang="en-US" sz="9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窠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里飞去。成群结队的大雁，在高空中比翼而飞，更是叫人感动。夕阳西沉，夜幕降临，那风声、虫鸣，听起来也叫人心旷神怡。</a:t>
            </a:r>
            <a:endParaRPr lang="en-US" altLang="zh-CN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endParaRPr lang="zh-CN" altLang="en-US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atinLnBrk="0"/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冬天最美是早晨。落雪的早晨当然美，就是在遍地铺满白霜的早晨，在无雪无霜的凛冽的清晨，也要生起熊熊的炭火。手捧着暖和和的火盆穿过走廊时，那心情和这寒冷的冬晨多么和谐啊</a:t>
            </a:r>
            <a:r>
              <a:rPr lang="en-US" altLang="zh-CN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! 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只是到了中午，寒气渐退，火盆里的火炭儿，大多变成了一堆白灰，这未免令人有点扫兴儿。</a:t>
            </a:r>
            <a:endParaRPr lang="zh-CN" altLang="en-US" sz="9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黎</a:t>
            </a:r>
            <a:r>
              <a:rPr lang="zh-CN" altLang="en-US" baseline="0" dirty="0"/>
              <a:t> 晕 漆 鸦 幕 愈 旷 怡 捧 易 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2.png"/><Relationship Id="rId22" Type="http://schemas.openxmlformats.org/officeDocument/2006/relationships/image" Target="../media/image1.jpe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500"/>
            <a:ext cx="915984" cy="3601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slide" Target="slide25.xml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emf"/><Relationship Id="rId3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19971;&#24425;-&#35838;&#25991;&#26391;&#35835;-&#20116;&#19978;-22%20&#22235;&#23395;&#20043;&#32654;.mp4" TargetMode="External"/><Relationship Id="rId1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openxmlformats.org/officeDocument/2006/relationships/image" Target="../media/image23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36920;.mp4" TargetMode="External"/><Relationship Id="rId8" Type="http://schemas.openxmlformats.org/officeDocument/2006/relationships/hyperlink" Target="&#36164;&#26009;&#38142;&#25509;/&#35270;&#39057;/&#24609;.mp4" TargetMode="External"/><Relationship Id="rId7" Type="http://schemas.openxmlformats.org/officeDocument/2006/relationships/hyperlink" Target="&#36164;&#26009;&#38142;&#25509;/&#35270;&#39057;/&#26103;.mp4" TargetMode="External"/><Relationship Id="rId6" Type="http://schemas.openxmlformats.org/officeDocument/2006/relationships/hyperlink" Target="&#36164;&#26009;&#38142;&#25509;/&#35270;&#39057;/&#21254;.mp4" TargetMode="External"/><Relationship Id="rId5" Type="http://schemas.openxmlformats.org/officeDocument/2006/relationships/hyperlink" Target="&#36164;&#26009;&#38142;&#25509;/&#35270;&#39057;/&#24149;.mp4" TargetMode="External"/><Relationship Id="rId4" Type="http://schemas.openxmlformats.org/officeDocument/2006/relationships/hyperlink" Target="&#36164;&#26009;&#38142;&#25509;/&#35270;&#39057;/&#28422;.mp4" TargetMode="External"/><Relationship Id="rId3" Type="http://schemas.openxmlformats.org/officeDocument/2006/relationships/hyperlink" Target="&#36164;&#26009;&#38142;&#25509;/&#35270;&#39057;/&#26197;.mp4" TargetMode="External"/><Relationship Id="rId2" Type="http://schemas.openxmlformats.org/officeDocument/2006/relationships/image" Target="../media/image9.png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3.xml"/><Relationship Id="rId12" Type="http://schemas.openxmlformats.org/officeDocument/2006/relationships/hyperlink" Target="&#36164;&#26009;&#38142;&#25509;/&#35270;&#39057;/&#24840;.mp4" TargetMode="External"/><Relationship Id="rId11" Type="http://schemas.openxmlformats.org/officeDocument/2006/relationships/image" Target="../media/image10.png"/><Relationship Id="rId10" Type="http://schemas.openxmlformats.org/officeDocument/2006/relationships/hyperlink" Target="&#36164;&#26009;&#38142;&#25509;/&#35270;&#39057;/&#20813;.mp4" TargetMode="External"/><Relationship Id="rId1" Type="http://schemas.openxmlformats.org/officeDocument/2006/relationships/hyperlink" Target="&#36164;&#26009;&#38142;&#25509;/&#35270;&#39057;/&#40654;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3156957" y="2099196"/>
            <a:ext cx="4369912" cy="1084912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n w="0"/>
                <a:effectLst>
                  <a:glow rad="1003300">
                    <a:schemeClr val="bg1">
                      <a:alpha val="62000"/>
                    </a:schemeClr>
                  </a:glow>
                  <a:outerShdw dist="5080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6600" b="1" dirty="0">
                <a:ln w="0"/>
                <a:effectLst>
                  <a:glow rad="1003300">
                    <a:schemeClr val="bg1">
                      <a:alpha val="62000"/>
                    </a:schemeClr>
                  </a:glow>
                  <a:outerShdw dist="5080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季之美</a:t>
            </a:r>
            <a:endParaRPr lang="zh-CN" altLang="en-US" sz="6600" b="1" dirty="0">
              <a:ln w="0"/>
              <a:effectLst>
                <a:glow rad="1003300">
                  <a:schemeClr val="bg1">
                    <a:alpha val="62000"/>
                  </a:schemeClr>
                </a:glow>
                <a:outerShdw dist="50800" dir="2700000" algn="tl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44949" y="2097348"/>
            <a:ext cx="1253702" cy="1253700"/>
            <a:chOff x="1144507" y="876657"/>
            <a:chExt cx="1514395" cy="151439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4507" y="876657"/>
              <a:ext cx="1514395" cy="1514395"/>
            </a:xfrm>
            <a:prstGeom prst="rect">
              <a:avLst/>
            </a:prstGeom>
          </p:spPr>
        </p:pic>
        <p:sp>
          <p:nvSpPr>
            <p:cNvPr id="16" name="文本框 6"/>
            <p:cNvSpPr txBox="1"/>
            <p:nvPr/>
          </p:nvSpPr>
          <p:spPr>
            <a:xfrm>
              <a:off x="1381921" y="945392"/>
              <a:ext cx="1067304" cy="1226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000" b="1" spc="-300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endParaRPr kumimoji="1" lang="zh-CN" altLang="en-US" sz="6600" b="1" spc="-30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文本框 15">
            <a:hlinkClick r:id="rId3" action="ppaction://hlinksldjump"/>
          </p:cNvPr>
          <p:cNvSpPr txBox="1"/>
          <p:nvPr/>
        </p:nvSpPr>
        <p:spPr>
          <a:xfrm>
            <a:off x="6224792" y="3539620"/>
            <a:ext cx="2739695" cy="715089"/>
          </a:xfrm>
          <a:prstGeom prst="flowChartAlternateProcess">
            <a:avLst/>
          </a:prstGeom>
          <a:solidFill>
            <a:schemeClr val="bg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8681518" y="373147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6224794" y="373147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文本框 15">
            <a:hlinkClick r:id="rId4" action="ppaction://hlinksldjump"/>
          </p:cNvPr>
          <p:cNvSpPr txBox="1"/>
          <p:nvPr/>
        </p:nvSpPr>
        <p:spPr>
          <a:xfrm>
            <a:off x="6224792" y="4301683"/>
            <a:ext cx="2739695" cy="715089"/>
          </a:xfrm>
          <a:prstGeom prst="flowChartAlternateProcess">
            <a:avLst/>
          </a:prstGeom>
          <a:solidFill>
            <a:schemeClr val="bg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>
            <a:off x="8681518" y="445155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 rot="10800000">
            <a:off x="6224794" y="445155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500"/>
            <a:ext cx="915984" cy="360103"/>
          </a:xfrm>
          <a:prstGeom prst="rect">
            <a:avLst/>
          </a:prstGeom>
        </p:spPr>
      </p:pic>
      <p:sp>
        <p:nvSpPr>
          <p:cNvPr id="19" name="TextBox 20"/>
          <p:cNvSpPr txBox="1"/>
          <p:nvPr/>
        </p:nvSpPr>
        <p:spPr>
          <a:xfrm>
            <a:off x="315678" y="268159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907704" y="1886777"/>
          <a:ext cx="1660516" cy="1714134"/>
        </p:xfrm>
        <a:graphic>
          <a:graphicData uri="http://schemas.openxmlformats.org/drawingml/2006/table">
            <a:tbl>
              <a:tblPr/>
              <a:tblGrid>
                <a:gridCol w="830258"/>
                <a:gridCol w="830258"/>
              </a:tblGrid>
              <a:tr h="8735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5069" marR="65069" marT="32474" marB="324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5069" marR="65069" marT="32474" marB="3247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40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5069" marR="65069" marT="32474" marB="324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5069" marR="65069" marT="32474" marB="3247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927347" y="1746545"/>
            <a:ext cx="1420517" cy="19928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</a:t>
            </a:r>
            <a:endParaRPr lang="zh-CN" altLang="en-US" sz="125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581525" y="2742971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91821"/>
              <a:gd name="adj6" fmla="val -45962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不要写成“水”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线形标注 2 44"/>
          <p:cNvSpPr/>
          <p:nvPr/>
        </p:nvSpPr>
        <p:spPr>
          <a:xfrm>
            <a:off x="4644008" y="1635646"/>
            <a:ext cx="2970717" cy="540060"/>
          </a:xfrm>
          <a:prstGeom prst="borderCallout2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不要写成“勿”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Freeform 23"/>
          <p:cNvSpPr/>
          <p:nvPr/>
        </p:nvSpPr>
        <p:spPr bwMode="auto">
          <a:xfrm>
            <a:off x="2792447" y="2365155"/>
            <a:ext cx="252387" cy="289708"/>
          </a:xfrm>
          <a:custGeom>
            <a:avLst/>
            <a:gdLst>
              <a:gd name="T0" fmla="*/ 51 w 181"/>
              <a:gd name="T1" fmla="*/ 170 h 254"/>
              <a:gd name="T2" fmla="*/ 74 w 181"/>
              <a:gd name="T3" fmla="*/ 142 h 254"/>
              <a:gd name="T4" fmla="*/ 91 w 181"/>
              <a:gd name="T5" fmla="*/ 117 h 254"/>
              <a:gd name="T6" fmla="*/ 105 w 181"/>
              <a:gd name="T7" fmla="*/ 96 h 254"/>
              <a:gd name="T8" fmla="*/ 116 w 181"/>
              <a:gd name="T9" fmla="*/ 67 h 254"/>
              <a:gd name="T10" fmla="*/ 124 w 181"/>
              <a:gd name="T11" fmla="*/ 37 h 254"/>
              <a:gd name="T12" fmla="*/ 128 w 181"/>
              <a:gd name="T13" fmla="*/ 14 h 254"/>
              <a:gd name="T14" fmla="*/ 131 w 181"/>
              <a:gd name="T15" fmla="*/ 4 h 254"/>
              <a:gd name="T16" fmla="*/ 137 w 181"/>
              <a:gd name="T17" fmla="*/ 14 h 254"/>
              <a:gd name="T18" fmla="*/ 150 w 181"/>
              <a:gd name="T19" fmla="*/ 29 h 254"/>
              <a:gd name="T20" fmla="*/ 166 w 181"/>
              <a:gd name="T21" fmla="*/ 46 h 254"/>
              <a:gd name="T22" fmla="*/ 173 w 181"/>
              <a:gd name="T23" fmla="*/ 58 h 254"/>
              <a:gd name="T24" fmla="*/ 177 w 181"/>
              <a:gd name="T25" fmla="*/ 67 h 254"/>
              <a:gd name="T26" fmla="*/ 179 w 181"/>
              <a:gd name="T27" fmla="*/ 77 h 254"/>
              <a:gd name="T28" fmla="*/ 179 w 181"/>
              <a:gd name="T29" fmla="*/ 86 h 254"/>
              <a:gd name="T30" fmla="*/ 175 w 181"/>
              <a:gd name="T31" fmla="*/ 96 h 254"/>
              <a:gd name="T32" fmla="*/ 168 w 181"/>
              <a:gd name="T33" fmla="*/ 111 h 254"/>
              <a:gd name="T34" fmla="*/ 156 w 181"/>
              <a:gd name="T35" fmla="*/ 128 h 254"/>
              <a:gd name="T36" fmla="*/ 131 w 181"/>
              <a:gd name="T37" fmla="*/ 157 h 254"/>
              <a:gd name="T38" fmla="*/ 99 w 181"/>
              <a:gd name="T39" fmla="*/ 187 h 254"/>
              <a:gd name="T40" fmla="*/ 76 w 181"/>
              <a:gd name="T41" fmla="*/ 208 h 254"/>
              <a:gd name="T42" fmla="*/ 51 w 181"/>
              <a:gd name="T43" fmla="*/ 226 h 254"/>
              <a:gd name="T44" fmla="*/ 30 w 181"/>
              <a:gd name="T45" fmla="*/ 241 h 254"/>
              <a:gd name="T46" fmla="*/ 15 w 181"/>
              <a:gd name="T47" fmla="*/ 250 h 254"/>
              <a:gd name="T48" fmla="*/ 5 w 181"/>
              <a:gd name="T49" fmla="*/ 254 h 254"/>
              <a:gd name="T50" fmla="*/ 1 w 181"/>
              <a:gd name="T51" fmla="*/ 252 h 254"/>
              <a:gd name="T52" fmla="*/ 0 w 181"/>
              <a:gd name="T53" fmla="*/ 249 h 254"/>
              <a:gd name="T54" fmla="*/ 0 w 181"/>
              <a:gd name="T55" fmla="*/ 243 h 254"/>
              <a:gd name="T56" fmla="*/ 1 w 181"/>
              <a:gd name="T57" fmla="*/ 237 h 254"/>
              <a:gd name="T58" fmla="*/ 5 w 181"/>
              <a:gd name="T59" fmla="*/ 229 h 254"/>
              <a:gd name="T60" fmla="*/ 13 w 181"/>
              <a:gd name="T61" fmla="*/ 220 h 254"/>
              <a:gd name="T62" fmla="*/ 21 w 181"/>
              <a:gd name="T63" fmla="*/ 208 h 254"/>
              <a:gd name="T64" fmla="*/ 32 w 181"/>
              <a:gd name="T65" fmla="*/ 195 h 254"/>
              <a:gd name="T66" fmla="*/ 38 w 181"/>
              <a:gd name="T67" fmla="*/ 187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1" h="254">
                <a:moveTo>
                  <a:pt x="38" y="187"/>
                </a:moveTo>
                <a:lnTo>
                  <a:pt x="51" y="170"/>
                </a:lnTo>
                <a:lnTo>
                  <a:pt x="63" y="155"/>
                </a:lnTo>
                <a:lnTo>
                  <a:pt x="74" y="142"/>
                </a:lnTo>
                <a:lnTo>
                  <a:pt x="84" y="128"/>
                </a:lnTo>
                <a:lnTo>
                  <a:pt x="91" y="117"/>
                </a:lnTo>
                <a:lnTo>
                  <a:pt x="99" y="105"/>
                </a:lnTo>
                <a:lnTo>
                  <a:pt x="105" y="96"/>
                </a:lnTo>
                <a:lnTo>
                  <a:pt x="108" y="86"/>
                </a:lnTo>
                <a:lnTo>
                  <a:pt x="116" y="67"/>
                </a:lnTo>
                <a:lnTo>
                  <a:pt x="122" y="48"/>
                </a:lnTo>
                <a:lnTo>
                  <a:pt x="124" y="37"/>
                </a:lnTo>
                <a:lnTo>
                  <a:pt x="126" y="25"/>
                </a:lnTo>
                <a:lnTo>
                  <a:pt x="128" y="14"/>
                </a:lnTo>
                <a:lnTo>
                  <a:pt x="129" y="0"/>
                </a:lnTo>
                <a:lnTo>
                  <a:pt x="131" y="4"/>
                </a:lnTo>
                <a:lnTo>
                  <a:pt x="135" y="10"/>
                </a:lnTo>
                <a:lnTo>
                  <a:pt x="137" y="14"/>
                </a:lnTo>
                <a:lnTo>
                  <a:pt x="141" y="19"/>
                </a:lnTo>
                <a:lnTo>
                  <a:pt x="150" y="29"/>
                </a:lnTo>
                <a:lnTo>
                  <a:pt x="160" y="40"/>
                </a:lnTo>
                <a:lnTo>
                  <a:pt x="166" y="46"/>
                </a:lnTo>
                <a:lnTo>
                  <a:pt x="170" y="52"/>
                </a:lnTo>
                <a:lnTo>
                  <a:pt x="173" y="58"/>
                </a:lnTo>
                <a:lnTo>
                  <a:pt x="175" y="63"/>
                </a:lnTo>
                <a:lnTo>
                  <a:pt x="177" y="67"/>
                </a:lnTo>
                <a:lnTo>
                  <a:pt x="179" y="73"/>
                </a:lnTo>
                <a:lnTo>
                  <a:pt x="179" y="77"/>
                </a:lnTo>
                <a:lnTo>
                  <a:pt x="181" y="80"/>
                </a:lnTo>
                <a:lnTo>
                  <a:pt x="179" y="86"/>
                </a:lnTo>
                <a:lnTo>
                  <a:pt x="179" y="90"/>
                </a:lnTo>
                <a:lnTo>
                  <a:pt x="175" y="96"/>
                </a:lnTo>
                <a:lnTo>
                  <a:pt x="173" y="103"/>
                </a:lnTo>
                <a:lnTo>
                  <a:pt x="168" y="111"/>
                </a:lnTo>
                <a:lnTo>
                  <a:pt x="164" y="119"/>
                </a:lnTo>
                <a:lnTo>
                  <a:pt x="156" y="128"/>
                </a:lnTo>
                <a:lnTo>
                  <a:pt x="150" y="136"/>
                </a:lnTo>
                <a:lnTo>
                  <a:pt x="131" y="157"/>
                </a:lnTo>
                <a:lnTo>
                  <a:pt x="110" y="178"/>
                </a:lnTo>
                <a:lnTo>
                  <a:pt x="99" y="187"/>
                </a:lnTo>
                <a:lnTo>
                  <a:pt x="89" y="197"/>
                </a:lnTo>
                <a:lnTo>
                  <a:pt x="76" y="208"/>
                </a:lnTo>
                <a:lnTo>
                  <a:pt x="65" y="218"/>
                </a:lnTo>
                <a:lnTo>
                  <a:pt x="51" y="226"/>
                </a:lnTo>
                <a:lnTo>
                  <a:pt x="40" y="235"/>
                </a:lnTo>
                <a:lnTo>
                  <a:pt x="30" y="241"/>
                </a:lnTo>
                <a:lnTo>
                  <a:pt x="22" y="247"/>
                </a:lnTo>
                <a:lnTo>
                  <a:pt x="15" y="250"/>
                </a:lnTo>
                <a:lnTo>
                  <a:pt x="9" y="252"/>
                </a:lnTo>
                <a:lnTo>
                  <a:pt x="5" y="254"/>
                </a:lnTo>
                <a:lnTo>
                  <a:pt x="3" y="252"/>
                </a:lnTo>
                <a:lnTo>
                  <a:pt x="1" y="252"/>
                </a:lnTo>
                <a:lnTo>
                  <a:pt x="0" y="250"/>
                </a:lnTo>
                <a:lnTo>
                  <a:pt x="0" y="249"/>
                </a:lnTo>
                <a:lnTo>
                  <a:pt x="0" y="247"/>
                </a:lnTo>
                <a:lnTo>
                  <a:pt x="0" y="243"/>
                </a:lnTo>
                <a:lnTo>
                  <a:pt x="0" y="241"/>
                </a:lnTo>
                <a:lnTo>
                  <a:pt x="1" y="237"/>
                </a:lnTo>
                <a:lnTo>
                  <a:pt x="3" y="233"/>
                </a:lnTo>
                <a:lnTo>
                  <a:pt x="5" y="229"/>
                </a:lnTo>
                <a:lnTo>
                  <a:pt x="9" y="224"/>
                </a:lnTo>
                <a:lnTo>
                  <a:pt x="13" y="220"/>
                </a:lnTo>
                <a:lnTo>
                  <a:pt x="17" y="214"/>
                </a:lnTo>
                <a:lnTo>
                  <a:pt x="21" y="208"/>
                </a:lnTo>
                <a:lnTo>
                  <a:pt x="26" y="201"/>
                </a:lnTo>
                <a:lnTo>
                  <a:pt x="32" y="195"/>
                </a:lnTo>
                <a:lnTo>
                  <a:pt x="38" y="187"/>
                </a:lnTo>
                <a:lnTo>
                  <a:pt x="38" y="18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5"/>
          <p:cNvSpPr/>
          <p:nvPr/>
        </p:nvSpPr>
        <p:spPr bwMode="auto">
          <a:xfrm>
            <a:off x="2708419" y="2140425"/>
            <a:ext cx="346589" cy="411109"/>
          </a:xfrm>
          <a:custGeom>
            <a:avLst/>
            <a:gdLst>
              <a:gd name="T0" fmla="*/ 0 w 263"/>
              <a:gd name="T1" fmla="*/ 340 h 342"/>
              <a:gd name="T2" fmla="*/ 0 w 263"/>
              <a:gd name="T3" fmla="*/ 334 h 342"/>
              <a:gd name="T4" fmla="*/ 3 w 263"/>
              <a:gd name="T5" fmla="*/ 328 h 342"/>
              <a:gd name="T6" fmla="*/ 7 w 263"/>
              <a:gd name="T7" fmla="*/ 317 h 342"/>
              <a:gd name="T8" fmla="*/ 15 w 263"/>
              <a:gd name="T9" fmla="*/ 305 h 342"/>
              <a:gd name="T10" fmla="*/ 26 w 263"/>
              <a:gd name="T11" fmla="*/ 290 h 342"/>
              <a:gd name="T12" fmla="*/ 38 w 263"/>
              <a:gd name="T13" fmla="*/ 275 h 342"/>
              <a:gd name="T14" fmla="*/ 53 w 263"/>
              <a:gd name="T15" fmla="*/ 256 h 342"/>
              <a:gd name="T16" fmla="*/ 76 w 263"/>
              <a:gd name="T17" fmla="*/ 225 h 342"/>
              <a:gd name="T18" fmla="*/ 106 w 263"/>
              <a:gd name="T19" fmla="*/ 185 h 342"/>
              <a:gd name="T20" fmla="*/ 129 w 263"/>
              <a:gd name="T21" fmla="*/ 151 h 342"/>
              <a:gd name="T22" fmla="*/ 149 w 263"/>
              <a:gd name="T23" fmla="*/ 116 h 342"/>
              <a:gd name="T24" fmla="*/ 164 w 263"/>
              <a:gd name="T25" fmla="*/ 84 h 342"/>
              <a:gd name="T26" fmla="*/ 173 w 263"/>
              <a:gd name="T27" fmla="*/ 59 h 342"/>
              <a:gd name="T28" fmla="*/ 179 w 263"/>
              <a:gd name="T29" fmla="*/ 40 h 342"/>
              <a:gd name="T30" fmla="*/ 179 w 263"/>
              <a:gd name="T31" fmla="*/ 27 h 342"/>
              <a:gd name="T32" fmla="*/ 173 w 263"/>
              <a:gd name="T33" fmla="*/ 21 h 342"/>
              <a:gd name="T34" fmla="*/ 170 w 263"/>
              <a:gd name="T35" fmla="*/ 15 h 342"/>
              <a:gd name="T36" fmla="*/ 170 w 263"/>
              <a:gd name="T37" fmla="*/ 9 h 342"/>
              <a:gd name="T38" fmla="*/ 173 w 263"/>
              <a:gd name="T39" fmla="*/ 4 h 342"/>
              <a:gd name="T40" fmla="*/ 181 w 263"/>
              <a:gd name="T41" fmla="*/ 2 h 342"/>
              <a:gd name="T42" fmla="*/ 191 w 263"/>
              <a:gd name="T43" fmla="*/ 2 h 342"/>
              <a:gd name="T44" fmla="*/ 204 w 263"/>
              <a:gd name="T45" fmla="*/ 6 h 342"/>
              <a:gd name="T46" fmla="*/ 219 w 263"/>
              <a:gd name="T47" fmla="*/ 13 h 342"/>
              <a:gd name="T48" fmla="*/ 236 w 263"/>
              <a:gd name="T49" fmla="*/ 23 h 342"/>
              <a:gd name="T50" fmla="*/ 250 w 263"/>
              <a:gd name="T51" fmla="*/ 34 h 342"/>
              <a:gd name="T52" fmla="*/ 259 w 263"/>
              <a:gd name="T53" fmla="*/ 46 h 342"/>
              <a:gd name="T54" fmla="*/ 263 w 263"/>
              <a:gd name="T55" fmla="*/ 53 h 342"/>
              <a:gd name="T56" fmla="*/ 263 w 263"/>
              <a:gd name="T57" fmla="*/ 61 h 342"/>
              <a:gd name="T58" fmla="*/ 261 w 263"/>
              <a:gd name="T59" fmla="*/ 67 h 342"/>
              <a:gd name="T60" fmla="*/ 257 w 263"/>
              <a:gd name="T61" fmla="*/ 74 h 342"/>
              <a:gd name="T62" fmla="*/ 252 w 263"/>
              <a:gd name="T63" fmla="*/ 84 h 342"/>
              <a:gd name="T64" fmla="*/ 244 w 263"/>
              <a:gd name="T65" fmla="*/ 95 h 342"/>
              <a:gd name="T66" fmla="*/ 234 w 263"/>
              <a:gd name="T67" fmla="*/ 109 h 342"/>
              <a:gd name="T68" fmla="*/ 223 w 263"/>
              <a:gd name="T69" fmla="*/ 126 h 342"/>
              <a:gd name="T70" fmla="*/ 210 w 263"/>
              <a:gd name="T71" fmla="*/ 143 h 342"/>
              <a:gd name="T72" fmla="*/ 187 w 263"/>
              <a:gd name="T73" fmla="*/ 174 h 342"/>
              <a:gd name="T74" fmla="*/ 156 w 263"/>
              <a:gd name="T75" fmla="*/ 212 h 342"/>
              <a:gd name="T76" fmla="*/ 126 w 263"/>
              <a:gd name="T77" fmla="*/ 246 h 342"/>
              <a:gd name="T78" fmla="*/ 93 w 263"/>
              <a:gd name="T79" fmla="*/ 277 h 342"/>
              <a:gd name="T80" fmla="*/ 68 w 263"/>
              <a:gd name="T81" fmla="*/ 298 h 342"/>
              <a:gd name="T82" fmla="*/ 53 w 263"/>
              <a:gd name="T83" fmla="*/ 311 h 342"/>
              <a:gd name="T84" fmla="*/ 40 w 263"/>
              <a:gd name="T85" fmla="*/ 321 h 342"/>
              <a:gd name="T86" fmla="*/ 28 w 263"/>
              <a:gd name="T87" fmla="*/ 330 h 342"/>
              <a:gd name="T88" fmla="*/ 19 w 263"/>
              <a:gd name="T89" fmla="*/ 336 h 342"/>
              <a:gd name="T90" fmla="*/ 11 w 263"/>
              <a:gd name="T91" fmla="*/ 340 h 342"/>
              <a:gd name="T92" fmla="*/ 5 w 263"/>
              <a:gd name="T93" fmla="*/ 342 h 342"/>
              <a:gd name="T94" fmla="*/ 1 w 263"/>
              <a:gd name="T95" fmla="*/ 342 h 342"/>
              <a:gd name="T96" fmla="*/ 0 w 263"/>
              <a:gd name="T97" fmla="*/ 34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3" h="342">
                <a:moveTo>
                  <a:pt x="0" y="340"/>
                </a:moveTo>
                <a:lnTo>
                  <a:pt x="0" y="340"/>
                </a:lnTo>
                <a:lnTo>
                  <a:pt x="0" y="338"/>
                </a:lnTo>
                <a:lnTo>
                  <a:pt x="0" y="334"/>
                </a:lnTo>
                <a:lnTo>
                  <a:pt x="1" y="332"/>
                </a:lnTo>
                <a:lnTo>
                  <a:pt x="3" y="328"/>
                </a:lnTo>
                <a:lnTo>
                  <a:pt x="5" y="323"/>
                </a:lnTo>
                <a:lnTo>
                  <a:pt x="7" y="317"/>
                </a:lnTo>
                <a:lnTo>
                  <a:pt x="11" y="311"/>
                </a:lnTo>
                <a:lnTo>
                  <a:pt x="15" y="305"/>
                </a:lnTo>
                <a:lnTo>
                  <a:pt x="21" y="298"/>
                </a:lnTo>
                <a:lnTo>
                  <a:pt x="26" y="290"/>
                </a:lnTo>
                <a:lnTo>
                  <a:pt x="32" y="283"/>
                </a:lnTo>
                <a:lnTo>
                  <a:pt x="38" y="275"/>
                </a:lnTo>
                <a:lnTo>
                  <a:pt x="45" y="265"/>
                </a:lnTo>
                <a:lnTo>
                  <a:pt x="53" y="256"/>
                </a:lnTo>
                <a:lnTo>
                  <a:pt x="61" y="244"/>
                </a:lnTo>
                <a:lnTo>
                  <a:pt x="76" y="225"/>
                </a:lnTo>
                <a:lnTo>
                  <a:pt x="91" y="204"/>
                </a:lnTo>
                <a:lnTo>
                  <a:pt x="106" y="185"/>
                </a:lnTo>
                <a:lnTo>
                  <a:pt x="118" y="168"/>
                </a:lnTo>
                <a:lnTo>
                  <a:pt x="129" y="151"/>
                </a:lnTo>
                <a:lnTo>
                  <a:pt x="139" y="134"/>
                </a:lnTo>
                <a:lnTo>
                  <a:pt x="149" y="116"/>
                </a:lnTo>
                <a:lnTo>
                  <a:pt x="156" y="99"/>
                </a:lnTo>
                <a:lnTo>
                  <a:pt x="164" y="84"/>
                </a:lnTo>
                <a:lnTo>
                  <a:pt x="170" y="71"/>
                </a:lnTo>
                <a:lnTo>
                  <a:pt x="173" y="59"/>
                </a:lnTo>
                <a:lnTo>
                  <a:pt x="177" y="50"/>
                </a:lnTo>
                <a:lnTo>
                  <a:pt x="179" y="40"/>
                </a:lnTo>
                <a:lnTo>
                  <a:pt x="179" y="32"/>
                </a:lnTo>
                <a:lnTo>
                  <a:pt x="179" y="27"/>
                </a:lnTo>
                <a:lnTo>
                  <a:pt x="177" y="23"/>
                </a:lnTo>
                <a:lnTo>
                  <a:pt x="173" y="21"/>
                </a:lnTo>
                <a:lnTo>
                  <a:pt x="171" y="17"/>
                </a:lnTo>
                <a:lnTo>
                  <a:pt x="170" y="15"/>
                </a:lnTo>
                <a:lnTo>
                  <a:pt x="170" y="13"/>
                </a:lnTo>
                <a:lnTo>
                  <a:pt x="170" y="9"/>
                </a:lnTo>
                <a:lnTo>
                  <a:pt x="171" y="8"/>
                </a:lnTo>
                <a:lnTo>
                  <a:pt x="173" y="4"/>
                </a:lnTo>
                <a:lnTo>
                  <a:pt x="177" y="2"/>
                </a:lnTo>
                <a:lnTo>
                  <a:pt x="181" y="2"/>
                </a:lnTo>
                <a:lnTo>
                  <a:pt x="187" y="0"/>
                </a:lnTo>
                <a:lnTo>
                  <a:pt x="191" y="2"/>
                </a:lnTo>
                <a:lnTo>
                  <a:pt x="196" y="2"/>
                </a:lnTo>
                <a:lnTo>
                  <a:pt x="204" y="6"/>
                </a:lnTo>
                <a:lnTo>
                  <a:pt x="212" y="8"/>
                </a:lnTo>
                <a:lnTo>
                  <a:pt x="219" y="13"/>
                </a:lnTo>
                <a:lnTo>
                  <a:pt x="229" y="17"/>
                </a:lnTo>
                <a:lnTo>
                  <a:pt x="236" y="23"/>
                </a:lnTo>
                <a:lnTo>
                  <a:pt x="244" y="29"/>
                </a:lnTo>
                <a:lnTo>
                  <a:pt x="250" y="34"/>
                </a:lnTo>
                <a:lnTo>
                  <a:pt x="255" y="40"/>
                </a:lnTo>
                <a:lnTo>
                  <a:pt x="259" y="46"/>
                </a:lnTo>
                <a:lnTo>
                  <a:pt x="261" y="50"/>
                </a:lnTo>
                <a:lnTo>
                  <a:pt x="263" y="53"/>
                </a:lnTo>
                <a:lnTo>
                  <a:pt x="263" y="57"/>
                </a:lnTo>
                <a:lnTo>
                  <a:pt x="263" y="61"/>
                </a:lnTo>
                <a:lnTo>
                  <a:pt x="263" y="63"/>
                </a:lnTo>
                <a:lnTo>
                  <a:pt x="261" y="67"/>
                </a:lnTo>
                <a:lnTo>
                  <a:pt x="259" y="69"/>
                </a:lnTo>
                <a:lnTo>
                  <a:pt x="257" y="74"/>
                </a:lnTo>
                <a:lnTo>
                  <a:pt x="255" y="78"/>
                </a:lnTo>
                <a:lnTo>
                  <a:pt x="252" y="84"/>
                </a:lnTo>
                <a:lnTo>
                  <a:pt x="248" y="90"/>
                </a:lnTo>
                <a:lnTo>
                  <a:pt x="244" y="95"/>
                </a:lnTo>
                <a:lnTo>
                  <a:pt x="240" y="101"/>
                </a:lnTo>
                <a:lnTo>
                  <a:pt x="234" y="109"/>
                </a:lnTo>
                <a:lnTo>
                  <a:pt x="229" y="116"/>
                </a:lnTo>
                <a:lnTo>
                  <a:pt x="223" y="126"/>
                </a:lnTo>
                <a:lnTo>
                  <a:pt x="217" y="134"/>
                </a:lnTo>
                <a:lnTo>
                  <a:pt x="210" y="143"/>
                </a:lnTo>
                <a:lnTo>
                  <a:pt x="202" y="155"/>
                </a:lnTo>
                <a:lnTo>
                  <a:pt x="187" y="174"/>
                </a:lnTo>
                <a:lnTo>
                  <a:pt x="171" y="195"/>
                </a:lnTo>
                <a:lnTo>
                  <a:pt x="156" y="212"/>
                </a:lnTo>
                <a:lnTo>
                  <a:pt x="141" y="229"/>
                </a:lnTo>
                <a:lnTo>
                  <a:pt x="126" y="246"/>
                </a:lnTo>
                <a:lnTo>
                  <a:pt x="108" y="262"/>
                </a:lnTo>
                <a:lnTo>
                  <a:pt x="93" y="277"/>
                </a:lnTo>
                <a:lnTo>
                  <a:pt x="76" y="290"/>
                </a:lnTo>
                <a:lnTo>
                  <a:pt x="68" y="298"/>
                </a:lnTo>
                <a:lnTo>
                  <a:pt x="59" y="304"/>
                </a:lnTo>
                <a:lnTo>
                  <a:pt x="53" y="311"/>
                </a:lnTo>
                <a:lnTo>
                  <a:pt x="45" y="317"/>
                </a:lnTo>
                <a:lnTo>
                  <a:pt x="40" y="321"/>
                </a:lnTo>
                <a:lnTo>
                  <a:pt x="34" y="325"/>
                </a:lnTo>
                <a:lnTo>
                  <a:pt x="28" y="330"/>
                </a:lnTo>
                <a:lnTo>
                  <a:pt x="22" y="332"/>
                </a:lnTo>
                <a:lnTo>
                  <a:pt x="19" y="336"/>
                </a:lnTo>
                <a:lnTo>
                  <a:pt x="15" y="338"/>
                </a:lnTo>
                <a:lnTo>
                  <a:pt x="11" y="340"/>
                </a:lnTo>
                <a:lnTo>
                  <a:pt x="7" y="340"/>
                </a:lnTo>
                <a:lnTo>
                  <a:pt x="5" y="342"/>
                </a:lnTo>
                <a:lnTo>
                  <a:pt x="3" y="342"/>
                </a:lnTo>
                <a:lnTo>
                  <a:pt x="1" y="342"/>
                </a:lnTo>
                <a:lnTo>
                  <a:pt x="0" y="340"/>
                </a:lnTo>
                <a:lnTo>
                  <a:pt x="0" y="34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369774">
            <a:off x="2924482" y="2295903"/>
            <a:ext cx="359540" cy="128171"/>
          </a:xfrm>
          <a:custGeom>
            <a:avLst/>
            <a:gdLst>
              <a:gd name="connsiteX0" fmla="*/ 358551 w 495375"/>
              <a:gd name="connsiteY0" fmla="*/ 0 h 184628"/>
              <a:gd name="connsiteX1" fmla="*/ 363150 w 495375"/>
              <a:gd name="connsiteY1" fmla="*/ 2404 h 184628"/>
              <a:gd name="connsiteX2" fmla="*/ 366010 w 495375"/>
              <a:gd name="connsiteY2" fmla="*/ 2095 h 184628"/>
              <a:gd name="connsiteX3" fmla="*/ 375209 w 495375"/>
              <a:gd name="connsiteY3" fmla="*/ 6903 h 184628"/>
              <a:gd name="connsiteX4" fmla="*/ 381238 w 495375"/>
              <a:gd name="connsiteY4" fmla="*/ 9152 h 184628"/>
              <a:gd name="connsiteX5" fmla="*/ 393452 w 495375"/>
              <a:gd name="connsiteY5" fmla="*/ 15085 h 184628"/>
              <a:gd name="connsiteX6" fmla="*/ 401220 w 495375"/>
              <a:gd name="connsiteY6" fmla="*/ 20048 h 184628"/>
              <a:gd name="connsiteX7" fmla="*/ 416758 w 495375"/>
              <a:gd name="connsiteY7" fmla="*/ 29972 h 184628"/>
              <a:gd name="connsiteX8" fmla="*/ 428971 w 495375"/>
              <a:gd name="connsiteY8" fmla="*/ 35905 h 184628"/>
              <a:gd name="connsiteX9" fmla="*/ 443079 w 495375"/>
              <a:gd name="connsiteY9" fmla="*/ 45984 h 184628"/>
              <a:gd name="connsiteX10" fmla="*/ 455757 w 495375"/>
              <a:gd name="connsiteY10" fmla="*/ 56217 h 184628"/>
              <a:gd name="connsiteX11" fmla="*/ 463680 w 495375"/>
              <a:gd name="connsiteY11" fmla="*/ 62614 h 184628"/>
              <a:gd name="connsiteX12" fmla="*/ 473189 w 495375"/>
              <a:gd name="connsiteY12" fmla="*/ 70288 h 184628"/>
              <a:gd name="connsiteX13" fmla="*/ 479528 w 495375"/>
              <a:gd name="connsiteY13" fmla="*/ 75405 h 184628"/>
              <a:gd name="connsiteX14" fmla="*/ 486176 w 495375"/>
              <a:gd name="connsiteY14" fmla="*/ 83388 h 184628"/>
              <a:gd name="connsiteX15" fmla="*/ 489345 w 495375"/>
              <a:gd name="connsiteY15" fmla="*/ 85947 h 184628"/>
              <a:gd name="connsiteX16" fmla="*/ 495375 w 495375"/>
              <a:gd name="connsiteY16" fmla="*/ 88197 h 184628"/>
              <a:gd name="connsiteX17" fmla="*/ 493599 w 495375"/>
              <a:gd name="connsiteY17" fmla="*/ 98541 h 184628"/>
              <a:gd name="connsiteX18" fmla="*/ 491667 w 495375"/>
              <a:gd name="connsiteY18" fmla="*/ 107451 h 184628"/>
              <a:gd name="connsiteX19" fmla="*/ 483707 w 495375"/>
              <a:gd name="connsiteY19" fmla="*/ 114112 h 184628"/>
              <a:gd name="connsiteX20" fmla="*/ 475746 w 495375"/>
              <a:gd name="connsiteY20" fmla="*/ 120772 h 184628"/>
              <a:gd name="connsiteX21" fmla="*/ 470181 w 495375"/>
              <a:gd name="connsiteY21" fmla="*/ 122824 h 184628"/>
              <a:gd name="connsiteX22" fmla="*/ 469061 w 495375"/>
              <a:gd name="connsiteY22" fmla="*/ 125845 h 184628"/>
              <a:gd name="connsiteX23" fmla="*/ 463651 w 495375"/>
              <a:gd name="connsiteY23" fmla="*/ 129330 h 184628"/>
              <a:gd name="connsiteX24" fmla="*/ 461102 w 495375"/>
              <a:gd name="connsiteY24" fmla="*/ 132506 h 184628"/>
              <a:gd name="connsiteX25" fmla="*/ 460757 w 495375"/>
              <a:gd name="connsiteY25" fmla="*/ 133435 h 184628"/>
              <a:gd name="connsiteX26" fmla="*/ 348259 w 495375"/>
              <a:gd name="connsiteY26" fmla="*/ 133435 h 184628"/>
              <a:gd name="connsiteX27" fmla="*/ 346434 w 495375"/>
              <a:gd name="connsiteY27" fmla="*/ 128935 h 184628"/>
              <a:gd name="connsiteX28" fmla="*/ 340596 w 495375"/>
              <a:gd name="connsiteY28" fmla="*/ 115062 h 184628"/>
              <a:gd name="connsiteX29" fmla="*/ 333793 w 495375"/>
              <a:gd name="connsiteY29" fmla="*/ 105644 h 184628"/>
              <a:gd name="connsiteX30" fmla="*/ 328073 w 495375"/>
              <a:gd name="connsiteY30" fmla="*/ 106262 h 184628"/>
              <a:gd name="connsiteX31" fmla="*/ 316324 w 495375"/>
              <a:gd name="connsiteY31" fmla="*/ 104630 h 184628"/>
              <a:gd name="connsiteX32" fmla="*/ 306314 w 495375"/>
              <a:gd name="connsiteY32" fmla="*/ 105711 h 184628"/>
              <a:gd name="connsiteX33" fmla="*/ 289156 w 495375"/>
              <a:gd name="connsiteY33" fmla="*/ 107563 h 184628"/>
              <a:gd name="connsiteX34" fmla="*/ 273426 w 495375"/>
              <a:gd name="connsiteY34" fmla="*/ 109262 h 184628"/>
              <a:gd name="connsiteX35" fmla="*/ 253717 w 495375"/>
              <a:gd name="connsiteY35" fmla="*/ 114291 h 184628"/>
              <a:gd name="connsiteX36" fmla="*/ 232423 w 495375"/>
              <a:gd name="connsiteY36" fmla="*/ 118041 h 184628"/>
              <a:gd name="connsiteX37" fmla="*/ 211593 w 495375"/>
              <a:gd name="connsiteY37" fmla="*/ 126091 h 184628"/>
              <a:gd name="connsiteX38" fmla="*/ 185353 w 495375"/>
              <a:gd name="connsiteY38" fmla="*/ 137626 h 184628"/>
              <a:gd name="connsiteX39" fmla="*/ 158804 w 495375"/>
              <a:gd name="connsiteY39" fmla="*/ 146294 h 184628"/>
              <a:gd name="connsiteX40" fmla="*/ 132255 w 495375"/>
              <a:gd name="connsiteY40" fmla="*/ 154963 h 184628"/>
              <a:gd name="connsiteX41" fmla="*/ 104120 w 495375"/>
              <a:gd name="connsiteY41" fmla="*/ 162351 h 184628"/>
              <a:gd name="connsiteX42" fmla="*/ 53262 w 495375"/>
              <a:gd name="connsiteY42" fmla="*/ 173644 h 184628"/>
              <a:gd name="connsiteX43" fmla="*/ 29263 w 495375"/>
              <a:gd name="connsiteY43" fmla="*/ 179136 h 184628"/>
              <a:gd name="connsiteX44" fmla="*/ 5264 w 495375"/>
              <a:gd name="connsiteY44" fmla="*/ 184628 h 184628"/>
              <a:gd name="connsiteX45" fmla="*/ 0 w 495375"/>
              <a:gd name="connsiteY45" fmla="*/ 135886 h 184628"/>
              <a:gd name="connsiteX46" fmla="*/ 5720 w 495375"/>
              <a:gd name="connsiteY46" fmla="*/ 135268 h 184628"/>
              <a:gd name="connsiteX47" fmla="*/ 10010 w 495375"/>
              <a:gd name="connsiteY47" fmla="*/ 134805 h 184628"/>
              <a:gd name="connsiteX48" fmla="*/ 15420 w 495375"/>
              <a:gd name="connsiteY48" fmla="*/ 131321 h 184628"/>
              <a:gd name="connsiteX49" fmla="*/ 24000 w 495375"/>
              <a:gd name="connsiteY49" fmla="*/ 130394 h 184628"/>
              <a:gd name="connsiteX50" fmla="*/ 32580 w 495375"/>
              <a:gd name="connsiteY50" fmla="*/ 129468 h 184628"/>
              <a:gd name="connsiteX51" fmla="*/ 39729 w 495375"/>
              <a:gd name="connsiteY51" fmla="*/ 128696 h 184628"/>
              <a:gd name="connsiteX52" fmla="*/ 50859 w 495375"/>
              <a:gd name="connsiteY52" fmla="*/ 124593 h 184628"/>
              <a:gd name="connsiteX53" fmla="*/ 62299 w 495375"/>
              <a:gd name="connsiteY53" fmla="*/ 123358 h 184628"/>
              <a:gd name="connsiteX54" fmla="*/ 74858 w 495375"/>
              <a:gd name="connsiteY54" fmla="*/ 119101 h 184628"/>
              <a:gd name="connsiteX55" fmla="*/ 85988 w 495375"/>
              <a:gd name="connsiteY55" fmla="*/ 114999 h 184628"/>
              <a:gd name="connsiteX56" fmla="*/ 98548 w 495375"/>
              <a:gd name="connsiteY56" fmla="*/ 110742 h 184628"/>
              <a:gd name="connsiteX57" fmla="*/ 112537 w 495375"/>
              <a:gd name="connsiteY57" fmla="*/ 106330 h 184628"/>
              <a:gd name="connsiteX58" fmla="*/ 127957 w 495375"/>
              <a:gd name="connsiteY58" fmla="*/ 101766 h 184628"/>
              <a:gd name="connsiteX59" fmla="*/ 144807 w 495375"/>
              <a:gd name="connsiteY59" fmla="*/ 97045 h 184628"/>
              <a:gd name="connsiteX60" fmla="*/ 160380 w 495375"/>
              <a:gd name="connsiteY60" fmla="*/ 93913 h 184628"/>
              <a:gd name="connsiteX61" fmla="*/ 176920 w 495375"/>
              <a:gd name="connsiteY61" fmla="*/ 86326 h 184628"/>
              <a:gd name="connsiteX62" fmla="*/ 195200 w 495375"/>
              <a:gd name="connsiteY62" fmla="*/ 81451 h 184628"/>
              <a:gd name="connsiteX63" fmla="*/ 211740 w 495375"/>
              <a:gd name="connsiteY63" fmla="*/ 73865 h 184628"/>
              <a:gd name="connsiteX64" fmla="*/ 224300 w 495375"/>
              <a:gd name="connsiteY64" fmla="*/ 69608 h 184628"/>
              <a:gd name="connsiteX65" fmla="*/ 241149 w 495375"/>
              <a:gd name="connsiteY65" fmla="*/ 64888 h 184628"/>
              <a:gd name="connsiteX66" fmla="*/ 253400 w 495375"/>
              <a:gd name="connsiteY66" fmla="*/ 57763 h 184628"/>
              <a:gd name="connsiteX67" fmla="*/ 264529 w 495375"/>
              <a:gd name="connsiteY67" fmla="*/ 53662 h 184628"/>
              <a:gd name="connsiteX68" fmla="*/ 277244 w 495375"/>
              <a:gd name="connsiteY68" fmla="*/ 50838 h 184628"/>
              <a:gd name="connsiteX69" fmla="*/ 285514 w 495375"/>
              <a:gd name="connsiteY69" fmla="*/ 47045 h 184628"/>
              <a:gd name="connsiteX70" fmla="*/ 296644 w 495375"/>
              <a:gd name="connsiteY70" fmla="*/ 42942 h 184628"/>
              <a:gd name="connsiteX71" fmla="*/ 304913 w 495375"/>
              <a:gd name="connsiteY71" fmla="*/ 39148 h 184628"/>
              <a:gd name="connsiteX72" fmla="*/ 311754 w 495375"/>
              <a:gd name="connsiteY72" fmla="*/ 35509 h 184628"/>
              <a:gd name="connsiteX73" fmla="*/ 317164 w 495375"/>
              <a:gd name="connsiteY73" fmla="*/ 32024 h 184628"/>
              <a:gd name="connsiteX74" fmla="*/ 322575 w 495375"/>
              <a:gd name="connsiteY74" fmla="*/ 28540 h 184628"/>
              <a:gd name="connsiteX75" fmla="*/ 327985 w 495375"/>
              <a:gd name="connsiteY75" fmla="*/ 25055 h 184628"/>
              <a:gd name="connsiteX76" fmla="*/ 330534 w 495375"/>
              <a:gd name="connsiteY76" fmla="*/ 21879 h 184628"/>
              <a:gd name="connsiteX77" fmla="*/ 333084 w 495375"/>
              <a:gd name="connsiteY77" fmla="*/ 18703 h 184628"/>
              <a:gd name="connsiteX78" fmla="*/ 336910 w 495375"/>
              <a:gd name="connsiteY78" fmla="*/ 13939 h 184628"/>
              <a:gd name="connsiteX79" fmla="*/ 342011 w 495375"/>
              <a:gd name="connsiteY79" fmla="*/ 7587 h 184628"/>
              <a:gd name="connsiteX80" fmla="*/ 350281 w 495375"/>
              <a:gd name="connsiteY80" fmla="*/ 3794 h 184628"/>
              <a:gd name="connsiteX81" fmla="*/ 356001 w 495375"/>
              <a:gd name="connsiteY81" fmla="*/ 3176 h 184628"/>
              <a:gd name="connsiteX82" fmla="*/ 358551 w 495375"/>
              <a:gd name="connsiteY82" fmla="*/ 0 h 18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95375" h="184628">
                <a:moveTo>
                  <a:pt x="358551" y="0"/>
                </a:moveTo>
                <a:lnTo>
                  <a:pt x="363150" y="2404"/>
                </a:lnTo>
                <a:lnTo>
                  <a:pt x="366010" y="2095"/>
                </a:lnTo>
                <a:lnTo>
                  <a:pt x="375209" y="6903"/>
                </a:lnTo>
                <a:lnTo>
                  <a:pt x="381238" y="9152"/>
                </a:lnTo>
                <a:lnTo>
                  <a:pt x="393452" y="15085"/>
                </a:lnTo>
                <a:lnTo>
                  <a:pt x="401220" y="20048"/>
                </a:lnTo>
                <a:lnTo>
                  <a:pt x="416758" y="29972"/>
                </a:lnTo>
                <a:lnTo>
                  <a:pt x="428971" y="35905"/>
                </a:lnTo>
                <a:lnTo>
                  <a:pt x="443079" y="45984"/>
                </a:lnTo>
                <a:lnTo>
                  <a:pt x="455757" y="56217"/>
                </a:lnTo>
                <a:lnTo>
                  <a:pt x="463680" y="62614"/>
                </a:lnTo>
                <a:lnTo>
                  <a:pt x="473189" y="70288"/>
                </a:lnTo>
                <a:lnTo>
                  <a:pt x="479528" y="75405"/>
                </a:lnTo>
                <a:lnTo>
                  <a:pt x="486176" y="83388"/>
                </a:lnTo>
                <a:lnTo>
                  <a:pt x="489345" y="85947"/>
                </a:lnTo>
                <a:lnTo>
                  <a:pt x="495375" y="88197"/>
                </a:lnTo>
                <a:lnTo>
                  <a:pt x="493599" y="98541"/>
                </a:lnTo>
                <a:lnTo>
                  <a:pt x="491667" y="107451"/>
                </a:lnTo>
                <a:lnTo>
                  <a:pt x="483707" y="114112"/>
                </a:lnTo>
                <a:lnTo>
                  <a:pt x="475746" y="120772"/>
                </a:lnTo>
                <a:lnTo>
                  <a:pt x="470181" y="122824"/>
                </a:lnTo>
                <a:lnTo>
                  <a:pt x="469061" y="125845"/>
                </a:lnTo>
                <a:lnTo>
                  <a:pt x="463651" y="129330"/>
                </a:lnTo>
                <a:lnTo>
                  <a:pt x="461102" y="132506"/>
                </a:lnTo>
                <a:lnTo>
                  <a:pt x="460757" y="133435"/>
                </a:lnTo>
                <a:lnTo>
                  <a:pt x="348259" y="133435"/>
                </a:lnTo>
                <a:lnTo>
                  <a:pt x="346434" y="128935"/>
                </a:lnTo>
                <a:lnTo>
                  <a:pt x="340596" y="115062"/>
                </a:lnTo>
                <a:lnTo>
                  <a:pt x="333793" y="105644"/>
                </a:lnTo>
                <a:lnTo>
                  <a:pt x="328073" y="106262"/>
                </a:lnTo>
                <a:lnTo>
                  <a:pt x="316324" y="104630"/>
                </a:lnTo>
                <a:lnTo>
                  <a:pt x="306314" y="105711"/>
                </a:lnTo>
                <a:lnTo>
                  <a:pt x="289156" y="107563"/>
                </a:lnTo>
                <a:lnTo>
                  <a:pt x="273426" y="109262"/>
                </a:lnTo>
                <a:lnTo>
                  <a:pt x="253717" y="114291"/>
                </a:lnTo>
                <a:lnTo>
                  <a:pt x="232423" y="118041"/>
                </a:lnTo>
                <a:lnTo>
                  <a:pt x="211593" y="126091"/>
                </a:lnTo>
                <a:lnTo>
                  <a:pt x="185353" y="137626"/>
                </a:lnTo>
                <a:lnTo>
                  <a:pt x="158804" y="146294"/>
                </a:lnTo>
                <a:lnTo>
                  <a:pt x="132255" y="154963"/>
                </a:lnTo>
                <a:lnTo>
                  <a:pt x="104120" y="162351"/>
                </a:lnTo>
                <a:lnTo>
                  <a:pt x="53262" y="173644"/>
                </a:lnTo>
                <a:lnTo>
                  <a:pt x="29263" y="179136"/>
                </a:lnTo>
                <a:lnTo>
                  <a:pt x="5264" y="184628"/>
                </a:lnTo>
                <a:lnTo>
                  <a:pt x="0" y="135886"/>
                </a:lnTo>
                <a:lnTo>
                  <a:pt x="5720" y="135268"/>
                </a:lnTo>
                <a:lnTo>
                  <a:pt x="10010" y="134805"/>
                </a:lnTo>
                <a:lnTo>
                  <a:pt x="15420" y="131321"/>
                </a:lnTo>
                <a:lnTo>
                  <a:pt x="24000" y="130394"/>
                </a:lnTo>
                <a:lnTo>
                  <a:pt x="32580" y="129468"/>
                </a:lnTo>
                <a:lnTo>
                  <a:pt x="39729" y="128696"/>
                </a:lnTo>
                <a:lnTo>
                  <a:pt x="50859" y="124593"/>
                </a:lnTo>
                <a:lnTo>
                  <a:pt x="62299" y="123358"/>
                </a:lnTo>
                <a:lnTo>
                  <a:pt x="74858" y="119101"/>
                </a:lnTo>
                <a:lnTo>
                  <a:pt x="85988" y="114999"/>
                </a:lnTo>
                <a:lnTo>
                  <a:pt x="98548" y="110742"/>
                </a:lnTo>
                <a:lnTo>
                  <a:pt x="112537" y="106330"/>
                </a:lnTo>
                <a:lnTo>
                  <a:pt x="127957" y="101766"/>
                </a:lnTo>
                <a:lnTo>
                  <a:pt x="144807" y="97045"/>
                </a:lnTo>
                <a:lnTo>
                  <a:pt x="160380" y="93913"/>
                </a:lnTo>
                <a:lnTo>
                  <a:pt x="176920" y="86326"/>
                </a:lnTo>
                <a:lnTo>
                  <a:pt x="195200" y="81451"/>
                </a:lnTo>
                <a:lnTo>
                  <a:pt x="211740" y="73865"/>
                </a:lnTo>
                <a:lnTo>
                  <a:pt x="224300" y="69608"/>
                </a:lnTo>
                <a:lnTo>
                  <a:pt x="241149" y="64888"/>
                </a:lnTo>
                <a:lnTo>
                  <a:pt x="253400" y="57763"/>
                </a:lnTo>
                <a:lnTo>
                  <a:pt x="264529" y="53662"/>
                </a:lnTo>
                <a:lnTo>
                  <a:pt x="277244" y="50838"/>
                </a:lnTo>
                <a:lnTo>
                  <a:pt x="285514" y="47045"/>
                </a:lnTo>
                <a:lnTo>
                  <a:pt x="296644" y="42942"/>
                </a:lnTo>
                <a:lnTo>
                  <a:pt x="304913" y="39148"/>
                </a:lnTo>
                <a:lnTo>
                  <a:pt x="311754" y="35509"/>
                </a:lnTo>
                <a:lnTo>
                  <a:pt x="317164" y="32024"/>
                </a:lnTo>
                <a:lnTo>
                  <a:pt x="322575" y="28540"/>
                </a:lnTo>
                <a:lnTo>
                  <a:pt x="327985" y="25055"/>
                </a:lnTo>
                <a:lnTo>
                  <a:pt x="330534" y="21879"/>
                </a:lnTo>
                <a:lnTo>
                  <a:pt x="333084" y="18703"/>
                </a:lnTo>
                <a:lnTo>
                  <a:pt x="336910" y="13939"/>
                </a:lnTo>
                <a:lnTo>
                  <a:pt x="342011" y="7587"/>
                </a:lnTo>
                <a:lnTo>
                  <a:pt x="350281" y="3794"/>
                </a:lnTo>
                <a:lnTo>
                  <a:pt x="356001" y="3176"/>
                </a:lnTo>
                <a:lnTo>
                  <a:pt x="35855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6"/>
          <p:cNvSpPr/>
          <p:nvPr/>
        </p:nvSpPr>
        <p:spPr bwMode="auto">
          <a:xfrm>
            <a:off x="2411761" y="3077668"/>
            <a:ext cx="144016" cy="87553"/>
          </a:xfrm>
          <a:custGeom>
            <a:avLst/>
            <a:gdLst>
              <a:gd name="T0" fmla="*/ 0 w 103"/>
              <a:gd name="T1" fmla="*/ 0 h 101"/>
              <a:gd name="T2" fmla="*/ 17 w 103"/>
              <a:gd name="T3" fmla="*/ 2 h 101"/>
              <a:gd name="T4" fmla="*/ 30 w 103"/>
              <a:gd name="T5" fmla="*/ 6 h 101"/>
              <a:gd name="T6" fmla="*/ 44 w 103"/>
              <a:gd name="T7" fmla="*/ 7 h 101"/>
              <a:gd name="T8" fmla="*/ 55 w 103"/>
              <a:gd name="T9" fmla="*/ 11 h 101"/>
              <a:gd name="T10" fmla="*/ 65 w 103"/>
              <a:gd name="T11" fmla="*/ 15 h 101"/>
              <a:gd name="T12" fmla="*/ 72 w 103"/>
              <a:gd name="T13" fmla="*/ 19 h 101"/>
              <a:gd name="T14" fmla="*/ 80 w 103"/>
              <a:gd name="T15" fmla="*/ 25 h 101"/>
              <a:gd name="T16" fmla="*/ 86 w 103"/>
              <a:gd name="T17" fmla="*/ 30 h 101"/>
              <a:gd name="T18" fmla="*/ 91 w 103"/>
              <a:gd name="T19" fmla="*/ 36 h 101"/>
              <a:gd name="T20" fmla="*/ 95 w 103"/>
              <a:gd name="T21" fmla="*/ 42 h 101"/>
              <a:gd name="T22" fmla="*/ 99 w 103"/>
              <a:gd name="T23" fmla="*/ 50 h 101"/>
              <a:gd name="T24" fmla="*/ 101 w 103"/>
              <a:gd name="T25" fmla="*/ 55 h 101"/>
              <a:gd name="T26" fmla="*/ 103 w 103"/>
              <a:gd name="T27" fmla="*/ 63 h 101"/>
              <a:gd name="T28" fmla="*/ 103 w 103"/>
              <a:gd name="T29" fmla="*/ 69 h 101"/>
              <a:gd name="T30" fmla="*/ 103 w 103"/>
              <a:gd name="T31" fmla="*/ 74 h 101"/>
              <a:gd name="T32" fmla="*/ 101 w 103"/>
              <a:gd name="T33" fmla="*/ 80 h 101"/>
              <a:gd name="T34" fmla="*/ 99 w 103"/>
              <a:gd name="T35" fmla="*/ 88 h 101"/>
              <a:gd name="T36" fmla="*/ 97 w 103"/>
              <a:gd name="T37" fmla="*/ 93 h 101"/>
              <a:gd name="T38" fmla="*/ 93 w 103"/>
              <a:gd name="T39" fmla="*/ 97 h 101"/>
              <a:gd name="T40" fmla="*/ 89 w 103"/>
              <a:gd name="T41" fmla="*/ 99 h 101"/>
              <a:gd name="T42" fmla="*/ 84 w 103"/>
              <a:gd name="T43" fmla="*/ 101 h 101"/>
              <a:gd name="T44" fmla="*/ 80 w 103"/>
              <a:gd name="T45" fmla="*/ 101 h 101"/>
              <a:gd name="T46" fmla="*/ 72 w 103"/>
              <a:gd name="T47" fmla="*/ 99 h 101"/>
              <a:gd name="T48" fmla="*/ 66 w 103"/>
              <a:gd name="T49" fmla="*/ 95 h 101"/>
              <a:gd name="T50" fmla="*/ 51 w 103"/>
              <a:gd name="T51" fmla="*/ 88 h 101"/>
              <a:gd name="T52" fmla="*/ 45 w 103"/>
              <a:gd name="T53" fmla="*/ 82 h 101"/>
              <a:gd name="T54" fmla="*/ 40 w 103"/>
              <a:gd name="T55" fmla="*/ 76 h 101"/>
              <a:gd name="T56" fmla="*/ 34 w 103"/>
              <a:gd name="T57" fmla="*/ 71 h 101"/>
              <a:gd name="T58" fmla="*/ 28 w 103"/>
              <a:gd name="T59" fmla="*/ 65 h 101"/>
              <a:gd name="T60" fmla="*/ 24 w 103"/>
              <a:gd name="T61" fmla="*/ 57 h 101"/>
              <a:gd name="T62" fmla="*/ 21 w 103"/>
              <a:gd name="T63" fmla="*/ 51 h 101"/>
              <a:gd name="T64" fmla="*/ 15 w 103"/>
              <a:gd name="T65" fmla="*/ 44 h 101"/>
              <a:gd name="T66" fmla="*/ 11 w 103"/>
              <a:gd name="T67" fmla="*/ 38 h 101"/>
              <a:gd name="T68" fmla="*/ 7 w 103"/>
              <a:gd name="T69" fmla="*/ 32 h 101"/>
              <a:gd name="T70" fmla="*/ 3 w 103"/>
              <a:gd name="T71" fmla="*/ 25 h 101"/>
              <a:gd name="T72" fmla="*/ 1 w 103"/>
              <a:gd name="T73" fmla="*/ 19 h 101"/>
              <a:gd name="T74" fmla="*/ 1 w 103"/>
              <a:gd name="T75" fmla="*/ 11 h 101"/>
              <a:gd name="T76" fmla="*/ 0 w 103"/>
              <a:gd name="T77" fmla="*/ 6 h 101"/>
              <a:gd name="T78" fmla="*/ 0 w 103"/>
              <a:gd name="T79" fmla="*/ 0 h 101"/>
              <a:gd name="T80" fmla="*/ 0 w 103"/>
              <a:gd name="T8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3" h="101">
                <a:moveTo>
                  <a:pt x="0" y="0"/>
                </a:moveTo>
                <a:lnTo>
                  <a:pt x="17" y="2"/>
                </a:lnTo>
                <a:lnTo>
                  <a:pt x="30" y="6"/>
                </a:lnTo>
                <a:lnTo>
                  <a:pt x="44" y="7"/>
                </a:lnTo>
                <a:lnTo>
                  <a:pt x="55" y="11"/>
                </a:lnTo>
                <a:lnTo>
                  <a:pt x="65" y="15"/>
                </a:lnTo>
                <a:lnTo>
                  <a:pt x="72" y="19"/>
                </a:lnTo>
                <a:lnTo>
                  <a:pt x="80" y="25"/>
                </a:lnTo>
                <a:lnTo>
                  <a:pt x="86" y="30"/>
                </a:lnTo>
                <a:lnTo>
                  <a:pt x="91" y="36"/>
                </a:lnTo>
                <a:lnTo>
                  <a:pt x="95" y="42"/>
                </a:lnTo>
                <a:lnTo>
                  <a:pt x="99" y="50"/>
                </a:lnTo>
                <a:lnTo>
                  <a:pt x="101" y="55"/>
                </a:lnTo>
                <a:lnTo>
                  <a:pt x="103" y="63"/>
                </a:lnTo>
                <a:lnTo>
                  <a:pt x="103" y="69"/>
                </a:lnTo>
                <a:lnTo>
                  <a:pt x="103" y="74"/>
                </a:lnTo>
                <a:lnTo>
                  <a:pt x="101" y="80"/>
                </a:lnTo>
                <a:lnTo>
                  <a:pt x="99" y="88"/>
                </a:lnTo>
                <a:lnTo>
                  <a:pt x="97" y="93"/>
                </a:lnTo>
                <a:lnTo>
                  <a:pt x="93" y="97"/>
                </a:lnTo>
                <a:lnTo>
                  <a:pt x="89" y="99"/>
                </a:lnTo>
                <a:lnTo>
                  <a:pt x="84" y="101"/>
                </a:lnTo>
                <a:lnTo>
                  <a:pt x="80" y="101"/>
                </a:lnTo>
                <a:lnTo>
                  <a:pt x="72" y="99"/>
                </a:lnTo>
                <a:lnTo>
                  <a:pt x="66" y="95"/>
                </a:lnTo>
                <a:lnTo>
                  <a:pt x="51" y="88"/>
                </a:lnTo>
                <a:lnTo>
                  <a:pt x="45" y="82"/>
                </a:lnTo>
                <a:lnTo>
                  <a:pt x="40" y="76"/>
                </a:lnTo>
                <a:lnTo>
                  <a:pt x="34" y="71"/>
                </a:lnTo>
                <a:lnTo>
                  <a:pt x="28" y="65"/>
                </a:lnTo>
                <a:lnTo>
                  <a:pt x="24" y="57"/>
                </a:lnTo>
                <a:lnTo>
                  <a:pt x="21" y="51"/>
                </a:lnTo>
                <a:lnTo>
                  <a:pt x="15" y="44"/>
                </a:lnTo>
                <a:lnTo>
                  <a:pt x="11" y="38"/>
                </a:lnTo>
                <a:lnTo>
                  <a:pt x="7" y="32"/>
                </a:lnTo>
                <a:lnTo>
                  <a:pt x="3" y="25"/>
                </a:lnTo>
                <a:lnTo>
                  <a:pt x="1" y="19"/>
                </a:lnTo>
                <a:lnTo>
                  <a:pt x="1" y="11"/>
                </a:ln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7"/>
          <p:cNvSpPr/>
          <p:nvPr/>
        </p:nvSpPr>
        <p:spPr bwMode="auto">
          <a:xfrm>
            <a:off x="2325428" y="3189504"/>
            <a:ext cx="331476" cy="202329"/>
          </a:xfrm>
          <a:custGeom>
            <a:avLst/>
            <a:gdLst>
              <a:gd name="T0" fmla="*/ 73 w 308"/>
              <a:gd name="T1" fmla="*/ 187 h 187"/>
              <a:gd name="T2" fmla="*/ 63 w 308"/>
              <a:gd name="T3" fmla="*/ 183 h 187"/>
              <a:gd name="T4" fmla="*/ 52 w 308"/>
              <a:gd name="T5" fmla="*/ 175 h 187"/>
              <a:gd name="T6" fmla="*/ 39 w 308"/>
              <a:gd name="T7" fmla="*/ 164 h 187"/>
              <a:gd name="T8" fmla="*/ 23 w 308"/>
              <a:gd name="T9" fmla="*/ 151 h 187"/>
              <a:gd name="T10" fmla="*/ 10 w 308"/>
              <a:gd name="T11" fmla="*/ 139 h 187"/>
              <a:gd name="T12" fmla="*/ 2 w 308"/>
              <a:gd name="T13" fmla="*/ 129 h 187"/>
              <a:gd name="T14" fmla="*/ 0 w 308"/>
              <a:gd name="T15" fmla="*/ 120 h 187"/>
              <a:gd name="T16" fmla="*/ 6 w 308"/>
              <a:gd name="T17" fmla="*/ 112 h 187"/>
              <a:gd name="T18" fmla="*/ 14 w 308"/>
              <a:gd name="T19" fmla="*/ 108 h 187"/>
              <a:gd name="T20" fmla="*/ 21 w 308"/>
              <a:gd name="T21" fmla="*/ 110 h 187"/>
              <a:gd name="T22" fmla="*/ 37 w 308"/>
              <a:gd name="T23" fmla="*/ 114 h 187"/>
              <a:gd name="T24" fmla="*/ 56 w 308"/>
              <a:gd name="T25" fmla="*/ 114 h 187"/>
              <a:gd name="T26" fmla="*/ 63 w 308"/>
              <a:gd name="T27" fmla="*/ 110 h 187"/>
              <a:gd name="T28" fmla="*/ 69 w 308"/>
              <a:gd name="T29" fmla="*/ 108 h 187"/>
              <a:gd name="T30" fmla="*/ 79 w 308"/>
              <a:gd name="T31" fmla="*/ 105 h 187"/>
              <a:gd name="T32" fmla="*/ 92 w 308"/>
              <a:gd name="T33" fmla="*/ 99 h 187"/>
              <a:gd name="T34" fmla="*/ 107 w 308"/>
              <a:gd name="T35" fmla="*/ 91 h 187"/>
              <a:gd name="T36" fmla="*/ 128 w 308"/>
              <a:gd name="T37" fmla="*/ 84 h 187"/>
              <a:gd name="T38" fmla="*/ 149 w 308"/>
              <a:gd name="T39" fmla="*/ 72 h 187"/>
              <a:gd name="T40" fmla="*/ 176 w 308"/>
              <a:gd name="T41" fmla="*/ 59 h 187"/>
              <a:gd name="T42" fmla="*/ 203 w 308"/>
              <a:gd name="T43" fmla="*/ 44 h 187"/>
              <a:gd name="T44" fmla="*/ 228 w 308"/>
              <a:gd name="T45" fmla="*/ 30 h 187"/>
              <a:gd name="T46" fmla="*/ 249 w 308"/>
              <a:gd name="T47" fmla="*/ 19 h 187"/>
              <a:gd name="T48" fmla="*/ 268 w 308"/>
              <a:gd name="T49" fmla="*/ 11 h 187"/>
              <a:gd name="T50" fmla="*/ 281 w 308"/>
              <a:gd name="T51" fmla="*/ 5 h 187"/>
              <a:gd name="T52" fmla="*/ 293 w 308"/>
              <a:gd name="T53" fmla="*/ 2 h 187"/>
              <a:gd name="T54" fmla="*/ 300 w 308"/>
              <a:gd name="T55" fmla="*/ 0 h 187"/>
              <a:gd name="T56" fmla="*/ 304 w 308"/>
              <a:gd name="T57" fmla="*/ 0 h 187"/>
              <a:gd name="T58" fmla="*/ 308 w 308"/>
              <a:gd name="T59" fmla="*/ 2 h 187"/>
              <a:gd name="T60" fmla="*/ 306 w 308"/>
              <a:gd name="T61" fmla="*/ 9 h 187"/>
              <a:gd name="T62" fmla="*/ 298 w 308"/>
              <a:gd name="T63" fmla="*/ 19 h 187"/>
              <a:gd name="T64" fmla="*/ 285 w 308"/>
              <a:gd name="T65" fmla="*/ 34 h 187"/>
              <a:gd name="T66" fmla="*/ 266 w 308"/>
              <a:gd name="T67" fmla="*/ 51 h 187"/>
              <a:gd name="T68" fmla="*/ 241 w 308"/>
              <a:gd name="T69" fmla="*/ 70 h 187"/>
              <a:gd name="T70" fmla="*/ 216 w 308"/>
              <a:gd name="T71" fmla="*/ 91 h 187"/>
              <a:gd name="T72" fmla="*/ 159 w 308"/>
              <a:gd name="T73" fmla="*/ 137 h 187"/>
              <a:gd name="T74" fmla="*/ 144 w 308"/>
              <a:gd name="T75" fmla="*/ 149 h 187"/>
              <a:gd name="T76" fmla="*/ 117 w 308"/>
              <a:gd name="T77" fmla="*/ 168 h 187"/>
              <a:gd name="T78" fmla="*/ 96 w 308"/>
              <a:gd name="T79" fmla="*/ 181 h 187"/>
              <a:gd name="T80" fmla="*/ 82 w 308"/>
              <a:gd name="T81" fmla="*/ 187 h 187"/>
              <a:gd name="T82" fmla="*/ 79 w 308"/>
              <a:gd name="T83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08" h="187">
                <a:moveTo>
                  <a:pt x="79" y="187"/>
                </a:moveTo>
                <a:lnTo>
                  <a:pt x="73" y="187"/>
                </a:lnTo>
                <a:lnTo>
                  <a:pt x="69" y="185"/>
                </a:lnTo>
                <a:lnTo>
                  <a:pt x="63" y="183"/>
                </a:lnTo>
                <a:lnTo>
                  <a:pt x="60" y="179"/>
                </a:lnTo>
                <a:lnTo>
                  <a:pt x="52" y="175"/>
                </a:lnTo>
                <a:lnTo>
                  <a:pt x="46" y="170"/>
                </a:lnTo>
                <a:lnTo>
                  <a:pt x="39" y="164"/>
                </a:lnTo>
                <a:lnTo>
                  <a:pt x="33" y="156"/>
                </a:lnTo>
                <a:lnTo>
                  <a:pt x="23" y="151"/>
                </a:lnTo>
                <a:lnTo>
                  <a:pt x="16" y="145"/>
                </a:lnTo>
                <a:lnTo>
                  <a:pt x="10" y="139"/>
                </a:lnTo>
                <a:lnTo>
                  <a:pt x="6" y="135"/>
                </a:lnTo>
                <a:lnTo>
                  <a:pt x="2" y="129"/>
                </a:lnTo>
                <a:lnTo>
                  <a:pt x="0" y="124"/>
                </a:lnTo>
                <a:lnTo>
                  <a:pt x="0" y="120"/>
                </a:lnTo>
                <a:lnTo>
                  <a:pt x="2" y="116"/>
                </a:lnTo>
                <a:lnTo>
                  <a:pt x="6" y="112"/>
                </a:lnTo>
                <a:lnTo>
                  <a:pt x="10" y="110"/>
                </a:lnTo>
                <a:lnTo>
                  <a:pt x="14" y="108"/>
                </a:lnTo>
                <a:lnTo>
                  <a:pt x="18" y="108"/>
                </a:lnTo>
                <a:lnTo>
                  <a:pt x="21" y="110"/>
                </a:lnTo>
                <a:lnTo>
                  <a:pt x="27" y="110"/>
                </a:lnTo>
                <a:lnTo>
                  <a:pt x="37" y="114"/>
                </a:lnTo>
                <a:lnTo>
                  <a:pt x="46" y="114"/>
                </a:lnTo>
                <a:lnTo>
                  <a:pt x="56" y="114"/>
                </a:lnTo>
                <a:lnTo>
                  <a:pt x="63" y="110"/>
                </a:lnTo>
                <a:lnTo>
                  <a:pt x="63" y="110"/>
                </a:lnTo>
                <a:lnTo>
                  <a:pt x="67" y="110"/>
                </a:lnTo>
                <a:lnTo>
                  <a:pt x="69" y="108"/>
                </a:lnTo>
                <a:lnTo>
                  <a:pt x="73" y="107"/>
                </a:lnTo>
                <a:lnTo>
                  <a:pt x="79" y="105"/>
                </a:lnTo>
                <a:lnTo>
                  <a:pt x="84" y="103"/>
                </a:lnTo>
                <a:lnTo>
                  <a:pt x="92" y="99"/>
                </a:lnTo>
                <a:lnTo>
                  <a:pt x="100" y="97"/>
                </a:lnTo>
                <a:lnTo>
                  <a:pt x="107" y="91"/>
                </a:lnTo>
                <a:lnTo>
                  <a:pt x="117" y="87"/>
                </a:lnTo>
                <a:lnTo>
                  <a:pt x="128" y="84"/>
                </a:lnTo>
                <a:lnTo>
                  <a:pt x="138" y="78"/>
                </a:lnTo>
                <a:lnTo>
                  <a:pt x="149" y="72"/>
                </a:lnTo>
                <a:lnTo>
                  <a:pt x="163" y="65"/>
                </a:lnTo>
                <a:lnTo>
                  <a:pt x="176" y="59"/>
                </a:lnTo>
                <a:lnTo>
                  <a:pt x="189" y="51"/>
                </a:lnTo>
                <a:lnTo>
                  <a:pt x="203" y="44"/>
                </a:lnTo>
                <a:lnTo>
                  <a:pt x="216" y="36"/>
                </a:lnTo>
                <a:lnTo>
                  <a:pt x="228" y="30"/>
                </a:lnTo>
                <a:lnTo>
                  <a:pt x="239" y="24"/>
                </a:lnTo>
                <a:lnTo>
                  <a:pt x="249" y="19"/>
                </a:lnTo>
                <a:lnTo>
                  <a:pt x="258" y="15"/>
                </a:lnTo>
                <a:lnTo>
                  <a:pt x="268" y="11"/>
                </a:lnTo>
                <a:lnTo>
                  <a:pt x="273" y="7"/>
                </a:lnTo>
                <a:lnTo>
                  <a:pt x="281" y="5"/>
                </a:lnTo>
                <a:lnTo>
                  <a:pt x="287" y="3"/>
                </a:lnTo>
                <a:lnTo>
                  <a:pt x="293" y="2"/>
                </a:lnTo>
                <a:lnTo>
                  <a:pt x="296" y="0"/>
                </a:lnTo>
                <a:lnTo>
                  <a:pt x="300" y="0"/>
                </a:lnTo>
                <a:lnTo>
                  <a:pt x="302" y="0"/>
                </a:lnTo>
                <a:lnTo>
                  <a:pt x="304" y="0"/>
                </a:lnTo>
                <a:lnTo>
                  <a:pt x="306" y="0"/>
                </a:lnTo>
                <a:lnTo>
                  <a:pt x="308" y="2"/>
                </a:lnTo>
                <a:lnTo>
                  <a:pt x="308" y="3"/>
                </a:lnTo>
                <a:lnTo>
                  <a:pt x="306" y="9"/>
                </a:lnTo>
                <a:lnTo>
                  <a:pt x="304" y="13"/>
                </a:lnTo>
                <a:lnTo>
                  <a:pt x="298" y="19"/>
                </a:lnTo>
                <a:lnTo>
                  <a:pt x="293" y="26"/>
                </a:lnTo>
                <a:lnTo>
                  <a:pt x="285" y="34"/>
                </a:lnTo>
                <a:lnTo>
                  <a:pt x="275" y="42"/>
                </a:lnTo>
                <a:lnTo>
                  <a:pt x="266" y="51"/>
                </a:lnTo>
                <a:lnTo>
                  <a:pt x="254" y="61"/>
                </a:lnTo>
                <a:lnTo>
                  <a:pt x="241" y="70"/>
                </a:lnTo>
                <a:lnTo>
                  <a:pt x="230" y="82"/>
                </a:lnTo>
                <a:lnTo>
                  <a:pt x="216" y="91"/>
                </a:lnTo>
                <a:lnTo>
                  <a:pt x="188" y="114"/>
                </a:lnTo>
                <a:lnTo>
                  <a:pt x="159" y="137"/>
                </a:lnTo>
                <a:lnTo>
                  <a:pt x="151" y="143"/>
                </a:lnTo>
                <a:lnTo>
                  <a:pt x="144" y="149"/>
                </a:lnTo>
                <a:lnTo>
                  <a:pt x="128" y="160"/>
                </a:lnTo>
                <a:lnTo>
                  <a:pt x="117" y="168"/>
                </a:lnTo>
                <a:lnTo>
                  <a:pt x="105" y="175"/>
                </a:lnTo>
                <a:lnTo>
                  <a:pt x="96" y="181"/>
                </a:lnTo>
                <a:lnTo>
                  <a:pt x="88" y="185"/>
                </a:lnTo>
                <a:lnTo>
                  <a:pt x="82" y="187"/>
                </a:lnTo>
                <a:lnTo>
                  <a:pt x="79" y="187"/>
                </a:lnTo>
                <a:lnTo>
                  <a:pt x="79" y="18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8"/>
          <p:cNvSpPr/>
          <p:nvPr/>
        </p:nvSpPr>
        <p:spPr bwMode="auto">
          <a:xfrm>
            <a:off x="2574640" y="2915043"/>
            <a:ext cx="217807" cy="612558"/>
          </a:xfrm>
          <a:custGeom>
            <a:avLst/>
            <a:gdLst>
              <a:gd name="T0" fmla="*/ 172 w 172"/>
              <a:gd name="T1" fmla="*/ 49 h 546"/>
              <a:gd name="T2" fmla="*/ 168 w 172"/>
              <a:gd name="T3" fmla="*/ 70 h 546"/>
              <a:gd name="T4" fmla="*/ 162 w 172"/>
              <a:gd name="T5" fmla="*/ 91 h 546"/>
              <a:gd name="T6" fmla="*/ 160 w 172"/>
              <a:gd name="T7" fmla="*/ 114 h 546"/>
              <a:gd name="T8" fmla="*/ 160 w 172"/>
              <a:gd name="T9" fmla="*/ 145 h 546"/>
              <a:gd name="T10" fmla="*/ 160 w 172"/>
              <a:gd name="T11" fmla="*/ 187 h 546"/>
              <a:gd name="T12" fmla="*/ 162 w 172"/>
              <a:gd name="T13" fmla="*/ 236 h 546"/>
              <a:gd name="T14" fmla="*/ 164 w 172"/>
              <a:gd name="T15" fmla="*/ 294 h 546"/>
              <a:gd name="T16" fmla="*/ 164 w 172"/>
              <a:gd name="T17" fmla="*/ 349 h 546"/>
              <a:gd name="T18" fmla="*/ 162 w 172"/>
              <a:gd name="T19" fmla="*/ 399 h 546"/>
              <a:gd name="T20" fmla="*/ 158 w 172"/>
              <a:gd name="T21" fmla="*/ 439 h 546"/>
              <a:gd name="T22" fmla="*/ 151 w 172"/>
              <a:gd name="T23" fmla="*/ 471 h 546"/>
              <a:gd name="T24" fmla="*/ 143 w 172"/>
              <a:gd name="T25" fmla="*/ 496 h 546"/>
              <a:gd name="T26" fmla="*/ 131 w 172"/>
              <a:gd name="T27" fmla="*/ 519 h 546"/>
              <a:gd name="T28" fmla="*/ 118 w 172"/>
              <a:gd name="T29" fmla="*/ 540 h 546"/>
              <a:gd name="T30" fmla="*/ 109 w 172"/>
              <a:gd name="T31" fmla="*/ 546 h 546"/>
              <a:gd name="T32" fmla="*/ 97 w 172"/>
              <a:gd name="T33" fmla="*/ 542 h 546"/>
              <a:gd name="T34" fmla="*/ 88 w 172"/>
              <a:gd name="T35" fmla="*/ 529 h 546"/>
              <a:gd name="T36" fmla="*/ 80 w 172"/>
              <a:gd name="T37" fmla="*/ 508 h 546"/>
              <a:gd name="T38" fmla="*/ 65 w 172"/>
              <a:gd name="T39" fmla="*/ 485 h 546"/>
              <a:gd name="T40" fmla="*/ 42 w 172"/>
              <a:gd name="T41" fmla="*/ 460 h 546"/>
              <a:gd name="T42" fmla="*/ 15 w 172"/>
              <a:gd name="T43" fmla="*/ 433 h 546"/>
              <a:gd name="T44" fmla="*/ 2 w 172"/>
              <a:gd name="T45" fmla="*/ 414 h 546"/>
              <a:gd name="T46" fmla="*/ 2 w 172"/>
              <a:gd name="T47" fmla="*/ 405 h 546"/>
              <a:gd name="T48" fmla="*/ 11 w 172"/>
              <a:gd name="T49" fmla="*/ 403 h 546"/>
              <a:gd name="T50" fmla="*/ 30 w 172"/>
              <a:gd name="T51" fmla="*/ 406 h 546"/>
              <a:gd name="T52" fmla="*/ 57 w 172"/>
              <a:gd name="T53" fmla="*/ 412 h 546"/>
              <a:gd name="T54" fmla="*/ 78 w 172"/>
              <a:gd name="T55" fmla="*/ 418 h 546"/>
              <a:gd name="T56" fmla="*/ 89 w 172"/>
              <a:gd name="T57" fmla="*/ 412 h 546"/>
              <a:gd name="T58" fmla="*/ 95 w 172"/>
              <a:gd name="T59" fmla="*/ 403 h 546"/>
              <a:gd name="T60" fmla="*/ 99 w 172"/>
              <a:gd name="T61" fmla="*/ 380 h 546"/>
              <a:gd name="T62" fmla="*/ 103 w 172"/>
              <a:gd name="T63" fmla="*/ 343 h 546"/>
              <a:gd name="T64" fmla="*/ 105 w 172"/>
              <a:gd name="T65" fmla="*/ 322 h 546"/>
              <a:gd name="T66" fmla="*/ 107 w 172"/>
              <a:gd name="T67" fmla="*/ 294 h 546"/>
              <a:gd name="T68" fmla="*/ 107 w 172"/>
              <a:gd name="T69" fmla="*/ 261 h 546"/>
              <a:gd name="T70" fmla="*/ 105 w 172"/>
              <a:gd name="T71" fmla="*/ 225 h 546"/>
              <a:gd name="T72" fmla="*/ 103 w 172"/>
              <a:gd name="T73" fmla="*/ 183 h 546"/>
              <a:gd name="T74" fmla="*/ 101 w 172"/>
              <a:gd name="T75" fmla="*/ 139 h 546"/>
              <a:gd name="T76" fmla="*/ 97 w 172"/>
              <a:gd name="T77" fmla="*/ 103 h 546"/>
              <a:gd name="T78" fmla="*/ 95 w 172"/>
              <a:gd name="T79" fmla="*/ 72 h 546"/>
              <a:gd name="T80" fmla="*/ 91 w 172"/>
              <a:gd name="T81" fmla="*/ 49 h 546"/>
              <a:gd name="T82" fmla="*/ 86 w 172"/>
              <a:gd name="T83" fmla="*/ 34 h 546"/>
              <a:gd name="T84" fmla="*/ 78 w 172"/>
              <a:gd name="T85" fmla="*/ 23 h 546"/>
              <a:gd name="T86" fmla="*/ 70 w 172"/>
              <a:gd name="T87" fmla="*/ 11 h 546"/>
              <a:gd name="T88" fmla="*/ 70 w 172"/>
              <a:gd name="T89" fmla="*/ 3 h 546"/>
              <a:gd name="T90" fmla="*/ 78 w 172"/>
              <a:gd name="T91" fmla="*/ 0 h 546"/>
              <a:gd name="T92" fmla="*/ 97 w 172"/>
              <a:gd name="T93" fmla="*/ 2 h 546"/>
              <a:gd name="T94" fmla="*/ 124 w 172"/>
              <a:gd name="T95" fmla="*/ 5 h 546"/>
              <a:gd name="T96" fmla="*/ 147 w 172"/>
              <a:gd name="T97" fmla="*/ 17 h 546"/>
              <a:gd name="T98" fmla="*/ 164 w 172"/>
              <a:gd name="T99" fmla="*/ 30 h 546"/>
              <a:gd name="T100" fmla="*/ 170 w 172"/>
              <a:gd name="T101" fmla="*/ 4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2" h="546">
                <a:moveTo>
                  <a:pt x="170" y="42"/>
                </a:moveTo>
                <a:lnTo>
                  <a:pt x="170" y="45"/>
                </a:lnTo>
                <a:lnTo>
                  <a:pt x="172" y="49"/>
                </a:lnTo>
                <a:lnTo>
                  <a:pt x="172" y="55"/>
                </a:lnTo>
                <a:lnTo>
                  <a:pt x="170" y="59"/>
                </a:lnTo>
                <a:lnTo>
                  <a:pt x="168" y="70"/>
                </a:lnTo>
                <a:lnTo>
                  <a:pt x="164" y="82"/>
                </a:lnTo>
                <a:lnTo>
                  <a:pt x="162" y="86"/>
                </a:lnTo>
                <a:lnTo>
                  <a:pt x="162" y="91"/>
                </a:lnTo>
                <a:lnTo>
                  <a:pt x="162" y="97"/>
                </a:lnTo>
                <a:lnTo>
                  <a:pt x="160" y="105"/>
                </a:lnTo>
                <a:lnTo>
                  <a:pt x="160" y="114"/>
                </a:lnTo>
                <a:lnTo>
                  <a:pt x="160" y="124"/>
                </a:lnTo>
                <a:lnTo>
                  <a:pt x="160" y="133"/>
                </a:lnTo>
                <a:lnTo>
                  <a:pt x="160" y="145"/>
                </a:lnTo>
                <a:lnTo>
                  <a:pt x="160" y="158"/>
                </a:lnTo>
                <a:lnTo>
                  <a:pt x="160" y="172"/>
                </a:lnTo>
                <a:lnTo>
                  <a:pt x="160" y="187"/>
                </a:lnTo>
                <a:lnTo>
                  <a:pt x="160" y="202"/>
                </a:lnTo>
                <a:lnTo>
                  <a:pt x="162" y="217"/>
                </a:lnTo>
                <a:lnTo>
                  <a:pt x="162" y="236"/>
                </a:lnTo>
                <a:lnTo>
                  <a:pt x="162" y="254"/>
                </a:lnTo>
                <a:lnTo>
                  <a:pt x="164" y="273"/>
                </a:lnTo>
                <a:lnTo>
                  <a:pt x="164" y="294"/>
                </a:lnTo>
                <a:lnTo>
                  <a:pt x="166" y="313"/>
                </a:lnTo>
                <a:lnTo>
                  <a:pt x="166" y="332"/>
                </a:lnTo>
                <a:lnTo>
                  <a:pt x="164" y="349"/>
                </a:lnTo>
                <a:lnTo>
                  <a:pt x="164" y="366"/>
                </a:lnTo>
                <a:lnTo>
                  <a:pt x="164" y="384"/>
                </a:lnTo>
                <a:lnTo>
                  <a:pt x="162" y="399"/>
                </a:lnTo>
                <a:lnTo>
                  <a:pt x="162" y="412"/>
                </a:lnTo>
                <a:lnTo>
                  <a:pt x="160" y="426"/>
                </a:lnTo>
                <a:lnTo>
                  <a:pt x="158" y="439"/>
                </a:lnTo>
                <a:lnTo>
                  <a:pt x="156" y="450"/>
                </a:lnTo>
                <a:lnTo>
                  <a:pt x="154" y="462"/>
                </a:lnTo>
                <a:lnTo>
                  <a:pt x="151" y="471"/>
                </a:lnTo>
                <a:lnTo>
                  <a:pt x="149" y="481"/>
                </a:lnTo>
                <a:lnTo>
                  <a:pt x="147" y="489"/>
                </a:lnTo>
                <a:lnTo>
                  <a:pt x="143" y="496"/>
                </a:lnTo>
                <a:lnTo>
                  <a:pt x="141" y="502"/>
                </a:lnTo>
                <a:lnTo>
                  <a:pt x="137" y="508"/>
                </a:lnTo>
                <a:lnTo>
                  <a:pt x="131" y="519"/>
                </a:lnTo>
                <a:lnTo>
                  <a:pt x="128" y="527"/>
                </a:lnTo>
                <a:lnTo>
                  <a:pt x="122" y="534"/>
                </a:lnTo>
                <a:lnTo>
                  <a:pt x="118" y="540"/>
                </a:lnTo>
                <a:lnTo>
                  <a:pt x="114" y="544"/>
                </a:lnTo>
                <a:lnTo>
                  <a:pt x="110" y="546"/>
                </a:lnTo>
                <a:lnTo>
                  <a:pt x="109" y="546"/>
                </a:lnTo>
                <a:lnTo>
                  <a:pt x="105" y="546"/>
                </a:lnTo>
                <a:lnTo>
                  <a:pt x="101" y="544"/>
                </a:lnTo>
                <a:lnTo>
                  <a:pt x="97" y="542"/>
                </a:lnTo>
                <a:lnTo>
                  <a:pt x="93" y="538"/>
                </a:lnTo>
                <a:lnTo>
                  <a:pt x="89" y="534"/>
                </a:lnTo>
                <a:lnTo>
                  <a:pt x="88" y="529"/>
                </a:lnTo>
                <a:lnTo>
                  <a:pt x="84" y="523"/>
                </a:lnTo>
                <a:lnTo>
                  <a:pt x="82" y="515"/>
                </a:lnTo>
                <a:lnTo>
                  <a:pt x="80" y="508"/>
                </a:lnTo>
                <a:lnTo>
                  <a:pt x="76" y="500"/>
                </a:lnTo>
                <a:lnTo>
                  <a:pt x="70" y="492"/>
                </a:lnTo>
                <a:lnTo>
                  <a:pt x="65" y="485"/>
                </a:lnTo>
                <a:lnTo>
                  <a:pt x="57" y="477"/>
                </a:lnTo>
                <a:lnTo>
                  <a:pt x="49" y="468"/>
                </a:lnTo>
                <a:lnTo>
                  <a:pt x="42" y="460"/>
                </a:lnTo>
                <a:lnTo>
                  <a:pt x="32" y="450"/>
                </a:lnTo>
                <a:lnTo>
                  <a:pt x="23" y="441"/>
                </a:lnTo>
                <a:lnTo>
                  <a:pt x="15" y="433"/>
                </a:lnTo>
                <a:lnTo>
                  <a:pt x="9" y="426"/>
                </a:lnTo>
                <a:lnTo>
                  <a:pt x="5" y="420"/>
                </a:lnTo>
                <a:lnTo>
                  <a:pt x="2" y="414"/>
                </a:lnTo>
                <a:lnTo>
                  <a:pt x="0" y="410"/>
                </a:lnTo>
                <a:lnTo>
                  <a:pt x="0" y="406"/>
                </a:lnTo>
                <a:lnTo>
                  <a:pt x="2" y="405"/>
                </a:lnTo>
                <a:lnTo>
                  <a:pt x="3" y="403"/>
                </a:lnTo>
                <a:lnTo>
                  <a:pt x="7" y="403"/>
                </a:lnTo>
                <a:lnTo>
                  <a:pt x="11" y="403"/>
                </a:lnTo>
                <a:lnTo>
                  <a:pt x="17" y="403"/>
                </a:lnTo>
                <a:lnTo>
                  <a:pt x="23" y="405"/>
                </a:lnTo>
                <a:lnTo>
                  <a:pt x="30" y="406"/>
                </a:lnTo>
                <a:lnTo>
                  <a:pt x="38" y="408"/>
                </a:lnTo>
                <a:lnTo>
                  <a:pt x="47" y="410"/>
                </a:lnTo>
                <a:lnTo>
                  <a:pt x="57" y="412"/>
                </a:lnTo>
                <a:lnTo>
                  <a:pt x="65" y="416"/>
                </a:lnTo>
                <a:lnTo>
                  <a:pt x="72" y="416"/>
                </a:lnTo>
                <a:lnTo>
                  <a:pt x="78" y="418"/>
                </a:lnTo>
                <a:lnTo>
                  <a:pt x="82" y="416"/>
                </a:lnTo>
                <a:lnTo>
                  <a:pt x="88" y="416"/>
                </a:lnTo>
                <a:lnTo>
                  <a:pt x="89" y="412"/>
                </a:lnTo>
                <a:lnTo>
                  <a:pt x="93" y="410"/>
                </a:lnTo>
                <a:lnTo>
                  <a:pt x="95" y="406"/>
                </a:lnTo>
                <a:lnTo>
                  <a:pt x="95" y="403"/>
                </a:lnTo>
                <a:lnTo>
                  <a:pt x="97" y="397"/>
                </a:lnTo>
                <a:lnTo>
                  <a:pt x="97" y="387"/>
                </a:lnTo>
                <a:lnTo>
                  <a:pt x="99" y="380"/>
                </a:lnTo>
                <a:lnTo>
                  <a:pt x="99" y="368"/>
                </a:lnTo>
                <a:lnTo>
                  <a:pt x="101" y="357"/>
                </a:lnTo>
                <a:lnTo>
                  <a:pt x="103" y="343"/>
                </a:lnTo>
                <a:lnTo>
                  <a:pt x="103" y="338"/>
                </a:lnTo>
                <a:lnTo>
                  <a:pt x="105" y="330"/>
                </a:lnTo>
                <a:lnTo>
                  <a:pt x="105" y="322"/>
                </a:lnTo>
                <a:lnTo>
                  <a:pt x="105" y="313"/>
                </a:lnTo>
                <a:lnTo>
                  <a:pt x="107" y="303"/>
                </a:lnTo>
                <a:lnTo>
                  <a:pt x="107" y="294"/>
                </a:lnTo>
                <a:lnTo>
                  <a:pt x="107" y="284"/>
                </a:lnTo>
                <a:lnTo>
                  <a:pt x="107" y="273"/>
                </a:lnTo>
                <a:lnTo>
                  <a:pt x="107" y="261"/>
                </a:lnTo>
                <a:lnTo>
                  <a:pt x="107" y="250"/>
                </a:lnTo>
                <a:lnTo>
                  <a:pt x="107" y="236"/>
                </a:lnTo>
                <a:lnTo>
                  <a:pt x="105" y="225"/>
                </a:lnTo>
                <a:lnTo>
                  <a:pt x="105" y="212"/>
                </a:lnTo>
                <a:lnTo>
                  <a:pt x="105" y="196"/>
                </a:lnTo>
                <a:lnTo>
                  <a:pt x="103" y="183"/>
                </a:lnTo>
                <a:lnTo>
                  <a:pt x="103" y="168"/>
                </a:lnTo>
                <a:lnTo>
                  <a:pt x="103" y="152"/>
                </a:lnTo>
                <a:lnTo>
                  <a:pt x="101" y="139"/>
                </a:lnTo>
                <a:lnTo>
                  <a:pt x="101" y="126"/>
                </a:lnTo>
                <a:lnTo>
                  <a:pt x="99" y="114"/>
                </a:lnTo>
                <a:lnTo>
                  <a:pt x="97" y="103"/>
                </a:lnTo>
                <a:lnTo>
                  <a:pt x="97" y="91"/>
                </a:lnTo>
                <a:lnTo>
                  <a:pt x="95" y="82"/>
                </a:lnTo>
                <a:lnTo>
                  <a:pt x="95" y="72"/>
                </a:lnTo>
                <a:lnTo>
                  <a:pt x="93" y="65"/>
                </a:lnTo>
                <a:lnTo>
                  <a:pt x="91" y="57"/>
                </a:lnTo>
                <a:lnTo>
                  <a:pt x="91" y="49"/>
                </a:lnTo>
                <a:lnTo>
                  <a:pt x="89" y="44"/>
                </a:lnTo>
                <a:lnTo>
                  <a:pt x="88" y="38"/>
                </a:lnTo>
                <a:lnTo>
                  <a:pt x="86" y="34"/>
                </a:lnTo>
                <a:lnTo>
                  <a:pt x="84" y="30"/>
                </a:lnTo>
                <a:lnTo>
                  <a:pt x="82" y="26"/>
                </a:lnTo>
                <a:lnTo>
                  <a:pt x="78" y="23"/>
                </a:lnTo>
                <a:lnTo>
                  <a:pt x="74" y="19"/>
                </a:lnTo>
                <a:lnTo>
                  <a:pt x="72" y="15"/>
                </a:lnTo>
                <a:lnTo>
                  <a:pt x="70" y="11"/>
                </a:lnTo>
                <a:lnTo>
                  <a:pt x="70" y="9"/>
                </a:lnTo>
                <a:lnTo>
                  <a:pt x="70" y="5"/>
                </a:lnTo>
                <a:lnTo>
                  <a:pt x="70" y="3"/>
                </a:lnTo>
                <a:lnTo>
                  <a:pt x="72" y="2"/>
                </a:lnTo>
                <a:lnTo>
                  <a:pt x="74" y="0"/>
                </a:lnTo>
                <a:lnTo>
                  <a:pt x="78" y="0"/>
                </a:lnTo>
                <a:lnTo>
                  <a:pt x="84" y="0"/>
                </a:lnTo>
                <a:lnTo>
                  <a:pt x="89" y="0"/>
                </a:lnTo>
                <a:lnTo>
                  <a:pt x="97" y="2"/>
                </a:lnTo>
                <a:lnTo>
                  <a:pt x="105" y="2"/>
                </a:lnTo>
                <a:lnTo>
                  <a:pt x="114" y="3"/>
                </a:lnTo>
                <a:lnTo>
                  <a:pt x="124" y="5"/>
                </a:lnTo>
                <a:lnTo>
                  <a:pt x="131" y="9"/>
                </a:lnTo>
                <a:lnTo>
                  <a:pt x="141" y="13"/>
                </a:lnTo>
                <a:lnTo>
                  <a:pt x="147" y="17"/>
                </a:lnTo>
                <a:lnTo>
                  <a:pt x="154" y="23"/>
                </a:lnTo>
                <a:lnTo>
                  <a:pt x="158" y="26"/>
                </a:lnTo>
                <a:lnTo>
                  <a:pt x="164" y="30"/>
                </a:lnTo>
                <a:lnTo>
                  <a:pt x="166" y="36"/>
                </a:lnTo>
                <a:lnTo>
                  <a:pt x="170" y="42"/>
                </a:lnTo>
                <a:lnTo>
                  <a:pt x="170" y="4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9"/>
          <p:cNvSpPr/>
          <p:nvPr/>
        </p:nvSpPr>
        <p:spPr bwMode="auto">
          <a:xfrm>
            <a:off x="2811278" y="2963598"/>
            <a:ext cx="214726" cy="184724"/>
          </a:xfrm>
          <a:custGeom>
            <a:avLst/>
            <a:gdLst>
              <a:gd name="T0" fmla="*/ 15 w 162"/>
              <a:gd name="T1" fmla="*/ 115 h 130"/>
              <a:gd name="T2" fmla="*/ 44 w 162"/>
              <a:gd name="T3" fmla="*/ 94 h 130"/>
              <a:gd name="T4" fmla="*/ 65 w 162"/>
              <a:gd name="T5" fmla="*/ 77 h 130"/>
              <a:gd name="T6" fmla="*/ 80 w 162"/>
              <a:gd name="T7" fmla="*/ 63 h 130"/>
              <a:gd name="T8" fmla="*/ 90 w 162"/>
              <a:gd name="T9" fmla="*/ 52 h 130"/>
              <a:gd name="T10" fmla="*/ 93 w 162"/>
              <a:gd name="T11" fmla="*/ 42 h 130"/>
              <a:gd name="T12" fmla="*/ 93 w 162"/>
              <a:gd name="T13" fmla="*/ 33 h 130"/>
              <a:gd name="T14" fmla="*/ 93 w 162"/>
              <a:gd name="T15" fmla="*/ 25 h 130"/>
              <a:gd name="T16" fmla="*/ 90 w 162"/>
              <a:gd name="T17" fmla="*/ 17 h 130"/>
              <a:gd name="T18" fmla="*/ 88 w 162"/>
              <a:gd name="T19" fmla="*/ 12 h 130"/>
              <a:gd name="T20" fmla="*/ 88 w 162"/>
              <a:gd name="T21" fmla="*/ 8 h 130"/>
              <a:gd name="T22" fmla="*/ 93 w 162"/>
              <a:gd name="T23" fmla="*/ 4 h 130"/>
              <a:gd name="T24" fmla="*/ 99 w 162"/>
              <a:gd name="T25" fmla="*/ 0 h 130"/>
              <a:gd name="T26" fmla="*/ 105 w 162"/>
              <a:gd name="T27" fmla="*/ 2 h 130"/>
              <a:gd name="T28" fmla="*/ 116 w 162"/>
              <a:gd name="T29" fmla="*/ 8 h 130"/>
              <a:gd name="T30" fmla="*/ 130 w 162"/>
              <a:gd name="T31" fmla="*/ 16 h 130"/>
              <a:gd name="T32" fmla="*/ 141 w 162"/>
              <a:gd name="T33" fmla="*/ 29 h 130"/>
              <a:gd name="T34" fmla="*/ 151 w 162"/>
              <a:gd name="T35" fmla="*/ 42 h 130"/>
              <a:gd name="T36" fmla="*/ 158 w 162"/>
              <a:gd name="T37" fmla="*/ 52 h 130"/>
              <a:gd name="T38" fmla="*/ 162 w 162"/>
              <a:gd name="T39" fmla="*/ 59 h 130"/>
              <a:gd name="T40" fmla="*/ 160 w 162"/>
              <a:gd name="T41" fmla="*/ 63 h 130"/>
              <a:gd name="T42" fmla="*/ 155 w 162"/>
              <a:gd name="T43" fmla="*/ 69 h 130"/>
              <a:gd name="T44" fmla="*/ 147 w 162"/>
              <a:gd name="T45" fmla="*/ 77 h 130"/>
              <a:gd name="T46" fmla="*/ 137 w 162"/>
              <a:gd name="T47" fmla="*/ 86 h 130"/>
              <a:gd name="T48" fmla="*/ 124 w 162"/>
              <a:gd name="T49" fmla="*/ 98 h 130"/>
              <a:gd name="T50" fmla="*/ 109 w 162"/>
              <a:gd name="T51" fmla="*/ 107 h 130"/>
              <a:gd name="T52" fmla="*/ 91 w 162"/>
              <a:gd name="T53" fmla="*/ 115 h 130"/>
              <a:gd name="T54" fmla="*/ 65 w 162"/>
              <a:gd name="T55" fmla="*/ 123 h 130"/>
              <a:gd name="T56" fmla="*/ 48 w 162"/>
              <a:gd name="T57" fmla="*/ 128 h 130"/>
              <a:gd name="T58" fmla="*/ 28 w 162"/>
              <a:gd name="T59" fmla="*/ 130 h 130"/>
              <a:gd name="T60" fmla="*/ 13 w 162"/>
              <a:gd name="T61" fmla="*/ 130 h 130"/>
              <a:gd name="T62" fmla="*/ 0 w 162"/>
              <a:gd name="T63" fmla="*/ 12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2" h="130">
                <a:moveTo>
                  <a:pt x="0" y="128"/>
                </a:moveTo>
                <a:lnTo>
                  <a:pt x="15" y="115"/>
                </a:lnTo>
                <a:lnTo>
                  <a:pt x="30" y="103"/>
                </a:lnTo>
                <a:lnTo>
                  <a:pt x="44" y="94"/>
                </a:lnTo>
                <a:lnTo>
                  <a:pt x="53" y="84"/>
                </a:lnTo>
                <a:lnTo>
                  <a:pt x="65" y="77"/>
                </a:lnTo>
                <a:lnTo>
                  <a:pt x="72" y="69"/>
                </a:lnTo>
                <a:lnTo>
                  <a:pt x="80" y="63"/>
                </a:lnTo>
                <a:lnTo>
                  <a:pt x="86" y="58"/>
                </a:lnTo>
                <a:lnTo>
                  <a:pt x="90" y="52"/>
                </a:lnTo>
                <a:lnTo>
                  <a:pt x="91" y="46"/>
                </a:lnTo>
                <a:lnTo>
                  <a:pt x="93" y="42"/>
                </a:lnTo>
                <a:lnTo>
                  <a:pt x="93" y="37"/>
                </a:lnTo>
                <a:lnTo>
                  <a:pt x="93" y="33"/>
                </a:lnTo>
                <a:lnTo>
                  <a:pt x="93" y="29"/>
                </a:lnTo>
                <a:lnTo>
                  <a:pt x="93" y="25"/>
                </a:lnTo>
                <a:lnTo>
                  <a:pt x="91" y="21"/>
                </a:lnTo>
                <a:lnTo>
                  <a:pt x="90" y="17"/>
                </a:lnTo>
                <a:lnTo>
                  <a:pt x="88" y="16"/>
                </a:lnTo>
                <a:lnTo>
                  <a:pt x="88" y="12"/>
                </a:lnTo>
                <a:lnTo>
                  <a:pt x="88" y="10"/>
                </a:lnTo>
                <a:lnTo>
                  <a:pt x="88" y="8"/>
                </a:lnTo>
                <a:lnTo>
                  <a:pt x="90" y="6"/>
                </a:lnTo>
                <a:lnTo>
                  <a:pt x="93" y="4"/>
                </a:lnTo>
                <a:lnTo>
                  <a:pt x="95" y="2"/>
                </a:lnTo>
                <a:lnTo>
                  <a:pt x="99" y="0"/>
                </a:lnTo>
                <a:lnTo>
                  <a:pt x="101" y="0"/>
                </a:lnTo>
                <a:lnTo>
                  <a:pt x="105" y="2"/>
                </a:lnTo>
                <a:lnTo>
                  <a:pt x="111" y="4"/>
                </a:lnTo>
                <a:lnTo>
                  <a:pt x="116" y="8"/>
                </a:lnTo>
                <a:lnTo>
                  <a:pt x="122" y="12"/>
                </a:lnTo>
                <a:lnTo>
                  <a:pt x="130" y="16"/>
                </a:lnTo>
                <a:lnTo>
                  <a:pt x="137" y="21"/>
                </a:lnTo>
                <a:lnTo>
                  <a:pt x="141" y="29"/>
                </a:lnTo>
                <a:lnTo>
                  <a:pt x="147" y="37"/>
                </a:lnTo>
                <a:lnTo>
                  <a:pt x="151" y="42"/>
                </a:lnTo>
                <a:lnTo>
                  <a:pt x="155" y="48"/>
                </a:lnTo>
                <a:lnTo>
                  <a:pt x="158" y="52"/>
                </a:lnTo>
                <a:lnTo>
                  <a:pt x="160" y="56"/>
                </a:lnTo>
                <a:lnTo>
                  <a:pt x="162" y="59"/>
                </a:lnTo>
                <a:lnTo>
                  <a:pt x="162" y="61"/>
                </a:lnTo>
                <a:lnTo>
                  <a:pt x="160" y="63"/>
                </a:lnTo>
                <a:lnTo>
                  <a:pt x="156" y="67"/>
                </a:lnTo>
                <a:lnTo>
                  <a:pt x="155" y="69"/>
                </a:lnTo>
                <a:lnTo>
                  <a:pt x="151" y="73"/>
                </a:lnTo>
                <a:lnTo>
                  <a:pt x="147" y="77"/>
                </a:lnTo>
                <a:lnTo>
                  <a:pt x="141" y="82"/>
                </a:lnTo>
                <a:lnTo>
                  <a:pt x="137" y="86"/>
                </a:lnTo>
                <a:lnTo>
                  <a:pt x="132" y="92"/>
                </a:lnTo>
                <a:lnTo>
                  <a:pt x="124" y="98"/>
                </a:lnTo>
                <a:lnTo>
                  <a:pt x="116" y="103"/>
                </a:lnTo>
                <a:lnTo>
                  <a:pt x="109" y="107"/>
                </a:lnTo>
                <a:lnTo>
                  <a:pt x="101" y="111"/>
                </a:lnTo>
                <a:lnTo>
                  <a:pt x="91" y="115"/>
                </a:lnTo>
                <a:lnTo>
                  <a:pt x="84" y="119"/>
                </a:lnTo>
                <a:lnTo>
                  <a:pt x="65" y="123"/>
                </a:lnTo>
                <a:lnTo>
                  <a:pt x="55" y="126"/>
                </a:lnTo>
                <a:lnTo>
                  <a:pt x="48" y="128"/>
                </a:lnTo>
                <a:lnTo>
                  <a:pt x="38" y="130"/>
                </a:lnTo>
                <a:lnTo>
                  <a:pt x="28" y="130"/>
                </a:lnTo>
                <a:lnTo>
                  <a:pt x="21" y="130"/>
                </a:lnTo>
                <a:lnTo>
                  <a:pt x="13" y="130"/>
                </a:lnTo>
                <a:lnTo>
                  <a:pt x="6" y="130"/>
                </a:lnTo>
                <a:lnTo>
                  <a:pt x="0" y="128"/>
                </a:lnTo>
                <a:lnTo>
                  <a:pt x="0" y="12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20"/>
          <p:cNvSpPr/>
          <p:nvPr/>
        </p:nvSpPr>
        <p:spPr bwMode="auto">
          <a:xfrm rot="21270264">
            <a:off x="2785255" y="3138703"/>
            <a:ext cx="385447" cy="253130"/>
          </a:xfrm>
          <a:custGeom>
            <a:avLst/>
            <a:gdLst>
              <a:gd name="T0" fmla="*/ 193 w 270"/>
              <a:gd name="T1" fmla="*/ 67 h 176"/>
              <a:gd name="T2" fmla="*/ 213 w 270"/>
              <a:gd name="T3" fmla="*/ 77 h 176"/>
              <a:gd name="T4" fmla="*/ 228 w 270"/>
              <a:gd name="T5" fmla="*/ 88 h 176"/>
              <a:gd name="T6" fmla="*/ 241 w 270"/>
              <a:gd name="T7" fmla="*/ 98 h 176"/>
              <a:gd name="T8" fmla="*/ 253 w 270"/>
              <a:gd name="T9" fmla="*/ 107 h 176"/>
              <a:gd name="T10" fmla="*/ 260 w 270"/>
              <a:gd name="T11" fmla="*/ 117 h 176"/>
              <a:gd name="T12" fmla="*/ 266 w 270"/>
              <a:gd name="T13" fmla="*/ 126 h 176"/>
              <a:gd name="T14" fmla="*/ 270 w 270"/>
              <a:gd name="T15" fmla="*/ 136 h 176"/>
              <a:gd name="T16" fmla="*/ 270 w 270"/>
              <a:gd name="T17" fmla="*/ 149 h 176"/>
              <a:gd name="T18" fmla="*/ 266 w 270"/>
              <a:gd name="T19" fmla="*/ 165 h 176"/>
              <a:gd name="T20" fmla="*/ 262 w 270"/>
              <a:gd name="T21" fmla="*/ 172 h 176"/>
              <a:gd name="T22" fmla="*/ 255 w 270"/>
              <a:gd name="T23" fmla="*/ 176 h 176"/>
              <a:gd name="T24" fmla="*/ 245 w 270"/>
              <a:gd name="T25" fmla="*/ 176 h 176"/>
              <a:gd name="T26" fmla="*/ 237 w 270"/>
              <a:gd name="T27" fmla="*/ 174 h 176"/>
              <a:gd name="T28" fmla="*/ 228 w 270"/>
              <a:gd name="T29" fmla="*/ 170 h 176"/>
              <a:gd name="T30" fmla="*/ 213 w 270"/>
              <a:gd name="T31" fmla="*/ 163 h 176"/>
              <a:gd name="T32" fmla="*/ 197 w 270"/>
              <a:gd name="T33" fmla="*/ 153 h 176"/>
              <a:gd name="T34" fmla="*/ 178 w 270"/>
              <a:gd name="T35" fmla="*/ 140 h 176"/>
              <a:gd name="T36" fmla="*/ 155 w 270"/>
              <a:gd name="T37" fmla="*/ 124 h 176"/>
              <a:gd name="T38" fmla="*/ 130 w 270"/>
              <a:gd name="T39" fmla="*/ 105 h 176"/>
              <a:gd name="T40" fmla="*/ 104 w 270"/>
              <a:gd name="T41" fmla="*/ 86 h 176"/>
              <a:gd name="T42" fmla="*/ 79 w 270"/>
              <a:gd name="T43" fmla="*/ 67 h 176"/>
              <a:gd name="T44" fmla="*/ 56 w 270"/>
              <a:gd name="T45" fmla="*/ 50 h 176"/>
              <a:gd name="T46" fmla="*/ 39 w 270"/>
              <a:gd name="T47" fmla="*/ 37 h 176"/>
              <a:gd name="T48" fmla="*/ 23 w 270"/>
              <a:gd name="T49" fmla="*/ 25 h 176"/>
              <a:gd name="T50" fmla="*/ 12 w 270"/>
              <a:gd name="T51" fmla="*/ 16 h 176"/>
              <a:gd name="T52" fmla="*/ 4 w 270"/>
              <a:gd name="T53" fmla="*/ 8 h 176"/>
              <a:gd name="T54" fmla="*/ 0 w 270"/>
              <a:gd name="T55" fmla="*/ 2 h 176"/>
              <a:gd name="T56" fmla="*/ 25 w 270"/>
              <a:gd name="T57" fmla="*/ 4 h 176"/>
              <a:gd name="T58" fmla="*/ 73 w 270"/>
              <a:gd name="T59" fmla="*/ 16 h 176"/>
              <a:gd name="T60" fmla="*/ 119 w 270"/>
              <a:gd name="T61" fmla="*/ 31 h 176"/>
              <a:gd name="T62" fmla="*/ 161 w 270"/>
              <a:gd name="T63" fmla="*/ 50 h 176"/>
              <a:gd name="T64" fmla="*/ 184 w 270"/>
              <a:gd name="T65" fmla="*/ 6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0" h="176">
                <a:moveTo>
                  <a:pt x="184" y="61"/>
                </a:moveTo>
                <a:lnTo>
                  <a:pt x="193" y="67"/>
                </a:lnTo>
                <a:lnTo>
                  <a:pt x="203" y="73"/>
                </a:lnTo>
                <a:lnTo>
                  <a:pt x="213" y="77"/>
                </a:lnTo>
                <a:lnTo>
                  <a:pt x="220" y="82"/>
                </a:lnTo>
                <a:lnTo>
                  <a:pt x="228" y="88"/>
                </a:lnTo>
                <a:lnTo>
                  <a:pt x="235" y="94"/>
                </a:lnTo>
                <a:lnTo>
                  <a:pt x="241" y="98"/>
                </a:lnTo>
                <a:lnTo>
                  <a:pt x="247" y="103"/>
                </a:lnTo>
                <a:lnTo>
                  <a:pt x="253" y="107"/>
                </a:lnTo>
                <a:lnTo>
                  <a:pt x="256" y="113"/>
                </a:lnTo>
                <a:lnTo>
                  <a:pt x="260" y="117"/>
                </a:lnTo>
                <a:lnTo>
                  <a:pt x="264" y="123"/>
                </a:lnTo>
                <a:lnTo>
                  <a:pt x="266" y="126"/>
                </a:lnTo>
                <a:lnTo>
                  <a:pt x="268" y="132"/>
                </a:lnTo>
                <a:lnTo>
                  <a:pt x="270" y="136"/>
                </a:lnTo>
                <a:lnTo>
                  <a:pt x="270" y="142"/>
                </a:lnTo>
                <a:lnTo>
                  <a:pt x="270" y="149"/>
                </a:lnTo>
                <a:lnTo>
                  <a:pt x="268" y="157"/>
                </a:lnTo>
                <a:lnTo>
                  <a:pt x="266" y="165"/>
                </a:lnTo>
                <a:lnTo>
                  <a:pt x="264" y="168"/>
                </a:lnTo>
                <a:lnTo>
                  <a:pt x="262" y="172"/>
                </a:lnTo>
                <a:lnTo>
                  <a:pt x="258" y="174"/>
                </a:lnTo>
                <a:lnTo>
                  <a:pt x="255" y="176"/>
                </a:lnTo>
                <a:lnTo>
                  <a:pt x="249" y="176"/>
                </a:lnTo>
                <a:lnTo>
                  <a:pt x="245" y="176"/>
                </a:lnTo>
                <a:lnTo>
                  <a:pt x="241" y="176"/>
                </a:lnTo>
                <a:lnTo>
                  <a:pt x="237" y="174"/>
                </a:lnTo>
                <a:lnTo>
                  <a:pt x="234" y="172"/>
                </a:lnTo>
                <a:lnTo>
                  <a:pt x="228" y="170"/>
                </a:lnTo>
                <a:lnTo>
                  <a:pt x="220" y="167"/>
                </a:lnTo>
                <a:lnTo>
                  <a:pt x="213" y="163"/>
                </a:lnTo>
                <a:lnTo>
                  <a:pt x="205" y="157"/>
                </a:lnTo>
                <a:lnTo>
                  <a:pt x="197" y="153"/>
                </a:lnTo>
                <a:lnTo>
                  <a:pt x="188" y="146"/>
                </a:lnTo>
                <a:lnTo>
                  <a:pt x="178" y="140"/>
                </a:lnTo>
                <a:lnTo>
                  <a:pt x="167" y="132"/>
                </a:lnTo>
                <a:lnTo>
                  <a:pt x="155" y="124"/>
                </a:lnTo>
                <a:lnTo>
                  <a:pt x="144" y="115"/>
                </a:lnTo>
                <a:lnTo>
                  <a:pt x="130" y="105"/>
                </a:lnTo>
                <a:lnTo>
                  <a:pt x="117" y="96"/>
                </a:lnTo>
                <a:lnTo>
                  <a:pt x="104" y="86"/>
                </a:lnTo>
                <a:lnTo>
                  <a:pt x="90" y="77"/>
                </a:lnTo>
                <a:lnTo>
                  <a:pt x="79" y="67"/>
                </a:lnTo>
                <a:lnTo>
                  <a:pt x="67" y="60"/>
                </a:lnTo>
                <a:lnTo>
                  <a:pt x="56" y="50"/>
                </a:lnTo>
                <a:lnTo>
                  <a:pt x="46" y="44"/>
                </a:lnTo>
                <a:lnTo>
                  <a:pt x="39" y="37"/>
                </a:lnTo>
                <a:lnTo>
                  <a:pt x="31" y="31"/>
                </a:lnTo>
                <a:lnTo>
                  <a:pt x="23" y="25"/>
                </a:lnTo>
                <a:lnTo>
                  <a:pt x="18" y="19"/>
                </a:lnTo>
                <a:lnTo>
                  <a:pt x="12" y="16"/>
                </a:lnTo>
                <a:lnTo>
                  <a:pt x="8" y="12"/>
                </a:lnTo>
                <a:lnTo>
                  <a:pt x="4" y="8"/>
                </a:lnTo>
                <a:lnTo>
                  <a:pt x="2" y="4"/>
                </a:lnTo>
                <a:lnTo>
                  <a:pt x="0" y="2"/>
                </a:lnTo>
                <a:lnTo>
                  <a:pt x="0" y="0"/>
                </a:lnTo>
                <a:lnTo>
                  <a:pt x="25" y="4"/>
                </a:lnTo>
                <a:lnTo>
                  <a:pt x="48" y="10"/>
                </a:lnTo>
                <a:lnTo>
                  <a:pt x="73" y="16"/>
                </a:lnTo>
                <a:lnTo>
                  <a:pt x="96" y="23"/>
                </a:lnTo>
                <a:lnTo>
                  <a:pt x="119" y="31"/>
                </a:lnTo>
                <a:lnTo>
                  <a:pt x="140" y="40"/>
                </a:lnTo>
                <a:lnTo>
                  <a:pt x="161" y="50"/>
                </a:lnTo>
                <a:lnTo>
                  <a:pt x="184" y="61"/>
                </a:lnTo>
                <a:lnTo>
                  <a:pt x="184" y="6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86508">
            <a:off x="3055869" y="2375644"/>
            <a:ext cx="185719" cy="425145"/>
          </a:xfrm>
          <a:custGeom>
            <a:avLst/>
            <a:gdLst>
              <a:gd name="connsiteX0" fmla="*/ 84078 w 196576"/>
              <a:gd name="connsiteY0" fmla="*/ 0 h 442999"/>
              <a:gd name="connsiteX1" fmla="*/ 196576 w 196576"/>
              <a:gd name="connsiteY1" fmla="*/ 0 h 442999"/>
              <a:gd name="connsiteX2" fmla="*/ 194679 w 196576"/>
              <a:gd name="connsiteY2" fmla="*/ 5114 h 442999"/>
              <a:gd name="connsiteX3" fmla="*/ 192439 w 196576"/>
              <a:gd name="connsiteY3" fmla="*/ 11157 h 442999"/>
              <a:gd name="connsiteX4" fmla="*/ 190508 w 196576"/>
              <a:gd name="connsiteY4" fmla="*/ 20068 h 442999"/>
              <a:gd name="connsiteX5" fmla="*/ 188113 w 196576"/>
              <a:gd name="connsiteY5" fmla="*/ 24677 h 442999"/>
              <a:gd name="connsiteX6" fmla="*/ 184250 w 196576"/>
              <a:gd name="connsiteY6" fmla="*/ 42497 h 442999"/>
              <a:gd name="connsiteX7" fmla="*/ 181973 w 196576"/>
              <a:gd name="connsiteY7" fmla="*/ 61597 h 442999"/>
              <a:gd name="connsiteX8" fmla="*/ 181435 w 196576"/>
              <a:gd name="connsiteY8" fmla="*/ 83410 h 442999"/>
              <a:gd name="connsiteX9" fmla="*/ 181052 w 196576"/>
              <a:gd name="connsiteY9" fmla="*/ 106657 h 442999"/>
              <a:gd name="connsiteX10" fmla="*/ 177963 w 196576"/>
              <a:gd name="connsiteY10" fmla="*/ 131645 h 442999"/>
              <a:gd name="connsiteX11" fmla="*/ 172016 w 196576"/>
              <a:gd name="connsiteY11" fmla="*/ 156942 h 442999"/>
              <a:gd name="connsiteX12" fmla="*/ 168928 w 196576"/>
              <a:gd name="connsiteY12" fmla="*/ 181930 h 442999"/>
              <a:gd name="connsiteX13" fmla="*/ 164255 w 196576"/>
              <a:gd name="connsiteY13" fmla="*/ 205640 h 442999"/>
              <a:gd name="connsiteX14" fmla="*/ 155447 w 196576"/>
              <a:gd name="connsiteY14" fmla="*/ 231246 h 442999"/>
              <a:gd name="connsiteX15" fmla="*/ 149189 w 196576"/>
              <a:gd name="connsiteY15" fmla="*/ 253676 h 442999"/>
              <a:gd name="connsiteX16" fmla="*/ 142622 w 196576"/>
              <a:gd name="connsiteY16" fmla="*/ 273239 h 442999"/>
              <a:gd name="connsiteX17" fmla="*/ 134780 w 196576"/>
              <a:gd name="connsiteY17" fmla="*/ 294390 h 442999"/>
              <a:gd name="connsiteX18" fmla="*/ 125352 w 196576"/>
              <a:gd name="connsiteY18" fmla="*/ 314262 h 442999"/>
              <a:gd name="connsiteX19" fmla="*/ 117200 w 196576"/>
              <a:gd name="connsiteY19" fmla="*/ 332546 h 442999"/>
              <a:gd name="connsiteX20" fmla="*/ 107464 w 196576"/>
              <a:gd name="connsiteY20" fmla="*/ 349550 h 442999"/>
              <a:gd name="connsiteX21" fmla="*/ 97573 w 196576"/>
              <a:gd name="connsiteY21" fmla="*/ 365121 h 442999"/>
              <a:gd name="connsiteX22" fmla="*/ 88956 w 196576"/>
              <a:gd name="connsiteY22" fmla="*/ 379104 h 442999"/>
              <a:gd name="connsiteX23" fmla="*/ 78755 w 196576"/>
              <a:gd name="connsiteY23" fmla="*/ 391809 h 442999"/>
              <a:gd name="connsiteX24" fmla="*/ 68399 w 196576"/>
              <a:gd name="connsiteY24" fmla="*/ 403079 h 442999"/>
              <a:gd name="connsiteX25" fmla="*/ 59318 w 196576"/>
              <a:gd name="connsiteY25" fmla="*/ 412761 h 442999"/>
              <a:gd name="connsiteX26" fmla="*/ 48808 w 196576"/>
              <a:gd name="connsiteY26" fmla="*/ 422598 h 442999"/>
              <a:gd name="connsiteX27" fmla="*/ 37988 w 196576"/>
              <a:gd name="connsiteY27" fmla="*/ 429568 h 442999"/>
              <a:gd name="connsiteX28" fmla="*/ 31457 w 196576"/>
              <a:gd name="connsiteY28" fmla="*/ 436073 h 442999"/>
              <a:gd name="connsiteX29" fmla="*/ 23033 w 196576"/>
              <a:gd name="connsiteY29" fmla="*/ 438433 h 442999"/>
              <a:gd name="connsiteX30" fmla="*/ 17622 w 196576"/>
              <a:gd name="connsiteY30" fmla="*/ 441918 h 442999"/>
              <a:gd name="connsiteX31" fmla="*/ 11903 w 196576"/>
              <a:gd name="connsiteY31" fmla="*/ 442536 h 442999"/>
              <a:gd name="connsiteX32" fmla="*/ 7613 w 196576"/>
              <a:gd name="connsiteY32" fmla="*/ 442999 h 442999"/>
              <a:gd name="connsiteX33" fmla="*/ 4444 w 196576"/>
              <a:gd name="connsiteY33" fmla="*/ 440441 h 442999"/>
              <a:gd name="connsiteX34" fmla="*/ 1583 w 196576"/>
              <a:gd name="connsiteY34" fmla="*/ 440749 h 442999"/>
              <a:gd name="connsiteX35" fmla="*/ 0 w 196576"/>
              <a:gd name="connsiteY35" fmla="*/ 440159 h 442999"/>
              <a:gd name="connsiteX36" fmla="*/ 0 w 196576"/>
              <a:gd name="connsiteY36" fmla="*/ 291540 h 442999"/>
              <a:gd name="connsiteX37" fmla="*/ 4228 w 196576"/>
              <a:gd name="connsiteY37" fmla="*/ 291084 h 442999"/>
              <a:gd name="connsiteX38" fmla="*/ 12808 w 196576"/>
              <a:gd name="connsiteY38" fmla="*/ 290157 h 442999"/>
              <a:gd name="connsiteX39" fmla="*/ 18218 w 196576"/>
              <a:gd name="connsiteY39" fmla="*/ 286672 h 442999"/>
              <a:gd name="connsiteX40" fmla="*/ 22354 w 196576"/>
              <a:gd name="connsiteY40" fmla="*/ 284775 h 442999"/>
              <a:gd name="connsiteX41" fmla="*/ 30314 w 196576"/>
              <a:gd name="connsiteY41" fmla="*/ 278115 h 442999"/>
              <a:gd name="connsiteX42" fmla="*/ 30004 w 196576"/>
              <a:gd name="connsiteY42" fmla="*/ 275248 h 442999"/>
              <a:gd name="connsiteX43" fmla="*/ 32555 w 196576"/>
              <a:gd name="connsiteY43" fmla="*/ 272072 h 442999"/>
              <a:gd name="connsiteX44" fmla="*/ 35104 w 196576"/>
              <a:gd name="connsiteY44" fmla="*/ 268896 h 442999"/>
              <a:gd name="connsiteX45" fmla="*/ 34485 w 196576"/>
              <a:gd name="connsiteY45" fmla="*/ 263161 h 442999"/>
              <a:gd name="connsiteX46" fmla="*/ 37035 w 196576"/>
              <a:gd name="connsiteY46" fmla="*/ 259986 h 442999"/>
              <a:gd name="connsiteX47" fmla="*/ 39276 w 196576"/>
              <a:gd name="connsiteY47" fmla="*/ 253942 h 442999"/>
              <a:gd name="connsiteX48" fmla="*/ 44222 w 196576"/>
              <a:gd name="connsiteY48" fmla="*/ 246156 h 442999"/>
              <a:gd name="connsiteX49" fmla="*/ 46462 w 196576"/>
              <a:gd name="connsiteY49" fmla="*/ 240114 h 442999"/>
              <a:gd name="connsiteX50" fmla="*/ 48895 w 196576"/>
              <a:gd name="connsiteY50" fmla="*/ 222448 h 442999"/>
              <a:gd name="connsiteX51" fmla="*/ 55462 w 196576"/>
              <a:gd name="connsiteY51" fmla="*/ 202884 h 442999"/>
              <a:gd name="connsiteX52" fmla="*/ 61720 w 196576"/>
              <a:gd name="connsiteY52" fmla="*/ 180454 h 442999"/>
              <a:gd name="connsiteX53" fmla="*/ 67822 w 196576"/>
              <a:gd name="connsiteY53" fmla="*/ 156590 h 442999"/>
              <a:gd name="connsiteX54" fmla="*/ 72341 w 196576"/>
              <a:gd name="connsiteY54" fmla="*/ 131448 h 442999"/>
              <a:gd name="connsiteX55" fmla="*/ 78598 w 196576"/>
              <a:gd name="connsiteY55" fmla="*/ 109017 h 442999"/>
              <a:gd name="connsiteX56" fmla="*/ 82305 w 196576"/>
              <a:gd name="connsiteY56" fmla="*/ 89763 h 442999"/>
              <a:gd name="connsiteX57" fmla="*/ 86168 w 196576"/>
              <a:gd name="connsiteY57" fmla="*/ 71942 h 442999"/>
              <a:gd name="connsiteX58" fmla="*/ 87324 w 196576"/>
              <a:gd name="connsiteY58" fmla="*/ 55864 h 442999"/>
              <a:gd name="connsiteX59" fmla="*/ 87207 w 196576"/>
              <a:gd name="connsiteY59" fmla="*/ 41374 h 442999"/>
              <a:gd name="connsiteX60" fmla="*/ 88983 w 196576"/>
              <a:gd name="connsiteY60" fmla="*/ 31031 h 442999"/>
              <a:gd name="connsiteX61" fmla="*/ 88054 w 196576"/>
              <a:gd name="connsiteY61" fmla="*/ 22429 h 442999"/>
              <a:gd name="connsiteX62" fmla="*/ 87125 w 196576"/>
              <a:gd name="connsiteY62" fmla="*/ 13828 h 442999"/>
              <a:gd name="connsiteX63" fmla="*/ 86196 w 196576"/>
              <a:gd name="connsiteY63" fmla="*/ 5226 h 442999"/>
              <a:gd name="connsiteX64" fmla="*/ 84078 w 196576"/>
              <a:gd name="connsiteY64" fmla="*/ 0 h 44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96576" h="442999">
                <a:moveTo>
                  <a:pt x="84078" y="0"/>
                </a:moveTo>
                <a:lnTo>
                  <a:pt x="196576" y="0"/>
                </a:lnTo>
                <a:lnTo>
                  <a:pt x="194679" y="5114"/>
                </a:lnTo>
                <a:lnTo>
                  <a:pt x="192439" y="11157"/>
                </a:lnTo>
                <a:lnTo>
                  <a:pt x="190508" y="20068"/>
                </a:lnTo>
                <a:lnTo>
                  <a:pt x="188113" y="24677"/>
                </a:lnTo>
                <a:lnTo>
                  <a:pt x="184250" y="42497"/>
                </a:lnTo>
                <a:lnTo>
                  <a:pt x="181973" y="61597"/>
                </a:lnTo>
                <a:lnTo>
                  <a:pt x="181435" y="83410"/>
                </a:lnTo>
                <a:lnTo>
                  <a:pt x="181052" y="106657"/>
                </a:lnTo>
                <a:lnTo>
                  <a:pt x="177963" y="131645"/>
                </a:lnTo>
                <a:lnTo>
                  <a:pt x="172016" y="156942"/>
                </a:lnTo>
                <a:lnTo>
                  <a:pt x="168928" y="181930"/>
                </a:lnTo>
                <a:lnTo>
                  <a:pt x="164255" y="205640"/>
                </a:lnTo>
                <a:lnTo>
                  <a:pt x="155447" y="231246"/>
                </a:lnTo>
                <a:lnTo>
                  <a:pt x="149189" y="253676"/>
                </a:lnTo>
                <a:lnTo>
                  <a:pt x="142622" y="273239"/>
                </a:lnTo>
                <a:lnTo>
                  <a:pt x="134780" y="294390"/>
                </a:lnTo>
                <a:lnTo>
                  <a:pt x="125352" y="314262"/>
                </a:lnTo>
                <a:lnTo>
                  <a:pt x="117200" y="332546"/>
                </a:lnTo>
                <a:lnTo>
                  <a:pt x="107464" y="349550"/>
                </a:lnTo>
                <a:lnTo>
                  <a:pt x="97573" y="365121"/>
                </a:lnTo>
                <a:lnTo>
                  <a:pt x="88956" y="379104"/>
                </a:lnTo>
                <a:lnTo>
                  <a:pt x="78755" y="391809"/>
                </a:lnTo>
                <a:lnTo>
                  <a:pt x="68399" y="403079"/>
                </a:lnTo>
                <a:lnTo>
                  <a:pt x="59318" y="412761"/>
                </a:lnTo>
                <a:lnTo>
                  <a:pt x="48808" y="422598"/>
                </a:lnTo>
                <a:lnTo>
                  <a:pt x="37988" y="429568"/>
                </a:lnTo>
                <a:lnTo>
                  <a:pt x="31457" y="436073"/>
                </a:lnTo>
                <a:lnTo>
                  <a:pt x="23033" y="438433"/>
                </a:lnTo>
                <a:lnTo>
                  <a:pt x="17622" y="441918"/>
                </a:lnTo>
                <a:lnTo>
                  <a:pt x="11903" y="442536"/>
                </a:lnTo>
                <a:lnTo>
                  <a:pt x="7613" y="442999"/>
                </a:lnTo>
                <a:lnTo>
                  <a:pt x="4444" y="440441"/>
                </a:lnTo>
                <a:lnTo>
                  <a:pt x="1583" y="440749"/>
                </a:lnTo>
                <a:lnTo>
                  <a:pt x="0" y="440159"/>
                </a:lnTo>
                <a:lnTo>
                  <a:pt x="0" y="291540"/>
                </a:lnTo>
                <a:lnTo>
                  <a:pt x="4228" y="291084"/>
                </a:lnTo>
                <a:lnTo>
                  <a:pt x="12808" y="290157"/>
                </a:lnTo>
                <a:lnTo>
                  <a:pt x="18218" y="286672"/>
                </a:lnTo>
                <a:lnTo>
                  <a:pt x="22354" y="284775"/>
                </a:lnTo>
                <a:lnTo>
                  <a:pt x="30314" y="278115"/>
                </a:lnTo>
                <a:lnTo>
                  <a:pt x="30004" y="275248"/>
                </a:lnTo>
                <a:lnTo>
                  <a:pt x="32555" y="272072"/>
                </a:lnTo>
                <a:lnTo>
                  <a:pt x="35104" y="268896"/>
                </a:lnTo>
                <a:lnTo>
                  <a:pt x="34485" y="263161"/>
                </a:lnTo>
                <a:lnTo>
                  <a:pt x="37035" y="259986"/>
                </a:lnTo>
                <a:lnTo>
                  <a:pt x="39276" y="253942"/>
                </a:lnTo>
                <a:lnTo>
                  <a:pt x="44222" y="246156"/>
                </a:lnTo>
                <a:lnTo>
                  <a:pt x="46462" y="240114"/>
                </a:lnTo>
                <a:lnTo>
                  <a:pt x="48895" y="222448"/>
                </a:lnTo>
                <a:lnTo>
                  <a:pt x="55462" y="202884"/>
                </a:lnTo>
                <a:lnTo>
                  <a:pt x="61720" y="180454"/>
                </a:lnTo>
                <a:lnTo>
                  <a:pt x="67822" y="156590"/>
                </a:lnTo>
                <a:lnTo>
                  <a:pt x="72341" y="131448"/>
                </a:lnTo>
                <a:lnTo>
                  <a:pt x="78598" y="109017"/>
                </a:lnTo>
                <a:lnTo>
                  <a:pt x="82305" y="89763"/>
                </a:lnTo>
                <a:lnTo>
                  <a:pt x="86168" y="71942"/>
                </a:lnTo>
                <a:lnTo>
                  <a:pt x="87324" y="55864"/>
                </a:lnTo>
                <a:lnTo>
                  <a:pt x="87207" y="41374"/>
                </a:lnTo>
                <a:lnTo>
                  <a:pt x="88983" y="31031"/>
                </a:lnTo>
                <a:lnTo>
                  <a:pt x="88054" y="22429"/>
                </a:lnTo>
                <a:lnTo>
                  <a:pt x="87125" y="13828"/>
                </a:lnTo>
                <a:lnTo>
                  <a:pt x="86196" y="5226"/>
                </a:lnTo>
                <a:lnTo>
                  <a:pt x="8407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369774">
            <a:off x="2963752" y="2644735"/>
            <a:ext cx="72458" cy="135830"/>
          </a:xfrm>
          <a:custGeom>
            <a:avLst/>
            <a:gdLst>
              <a:gd name="connsiteX0" fmla="*/ 17506 w 80138"/>
              <a:gd name="connsiteY0" fmla="*/ 0 h 152008"/>
              <a:gd name="connsiteX1" fmla="*/ 23535 w 80138"/>
              <a:gd name="connsiteY1" fmla="*/ 2249 h 152008"/>
              <a:gd name="connsiteX2" fmla="*/ 32115 w 80138"/>
              <a:gd name="connsiteY2" fmla="*/ 1323 h 152008"/>
              <a:gd name="connsiteX3" fmla="*/ 42435 w 80138"/>
              <a:gd name="connsiteY3" fmla="*/ 3109 h 152008"/>
              <a:gd name="connsiteX4" fmla="*/ 51014 w 80138"/>
              <a:gd name="connsiteY4" fmla="*/ 2183 h 152008"/>
              <a:gd name="connsiteX5" fmla="*/ 59748 w 80138"/>
              <a:gd name="connsiteY5" fmla="*/ 2690 h 152008"/>
              <a:gd name="connsiteX6" fmla="*/ 68637 w 80138"/>
              <a:gd name="connsiteY6" fmla="*/ 4631 h 152008"/>
              <a:gd name="connsiteX7" fmla="*/ 75787 w 80138"/>
              <a:gd name="connsiteY7" fmla="*/ 3859 h 152008"/>
              <a:gd name="connsiteX8" fmla="*/ 80138 w 80138"/>
              <a:gd name="connsiteY8" fmla="*/ 3389 h 152008"/>
              <a:gd name="connsiteX9" fmla="*/ 80138 w 80138"/>
              <a:gd name="connsiteY9" fmla="*/ 152008 h 152008"/>
              <a:gd name="connsiteX10" fmla="*/ 78707 w 80138"/>
              <a:gd name="connsiteY10" fmla="*/ 151474 h 152008"/>
              <a:gd name="connsiteX11" fmla="*/ 75537 w 80138"/>
              <a:gd name="connsiteY11" fmla="*/ 148916 h 152008"/>
              <a:gd name="connsiteX12" fmla="*/ 72059 w 80138"/>
              <a:gd name="connsiteY12" fmla="*/ 143490 h 152008"/>
              <a:gd name="connsiteX13" fmla="*/ 68579 w 80138"/>
              <a:gd name="connsiteY13" fmla="*/ 138064 h 152008"/>
              <a:gd name="connsiteX14" fmla="*/ 67960 w 80138"/>
              <a:gd name="connsiteY14" fmla="*/ 132331 h 152008"/>
              <a:gd name="connsiteX15" fmla="*/ 64481 w 80138"/>
              <a:gd name="connsiteY15" fmla="*/ 126905 h 152008"/>
              <a:gd name="connsiteX16" fmla="*/ 63707 w 80138"/>
              <a:gd name="connsiteY16" fmla="*/ 119736 h 152008"/>
              <a:gd name="connsiteX17" fmla="*/ 62778 w 80138"/>
              <a:gd name="connsiteY17" fmla="*/ 111135 h 152008"/>
              <a:gd name="connsiteX18" fmla="*/ 61540 w 80138"/>
              <a:gd name="connsiteY18" fmla="*/ 99667 h 152008"/>
              <a:gd name="connsiteX19" fmla="*/ 57906 w 80138"/>
              <a:gd name="connsiteY19" fmla="*/ 92808 h 152008"/>
              <a:gd name="connsiteX20" fmla="*/ 54117 w 80138"/>
              <a:gd name="connsiteY20" fmla="*/ 84514 h 152008"/>
              <a:gd name="connsiteX21" fmla="*/ 47159 w 80138"/>
              <a:gd name="connsiteY21" fmla="*/ 73664 h 152008"/>
              <a:gd name="connsiteX22" fmla="*/ 44801 w 80138"/>
              <a:gd name="connsiteY22" fmla="*/ 65217 h 152008"/>
              <a:gd name="connsiteX23" fmla="*/ 35137 w 80138"/>
              <a:gd name="connsiteY23" fmla="*/ 56108 h 152008"/>
              <a:gd name="connsiteX24" fmla="*/ 28489 w 80138"/>
              <a:gd name="connsiteY24" fmla="*/ 48124 h 152008"/>
              <a:gd name="connsiteX25" fmla="*/ 18981 w 80138"/>
              <a:gd name="connsiteY25" fmla="*/ 40449 h 152008"/>
              <a:gd name="connsiteX26" fmla="*/ 12797 w 80138"/>
              <a:gd name="connsiteY26" fmla="*/ 36765 h 152008"/>
              <a:gd name="connsiteX27" fmla="*/ 7578 w 80138"/>
              <a:gd name="connsiteY27" fmla="*/ 28628 h 152008"/>
              <a:gd name="connsiteX28" fmla="*/ 4099 w 80138"/>
              <a:gd name="connsiteY28" fmla="*/ 23202 h 152008"/>
              <a:gd name="connsiteX29" fmla="*/ 929 w 80138"/>
              <a:gd name="connsiteY29" fmla="*/ 20643 h 152008"/>
              <a:gd name="connsiteX30" fmla="*/ 310 w 80138"/>
              <a:gd name="connsiteY30" fmla="*/ 14910 h 152008"/>
              <a:gd name="connsiteX31" fmla="*/ 0 w 80138"/>
              <a:gd name="connsiteY31" fmla="*/ 12042 h 152008"/>
              <a:gd name="connsiteX32" fmla="*/ 2396 w 80138"/>
              <a:gd name="connsiteY32" fmla="*/ 7432 h 152008"/>
              <a:gd name="connsiteX33" fmla="*/ 5256 w 80138"/>
              <a:gd name="connsiteY33" fmla="*/ 7124 h 152008"/>
              <a:gd name="connsiteX34" fmla="*/ 7807 w 80138"/>
              <a:gd name="connsiteY34" fmla="*/ 3947 h 152008"/>
              <a:gd name="connsiteX35" fmla="*/ 12096 w 80138"/>
              <a:gd name="connsiteY35" fmla="*/ 3484 h 152008"/>
              <a:gd name="connsiteX36" fmla="*/ 17506 w 80138"/>
              <a:gd name="connsiteY36" fmla="*/ 0 h 15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0138" h="152008">
                <a:moveTo>
                  <a:pt x="17506" y="0"/>
                </a:moveTo>
                <a:lnTo>
                  <a:pt x="23535" y="2249"/>
                </a:lnTo>
                <a:lnTo>
                  <a:pt x="32115" y="1323"/>
                </a:lnTo>
                <a:lnTo>
                  <a:pt x="42435" y="3109"/>
                </a:lnTo>
                <a:lnTo>
                  <a:pt x="51014" y="2183"/>
                </a:lnTo>
                <a:lnTo>
                  <a:pt x="59748" y="2690"/>
                </a:lnTo>
                <a:lnTo>
                  <a:pt x="68637" y="4631"/>
                </a:lnTo>
                <a:lnTo>
                  <a:pt x="75787" y="3859"/>
                </a:lnTo>
                <a:lnTo>
                  <a:pt x="80138" y="3389"/>
                </a:lnTo>
                <a:lnTo>
                  <a:pt x="80138" y="152008"/>
                </a:lnTo>
                <a:lnTo>
                  <a:pt x="78707" y="151474"/>
                </a:lnTo>
                <a:lnTo>
                  <a:pt x="75537" y="148916"/>
                </a:lnTo>
                <a:lnTo>
                  <a:pt x="72059" y="143490"/>
                </a:lnTo>
                <a:lnTo>
                  <a:pt x="68579" y="138064"/>
                </a:lnTo>
                <a:lnTo>
                  <a:pt x="67960" y="132331"/>
                </a:lnTo>
                <a:lnTo>
                  <a:pt x="64481" y="126905"/>
                </a:lnTo>
                <a:lnTo>
                  <a:pt x="63707" y="119736"/>
                </a:lnTo>
                <a:lnTo>
                  <a:pt x="62778" y="111135"/>
                </a:lnTo>
                <a:lnTo>
                  <a:pt x="61540" y="99667"/>
                </a:lnTo>
                <a:lnTo>
                  <a:pt x="57906" y="92808"/>
                </a:lnTo>
                <a:lnTo>
                  <a:pt x="54117" y="84514"/>
                </a:lnTo>
                <a:lnTo>
                  <a:pt x="47159" y="73664"/>
                </a:lnTo>
                <a:lnTo>
                  <a:pt x="44801" y="65217"/>
                </a:lnTo>
                <a:lnTo>
                  <a:pt x="35137" y="56108"/>
                </a:lnTo>
                <a:lnTo>
                  <a:pt x="28489" y="48124"/>
                </a:lnTo>
                <a:lnTo>
                  <a:pt x="18981" y="40449"/>
                </a:lnTo>
                <a:lnTo>
                  <a:pt x="12797" y="36765"/>
                </a:lnTo>
                <a:lnTo>
                  <a:pt x="7578" y="28628"/>
                </a:lnTo>
                <a:lnTo>
                  <a:pt x="4099" y="23202"/>
                </a:lnTo>
                <a:lnTo>
                  <a:pt x="929" y="20643"/>
                </a:lnTo>
                <a:lnTo>
                  <a:pt x="310" y="14910"/>
                </a:lnTo>
                <a:lnTo>
                  <a:pt x="0" y="12042"/>
                </a:lnTo>
                <a:lnTo>
                  <a:pt x="2396" y="7432"/>
                </a:lnTo>
                <a:lnTo>
                  <a:pt x="5256" y="7124"/>
                </a:lnTo>
                <a:lnTo>
                  <a:pt x="7807" y="3947"/>
                </a:lnTo>
                <a:lnTo>
                  <a:pt x="12096" y="3484"/>
                </a:lnTo>
                <a:lnTo>
                  <a:pt x="17506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5" grpId="0" bldLvl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0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907704" y="1888193"/>
          <a:ext cx="1660516" cy="1714134"/>
        </p:xfrm>
        <a:graphic>
          <a:graphicData uri="http://schemas.openxmlformats.org/drawingml/2006/table">
            <a:tbl>
              <a:tblPr/>
              <a:tblGrid>
                <a:gridCol w="830258"/>
                <a:gridCol w="830258"/>
              </a:tblGrid>
              <a:tr h="8735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5069" marR="65069" marT="32474" marB="324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5069" marR="65069" marT="32474" marB="3247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40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5069" marR="65069" marT="32474" marB="324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5069" marR="65069" marT="32474" marB="3247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927347" y="1707654"/>
            <a:ext cx="1420517" cy="19928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5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漆</a:t>
            </a:r>
            <a:endParaRPr lang="zh-CN" altLang="en-US" sz="125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27984" y="1711805"/>
            <a:ext cx="3024336" cy="54041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60552"/>
              <a:gd name="adj6" fmla="val -39524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不要写成“水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Freeform 48"/>
          <p:cNvSpPr/>
          <p:nvPr/>
        </p:nvSpPr>
        <p:spPr bwMode="auto">
          <a:xfrm rot="20582990">
            <a:off x="2637604" y="2993099"/>
            <a:ext cx="121661" cy="121660"/>
          </a:xfrm>
          <a:custGeom>
            <a:avLst/>
            <a:gdLst>
              <a:gd name="T0" fmla="*/ 34 w 103"/>
              <a:gd name="T1" fmla="*/ 67 h 103"/>
              <a:gd name="T2" fmla="*/ 27 w 103"/>
              <a:gd name="T3" fmla="*/ 57 h 103"/>
              <a:gd name="T4" fmla="*/ 19 w 103"/>
              <a:gd name="T5" fmla="*/ 48 h 103"/>
              <a:gd name="T6" fmla="*/ 13 w 103"/>
              <a:gd name="T7" fmla="*/ 38 h 103"/>
              <a:gd name="T8" fmla="*/ 8 w 103"/>
              <a:gd name="T9" fmla="*/ 30 h 103"/>
              <a:gd name="T10" fmla="*/ 4 w 103"/>
              <a:gd name="T11" fmla="*/ 21 h 103"/>
              <a:gd name="T12" fmla="*/ 2 w 103"/>
              <a:gd name="T13" fmla="*/ 13 h 103"/>
              <a:gd name="T14" fmla="*/ 0 w 103"/>
              <a:gd name="T15" fmla="*/ 7 h 103"/>
              <a:gd name="T16" fmla="*/ 0 w 103"/>
              <a:gd name="T17" fmla="*/ 0 h 103"/>
              <a:gd name="T18" fmla="*/ 8 w 103"/>
              <a:gd name="T19" fmla="*/ 0 h 103"/>
              <a:gd name="T20" fmla="*/ 17 w 103"/>
              <a:gd name="T21" fmla="*/ 2 h 103"/>
              <a:gd name="T22" fmla="*/ 25 w 103"/>
              <a:gd name="T23" fmla="*/ 2 h 103"/>
              <a:gd name="T24" fmla="*/ 34 w 103"/>
              <a:gd name="T25" fmla="*/ 2 h 103"/>
              <a:gd name="T26" fmla="*/ 48 w 103"/>
              <a:gd name="T27" fmla="*/ 4 h 103"/>
              <a:gd name="T28" fmla="*/ 53 w 103"/>
              <a:gd name="T29" fmla="*/ 4 h 103"/>
              <a:gd name="T30" fmla="*/ 59 w 103"/>
              <a:gd name="T31" fmla="*/ 6 h 103"/>
              <a:gd name="T32" fmla="*/ 71 w 103"/>
              <a:gd name="T33" fmla="*/ 11 h 103"/>
              <a:gd name="T34" fmla="*/ 80 w 103"/>
              <a:gd name="T35" fmla="*/ 17 h 103"/>
              <a:gd name="T36" fmla="*/ 84 w 103"/>
              <a:gd name="T37" fmla="*/ 21 h 103"/>
              <a:gd name="T38" fmla="*/ 88 w 103"/>
              <a:gd name="T39" fmla="*/ 27 h 103"/>
              <a:gd name="T40" fmla="*/ 92 w 103"/>
              <a:gd name="T41" fmla="*/ 30 h 103"/>
              <a:gd name="T42" fmla="*/ 95 w 103"/>
              <a:gd name="T43" fmla="*/ 36 h 103"/>
              <a:gd name="T44" fmla="*/ 99 w 103"/>
              <a:gd name="T45" fmla="*/ 48 h 103"/>
              <a:gd name="T46" fmla="*/ 101 w 103"/>
              <a:gd name="T47" fmla="*/ 59 h 103"/>
              <a:gd name="T48" fmla="*/ 103 w 103"/>
              <a:gd name="T49" fmla="*/ 63 h 103"/>
              <a:gd name="T50" fmla="*/ 103 w 103"/>
              <a:gd name="T51" fmla="*/ 69 h 103"/>
              <a:gd name="T52" fmla="*/ 101 w 103"/>
              <a:gd name="T53" fmla="*/ 72 h 103"/>
              <a:gd name="T54" fmla="*/ 101 w 103"/>
              <a:gd name="T55" fmla="*/ 76 h 103"/>
              <a:gd name="T56" fmla="*/ 99 w 103"/>
              <a:gd name="T57" fmla="*/ 82 h 103"/>
              <a:gd name="T58" fmla="*/ 97 w 103"/>
              <a:gd name="T59" fmla="*/ 86 h 103"/>
              <a:gd name="T60" fmla="*/ 95 w 103"/>
              <a:gd name="T61" fmla="*/ 90 h 103"/>
              <a:gd name="T62" fmla="*/ 93 w 103"/>
              <a:gd name="T63" fmla="*/ 93 h 103"/>
              <a:gd name="T64" fmla="*/ 90 w 103"/>
              <a:gd name="T65" fmla="*/ 97 h 103"/>
              <a:gd name="T66" fmla="*/ 86 w 103"/>
              <a:gd name="T67" fmla="*/ 101 h 103"/>
              <a:gd name="T68" fmla="*/ 82 w 103"/>
              <a:gd name="T69" fmla="*/ 103 h 103"/>
              <a:gd name="T70" fmla="*/ 78 w 103"/>
              <a:gd name="T71" fmla="*/ 101 h 103"/>
              <a:gd name="T72" fmla="*/ 74 w 103"/>
              <a:gd name="T73" fmla="*/ 99 h 103"/>
              <a:gd name="T74" fmla="*/ 67 w 103"/>
              <a:gd name="T75" fmla="*/ 95 h 103"/>
              <a:gd name="T76" fmla="*/ 61 w 103"/>
              <a:gd name="T77" fmla="*/ 90 h 103"/>
              <a:gd name="T78" fmla="*/ 53 w 103"/>
              <a:gd name="T79" fmla="*/ 84 h 103"/>
              <a:gd name="T80" fmla="*/ 44 w 103"/>
              <a:gd name="T81" fmla="*/ 76 h 103"/>
              <a:gd name="T82" fmla="*/ 34 w 103"/>
              <a:gd name="T83" fmla="*/ 67 h 103"/>
              <a:gd name="T84" fmla="*/ 34 w 103"/>
              <a:gd name="T85" fmla="*/ 67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3" h="103">
                <a:moveTo>
                  <a:pt x="34" y="67"/>
                </a:moveTo>
                <a:lnTo>
                  <a:pt x="27" y="57"/>
                </a:lnTo>
                <a:lnTo>
                  <a:pt x="19" y="48"/>
                </a:lnTo>
                <a:lnTo>
                  <a:pt x="13" y="38"/>
                </a:lnTo>
                <a:lnTo>
                  <a:pt x="8" y="30"/>
                </a:lnTo>
                <a:lnTo>
                  <a:pt x="4" y="21"/>
                </a:lnTo>
                <a:lnTo>
                  <a:pt x="2" y="13"/>
                </a:lnTo>
                <a:lnTo>
                  <a:pt x="0" y="7"/>
                </a:lnTo>
                <a:lnTo>
                  <a:pt x="0" y="0"/>
                </a:lnTo>
                <a:lnTo>
                  <a:pt x="8" y="0"/>
                </a:lnTo>
                <a:lnTo>
                  <a:pt x="17" y="2"/>
                </a:lnTo>
                <a:lnTo>
                  <a:pt x="25" y="2"/>
                </a:lnTo>
                <a:lnTo>
                  <a:pt x="34" y="2"/>
                </a:lnTo>
                <a:lnTo>
                  <a:pt x="48" y="4"/>
                </a:lnTo>
                <a:lnTo>
                  <a:pt x="53" y="4"/>
                </a:lnTo>
                <a:lnTo>
                  <a:pt x="59" y="6"/>
                </a:lnTo>
                <a:lnTo>
                  <a:pt x="71" y="11"/>
                </a:lnTo>
                <a:lnTo>
                  <a:pt x="80" y="17"/>
                </a:lnTo>
                <a:lnTo>
                  <a:pt x="84" y="21"/>
                </a:lnTo>
                <a:lnTo>
                  <a:pt x="88" y="27"/>
                </a:lnTo>
                <a:lnTo>
                  <a:pt x="92" y="30"/>
                </a:lnTo>
                <a:lnTo>
                  <a:pt x="95" y="36"/>
                </a:lnTo>
                <a:lnTo>
                  <a:pt x="99" y="48"/>
                </a:lnTo>
                <a:lnTo>
                  <a:pt x="101" y="59"/>
                </a:lnTo>
                <a:lnTo>
                  <a:pt x="103" y="63"/>
                </a:lnTo>
                <a:lnTo>
                  <a:pt x="103" y="69"/>
                </a:lnTo>
                <a:lnTo>
                  <a:pt x="101" y="72"/>
                </a:lnTo>
                <a:lnTo>
                  <a:pt x="101" y="76"/>
                </a:lnTo>
                <a:lnTo>
                  <a:pt x="99" y="82"/>
                </a:lnTo>
                <a:lnTo>
                  <a:pt x="97" y="86"/>
                </a:lnTo>
                <a:lnTo>
                  <a:pt x="95" y="90"/>
                </a:lnTo>
                <a:lnTo>
                  <a:pt x="93" y="93"/>
                </a:lnTo>
                <a:lnTo>
                  <a:pt x="90" y="97"/>
                </a:lnTo>
                <a:lnTo>
                  <a:pt x="86" y="101"/>
                </a:lnTo>
                <a:lnTo>
                  <a:pt x="82" y="103"/>
                </a:lnTo>
                <a:lnTo>
                  <a:pt x="78" y="101"/>
                </a:lnTo>
                <a:lnTo>
                  <a:pt x="74" y="99"/>
                </a:lnTo>
                <a:lnTo>
                  <a:pt x="67" y="95"/>
                </a:lnTo>
                <a:lnTo>
                  <a:pt x="61" y="90"/>
                </a:lnTo>
                <a:lnTo>
                  <a:pt x="53" y="84"/>
                </a:lnTo>
                <a:lnTo>
                  <a:pt x="44" y="76"/>
                </a:lnTo>
                <a:lnTo>
                  <a:pt x="34" y="67"/>
                </a:lnTo>
                <a:lnTo>
                  <a:pt x="34" y="6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49"/>
          <p:cNvSpPr/>
          <p:nvPr/>
        </p:nvSpPr>
        <p:spPr bwMode="auto">
          <a:xfrm>
            <a:off x="2492309" y="3170947"/>
            <a:ext cx="327547" cy="194189"/>
          </a:xfrm>
          <a:custGeom>
            <a:avLst/>
            <a:gdLst>
              <a:gd name="T0" fmla="*/ 63 w 281"/>
              <a:gd name="T1" fmla="*/ 166 h 166"/>
              <a:gd name="T2" fmla="*/ 54 w 281"/>
              <a:gd name="T3" fmla="*/ 162 h 166"/>
              <a:gd name="T4" fmla="*/ 44 w 281"/>
              <a:gd name="T5" fmla="*/ 154 h 166"/>
              <a:gd name="T6" fmla="*/ 33 w 281"/>
              <a:gd name="T7" fmla="*/ 143 h 166"/>
              <a:gd name="T8" fmla="*/ 20 w 281"/>
              <a:gd name="T9" fmla="*/ 131 h 166"/>
              <a:gd name="T10" fmla="*/ 8 w 281"/>
              <a:gd name="T11" fmla="*/ 120 h 166"/>
              <a:gd name="T12" fmla="*/ 2 w 281"/>
              <a:gd name="T13" fmla="*/ 108 h 166"/>
              <a:gd name="T14" fmla="*/ 0 w 281"/>
              <a:gd name="T15" fmla="*/ 101 h 166"/>
              <a:gd name="T16" fmla="*/ 2 w 281"/>
              <a:gd name="T17" fmla="*/ 93 h 166"/>
              <a:gd name="T18" fmla="*/ 4 w 281"/>
              <a:gd name="T19" fmla="*/ 91 h 166"/>
              <a:gd name="T20" fmla="*/ 8 w 281"/>
              <a:gd name="T21" fmla="*/ 89 h 166"/>
              <a:gd name="T22" fmla="*/ 16 w 281"/>
              <a:gd name="T23" fmla="*/ 89 h 166"/>
              <a:gd name="T24" fmla="*/ 27 w 281"/>
              <a:gd name="T25" fmla="*/ 93 h 166"/>
              <a:gd name="T26" fmla="*/ 37 w 281"/>
              <a:gd name="T27" fmla="*/ 95 h 166"/>
              <a:gd name="T28" fmla="*/ 44 w 281"/>
              <a:gd name="T29" fmla="*/ 95 h 166"/>
              <a:gd name="T30" fmla="*/ 50 w 281"/>
              <a:gd name="T31" fmla="*/ 93 h 166"/>
              <a:gd name="T32" fmla="*/ 54 w 281"/>
              <a:gd name="T33" fmla="*/ 91 h 166"/>
              <a:gd name="T34" fmla="*/ 58 w 281"/>
              <a:gd name="T35" fmla="*/ 89 h 166"/>
              <a:gd name="T36" fmla="*/ 67 w 281"/>
              <a:gd name="T37" fmla="*/ 86 h 166"/>
              <a:gd name="T38" fmla="*/ 79 w 281"/>
              <a:gd name="T39" fmla="*/ 82 h 166"/>
              <a:gd name="T40" fmla="*/ 94 w 281"/>
              <a:gd name="T41" fmla="*/ 76 h 166"/>
              <a:gd name="T42" fmla="*/ 113 w 281"/>
              <a:gd name="T43" fmla="*/ 68 h 166"/>
              <a:gd name="T44" fmla="*/ 134 w 281"/>
              <a:gd name="T45" fmla="*/ 59 h 166"/>
              <a:gd name="T46" fmla="*/ 161 w 281"/>
              <a:gd name="T47" fmla="*/ 47 h 166"/>
              <a:gd name="T48" fmla="*/ 188 w 281"/>
              <a:gd name="T49" fmla="*/ 34 h 166"/>
              <a:gd name="T50" fmla="*/ 211 w 281"/>
              <a:gd name="T51" fmla="*/ 23 h 166"/>
              <a:gd name="T52" fmla="*/ 230 w 281"/>
              <a:gd name="T53" fmla="*/ 15 h 166"/>
              <a:gd name="T54" fmla="*/ 247 w 281"/>
              <a:gd name="T55" fmla="*/ 7 h 166"/>
              <a:gd name="T56" fmla="*/ 260 w 281"/>
              <a:gd name="T57" fmla="*/ 3 h 166"/>
              <a:gd name="T58" fmla="*/ 270 w 281"/>
              <a:gd name="T59" fmla="*/ 0 h 166"/>
              <a:gd name="T60" fmla="*/ 277 w 281"/>
              <a:gd name="T61" fmla="*/ 0 h 166"/>
              <a:gd name="T62" fmla="*/ 279 w 281"/>
              <a:gd name="T63" fmla="*/ 0 h 166"/>
              <a:gd name="T64" fmla="*/ 279 w 281"/>
              <a:gd name="T65" fmla="*/ 2 h 166"/>
              <a:gd name="T66" fmla="*/ 277 w 281"/>
              <a:gd name="T67" fmla="*/ 5 h 166"/>
              <a:gd name="T68" fmla="*/ 272 w 281"/>
              <a:gd name="T69" fmla="*/ 11 h 166"/>
              <a:gd name="T70" fmla="*/ 262 w 281"/>
              <a:gd name="T71" fmla="*/ 21 h 166"/>
              <a:gd name="T72" fmla="*/ 251 w 281"/>
              <a:gd name="T73" fmla="*/ 32 h 166"/>
              <a:gd name="T74" fmla="*/ 235 w 281"/>
              <a:gd name="T75" fmla="*/ 44 h 166"/>
              <a:gd name="T76" fmla="*/ 218 w 281"/>
              <a:gd name="T77" fmla="*/ 59 h 166"/>
              <a:gd name="T78" fmla="*/ 195 w 281"/>
              <a:gd name="T79" fmla="*/ 76 h 166"/>
              <a:gd name="T80" fmla="*/ 172 w 281"/>
              <a:gd name="T81" fmla="*/ 95 h 166"/>
              <a:gd name="T82" fmla="*/ 149 w 281"/>
              <a:gd name="T83" fmla="*/ 112 h 166"/>
              <a:gd name="T84" fmla="*/ 130 w 281"/>
              <a:gd name="T85" fmla="*/ 126 h 166"/>
              <a:gd name="T86" fmla="*/ 113 w 281"/>
              <a:gd name="T87" fmla="*/ 139 h 166"/>
              <a:gd name="T88" fmla="*/ 98 w 281"/>
              <a:gd name="T89" fmla="*/ 149 h 166"/>
              <a:gd name="T90" fmla="*/ 86 w 281"/>
              <a:gd name="T91" fmla="*/ 156 h 166"/>
              <a:gd name="T92" fmla="*/ 77 w 281"/>
              <a:gd name="T93" fmla="*/ 162 h 166"/>
              <a:gd name="T94" fmla="*/ 69 w 281"/>
              <a:gd name="T95" fmla="*/ 166 h 166"/>
              <a:gd name="T96" fmla="*/ 67 w 281"/>
              <a:gd name="T97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1" h="166">
                <a:moveTo>
                  <a:pt x="67" y="166"/>
                </a:moveTo>
                <a:lnTo>
                  <a:pt x="63" y="166"/>
                </a:lnTo>
                <a:lnTo>
                  <a:pt x="60" y="164"/>
                </a:lnTo>
                <a:lnTo>
                  <a:pt x="54" y="162"/>
                </a:lnTo>
                <a:lnTo>
                  <a:pt x="48" y="160"/>
                </a:lnTo>
                <a:lnTo>
                  <a:pt x="44" y="154"/>
                </a:lnTo>
                <a:lnTo>
                  <a:pt x="39" y="151"/>
                </a:lnTo>
                <a:lnTo>
                  <a:pt x="33" y="143"/>
                </a:lnTo>
                <a:lnTo>
                  <a:pt x="27" y="137"/>
                </a:lnTo>
                <a:lnTo>
                  <a:pt x="20" y="131"/>
                </a:lnTo>
                <a:lnTo>
                  <a:pt x="14" y="126"/>
                </a:lnTo>
                <a:lnTo>
                  <a:pt x="8" y="120"/>
                </a:lnTo>
                <a:lnTo>
                  <a:pt x="4" y="114"/>
                </a:lnTo>
                <a:lnTo>
                  <a:pt x="2" y="108"/>
                </a:lnTo>
                <a:lnTo>
                  <a:pt x="0" y="105"/>
                </a:lnTo>
                <a:lnTo>
                  <a:pt x="0" y="101"/>
                </a:lnTo>
                <a:lnTo>
                  <a:pt x="0" y="95"/>
                </a:lnTo>
                <a:lnTo>
                  <a:pt x="2" y="93"/>
                </a:lnTo>
                <a:lnTo>
                  <a:pt x="2" y="93"/>
                </a:lnTo>
                <a:lnTo>
                  <a:pt x="4" y="91"/>
                </a:lnTo>
                <a:lnTo>
                  <a:pt x="6" y="89"/>
                </a:lnTo>
                <a:lnTo>
                  <a:pt x="8" y="89"/>
                </a:lnTo>
                <a:lnTo>
                  <a:pt x="12" y="89"/>
                </a:lnTo>
                <a:lnTo>
                  <a:pt x="16" y="89"/>
                </a:lnTo>
                <a:lnTo>
                  <a:pt x="21" y="91"/>
                </a:lnTo>
                <a:lnTo>
                  <a:pt x="27" y="93"/>
                </a:lnTo>
                <a:lnTo>
                  <a:pt x="33" y="93"/>
                </a:lnTo>
                <a:lnTo>
                  <a:pt x="37" y="95"/>
                </a:lnTo>
                <a:lnTo>
                  <a:pt x="41" y="95"/>
                </a:lnTo>
                <a:lnTo>
                  <a:pt x="44" y="95"/>
                </a:lnTo>
                <a:lnTo>
                  <a:pt x="48" y="93"/>
                </a:lnTo>
                <a:lnTo>
                  <a:pt x="50" y="93"/>
                </a:lnTo>
                <a:lnTo>
                  <a:pt x="52" y="91"/>
                </a:lnTo>
                <a:lnTo>
                  <a:pt x="54" y="91"/>
                </a:lnTo>
                <a:lnTo>
                  <a:pt x="56" y="89"/>
                </a:lnTo>
                <a:lnTo>
                  <a:pt x="58" y="89"/>
                </a:lnTo>
                <a:lnTo>
                  <a:pt x="63" y="87"/>
                </a:lnTo>
                <a:lnTo>
                  <a:pt x="67" y="86"/>
                </a:lnTo>
                <a:lnTo>
                  <a:pt x="73" y="84"/>
                </a:lnTo>
                <a:lnTo>
                  <a:pt x="79" y="82"/>
                </a:lnTo>
                <a:lnTo>
                  <a:pt x="86" y="80"/>
                </a:lnTo>
                <a:lnTo>
                  <a:pt x="94" y="76"/>
                </a:lnTo>
                <a:lnTo>
                  <a:pt x="104" y="72"/>
                </a:lnTo>
                <a:lnTo>
                  <a:pt x="113" y="68"/>
                </a:lnTo>
                <a:lnTo>
                  <a:pt x="123" y="63"/>
                </a:lnTo>
                <a:lnTo>
                  <a:pt x="134" y="59"/>
                </a:lnTo>
                <a:lnTo>
                  <a:pt x="148" y="53"/>
                </a:lnTo>
                <a:lnTo>
                  <a:pt x="161" y="47"/>
                </a:lnTo>
                <a:lnTo>
                  <a:pt x="174" y="40"/>
                </a:lnTo>
                <a:lnTo>
                  <a:pt x="188" y="34"/>
                </a:lnTo>
                <a:lnTo>
                  <a:pt x="199" y="28"/>
                </a:lnTo>
                <a:lnTo>
                  <a:pt x="211" y="23"/>
                </a:lnTo>
                <a:lnTo>
                  <a:pt x="220" y="19"/>
                </a:lnTo>
                <a:lnTo>
                  <a:pt x="230" y="15"/>
                </a:lnTo>
                <a:lnTo>
                  <a:pt x="239" y="11"/>
                </a:lnTo>
                <a:lnTo>
                  <a:pt x="247" y="7"/>
                </a:lnTo>
                <a:lnTo>
                  <a:pt x="254" y="5"/>
                </a:lnTo>
                <a:lnTo>
                  <a:pt x="260" y="3"/>
                </a:lnTo>
                <a:lnTo>
                  <a:pt x="266" y="2"/>
                </a:lnTo>
                <a:lnTo>
                  <a:pt x="270" y="0"/>
                </a:lnTo>
                <a:lnTo>
                  <a:pt x="274" y="0"/>
                </a:lnTo>
                <a:lnTo>
                  <a:pt x="277" y="0"/>
                </a:lnTo>
                <a:lnTo>
                  <a:pt x="279" y="0"/>
                </a:lnTo>
                <a:lnTo>
                  <a:pt x="279" y="0"/>
                </a:lnTo>
                <a:lnTo>
                  <a:pt x="281" y="0"/>
                </a:lnTo>
                <a:lnTo>
                  <a:pt x="279" y="2"/>
                </a:lnTo>
                <a:lnTo>
                  <a:pt x="279" y="3"/>
                </a:lnTo>
                <a:lnTo>
                  <a:pt x="277" y="5"/>
                </a:lnTo>
                <a:lnTo>
                  <a:pt x="276" y="9"/>
                </a:lnTo>
                <a:lnTo>
                  <a:pt x="272" y="11"/>
                </a:lnTo>
                <a:lnTo>
                  <a:pt x="268" y="17"/>
                </a:lnTo>
                <a:lnTo>
                  <a:pt x="262" y="21"/>
                </a:lnTo>
                <a:lnTo>
                  <a:pt x="256" y="26"/>
                </a:lnTo>
                <a:lnTo>
                  <a:pt x="251" y="32"/>
                </a:lnTo>
                <a:lnTo>
                  <a:pt x="243" y="38"/>
                </a:lnTo>
                <a:lnTo>
                  <a:pt x="235" y="44"/>
                </a:lnTo>
                <a:lnTo>
                  <a:pt x="226" y="51"/>
                </a:lnTo>
                <a:lnTo>
                  <a:pt x="218" y="59"/>
                </a:lnTo>
                <a:lnTo>
                  <a:pt x="207" y="68"/>
                </a:lnTo>
                <a:lnTo>
                  <a:pt x="195" y="76"/>
                </a:lnTo>
                <a:lnTo>
                  <a:pt x="184" y="86"/>
                </a:lnTo>
                <a:lnTo>
                  <a:pt x="172" y="95"/>
                </a:lnTo>
                <a:lnTo>
                  <a:pt x="161" y="105"/>
                </a:lnTo>
                <a:lnTo>
                  <a:pt x="149" y="112"/>
                </a:lnTo>
                <a:lnTo>
                  <a:pt x="140" y="120"/>
                </a:lnTo>
                <a:lnTo>
                  <a:pt x="130" y="126"/>
                </a:lnTo>
                <a:lnTo>
                  <a:pt x="121" y="133"/>
                </a:lnTo>
                <a:lnTo>
                  <a:pt x="113" y="139"/>
                </a:lnTo>
                <a:lnTo>
                  <a:pt x="105" y="143"/>
                </a:lnTo>
                <a:lnTo>
                  <a:pt x="98" y="149"/>
                </a:lnTo>
                <a:lnTo>
                  <a:pt x="92" y="152"/>
                </a:lnTo>
                <a:lnTo>
                  <a:pt x="86" y="156"/>
                </a:lnTo>
                <a:lnTo>
                  <a:pt x="81" y="158"/>
                </a:lnTo>
                <a:lnTo>
                  <a:pt x="77" y="162"/>
                </a:lnTo>
                <a:lnTo>
                  <a:pt x="73" y="164"/>
                </a:lnTo>
                <a:lnTo>
                  <a:pt x="69" y="166"/>
                </a:lnTo>
                <a:lnTo>
                  <a:pt x="67" y="166"/>
                </a:lnTo>
                <a:lnTo>
                  <a:pt x="67" y="16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50"/>
          <p:cNvSpPr/>
          <p:nvPr/>
        </p:nvSpPr>
        <p:spPr bwMode="auto">
          <a:xfrm>
            <a:off x="2698434" y="2859782"/>
            <a:ext cx="258845" cy="648071"/>
          </a:xfrm>
          <a:custGeom>
            <a:avLst/>
            <a:gdLst>
              <a:gd name="T0" fmla="*/ 27 w 193"/>
              <a:gd name="T1" fmla="*/ 447 h 554"/>
              <a:gd name="T2" fmla="*/ 6 w 193"/>
              <a:gd name="T3" fmla="*/ 428 h 554"/>
              <a:gd name="T4" fmla="*/ 0 w 193"/>
              <a:gd name="T5" fmla="*/ 419 h 554"/>
              <a:gd name="T6" fmla="*/ 4 w 193"/>
              <a:gd name="T7" fmla="*/ 413 h 554"/>
              <a:gd name="T8" fmla="*/ 19 w 193"/>
              <a:gd name="T9" fmla="*/ 411 h 554"/>
              <a:gd name="T10" fmla="*/ 44 w 193"/>
              <a:gd name="T11" fmla="*/ 415 h 554"/>
              <a:gd name="T12" fmla="*/ 67 w 193"/>
              <a:gd name="T13" fmla="*/ 420 h 554"/>
              <a:gd name="T14" fmla="*/ 82 w 193"/>
              <a:gd name="T15" fmla="*/ 424 h 554"/>
              <a:gd name="T16" fmla="*/ 101 w 193"/>
              <a:gd name="T17" fmla="*/ 420 h 554"/>
              <a:gd name="T18" fmla="*/ 109 w 193"/>
              <a:gd name="T19" fmla="*/ 413 h 554"/>
              <a:gd name="T20" fmla="*/ 115 w 193"/>
              <a:gd name="T21" fmla="*/ 403 h 554"/>
              <a:gd name="T22" fmla="*/ 117 w 193"/>
              <a:gd name="T23" fmla="*/ 384 h 554"/>
              <a:gd name="T24" fmla="*/ 119 w 193"/>
              <a:gd name="T25" fmla="*/ 355 h 554"/>
              <a:gd name="T26" fmla="*/ 120 w 193"/>
              <a:gd name="T27" fmla="*/ 315 h 554"/>
              <a:gd name="T28" fmla="*/ 122 w 193"/>
              <a:gd name="T29" fmla="*/ 266 h 554"/>
              <a:gd name="T30" fmla="*/ 122 w 193"/>
              <a:gd name="T31" fmla="*/ 207 h 554"/>
              <a:gd name="T32" fmla="*/ 120 w 193"/>
              <a:gd name="T33" fmla="*/ 153 h 554"/>
              <a:gd name="T34" fmla="*/ 119 w 193"/>
              <a:gd name="T35" fmla="*/ 109 h 554"/>
              <a:gd name="T36" fmla="*/ 117 w 193"/>
              <a:gd name="T37" fmla="*/ 77 h 554"/>
              <a:gd name="T38" fmla="*/ 113 w 193"/>
              <a:gd name="T39" fmla="*/ 54 h 554"/>
              <a:gd name="T40" fmla="*/ 107 w 193"/>
              <a:gd name="T41" fmla="*/ 40 h 554"/>
              <a:gd name="T42" fmla="*/ 96 w 193"/>
              <a:gd name="T43" fmla="*/ 25 h 554"/>
              <a:gd name="T44" fmla="*/ 94 w 193"/>
              <a:gd name="T45" fmla="*/ 12 h 554"/>
              <a:gd name="T46" fmla="*/ 99 w 193"/>
              <a:gd name="T47" fmla="*/ 2 h 554"/>
              <a:gd name="T48" fmla="*/ 113 w 193"/>
              <a:gd name="T49" fmla="*/ 0 h 554"/>
              <a:gd name="T50" fmla="*/ 138 w 193"/>
              <a:gd name="T51" fmla="*/ 2 h 554"/>
              <a:gd name="T52" fmla="*/ 164 w 193"/>
              <a:gd name="T53" fmla="*/ 12 h 554"/>
              <a:gd name="T54" fmla="*/ 183 w 193"/>
              <a:gd name="T55" fmla="*/ 23 h 554"/>
              <a:gd name="T56" fmla="*/ 193 w 193"/>
              <a:gd name="T57" fmla="*/ 31 h 554"/>
              <a:gd name="T58" fmla="*/ 193 w 193"/>
              <a:gd name="T59" fmla="*/ 40 h 554"/>
              <a:gd name="T60" fmla="*/ 191 w 193"/>
              <a:gd name="T61" fmla="*/ 56 h 554"/>
              <a:gd name="T62" fmla="*/ 187 w 193"/>
              <a:gd name="T63" fmla="*/ 75 h 554"/>
              <a:gd name="T64" fmla="*/ 183 w 193"/>
              <a:gd name="T65" fmla="*/ 96 h 554"/>
              <a:gd name="T66" fmla="*/ 182 w 193"/>
              <a:gd name="T67" fmla="*/ 126 h 554"/>
              <a:gd name="T68" fmla="*/ 180 w 193"/>
              <a:gd name="T69" fmla="*/ 168 h 554"/>
              <a:gd name="T70" fmla="*/ 178 w 193"/>
              <a:gd name="T71" fmla="*/ 222 h 554"/>
              <a:gd name="T72" fmla="*/ 178 w 193"/>
              <a:gd name="T73" fmla="*/ 287 h 554"/>
              <a:gd name="T74" fmla="*/ 178 w 193"/>
              <a:gd name="T75" fmla="*/ 354 h 554"/>
              <a:gd name="T76" fmla="*/ 176 w 193"/>
              <a:gd name="T77" fmla="*/ 409 h 554"/>
              <a:gd name="T78" fmla="*/ 172 w 193"/>
              <a:gd name="T79" fmla="*/ 455 h 554"/>
              <a:gd name="T80" fmla="*/ 166 w 193"/>
              <a:gd name="T81" fmla="*/ 491 h 554"/>
              <a:gd name="T82" fmla="*/ 161 w 193"/>
              <a:gd name="T83" fmla="*/ 514 h 554"/>
              <a:gd name="T84" fmla="*/ 147 w 193"/>
              <a:gd name="T85" fmla="*/ 535 h 554"/>
              <a:gd name="T86" fmla="*/ 130 w 193"/>
              <a:gd name="T87" fmla="*/ 550 h 554"/>
              <a:gd name="T88" fmla="*/ 113 w 193"/>
              <a:gd name="T89" fmla="*/ 554 h 554"/>
              <a:gd name="T90" fmla="*/ 99 w 193"/>
              <a:gd name="T91" fmla="*/ 550 h 554"/>
              <a:gd name="T92" fmla="*/ 92 w 193"/>
              <a:gd name="T93" fmla="*/ 539 h 554"/>
              <a:gd name="T94" fmla="*/ 92 w 193"/>
              <a:gd name="T95" fmla="*/ 518 h 554"/>
              <a:gd name="T96" fmla="*/ 80 w 193"/>
              <a:gd name="T97" fmla="*/ 495 h 554"/>
              <a:gd name="T98" fmla="*/ 57 w 193"/>
              <a:gd name="T99" fmla="*/ 472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3" h="554">
                <a:moveTo>
                  <a:pt x="46" y="464"/>
                </a:moveTo>
                <a:lnTo>
                  <a:pt x="34" y="455"/>
                </a:lnTo>
                <a:lnTo>
                  <a:pt x="27" y="447"/>
                </a:lnTo>
                <a:lnTo>
                  <a:pt x="17" y="440"/>
                </a:lnTo>
                <a:lnTo>
                  <a:pt x="12" y="434"/>
                </a:lnTo>
                <a:lnTo>
                  <a:pt x="6" y="428"/>
                </a:lnTo>
                <a:lnTo>
                  <a:pt x="4" y="424"/>
                </a:lnTo>
                <a:lnTo>
                  <a:pt x="0" y="420"/>
                </a:lnTo>
                <a:lnTo>
                  <a:pt x="0" y="419"/>
                </a:lnTo>
                <a:lnTo>
                  <a:pt x="0" y="417"/>
                </a:lnTo>
                <a:lnTo>
                  <a:pt x="2" y="415"/>
                </a:lnTo>
                <a:lnTo>
                  <a:pt x="4" y="413"/>
                </a:lnTo>
                <a:lnTo>
                  <a:pt x="8" y="413"/>
                </a:lnTo>
                <a:lnTo>
                  <a:pt x="13" y="411"/>
                </a:lnTo>
                <a:lnTo>
                  <a:pt x="19" y="411"/>
                </a:lnTo>
                <a:lnTo>
                  <a:pt x="27" y="413"/>
                </a:lnTo>
                <a:lnTo>
                  <a:pt x="36" y="413"/>
                </a:lnTo>
                <a:lnTo>
                  <a:pt x="44" y="415"/>
                </a:lnTo>
                <a:lnTo>
                  <a:pt x="54" y="417"/>
                </a:lnTo>
                <a:lnTo>
                  <a:pt x="61" y="419"/>
                </a:lnTo>
                <a:lnTo>
                  <a:pt x="67" y="420"/>
                </a:lnTo>
                <a:lnTo>
                  <a:pt x="73" y="422"/>
                </a:lnTo>
                <a:lnTo>
                  <a:pt x="78" y="422"/>
                </a:lnTo>
                <a:lnTo>
                  <a:pt x="82" y="424"/>
                </a:lnTo>
                <a:lnTo>
                  <a:pt x="86" y="424"/>
                </a:lnTo>
                <a:lnTo>
                  <a:pt x="94" y="422"/>
                </a:lnTo>
                <a:lnTo>
                  <a:pt x="101" y="420"/>
                </a:lnTo>
                <a:lnTo>
                  <a:pt x="105" y="419"/>
                </a:lnTo>
                <a:lnTo>
                  <a:pt x="107" y="415"/>
                </a:lnTo>
                <a:lnTo>
                  <a:pt x="109" y="413"/>
                </a:lnTo>
                <a:lnTo>
                  <a:pt x="113" y="409"/>
                </a:lnTo>
                <a:lnTo>
                  <a:pt x="113" y="405"/>
                </a:lnTo>
                <a:lnTo>
                  <a:pt x="115" y="403"/>
                </a:lnTo>
                <a:lnTo>
                  <a:pt x="115" y="398"/>
                </a:lnTo>
                <a:lnTo>
                  <a:pt x="115" y="392"/>
                </a:lnTo>
                <a:lnTo>
                  <a:pt x="117" y="384"/>
                </a:lnTo>
                <a:lnTo>
                  <a:pt x="117" y="376"/>
                </a:lnTo>
                <a:lnTo>
                  <a:pt x="119" y="367"/>
                </a:lnTo>
                <a:lnTo>
                  <a:pt x="119" y="355"/>
                </a:lnTo>
                <a:lnTo>
                  <a:pt x="120" y="344"/>
                </a:lnTo>
                <a:lnTo>
                  <a:pt x="120" y="331"/>
                </a:lnTo>
                <a:lnTo>
                  <a:pt x="120" y="315"/>
                </a:lnTo>
                <a:lnTo>
                  <a:pt x="120" y="300"/>
                </a:lnTo>
                <a:lnTo>
                  <a:pt x="122" y="285"/>
                </a:lnTo>
                <a:lnTo>
                  <a:pt x="122" y="266"/>
                </a:lnTo>
                <a:lnTo>
                  <a:pt x="122" y="247"/>
                </a:lnTo>
                <a:lnTo>
                  <a:pt x="122" y="228"/>
                </a:lnTo>
                <a:lnTo>
                  <a:pt x="122" y="207"/>
                </a:lnTo>
                <a:lnTo>
                  <a:pt x="122" y="187"/>
                </a:lnTo>
                <a:lnTo>
                  <a:pt x="122" y="170"/>
                </a:lnTo>
                <a:lnTo>
                  <a:pt x="120" y="153"/>
                </a:lnTo>
                <a:lnTo>
                  <a:pt x="120" y="138"/>
                </a:lnTo>
                <a:lnTo>
                  <a:pt x="120" y="122"/>
                </a:lnTo>
                <a:lnTo>
                  <a:pt x="119" y="109"/>
                </a:lnTo>
                <a:lnTo>
                  <a:pt x="119" y="98"/>
                </a:lnTo>
                <a:lnTo>
                  <a:pt x="117" y="86"/>
                </a:lnTo>
                <a:lnTo>
                  <a:pt x="117" y="77"/>
                </a:lnTo>
                <a:lnTo>
                  <a:pt x="115" y="67"/>
                </a:lnTo>
                <a:lnTo>
                  <a:pt x="113" y="59"/>
                </a:lnTo>
                <a:lnTo>
                  <a:pt x="113" y="54"/>
                </a:lnTo>
                <a:lnTo>
                  <a:pt x="111" y="48"/>
                </a:lnTo>
                <a:lnTo>
                  <a:pt x="109" y="44"/>
                </a:lnTo>
                <a:lnTo>
                  <a:pt x="107" y="40"/>
                </a:lnTo>
                <a:lnTo>
                  <a:pt x="101" y="35"/>
                </a:lnTo>
                <a:lnTo>
                  <a:pt x="98" y="29"/>
                </a:lnTo>
                <a:lnTo>
                  <a:pt x="96" y="25"/>
                </a:lnTo>
                <a:lnTo>
                  <a:pt x="94" y="21"/>
                </a:lnTo>
                <a:lnTo>
                  <a:pt x="94" y="16"/>
                </a:lnTo>
                <a:lnTo>
                  <a:pt x="94" y="12"/>
                </a:lnTo>
                <a:lnTo>
                  <a:pt x="96" y="8"/>
                </a:lnTo>
                <a:lnTo>
                  <a:pt x="98" y="4"/>
                </a:lnTo>
                <a:lnTo>
                  <a:pt x="99" y="2"/>
                </a:lnTo>
                <a:lnTo>
                  <a:pt x="103" y="2"/>
                </a:lnTo>
                <a:lnTo>
                  <a:pt x="107" y="0"/>
                </a:lnTo>
                <a:lnTo>
                  <a:pt x="113" y="0"/>
                </a:lnTo>
                <a:lnTo>
                  <a:pt x="119" y="0"/>
                </a:lnTo>
                <a:lnTo>
                  <a:pt x="128" y="2"/>
                </a:lnTo>
                <a:lnTo>
                  <a:pt x="138" y="2"/>
                </a:lnTo>
                <a:lnTo>
                  <a:pt x="147" y="4"/>
                </a:lnTo>
                <a:lnTo>
                  <a:pt x="157" y="8"/>
                </a:lnTo>
                <a:lnTo>
                  <a:pt x="164" y="12"/>
                </a:lnTo>
                <a:lnTo>
                  <a:pt x="172" y="16"/>
                </a:lnTo>
                <a:lnTo>
                  <a:pt x="178" y="19"/>
                </a:lnTo>
                <a:lnTo>
                  <a:pt x="183" y="23"/>
                </a:lnTo>
                <a:lnTo>
                  <a:pt x="187" y="25"/>
                </a:lnTo>
                <a:lnTo>
                  <a:pt x="191" y="27"/>
                </a:lnTo>
                <a:lnTo>
                  <a:pt x="193" y="31"/>
                </a:lnTo>
                <a:lnTo>
                  <a:pt x="193" y="33"/>
                </a:lnTo>
                <a:lnTo>
                  <a:pt x="193" y="37"/>
                </a:lnTo>
                <a:lnTo>
                  <a:pt x="193" y="40"/>
                </a:lnTo>
                <a:lnTo>
                  <a:pt x="193" y="44"/>
                </a:lnTo>
                <a:lnTo>
                  <a:pt x="191" y="50"/>
                </a:lnTo>
                <a:lnTo>
                  <a:pt x="191" y="56"/>
                </a:lnTo>
                <a:lnTo>
                  <a:pt x="189" y="63"/>
                </a:lnTo>
                <a:lnTo>
                  <a:pt x="187" y="71"/>
                </a:lnTo>
                <a:lnTo>
                  <a:pt x="187" y="75"/>
                </a:lnTo>
                <a:lnTo>
                  <a:pt x="185" y="80"/>
                </a:lnTo>
                <a:lnTo>
                  <a:pt x="185" y="86"/>
                </a:lnTo>
                <a:lnTo>
                  <a:pt x="183" y="96"/>
                </a:lnTo>
                <a:lnTo>
                  <a:pt x="183" y="103"/>
                </a:lnTo>
                <a:lnTo>
                  <a:pt x="183" y="115"/>
                </a:lnTo>
                <a:lnTo>
                  <a:pt x="182" y="126"/>
                </a:lnTo>
                <a:lnTo>
                  <a:pt x="182" y="140"/>
                </a:lnTo>
                <a:lnTo>
                  <a:pt x="180" y="153"/>
                </a:lnTo>
                <a:lnTo>
                  <a:pt x="180" y="168"/>
                </a:lnTo>
                <a:lnTo>
                  <a:pt x="180" y="186"/>
                </a:lnTo>
                <a:lnTo>
                  <a:pt x="180" y="203"/>
                </a:lnTo>
                <a:lnTo>
                  <a:pt x="178" y="222"/>
                </a:lnTo>
                <a:lnTo>
                  <a:pt x="178" y="243"/>
                </a:lnTo>
                <a:lnTo>
                  <a:pt x="178" y="264"/>
                </a:lnTo>
                <a:lnTo>
                  <a:pt x="178" y="287"/>
                </a:lnTo>
                <a:lnTo>
                  <a:pt x="178" y="310"/>
                </a:lnTo>
                <a:lnTo>
                  <a:pt x="178" y="333"/>
                </a:lnTo>
                <a:lnTo>
                  <a:pt x="178" y="354"/>
                </a:lnTo>
                <a:lnTo>
                  <a:pt x="178" y="373"/>
                </a:lnTo>
                <a:lnTo>
                  <a:pt x="176" y="392"/>
                </a:lnTo>
                <a:lnTo>
                  <a:pt x="176" y="409"/>
                </a:lnTo>
                <a:lnTo>
                  <a:pt x="174" y="426"/>
                </a:lnTo>
                <a:lnTo>
                  <a:pt x="174" y="441"/>
                </a:lnTo>
                <a:lnTo>
                  <a:pt x="172" y="455"/>
                </a:lnTo>
                <a:lnTo>
                  <a:pt x="170" y="468"/>
                </a:lnTo>
                <a:lnTo>
                  <a:pt x="168" y="480"/>
                </a:lnTo>
                <a:lnTo>
                  <a:pt x="166" y="491"/>
                </a:lnTo>
                <a:lnTo>
                  <a:pt x="164" y="499"/>
                </a:lnTo>
                <a:lnTo>
                  <a:pt x="162" y="508"/>
                </a:lnTo>
                <a:lnTo>
                  <a:pt x="161" y="514"/>
                </a:lnTo>
                <a:lnTo>
                  <a:pt x="157" y="520"/>
                </a:lnTo>
                <a:lnTo>
                  <a:pt x="153" y="529"/>
                </a:lnTo>
                <a:lnTo>
                  <a:pt x="147" y="535"/>
                </a:lnTo>
                <a:lnTo>
                  <a:pt x="141" y="543"/>
                </a:lnTo>
                <a:lnTo>
                  <a:pt x="136" y="546"/>
                </a:lnTo>
                <a:lnTo>
                  <a:pt x="130" y="550"/>
                </a:lnTo>
                <a:lnTo>
                  <a:pt x="124" y="552"/>
                </a:lnTo>
                <a:lnTo>
                  <a:pt x="119" y="554"/>
                </a:lnTo>
                <a:lnTo>
                  <a:pt x="113" y="554"/>
                </a:lnTo>
                <a:lnTo>
                  <a:pt x="107" y="554"/>
                </a:lnTo>
                <a:lnTo>
                  <a:pt x="101" y="552"/>
                </a:lnTo>
                <a:lnTo>
                  <a:pt x="99" y="550"/>
                </a:lnTo>
                <a:lnTo>
                  <a:pt x="96" y="546"/>
                </a:lnTo>
                <a:lnTo>
                  <a:pt x="94" y="543"/>
                </a:lnTo>
                <a:lnTo>
                  <a:pt x="92" y="539"/>
                </a:lnTo>
                <a:lnTo>
                  <a:pt x="92" y="531"/>
                </a:lnTo>
                <a:lnTo>
                  <a:pt x="92" y="525"/>
                </a:lnTo>
                <a:lnTo>
                  <a:pt x="92" y="518"/>
                </a:lnTo>
                <a:lnTo>
                  <a:pt x="88" y="510"/>
                </a:lnTo>
                <a:lnTo>
                  <a:pt x="86" y="503"/>
                </a:lnTo>
                <a:lnTo>
                  <a:pt x="80" y="495"/>
                </a:lnTo>
                <a:lnTo>
                  <a:pt x="75" y="487"/>
                </a:lnTo>
                <a:lnTo>
                  <a:pt x="65" y="480"/>
                </a:lnTo>
                <a:lnTo>
                  <a:pt x="57" y="472"/>
                </a:lnTo>
                <a:lnTo>
                  <a:pt x="46" y="464"/>
                </a:lnTo>
                <a:lnTo>
                  <a:pt x="46" y="46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51"/>
          <p:cNvSpPr/>
          <p:nvPr/>
        </p:nvSpPr>
        <p:spPr bwMode="auto">
          <a:xfrm>
            <a:off x="2946406" y="2950181"/>
            <a:ext cx="191847" cy="168451"/>
          </a:xfrm>
          <a:custGeom>
            <a:avLst/>
            <a:gdLst>
              <a:gd name="T0" fmla="*/ 73 w 164"/>
              <a:gd name="T1" fmla="*/ 120 h 143"/>
              <a:gd name="T2" fmla="*/ 57 w 164"/>
              <a:gd name="T3" fmla="*/ 128 h 143"/>
              <a:gd name="T4" fmla="*/ 42 w 164"/>
              <a:gd name="T5" fmla="*/ 133 h 143"/>
              <a:gd name="T6" fmla="*/ 31 w 164"/>
              <a:gd name="T7" fmla="*/ 137 h 143"/>
              <a:gd name="T8" fmla="*/ 19 w 164"/>
              <a:gd name="T9" fmla="*/ 141 h 143"/>
              <a:gd name="T10" fmla="*/ 12 w 164"/>
              <a:gd name="T11" fmla="*/ 143 h 143"/>
              <a:gd name="T12" fmla="*/ 6 w 164"/>
              <a:gd name="T13" fmla="*/ 143 h 143"/>
              <a:gd name="T14" fmla="*/ 2 w 164"/>
              <a:gd name="T15" fmla="*/ 143 h 143"/>
              <a:gd name="T16" fmla="*/ 0 w 164"/>
              <a:gd name="T17" fmla="*/ 141 h 143"/>
              <a:gd name="T18" fmla="*/ 0 w 164"/>
              <a:gd name="T19" fmla="*/ 137 h 143"/>
              <a:gd name="T20" fmla="*/ 2 w 164"/>
              <a:gd name="T21" fmla="*/ 133 h 143"/>
              <a:gd name="T22" fmla="*/ 8 w 164"/>
              <a:gd name="T23" fmla="*/ 128 h 143"/>
              <a:gd name="T24" fmla="*/ 14 w 164"/>
              <a:gd name="T25" fmla="*/ 122 h 143"/>
              <a:gd name="T26" fmla="*/ 21 w 164"/>
              <a:gd name="T27" fmla="*/ 114 h 143"/>
              <a:gd name="T28" fmla="*/ 33 w 164"/>
              <a:gd name="T29" fmla="*/ 105 h 143"/>
              <a:gd name="T30" fmla="*/ 44 w 164"/>
              <a:gd name="T31" fmla="*/ 93 h 143"/>
              <a:gd name="T32" fmla="*/ 65 w 164"/>
              <a:gd name="T33" fmla="*/ 74 h 143"/>
              <a:gd name="T34" fmla="*/ 84 w 164"/>
              <a:gd name="T35" fmla="*/ 53 h 143"/>
              <a:gd name="T36" fmla="*/ 96 w 164"/>
              <a:gd name="T37" fmla="*/ 36 h 143"/>
              <a:gd name="T38" fmla="*/ 99 w 164"/>
              <a:gd name="T39" fmla="*/ 26 h 143"/>
              <a:gd name="T40" fmla="*/ 99 w 164"/>
              <a:gd name="T41" fmla="*/ 23 h 143"/>
              <a:gd name="T42" fmla="*/ 96 w 164"/>
              <a:gd name="T43" fmla="*/ 17 h 143"/>
              <a:gd name="T44" fmla="*/ 92 w 164"/>
              <a:gd name="T45" fmla="*/ 11 h 143"/>
              <a:gd name="T46" fmla="*/ 92 w 164"/>
              <a:gd name="T47" fmla="*/ 5 h 143"/>
              <a:gd name="T48" fmla="*/ 94 w 164"/>
              <a:gd name="T49" fmla="*/ 2 h 143"/>
              <a:gd name="T50" fmla="*/ 101 w 164"/>
              <a:gd name="T51" fmla="*/ 2 h 143"/>
              <a:gd name="T52" fmla="*/ 111 w 164"/>
              <a:gd name="T53" fmla="*/ 4 h 143"/>
              <a:gd name="T54" fmla="*/ 122 w 164"/>
              <a:gd name="T55" fmla="*/ 11 h 143"/>
              <a:gd name="T56" fmla="*/ 136 w 164"/>
              <a:gd name="T57" fmla="*/ 21 h 143"/>
              <a:gd name="T58" fmla="*/ 149 w 164"/>
              <a:gd name="T59" fmla="*/ 32 h 143"/>
              <a:gd name="T60" fmla="*/ 159 w 164"/>
              <a:gd name="T61" fmla="*/ 46 h 143"/>
              <a:gd name="T62" fmla="*/ 164 w 164"/>
              <a:gd name="T63" fmla="*/ 57 h 143"/>
              <a:gd name="T64" fmla="*/ 164 w 164"/>
              <a:gd name="T65" fmla="*/ 63 h 143"/>
              <a:gd name="T66" fmla="*/ 163 w 164"/>
              <a:gd name="T67" fmla="*/ 68 h 143"/>
              <a:gd name="T68" fmla="*/ 159 w 164"/>
              <a:gd name="T69" fmla="*/ 72 h 143"/>
              <a:gd name="T70" fmla="*/ 153 w 164"/>
              <a:gd name="T71" fmla="*/ 76 h 143"/>
              <a:gd name="T72" fmla="*/ 145 w 164"/>
              <a:gd name="T73" fmla="*/ 82 h 143"/>
              <a:gd name="T74" fmla="*/ 136 w 164"/>
              <a:gd name="T75" fmla="*/ 90 h 143"/>
              <a:gd name="T76" fmla="*/ 122 w 164"/>
              <a:gd name="T77" fmla="*/ 95 h 143"/>
              <a:gd name="T78" fmla="*/ 109 w 164"/>
              <a:gd name="T79" fmla="*/ 103 h 143"/>
              <a:gd name="T80" fmla="*/ 92 w 164"/>
              <a:gd name="T81" fmla="*/ 112 h 143"/>
              <a:gd name="T82" fmla="*/ 82 w 164"/>
              <a:gd name="T83" fmla="*/ 11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4" h="143">
                <a:moveTo>
                  <a:pt x="82" y="116"/>
                </a:moveTo>
                <a:lnTo>
                  <a:pt x="73" y="120"/>
                </a:lnTo>
                <a:lnTo>
                  <a:pt x="65" y="124"/>
                </a:lnTo>
                <a:lnTo>
                  <a:pt x="57" y="128"/>
                </a:lnTo>
                <a:lnTo>
                  <a:pt x="50" y="130"/>
                </a:lnTo>
                <a:lnTo>
                  <a:pt x="42" y="133"/>
                </a:lnTo>
                <a:lnTo>
                  <a:pt x="36" y="135"/>
                </a:lnTo>
                <a:lnTo>
                  <a:pt x="31" y="137"/>
                </a:lnTo>
                <a:lnTo>
                  <a:pt x="25" y="139"/>
                </a:lnTo>
                <a:lnTo>
                  <a:pt x="19" y="141"/>
                </a:lnTo>
                <a:lnTo>
                  <a:pt x="15" y="141"/>
                </a:lnTo>
                <a:lnTo>
                  <a:pt x="12" y="143"/>
                </a:lnTo>
                <a:lnTo>
                  <a:pt x="10" y="143"/>
                </a:lnTo>
                <a:lnTo>
                  <a:pt x="6" y="143"/>
                </a:lnTo>
                <a:lnTo>
                  <a:pt x="4" y="143"/>
                </a:lnTo>
                <a:lnTo>
                  <a:pt x="2" y="143"/>
                </a:lnTo>
                <a:lnTo>
                  <a:pt x="2" y="141"/>
                </a:lnTo>
                <a:lnTo>
                  <a:pt x="0" y="141"/>
                </a:lnTo>
                <a:lnTo>
                  <a:pt x="0" y="139"/>
                </a:lnTo>
                <a:lnTo>
                  <a:pt x="0" y="137"/>
                </a:lnTo>
                <a:lnTo>
                  <a:pt x="2" y="135"/>
                </a:lnTo>
                <a:lnTo>
                  <a:pt x="2" y="133"/>
                </a:lnTo>
                <a:lnTo>
                  <a:pt x="4" y="132"/>
                </a:lnTo>
                <a:lnTo>
                  <a:pt x="8" y="128"/>
                </a:lnTo>
                <a:lnTo>
                  <a:pt x="10" y="126"/>
                </a:lnTo>
                <a:lnTo>
                  <a:pt x="14" y="122"/>
                </a:lnTo>
                <a:lnTo>
                  <a:pt x="17" y="118"/>
                </a:lnTo>
                <a:lnTo>
                  <a:pt x="21" y="114"/>
                </a:lnTo>
                <a:lnTo>
                  <a:pt x="27" y="109"/>
                </a:lnTo>
                <a:lnTo>
                  <a:pt x="33" y="105"/>
                </a:lnTo>
                <a:lnTo>
                  <a:pt x="38" y="99"/>
                </a:lnTo>
                <a:lnTo>
                  <a:pt x="44" y="93"/>
                </a:lnTo>
                <a:lnTo>
                  <a:pt x="52" y="86"/>
                </a:lnTo>
                <a:lnTo>
                  <a:pt x="65" y="74"/>
                </a:lnTo>
                <a:lnTo>
                  <a:pt x="75" y="63"/>
                </a:lnTo>
                <a:lnTo>
                  <a:pt x="84" y="53"/>
                </a:lnTo>
                <a:lnTo>
                  <a:pt x="90" y="44"/>
                </a:lnTo>
                <a:lnTo>
                  <a:pt x="96" y="36"/>
                </a:lnTo>
                <a:lnTo>
                  <a:pt x="98" y="30"/>
                </a:lnTo>
                <a:lnTo>
                  <a:pt x="99" y="26"/>
                </a:lnTo>
                <a:lnTo>
                  <a:pt x="99" y="25"/>
                </a:lnTo>
                <a:lnTo>
                  <a:pt x="99" y="23"/>
                </a:lnTo>
                <a:lnTo>
                  <a:pt x="98" y="21"/>
                </a:lnTo>
                <a:lnTo>
                  <a:pt x="96" y="17"/>
                </a:lnTo>
                <a:lnTo>
                  <a:pt x="92" y="13"/>
                </a:lnTo>
                <a:lnTo>
                  <a:pt x="92" y="11"/>
                </a:lnTo>
                <a:lnTo>
                  <a:pt x="90" y="9"/>
                </a:lnTo>
                <a:lnTo>
                  <a:pt x="92" y="5"/>
                </a:lnTo>
                <a:lnTo>
                  <a:pt x="92" y="4"/>
                </a:lnTo>
                <a:lnTo>
                  <a:pt x="94" y="2"/>
                </a:lnTo>
                <a:lnTo>
                  <a:pt x="98" y="0"/>
                </a:lnTo>
                <a:lnTo>
                  <a:pt x="101" y="2"/>
                </a:lnTo>
                <a:lnTo>
                  <a:pt x="107" y="2"/>
                </a:lnTo>
                <a:lnTo>
                  <a:pt x="111" y="4"/>
                </a:lnTo>
                <a:lnTo>
                  <a:pt x="117" y="7"/>
                </a:lnTo>
                <a:lnTo>
                  <a:pt x="122" y="11"/>
                </a:lnTo>
                <a:lnTo>
                  <a:pt x="130" y="15"/>
                </a:lnTo>
                <a:lnTo>
                  <a:pt x="136" y="21"/>
                </a:lnTo>
                <a:lnTo>
                  <a:pt x="143" y="26"/>
                </a:lnTo>
                <a:lnTo>
                  <a:pt x="149" y="32"/>
                </a:lnTo>
                <a:lnTo>
                  <a:pt x="153" y="40"/>
                </a:lnTo>
                <a:lnTo>
                  <a:pt x="159" y="46"/>
                </a:lnTo>
                <a:lnTo>
                  <a:pt x="161" y="51"/>
                </a:lnTo>
                <a:lnTo>
                  <a:pt x="164" y="57"/>
                </a:lnTo>
                <a:lnTo>
                  <a:pt x="164" y="61"/>
                </a:lnTo>
                <a:lnTo>
                  <a:pt x="164" y="63"/>
                </a:lnTo>
                <a:lnTo>
                  <a:pt x="164" y="67"/>
                </a:lnTo>
                <a:lnTo>
                  <a:pt x="163" y="68"/>
                </a:lnTo>
                <a:lnTo>
                  <a:pt x="161" y="70"/>
                </a:lnTo>
                <a:lnTo>
                  <a:pt x="159" y="72"/>
                </a:lnTo>
                <a:lnTo>
                  <a:pt x="157" y="74"/>
                </a:lnTo>
                <a:lnTo>
                  <a:pt x="153" y="76"/>
                </a:lnTo>
                <a:lnTo>
                  <a:pt x="149" y="80"/>
                </a:lnTo>
                <a:lnTo>
                  <a:pt x="145" y="82"/>
                </a:lnTo>
                <a:lnTo>
                  <a:pt x="140" y="86"/>
                </a:lnTo>
                <a:lnTo>
                  <a:pt x="136" y="90"/>
                </a:lnTo>
                <a:lnTo>
                  <a:pt x="130" y="91"/>
                </a:lnTo>
                <a:lnTo>
                  <a:pt x="122" y="95"/>
                </a:lnTo>
                <a:lnTo>
                  <a:pt x="117" y="99"/>
                </a:lnTo>
                <a:lnTo>
                  <a:pt x="109" y="103"/>
                </a:lnTo>
                <a:lnTo>
                  <a:pt x="101" y="107"/>
                </a:lnTo>
                <a:lnTo>
                  <a:pt x="92" y="112"/>
                </a:lnTo>
                <a:lnTo>
                  <a:pt x="82" y="116"/>
                </a:lnTo>
                <a:lnTo>
                  <a:pt x="82" y="11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54"/>
          <p:cNvSpPr/>
          <p:nvPr/>
        </p:nvSpPr>
        <p:spPr bwMode="auto">
          <a:xfrm>
            <a:off x="2955800" y="3183817"/>
            <a:ext cx="266714" cy="168451"/>
          </a:xfrm>
          <a:custGeom>
            <a:avLst/>
            <a:gdLst>
              <a:gd name="T0" fmla="*/ 107 w 227"/>
              <a:gd name="T1" fmla="*/ 15 h 145"/>
              <a:gd name="T2" fmla="*/ 118 w 227"/>
              <a:gd name="T3" fmla="*/ 17 h 145"/>
              <a:gd name="T4" fmla="*/ 132 w 227"/>
              <a:gd name="T5" fmla="*/ 21 h 145"/>
              <a:gd name="T6" fmla="*/ 143 w 227"/>
              <a:gd name="T7" fmla="*/ 24 h 145"/>
              <a:gd name="T8" fmla="*/ 155 w 227"/>
              <a:gd name="T9" fmla="*/ 28 h 145"/>
              <a:gd name="T10" fmla="*/ 166 w 227"/>
              <a:gd name="T11" fmla="*/ 34 h 145"/>
              <a:gd name="T12" fmla="*/ 178 w 227"/>
              <a:gd name="T13" fmla="*/ 38 h 145"/>
              <a:gd name="T14" fmla="*/ 187 w 227"/>
              <a:gd name="T15" fmla="*/ 44 h 145"/>
              <a:gd name="T16" fmla="*/ 197 w 227"/>
              <a:gd name="T17" fmla="*/ 49 h 145"/>
              <a:gd name="T18" fmla="*/ 204 w 227"/>
              <a:gd name="T19" fmla="*/ 57 h 145"/>
              <a:gd name="T20" fmla="*/ 210 w 227"/>
              <a:gd name="T21" fmla="*/ 65 h 145"/>
              <a:gd name="T22" fmla="*/ 216 w 227"/>
              <a:gd name="T23" fmla="*/ 72 h 145"/>
              <a:gd name="T24" fmla="*/ 220 w 227"/>
              <a:gd name="T25" fmla="*/ 80 h 145"/>
              <a:gd name="T26" fmla="*/ 224 w 227"/>
              <a:gd name="T27" fmla="*/ 87 h 145"/>
              <a:gd name="T28" fmla="*/ 225 w 227"/>
              <a:gd name="T29" fmla="*/ 95 h 145"/>
              <a:gd name="T30" fmla="*/ 227 w 227"/>
              <a:gd name="T31" fmla="*/ 103 h 145"/>
              <a:gd name="T32" fmla="*/ 227 w 227"/>
              <a:gd name="T33" fmla="*/ 110 h 145"/>
              <a:gd name="T34" fmla="*/ 227 w 227"/>
              <a:gd name="T35" fmla="*/ 118 h 145"/>
              <a:gd name="T36" fmla="*/ 225 w 227"/>
              <a:gd name="T37" fmla="*/ 126 h 145"/>
              <a:gd name="T38" fmla="*/ 224 w 227"/>
              <a:gd name="T39" fmla="*/ 133 h 145"/>
              <a:gd name="T40" fmla="*/ 222 w 227"/>
              <a:gd name="T41" fmla="*/ 137 h 145"/>
              <a:gd name="T42" fmla="*/ 218 w 227"/>
              <a:gd name="T43" fmla="*/ 141 h 145"/>
              <a:gd name="T44" fmla="*/ 212 w 227"/>
              <a:gd name="T45" fmla="*/ 143 h 145"/>
              <a:gd name="T46" fmla="*/ 208 w 227"/>
              <a:gd name="T47" fmla="*/ 145 h 145"/>
              <a:gd name="T48" fmla="*/ 203 w 227"/>
              <a:gd name="T49" fmla="*/ 145 h 145"/>
              <a:gd name="T50" fmla="*/ 199 w 227"/>
              <a:gd name="T51" fmla="*/ 145 h 145"/>
              <a:gd name="T52" fmla="*/ 195 w 227"/>
              <a:gd name="T53" fmla="*/ 143 h 145"/>
              <a:gd name="T54" fmla="*/ 187 w 227"/>
              <a:gd name="T55" fmla="*/ 141 h 145"/>
              <a:gd name="T56" fmla="*/ 182 w 227"/>
              <a:gd name="T57" fmla="*/ 137 h 145"/>
              <a:gd name="T58" fmla="*/ 172 w 227"/>
              <a:gd name="T59" fmla="*/ 131 h 145"/>
              <a:gd name="T60" fmla="*/ 162 w 227"/>
              <a:gd name="T61" fmla="*/ 126 h 145"/>
              <a:gd name="T62" fmla="*/ 151 w 227"/>
              <a:gd name="T63" fmla="*/ 118 h 145"/>
              <a:gd name="T64" fmla="*/ 140 w 227"/>
              <a:gd name="T65" fmla="*/ 108 h 145"/>
              <a:gd name="T66" fmla="*/ 126 w 227"/>
              <a:gd name="T67" fmla="*/ 99 h 145"/>
              <a:gd name="T68" fmla="*/ 111 w 227"/>
              <a:gd name="T69" fmla="*/ 87 h 145"/>
              <a:gd name="T70" fmla="*/ 96 w 227"/>
              <a:gd name="T71" fmla="*/ 76 h 145"/>
              <a:gd name="T72" fmla="*/ 78 w 227"/>
              <a:gd name="T73" fmla="*/ 63 h 145"/>
              <a:gd name="T74" fmla="*/ 59 w 227"/>
              <a:gd name="T75" fmla="*/ 49 h 145"/>
              <a:gd name="T76" fmla="*/ 40 w 227"/>
              <a:gd name="T77" fmla="*/ 34 h 145"/>
              <a:gd name="T78" fmla="*/ 21 w 227"/>
              <a:gd name="T79" fmla="*/ 17 h 145"/>
              <a:gd name="T80" fmla="*/ 0 w 227"/>
              <a:gd name="T81" fmla="*/ 0 h 145"/>
              <a:gd name="T82" fmla="*/ 27 w 227"/>
              <a:gd name="T83" fmla="*/ 0 h 145"/>
              <a:gd name="T84" fmla="*/ 40 w 227"/>
              <a:gd name="T85" fmla="*/ 2 h 145"/>
              <a:gd name="T86" fmla="*/ 54 w 227"/>
              <a:gd name="T87" fmla="*/ 3 h 145"/>
              <a:gd name="T88" fmla="*/ 67 w 227"/>
              <a:gd name="T89" fmla="*/ 5 h 145"/>
              <a:gd name="T90" fmla="*/ 80 w 227"/>
              <a:gd name="T91" fmla="*/ 7 h 145"/>
              <a:gd name="T92" fmla="*/ 94 w 227"/>
              <a:gd name="T93" fmla="*/ 11 h 145"/>
              <a:gd name="T94" fmla="*/ 107 w 227"/>
              <a:gd name="T95" fmla="*/ 15 h 145"/>
              <a:gd name="T96" fmla="*/ 107 w 227"/>
              <a:gd name="T97" fmla="*/ 1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7" h="145">
                <a:moveTo>
                  <a:pt x="107" y="15"/>
                </a:moveTo>
                <a:lnTo>
                  <a:pt x="118" y="17"/>
                </a:lnTo>
                <a:lnTo>
                  <a:pt x="132" y="21"/>
                </a:lnTo>
                <a:lnTo>
                  <a:pt x="143" y="24"/>
                </a:lnTo>
                <a:lnTo>
                  <a:pt x="155" y="28"/>
                </a:lnTo>
                <a:lnTo>
                  <a:pt x="166" y="34"/>
                </a:lnTo>
                <a:lnTo>
                  <a:pt x="178" y="38"/>
                </a:lnTo>
                <a:lnTo>
                  <a:pt x="187" y="44"/>
                </a:lnTo>
                <a:lnTo>
                  <a:pt x="197" y="49"/>
                </a:lnTo>
                <a:lnTo>
                  <a:pt x="204" y="57"/>
                </a:lnTo>
                <a:lnTo>
                  <a:pt x="210" y="65"/>
                </a:lnTo>
                <a:lnTo>
                  <a:pt x="216" y="72"/>
                </a:lnTo>
                <a:lnTo>
                  <a:pt x="220" y="80"/>
                </a:lnTo>
                <a:lnTo>
                  <a:pt x="224" y="87"/>
                </a:lnTo>
                <a:lnTo>
                  <a:pt x="225" y="95"/>
                </a:lnTo>
                <a:lnTo>
                  <a:pt x="227" y="103"/>
                </a:lnTo>
                <a:lnTo>
                  <a:pt x="227" y="110"/>
                </a:lnTo>
                <a:lnTo>
                  <a:pt x="227" y="118"/>
                </a:lnTo>
                <a:lnTo>
                  <a:pt x="225" y="126"/>
                </a:lnTo>
                <a:lnTo>
                  <a:pt x="224" y="133"/>
                </a:lnTo>
                <a:lnTo>
                  <a:pt x="222" y="137"/>
                </a:lnTo>
                <a:lnTo>
                  <a:pt x="218" y="141"/>
                </a:lnTo>
                <a:lnTo>
                  <a:pt x="212" y="143"/>
                </a:lnTo>
                <a:lnTo>
                  <a:pt x="208" y="145"/>
                </a:lnTo>
                <a:lnTo>
                  <a:pt x="203" y="145"/>
                </a:lnTo>
                <a:lnTo>
                  <a:pt x="199" y="145"/>
                </a:lnTo>
                <a:lnTo>
                  <a:pt x="195" y="143"/>
                </a:lnTo>
                <a:lnTo>
                  <a:pt x="187" y="141"/>
                </a:lnTo>
                <a:lnTo>
                  <a:pt x="182" y="137"/>
                </a:lnTo>
                <a:lnTo>
                  <a:pt x="172" y="131"/>
                </a:lnTo>
                <a:lnTo>
                  <a:pt x="162" y="126"/>
                </a:lnTo>
                <a:lnTo>
                  <a:pt x="151" y="118"/>
                </a:lnTo>
                <a:lnTo>
                  <a:pt x="140" y="108"/>
                </a:lnTo>
                <a:lnTo>
                  <a:pt x="126" y="99"/>
                </a:lnTo>
                <a:lnTo>
                  <a:pt x="111" y="87"/>
                </a:lnTo>
                <a:lnTo>
                  <a:pt x="96" y="76"/>
                </a:lnTo>
                <a:lnTo>
                  <a:pt x="78" y="63"/>
                </a:lnTo>
                <a:lnTo>
                  <a:pt x="59" y="49"/>
                </a:lnTo>
                <a:lnTo>
                  <a:pt x="40" y="34"/>
                </a:lnTo>
                <a:lnTo>
                  <a:pt x="21" y="17"/>
                </a:lnTo>
                <a:lnTo>
                  <a:pt x="0" y="0"/>
                </a:lnTo>
                <a:lnTo>
                  <a:pt x="27" y="0"/>
                </a:lnTo>
                <a:lnTo>
                  <a:pt x="40" y="2"/>
                </a:lnTo>
                <a:lnTo>
                  <a:pt x="54" y="3"/>
                </a:lnTo>
                <a:lnTo>
                  <a:pt x="67" y="5"/>
                </a:lnTo>
                <a:lnTo>
                  <a:pt x="80" y="7"/>
                </a:lnTo>
                <a:lnTo>
                  <a:pt x="94" y="11"/>
                </a:lnTo>
                <a:lnTo>
                  <a:pt x="107" y="15"/>
                </a:lnTo>
                <a:lnTo>
                  <a:pt x="107" y="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691"/>
          <a:ext cx="1480820" cy="1528636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090413" y="1974981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逸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35460" y="1815307"/>
            <a:ext cx="3016860" cy="54041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05913"/>
              <a:gd name="adj6" fmla="val -41544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不要少写“点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Freeform 63"/>
          <p:cNvSpPr/>
          <p:nvPr/>
        </p:nvSpPr>
        <p:spPr bwMode="auto">
          <a:xfrm>
            <a:off x="3057809" y="2931790"/>
            <a:ext cx="97857" cy="114794"/>
          </a:xfrm>
          <a:custGeom>
            <a:avLst/>
            <a:gdLst>
              <a:gd name="T0" fmla="*/ 15 w 52"/>
              <a:gd name="T1" fmla="*/ 65 h 120"/>
              <a:gd name="T2" fmla="*/ 10 w 52"/>
              <a:gd name="T3" fmla="*/ 52 h 120"/>
              <a:gd name="T4" fmla="*/ 7 w 52"/>
              <a:gd name="T5" fmla="*/ 40 h 120"/>
              <a:gd name="T6" fmla="*/ 4 w 52"/>
              <a:gd name="T7" fmla="*/ 29 h 120"/>
              <a:gd name="T8" fmla="*/ 1 w 52"/>
              <a:gd name="T9" fmla="*/ 21 h 120"/>
              <a:gd name="T10" fmla="*/ 0 w 52"/>
              <a:gd name="T11" fmla="*/ 13 h 120"/>
              <a:gd name="T12" fmla="*/ 0 w 52"/>
              <a:gd name="T13" fmla="*/ 8 h 120"/>
              <a:gd name="T14" fmla="*/ 0 w 52"/>
              <a:gd name="T15" fmla="*/ 2 h 120"/>
              <a:gd name="T16" fmla="*/ 1 w 52"/>
              <a:gd name="T17" fmla="*/ 0 h 120"/>
              <a:gd name="T18" fmla="*/ 4 w 52"/>
              <a:gd name="T19" fmla="*/ 0 h 120"/>
              <a:gd name="T20" fmla="*/ 7 w 52"/>
              <a:gd name="T21" fmla="*/ 0 h 120"/>
              <a:gd name="T22" fmla="*/ 11 w 52"/>
              <a:gd name="T23" fmla="*/ 0 h 120"/>
              <a:gd name="T24" fmla="*/ 17 w 52"/>
              <a:gd name="T25" fmla="*/ 0 h 120"/>
              <a:gd name="T26" fmla="*/ 20 w 52"/>
              <a:gd name="T27" fmla="*/ 2 h 120"/>
              <a:gd name="T28" fmla="*/ 23 w 52"/>
              <a:gd name="T29" fmla="*/ 6 h 120"/>
              <a:gd name="T30" fmla="*/ 26 w 52"/>
              <a:gd name="T31" fmla="*/ 8 h 120"/>
              <a:gd name="T32" fmla="*/ 29 w 52"/>
              <a:gd name="T33" fmla="*/ 11 h 120"/>
              <a:gd name="T34" fmla="*/ 32 w 52"/>
              <a:gd name="T35" fmla="*/ 17 h 120"/>
              <a:gd name="T36" fmla="*/ 34 w 52"/>
              <a:gd name="T37" fmla="*/ 21 h 120"/>
              <a:gd name="T38" fmla="*/ 38 w 52"/>
              <a:gd name="T39" fmla="*/ 27 h 120"/>
              <a:gd name="T40" fmla="*/ 41 w 52"/>
              <a:gd name="T41" fmla="*/ 32 h 120"/>
              <a:gd name="T42" fmla="*/ 43 w 52"/>
              <a:gd name="T43" fmla="*/ 38 h 120"/>
              <a:gd name="T44" fmla="*/ 47 w 52"/>
              <a:gd name="T45" fmla="*/ 46 h 120"/>
              <a:gd name="T46" fmla="*/ 49 w 52"/>
              <a:gd name="T47" fmla="*/ 53 h 120"/>
              <a:gd name="T48" fmla="*/ 50 w 52"/>
              <a:gd name="T49" fmla="*/ 59 h 120"/>
              <a:gd name="T50" fmla="*/ 51 w 52"/>
              <a:gd name="T51" fmla="*/ 67 h 120"/>
              <a:gd name="T52" fmla="*/ 52 w 52"/>
              <a:gd name="T53" fmla="*/ 75 h 120"/>
              <a:gd name="T54" fmla="*/ 52 w 52"/>
              <a:gd name="T55" fmla="*/ 80 h 120"/>
              <a:gd name="T56" fmla="*/ 51 w 52"/>
              <a:gd name="T57" fmla="*/ 88 h 120"/>
              <a:gd name="T58" fmla="*/ 50 w 52"/>
              <a:gd name="T59" fmla="*/ 96 h 120"/>
              <a:gd name="T60" fmla="*/ 49 w 52"/>
              <a:gd name="T61" fmla="*/ 101 h 120"/>
              <a:gd name="T62" fmla="*/ 48 w 52"/>
              <a:gd name="T63" fmla="*/ 107 h 120"/>
              <a:gd name="T64" fmla="*/ 47 w 52"/>
              <a:gd name="T65" fmla="*/ 113 h 120"/>
              <a:gd name="T66" fmla="*/ 44 w 52"/>
              <a:gd name="T67" fmla="*/ 115 h 120"/>
              <a:gd name="T68" fmla="*/ 43 w 52"/>
              <a:gd name="T69" fmla="*/ 119 h 120"/>
              <a:gd name="T70" fmla="*/ 42 w 52"/>
              <a:gd name="T71" fmla="*/ 120 h 120"/>
              <a:gd name="T72" fmla="*/ 41 w 52"/>
              <a:gd name="T73" fmla="*/ 120 h 120"/>
              <a:gd name="T74" fmla="*/ 40 w 52"/>
              <a:gd name="T75" fmla="*/ 120 h 120"/>
              <a:gd name="T76" fmla="*/ 39 w 52"/>
              <a:gd name="T77" fmla="*/ 120 h 120"/>
              <a:gd name="T78" fmla="*/ 38 w 52"/>
              <a:gd name="T79" fmla="*/ 120 h 120"/>
              <a:gd name="T80" fmla="*/ 37 w 52"/>
              <a:gd name="T81" fmla="*/ 119 h 120"/>
              <a:gd name="T82" fmla="*/ 36 w 52"/>
              <a:gd name="T83" fmla="*/ 119 h 120"/>
              <a:gd name="T84" fmla="*/ 33 w 52"/>
              <a:gd name="T85" fmla="*/ 115 h 120"/>
              <a:gd name="T86" fmla="*/ 32 w 52"/>
              <a:gd name="T87" fmla="*/ 113 h 120"/>
              <a:gd name="T88" fmla="*/ 30 w 52"/>
              <a:gd name="T89" fmla="*/ 109 h 120"/>
              <a:gd name="T90" fmla="*/ 29 w 52"/>
              <a:gd name="T91" fmla="*/ 105 h 120"/>
              <a:gd name="T92" fmla="*/ 27 w 52"/>
              <a:gd name="T93" fmla="*/ 101 h 120"/>
              <a:gd name="T94" fmla="*/ 26 w 52"/>
              <a:gd name="T95" fmla="*/ 96 h 120"/>
              <a:gd name="T96" fmla="*/ 23 w 52"/>
              <a:gd name="T97" fmla="*/ 92 h 120"/>
              <a:gd name="T98" fmla="*/ 19 w 52"/>
              <a:gd name="T99" fmla="*/ 78 h 120"/>
              <a:gd name="T100" fmla="*/ 15 w 52"/>
              <a:gd name="T101" fmla="*/ 65 h 120"/>
              <a:gd name="T102" fmla="*/ 15 w 52"/>
              <a:gd name="T103" fmla="*/ 6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" h="120">
                <a:moveTo>
                  <a:pt x="15" y="65"/>
                </a:moveTo>
                <a:lnTo>
                  <a:pt x="10" y="52"/>
                </a:lnTo>
                <a:lnTo>
                  <a:pt x="7" y="40"/>
                </a:lnTo>
                <a:lnTo>
                  <a:pt x="4" y="29"/>
                </a:lnTo>
                <a:lnTo>
                  <a:pt x="1" y="21"/>
                </a:lnTo>
                <a:lnTo>
                  <a:pt x="0" y="13"/>
                </a:lnTo>
                <a:lnTo>
                  <a:pt x="0" y="8"/>
                </a:lnTo>
                <a:lnTo>
                  <a:pt x="0" y="2"/>
                </a:lnTo>
                <a:lnTo>
                  <a:pt x="1" y="0"/>
                </a:lnTo>
                <a:lnTo>
                  <a:pt x="4" y="0"/>
                </a:lnTo>
                <a:lnTo>
                  <a:pt x="7" y="0"/>
                </a:lnTo>
                <a:lnTo>
                  <a:pt x="11" y="0"/>
                </a:lnTo>
                <a:lnTo>
                  <a:pt x="17" y="0"/>
                </a:lnTo>
                <a:lnTo>
                  <a:pt x="20" y="2"/>
                </a:lnTo>
                <a:lnTo>
                  <a:pt x="23" y="6"/>
                </a:lnTo>
                <a:lnTo>
                  <a:pt x="26" y="8"/>
                </a:lnTo>
                <a:lnTo>
                  <a:pt x="29" y="11"/>
                </a:lnTo>
                <a:lnTo>
                  <a:pt x="32" y="17"/>
                </a:lnTo>
                <a:lnTo>
                  <a:pt x="34" y="21"/>
                </a:lnTo>
                <a:lnTo>
                  <a:pt x="38" y="27"/>
                </a:lnTo>
                <a:lnTo>
                  <a:pt x="41" y="32"/>
                </a:lnTo>
                <a:lnTo>
                  <a:pt x="43" y="38"/>
                </a:lnTo>
                <a:lnTo>
                  <a:pt x="47" y="46"/>
                </a:lnTo>
                <a:lnTo>
                  <a:pt x="49" y="53"/>
                </a:lnTo>
                <a:lnTo>
                  <a:pt x="50" y="59"/>
                </a:lnTo>
                <a:lnTo>
                  <a:pt x="51" y="67"/>
                </a:lnTo>
                <a:lnTo>
                  <a:pt x="52" y="75"/>
                </a:lnTo>
                <a:lnTo>
                  <a:pt x="52" y="80"/>
                </a:lnTo>
                <a:lnTo>
                  <a:pt x="51" y="88"/>
                </a:lnTo>
                <a:lnTo>
                  <a:pt x="50" y="96"/>
                </a:lnTo>
                <a:lnTo>
                  <a:pt x="49" y="101"/>
                </a:lnTo>
                <a:lnTo>
                  <a:pt x="48" y="107"/>
                </a:lnTo>
                <a:lnTo>
                  <a:pt x="47" y="113"/>
                </a:lnTo>
                <a:lnTo>
                  <a:pt x="44" y="115"/>
                </a:lnTo>
                <a:lnTo>
                  <a:pt x="43" y="119"/>
                </a:lnTo>
                <a:lnTo>
                  <a:pt x="42" y="120"/>
                </a:lnTo>
                <a:lnTo>
                  <a:pt x="41" y="120"/>
                </a:lnTo>
                <a:lnTo>
                  <a:pt x="40" y="120"/>
                </a:lnTo>
                <a:lnTo>
                  <a:pt x="39" y="120"/>
                </a:lnTo>
                <a:lnTo>
                  <a:pt x="38" y="120"/>
                </a:lnTo>
                <a:lnTo>
                  <a:pt x="37" y="119"/>
                </a:lnTo>
                <a:lnTo>
                  <a:pt x="36" y="119"/>
                </a:lnTo>
                <a:lnTo>
                  <a:pt x="33" y="115"/>
                </a:lnTo>
                <a:lnTo>
                  <a:pt x="32" y="113"/>
                </a:lnTo>
                <a:lnTo>
                  <a:pt x="30" y="109"/>
                </a:lnTo>
                <a:lnTo>
                  <a:pt x="29" y="105"/>
                </a:lnTo>
                <a:lnTo>
                  <a:pt x="27" y="101"/>
                </a:lnTo>
                <a:lnTo>
                  <a:pt x="26" y="96"/>
                </a:lnTo>
                <a:lnTo>
                  <a:pt x="23" y="92"/>
                </a:lnTo>
                <a:lnTo>
                  <a:pt x="19" y="78"/>
                </a:lnTo>
                <a:lnTo>
                  <a:pt x="15" y="65"/>
                </a:lnTo>
                <a:lnTo>
                  <a:pt x="15" y="6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043608" y="1491630"/>
            <a:ext cx="6989653" cy="2235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认真听范读，仔细思考：课文主要写了什么内容？是按什么顺序来写的？作者认为四季最美的是什么？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七彩-课文朗读-五上-22 四季之美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236296" y="4043511"/>
            <a:ext cx="609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0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4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322130"/>
            <a:ext cx="309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-169730"/>
            <a:ext cx="309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2195736" y="1059582"/>
            <a:ext cx="3643338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春天最美是黎明。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11"/>
          <p:cNvSpPr txBox="1">
            <a:spLocks noChangeArrowheads="1"/>
          </p:cNvSpPr>
          <p:nvPr/>
        </p:nvSpPr>
        <p:spPr bwMode="auto">
          <a:xfrm>
            <a:off x="2195736" y="1919118"/>
            <a:ext cx="3643338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夏天最美是夜晚。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11"/>
          <p:cNvSpPr txBox="1">
            <a:spLocks noChangeArrowheads="1"/>
          </p:cNvSpPr>
          <p:nvPr/>
        </p:nvSpPr>
        <p:spPr bwMode="auto">
          <a:xfrm>
            <a:off x="2195736" y="2715885"/>
            <a:ext cx="3643338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秋天最美是黄昏。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11"/>
          <p:cNvSpPr txBox="1">
            <a:spLocks noChangeArrowheads="1"/>
          </p:cNvSpPr>
          <p:nvPr/>
        </p:nvSpPr>
        <p:spPr bwMode="auto">
          <a:xfrm>
            <a:off x="2187110" y="3507973"/>
            <a:ext cx="3643338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冬天最美是早晨。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Box 11"/>
          <p:cNvSpPr txBox="1">
            <a:spLocks noChangeArrowheads="1"/>
          </p:cNvSpPr>
          <p:nvPr/>
        </p:nvSpPr>
        <p:spPr bwMode="auto">
          <a:xfrm>
            <a:off x="683568" y="1122964"/>
            <a:ext cx="1008112" cy="3086368"/>
          </a:xfrm>
          <a:prstGeom prst="downArrow">
            <a:avLst/>
          </a:prstGeom>
          <a:ln w="3175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</a:rPr>
              <a:t>四季的顺序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86496" y="1601142"/>
            <a:ext cx="2945803" cy="0"/>
            <a:chOff x="2934568" y="1601142"/>
            <a:chExt cx="2945803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934568" y="1601142"/>
              <a:ext cx="8712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009074" y="1601142"/>
              <a:ext cx="87129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2286496" y="2495063"/>
            <a:ext cx="2945803" cy="0"/>
            <a:chOff x="2934568" y="1601142"/>
            <a:chExt cx="2945803" cy="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934568" y="1601142"/>
              <a:ext cx="8712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009074" y="1601142"/>
              <a:ext cx="87129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286496" y="3250892"/>
            <a:ext cx="2945803" cy="0"/>
            <a:chOff x="2934568" y="1601142"/>
            <a:chExt cx="2945803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2934568" y="1601142"/>
              <a:ext cx="8712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009074" y="1601142"/>
              <a:ext cx="87129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286496" y="4083918"/>
            <a:ext cx="2945803" cy="0"/>
            <a:chOff x="2934568" y="1601142"/>
            <a:chExt cx="2945803" cy="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934568" y="1601142"/>
              <a:ext cx="8712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009074" y="1601142"/>
              <a:ext cx="87129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圆角矩形标注 23"/>
          <p:cNvSpPr/>
          <p:nvPr/>
        </p:nvSpPr>
        <p:spPr>
          <a:xfrm>
            <a:off x="5580112" y="703532"/>
            <a:ext cx="2808312" cy="500066"/>
          </a:xfrm>
          <a:prstGeom prst="wedgeRoundRectCallout">
            <a:avLst>
              <a:gd name="adj1" fmla="val -55684"/>
              <a:gd name="adj2" fmla="val 55600"/>
              <a:gd name="adj3" fmla="val 16667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天快要亮的时候。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5746821" y="3226092"/>
            <a:ext cx="2785619" cy="785818"/>
          </a:xfrm>
          <a:prstGeom prst="wedgeRoundRectCallout">
            <a:avLst>
              <a:gd name="adj1" fmla="val -62059"/>
              <a:gd name="adj2" fmla="val 30509"/>
              <a:gd name="adj3" fmla="val 16667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天刚亮到八九点钟的一段时间。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5703789" y="1639636"/>
            <a:ext cx="2016245" cy="500066"/>
          </a:xfrm>
          <a:prstGeom prst="wedgeRoundRectCallout">
            <a:avLst>
              <a:gd name="adj1" fmla="val -64946"/>
              <a:gd name="adj2" fmla="val 59149"/>
              <a:gd name="adj3" fmla="val 16667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夜间，晚上。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5796136" y="2283718"/>
            <a:ext cx="2392264" cy="788098"/>
          </a:xfrm>
          <a:prstGeom prst="wedgeRoundRectCallout">
            <a:avLst>
              <a:gd name="adj1" fmla="val -63381"/>
              <a:gd name="adj2" fmla="val 33094"/>
              <a:gd name="adj3" fmla="val 16667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日落以后天黑以前的时候。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87" grpId="0"/>
      <p:bldP spid="92" grpId="0"/>
      <p:bldP spid="93" grpId="0"/>
      <p:bldP spid="95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0571" y="3939902"/>
            <a:ext cx="468966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黎明时天空颜色的变化。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579626" y="483518"/>
            <a:ext cx="8096830" cy="12176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自由读第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自然段，思考：本段主要写了什么景象？你能想象到什么画面？</a:t>
            </a:r>
            <a:endParaRPr lang="zh-CN" altLang="en-US" sz="1600" dirty="0"/>
          </a:p>
        </p:txBody>
      </p:sp>
      <p:sp>
        <p:nvSpPr>
          <p:cNvPr id="6" name="文本框 1"/>
          <p:cNvSpPr txBox="1"/>
          <p:nvPr/>
        </p:nvSpPr>
        <p:spPr>
          <a:xfrm>
            <a:off x="769283" y="1884844"/>
            <a:ext cx="7763157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春天最美是黎明。东方一点儿一点儿泛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着鱼肚色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的天空，染上微微的红晕，飘着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红紫红紫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的彩云。</a:t>
            </a:r>
            <a:endParaRPr lang="zh-CN" altLang="en-US" sz="3600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699792" y="3003798"/>
            <a:ext cx="28083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868144" y="3003798"/>
            <a:ext cx="23042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45483" y="3582268"/>
            <a:ext cx="115212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11185" y="3552056"/>
            <a:ext cx="329233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682006"/>
            <a:ext cx="677108" cy="39501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黎明时的天空和彩云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576064"/>
            <a:ext cx="7208041" cy="4056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399921"/>
            <a:ext cx="8496944" cy="208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600" dirty="0">
                <a:effectLst>
                  <a:outerShdw dist="38100" dir="1560000" algn="tl" rotWithShape="0">
                    <a:schemeClr val="bg1"/>
                  </a:outerShdw>
                </a:effectLst>
                <a:sym typeface="+mn-ea"/>
              </a:rPr>
              <a:t>   </a:t>
            </a:r>
            <a:r>
              <a:rPr lang="en-US" altLang="zh-CN" sz="3600" dirty="0" smtClean="0">
                <a:effectLst>
                  <a:outerShdw dist="38100" dir="1560000" algn="tl" rotWithShape="0">
                    <a:schemeClr val="bg1"/>
                  </a:outerShdw>
                </a:effectLst>
                <a:sym typeface="+mn-ea"/>
              </a:rPr>
              <a:t> </a:t>
            </a:r>
            <a:r>
              <a:rPr lang="zh-CN" altLang="en-US" sz="3600" dirty="0">
                <a:effectLst>
                  <a:outerShdw dist="38100" dir="1560000" algn="tl" rotWithShape="0">
                    <a:schemeClr val="bg1"/>
                  </a:outerShdw>
                </a:effectLst>
                <a:sym typeface="+mn-ea"/>
              </a:rPr>
              <a:t>春天最美是黎明。东方一点儿一点儿泛着鱼肚色的天空，染上微微的红晕，飘着红紫红紫的彩云。</a:t>
            </a:r>
            <a:endParaRPr lang="zh-CN" altLang="en-US" sz="3600" dirty="0">
              <a:effectLst>
                <a:outerShdw dist="38100" dir="1560000" algn="tl" rotWithShape="0">
                  <a:schemeClr val="bg1"/>
                </a:outerShdw>
              </a:effectLst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2555776" y="490493"/>
            <a:ext cx="2041525" cy="713105"/>
          </a:xfrm>
          <a:prstGeom prst="wedgeEllipseCallout">
            <a:avLst>
              <a:gd name="adj1" fmla="val -32653"/>
              <a:gd name="adj2" fmla="val 78528"/>
            </a:avLst>
          </a:prstGeom>
          <a:solidFill>
            <a:srgbClr val="FFFFF3"/>
          </a:solidFill>
          <a:ln w="3175">
            <a:solidFill>
              <a:schemeClr val="accent3">
                <a:lumMod val="7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中心句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1244387" y="2114049"/>
            <a:ext cx="1560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鱼肚色</a:t>
            </a:r>
            <a:endParaRPr lang="zh-CN" altLang="en-US" sz="3600" dirty="0"/>
          </a:p>
        </p:txBody>
      </p:sp>
      <p:sp>
        <p:nvSpPr>
          <p:cNvPr id="6" name="文本框 6"/>
          <p:cNvSpPr txBox="1"/>
          <p:nvPr/>
        </p:nvSpPr>
        <p:spPr>
          <a:xfrm>
            <a:off x="777900" y="276224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红紫红紫</a:t>
            </a:r>
            <a:endParaRPr lang="zh-CN" altLang="en-US" sz="3600" dirty="0"/>
          </a:p>
        </p:txBody>
      </p:sp>
      <p:sp>
        <p:nvSpPr>
          <p:cNvPr id="7" name="文本框 7"/>
          <p:cNvSpPr txBox="1"/>
          <p:nvPr/>
        </p:nvSpPr>
        <p:spPr>
          <a:xfrm>
            <a:off x="323528" y="2083203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泛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4448066" y="2067694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染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8135897" y="2083203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飘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5840373" y="1422534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dirty="0" smtClean="0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一点儿一点儿</a:t>
            </a:r>
            <a:endParaRPr lang="zh-CN" altLang="en-US" sz="3600" b="1" dirty="0" smtClean="0">
              <a:solidFill>
                <a:srgbClr val="0066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3"/>
          <p:cNvSpPr txBox="1"/>
          <p:nvPr/>
        </p:nvSpPr>
        <p:spPr>
          <a:xfrm flipH="1">
            <a:off x="5364088" y="2083203"/>
            <a:ext cx="1346944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dirty="0" smtClean="0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微微</a:t>
            </a:r>
            <a:endParaRPr lang="zh-CN" altLang="en-US" sz="3600" b="1" dirty="0" smtClean="0">
              <a:solidFill>
                <a:srgbClr val="0066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4278379" y="3460085"/>
            <a:ext cx="3101933" cy="983873"/>
          </a:xfrm>
          <a:prstGeom prst="cloud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34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动态描写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33902" y="1421363"/>
            <a:ext cx="3626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春天最美是黎明。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771550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动态描写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指对描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写对象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景物或人物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运动状态的描摹状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329183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例句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851670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态描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予客观事物运动感、生命力和变化感，克服图像的单调性，丰富图像的多样性，实现事物的更好表现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，能更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强烈地感染读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者。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3795886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鸟蹬开苇杆，像箭一样飞过去，叼起小鱼，贴着水面往远处飞走了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833538"/>
            <a:ext cx="8496944" cy="208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600" dirty="0">
                <a:effectLst>
                  <a:outerShdw dist="38100" dir="1560000" algn="tl" rotWithShape="0">
                    <a:schemeClr val="bg1"/>
                  </a:outerShdw>
                </a:effectLst>
                <a:sym typeface="+mn-ea"/>
              </a:rPr>
              <a:t>   </a:t>
            </a:r>
            <a:r>
              <a:rPr lang="en-US" altLang="zh-CN" sz="3600" dirty="0" smtClean="0">
                <a:effectLst>
                  <a:outerShdw dist="38100" dir="1560000" algn="tl" rotWithShape="0">
                    <a:schemeClr val="bg1"/>
                  </a:outerShdw>
                </a:effectLst>
                <a:sym typeface="+mn-ea"/>
              </a:rPr>
              <a:t> </a:t>
            </a:r>
            <a:r>
              <a:rPr lang="zh-CN" altLang="en-US" sz="3600" dirty="0">
                <a:effectLst>
                  <a:outerShdw dist="38100" dir="1560000" algn="tl" rotWithShape="0">
                    <a:schemeClr val="bg1"/>
                  </a:outerShdw>
                </a:effectLst>
                <a:sym typeface="+mn-ea"/>
              </a:rPr>
              <a:t>春天最美是黎明。东方一点儿一点儿泛着鱼肚色的天空，染上微微的红晕，飘着红紫红紫的彩云。</a:t>
            </a:r>
            <a:endParaRPr lang="zh-CN" altLang="en-US" sz="3600" dirty="0">
              <a:effectLst>
                <a:outerShdw dist="38100" dir="1560000" algn="tl" rotWithShape="0">
                  <a:schemeClr val="bg1"/>
                </a:outerShdw>
              </a:effectLst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380490" y="1706261"/>
            <a:ext cx="2016125" cy="504190"/>
          </a:xfrm>
          <a:prstGeom prst="wedgeRoundRect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914752" y="2480103"/>
            <a:ext cx="288032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线形标注 1 15"/>
          <p:cNvSpPr/>
          <p:nvPr/>
        </p:nvSpPr>
        <p:spPr>
          <a:xfrm>
            <a:off x="5997952" y="1138130"/>
            <a:ext cx="2246456" cy="549885"/>
          </a:xfrm>
          <a:prstGeom prst="borderCallout1">
            <a:avLst>
              <a:gd name="adj1" fmla="val 99402"/>
              <a:gd name="adj2" fmla="val 50023"/>
              <a:gd name="adj3" fmla="val 149384"/>
              <a:gd name="adj4" fmla="val 65426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得缓慢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些。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327539" y="3106967"/>
            <a:ext cx="288032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439896" y="3106967"/>
            <a:ext cx="2228448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线形标注 1 24"/>
          <p:cNvSpPr/>
          <p:nvPr/>
        </p:nvSpPr>
        <p:spPr>
          <a:xfrm>
            <a:off x="3193440" y="1156376"/>
            <a:ext cx="2246456" cy="549885"/>
          </a:xfrm>
          <a:prstGeom prst="borderCallout1">
            <a:avLst>
              <a:gd name="adj1" fmla="val 108242"/>
              <a:gd name="adj2" fmla="val 30724"/>
              <a:gd name="adj3" fmla="val 281109"/>
              <a:gd name="adj4" fmla="val 6271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读得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柔和些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线形标注 1 26"/>
          <p:cNvSpPr/>
          <p:nvPr/>
        </p:nvSpPr>
        <p:spPr>
          <a:xfrm>
            <a:off x="2267744" y="3972633"/>
            <a:ext cx="2965028" cy="1047389"/>
          </a:xfrm>
          <a:prstGeom prst="borderCallout1">
            <a:avLst>
              <a:gd name="adj1" fmla="val 50901"/>
              <a:gd name="adj2" fmla="val -857"/>
              <a:gd name="adj3" fmla="val -19215"/>
              <a:gd name="adj4" fmla="val -26158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适当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重读，读出天空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彩云的变化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673869" y="1760023"/>
            <a:ext cx="1050259" cy="7920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232772" y="3159337"/>
            <a:ext cx="876930" cy="112096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899592" y="3272191"/>
            <a:ext cx="1846809" cy="504056"/>
          </a:xfrm>
          <a:prstGeom prst="roundRect">
            <a:avLst/>
          </a:prstGeom>
          <a:noFill/>
          <a:ln w="19050"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466520" y="2624872"/>
            <a:ext cx="1325028" cy="504056"/>
          </a:xfrm>
          <a:prstGeom prst="roundRect">
            <a:avLst/>
          </a:prstGeom>
          <a:noFill/>
          <a:ln w="19050"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0"/>
          <p:cNvSpPr txBox="1"/>
          <p:nvPr/>
        </p:nvSpPr>
        <p:spPr>
          <a:xfrm>
            <a:off x="1276771" y="461947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题）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195486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25" grpId="0" animBg="1"/>
      <p:bldP spid="27" grpId="0" animBg="1"/>
      <p:bldP spid="9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563638"/>
            <a:ext cx="7704856" cy="3120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少纳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966-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1025)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日本平安时期著名的女作家，中古三十六歌仙之一。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清是姓，少纳言是她的官职。她与紫式部、和泉式部并称平安时期的三大才女。随笔作品</a:t>
            </a:r>
            <a:r>
              <a:rPr lang="en-US" altLang="zh-CN" sz="32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枕草子</a:t>
            </a:r>
            <a:r>
              <a:rPr lang="en-US" altLang="zh-CN" sz="32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717474"/>
            <a:ext cx="1944216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347614"/>
            <a:ext cx="7776864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自然段按照时间顺序，侧重描写了天空颜色的变化，这种写法叫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动态描写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。这样描写可以让我们联想到更加具体生动的画面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67544" y="1423770"/>
            <a:ext cx="8455025" cy="287617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一、填空。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本文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的作者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姓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  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她在宫中的官职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平安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时期著名的女作家。随笔作品有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46059" y="212808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清少纳言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54693" y="212808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640" y="286609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少纳言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09758" y="3571151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枕草子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52833" y="286924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日本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15202" y="339502"/>
            <a:ext cx="202860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496762" y="2019431"/>
            <a:ext cx="8455025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本文是按照春夏秋冬的顺序写的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作者认为，春天最美的是夜晚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62698" y="2163447"/>
            <a:ext cx="494665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92279" y="2960481"/>
            <a:ext cx="494665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2836" y="843558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二、判断对错。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984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三、解释词语并造句。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7544" y="2139882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解释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2787774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</a:t>
            </a:r>
            <a:endParaRPr lang="zh-CN" altLang="en-US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601337" y="3435846"/>
            <a:ext cx="2080895" cy="138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6834" y="2787774"/>
            <a:ext cx="7030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看到这大美景色，真是令人心旷神怡。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3177" y="2139702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心境开阔，精神愉快。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91880" y="1420072"/>
            <a:ext cx="22322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心旷神怡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549473" y="1690811"/>
            <a:ext cx="7190879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认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真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书写本课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生字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遍。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诵课文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0555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35595" y="1779662"/>
            <a:ext cx="7272807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节课我们学习了生字，欣赏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了春天的黎明的美，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今天我们再次深入课文，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走近其他三个季节的美吧。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02152" y="123478"/>
            <a:ext cx="2739696" cy="715089"/>
            <a:chOff x="2843808" y="229394"/>
            <a:chExt cx="2739696" cy="715089"/>
          </a:xfrm>
        </p:grpSpPr>
        <p:sp>
          <p:nvSpPr>
            <p:cNvPr id="3" name="文本框 15"/>
            <p:cNvSpPr txBox="1"/>
            <p:nvPr/>
          </p:nvSpPr>
          <p:spPr>
            <a:xfrm>
              <a:off x="2843808" y="229394"/>
              <a:ext cx="2739695" cy="715089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iconfont-1191-870150"/>
            <p:cNvSpPr>
              <a:spLocks noChangeAspect="1"/>
            </p:cNvSpPr>
            <p:nvPr/>
          </p:nvSpPr>
          <p:spPr bwMode="auto">
            <a:xfrm>
              <a:off x="5300534" y="417363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6" name="iconfont-1191-870150"/>
            <p:cNvSpPr>
              <a:spLocks noChangeAspect="1"/>
            </p:cNvSpPr>
            <p:nvPr/>
          </p:nvSpPr>
          <p:spPr bwMode="auto">
            <a:xfrm rot="10800000">
              <a:off x="2843810" y="417362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694585" y="537523"/>
            <a:ext cx="7641586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自然段，思考：作者描写了夏天的几种夜晚之美？你是怎么看出来的？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694585" y="1718671"/>
            <a:ext cx="7992888" cy="2160591"/>
          </a:xfrm>
          <a:prstGeom prst="rect">
            <a:avLst/>
          </a:prstGeom>
          <a:noFill/>
          <a:effectLst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夏天最美是夜晚。明亮的月夜固然美，漆黑漆黑的暗夜，也有无数的萤火虫翩翩飞舞。即使是蒙蒙细雨的夜晚，也有一只两只萤火虫，闪着朦胧的微光在飞行，这情景着实迷人。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441809" y="2211710"/>
            <a:ext cx="1642359" cy="1588"/>
          </a:xfrm>
          <a:prstGeom prst="line">
            <a:avLst/>
          </a:prstGeom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24328" y="2216028"/>
            <a:ext cx="818011" cy="1588"/>
          </a:xfrm>
          <a:prstGeom prst="line">
            <a:avLst/>
          </a:prstGeom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27469" y="3252873"/>
            <a:ext cx="2524555" cy="1588"/>
          </a:xfrm>
          <a:prstGeom prst="line">
            <a:avLst/>
          </a:prstGeom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115585" y="1818619"/>
            <a:ext cx="760671" cy="428628"/>
          </a:xfrm>
          <a:prstGeom prst="ellipse">
            <a:avLst/>
          </a:prstGeom>
          <a:no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898973" y="2316218"/>
            <a:ext cx="429379" cy="428628"/>
          </a:xfrm>
          <a:prstGeom prst="ellipse">
            <a:avLst/>
          </a:prstGeom>
          <a:no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518422" y="2316769"/>
            <a:ext cx="807283" cy="428628"/>
          </a:xfrm>
          <a:prstGeom prst="ellipse">
            <a:avLst/>
          </a:prstGeom>
          <a:no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960481" y="2835700"/>
            <a:ext cx="454605" cy="428628"/>
          </a:xfrm>
          <a:prstGeom prst="ellipse">
            <a:avLst/>
          </a:prstGeom>
          <a:no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04716" y="1474707"/>
            <a:ext cx="1431931" cy="587386"/>
            <a:chOff x="32325" y="1485724"/>
            <a:chExt cx="1431931" cy="587386"/>
          </a:xfrm>
        </p:grpSpPr>
        <p:sp>
          <p:nvSpPr>
            <p:cNvPr id="3" name="椭圆形标注 2"/>
            <p:cNvSpPr/>
            <p:nvPr/>
          </p:nvSpPr>
          <p:spPr>
            <a:xfrm>
              <a:off x="32325" y="1485724"/>
              <a:ext cx="1431931" cy="587386"/>
            </a:xfrm>
            <a:prstGeom prst="wedgeEllipseCallout">
              <a:avLst>
                <a:gd name="adj1" fmla="val 47678"/>
                <a:gd name="adj2" fmla="val 47495"/>
              </a:avLst>
            </a:prstGeom>
            <a:solidFill>
              <a:srgbClr val="FFFFF3"/>
            </a:solidFill>
            <a:ln w="3175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7908" y="1510280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中心句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729209" y="2714401"/>
            <a:ext cx="2000525" cy="0"/>
          </a:xfrm>
          <a:prstGeom prst="line">
            <a:avLst/>
          </a:prstGeom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705294" y="2248276"/>
            <a:ext cx="1853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翩翩飞舞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2154" y="276006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蒙蒙细雨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12194" y="1751952"/>
            <a:ext cx="2970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夏天最美是夜晚。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987574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试着写几个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AABC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式的词语。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355726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念念不忘  欣欣向荣  斤斤计较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亭亭玉立  愤愤不平  息息相关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滔滔不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  跃跃欲试  历历在目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771550"/>
            <a:ext cx="677108" cy="345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翩翩起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舞的萤火虫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83518"/>
            <a:ext cx="6813542" cy="42471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456526" y="495014"/>
            <a:ext cx="8075914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联系生活经验或自己阅读的积累，想象这三种美丽的夏夜并用自己的话描述一下。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2083084"/>
            <a:ext cx="290003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组合 7"/>
          <p:cNvGrpSpPr/>
          <p:nvPr/>
        </p:nvGrpSpPr>
        <p:grpSpPr>
          <a:xfrm>
            <a:off x="3851920" y="2098650"/>
            <a:ext cx="4609618" cy="1913260"/>
            <a:chOff x="4279202" y="1995686"/>
            <a:chExt cx="4609618" cy="1913260"/>
          </a:xfrm>
        </p:grpSpPr>
        <p:sp>
          <p:nvSpPr>
            <p:cNvPr id="9" name="矩形 8"/>
            <p:cNvSpPr/>
            <p:nvPr/>
          </p:nvSpPr>
          <p:spPr>
            <a:xfrm>
              <a:off x="4279202" y="1995686"/>
              <a:ext cx="4037214" cy="191326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E6E6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明亮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的月夜，我想到了李白的“举头望明月，低头思故乡”。明亮的夏夜是宁静的夜晚，是身在他乡的游子思乡的夜晚。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7409" y="2283718"/>
              <a:ext cx="911411" cy="1615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1259632" y="2112547"/>
            <a:ext cx="6924794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课文，读准字音，读通句子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7" name="文本框 14">
            <a:hlinkClick r:id="rId2" action="ppaction://hlinkfile"/>
          </p:cNvPr>
          <p:cNvSpPr txBox="1"/>
          <p:nvPr/>
        </p:nvSpPr>
        <p:spPr>
          <a:xfrm>
            <a:off x="825556" y="35639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3151122" y="1045741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9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71609" y="515516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9111" y="689664"/>
            <a:ext cx="779132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小结：通过观看图片，我们可以更鲜明地感受到：漆黑暗夜中无数的萤火虫轻盈地飞舞着，好似流星划过夜空；雨夜中的萤火虫，虽然只有一只、两只，但是它们像勇敢的小精灵，闪着朦胧的微光在飞行，动感十足，让人非常着迷。这一部分也是动态描写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9744" y="609531"/>
            <a:ext cx="8104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你觉得作者最喜欢哪一种夏夜之美？你是怎么看出来的？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683568" y="1718671"/>
            <a:ext cx="7992888" cy="2091919"/>
          </a:xfrm>
          <a:prstGeom prst="rect">
            <a:avLst/>
          </a:prstGeom>
          <a:noFill/>
          <a:effectLst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夏天最美是夜晚。明亮的月夜固然美，漆黑漆黑的暗夜，也有无数的萤火虫翩翩飞舞。即使是蒙蒙细雨的夜晚，也有一只两只萤火虫，闪着朦胧的微光在飞行，这情景着实迷人。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514075" y="2763042"/>
            <a:ext cx="804401" cy="1588"/>
          </a:xfrm>
          <a:prstGeom prst="line">
            <a:avLst/>
          </a:prstGeom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12596" y="3291830"/>
            <a:ext cx="7605880" cy="0"/>
          </a:xfrm>
          <a:prstGeom prst="line">
            <a:avLst/>
          </a:prstGeom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12596" y="3796076"/>
            <a:ext cx="6019644" cy="0"/>
          </a:xfrm>
          <a:prstGeom prst="line">
            <a:avLst/>
          </a:prstGeom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611560" y="1487943"/>
            <a:ext cx="7992888" cy="2091919"/>
          </a:xfrm>
          <a:prstGeom prst="rect">
            <a:avLst/>
          </a:prstGeom>
          <a:noFill/>
          <a:effectLst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夏天最美是夜晚。明亮的月夜固然美，漆黑漆黑的暗夜，也有无数的萤火虫翩翩飞舞。即使是蒙蒙细雨的夜晚，也有一只两只萤火虫，闪着朦胧的微光在飞行，这情景着实迷人。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03218" y="1722814"/>
            <a:ext cx="724063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▪ ▪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97319" y="2244489"/>
            <a:ext cx="724063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▪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80173" y="2263539"/>
            <a:ext cx="724063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▪ ▪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6511" y="2760722"/>
            <a:ext cx="724063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▪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38425" y="2518792"/>
            <a:ext cx="1607287" cy="0"/>
          </a:xfrm>
          <a:prstGeom prst="line">
            <a:avLst/>
          </a:prstGeom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451617" y="3016570"/>
            <a:ext cx="749811" cy="0"/>
          </a:xfrm>
          <a:prstGeom prst="line">
            <a:avLst/>
          </a:prstGeom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97023" y="3543896"/>
            <a:ext cx="1825189" cy="0"/>
          </a:xfrm>
          <a:prstGeom prst="line">
            <a:avLst/>
          </a:prstGeom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线形标注 1 1"/>
          <p:cNvSpPr/>
          <p:nvPr/>
        </p:nvSpPr>
        <p:spPr>
          <a:xfrm>
            <a:off x="3066288" y="4011910"/>
            <a:ext cx="3881976" cy="864096"/>
          </a:xfrm>
          <a:prstGeom prst="borderCallout1">
            <a:avLst>
              <a:gd name="adj1" fmla="val 34970"/>
              <a:gd name="adj2" fmla="val -667"/>
              <a:gd name="adj3" fmla="val -50642"/>
              <a:gd name="adj4" fmla="val -39270"/>
            </a:avLst>
          </a:prstGeom>
          <a:solidFill>
            <a:srgbClr val="FFFFF3"/>
          </a:solidFill>
          <a:ln w="63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突出萤火虫的轻快灵动，语速可稍快一点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5436096" y="2643758"/>
            <a:ext cx="667122" cy="136815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653655" y="559247"/>
            <a:ext cx="2824622" cy="860408"/>
          </a:xfrm>
          <a:prstGeom prst="rect">
            <a:avLst/>
          </a:prstGeom>
          <a:solidFill>
            <a:srgbClr val="FFFFF3"/>
          </a:solidFill>
          <a:ln w="63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本段要用柔和的语气朗读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41180" y="1057739"/>
            <a:ext cx="3794916" cy="430204"/>
          </a:xfrm>
          <a:prstGeom prst="rect">
            <a:avLst/>
          </a:prstGeom>
          <a:solidFill>
            <a:srgbClr val="FFFFF3"/>
          </a:solidFill>
          <a:ln w="63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受三种夏夜不同景致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123478"/>
            <a:ext cx="1013927" cy="1013927"/>
          </a:xfrm>
          <a:prstGeom prst="rect">
            <a:avLst/>
          </a:prstGeom>
        </p:spPr>
      </p:pic>
      <p:sp>
        <p:nvSpPr>
          <p:cNvPr id="17" name="文本框 10"/>
          <p:cNvSpPr txBox="1"/>
          <p:nvPr/>
        </p:nvSpPr>
        <p:spPr>
          <a:xfrm>
            <a:off x="1276771" y="389939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2" grpId="0" animBg="1"/>
      <p:bldP spid="7" grpId="0" animBg="1"/>
      <p:bldP spid="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2435" y="1275606"/>
            <a:ext cx="5077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填写关键词，帮助背诵。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923327"/>
            <a:ext cx="8276678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        夏天最美是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            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                         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固然美，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                               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，也有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(                     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                     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。即使是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                              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，也有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                               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，闪着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                                   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，这情景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(  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                 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95298" y="1955834"/>
            <a:ext cx="1232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85432" y="1974998"/>
            <a:ext cx="2112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明亮的月夜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2506498"/>
            <a:ext cx="2839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漆黑漆黑的暗夜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4008" y="2493798"/>
            <a:ext cx="423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无数的萤火虫翩翩飞舞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67648" y="2997854"/>
            <a:ext cx="2904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蒙蒙细雨的夜晚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09614" y="3008740"/>
            <a:ext cx="296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一只两只萤火虫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44340" y="3493402"/>
            <a:ext cx="3284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朦胧的微光在飞行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60368" y="352526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着实迷人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0"/>
          <p:cNvSpPr txBox="1"/>
          <p:nvPr/>
        </p:nvSpPr>
        <p:spPr>
          <a:xfrm>
            <a:off x="1276771" y="461947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背诵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题）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195486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5616" y="1407889"/>
            <a:ext cx="5953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自学第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小组讨论：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616" y="2202999"/>
            <a:ext cx="6652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这两个自然段的主要内容是什么？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3006700"/>
            <a:ext cx="66522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855" indent="-363855"/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试着用自己的话描述一下画面，把动态之美描述出来。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1784" y="915566"/>
            <a:ext cx="84066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秋天最美是黄昏。夕阳斜照西山时，动人的是点点归鸦急急匆匆地朝窠里飞去。成群结队的大雁，在高空中比翼而飞，更是叫人感动。夕阳西沉，夜幕降临，那风声、虫鸣，听起来也愈发叫人心旷神怡。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5816" y="4083918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动态描写，令人心旷神怡，如身临其境。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89970" y="2067694"/>
            <a:ext cx="579147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220399" y="2643757"/>
            <a:ext cx="4581319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875815" y="3234336"/>
            <a:ext cx="218693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51520" y="472196"/>
            <a:ext cx="1431931" cy="587386"/>
            <a:chOff x="32325" y="1485724"/>
            <a:chExt cx="1431931" cy="587386"/>
          </a:xfrm>
        </p:grpSpPr>
        <p:sp>
          <p:nvSpPr>
            <p:cNvPr id="11" name="椭圆形标注 10"/>
            <p:cNvSpPr/>
            <p:nvPr/>
          </p:nvSpPr>
          <p:spPr>
            <a:xfrm>
              <a:off x="32325" y="1485724"/>
              <a:ext cx="1431931" cy="587386"/>
            </a:xfrm>
            <a:prstGeom prst="wedgeEllipseCallout">
              <a:avLst>
                <a:gd name="adj1" fmla="val 47678"/>
                <a:gd name="adj2" fmla="val 47495"/>
              </a:avLst>
            </a:prstGeom>
            <a:solidFill>
              <a:srgbClr val="FFFFF3"/>
            </a:solidFill>
            <a:ln w="3175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07908" y="1510280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中心句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167042" y="957852"/>
            <a:ext cx="3629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秋天最美是黄昏。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203258"/>
            <a:ext cx="6048672" cy="340810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2" name="TextBox 1"/>
          <p:cNvSpPr txBox="1"/>
          <p:nvPr/>
        </p:nvSpPr>
        <p:spPr>
          <a:xfrm>
            <a:off x="1475656" y="555526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成群结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队的大雁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17035" y="3857947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虫鸣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17035" y="2057747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风声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风声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03" y="1491630"/>
            <a:ext cx="609600" cy="609600"/>
          </a:xfrm>
          <a:prstGeom prst="rect">
            <a:avLst/>
          </a:prstGeom>
        </p:spPr>
      </p:pic>
      <p:pic>
        <p:nvPicPr>
          <p:cNvPr id="4" name="虫鸣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88274" y="326243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981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714362"/>
            <a:ext cx="79840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你觉得在这一段中，作者的描写有哪些独特之处呢？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2821" y="2252228"/>
            <a:ext cx="7407571" cy="1654401"/>
            <a:chOff x="984089" y="1548664"/>
            <a:chExt cx="7407571" cy="1654401"/>
          </a:xfrm>
        </p:grpSpPr>
        <p:sp>
          <p:nvSpPr>
            <p:cNvPr id="8" name="任意多边形 7"/>
            <p:cNvSpPr/>
            <p:nvPr/>
          </p:nvSpPr>
          <p:spPr>
            <a:xfrm>
              <a:off x="1356798" y="1548664"/>
              <a:ext cx="7034862" cy="1654401"/>
            </a:xfrm>
            <a:custGeom>
              <a:avLst/>
              <a:gdLst>
                <a:gd name="connsiteX0" fmla="*/ 0 w 3287210"/>
                <a:gd name="connsiteY0" fmla="*/ 0 h 1027253"/>
                <a:gd name="connsiteX1" fmla="*/ 3287210 w 3287210"/>
                <a:gd name="connsiteY1" fmla="*/ 0 h 1027253"/>
                <a:gd name="connsiteX2" fmla="*/ 3287210 w 3287210"/>
                <a:gd name="connsiteY2" fmla="*/ 1027253 h 1027253"/>
                <a:gd name="connsiteX3" fmla="*/ 0 w 3287210"/>
                <a:gd name="connsiteY3" fmla="*/ 1027253 h 1027253"/>
                <a:gd name="connsiteX4" fmla="*/ 0 w 3287210"/>
                <a:gd name="connsiteY4" fmla="*/ 0 h 102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7210" h="1027253">
                  <a:moveTo>
                    <a:pt x="0" y="0"/>
                  </a:moveTo>
                  <a:lnTo>
                    <a:pt x="3287210" y="0"/>
                  </a:lnTo>
                  <a:lnTo>
                    <a:pt x="3287210" y="1027253"/>
                  </a:lnTo>
                  <a:lnTo>
                    <a:pt x="0" y="102725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5793" tIns="80010" rIns="80010" bIns="80010" numCol="1" spcCol="1270" anchor="ctr" anchorCtr="0">
              <a:noAutofit/>
            </a:bodyPr>
            <a:lstStyle/>
            <a:p>
              <a:pPr lvl="0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我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觉得作者的独特之处在于她没有写秋天里我们司空见惯的枫林、落叶，而是重点描写了归鸦和大雁，并赋予了它们人的情感，使画面有了动态感。</a:t>
              </a:r>
              <a:endParaRPr lang="zh-CN" sz="2800" b="1" kern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" name="Picture 3" descr="C:\Users\Administrator\Downloads\1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089" y="1577275"/>
              <a:ext cx="998732" cy="16257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85150" y="845590"/>
            <a:ext cx="8679338" cy="29361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冬天最美是早晨。落雪的早晨当然美，就是在遍地铺满白霜的早晨，或是在无雪无霜的凛冽的清晨，也要生起熊熊的炭火。手捧着暖和的火盆穿过走廊时，那闲逸的心情和这寒冷的冬晨多么和谐啊！只是到了中午，寒气渐退，火盆里的火炭，大多变成了一堆白灰，这未免令人有点儿扫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968863" y="2270444"/>
            <a:ext cx="433066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6628" y="2733341"/>
            <a:ext cx="181524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6"/>
          <p:cNvSpPr txBox="1"/>
          <p:nvPr/>
        </p:nvSpPr>
        <p:spPr>
          <a:xfrm>
            <a:off x="449526" y="3751402"/>
            <a:ext cx="8358246" cy="105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这里不仅写了冬季早晨最有意思的事，还写出了作者闲逸舒适的心情。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18389" y="268872"/>
            <a:ext cx="1431931" cy="587386"/>
            <a:chOff x="32325" y="1485724"/>
            <a:chExt cx="1431931" cy="587386"/>
          </a:xfrm>
        </p:grpSpPr>
        <p:sp>
          <p:nvSpPr>
            <p:cNvPr id="10" name="椭圆形标注 9"/>
            <p:cNvSpPr/>
            <p:nvPr/>
          </p:nvSpPr>
          <p:spPr>
            <a:xfrm>
              <a:off x="32325" y="1485724"/>
              <a:ext cx="1431931" cy="587386"/>
            </a:xfrm>
            <a:prstGeom prst="wedgeEllipseCallout">
              <a:avLst>
                <a:gd name="adj1" fmla="val -50769"/>
                <a:gd name="adj2" fmla="val 53981"/>
              </a:avLst>
            </a:prstGeom>
            <a:solidFill>
              <a:srgbClr val="FFFFF3"/>
            </a:solidFill>
            <a:ln w="3175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7908" y="1510280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中心句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869023" y="1779662"/>
            <a:ext cx="12547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835696" y="2270444"/>
            <a:ext cx="177037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999133" y="839166"/>
            <a:ext cx="2755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冬天最美是早晨。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5772" y="411509"/>
            <a:ext cx="5879150" cy="33123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67544" y="699542"/>
            <a:ext cx="677108" cy="27363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冬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天的早晨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499742"/>
            <a:ext cx="3942132" cy="22837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95736" y="4083917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炭火盆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55576" y="2627933"/>
            <a:ext cx="7444105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旷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怡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凛冽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逸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15058" y="2211710"/>
            <a:ext cx="1413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latin typeface="汉语拼音" panose="000B0604020202020204" pitchFamily="34" charset="0"/>
                <a:ea typeface="Arial Unicode MS" panose="020B0604020202020204" pitchFamily="34" charset="-122"/>
                <a:cs typeface="汉语拼音" panose="000B0604020202020204" pitchFamily="34" charset="0"/>
              </a:rPr>
              <a:t>kuàng</a:t>
            </a:r>
            <a:endParaRPr lang="en-US" altLang="zh-CN" sz="3200" b="1" dirty="0" err="1" smtClean="0">
              <a:latin typeface="汉语拼音" panose="000B0604020202020204" pitchFamily="34" charset="0"/>
              <a:ea typeface="Arial Unicode MS" panose="020B0604020202020204" pitchFamily="34" charset="-122"/>
              <a:cs typeface="汉语拼音" panose="00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7246" y="2211710"/>
            <a:ext cx="626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latin typeface="汉语拼音" panose="000B0604020202020204" pitchFamily="34" charset="0"/>
                <a:ea typeface="Arial Unicode MS" panose="020B0604020202020204" pitchFamily="34" charset="-122"/>
                <a:cs typeface="汉语拼音" panose="000B0604020202020204" pitchFamily="34" charset="0"/>
              </a:rPr>
              <a:t>yí</a:t>
            </a:r>
            <a:endParaRPr lang="en-US" altLang="zh-CN" sz="3200" b="1" dirty="0" err="1" smtClean="0">
              <a:latin typeface="汉语拼音" panose="000B0604020202020204" pitchFamily="34" charset="0"/>
              <a:ea typeface="Arial Unicode MS" panose="020B0604020202020204" pitchFamily="34" charset="-122"/>
              <a:cs typeface="汉语拼音" panose="00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31111" y="2211710"/>
            <a:ext cx="1252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latin typeface="汉语拼音" panose="000B0604020202020204" pitchFamily="34" charset="0"/>
                <a:ea typeface="Arial Unicode MS" panose="020B0604020202020204" pitchFamily="34" charset="-122"/>
                <a:cs typeface="汉语拼音" panose="000B0604020202020204" pitchFamily="34" charset="0"/>
              </a:rPr>
              <a:t>lǐn</a:t>
            </a:r>
            <a:endParaRPr lang="en-US" altLang="zh-CN" sz="3200" b="1" dirty="0" err="1" smtClean="0">
              <a:latin typeface="汉语拼音" panose="000B0604020202020204" pitchFamily="34" charset="0"/>
              <a:ea typeface="Arial Unicode MS" panose="020B0604020202020204" pitchFamily="34" charset="-122"/>
              <a:cs typeface="汉语拼音" panose="00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17584" y="2211710"/>
            <a:ext cx="1252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latin typeface="汉语拼音" panose="000B0604020202020204" pitchFamily="34" charset="0"/>
                <a:ea typeface="Arial Unicode MS" panose="020B0604020202020204" pitchFamily="34" charset="-122"/>
                <a:cs typeface="汉语拼音" panose="000B0604020202020204" pitchFamily="34" charset="0"/>
              </a:rPr>
              <a:t>liè</a:t>
            </a:r>
            <a:endParaRPr lang="en-US" altLang="zh-CN" sz="3200" b="1" dirty="0" err="1" smtClean="0">
              <a:latin typeface="汉语拼音" panose="000B0604020202020204" pitchFamily="34" charset="0"/>
              <a:ea typeface="Arial Unicode MS" panose="020B0604020202020204" pitchFamily="34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86090" y="2211710"/>
            <a:ext cx="626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latin typeface="汉语拼音" panose="000B0604020202020204" pitchFamily="34" charset="0"/>
                <a:ea typeface="Arial Unicode MS" panose="020B0604020202020204" pitchFamily="34" charset="-122"/>
                <a:cs typeface="汉语拼音" panose="000B0604020202020204" pitchFamily="34" charset="0"/>
              </a:rPr>
              <a:t>yì</a:t>
            </a:r>
            <a:endParaRPr lang="en-US" altLang="zh-CN" sz="3200" b="1" dirty="0" err="1" smtClean="0">
              <a:latin typeface="汉语拼音" panose="000B0604020202020204" pitchFamily="34" charset="0"/>
              <a:ea typeface="Arial Unicode MS" panose="020B0604020202020204" pitchFamily="34" charset="-122"/>
              <a:cs typeface="汉语拼音" panose="00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944" y="573512"/>
            <a:ext cx="431626" cy="558077"/>
          </a:xfrm>
          <a:prstGeom prst="rect">
            <a:avLst/>
          </a:prstGeom>
        </p:spPr>
      </p:pic>
      <p:sp>
        <p:nvSpPr>
          <p:cNvPr id="17" name="文本框 15"/>
          <p:cNvSpPr txBox="1"/>
          <p:nvPr/>
        </p:nvSpPr>
        <p:spPr>
          <a:xfrm>
            <a:off x="807244" y="485259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0"/>
          <p:cNvSpPr txBox="1"/>
          <p:nvPr/>
        </p:nvSpPr>
        <p:spPr>
          <a:xfrm>
            <a:off x="1276771" y="389939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784" y="1108938"/>
            <a:ext cx="84066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秋天最美是黄昏。夕阳斜照西山时，动人的是点点归鸦急急匆匆地朝窠里飞去。成群结队的大雁，在高空中比翼而飞，更是叫人感动。夕阳西沉，夜幕降临，那风声、虫鸣，听起来也愈发叫人心旷神怡。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85326" y="468358"/>
            <a:ext cx="8406680" cy="2405938"/>
            <a:chOff x="385326" y="468358"/>
            <a:chExt cx="8406680" cy="2405938"/>
          </a:xfrm>
        </p:grpSpPr>
        <p:sp>
          <p:nvSpPr>
            <p:cNvPr id="23" name="矩形 22"/>
            <p:cNvSpPr/>
            <p:nvPr/>
          </p:nvSpPr>
          <p:spPr>
            <a:xfrm>
              <a:off x="385326" y="1123452"/>
              <a:ext cx="8406680" cy="1750844"/>
            </a:xfrm>
            <a:prstGeom prst="rect">
              <a:avLst/>
            </a:prstGeom>
            <a:grpFill/>
            <a:ln w="28575">
              <a:solidFill>
                <a:srgbClr val="0066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线形标注 1 10"/>
            <p:cNvSpPr/>
            <p:nvPr/>
          </p:nvSpPr>
          <p:spPr>
            <a:xfrm>
              <a:off x="2771800" y="468358"/>
              <a:ext cx="5760640" cy="591224"/>
            </a:xfrm>
            <a:prstGeom prst="borderCallout1">
              <a:avLst>
                <a:gd name="adj1" fmla="val 55734"/>
                <a:gd name="adj2" fmla="val -1111"/>
                <a:gd name="adj3" fmla="val 107906"/>
                <a:gd name="adj4" fmla="val -563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适当加快节奏，以便体会动态画面。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0812" y="2965158"/>
            <a:ext cx="8406680" cy="1982856"/>
            <a:chOff x="370812" y="2965158"/>
            <a:chExt cx="8406680" cy="1982856"/>
          </a:xfrm>
        </p:grpSpPr>
        <p:sp>
          <p:nvSpPr>
            <p:cNvPr id="24" name="矩形 23"/>
            <p:cNvSpPr/>
            <p:nvPr/>
          </p:nvSpPr>
          <p:spPr>
            <a:xfrm>
              <a:off x="370812" y="2965158"/>
              <a:ext cx="8406680" cy="1061266"/>
            </a:xfrm>
            <a:prstGeom prst="rect">
              <a:avLst/>
            </a:prstGeom>
            <a:grpFill/>
            <a:ln w="28575">
              <a:solidFill>
                <a:srgbClr val="0066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线形标注 1 18"/>
            <p:cNvSpPr/>
            <p:nvPr/>
          </p:nvSpPr>
          <p:spPr>
            <a:xfrm>
              <a:off x="2339752" y="4083918"/>
              <a:ext cx="6192688" cy="864096"/>
            </a:xfrm>
            <a:prstGeom prst="borderCallout1">
              <a:avLst>
                <a:gd name="adj1" fmla="val 50901"/>
                <a:gd name="adj2" fmla="val -857"/>
                <a:gd name="adj3" fmla="val -2927"/>
                <a:gd name="adj4" fmla="val -7519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读得舒缓些，让人感受到风声、虫鸣背后的安静及秋天景致的辽阔高远。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123478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19672" y="3707738"/>
            <a:ext cx="5688632" cy="92844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语调要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舒缓，读出寒冷的冬天手捧炭火穿过走廊时的闲情逸致。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2973" y="771550"/>
            <a:ext cx="8507499" cy="29361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冬天最美是早晨。落雪的早晨当然美，就是在遍地铺满白霜的早晨，或是在无雪无霜的凛冽的清晨，也要生起熊熊的炭火。手捧着暖和的火盆穿过走廊时，那闲逸的心情和这寒冷的冬晨多么和谐啊！只是到了中午，寒气渐退，火盆里的火炭，大多变成了一堆白灰，这未免令人有点儿扫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275606"/>
            <a:ext cx="7344816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尝试背诵第</a:t>
            </a:r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4788024" y="1995686"/>
            <a:ext cx="4104456" cy="2088232"/>
          </a:xfrm>
          <a:prstGeom prst="cloudCallout">
            <a:avLst>
              <a:gd name="adj1" fmla="val -61245"/>
              <a:gd name="adj2" fmla="val -56136"/>
            </a:avLst>
          </a:prstGeom>
          <a:no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可以根据“当然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或是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”等词语进行背诵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827584" y="2580134"/>
            <a:ext cx="3672408" cy="1728192"/>
          </a:xfrm>
          <a:prstGeom prst="cloudCallout">
            <a:avLst>
              <a:gd name="adj1" fmla="val 22434"/>
              <a:gd name="adj2" fmla="val -93156"/>
            </a:avLst>
          </a:prstGeom>
          <a:no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可以借助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action="ppaction://hlinksldjump"/>
              </a:rPr>
              <a:t>具体景物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的提示背诵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0"/>
          <p:cNvSpPr txBox="1"/>
          <p:nvPr/>
        </p:nvSpPr>
        <p:spPr>
          <a:xfrm>
            <a:off x="1276771" y="571492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背诵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96425" y="1258091"/>
            <a:ext cx="3964007" cy="2233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53" y="1258091"/>
            <a:ext cx="3619186" cy="2249763"/>
          </a:xfrm>
          <a:prstGeom prst="rect">
            <a:avLst/>
          </a:prstGeom>
        </p:spPr>
      </p:pic>
      <p:sp>
        <p:nvSpPr>
          <p:cNvPr id="3" name="动作按钮: 自定义 2">
            <a:hlinkClick r:id="" action="ppaction://hlinkshowjump?jump=previousslide" highlightClick="1"/>
          </p:cNvPr>
          <p:cNvSpPr/>
          <p:nvPr/>
        </p:nvSpPr>
        <p:spPr>
          <a:xfrm>
            <a:off x="7524328" y="4155926"/>
            <a:ext cx="936104" cy="576064"/>
          </a:xfrm>
          <a:prstGeom prst="actionButtonBlank">
            <a:avLst/>
          </a:prstGeom>
          <a:solidFill>
            <a:schemeClr val="accent5"/>
          </a:solidFill>
          <a:ln>
            <a:solidFill>
              <a:srgbClr val="00B0F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710928" y="852204"/>
            <a:ext cx="7461472" cy="12818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快速朗读课文，思考：学了这一课，你有哪些收获？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784118" y="2571750"/>
            <a:ext cx="7359254" cy="1212640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温馨提示：谈收获的时候可以从整体感受、遣词造句、写作方法等方面来谈。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7156" y="1195114"/>
            <a:ext cx="7901268" cy="2672780"/>
            <a:chOff x="931692" y="1862238"/>
            <a:chExt cx="7901268" cy="2672780"/>
          </a:xfrm>
        </p:grpSpPr>
        <p:sp>
          <p:nvSpPr>
            <p:cNvPr id="5" name="任意多边形 4"/>
            <p:cNvSpPr/>
            <p:nvPr/>
          </p:nvSpPr>
          <p:spPr>
            <a:xfrm>
              <a:off x="1356797" y="1862238"/>
              <a:ext cx="7476163" cy="2672780"/>
            </a:xfrm>
            <a:custGeom>
              <a:avLst/>
              <a:gdLst>
                <a:gd name="connsiteX0" fmla="*/ 0 w 3287210"/>
                <a:gd name="connsiteY0" fmla="*/ 0 h 1027253"/>
                <a:gd name="connsiteX1" fmla="*/ 3287210 w 3287210"/>
                <a:gd name="connsiteY1" fmla="*/ 0 h 1027253"/>
                <a:gd name="connsiteX2" fmla="*/ 3287210 w 3287210"/>
                <a:gd name="connsiteY2" fmla="*/ 1027253 h 1027253"/>
                <a:gd name="connsiteX3" fmla="*/ 0 w 3287210"/>
                <a:gd name="connsiteY3" fmla="*/ 1027253 h 1027253"/>
                <a:gd name="connsiteX4" fmla="*/ 0 w 3287210"/>
                <a:gd name="connsiteY4" fmla="*/ 0 h 102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7210" h="1027253">
                  <a:moveTo>
                    <a:pt x="0" y="0"/>
                  </a:moveTo>
                  <a:lnTo>
                    <a:pt x="3287210" y="0"/>
                  </a:lnTo>
                  <a:lnTo>
                    <a:pt x="3287210" y="1027253"/>
                  </a:lnTo>
                  <a:lnTo>
                    <a:pt x="0" y="102725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5793" tIns="80010" rIns="80010" bIns="80010" numCol="1" spcCol="1270" anchor="ctr" anchorCtr="0">
              <a:noAutofit/>
            </a:bodyPr>
            <a:lstStyle/>
            <a:p>
              <a:pPr lvl="0" defTabSz="93345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学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完这一课，我发现春天有绚丽多彩的黎明，夏天有美丽而充满勃勃生机的夏夜，秋天有令人感动的、让人心旷神怡的黄昏，冬天有闲逸和谐的早晨。每个季节都有独特的美。</a:t>
              </a:r>
              <a:endParaRPr lang="zh-CN" sz="2800" b="1" kern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Picture 3" descr="C:\Users\Administrator\Downloads\1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692" y="2477180"/>
              <a:ext cx="998732" cy="16257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864932" y="3359150"/>
            <a:ext cx="5184775" cy="665375"/>
          </a:xfrm>
          <a:custGeom>
            <a:avLst/>
            <a:gdLst>
              <a:gd name="connsiteX0" fmla="*/ 0 w 3287210"/>
              <a:gd name="connsiteY0" fmla="*/ 0 h 1027253"/>
              <a:gd name="connsiteX1" fmla="*/ 3287210 w 3287210"/>
              <a:gd name="connsiteY1" fmla="*/ 0 h 1027253"/>
              <a:gd name="connsiteX2" fmla="*/ 3287210 w 3287210"/>
              <a:gd name="connsiteY2" fmla="*/ 1027253 h 1027253"/>
              <a:gd name="connsiteX3" fmla="*/ 0 w 3287210"/>
              <a:gd name="connsiteY3" fmla="*/ 1027253 h 1027253"/>
              <a:gd name="connsiteX4" fmla="*/ 0 w 3287210"/>
              <a:gd name="connsiteY4" fmla="*/ 0 h 1027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7210" h="1027253">
                <a:moveTo>
                  <a:pt x="0" y="0"/>
                </a:moveTo>
                <a:lnTo>
                  <a:pt x="3287210" y="0"/>
                </a:lnTo>
                <a:lnTo>
                  <a:pt x="3287210" y="1027253"/>
                </a:lnTo>
                <a:lnTo>
                  <a:pt x="0" y="102725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95793" tIns="80010" rIns="80010" bIns="80010" numCol="1" spcCol="1270" anchor="ctr" anchorCtr="0">
            <a:noAutofit/>
          </a:bodyPr>
          <a:lstStyle/>
          <a:p>
            <a:pPr lvl="0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知道了什么是动态描写。</a:t>
            </a:r>
            <a:endParaRPr lang="zh-CN" sz="2800" b="1" kern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66440" y="843558"/>
            <a:ext cx="7771160" cy="1877257"/>
            <a:chOff x="1229991" y="2207260"/>
            <a:chExt cx="7771160" cy="1877257"/>
          </a:xfrm>
        </p:grpSpPr>
        <p:sp>
          <p:nvSpPr>
            <p:cNvPr id="9" name="矩形 8"/>
            <p:cNvSpPr/>
            <p:nvPr/>
          </p:nvSpPr>
          <p:spPr>
            <a:xfrm>
              <a:off x="1229991" y="2207260"/>
              <a:ext cx="7433570" cy="187725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9525">
              <a:solidFill>
                <a:srgbClr val="EE6E6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我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通过细细品读，积累了很多优美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，如“红紫红紫、漆黑漆黑、蒙蒙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endPara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翩翩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、点点、熊熊”等叠词。这些词语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</a:t>
              </a:r>
              <a:endPara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起来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朗朗上口，使景物充满动感和美感。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7919" y="2478166"/>
              <a:ext cx="753232" cy="1335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" name="Picture 3" descr="C:\Users\Administrator\Downloads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00" y="3211630"/>
            <a:ext cx="998732" cy="162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903"/>
            <a:ext cx="264160" cy="283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76689" y="2323501"/>
            <a:ext cx="630942" cy="1685077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四季之美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66732" y="1276037"/>
            <a:ext cx="2859321" cy="3023905"/>
            <a:chOff x="2466732" y="1276037"/>
            <a:chExt cx="2859321" cy="3023905"/>
          </a:xfrm>
        </p:grpSpPr>
        <p:sp>
          <p:nvSpPr>
            <p:cNvPr id="27" name="TextBox 26"/>
            <p:cNvSpPr txBox="1"/>
            <p:nvPr/>
          </p:nvSpPr>
          <p:spPr>
            <a:xfrm>
              <a:off x="3021797" y="1276037"/>
              <a:ext cx="962443" cy="302390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春天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夏天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秋天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冬天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363610" y="1276037"/>
              <a:ext cx="962443" cy="302390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黎明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夜晚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黄昏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早晨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左大括号 1"/>
            <p:cNvSpPr/>
            <p:nvPr/>
          </p:nvSpPr>
          <p:spPr>
            <a:xfrm>
              <a:off x="2466732" y="1437638"/>
              <a:ext cx="277623" cy="2772000"/>
            </a:xfrm>
            <a:prstGeom prst="leftBrace">
              <a:avLst>
                <a:gd name="adj1" fmla="val 39147"/>
                <a:gd name="adj2" fmla="val 50000"/>
              </a:avLst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42077" y="1437638"/>
            <a:ext cx="2952328" cy="2772000"/>
            <a:chOff x="5542077" y="1437638"/>
            <a:chExt cx="2952328" cy="2772000"/>
          </a:xfrm>
        </p:grpSpPr>
        <p:sp>
          <p:nvSpPr>
            <p:cNvPr id="31" name="TextBox 30"/>
            <p:cNvSpPr txBox="1"/>
            <p:nvPr/>
          </p:nvSpPr>
          <p:spPr>
            <a:xfrm>
              <a:off x="6039566" y="2542792"/>
              <a:ext cx="2454839" cy="623248"/>
            </a:xfrm>
            <a:prstGeom prst="rect">
              <a:avLst/>
            </a:prstGeom>
            <a:noFill/>
          </p:spPr>
          <p:txBody>
            <a:bodyPr vert="horz" wrap="non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热爱大自然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" name="右大括号 2"/>
            <p:cNvSpPr/>
            <p:nvPr/>
          </p:nvSpPr>
          <p:spPr>
            <a:xfrm>
              <a:off x="5542077" y="1437638"/>
              <a:ext cx="312979" cy="2772000"/>
            </a:xfrm>
            <a:prstGeom prst="rightBrace">
              <a:avLst>
                <a:gd name="adj1" fmla="val 73487"/>
                <a:gd name="adj2" fmla="val 50000"/>
              </a:avLst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-189378"/>
            <a:ext cx="2268000" cy="69257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-195436"/>
            <a:ext cx="450000" cy="55975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27584" y="-23656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37938" y="1635646"/>
            <a:ext cx="656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57449" y="1131590"/>
            <a:ext cx="7262635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的顺序描写了春天的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的夜晚、秋天的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等不同时间的景致。作者用细致的笔触描写出不同时间、不同景物的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，营造了美的氛围。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67210" y="1242548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一年四季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1399" y="1914967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黄昏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2123231" y="192367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黎明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3347367" y="192367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夏天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57449" y="2687064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天的早晨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1731335" y="412722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动态变化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572" y="349261"/>
            <a:ext cx="2268000" cy="6925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96" y="339502"/>
            <a:ext cx="460522" cy="572844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45340" y="339502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9632" y="2067694"/>
            <a:ext cx="6879540" cy="1624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读了作者笔下的四季之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步体会了景物的动态描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584" y="374673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00" y="365341"/>
            <a:ext cx="450000" cy="55975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794068" y="374673"/>
            <a:ext cx="21937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59632" y="1680937"/>
            <a:ext cx="66247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夕阳西沉，夜幕降临，那风声、虫鸣，听起来也愈发叫人心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旷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怡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979713" y="4088735"/>
            <a:ext cx="1846080" cy="643255"/>
          </a:xfrm>
          <a:prstGeom prst="wedgeRoundRectCallout">
            <a:avLst>
              <a:gd name="adj1" fmla="val 42285"/>
              <a:gd name="adj2" fmla="val -118787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心境阔大。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004048" y="3804595"/>
            <a:ext cx="2088232" cy="642942"/>
          </a:xfrm>
          <a:prstGeom prst="wedgeRoundRectCallout">
            <a:avLst>
              <a:gd name="adj1" fmla="val -70948"/>
              <a:gd name="adj2" fmla="val -80862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和悦、愉快。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944" y="573512"/>
            <a:ext cx="431626" cy="558077"/>
          </a:xfrm>
          <a:prstGeom prst="rect">
            <a:avLst/>
          </a:prstGeom>
        </p:spPr>
      </p:pic>
      <p:sp>
        <p:nvSpPr>
          <p:cNvPr id="7" name="文本框 15"/>
          <p:cNvSpPr txBox="1"/>
          <p:nvPr/>
        </p:nvSpPr>
        <p:spPr>
          <a:xfrm>
            <a:off x="807244" y="485259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071388" y="2340595"/>
            <a:ext cx="7666757" cy="15465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春天最美的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夏天最美的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最美的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冬天最美的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0029" y="1347614"/>
            <a:ext cx="4828035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一、根据课文内容填空。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44964" y="249259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黎明</a:t>
            </a:r>
            <a:endParaRPr lang="zh-CN" altLang="en-US" sz="1600" dirty="0"/>
          </a:p>
        </p:txBody>
      </p:sp>
      <p:sp>
        <p:nvSpPr>
          <p:cNvPr id="3" name="矩形 2"/>
          <p:cNvSpPr/>
          <p:nvPr/>
        </p:nvSpPr>
        <p:spPr>
          <a:xfrm>
            <a:off x="3487325" y="247989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夜晚</a:t>
            </a:r>
            <a:endParaRPr lang="zh-CN" altLang="en-US" sz="1600" dirty="0"/>
          </a:p>
        </p:txBody>
      </p:sp>
      <p:sp>
        <p:nvSpPr>
          <p:cNvPr id="4" name="矩形 3"/>
          <p:cNvSpPr/>
          <p:nvPr/>
        </p:nvSpPr>
        <p:spPr>
          <a:xfrm>
            <a:off x="3500025" y="321777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黄昏</a:t>
            </a:r>
            <a:endParaRPr lang="zh-CN" altLang="en-US" sz="1600" dirty="0"/>
          </a:p>
        </p:txBody>
      </p:sp>
      <p:sp>
        <p:nvSpPr>
          <p:cNvPr id="5" name="矩形 4"/>
          <p:cNvSpPr/>
          <p:nvPr/>
        </p:nvSpPr>
        <p:spPr>
          <a:xfrm>
            <a:off x="7119564" y="321777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早晨</a:t>
            </a:r>
            <a:endParaRPr lang="zh-CN" altLang="en-US" sz="16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15202" y="339502"/>
            <a:ext cx="202860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81329" y="649864"/>
            <a:ext cx="8181975" cy="3711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2800" b="0" dirty="0">
                <a:latin typeface="黑体" panose="02010609060101010101" pitchFamily="49" charset="-122"/>
                <a:ea typeface="黑体" panose="02010609060101010101" pitchFamily="49" charset="-122"/>
              </a:rPr>
              <a:t>二、用</a:t>
            </a:r>
            <a:r>
              <a:rPr lang="zh-CN" sz="28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zh-CN" sz="28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sz="2800" b="0" dirty="0">
                <a:latin typeface="黑体" panose="02010609060101010101" pitchFamily="49" charset="-122"/>
                <a:ea typeface="黑体" panose="02010609060101010101" pitchFamily="49" charset="-122"/>
              </a:rPr>
              <a:t>词语造句。</a:t>
            </a:r>
            <a:endParaRPr lang="zh-CN" sz="2800" b="0" dirty="0">
              <a:ea typeface="宋体" panose="02010600030101010101" pitchFamily="2" charset="-122"/>
            </a:endParaRPr>
          </a:p>
          <a:p>
            <a:pPr marL="533400" indent="-533400">
              <a:lnSpc>
                <a:spcPct val="120000"/>
              </a:lnSpc>
            </a:pPr>
            <a:r>
              <a:rPr 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</a:t>
            </a: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即使是蒙蒙细雨的夜晚，也有一只两只萤火虫，闪着朦胧的微光在飞行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_________________________________________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533400" indent="-533400">
              <a:lnSpc>
                <a:spcPct val="120000"/>
              </a:lnSpc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2.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那风声、虫鸣，听起来也愈发叫人心旷神怡。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44500"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____________________________________________________________________________________</a:t>
            </a:r>
            <a:endParaRPr lang="en-US" altLang="en-US" sz="2800" b="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0105" y="2186310"/>
            <a:ext cx="7583805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路再远再难走，我也要在今晚到达目的地。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5935" y="3208244"/>
            <a:ext cx="7583805" cy="105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自行车回家的时候，那轻轻的春风和明媚的阳光真是叫我心旷神怡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5616" y="1398988"/>
            <a:ext cx="724063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▪ ▪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80248" y="1383758"/>
            <a:ext cx="724063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▪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5308" y="2928945"/>
            <a:ext cx="1588368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▪ 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▪ ▪ ▪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65497" y="1524625"/>
            <a:ext cx="7694935" cy="29315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背诵课文。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仿照课文，用几句话写一写自己印象最深的某个景致（可以对其颜色、动作、声音、形状等方面的变化进行描述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0555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1553775"/>
            <a:ext cx="7632848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落雪的早晨当然美，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就是在遍地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铺满白霜的早晨，或是在无雪无霜的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凛冽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的清晨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，也要生起熊熊的炭火。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339752" y="3647137"/>
            <a:ext cx="2304256" cy="642942"/>
          </a:xfrm>
          <a:prstGeom prst="wedgeRoundRectCallout">
            <a:avLst>
              <a:gd name="adj1" fmla="val -82513"/>
              <a:gd name="adj2" fmla="val -78686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刺骨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的寒冷。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899592" y="2855413"/>
            <a:ext cx="196385" cy="458233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365365" y="2876242"/>
            <a:ext cx="178532" cy="416575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角圆角矩形 7"/>
          <p:cNvSpPr/>
          <p:nvPr/>
        </p:nvSpPr>
        <p:spPr>
          <a:xfrm>
            <a:off x="5364088" y="3579862"/>
            <a:ext cx="2808312" cy="1074990"/>
          </a:xfrm>
          <a:prstGeom prst="round2DiagRect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两点水旁的字大多与寒冷相关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944" y="573512"/>
            <a:ext cx="431626" cy="558077"/>
          </a:xfrm>
          <a:prstGeom prst="rect">
            <a:avLst/>
          </a:prstGeom>
        </p:spPr>
      </p:pic>
      <p:sp>
        <p:nvSpPr>
          <p:cNvPr id="11" name="文本框 15"/>
          <p:cNvSpPr txBox="1"/>
          <p:nvPr/>
        </p:nvSpPr>
        <p:spPr>
          <a:xfrm>
            <a:off x="807244" y="485259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9232" y="1640776"/>
            <a:ext cx="7387184" cy="2040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手捧着暖和的火盆穿过走廊时，那闲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逸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的心情和这寒冷的冬晨多么和谐啊！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860032" y="3729008"/>
            <a:ext cx="2448272" cy="642942"/>
          </a:xfrm>
          <a:prstGeom prst="wedgeRoundRectCallout">
            <a:avLst>
              <a:gd name="adj1" fmla="val -102312"/>
              <a:gd name="adj2" fmla="val -186173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安乐，安闲。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944" y="573512"/>
            <a:ext cx="431626" cy="558077"/>
          </a:xfrm>
          <a:prstGeom prst="rect">
            <a:avLst/>
          </a:prstGeom>
        </p:spPr>
      </p:pic>
      <p:sp>
        <p:nvSpPr>
          <p:cNvPr id="5" name="文本框 15"/>
          <p:cNvSpPr txBox="1"/>
          <p:nvPr/>
        </p:nvSpPr>
        <p:spPr>
          <a:xfrm>
            <a:off x="807244" y="485259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7"/>
          <p:cNvGrpSpPr/>
          <p:nvPr/>
        </p:nvGrpSpPr>
        <p:grpSpPr>
          <a:xfrm>
            <a:off x="6696404" y="1327687"/>
            <a:ext cx="971113" cy="102442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3007377" y="3379363"/>
            <a:ext cx="945480" cy="997379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4230765" y="3379363"/>
            <a:ext cx="946228" cy="998168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5490835" y="3379363"/>
            <a:ext cx="958680" cy="1011304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6737691" y="3379363"/>
            <a:ext cx="959438" cy="1012104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5473034" y="1327687"/>
            <a:ext cx="970347" cy="1023611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163430" y="1334216"/>
            <a:ext cx="978871" cy="1032604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924625" y="1334216"/>
            <a:ext cx="993540" cy="1048078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648464" y="1339007"/>
            <a:ext cx="973558" cy="1026999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2" name="矩形 61"/>
          <p:cNvSpPr/>
          <p:nvPr/>
        </p:nvSpPr>
        <p:spPr>
          <a:xfrm>
            <a:off x="1906354" y="843558"/>
            <a:ext cx="60500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lí     </a:t>
            </a:r>
            <a:r>
              <a:rPr lang="en-US" altLang="zh-CN" sz="2800" dirty="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   yùn       </a:t>
            </a:r>
            <a:r>
              <a:rPr lang="en-US" altLang="zh-CN" sz="280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qī         </a:t>
            </a:r>
            <a:r>
              <a:rPr lang="en-US" altLang="zh-CN" sz="280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cōng    mù </a:t>
            </a:r>
            <a:endParaRPr lang="zh-CN" altLang="en-US" sz="28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763688" y="2882681"/>
            <a:ext cx="6624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yù       kuànɡ      </a:t>
            </a:r>
            <a:r>
              <a:rPr lang="en-US" altLang="zh-CN" sz="280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yí         </a:t>
            </a:r>
            <a:r>
              <a:rPr lang="en-US" altLang="zh-CN" sz="280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yì       </a:t>
            </a:r>
            <a:r>
              <a:rPr lang="en-US" altLang="zh-CN" sz="2800" dirty="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miǎn </a:t>
            </a:r>
            <a:endParaRPr lang="en-US" altLang="zh-CN" sz="28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3042563" y="3291830"/>
            <a:ext cx="101946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旷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64"/>
          <p:cNvSpPr txBox="1"/>
          <p:nvPr/>
        </p:nvSpPr>
        <p:spPr>
          <a:xfrm>
            <a:off x="1619672" y="1282061"/>
            <a:ext cx="1029990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924625" y="1278236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113138" y="1282061"/>
            <a:ext cx="1029990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漆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670199" y="1308405"/>
            <a:ext cx="1029990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5467510" y="1275606"/>
            <a:ext cx="1029990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匆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6765101" y="3291830"/>
            <a:ext cx="957982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免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5470644" y="3291830"/>
            <a:ext cx="1028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逸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4194691" y="3291830"/>
            <a:ext cx="957982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怡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318" y="2385923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424" y="2385923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889" y="2359551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371" y="2390471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721" y="2390471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127" y="4397551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233" y="4397551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698" y="4397551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425" y="4397551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文本框 15"/>
          <p:cNvSpPr txBox="1"/>
          <p:nvPr/>
        </p:nvSpPr>
        <p:spPr>
          <a:xfrm>
            <a:off x="886587" y="15291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  <p:grpSp>
        <p:nvGrpSpPr>
          <p:cNvPr id="79" name="组合 7"/>
          <p:cNvGrpSpPr/>
          <p:nvPr/>
        </p:nvGrpSpPr>
        <p:grpSpPr>
          <a:xfrm>
            <a:off x="1583836" y="3343911"/>
            <a:ext cx="971113" cy="1024420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5" name="文本框 64"/>
          <p:cNvSpPr txBox="1"/>
          <p:nvPr/>
        </p:nvSpPr>
        <p:spPr>
          <a:xfrm>
            <a:off x="1597794" y="3291830"/>
            <a:ext cx="1029990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愈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6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413" y="4384930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773508" y="1736461"/>
          <a:ext cx="1794712" cy="1852663"/>
        </p:xfrm>
        <a:graphic>
          <a:graphicData uri="http://schemas.openxmlformats.org/drawingml/2006/table">
            <a:tbl>
              <a:tblPr/>
              <a:tblGrid>
                <a:gridCol w="897356"/>
                <a:gridCol w="897356"/>
              </a:tblGrid>
              <a:tr h="94416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0327" marR="70327" marT="35098" marB="350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0327" marR="70327" marT="35098" marB="3509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084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0327" marR="70327" marT="35098" marB="350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0327" marR="70327" marT="35098" marB="3509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900114" y="1635646"/>
            <a:ext cx="1420517" cy="19928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幕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697627" y="1787072"/>
            <a:ext cx="3114733" cy="135059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93458"/>
              <a:gd name="adj6" fmla="val -49419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“大”的横画要长，撇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捺不相交，且要写舒展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3117229" y="266477"/>
            <a:ext cx="361501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重难</a:t>
            </a: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点字书写</a:t>
            </a: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27784" y="339502"/>
            <a:ext cx="456833" cy="456366"/>
            <a:chOff x="631825" y="5181600"/>
            <a:chExt cx="1554163" cy="1552575"/>
          </a:xfrm>
        </p:grpSpPr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2" name="Freeform 70"/>
          <p:cNvSpPr/>
          <p:nvPr/>
        </p:nvSpPr>
        <p:spPr bwMode="auto">
          <a:xfrm rot="10800000">
            <a:off x="2231924" y="2667836"/>
            <a:ext cx="937309" cy="139479"/>
          </a:xfrm>
          <a:custGeom>
            <a:avLst/>
            <a:gdLst>
              <a:gd name="T0" fmla="*/ 365 w 812"/>
              <a:gd name="T1" fmla="*/ 44 h 133"/>
              <a:gd name="T2" fmla="*/ 420 w 812"/>
              <a:gd name="T3" fmla="*/ 36 h 133"/>
              <a:gd name="T4" fmla="*/ 472 w 812"/>
              <a:gd name="T5" fmla="*/ 26 h 133"/>
              <a:gd name="T6" fmla="*/ 518 w 812"/>
              <a:gd name="T7" fmla="*/ 21 h 133"/>
              <a:gd name="T8" fmla="*/ 558 w 812"/>
              <a:gd name="T9" fmla="*/ 15 h 133"/>
              <a:gd name="T10" fmla="*/ 594 w 812"/>
              <a:gd name="T11" fmla="*/ 11 h 133"/>
              <a:gd name="T12" fmla="*/ 627 w 812"/>
              <a:gd name="T13" fmla="*/ 7 h 133"/>
              <a:gd name="T14" fmla="*/ 653 w 812"/>
              <a:gd name="T15" fmla="*/ 3 h 133"/>
              <a:gd name="T16" fmla="*/ 676 w 812"/>
              <a:gd name="T17" fmla="*/ 1 h 133"/>
              <a:gd name="T18" fmla="*/ 693 w 812"/>
              <a:gd name="T19" fmla="*/ 0 h 133"/>
              <a:gd name="T20" fmla="*/ 705 w 812"/>
              <a:gd name="T21" fmla="*/ 0 h 133"/>
              <a:gd name="T22" fmla="*/ 741 w 812"/>
              <a:gd name="T23" fmla="*/ 1 h 133"/>
              <a:gd name="T24" fmla="*/ 770 w 812"/>
              <a:gd name="T25" fmla="*/ 9 h 133"/>
              <a:gd name="T26" fmla="*/ 791 w 812"/>
              <a:gd name="T27" fmla="*/ 19 h 133"/>
              <a:gd name="T28" fmla="*/ 804 w 812"/>
              <a:gd name="T29" fmla="*/ 26 h 133"/>
              <a:gd name="T30" fmla="*/ 812 w 812"/>
              <a:gd name="T31" fmla="*/ 34 h 133"/>
              <a:gd name="T32" fmla="*/ 812 w 812"/>
              <a:gd name="T33" fmla="*/ 44 h 133"/>
              <a:gd name="T34" fmla="*/ 804 w 812"/>
              <a:gd name="T35" fmla="*/ 53 h 133"/>
              <a:gd name="T36" fmla="*/ 785 w 812"/>
              <a:gd name="T37" fmla="*/ 57 h 133"/>
              <a:gd name="T38" fmla="*/ 751 w 812"/>
              <a:gd name="T39" fmla="*/ 61 h 133"/>
              <a:gd name="T40" fmla="*/ 703 w 812"/>
              <a:gd name="T41" fmla="*/ 61 h 133"/>
              <a:gd name="T42" fmla="*/ 649 w 812"/>
              <a:gd name="T43" fmla="*/ 61 h 133"/>
              <a:gd name="T44" fmla="*/ 588 w 812"/>
              <a:gd name="T45" fmla="*/ 61 h 133"/>
              <a:gd name="T46" fmla="*/ 520 w 812"/>
              <a:gd name="T47" fmla="*/ 66 h 133"/>
              <a:gd name="T48" fmla="*/ 437 w 812"/>
              <a:gd name="T49" fmla="*/ 74 h 133"/>
              <a:gd name="T50" fmla="*/ 359 w 812"/>
              <a:gd name="T51" fmla="*/ 84 h 133"/>
              <a:gd name="T52" fmla="*/ 313 w 812"/>
              <a:gd name="T53" fmla="*/ 91 h 133"/>
              <a:gd name="T54" fmla="*/ 273 w 812"/>
              <a:gd name="T55" fmla="*/ 99 h 133"/>
              <a:gd name="T56" fmla="*/ 237 w 812"/>
              <a:gd name="T57" fmla="*/ 105 h 133"/>
              <a:gd name="T58" fmla="*/ 195 w 812"/>
              <a:gd name="T59" fmla="*/ 112 h 133"/>
              <a:gd name="T60" fmla="*/ 159 w 812"/>
              <a:gd name="T61" fmla="*/ 120 h 133"/>
              <a:gd name="T62" fmla="*/ 136 w 812"/>
              <a:gd name="T63" fmla="*/ 124 h 133"/>
              <a:gd name="T64" fmla="*/ 116 w 812"/>
              <a:gd name="T65" fmla="*/ 128 h 133"/>
              <a:gd name="T66" fmla="*/ 103 w 812"/>
              <a:gd name="T67" fmla="*/ 129 h 133"/>
              <a:gd name="T68" fmla="*/ 94 w 812"/>
              <a:gd name="T69" fmla="*/ 131 h 133"/>
              <a:gd name="T70" fmla="*/ 88 w 812"/>
              <a:gd name="T71" fmla="*/ 133 h 133"/>
              <a:gd name="T72" fmla="*/ 73 w 812"/>
              <a:gd name="T73" fmla="*/ 131 h 133"/>
              <a:gd name="T74" fmla="*/ 50 w 812"/>
              <a:gd name="T75" fmla="*/ 124 h 133"/>
              <a:gd name="T76" fmla="*/ 23 w 812"/>
              <a:gd name="T77" fmla="*/ 114 h 133"/>
              <a:gd name="T78" fmla="*/ 6 w 812"/>
              <a:gd name="T79" fmla="*/ 107 h 133"/>
              <a:gd name="T80" fmla="*/ 0 w 812"/>
              <a:gd name="T81" fmla="*/ 101 h 133"/>
              <a:gd name="T82" fmla="*/ 2 w 812"/>
              <a:gd name="T83" fmla="*/ 99 h 133"/>
              <a:gd name="T84" fmla="*/ 11 w 812"/>
              <a:gd name="T85" fmla="*/ 97 h 133"/>
              <a:gd name="T86" fmla="*/ 25 w 812"/>
              <a:gd name="T87" fmla="*/ 95 h 133"/>
              <a:gd name="T88" fmla="*/ 44 w 812"/>
              <a:gd name="T89" fmla="*/ 91 h 133"/>
              <a:gd name="T90" fmla="*/ 71 w 812"/>
              <a:gd name="T91" fmla="*/ 87 h 133"/>
              <a:gd name="T92" fmla="*/ 101 w 812"/>
              <a:gd name="T93" fmla="*/ 82 h 133"/>
              <a:gd name="T94" fmla="*/ 139 w 812"/>
              <a:gd name="T95" fmla="*/ 76 h 133"/>
              <a:gd name="T96" fmla="*/ 181 w 812"/>
              <a:gd name="T97" fmla="*/ 70 h 133"/>
              <a:gd name="T98" fmla="*/ 229 w 812"/>
              <a:gd name="T99" fmla="*/ 65 h 133"/>
              <a:gd name="T100" fmla="*/ 285 w 812"/>
              <a:gd name="T101" fmla="*/ 55 h 133"/>
              <a:gd name="T102" fmla="*/ 325 w 812"/>
              <a:gd name="T103" fmla="*/ 5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12" h="133">
                <a:moveTo>
                  <a:pt x="325" y="51"/>
                </a:moveTo>
                <a:lnTo>
                  <a:pt x="344" y="47"/>
                </a:lnTo>
                <a:lnTo>
                  <a:pt x="365" y="44"/>
                </a:lnTo>
                <a:lnTo>
                  <a:pt x="384" y="42"/>
                </a:lnTo>
                <a:lnTo>
                  <a:pt x="401" y="38"/>
                </a:lnTo>
                <a:lnTo>
                  <a:pt x="420" y="36"/>
                </a:lnTo>
                <a:lnTo>
                  <a:pt x="437" y="32"/>
                </a:lnTo>
                <a:lnTo>
                  <a:pt x="455" y="30"/>
                </a:lnTo>
                <a:lnTo>
                  <a:pt x="472" y="26"/>
                </a:lnTo>
                <a:lnTo>
                  <a:pt x="487" y="24"/>
                </a:lnTo>
                <a:lnTo>
                  <a:pt x="502" y="23"/>
                </a:lnTo>
                <a:lnTo>
                  <a:pt x="518" y="21"/>
                </a:lnTo>
                <a:lnTo>
                  <a:pt x="531" y="19"/>
                </a:lnTo>
                <a:lnTo>
                  <a:pt x="544" y="17"/>
                </a:lnTo>
                <a:lnTo>
                  <a:pt x="558" y="15"/>
                </a:lnTo>
                <a:lnTo>
                  <a:pt x="571" y="13"/>
                </a:lnTo>
                <a:lnTo>
                  <a:pt x="583" y="11"/>
                </a:lnTo>
                <a:lnTo>
                  <a:pt x="594" y="11"/>
                </a:lnTo>
                <a:lnTo>
                  <a:pt x="606" y="9"/>
                </a:lnTo>
                <a:lnTo>
                  <a:pt x="617" y="7"/>
                </a:lnTo>
                <a:lnTo>
                  <a:pt x="627" y="7"/>
                </a:lnTo>
                <a:lnTo>
                  <a:pt x="636" y="5"/>
                </a:lnTo>
                <a:lnTo>
                  <a:pt x="646" y="3"/>
                </a:lnTo>
                <a:lnTo>
                  <a:pt x="653" y="3"/>
                </a:lnTo>
                <a:lnTo>
                  <a:pt x="661" y="3"/>
                </a:lnTo>
                <a:lnTo>
                  <a:pt x="669" y="1"/>
                </a:lnTo>
                <a:lnTo>
                  <a:pt x="676" y="1"/>
                </a:lnTo>
                <a:lnTo>
                  <a:pt x="682" y="1"/>
                </a:lnTo>
                <a:lnTo>
                  <a:pt x="688" y="1"/>
                </a:lnTo>
                <a:lnTo>
                  <a:pt x="693" y="0"/>
                </a:lnTo>
                <a:lnTo>
                  <a:pt x="697" y="0"/>
                </a:lnTo>
                <a:lnTo>
                  <a:pt x="701" y="0"/>
                </a:lnTo>
                <a:lnTo>
                  <a:pt x="705" y="0"/>
                </a:lnTo>
                <a:lnTo>
                  <a:pt x="718" y="0"/>
                </a:lnTo>
                <a:lnTo>
                  <a:pt x="730" y="1"/>
                </a:lnTo>
                <a:lnTo>
                  <a:pt x="741" y="1"/>
                </a:lnTo>
                <a:lnTo>
                  <a:pt x="751" y="3"/>
                </a:lnTo>
                <a:lnTo>
                  <a:pt x="760" y="5"/>
                </a:lnTo>
                <a:lnTo>
                  <a:pt x="770" y="9"/>
                </a:lnTo>
                <a:lnTo>
                  <a:pt x="779" y="11"/>
                </a:lnTo>
                <a:lnTo>
                  <a:pt x="787" y="15"/>
                </a:lnTo>
                <a:lnTo>
                  <a:pt x="791" y="19"/>
                </a:lnTo>
                <a:lnTo>
                  <a:pt x="797" y="23"/>
                </a:lnTo>
                <a:lnTo>
                  <a:pt x="800" y="24"/>
                </a:lnTo>
                <a:lnTo>
                  <a:pt x="804" y="26"/>
                </a:lnTo>
                <a:lnTo>
                  <a:pt x="808" y="30"/>
                </a:lnTo>
                <a:lnTo>
                  <a:pt x="810" y="32"/>
                </a:lnTo>
                <a:lnTo>
                  <a:pt x="812" y="34"/>
                </a:lnTo>
                <a:lnTo>
                  <a:pt x="812" y="36"/>
                </a:lnTo>
                <a:lnTo>
                  <a:pt x="812" y="40"/>
                </a:lnTo>
                <a:lnTo>
                  <a:pt x="812" y="44"/>
                </a:lnTo>
                <a:lnTo>
                  <a:pt x="810" y="47"/>
                </a:lnTo>
                <a:lnTo>
                  <a:pt x="806" y="51"/>
                </a:lnTo>
                <a:lnTo>
                  <a:pt x="804" y="53"/>
                </a:lnTo>
                <a:lnTo>
                  <a:pt x="798" y="55"/>
                </a:lnTo>
                <a:lnTo>
                  <a:pt x="793" y="55"/>
                </a:lnTo>
                <a:lnTo>
                  <a:pt x="785" y="57"/>
                </a:lnTo>
                <a:lnTo>
                  <a:pt x="774" y="59"/>
                </a:lnTo>
                <a:lnTo>
                  <a:pt x="762" y="59"/>
                </a:lnTo>
                <a:lnTo>
                  <a:pt x="751" y="61"/>
                </a:lnTo>
                <a:lnTo>
                  <a:pt x="735" y="61"/>
                </a:lnTo>
                <a:lnTo>
                  <a:pt x="720" y="61"/>
                </a:lnTo>
                <a:lnTo>
                  <a:pt x="703" y="61"/>
                </a:lnTo>
                <a:lnTo>
                  <a:pt x="686" y="61"/>
                </a:lnTo>
                <a:lnTo>
                  <a:pt x="667" y="61"/>
                </a:lnTo>
                <a:lnTo>
                  <a:pt x="649" y="61"/>
                </a:lnTo>
                <a:lnTo>
                  <a:pt x="628" y="61"/>
                </a:lnTo>
                <a:lnTo>
                  <a:pt x="609" y="61"/>
                </a:lnTo>
                <a:lnTo>
                  <a:pt x="588" y="61"/>
                </a:lnTo>
                <a:lnTo>
                  <a:pt x="567" y="63"/>
                </a:lnTo>
                <a:lnTo>
                  <a:pt x="544" y="65"/>
                </a:lnTo>
                <a:lnTo>
                  <a:pt x="520" y="66"/>
                </a:lnTo>
                <a:lnTo>
                  <a:pt x="493" y="68"/>
                </a:lnTo>
                <a:lnTo>
                  <a:pt x="466" y="70"/>
                </a:lnTo>
                <a:lnTo>
                  <a:pt x="437" y="74"/>
                </a:lnTo>
                <a:lnTo>
                  <a:pt x="407" y="78"/>
                </a:lnTo>
                <a:lnTo>
                  <a:pt x="374" y="80"/>
                </a:lnTo>
                <a:lnTo>
                  <a:pt x="359" y="84"/>
                </a:lnTo>
                <a:lnTo>
                  <a:pt x="344" y="86"/>
                </a:lnTo>
                <a:lnTo>
                  <a:pt x="329" y="89"/>
                </a:lnTo>
                <a:lnTo>
                  <a:pt x="313" y="91"/>
                </a:lnTo>
                <a:lnTo>
                  <a:pt x="300" y="93"/>
                </a:lnTo>
                <a:lnTo>
                  <a:pt x="286" y="95"/>
                </a:lnTo>
                <a:lnTo>
                  <a:pt x="273" y="99"/>
                </a:lnTo>
                <a:lnTo>
                  <a:pt x="262" y="101"/>
                </a:lnTo>
                <a:lnTo>
                  <a:pt x="248" y="103"/>
                </a:lnTo>
                <a:lnTo>
                  <a:pt x="237" y="105"/>
                </a:lnTo>
                <a:lnTo>
                  <a:pt x="225" y="107"/>
                </a:lnTo>
                <a:lnTo>
                  <a:pt x="216" y="108"/>
                </a:lnTo>
                <a:lnTo>
                  <a:pt x="195" y="112"/>
                </a:lnTo>
                <a:lnTo>
                  <a:pt x="178" y="116"/>
                </a:lnTo>
                <a:lnTo>
                  <a:pt x="168" y="118"/>
                </a:lnTo>
                <a:lnTo>
                  <a:pt x="159" y="120"/>
                </a:lnTo>
                <a:lnTo>
                  <a:pt x="151" y="122"/>
                </a:lnTo>
                <a:lnTo>
                  <a:pt x="143" y="122"/>
                </a:lnTo>
                <a:lnTo>
                  <a:pt x="136" y="124"/>
                </a:lnTo>
                <a:lnTo>
                  <a:pt x="128" y="126"/>
                </a:lnTo>
                <a:lnTo>
                  <a:pt x="122" y="126"/>
                </a:lnTo>
                <a:lnTo>
                  <a:pt x="116" y="128"/>
                </a:lnTo>
                <a:lnTo>
                  <a:pt x="111" y="128"/>
                </a:lnTo>
                <a:lnTo>
                  <a:pt x="107" y="129"/>
                </a:lnTo>
                <a:lnTo>
                  <a:pt x="103" y="129"/>
                </a:lnTo>
                <a:lnTo>
                  <a:pt x="99" y="129"/>
                </a:lnTo>
                <a:lnTo>
                  <a:pt x="95" y="131"/>
                </a:lnTo>
                <a:lnTo>
                  <a:pt x="94" y="131"/>
                </a:lnTo>
                <a:lnTo>
                  <a:pt x="92" y="131"/>
                </a:lnTo>
                <a:lnTo>
                  <a:pt x="92" y="131"/>
                </a:lnTo>
                <a:lnTo>
                  <a:pt x="88" y="133"/>
                </a:lnTo>
                <a:lnTo>
                  <a:pt x="84" y="133"/>
                </a:lnTo>
                <a:lnTo>
                  <a:pt x="78" y="133"/>
                </a:lnTo>
                <a:lnTo>
                  <a:pt x="73" y="131"/>
                </a:lnTo>
                <a:lnTo>
                  <a:pt x="67" y="129"/>
                </a:lnTo>
                <a:lnTo>
                  <a:pt x="57" y="128"/>
                </a:lnTo>
                <a:lnTo>
                  <a:pt x="50" y="124"/>
                </a:lnTo>
                <a:lnTo>
                  <a:pt x="40" y="122"/>
                </a:lnTo>
                <a:lnTo>
                  <a:pt x="31" y="118"/>
                </a:lnTo>
                <a:lnTo>
                  <a:pt x="23" y="114"/>
                </a:lnTo>
                <a:lnTo>
                  <a:pt x="15" y="112"/>
                </a:lnTo>
                <a:lnTo>
                  <a:pt x="10" y="108"/>
                </a:lnTo>
                <a:lnTo>
                  <a:pt x="6" y="107"/>
                </a:lnTo>
                <a:lnTo>
                  <a:pt x="2" y="105"/>
                </a:lnTo>
                <a:lnTo>
                  <a:pt x="0" y="103"/>
                </a:lnTo>
                <a:lnTo>
                  <a:pt x="0" y="101"/>
                </a:lnTo>
                <a:lnTo>
                  <a:pt x="0" y="101"/>
                </a:lnTo>
                <a:lnTo>
                  <a:pt x="0" y="99"/>
                </a:lnTo>
                <a:lnTo>
                  <a:pt x="2" y="99"/>
                </a:lnTo>
                <a:lnTo>
                  <a:pt x="4" y="99"/>
                </a:lnTo>
                <a:lnTo>
                  <a:pt x="8" y="97"/>
                </a:lnTo>
                <a:lnTo>
                  <a:pt x="11" y="97"/>
                </a:lnTo>
                <a:lnTo>
                  <a:pt x="15" y="97"/>
                </a:lnTo>
                <a:lnTo>
                  <a:pt x="19" y="95"/>
                </a:lnTo>
                <a:lnTo>
                  <a:pt x="25" y="95"/>
                </a:lnTo>
                <a:lnTo>
                  <a:pt x="31" y="93"/>
                </a:lnTo>
                <a:lnTo>
                  <a:pt x="38" y="91"/>
                </a:lnTo>
                <a:lnTo>
                  <a:pt x="44" y="91"/>
                </a:lnTo>
                <a:lnTo>
                  <a:pt x="52" y="89"/>
                </a:lnTo>
                <a:lnTo>
                  <a:pt x="61" y="87"/>
                </a:lnTo>
                <a:lnTo>
                  <a:pt x="71" y="87"/>
                </a:lnTo>
                <a:lnTo>
                  <a:pt x="80" y="86"/>
                </a:lnTo>
                <a:lnTo>
                  <a:pt x="90" y="84"/>
                </a:lnTo>
                <a:lnTo>
                  <a:pt x="101" y="82"/>
                </a:lnTo>
                <a:lnTo>
                  <a:pt x="113" y="80"/>
                </a:lnTo>
                <a:lnTo>
                  <a:pt x="126" y="78"/>
                </a:lnTo>
                <a:lnTo>
                  <a:pt x="139" y="76"/>
                </a:lnTo>
                <a:lnTo>
                  <a:pt x="153" y="74"/>
                </a:lnTo>
                <a:lnTo>
                  <a:pt x="166" y="72"/>
                </a:lnTo>
                <a:lnTo>
                  <a:pt x="181" y="70"/>
                </a:lnTo>
                <a:lnTo>
                  <a:pt x="197" y="68"/>
                </a:lnTo>
                <a:lnTo>
                  <a:pt x="214" y="66"/>
                </a:lnTo>
                <a:lnTo>
                  <a:pt x="229" y="65"/>
                </a:lnTo>
                <a:lnTo>
                  <a:pt x="248" y="61"/>
                </a:lnTo>
                <a:lnTo>
                  <a:pt x="265" y="59"/>
                </a:lnTo>
                <a:lnTo>
                  <a:pt x="285" y="55"/>
                </a:lnTo>
                <a:lnTo>
                  <a:pt x="304" y="53"/>
                </a:lnTo>
                <a:lnTo>
                  <a:pt x="325" y="51"/>
                </a:lnTo>
                <a:lnTo>
                  <a:pt x="325" y="5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71"/>
          <p:cNvSpPr/>
          <p:nvPr/>
        </p:nvSpPr>
        <p:spPr bwMode="auto">
          <a:xfrm>
            <a:off x="2069092" y="2629131"/>
            <a:ext cx="558692" cy="590691"/>
          </a:xfrm>
          <a:custGeom>
            <a:avLst/>
            <a:gdLst>
              <a:gd name="T0" fmla="*/ 268 w 484"/>
              <a:gd name="T1" fmla="*/ 325 h 489"/>
              <a:gd name="T2" fmla="*/ 224 w 484"/>
              <a:gd name="T3" fmla="*/ 361 h 489"/>
              <a:gd name="T4" fmla="*/ 178 w 484"/>
              <a:gd name="T5" fmla="*/ 393 h 489"/>
              <a:gd name="T6" fmla="*/ 132 w 484"/>
              <a:gd name="T7" fmla="*/ 424 h 489"/>
              <a:gd name="T8" fmla="*/ 96 w 484"/>
              <a:gd name="T9" fmla="*/ 445 h 489"/>
              <a:gd name="T10" fmla="*/ 73 w 484"/>
              <a:gd name="T11" fmla="*/ 456 h 489"/>
              <a:gd name="T12" fmla="*/ 54 w 484"/>
              <a:gd name="T13" fmla="*/ 468 h 489"/>
              <a:gd name="T14" fmla="*/ 39 w 484"/>
              <a:gd name="T15" fmla="*/ 475 h 489"/>
              <a:gd name="T16" fmla="*/ 25 w 484"/>
              <a:gd name="T17" fmla="*/ 483 h 489"/>
              <a:gd name="T18" fmla="*/ 14 w 484"/>
              <a:gd name="T19" fmla="*/ 487 h 489"/>
              <a:gd name="T20" fmla="*/ 6 w 484"/>
              <a:gd name="T21" fmla="*/ 489 h 489"/>
              <a:gd name="T22" fmla="*/ 2 w 484"/>
              <a:gd name="T23" fmla="*/ 489 h 489"/>
              <a:gd name="T24" fmla="*/ 0 w 484"/>
              <a:gd name="T25" fmla="*/ 487 h 489"/>
              <a:gd name="T26" fmla="*/ 0 w 484"/>
              <a:gd name="T27" fmla="*/ 481 h 489"/>
              <a:gd name="T28" fmla="*/ 6 w 484"/>
              <a:gd name="T29" fmla="*/ 475 h 489"/>
              <a:gd name="T30" fmla="*/ 16 w 484"/>
              <a:gd name="T31" fmla="*/ 466 h 489"/>
              <a:gd name="T32" fmla="*/ 27 w 484"/>
              <a:gd name="T33" fmla="*/ 454 h 489"/>
              <a:gd name="T34" fmla="*/ 44 w 484"/>
              <a:gd name="T35" fmla="*/ 441 h 489"/>
              <a:gd name="T36" fmla="*/ 63 w 484"/>
              <a:gd name="T37" fmla="*/ 426 h 489"/>
              <a:gd name="T38" fmla="*/ 88 w 484"/>
              <a:gd name="T39" fmla="*/ 407 h 489"/>
              <a:gd name="T40" fmla="*/ 128 w 484"/>
              <a:gd name="T41" fmla="*/ 376 h 489"/>
              <a:gd name="T42" fmla="*/ 176 w 484"/>
              <a:gd name="T43" fmla="*/ 336 h 489"/>
              <a:gd name="T44" fmla="*/ 222 w 484"/>
              <a:gd name="T45" fmla="*/ 298 h 489"/>
              <a:gd name="T46" fmla="*/ 262 w 484"/>
              <a:gd name="T47" fmla="*/ 260 h 489"/>
              <a:gd name="T48" fmla="*/ 297 w 484"/>
              <a:gd name="T49" fmla="*/ 221 h 489"/>
              <a:gd name="T50" fmla="*/ 325 w 484"/>
              <a:gd name="T51" fmla="*/ 185 h 489"/>
              <a:gd name="T52" fmla="*/ 348 w 484"/>
              <a:gd name="T53" fmla="*/ 151 h 489"/>
              <a:gd name="T54" fmla="*/ 365 w 484"/>
              <a:gd name="T55" fmla="*/ 118 h 489"/>
              <a:gd name="T56" fmla="*/ 377 w 484"/>
              <a:gd name="T57" fmla="*/ 90 h 489"/>
              <a:gd name="T58" fmla="*/ 384 w 484"/>
              <a:gd name="T59" fmla="*/ 65 h 489"/>
              <a:gd name="T60" fmla="*/ 388 w 484"/>
              <a:gd name="T61" fmla="*/ 46 h 489"/>
              <a:gd name="T62" fmla="*/ 388 w 484"/>
              <a:gd name="T63" fmla="*/ 32 h 489"/>
              <a:gd name="T64" fmla="*/ 382 w 484"/>
              <a:gd name="T65" fmla="*/ 27 h 489"/>
              <a:gd name="T66" fmla="*/ 379 w 484"/>
              <a:gd name="T67" fmla="*/ 21 h 489"/>
              <a:gd name="T68" fmla="*/ 379 w 484"/>
              <a:gd name="T69" fmla="*/ 13 h 489"/>
              <a:gd name="T70" fmla="*/ 382 w 484"/>
              <a:gd name="T71" fmla="*/ 6 h 489"/>
              <a:gd name="T72" fmla="*/ 388 w 484"/>
              <a:gd name="T73" fmla="*/ 2 h 489"/>
              <a:gd name="T74" fmla="*/ 398 w 484"/>
              <a:gd name="T75" fmla="*/ 0 h 489"/>
              <a:gd name="T76" fmla="*/ 411 w 484"/>
              <a:gd name="T77" fmla="*/ 0 h 489"/>
              <a:gd name="T78" fmla="*/ 428 w 484"/>
              <a:gd name="T79" fmla="*/ 4 h 489"/>
              <a:gd name="T80" fmla="*/ 446 w 484"/>
              <a:gd name="T81" fmla="*/ 11 h 489"/>
              <a:gd name="T82" fmla="*/ 461 w 484"/>
              <a:gd name="T83" fmla="*/ 19 h 489"/>
              <a:gd name="T84" fmla="*/ 472 w 484"/>
              <a:gd name="T85" fmla="*/ 25 h 489"/>
              <a:gd name="T86" fmla="*/ 480 w 484"/>
              <a:gd name="T87" fmla="*/ 31 h 489"/>
              <a:gd name="T88" fmla="*/ 484 w 484"/>
              <a:gd name="T89" fmla="*/ 36 h 489"/>
              <a:gd name="T90" fmla="*/ 484 w 484"/>
              <a:gd name="T91" fmla="*/ 46 h 489"/>
              <a:gd name="T92" fmla="*/ 482 w 484"/>
              <a:gd name="T93" fmla="*/ 57 h 489"/>
              <a:gd name="T94" fmla="*/ 476 w 484"/>
              <a:gd name="T95" fmla="*/ 71 h 489"/>
              <a:gd name="T96" fmla="*/ 467 w 484"/>
              <a:gd name="T97" fmla="*/ 86 h 489"/>
              <a:gd name="T98" fmla="*/ 455 w 484"/>
              <a:gd name="T99" fmla="*/ 105 h 489"/>
              <a:gd name="T100" fmla="*/ 442 w 484"/>
              <a:gd name="T101" fmla="*/ 126 h 489"/>
              <a:gd name="T102" fmla="*/ 426 w 484"/>
              <a:gd name="T103" fmla="*/ 151 h 489"/>
              <a:gd name="T104" fmla="*/ 411 w 484"/>
              <a:gd name="T105" fmla="*/ 172 h 489"/>
              <a:gd name="T106" fmla="*/ 394 w 484"/>
              <a:gd name="T107" fmla="*/ 195 h 489"/>
              <a:gd name="T108" fmla="*/ 365 w 484"/>
              <a:gd name="T109" fmla="*/ 229 h 489"/>
              <a:gd name="T110" fmla="*/ 329 w 484"/>
              <a:gd name="T111" fmla="*/ 265 h 489"/>
              <a:gd name="T112" fmla="*/ 289 w 484"/>
              <a:gd name="T113" fmla="*/ 306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84" h="489">
                <a:moveTo>
                  <a:pt x="289" y="306"/>
                </a:moveTo>
                <a:lnTo>
                  <a:pt x="268" y="325"/>
                </a:lnTo>
                <a:lnTo>
                  <a:pt x="247" y="342"/>
                </a:lnTo>
                <a:lnTo>
                  <a:pt x="224" y="361"/>
                </a:lnTo>
                <a:lnTo>
                  <a:pt x="203" y="376"/>
                </a:lnTo>
                <a:lnTo>
                  <a:pt x="178" y="393"/>
                </a:lnTo>
                <a:lnTo>
                  <a:pt x="155" y="409"/>
                </a:lnTo>
                <a:lnTo>
                  <a:pt x="132" y="424"/>
                </a:lnTo>
                <a:lnTo>
                  <a:pt x="107" y="437"/>
                </a:lnTo>
                <a:lnTo>
                  <a:pt x="96" y="445"/>
                </a:lnTo>
                <a:lnTo>
                  <a:pt x="84" y="451"/>
                </a:lnTo>
                <a:lnTo>
                  <a:pt x="73" y="456"/>
                </a:lnTo>
                <a:lnTo>
                  <a:pt x="63" y="462"/>
                </a:lnTo>
                <a:lnTo>
                  <a:pt x="54" y="468"/>
                </a:lnTo>
                <a:lnTo>
                  <a:pt x="46" y="472"/>
                </a:lnTo>
                <a:lnTo>
                  <a:pt x="39" y="475"/>
                </a:lnTo>
                <a:lnTo>
                  <a:pt x="31" y="479"/>
                </a:lnTo>
                <a:lnTo>
                  <a:pt x="25" y="483"/>
                </a:lnTo>
                <a:lnTo>
                  <a:pt x="20" y="485"/>
                </a:lnTo>
                <a:lnTo>
                  <a:pt x="14" y="487"/>
                </a:lnTo>
                <a:lnTo>
                  <a:pt x="10" y="487"/>
                </a:lnTo>
                <a:lnTo>
                  <a:pt x="6" y="489"/>
                </a:lnTo>
                <a:lnTo>
                  <a:pt x="4" y="489"/>
                </a:lnTo>
                <a:lnTo>
                  <a:pt x="2" y="489"/>
                </a:lnTo>
                <a:lnTo>
                  <a:pt x="0" y="487"/>
                </a:lnTo>
                <a:lnTo>
                  <a:pt x="0" y="487"/>
                </a:lnTo>
                <a:lnTo>
                  <a:pt x="0" y="485"/>
                </a:lnTo>
                <a:lnTo>
                  <a:pt x="0" y="481"/>
                </a:lnTo>
                <a:lnTo>
                  <a:pt x="4" y="479"/>
                </a:lnTo>
                <a:lnTo>
                  <a:pt x="6" y="475"/>
                </a:lnTo>
                <a:lnTo>
                  <a:pt x="10" y="472"/>
                </a:lnTo>
                <a:lnTo>
                  <a:pt x="16" y="466"/>
                </a:lnTo>
                <a:lnTo>
                  <a:pt x="21" y="460"/>
                </a:lnTo>
                <a:lnTo>
                  <a:pt x="27" y="454"/>
                </a:lnTo>
                <a:lnTo>
                  <a:pt x="35" y="449"/>
                </a:lnTo>
                <a:lnTo>
                  <a:pt x="44" y="441"/>
                </a:lnTo>
                <a:lnTo>
                  <a:pt x="54" y="433"/>
                </a:lnTo>
                <a:lnTo>
                  <a:pt x="63" y="426"/>
                </a:lnTo>
                <a:lnTo>
                  <a:pt x="75" y="416"/>
                </a:lnTo>
                <a:lnTo>
                  <a:pt x="88" y="407"/>
                </a:lnTo>
                <a:lnTo>
                  <a:pt x="102" y="397"/>
                </a:lnTo>
                <a:lnTo>
                  <a:pt x="128" y="376"/>
                </a:lnTo>
                <a:lnTo>
                  <a:pt x="153" y="355"/>
                </a:lnTo>
                <a:lnTo>
                  <a:pt x="176" y="336"/>
                </a:lnTo>
                <a:lnTo>
                  <a:pt x="201" y="317"/>
                </a:lnTo>
                <a:lnTo>
                  <a:pt x="222" y="298"/>
                </a:lnTo>
                <a:lnTo>
                  <a:pt x="243" y="279"/>
                </a:lnTo>
                <a:lnTo>
                  <a:pt x="262" y="260"/>
                </a:lnTo>
                <a:lnTo>
                  <a:pt x="279" y="241"/>
                </a:lnTo>
                <a:lnTo>
                  <a:pt x="297" y="221"/>
                </a:lnTo>
                <a:lnTo>
                  <a:pt x="310" y="202"/>
                </a:lnTo>
                <a:lnTo>
                  <a:pt x="325" y="185"/>
                </a:lnTo>
                <a:lnTo>
                  <a:pt x="337" y="168"/>
                </a:lnTo>
                <a:lnTo>
                  <a:pt x="348" y="151"/>
                </a:lnTo>
                <a:lnTo>
                  <a:pt x="356" y="136"/>
                </a:lnTo>
                <a:lnTo>
                  <a:pt x="365" y="118"/>
                </a:lnTo>
                <a:lnTo>
                  <a:pt x="371" y="103"/>
                </a:lnTo>
                <a:lnTo>
                  <a:pt x="377" y="90"/>
                </a:lnTo>
                <a:lnTo>
                  <a:pt x="381" y="76"/>
                </a:lnTo>
                <a:lnTo>
                  <a:pt x="384" y="65"/>
                </a:lnTo>
                <a:lnTo>
                  <a:pt x="386" y="55"/>
                </a:lnTo>
                <a:lnTo>
                  <a:pt x="388" y="46"/>
                </a:lnTo>
                <a:lnTo>
                  <a:pt x="388" y="38"/>
                </a:lnTo>
                <a:lnTo>
                  <a:pt x="388" y="32"/>
                </a:lnTo>
                <a:lnTo>
                  <a:pt x="386" y="29"/>
                </a:lnTo>
                <a:lnTo>
                  <a:pt x="382" y="27"/>
                </a:lnTo>
                <a:lnTo>
                  <a:pt x="381" y="23"/>
                </a:lnTo>
                <a:lnTo>
                  <a:pt x="379" y="21"/>
                </a:lnTo>
                <a:lnTo>
                  <a:pt x="379" y="17"/>
                </a:lnTo>
                <a:lnTo>
                  <a:pt x="379" y="13"/>
                </a:lnTo>
                <a:lnTo>
                  <a:pt x="381" y="9"/>
                </a:lnTo>
                <a:lnTo>
                  <a:pt x="382" y="6"/>
                </a:lnTo>
                <a:lnTo>
                  <a:pt x="386" y="4"/>
                </a:lnTo>
                <a:lnTo>
                  <a:pt x="388" y="2"/>
                </a:lnTo>
                <a:lnTo>
                  <a:pt x="392" y="0"/>
                </a:lnTo>
                <a:lnTo>
                  <a:pt x="398" y="0"/>
                </a:lnTo>
                <a:lnTo>
                  <a:pt x="403" y="0"/>
                </a:lnTo>
                <a:lnTo>
                  <a:pt x="411" y="0"/>
                </a:lnTo>
                <a:lnTo>
                  <a:pt x="419" y="2"/>
                </a:lnTo>
                <a:lnTo>
                  <a:pt x="428" y="4"/>
                </a:lnTo>
                <a:lnTo>
                  <a:pt x="438" y="8"/>
                </a:lnTo>
                <a:lnTo>
                  <a:pt x="446" y="11"/>
                </a:lnTo>
                <a:lnTo>
                  <a:pt x="453" y="15"/>
                </a:lnTo>
                <a:lnTo>
                  <a:pt x="461" y="19"/>
                </a:lnTo>
                <a:lnTo>
                  <a:pt x="467" y="23"/>
                </a:lnTo>
                <a:lnTo>
                  <a:pt x="472" y="25"/>
                </a:lnTo>
                <a:lnTo>
                  <a:pt x="476" y="29"/>
                </a:lnTo>
                <a:lnTo>
                  <a:pt x="480" y="31"/>
                </a:lnTo>
                <a:lnTo>
                  <a:pt x="482" y="32"/>
                </a:lnTo>
                <a:lnTo>
                  <a:pt x="484" y="36"/>
                </a:lnTo>
                <a:lnTo>
                  <a:pt x="484" y="42"/>
                </a:lnTo>
                <a:lnTo>
                  <a:pt x="484" y="46"/>
                </a:lnTo>
                <a:lnTo>
                  <a:pt x="484" y="52"/>
                </a:lnTo>
                <a:lnTo>
                  <a:pt x="482" y="57"/>
                </a:lnTo>
                <a:lnTo>
                  <a:pt x="478" y="65"/>
                </a:lnTo>
                <a:lnTo>
                  <a:pt x="476" y="71"/>
                </a:lnTo>
                <a:lnTo>
                  <a:pt x="472" y="78"/>
                </a:lnTo>
                <a:lnTo>
                  <a:pt x="467" y="86"/>
                </a:lnTo>
                <a:lnTo>
                  <a:pt x="461" y="95"/>
                </a:lnTo>
                <a:lnTo>
                  <a:pt x="455" y="105"/>
                </a:lnTo>
                <a:lnTo>
                  <a:pt x="447" y="116"/>
                </a:lnTo>
                <a:lnTo>
                  <a:pt x="442" y="126"/>
                </a:lnTo>
                <a:lnTo>
                  <a:pt x="434" y="139"/>
                </a:lnTo>
                <a:lnTo>
                  <a:pt x="426" y="151"/>
                </a:lnTo>
                <a:lnTo>
                  <a:pt x="417" y="164"/>
                </a:lnTo>
                <a:lnTo>
                  <a:pt x="411" y="172"/>
                </a:lnTo>
                <a:lnTo>
                  <a:pt x="405" y="179"/>
                </a:lnTo>
                <a:lnTo>
                  <a:pt x="394" y="195"/>
                </a:lnTo>
                <a:lnTo>
                  <a:pt x="381" y="212"/>
                </a:lnTo>
                <a:lnTo>
                  <a:pt x="365" y="229"/>
                </a:lnTo>
                <a:lnTo>
                  <a:pt x="348" y="246"/>
                </a:lnTo>
                <a:lnTo>
                  <a:pt x="329" y="265"/>
                </a:lnTo>
                <a:lnTo>
                  <a:pt x="310" y="285"/>
                </a:lnTo>
                <a:lnTo>
                  <a:pt x="289" y="306"/>
                </a:lnTo>
                <a:lnTo>
                  <a:pt x="289" y="30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79"/>
          <p:cNvSpPr/>
          <p:nvPr/>
        </p:nvSpPr>
        <p:spPr bwMode="auto">
          <a:xfrm>
            <a:off x="2817703" y="2737576"/>
            <a:ext cx="637636" cy="391036"/>
          </a:xfrm>
          <a:custGeom>
            <a:avLst/>
            <a:gdLst>
              <a:gd name="T0" fmla="*/ 13 w 603"/>
              <a:gd name="T1" fmla="*/ 7 h 357"/>
              <a:gd name="T2" fmla="*/ 55 w 603"/>
              <a:gd name="T3" fmla="*/ 21 h 357"/>
              <a:gd name="T4" fmla="*/ 106 w 603"/>
              <a:gd name="T5" fmla="*/ 59 h 357"/>
              <a:gd name="T6" fmla="*/ 156 w 603"/>
              <a:gd name="T7" fmla="*/ 95 h 357"/>
              <a:gd name="T8" fmla="*/ 204 w 603"/>
              <a:gd name="T9" fmla="*/ 130 h 357"/>
              <a:gd name="T10" fmla="*/ 238 w 603"/>
              <a:gd name="T11" fmla="*/ 154 h 357"/>
              <a:gd name="T12" fmla="*/ 261 w 603"/>
              <a:gd name="T13" fmla="*/ 172 h 357"/>
              <a:gd name="T14" fmla="*/ 286 w 603"/>
              <a:gd name="T15" fmla="*/ 187 h 357"/>
              <a:gd name="T16" fmla="*/ 315 w 603"/>
              <a:gd name="T17" fmla="*/ 202 h 357"/>
              <a:gd name="T18" fmla="*/ 343 w 603"/>
              <a:gd name="T19" fmla="*/ 217 h 357"/>
              <a:gd name="T20" fmla="*/ 391 w 603"/>
              <a:gd name="T21" fmla="*/ 238 h 357"/>
              <a:gd name="T22" fmla="*/ 460 w 603"/>
              <a:gd name="T23" fmla="*/ 263 h 357"/>
              <a:gd name="T24" fmla="*/ 494 w 603"/>
              <a:gd name="T25" fmla="*/ 275 h 357"/>
              <a:gd name="T26" fmla="*/ 523 w 603"/>
              <a:gd name="T27" fmla="*/ 286 h 357"/>
              <a:gd name="T28" fmla="*/ 548 w 603"/>
              <a:gd name="T29" fmla="*/ 296 h 357"/>
              <a:gd name="T30" fmla="*/ 567 w 603"/>
              <a:gd name="T31" fmla="*/ 305 h 357"/>
              <a:gd name="T32" fmla="*/ 582 w 603"/>
              <a:gd name="T33" fmla="*/ 311 h 357"/>
              <a:gd name="T34" fmla="*/ 594 w 603"/>
              <a:gd name="T35" fmla="*/ 317 h 357"/>
              <a:gd name="T36" fmla="*/ 601 w 603"/>
              <a:gd name="T37" fmla="*/ 321 h 357"/>
              <a:gd name="T38" fmla="*/ 603 w 603"/>
              <a:gd name="T39" fmla="*/ 322 h 357"/>
              <a:gd name="T40" fmla="*/ 601 w 603"/>
              <a:gd name="T41" fmla="*/ 326 h 357"/>
              <a:gd name="T42" fmla="*/ 597 w 603"/>
              <a:gd name="T43" fmla="*/ 330 h 357"/>
              <a:gd name="T44" fmla="*/ 590 w 603"/>
              <a:gd name="T45" fmla="*/ 334 h 357"/>
              <a:gd name="T46" fmla="*/ 580 w 603"/>
              <a:gd name="T47" fmla="*/ 338 h 357"/>
              <a:gd name="T48" fmla="*/ 567 w 603"/>
              <a:gd name="T49" fmla="*/ 342 h 357"/>
              <a:gd name="T50" fmla="*/ 552 w 603"/>
              <a:gd name="T51" fmla="*/ 343 h 357"/>
              <a:gd name="T52" fmla="*/ 532 w 603"/>
              <a:gd name="T53" fmla="*/ 347 h 357"/>
              <a:gd name="T54" fmla="*/ 511 w 603"/>
              <a:gd name="T55" fmla="*/ 349 h 357"/>
              <a:gd name="T56" fmla="*/ 468 w 603"/>
              <a:gd name="T57" fmla="*/ 355 h 357"/>
              <a:gd name="T58" fmla="*/ 431 w 603"/>
              <a:gd name="T59" fmla="*/ 357 h 357"/>
              <a:gd name="T60" fmla="*/ 401 w 603"/>
              <a:gd name="T61" fmla="*/ 355 h 357"/>
              <a:gd name="T62" fmla="*/ 374 w 603"/>
              <a:gd name="T63" fmla="*/ 349 h 357"/>
              <a:gd name="T64" fmla="*/ 368 w 603"/>
              <a:gd name="T65" fmla="*/ 345 h 357"/>
              <a:gd name="T66" fmla="*/ 359 w 603"/>
              <a:gd name="T67" fmla="*/ 340 h 357"/>
              <a:gd name="T68" fmla="*/ 347 w 603"/>
              <a:gd name="T69" fmla="*/ 332 h 357"/>
              <a:gd name="T70" fmla="*/ 334 w 603"/>
              <a:gd name="T71" fmla="*/ 322 h 357"/>
              <a:gd name="T72" fmla="*/ 317 w 603"/>
              <a:gd name="T73" fmla="*/ 309 h 357"/>
              <a:gd name="T74" fmla="*/ 299 w 603"/>
              <a:gd name="T75" fmla="*/ 296 h 357"/>
              <a:gd name="T76" fmla="*/ 278 w 603"/>
              <a:gd name="T77" fmla="*/ 279 h 357"/>
              <a:gd name="T78" fmla="*/ 255 w 603"/>
              <a:gd name="T79" fmla="*/ 258 h 357"/>
              <a:gd name="T80" fmla="*/ 231 w 603"/>
              <a:gd name="T81" fmla="*/ 237 h 357"/>
              <a:gd name="T82" fmla="*/ 204 w 603"/>
              <a:gd name="T83" fmla="*/ 212 h 357"/>
              <a:gd name="T84" fmla="*/ 175 w 603"/>
              <a:gd name="T85" fmla="*/ 185 h 357"/>
              <a:gd name="T86" fmla="*/ 145 w 603"/>
              <a:gd name="T87" fmla="*/ 156 h 357"/>
              <a:gd name="T88" fmla="*/ 110 w 603"/>
              <a:gd name="T89" fmla="*/ 124 h 357"/>
              <a:gd name="T90" fmla="*/ 76 w 603"/>
              <a:gd name="T91" fmla="*/ 91 h 357"/>
              <a:gd name="T92" fmla="*/ 38 w 603"/>
              <a:gd name="T93" fmla="*/ 55 h 357"/>
              <a:gd name="T94" fmla="*/ 0 w 603"/>
              <a:gd name="T95" fmla="*/ 15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3" h="357">
                <a:moveTo>
                  <a:pt x="0" y="15"/>
                </a:moveTo>
                <a:lnTo>
                  <a:pt x="13" y="7"/>
                </a:lnTo>
                <a:lnTo>
                  <a:pt x="28" y="0"/>
                </a:lnTo>
                <a:lnTo>
                  <a:pt x="55" y="21"/>
                </a:lnTo>
                <a:lnTo>
                  <a:pt x="82" y="40"/>
                </a:lnTo>
                <a:lnTo>
                  <a:pt x="106" y="59"/>
                </a:lnTo>
                <a:lnTo>
                  <a:pt x="131" y="78"/>
                </a:lnTo>
                <a:lnTo>
                  <a:pt x="156" y="95"/>
                </a:lnTo>
                <a:lnTo>
                  <a:pt x="181" y="112"/>
                </a:lnTo>
                <a:lnTo>
                  <a:pt x="204" y="130"/>
                </a:lnTo>
                <a:lnTo>
                  <a:pt x="227" y="147"/>
                </a:lnTo>
                <a:lnTo>
                  <a:pt x="238" y="154"/>
                </a:lnTo>
                <a:lnTo>
                  <a:pt x="250" y="164"/>
                </a:lnTo>
                <a:lnTo>
                  <a:pt x="261" y="172"/>
                </a:lnTo>
                <a:lnTo>
                  <a:pt x="273" y="179"/>
                </a:lnTo>
                <a:lnTo>
                  <a:pt x="286" y="187"/>
                </a:lnTo>
                <a:lnTo>
                  <a:pt x="299" y="196"/>
                </a:lnTo>
                <a:lnTo>
                  <a:pt x="315" y="202"/>
                </a:lnTo>
                <a:lnTo>
                  <a:pt x="328" y="210"/>
                </a:lnTo>
                <a:lnTo>
                  <a:pt x="343" y="217"/>
                </a:lnTo>
                <a:lnTo>
                  <a:pt x="359" y="225"/>
                </a:lnTo>
                <a:lnTo>
                  <a:pt x="391" y="238"/>
                </a:lnTo>
                <a:lnTo>
                  <a:pt x="426" y="250"/>
                </a:lnTo>
                <a:lnTo>
                  <a:pt x="460" y="263"/>
                </a:lnTo>
                <a:lnTo>
                  <a:pt x="477" y="269"/>
                </a:lnTo>
                <a:lnTo>
                  <a:pt x="494" y="275"/>
                </a:lnTo>
                <a:lnTo>
                  <a:pt x="510" y="280"/>
                </a:lnTo>
                <a:lnTo>
                  <a:pt x="523" y="286"/>
                </a:lnTo>
                <a:lnTo>
                  <a:pt x="536" y="292"/>
                </a:lnTo>
                <a:lnTo>
                  <a:pt x="548" y="296"/>
                </a:lnTo>
                <a:lnTo>
                  <a:pt x="557" y="301"/>
                </a:lnTo>
                <a:lnTo>
                  <a:pt x="567" y="305"/>
                </a:lnTo>
                <a:lnTo>
                  <a:pt x="576" y="307"/>
                </a:lnTo>
                <a:lnTo>
                  <a:pt x="582" y="311"/>
                </a:lnTo>
                <a:lnTo>
                  <a:pt x="590" y="315"/>
                </a:lnTo>
                <a:lnTo>
                  <a:pt x="594" y="317"/>
                </a:lnTo>
                <a:lnTo>
                  <a:pt x="597" y="319"/>
                </a:lnTo>
                <a:lnTo>
                  <a:pt x="601" y="321"/>
                </a:lnTo>
                <a:lnTo>
                  <a:pt x="601" y="322"/>
                </a:lnTo>
                <a:lnTo>
                  <a:pt x="603" y="322"/>
                </a:lnTo>
                <a:lnTo>
                  <a:pt x="603" y="324"/>
                </a:lnTo>
                <a:lnTo>
                  <a:pt x="601" y="326"/>
                </a:lnTo>
                <a:lnTo>
                  <a:pt x="599" y="328"/>
                </a:lnTo>
                <a:lnTo>
                  <a:pt x="597" y="330"/>
                </a:lnTo>
                <a:lnTo>
                  <a:pt x="594" y="332"/>
                </a:lnTo>
                <a:lnTo>
                  <a:pt x="590" y="334"/>
                </a:lnTo>
                <a:lnTo>
                  <a:pt x="586" y="336"/>
                </a:lnTo>
                <a:lnTo>
                  <a:pt x="580" y="338"/>
                </a:lnTo>
                <a:lnTo>
                  <a:pt x="575" y="340"/>
                </a:lnTo>
                <a:lnTo>
                  <a:pt x="567" y="342"/>
                </a:lnTo>
                <a:lnTo>
                  <a:pt x="559" y="342"/>
                </a:lnTo>
                <a:lnTo>
                  <a:pt x="552" y="343"/>
                </a:lnTo>
                <a:lnTo>
                  <a:pt x="542" y="345"/>
                </a:lnTo>
                <a:lnTo>
                  <a:pt x="532" y="347"/>
                </a:lnTo>
                <a:lnTo>
                  <a:pt x="523" y="347"/>
                </a:lnTo>
                <a:lnTo>
                  <a:pt x="511" y="349"/>
                </a:lnTo>
                <a:lnTo>
                  <a:pt x="489" y="351"/>
                </a:lnTo>
                <a:lnTo>
                  <a:pt x="468" y="355"/>
                </a:lnTo>
                <a:lnTo>
                  <a:pt x="448" y="355"/>
                </a:lnTo>
                <a:lnTo>
                  <a:pt x="431" y="357"/>
                </a:lnTo>
                <a:lnTo>
                  <a:pt x="414" y="355"/>
                </a:lnTo>
                <a:lnTo>
                  <a:pt x="401" y="355"/>
                </a:lnTo>
                <a:lnTo>
                  <a:pt x="385" y="351"/>
                </a:lnTo>
                <a:lnTo>
                  <a:pt x="374" y="349"/>
                </a:lnTo>
                <a:lnTo>
                  <a:pt x="372" y="347"/>
                </a:lnTo>
                <a:lnTo>
                  <a:pt x="368" y="345"/>
                </a:lnTo>
                <a:lnTo>
                  <a:pt x="362" y="343"/>
                </a:lnTo>
                <a:lnTo>
                  <a:pt x="359" y="340"/>
                </a:lnTo>
                <a:lnTo>
                  <a:pt x="353" y="336"/>
                </a:lnTo>
                <a:lnTo>
                  <a:pt x="347" y="332"/>
                </a:lnTo>
                <a:lnTo>
                  <a:pt x="340" y="328"/>
                </a:lnTo>
                <a:lnTo>
                  <a:pt x="334" y="322"/>
                </a:lnTo>
                <a:lnTo>
                  <a:pt x="326" y="317"/>
                </a:lnTo>
                <a:lnTo>
                  <a:pt x="317" y="309"/>
                </a:lnTo>
                <a:lnTo>
                  <a:pt x="309" y="303"/>
                </a:lnTo>
                <a:lnTo>
                  <a:pt x="299" y="296"/>
                </a:lnTo>
                <a:lnTo>
                  <a:pt x="290" y="286"/>
                </a:lnTo>
                <a:lnTo>
                  <a:pt x="278" y="279"/>
                </a:lnTo>
                <a:lnTo>
                  <a:pt x="267" y="269"/>
                </a:lnTo>
                <a:lnTo>
                  <a:pt x="255" y="258"/>
                </a:lnTo>
                <a:lnTo>
                  <a:pt x="244" y="248"/>
                </a:lnTo>
                <a:lnTo>
                  <a:pt x="231" y="237"/>
                </a:lnTo>
                <a:lnTo>
                  <a:pt x="217" y="225"/>
                </a:lnTo>
                <a:lnTo>
                  <a:pt x="204" y="212"/>
                </a:lnTo>
                <a:lnTo>
                  <a:pt x="191" y="198"/>
                </a:lnTo>
                <a:lnTo>
                  <a:pt x="175" y="185"/>
                </a:lnTo>
                <a:lnTo>
                  <a:pt x="160" y="172"/>
                </a:lnTo>
                <a:lnTo>
                  <a:pt x="145" y="156"/>
                </a:lnTo>
                <a:lnTo>
                  <a:pt x="128" y="141"/>
                </a:lnTo>
                <a:lnTo>
                  <a:pt x="110" y="124"/>
                </a:lnTo>
                <a:lnTo>
                  <a:pt x="93" y="109"/>
                </a:lnTo>
                <a:lnTo>
                  <a:pt x="76" y="91"/>
                </a:lnTo>
                <a:lnTo>
                  <a:pt x="57" y="72"/>
                </a:lnTo>
                <a:lnTo>
                  <a:pt x="38" y="55"/>
                </a:lnTo>
                <a:lnTo>
                  <a:pt x="19" y="34"/>
                </a:lnTo>
                <a:lnTo>
                  <a:pt x="0" y="15"/>
                </a:lnTo>
                <a:lnTo>
                  <a:pt x="0" y="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2" grpId="0" animBg="1"/>
      <p:bldP spid="43" grpId="0" animBg="1"/>
      <p:bldP spid="44" grpId="0" animBg="1"/>
    </p:bldLst>
  </p:timing>
</p:sld>
</file>

<file path=ppt/tags/tag1.xml><?xml version="1.0" encoding="utf-8"?>
<p:tagLst xmlns:p="http://schemas.openxmlformats.org/presentationml/2006/main">
  <p:tag name="KSO_WPP_MARK_KEY" val="a08a8db8-3668-4678-b085-af86cf6ab4f2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4140</Words>
  <Application>WPS 演示</Application>
  <PresentationFormat>全屏显示(16:9)</PresentationFormat>
  <Paragraphs>439</Paragraphs>
  <Slides>52</Slides>
  <Notes>18</Notes>
  <HiddenSlides>1</HiddenSlides>
  <MMClips>4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8" baseType="lpstr">
      <vt:lpstr>Arial</vt:lpstr>
      <vt:lpstr>宋体</vt:lpstr>
      <vt:lpstr>Wingdings</vt:lpstr>
      <vt:lpstr>楷体</vt:lpstr>
      <vt:lpstr>黑体</vt:lpstr>
      <vt:lpstr>Kaiti SC</vt:lpstr>
      <vt:lpstr>Segoe Print</vt:lpstr>
      <vt:lpstr>Calibri</vt:lpstr>
      <vt:lpstr>汉语拼音</vt:lpstr>
      <vt:lpstr>Arial Unicode MS</vt:lpstr>
      <vt:lpstr>微软雅黑</vt:lpstr>
      <vt:lpstr>Arial Unicode MS</vt:lpstr>
      <vt:lpstr>华文楷体</vt:lpstr>
      <vt:lpstr>Times New Roman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keywords>第二次修改</cp:keywords>
  <cp:lastModifiedBy>Rocket Girls</cp:lastModifiedBy>
  <cp:revision>121</cp:revision>
  <dcterms:created xsi:type="dcterms:W3CDTF">2017-03-17T02:28:00Z</dcterms:created>
  <dcterms:modified xsi:type="dcterms:W3CDTF">2022-12-19T06:09:40Z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FDACDC8CD4134F6D9FE3426F6F560483</vt:lpwstr>
  </property>
</Properties>
</file>