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7" r:id="rId3"/>
    <p:sldId id="260" r:id="rId5"/>
    <p:sldId id="261" r:id="rId6"/>
    <p:sldId id="259" r:id="rId7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11"/>
    </p:embeddedFont>
    <p:embeddedFont>
      <p:font typeface="仿宋" panose="02010609060101010101" charset="-122"/>
      <p:regular r:id="rId12"/>
    </p:embeddedFont>
    <p:embeddedFont>
      <p:font typeface="等线" panose="02010600030101010101" charset="-122"/>
      <p:regular r:id="rId13"/>
    </p:embeddedFont>
  </p:embeddedFontLst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font" Target="fonts/font3.fntdata"/><Relationship Id="rId12" Type="http://schemas.openxmlformats.org/officeDocument/2006/relationships/font" Target="fonts/font2.fntdata"/><Relationship Id="rId11" Type="http://schemas.openxmlformats.org/officeDocument/2006/relationships/font" Target="fonts/font1.fntdata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1259632" y="260145"/>
            <a:ext cx="50800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日出即景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9532" y="839154"/>
            <a:ext cx="6516724" cy="42473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此时</a:t>
            </a:r>
            <a:r>
              <a:rPr lang="zh-CN" altLang="zh-CN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此刻，在这个初秋的早晨，整个小山村一片沉寂。</a:t>
            </a:r>
            <a:r>
              <a:rPr lang="zh-CN" altLang="zh-CN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我倚在一块大石头下，等待着盼望已久的“日出”。 </a:t>
            </a:r>
            <a:endParaRPr lang="zh-CN" altLang="zh-CN" sz="1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在</a:t>
            </a:r>
            <a:r>
              <a:rPr lang="zh-CN" altLang="zh-CN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远处薄雾的掩盖下，隐隐约约，在东方的天空出现一抹浅浅、淡淡的红。呀，太好了！太阳马上就要升起来了！</a:t>
            </a:r>
            <a:r>
              <a:rPr lang="zh-CN" altLang="zh-CN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慢慢地，太阳终于冒出了地平线，露出了脸尖，像是一个害羞的少女，迟迟不肯露出全貌。 一会儿，那淡红色便加深了，范围越来越大，把邻近的云也照得发亮。</a:t>
            </a:r>
            <a:r>
              <a:rPr lang="zh-CN" altLang="zh-CN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此时，这抹红色在重重叠叠的山峰的最东端，红得最浓，红得最艳，好像熊熊大火在燃烧似的。</a:t>
            </a:r>
            <a:endParaRPr lang="zh-CN" altLang="zh-CN" sz="1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endParaRPr lang="zh-CN" altLang="en-US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15257" y="867908"/>
            <a:ext cx="1800200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早晨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的寂静为下面的日出铺垫。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写出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了日欲出时的特点：一抹浅淡的红。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43193" y="480994"/>
            <a:ext cx="6561049" cy="42473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时间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慢慢过去，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太阳不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再</a:t>
            </a:r>
            <a:r>
              <a:rPr lang="zh-CN" altLang="en-US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像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以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前一般害羞，在大山后面，慢慢的露出了半张脸，比之前的红色更加浓烈，更加艳丽了。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它照耀着大地，大地上的一切景物都被唤醒了，它们的朝气与活力在此刻迸发出来了！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过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了一会儿以后，太阳露出了大半张脸，而小村里也隐约传来村民们边走边大唱的歌谣声。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突然间，太阳腾地一下蹿出来，一轮圆大、红艳艳的太阳出现在我的面前，顿时我的眼前亮堂堂的一片，热情也瞬间充满我的心间。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912260" y="555526"/>
            <a:ext cx="0" cy="393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12260" y="555526"/>
            <a:ext cx="1880529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日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刚出的特点：红得浓艳，像为在燃烧。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“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更加浓烈，更加艳丽”，写出了日出的颜色变化。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43193" y="480994"/>
            <a:ext cx="6561049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此时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的太阳射出万道金光，把世间的每一个角落都涂红了。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红的树，红的山，红的屋……它给苏醒的万物穿上了一件件华丽的红装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日出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，是何等的美丽，何等的壮观啊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！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zh-CN" altLang="zh-CN" sz="16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912260" y="555526"/>
            <a:ext cx="0" cy="393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05529" y="627534"/>
            <a:ext cx="1880529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“蹿出来” 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写出了日出的动态美变化。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太阳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正式升起后的“红”，染红了世间万物。 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403648" y="1563638"/>
            <a:ext cx="60812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总评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：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作者按时间顺序，描写了日出的全过程，对日出过程中太阳颜色变化观察细致，描写细腻，再现了日出时壮美的自然景观，读来如见其形，如观其景。作者描写日出，把山村作为背景，把自己观赏时的主观感受融入其中，由景及情，感悟到日出的美丽和壮观。</a:t>
            </a:r>
            <a:endParaRPr lang="en-US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91ae8172-70e3-46ca-974b-2c01c4d9beec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736</Words>
  <Application>WPS 演示</Application>
  <PresentationFormat>全屏显示(16:9)</PresentationFormat>
  <Paragraphs>29</Paragraphs>
  <Slides>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8" baseType="lpstr">
      <vt:lpstr>Arial</vt:lpstr>
      <vt:lpstr>宋体</vt:lpstr>
      <vt:lpstr>Wingdings</vt:lpstr>
      <vt:lpstr>Wingdings 2</vt:lpstr>
      <vt:lpstr>Arial</vt:lpstr>
      <vt:lpstr>楷体</vt:lpstr>
      <vt:lpstr>Times New Roman</vt:lpstr>
      <vt:lpstr>仿宋</vt:lpstr>
      <vt:lpstr>华文楷体</vt:lpstr>
      <vt:lpstr>微软雅黑</vt:lpstr>
      <vt:lpstr>等线</vt:lpstr>
      <vt:lpstr>Calibri</vt:lpstr>
      <vt:lpstr>Arial Unicode MS</vt:lpstr>
      <vt:lpstr>暗香扑面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50</cp:revision>
  <dcterms:created xsi:type="dcterms:W3CDTF">2019-09-02T04:02:00Z</dcterms:created>
  <dcterms:modified xsi:type="dcterms:W3CDTF">2022-12-19T10:33:17Z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C6A0824E94804B618413996FD661E20B</vt:lpwstr>
  </property>
  <property fmtid="{D5CDD505-2E9C-101B-9397-08002B2CF9AE}" pid="3" name="KSOProductBuildVer">
    <vt:lpwstr>2052-11.1.0.12980</vt:lpwstr>
  </property>
</Properties>
</file>