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7" r:id="rId3"/>
    <p:sldId id="261" r:id="rId4"/>
    <p:sldId id="262" r:id="rId6"/>
    <p:sldId id="263" r:id="rId7"/>
    <p:sldId id="259" r:id="rId8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12"/>
    </p:embeddedFont>
    <p:embeddedFont>
      <p:font typeface="仿宋" panose="02010609060101010101" charset="-122"/>
      <p:regular r:id="rId13"/>
    </p:embeddedFont>
    <p:embeddedFont>
      <p:font typeface="等线" panose="02010600030101010101" charset="-122"/>
      <p:regular r:id="rId14"/>
    </p:embeddedFont>
  </p:embeddedFontLst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font" Target="fonts/font3.fntdata"/><Relationship Id="rId13" Type="http://schemas.openxmlformats.org/officeDocument/2006/relationships/font" Target="fonts/font2.fntdata"/><Relationship Id="rId12" Type="http://schemas.openxmlformats.org/officeDocument/2006/relationships/font" Target="fonts/font1.fntdata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827584" y="132973"/>
            <a:ext cx="50800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日落即景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9552" y="653474"/>
            <a:ext cx="6336704" cy="36581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暑假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里，我和爸爸妈妈来到了美丽的巴厘岛，我们去的第一个景点就是海神庙，那里可是印度洋看日落的佳地。</a:t>
            </a:r>
            <a:endParaRPr lang="zh-CN" altLang="zh-CN" sz="16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大约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五点钟，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巴厘岛的太阳还是火辣辣的，这也阻挡不了游客们的热情，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大家纷纷加入观赏日落的队伍中。我和爸爸妈妈坐在阴凉处的草坪上等待日落。等呀等呀，等呀等呀……</a:t>
            </a:r>
            <a:endParaRPr lang="zh-CN" altLang="zh-CN" sz="16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30153" y="653474"/>
            <a:ext cx="1800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交代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看日落的时间和地点。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endParaRPr lang="en-US" altLang="zh-CN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等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日落。场面描写突出了人们对日落的期待。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24407" y="239252"/>
            <a:ext cx="6579835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时间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一分一秒地过去了，终于等到六点钟，红彤彤的太阳变成了金黄色，这时，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太阳和海面成了一条水平线，一层一层的海浪由远及近，以排山倒海之势冲向岩石，激起无数的浪花</a:t>
            </a:r>
            <a:r>
              <a:rPr lang="zh-CN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r>
              <a:rPr lang="zh-CN" altLang="en-US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矫健</a:t>
            </a:r>
            <a:r>
              <a:rPr lang="zh-CN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燕子从岩石底下飞出来，在海面上翩翩起舞，仿佛太阳的守护精灵。此时，太阳的余晖照射在惊涛拍岸的海面上，宛如一条金黄色的稠带，闪耀着钻石般的光茫。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游客们都被日落的美景深深吸引住了，都在驻足观赏。</a:t>
            </a:r>
            <a:endParaRPr lang="zh-CN" altLang="zh-CN" sz="16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43588" y="655935"/>
            <a:ext cx="18002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赏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日落。精彩的描写把读者带到了现场，让读者由远到近地欣赏到了日落静态美和动态美。  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24407" y="627534"/>
            <a:ext cx="6579835" cy="44935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天空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中的云朵在夕阳余辉照射下，也开始抓紧时间表演起来。这不，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天空中跑来了两条龙，龙正在耍着五彩的珠子，颇有点儿“双龙戏珠”的味道。瞧！远处居然有一只小兔子！它正朝这边蹦跶呢！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又停住了脚步，在“草地”上吃鲜嫩的青草呢！真是只贪吃的小兔啊。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突然，小兔警惕地竖起一双长长的耳朵，好像听见了什么动静。啊！原来是有一只恶狼</a:t>
            </a:r>
            <a:r>
              <a:rPr lang="zh-CN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要</a:t>
            </a:r>
            <a:r>
              <a:rPr lang="zh-CN" altLang="en-US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向</a:t>
            </a:r>
            <a:r>
              <a:rPr lang="zh-CN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小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兔扑过来！就在这千钧一发之时，机灵的小白兔一下子窜进了云朵里，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天空又恢复了昔日的平静。</a:t>
            </a:r>
            <a:endParaRPr lang="zh-CN" altLang="zh-CN" sz="16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zh-CN" sz="16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2260" y="699542"/>
            <a:ext cx="18002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对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天空中的云朵进行动态描写，发挥想象，描写生动逼真。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endParaRPr lang="en-US" altLang="zh-CN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24407" y="627534"/>
            <a:ext cx="6579835" cy="233910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时间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过得飞快，转眼间六点半了，太阳已经不见踪影，云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朵没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了身影，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人潮渐渐散去，海燕也飞回了巢穴。海面安静了，一切都安静了！</a:t>
            </a:r>
            <a:endParaRPr lang="zh-CN" altLang="zh-CN" sz="16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就是海神庙壮丽的日落，这壮丽迷人的景象永远留在我的心间！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zh-CN" sz="16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35535" y="772452"/>
            <a:ext cx="1800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写出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了海边的静谧，与上文的热烈场面形成鲜明对比。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自然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结尾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75656" y="1491630"/>
            <a:ext cx="60812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总评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：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作者怀着激动的心情，带着炽烈的情感，用精妙的文字向我们描述了巴厘岛日落的壮丽景象，让我们也和游客一起驻足观赏，以至于太阳落山了都不愿离去。在描写日落时，作者像一位高明的摄像师，镜头由远及近，由整体到局部，再由局部到整体，透过镜头，我们既能看到局部，也能看到全貌，既能看到远景，又能看到近景，既能欣赏到静态美，又能欣赏到动态美。就这样，天边的日落在我们的心中慢慢成像，令我们久久难忘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f8bf6e26-726a-480c-a8a1-df6ce08593f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962</Words>
  <Application>WPS 演示</Application>
  <PresentationFormat>全屏显示(16:9)</PresentationFormat>
  <Paragraphs>40</Paragraphs>
  <Slides>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9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仿宋</vt:lpstr>
      <vt:lpstr>华文楷体</vt:lpstr>
      <vt:lpstr>微软雅黑</vt:lpstr>
      <vt:lpstr>等线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49</cp:revision>
  <dcterms:created xsi:type="dcterms:W3CDTF">2019-09-02T04:02:00Z</dcterms:created>
  <dcterms:modified xsi:type="dcterms:W3CDTF">2022-12-19T10:35:19Z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12F9F6E0C6A74886AE0817F6D16079AA</vt:lpwstr>
  </property>
  <property fmtid="{D5CDD505-2E9C-101B-9397-08002B2CF9AE}" pid="3" name="KSOProductBuildVer">
    <vt:lpwstr>2052-11.1.0.12980</vt:lpwstr>
  </property>
</Properties>
</file>