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62"/>
  </p:handoutMasterIdLst>
  <p:sldIdLst>
    <p:sldId id="523" r:id="rId3"/>
    <p:sldId id="1285" r:id="rId5"/>
    <p:sldId id="1003" r:id="rId6"/>
    <p:sldId id="1385" r:id="rId7"/>
    <p:sldId id="1286" r:id="rId8"/>
    <p:sldId id="1314" r:id="rId9"/>
    <p:sldId id="1378" r:id="rId10"/>
    <p:sldId id="634" r:id="rId11"/>
    <p:sldId id="1290" r:id="rId12"/>
    <p:sldId id="1379" r:id="rId13"/>
    <p:sldId id="1380" r:id="rId14"/>
    <p:sldId id="1312" r:id="rId15"/>
    <p:sldId id="1313" r:id="rId16"/>
    <p:sldId id="1001" r:id="rId17"/>
    <p:sldId id="1292" r:id="rId18"/>
    <p:sldId id="1011" r:id="rId19"/>
    <p:sldId id="1077" r:id="rId20"/>
    <p:sldId id="1080" r:id="rId21"/>
    <p:sldId id="1300" r:id="rId22"/>
    <p:sldId id="1301" r:id="rId23"/>
    <p:sldId id="1302" r:id="rId24"/>
    <p:sldId id="1381" r:id="rId25"/>
    <p:sldId id="1104" r:id="rId26"/>
    <p:sldId id="1303" r:id="rId27"/>
    <p:sldId id="1184" r:id="rId28"/>
    <p:sldId id="1316" r:id="rId29"/>
    <p:sldId id="1342" r:id="rId30"/>
    <p:sldId id="1101" r:id="rId31"/>
    <p:sldId id="1102" r:id="rId32"/>
    <p:sldId id="1103" r:id="rId33"/>
    <p:sldId id="1309" r:id="rId34"/>
    <p:sldId id="1008" r:id="rId35"/>
    <p:sldId id="1350" r:id="rId36"/>
    <p:sldId id="1376" r:id="rId37"/>
    <p:sldId id="1382" r:id="rId38"/>
    <p:sldId id="1352" r:id="rId39"/>
    <p:sldId id="1354" r:id="rId40"/>
    <p:sldId id="1356" r:id="rId41"/>
    <p:sldId id="1359" r:id="rId42"/>
    <p:sldId id="1384" r:id="rId43"/>
    <p:sldId id="1357" r:id="rId44"/>
    <p:sldId id="1358" r:id="rId45"/>
    <p:sldId id="1355" r:id="rId46"/>
    <p:sldId id="1360" r:id="rId47"/>
    <p:sldId id="1361" r:id="rId48"/>
    <p:sldId id="1362" r:id="rId49"/>
    <p:sldId id="1363" r:id="rId50"/>
    <p:sldId id="1364" r:id="rId51"/>
    <p:sldId id="1383" r:id="rId52"/>
    <p:sldId id="1365" r:id="rId53"/>
    <p:sldId id="1366" r:id="rId54"/>
    <p:sldId id="1369" r:id="rId55"/>
    <p:sldId id="1367" r:id="rId56"/>
    <p:sldId id="1368" r:id="rId57"/>
    <p:sldId id="1371" r:id="rId58"/>
    <p:sldId id="1372" r:id="rId59"/>
    <p:sldId id="1373" r:id="rId60"/>
    <p:sldId id="1374" r:id="rId61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67"/>
    </p:embeddedFont>
    <p:embeddedFont>
      <p:font typeface="楷体" panose="02010609060101010101" pitchFamily="49" charset="-122"/>
      <p:regular r:id="rId68"/>
    </p:embeddedFont>
    <p:embeddedFont>
      <p:font typeface="黑体" panose="02010609060101010101" pitchFamily="49" charset="-122"/>
      <p:regular r:id="rId69"/>
    </p:embeddedFont>
    <p:embeddedFont>
      <p:font typeface="汉语拼音" panose="000B0604020202020204" pitchFamily="34" charset="0"/>
      <p:regular r:id="rId70"/>
    </p:embeddedFont>
    <p:embeddedFont>
      <p:font typeface="汉语拼音" panose="000B0604020202020204"/>
      <p:regular r:id="rId71"/>
    </p:embeddedFont>
    <p:embeddedFont>
      <p:font typeface="Calibri" panose="020F0502020204030204" charset="0"/>
      <p:regular r:id="rId72"/>
      <p:bold r:id="rId73"/>
      <p:italic r:id="rId74"/>
      <p:boldItalic r:id="rId75"/>
    </p:embeddedFont>
    <p:embeddedFont>
      <p:font typeface="华文新魏" panose="02010800040101010101" pitchFamily="2" charset="-122"/>
      <p:regular r:id="rId76"/>
    </p:embeddedFont>
    <p:embeddedFont>
      <p:font typeface="Impact" panose="020B0806030902050204"/>
      <p:regular r:id="rId77"/>
    </p:embeddedFont>
  </p:embeddedFontLst>
  <p:custDataLst>
    <p:tags r:id="rId78"/>
  </p:custDataLst>
  <p:defaultTextStyle>
    <a:defPPr>
      <a:defRPr lang="zh-CN"/>
    </a:defPPr>
    <a:lvl1pPr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indent="1143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indent="2286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indent="3429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indent="457200" algn="l" defTabSz="685800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FFFF"/>
    <a:srgbClr val="A38302"/>
    <a:srgbClr val="0066FF"/>
    <a:srgbClr val="FEFCDE"/>
    <a:srgbClr val="00B050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77" autoAdjust="0"/>
    <p:restoredTop sz="97774" autoAdjust="0"/>
  </p:normalViewPr>
  <p:slideViewPr>
    <p:cSldViewPr>
      <p:cViewPr>
        <p:scale>
          <a:sx n="60" d="100"/>
          <a:sy n="60" d="100"/>
        </p:scale>
        <p:origin x="-192" y="-936"/>
      </p:cViewPr>
      <p:guideLst>
        <p:guide orient="horz" pos="1575"/>
        <p:guide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241"/>
        <p:guide pos="22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tags" Target="tags/tag1.xml"/><Relationship Id="rId77" Type="http://schemas.openxmlformats.org/officeDocument/2006/relationships/font" Target="fonts/font11.fntdata"/><Relationship Id="rId76" Type="http://schemas.openxmlformats.org/officeDocument/2006/relationships/font" Target="fonts/font10.fntdata"/><Relationship Id="rId75" Type="http://schemas.openxmlformats.org/officeDocument/2006/relationships/font" Target="fonts/font9.fntdata"/><Relationship Id="rId74" Type="http://schemas.openxmlformats.org/officeDocument/2006/relationships/font" Target="fonts/font8.fntdata"/><Relationship Id="rId73" Type="http://schemas.openxmlformats.org/officeDocument/2006/relationships/font" Target="fonts/font7.fntdata"/><Relationship Id="rId72" Type="http://schemas.openxmlformats.org/officeDocument/2006/relationships/font" Target="fonts/font6.fntdata"/><Relationship Id="rId71" Type="http://schemas.openxmlformats.org/officeDocument/2006/relationships/font" Target="fonts/font5.fntdata"/><Relationship Id="rId70" Type="http://schemas.openxmlformats.org/officeDocument/2006/relationships/font" Target="fonts/font4.fntdata"/><Relationship Id="rId7" Type="http://schemas.openxmlformats.org/officeDocument/2006/relationships/slide" Target="slides/slide4.xml"/><Relationship Id="rId69" Type="http://schemas.openxmlformats.org/officeDocument/2006/relationships/font" Target="fonts/font3.fntdata"/><Relationship Id="rId68" Type="http://schemas.openxmlformats.org/officeDocument/2006/relationships/font" Target="fonts/font2.fntdata"/><Relationship Id="rId67" Type="http://schemas.openxmlformats.org/officeDocument/2006/relationships/font" Target="fonts/font1.fntdata"/><Relationship Id="rId66" Type="http://schemas.openxmlformats.org/officeDocument/2006/relationships/commentAuthors" Target="commentAuthors.xml"/><Relationship Id="rId65" Type="http://schemas.openxmlformats.org/officeDocument/2006/relationships/tableStyles" Target="tableStyles.xml"/><Relationship Id="rId64" Type="http://schemas.openxmlformats.org/officeDocument/2006/relationships/viewProps" Target="viewProps.xml"/><Relationship Id="rId63" Type="http://schemas.openxmlformats.org/officeDocument/2006/relationships/presProps" Target="presProps.xml"/><Relationship Id="rId62" Type="http://schemas.openxmlformats.org/officeDocument/2006/relationships/handoutMaster" Target="handoutMasters/handoutMaster1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CFFF8A7-3049-403F-A95A-E2A3CC070F7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939EAE1-1454-4702-93C1-19569AB13142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3B8778A-6E9E-4A78-8928-CD79300D1075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2837193-2F3E-4FED-88B2-94BF60603197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AF028F-06DA-4EC0-AB69-B93B5E6283A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48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038A98-6C6C-4A98-B047-CAA6D64E74B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686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A87831-C2C9-4F34-8391-88E3454AA1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23E4E08-A616-4B61-9FD7-2AF207EF1582}" type="slidenum">
              <a:rPr lang="zh-CN" altLang="en-US">
                <a:solidFill>
                  <a:srgbClr val="000000"/>
                </a:solidFill>
              </a:rPr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409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1081E4-DB08-4C9A-98DA-EE13E8540E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50639-E6BE-47FF-AEB2-9C5A684160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50639-E6BE-47FF-AEB2-9C5A684160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CD8924-2D83-4B34-861E-0CF4095D65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433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CD8924-2D83-4B34-861E-0CF4095D651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638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5FA2414-7293-4F6E-9904-806F1D39F6D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97DE44-1C4F-4E16-A989-3A280E5615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en-US" altLang="zh-CN" smtClean="0"/>
              <a:t>chǐ huì wèi sòng qǐ héng kuī xié quē </a:t>
            </a: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4184F7-FCA9-4F96-BD3B-2C48E038179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B06AAF-5262-4B11-9BBE-CCBA55B3D26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耻 诲</a:t>
            </a:r>
            <a:r>
              <a:rPr lang="zh-CN" altLang="en-US" u="sng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矣岂</a:t>
            </a:r>
            <a:endParaRPr lang="zh-CN" altLang="en-US" smtClean="0"/>
          </a:p>
        </p:txBody>
      </p:sp>
      <p:sp>
        <p:nvSpPr>
          <p:cNvPr id="122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950639-E6BE-47FF-AEB2-9C5A6841606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image" Target="../media/image2.png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3"/>
          <p:cNvPicPr>
            <a:picLocks noChangeAspect="1"/>
          </p:cNvPicPr>
          <p:nvPr userDrawn="1"/>
        </p:nvPicPr>
        <p:blipFill>
          <a:blip r:embed="rId18"/>
          <a:srcRect/>
          <a:stretch>
            <a:fillRect/>
          </a:stretch>
        </p:blipFill>
        <p:spPr bwMode="auto">
          <a:xfrm>
            <a:off x="8027988" y="123825"/>
            <a:ext cx="915987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2pPr>
      <a:lvl3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3pPr>
      <a:lvl4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4pPr>
      <a:lvl5pPr algn="ctr" defTabSz="685800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4.xml"/><Relationship Id="rId5" Type="http://schemas.openxmlformats.org/officeDocument/2006/relationships/slide" Target="slide33.xml"/><Relationship Id="rId4" Type="http://schemas.openxmlformats.org/officeDocument/2006/relationships/slide" Target="slide1.xml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microsoft.com/office/2007/relationships/media" Target="../media/media3.mp3"/><Relationship Id="rId7" Type="http://schemas.openxmlformats.org/officeDocument/2006/relationships/audio" Target="../media/media3.mp3"/><Relationship Id="rId6" Type="http://schemas.openxmlformats.org/officeDocument/2006/relationships/image" Target="../media/image16.png"/><Relationship Id="rId5" Type="http://schemas.microsoft.com/office/2007/relationships/media" Target="../media/media2.mp3"/><Relationship Id="rId4" Type="http://schemas.openxmlformats.org/officeDocument/2006/relationships/audio" Target="../media/media2.mp3"/><Relationship Id="rId3" Type="http://schemas.openxmlformats.org/officeDocument/2006/relationships/image" Target="../media/image15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GIF"/><Relationship Id="rId3" Type="http://schemas.openxmlformats.org/officeDocument/2006/relationships/image" Target="../media/image6.png"/><Relationship Id="rId2" Type="http://schemas.openxmlformats.org/officeDocument/2006/relationships/hyperlink" Target="&#36164;&#26009;&#38142;&#25509;/&#35270;&#39057;/&#19971;&#24425;-&#35838;&#25991;&#26391;&#35835;-&#20116;&#19978;-25%20&#21476;&#20154;&#35848;&#35835;&#20070;.mp4" TargetMode="External"/><Relationship Id="rId1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2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4.png"/><Relationship Id="rId1" Type="http://schemas.openxmlformats.org/officeDocument/2006/relationships/image" Target="../media/image13.emf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33.png"/><Relationship Id="rId3" Type="http://schemas.microsoft.com/office/2007/relationships/media" Target="../media/media4.mp3"/><Relationship Id="rId2" Type="http://schemas.openxmlformats.org/officeDocument/2006/relationships/audio" Target="../media/media4.mp3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em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8.png"/><Relationship Id="rId1" Type="http://schemas.openxmlformats.org/officeDocument/2006/relationships/image" Target="../media/image27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1" Type="http://schemas.openxmlformats.org/officeDocument/2006/relationships/image" Target="../media/image21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png"/><Relationship Id="rId1" Type="http://schemas.openxmlformats.org/officeDocument/2006/relationships/image" Target="../media/image34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1" Type="http://schemas.openxmlformats.org/officeDocument/2006/relationships/image" Target="../media/image23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emf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1.png"/><Relationship Id="rId6" Type="http://schemas.openxmlformats.org/officeDocument/2006/relationships/hyperlink" Target="&#36164;&#26009;&#38142;&#25509;/&#35270;&#39057;/&#35829;.mp4" TargetMode="External"/><Relationship Id="rId5" Type="http://schemas.openxmlformats.org/officeDocument/2006/relationships/hyperlink" Target="&#36164;&#26009;&#38142;&#25509;/&#35270;&#39057;/&#35859;.mp4" TargetMode="External"/><Relationship Id="rId4" Type="http://schemas.openxmlformats.org/officeDocument/2006/relationships/hyperlink" Target="&#36164;&#26009;&#38142;&#25509;/&#35270;&#39057;/&#23682;.mp4" TargetMode="External"/><Relationship Id="rId3" Type="http://schemas.openxmlformats.org/officeDocument/2006/relationships/hyperlink" Target="&#36164;&#26009;&#38142;&#25509;/&#35270;&#39057;/&#35826;.mp4" TargetMode="External"/><Relationship Id="rId2" Type="http://schemas.openxmlformats.org/officeDocument/2006/relationships/image" Target="../media/image10.png"/><Relationship Id="rId1" Type="http://schemas.openxmlformats.org/officeDocument/2006/relationships/hyperlink" Target="&#36164;&#26009;&#38142;&#25509;/&#35270;&#39057;/&#32827;.mp4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0" name="文本框 7"/>
          <p:cNvSpPr txBox="1">
            <a:spLocks noChangeArrowheads="1"/>
          </p:cNvSpPr>
          <p:nvPr/>
        </p:nvSpPr>
        <p:spPr bwMode="auto">
          <a:xfrm>
            <a:off x="1526111" y="2094317"/>
            <a:ext cx="5654299" cy="110799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600" b="1" dirty="0" smtClean="0">
                <a:effectLst>
                  <a:glow rad="850900">
                    <a:schemeClr val="bg1">
                      <a:alpha val="45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</a:rPr>
              <a:t>古</a:t>
            </a:r>
            <a:r>
              <a:rPr lang="zh-CN" altLang="en-US" sz="6600" b="1" dirty="0">
                <a:effectLst>
                  <a:glow rad="850900">
                    <a:schemeClr val="bg1">
                      <a:alpha val="45000"/>
                    </a:schemeClr>
                  </a:glow>
                  <a:outerShdw dist="38100" dir="2700000" algn="tl" rotWithShape="0">
                    <a:schemeClr val="bg1"/>
                  </a:outerShdw>
                </a:effectLst>
                <a:latin typeface="宋体" panose="02010600030101010101" pitchFamily="2" charset="-122"/>
              </a:rPr>
              <a:t>人谈读书</a:t>
            </a:r>
            <a:endParaRPr lang="zh-CN" altLang="en-US" sz="6600" b="1" dirty="0">
              <a:effectLst>
                <a:glow rad="850900">
                  <a:schemeClr val="bg1">
                    <a:alpha val="45000"/>
                  </a:schemeClr>
                </a:glow>
                <a:outerShdw dist="38100" dir="2700000" algn="tl" rotWithShape="0">
                  <a:schemeClr val="bg1"/>
                </a:outerShdw>
              </a:effectLst>
              <a:latin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4521" y="2140756"/>
            <a:ext cx="1153282" cy="1153890"/>
            <a:chOff x="1265808" y="875924"/>
            <a:chExt cx="1393095" cy="139382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5808" y="876657"/>
              <a:ext cx="1393095" cy="1393096"/>
            </a:xfrm>
            <a:prstGeom prst="rect">
              <a:avLst/>
            </a:prstGeom>
          </p:spPr>
        </p:pic>
        <p:sp>
          <p:nvSpPr>
            <p:cNvPr id="12" name="文本框 6"/>
            <p:cNvSpPr txBox="1"/>
            <p:nvPr/>
          </p:nvSpPr>
          <p:spPr>
            <a:xfrm>
              <a:off x="1439769" y="875924"/>
              <a:ext cx="1067305" cy="12268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6000" b="1" spc="-300" dirty="0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25</a:t>
              </a:r>
              <a:endParaRPr kumimoji="1" lang="zh-CN" altLang="en-US" sz="6000" b="1" spc="-300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111" y="90053"/>
            <a:ext cx="820578" cy="322796"/>
          </a:xfrm>
          <a:prstGeom prst="rect">
            <a:avLst/>
          </a:prstGeom>
        </p:spPr>
      </p:pic>
      <p:sp>
        <p:nvSpPr>
          <p:cNvPr id="15" name="文本框 15">
            <a:hlinkClick r:id="rId4" action="ppaction://hlinksldjump"/>
          </p:cNvPr>
          <p:cNvSpPr txBox="1"/>
          <p:nvPr/>
        </p:nvSpPr>
        <p:spPr>
          <a:xfrm>
            <a:off x="5772030" y="3441775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第一课时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iconfont-1191-870150"/>
          <p:cNvSpPr>
            <a:spLocks noChangeAspect="1"/>
          </p:cNvSpPr>
          <p:nvPr/>
        </p:nvSpPr>
        <p:spPr bwMode="auto">
          <a:xfrm>
            <a:off x="8305824" y="3596449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8" name="iconfont-1191-870150"/>
          <p:cNvSpPr>
            <a:spLocks noChangeAspect="1"/>
          </p:cNvSpPr>
          <p:nvPr/>
        </p:nvSpPr>
        <p:spPr bwMode="auto">
          <a:xfrm rot="10800000">
            <a:off x="5772030" y="3596450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9" name="文本框 15">
            <a:hlinkClick r:id="rId5" action="ppaction://hlinksldjump"/>
          </p:cNvPr>
          <p:cNvSpPr txBox="1"/>
          <p:nvPr/>
        </p:nvSpPr>
        <p:spPr>
          <a:xfrm>
            <a:off x="5772030" y="4227694"/>
            <a:ext cx="2816763" cy="715089"/>
          </a:xfrm>
          <a:prstGeom prst="flowChartAlternateProcess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第二课时</a:t>
            </a:r>
            <a:endParaRPr kumimoji="1"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iconfont-1191-870150"/>
          <p:cNvSpPr>
            <a:spLocks noChangeAspect="1"/>
          </p:cNvSpPr>
          <p:nvPr/>
        </p:nvSpPr>
        <p:spPr bwMode="auto">
          <a:xfrm>
            <a:off x="8305824" y="4394296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21" name="iconfont-1191-870150"/>
          <p:cNvSpPr>
            <a:spLocks noChangeAspect="1"/>
          </p:cNvSpPr>
          <p:nvPr/>
        </p:nvSpPr>
        <p:spPr bwMode="auto">
          <a:xfrm rot="10800000">
            <a:off x="5772030" y="4394297"/>
            <a:ext cx="282970" cy="424454"/>
          </a:xfrm>
          <a:custGeom>
            <a:avLst/>
            <a:gdLst>
              <a:gd name="T0" fmla="*/ 2486 w 2486"/>
              <a:gd name="T1" fmla="*/ 1865 h 3729"/>
              <a:gd name="T2" fmla="*/ 0 w 2486"/>
              <a:gd name="T3" fmla="*/ 0 h 3729"/>
              <a:gd name="T4" fmla="*/ 0 w 2486"/>
              <a:gd name="T5" fmla="*/ 3729 h 3729"/>
              <a:gd name="T6" fmla="*/ 2486 w 2486"/>
              <a:gd name="T7" fmla="*/ 1865 h 3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86" h="3729">
                <a:moveTo>
                  <a:pt x="2486" y="1865"/>
                </a:moveTo>
                <a:lnTo>
                  <a:pt x="0" y="0"/>
                </a:lnTo>
                <a:lnTo>
                  <a:pt x="0" y="3729"/>
                </a:lnTo>
                <a:lnTo>
                  <a:pt x="2486" y="1865"/>
                </a:lnTo>
                <a:close/>
              </a:path>
            </a:pathLst>
          </a:custGeom>
          <a:solidFill>
            <a:srgbClr val="FF9300"/>
          </a:solidFill>
          <a:ln>
            <a:noFill/>
          </a:ln>
        </p:spPr>
      </p:sp>
      <p:sp>
        <p:nvSpPr>
          <p:cNvPr id="17" name="TextBox 20"/>
          <p:cNvSpPr txBox="1"/>
          <p:nvPr/>
        </p:nvSpPr>
        <p:spPr>
          <a:xfrm>
            <a:off x="298050" y="195486"/>
            <a:ext cx="24561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342900" indent="1143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685800" indent="2286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028700" indent="3429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371600" indent="457200" algn="l" defTabSz="685800" rtl="0" fontAlgn="base">
              <a:spcBef>
                <a:spcPct val="0"/>
              </a:spcBef>
              <a:spcAft>
                <a:spcPct val="0"/>
              </a:spcAft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</a:t>
            </a:r>
            <a:r>
              <a:rPr lang="zh-CN" altLang="en-US" sz="2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五年</a:t>
            </a:r>
            <a:r>
              <a:rPr lang="zh-CN" altLang="en-US" sz="2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级 上册</a:t>
            </a:r>
            <a:endParaRPr lang="zh-CN" altLang="en-US" sz="2200" b="1" dirty="0">
              <a:solidFill>
                <a:schemeClr val="tx1">
                  <a:lumMod val="85000"/>
                  <a:lumOff val="1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1"/>
          <p:cNvSpPr txBox="1">
            <a:spLocks noChangeArrowheads="1"/>
          </p:cNvSpPr>
          <p:nvPr/>
        </p:nvSpPr>
        <p:spPr bwMode="auto">
          <a:xfrm>
            <a:off x="1475656" y="1491629"/>
            <a:ext cx="6611018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文第一部分，读好停顿，注意长句子的断句。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2015925" y="3347662"/>
            <a:ext cx="5530479" cy="136815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可以先借助注释猜一猜句子的意思，再读文言文，和同学相互交流读法，注意断句。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38553" y="335463"/>
            <a:ext cx="213323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3568" y="1473627"/>
            <a:ext cx="5976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26934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我非生而知之者，好古，敏以求之者也。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3057803"/>
            <a:ext cx="65527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吾尝终日不食，终夜不寝，以思，无益，不如学也。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2464" y="1526471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91880" y="1501344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1640" y="232219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32040" y="233656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31640" y="311064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51920" y="3110647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</a:rPr>
              <a:t>/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8" y="471736"/>
            <a:ext cx="65527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读下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面的长句子，说说为什么这样断句。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七彩-课文朗读-五上-25 古人谈读书1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6660232" y="1463147"/>
            <a:ext cx="609600" cy="609600"/>
          </a:xfrm>
          <a:prstGeom prst="rect">
            <a:avLst/>
          </a:prstGeom>
        </p:spPr>
      </p:pic>
      <p:pic>
        <p:nvPicPr>
          <p:cNvPr id="16" name="七彩-课文朗读-五上-25 古人谈读书2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269832" y="2235810"/>
            <a:ext cx="609600" cy="609600"/>
          </a:xfrm>
          <a:prstGeom prst="rect">
            <a:avLst/>
          </a:prstGeom>
        </p:spPr>
      </p:pic>
      <p:pic>
        <p:nvPicPr>
          <p:cNvPr id="17" name="七彩-课文朗读-五上-25 古人谈读书3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71800" y="3534856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87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765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3" dur="8676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9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618485" y="1193899"/>
            <a:ext cx="3165475" cy="3394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27584" y="1409501"/>
            <a:ext cx="4176464" cy="29392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丘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，字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仲尼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春秋时期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鲁国（今山东曲阜）人。著名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思想家、政治家、教育家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，儒家思想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创始人。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560" y="592683"/>
            <a:ext cx="4672013" cy="3851275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论语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2800" b="1" dirty="0" err="1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儒家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学派的经典著作之一</a:t>
            </a:r>
            <a:r>
              <a:rPr lang="en-US" altLang="zh-CN" sz="2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，由孔子的弟子及其再传弟子编撰而成。它以</a:t>
            </a:r>
            <a:r>
              <a:rPr lang="en-US" altLang="zh-CN" sz="2800" b="1" dirty="0" err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语录体</a:t>
            </a:r>
            <a:r>
              <a:rPr lang="en-US" altLang="zh-CN" sz="2800" b="1" dirty="0" err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和对话文体为主，记录了孔子及其弟子的言行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孟子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大学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中庸</a:t>
            </a: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合称“四书”。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1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50" t="2755" r="1750" b="10689"/>
          <a:stretch>
            <a:fillRect/>
          </a:stretch>
        </p:blipFill>
        <p:spPr bwMode="auto">
          <a:xfrm>
            <a:off x="5724128" y="624309"/>
            <a:ext cx="3203869" cy="372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1"/>
          <p:cNvSpPr txBox="1">
            <a:spLocks noChangeArrowheads="1"/>
          </p:cNvSpPr>
          <p:nvPr/>
        </p:nvSpPr>
        <p:spPr bwMode="auto">
          <a:xfrm>
            <a:off x="971600" y="1203598"/>
            <a:ext cx="6840537" cy="31999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第一则文言文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，结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合注释，试着用自己的话说说每句话的大意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遇到不理解的词语或句子，可以结合注释或上下文先猜一猜，也可以跟同学交流一下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extBox 11"/>
          <p:cNvSpPr txBox="1">
            <a:spLocks noChangeArrowheads="1"/>
          </p:cNvSpPr>
          <p:nvPr/>
        </p:nvSpPr>
        <p:spPr bwMode="auto">
          <a:xfrm>
            <a:off x="813767" y="915566"/>
            <a:ext cx="7286625" cy="573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796255" y="3075806"/>
            <a:ext cx="7529463" cy="1030069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大意：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知道</a:t>
            </a:r>
            <a:r>
              <a:rPr lang="zh-CN" altLang="en-US" sz="2800" b="1" dirty="0">
                <a:latin typeface="宋体" panose="02010600030101010101" pitchFamily="2" charset="-122"/>
              </a:rPr>
              <a:t>就是知道，不知道就是不知道，这才是智慧。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5849317" y="915566"/>
            <a:ext cx="604838" cy="595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defTabSz="914400"/>
            <a:r>
              <a:rPr lang="zh-CN" altLang="en-US" sz="33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endParaRPr lang="zh-CN" altLang="en-US" sz="33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5364088" y="1731740"/>
            <a:ext cx="2520384" cy="648072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”的意思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07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4714558" y="1815148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TextBox 11"/>
          <p:cNvSpPr txBox="1">
            <a:spLocks noChangeArrowheads="1"/>
          </p:cNvSpPr>
          <p:nvPr/>
        </p:nvSpPr>
        <p:spPr bwMode="auto">
          <a:xfrm>
            <a:off x="611560" y="3003798"/>
            <a:ext cx="8072437" cy="1030069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大意：</a:t>
            </a:r>
            <a:r>
              <a:rPr lang="zh-CN" altLang="en-US" sz="2800" b="1" dirty="0" smtClean="0">
                <a:latin typeface="宋体" panose="02010600030101010101" pitchFamily="2" charset="-122"/>
              </a:rPr>
              <a:t>聪敏而又好学，不以向地位、学问不如自己的人请教为耻。</a:t>
            </a:r>
            <a:endParaRPr lang="zh-CN" altLang="en-US" sz="2800" b="1" dirty="0">
              <a:latin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185988" y="1814513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1259632" y="915566"/>
            <a:ext cx="2520384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此处指聪敏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7892" name="TextBox 11"/>
          <p:cNvSpPr txBox="1">
            <a:spLocks noChangeArrowheads="1"/>
          </p:cNvSpPr>
          <p:nvPr/>
        </p:nvSpPr>
        <p:spPr bwMode="auto">
          <a:xfrm>
            <a:off x="2114233" y="1742440"/>
            <a:ext cx="5241925" cy="576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300" b="1"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endParaRPr lang="zh-CN" altLang="en-US" sz="33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211960" y="915566"/>
            <a:ext cx="2314495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以</a:t>
            </a:r>
            <a:r>
              <a:rPr lang="en-US" altLang="zh-CN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r>
              <a:rPr lang="zh-CN" altLang="en-US" sz="2800" b="1" cap="all" dirty="0" smtClean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为</a:t>
            </a: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耻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4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1"/>
          <p:cNvSpPr txBox="1">
            <a:spLocks noChangeArrowheads="1"/>
          </p:cNvSpPr>
          <p:nvPr/>
        </p:nvSpPr>
        <p:spPr bwMode="auto">
          <a:xfrm>
            <a:off x="3802063" y="1419225"/>
            <a:ext cx="2357437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默而识之。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802063" y="1484313"/>
            <a:ext cx="557386" cy="558160"/>
          </a:xfrm>
          <a:prstGeom prst="ellipse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1475656" y="3741663"/>
            <a:ext cx="6624736" cy="621447"/>
          </a:xfrm>
          <a:prstGeom prst="flowChartAlternateProcess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大意：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默默</a:t>
            </a:r>
            <a:r>
              <a:rPr lang="zh-CN" altLang="en-US" sz="3200" b="1" dirty="0">
                <a:latin typeface="宋体" panose="02010600030101010101" pitchFamily="2" charset="-122"/>
              </a:rPr>
              <a:t>地记住所学的知识。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19672" y="627534"/>
            <a:ext cx="40161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  默写  默默</a:t>
            </a:r>
            <a:endParaRPr lang="en-US" altLang="zh-CN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921818" y="2355726"/>
            <a:ext cx="3267770" cy="97584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这句话中解释为“默默”更为合适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7094538" y="1639888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5014913" y="1639888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790576" y="2715766"/>
            <a:ext cx="7429500" cy="1143000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kern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大意：</a:t>
            </a:r>
            <a:r>
              <a:rPr lang="zh-CN" altLang="en-US" sz="32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默默地记住知识，学习不感到满足，教诲别人不知疲倦。</a:t>
            </a:r>
            <a:endParaRPr lang="zh-CN" altLang="en-US" sz="3200" b="1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1986" name="文本框 6"/>
          <p:cNvSpPr txBox="1">
            <a:spLocks noChangeArrowheads="1"/>
          </p:cNvSpPr>
          <p:nvPr/>
        </p:nvSpPr>
        <p:spPr bwMode="auto">
          <a:xfrm>
            <a:off x="393700" y="1487239"/>
            <a:ext cx="8213725" cy="65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默而识之，学而不厌，诲人不倦。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575685" y="770890"/>
            <a:ext cx="1557655" cy="64833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满足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6742430" y="770890"/>
            <a:ext cx="1557655" cy="648335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疲倦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0" bldLvl="0" animBg="1"/>
      <p:bldP spid="2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651500" y="1530350"/>
            <a:ext cx="433388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611188" y="2500313"/>
            <a:ext cx="8281987" cy="1439862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kern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大意：</a:t>
            </a:r>
            <a:r>
              <a:rPr lang="zh-CN" altLang="en-US" sz="32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我不是生下来</a:t>
            </a:r>
            <a:r>
              <a:rPr lang="zh-CN" altLang="en-US" sz="3200" b="1" kern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就什么都知道的</a:t>
            </a:r>
            <a:r>
              <a:rPr lang="zh-CN" altLang="en-US" sz="32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人，而是喜好古代文化</a:t>
            </a:r>
            <a:r>
              <a:rPr lang="zh-CN" altLang="en-US" sz="3200" b="1" kern="0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，靠勤勉求</a:t>
            </a:r>
            <a:r>
              <a:rPr lang="zh-CN" altLang="en-US" sz="32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取知识的人。</a:t>
            </a:r>
            <a:endParaRPr lang="zh-CN" altLang="en-US" sz="3200" b="1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5651486" y="658143"/>
            <a:ext cx="1512167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勤勉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012" name="文本框 6"/>
          <p:cNvSpPr txBox="1">
            <a:spLocks noChangeArrowheads="1"/>
          </p:cNvSpPr>
          <p:nvPr/>
        </p:nvSpPr>
        <p:spPr bwMode="auto">
          <a:xfrm>
            <a:off x="393700" y="1419225"/>
            <a:ext cx="8213725" cy="65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我非生而知之者，好古，敏以求之者也。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1"/>
          <p:cNvSpPr txBox="1">
            <a:spLocks noChangeArrowheads="1"/>
          </p:cNvSpPr>
          <p:nvPr/>
        </p:nvSpPr>
        <p:spPr bwMode="auto">
          <a:xfrm>
            <a:off x="1377532" y="1707654"/>
            <a:ext cx="6899050" cy="22852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由朗读课文，用借助注释、联系上下文、结合生活经验等方法，读准字音，读通句子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sp>
        <p:nvSpPr>
          <p:cNvPr id="8" name="文本框 14">
            <a:hlinkClick r:id="rId2" action="ppaction://hlinkfile"/>
          </p:cNvPr>
          <p:cNvSpPr txBox="1"/>
          <p:nvPr/>
        </p:nvSpPr>
        <p:spPr>
          <a:xfrm>
            <a:off x="864933" y="364326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3152920" y="1018302"/>
            <a:ext cx="1836737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342900" indent="-285750" defTabSz="68580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685800" indent="-228600" defTabSz="6858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028700" indent="-228600" defTabSz="6858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371600" indent="-228600" defTabSz="6858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18288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2860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27432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200400" indent="-228600" defTabSz="6858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>
                <a:latin typeface="Kaiti SC"/>
                <a:ea typeface="Kaiti SC"/>
                <a:cs typeface="Kaiti SC"/>
              </a:rPr>
              <a:t>点击图标，听范读</a:t>
            </a:r>
            <a:endParaRPr lang="zh-CN" altLang="en-US" sz="1600" b="1">
              <a:latin typeface="Kaiti SC"/>
              <a:ea typeface="Kaiti SC"/>
              <a:cs typeface="Kaiti SC"/>
            </a:endParaRPr>
          </a:p>
        </p:txBody>
      </p:sp>
      <p:pic>
        <p:nvPicPr>
          <p:cNvPr id="11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959">
            <a:off x="1973407" y="488077"/>
            <a:ext cx="1058863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755576" y="2500313"/>
            <a:ext cx="7633220" cy="1439862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kern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大意：</a:t>
            </a:r>
            <a:r>
              <a:rPr lang="zh-CN" altLang="en-US" sz="32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学习知识就像追赶不上那样，又会担心丢掉什么。</a:t>
            </a:r>
            <a:endParaRPr lang="zh-CN" altLang="en-US" sz="3200" b="1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995738" y="1530350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995936" y="669573"/>
            <a:ext cx="1512167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赶上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4036" name="文本框 6"/>
          <p:cNvSpPr txBox="1">
            <a:spLocks noChangeArrowheads="1"/>
          </p:cNvSpPr>
          <p:nvPr/>
        </p:nvSpPr>
        <p:spPr bwMode="auto">
          <a:xfrm>
            <a:off x="393700" y="1419225"/>
            <a:ext cx="8213725" cy="652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 algn="ctr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学如不及，犹恐失之。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895912" y="1325439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22"/>
          <p:cNvSpPr/>
          <p:nvPr/>
        </p:nvSpPr>
        <p:spPr>
          <a:xfrm>
            <a:off x="849236" y="2463931"/>
            <a:ext cx="7631186" cy="1157013"/>
          </a:xfrm>
          <a:prstGeom prst="roundRect">
            <a:avLst/>
          </a:prstGeom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大意：</a:t>
            </a:r>
            <a:r>
              <a:rPr lang="zh-CN" altLang="en-US" sz="2800" b="1" kern="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我曾经整天不吃，整夜不睡，用来思考问题，（但并）没有益处，不如去学习。</a:t>
            </a:r>
            <a:endParaRPr lang="zh-CN" altLang="en-US" sz="2800" b="1" kern="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372027" y="1325439"/>
            <a:ext cx="431800" cy="43180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372572" y="411510"/>
            <a:ext cx="1512167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用来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5060" name="文本框 6"/>
          <p:cNvSpPr txBox="1">
            <a:spLocks noChangeArrowheads="1"/>
          </p:cNvSpPr>
          <p:nvPr/>
        </p:nvSpPr>
        <p:spPr bwMode="auto">
          <a:xfrm>
            <a:off x="557967" y="1121921"/>
            <a:ext cx="8213725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吾尝终日不食，终夜不寝，以思，无益，不如学也。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427827" y="545495"/>
            <a:ext cx="1512167" cy="648072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cap="all" dirty="0">
                <a:ln w="9000" cmpd="sng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曾经</a:t>
            </a:r>
            <a:endParaRPr lang="zh-CN" altLang="en-US" sz="2800" b="1" cap="all" dirty="0">
              <a:ln w="9000" cmpd="sng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4083918"/>
            <a:ext cx="79919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联系生活实际，谈谈“思”和“学”的关系。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3" grpId="0" bldLvl="0" animBg="1"/>
      <p:bldP spid="4" grpId="0" animBg="1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11"/>
          <p:cNvSpPr txBox="1">
            <a:spLocks noChangeArrowheads="1"/>
          </p:cNvSpPr>
          <p:nvPr/>
        </p:nvSpPr>
        <p:spPr bwMode="auto">
          <a:xfrm>
            <a:off x="1619672" y="1690630"/>
            <a:ext cx="6552505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理解了课文大意，请大家再次朗读课文。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extBox 3"/>
          <p:cNvSpPr txBox="1">
            <a:spLocks noChangeArrowheads="1"/>
          </p:cNvSpPr>
          <p:nvPr/>
        </p:nvSpPr>
        <p:spPr bwMode="auto">
          <a:xfrm>
            <a:off x="586517" y="454052"/>
            <a:ext cx="7825790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通过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阅读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这则文言文，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你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得到了哪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些启发和收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获呢？</a:t>
            </a:r>
            <a:endParaRPr lang="zh-CN" altLang="en-US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37984" y="1779662"/>
            <a:ext cx="7776864" cy="25545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我们在学习上，要有良好的学习态度，请教问题要不耻下问。对于不明白的问题，懂就是懂，不要不懂装懂。学习要把知识牢记于心，不能自满。要时刻保持一颗求知向学的心。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文本框 1"/>
          <p:cNvSpPr txBox="1">
            <a:spLocks noChangeArrowheads="1"/>
          </p:cNvSpPr>
          <p:nvPr/>
        </p:nvSpPr>
        <p:spPr bwMode="auto">
          <a:xfrm>
            <a:off x="813767" y="2825030"/>
            <a:ext cx="6845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敏而好学，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2670864" y="2825309"/>
            <a:ext cx="1627187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不耻下问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6083" name="文本框 1"/>
          <p:cNvSpPr txBox="1">
            <a:spLocks noChangeArrowheads="1"/>
          </p:cNvSpPr>
          <p:nvPr/>
        </p:nvSpPr>
        <p:spPr bwMode="auto">
          <a:xfrm>
            <a:off x="813767" y="2050330"/>
            <a:ext cx="72866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知之为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，不知为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2224187" y="2055093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知之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2"/>
          <p:cNvSpPr txBox="1">
            <a:spLocks noChangeArrowheads="1"/>
          </p:cNvSpPr>
          <p:nvPr/>
        </p:nvSpPr>
        <p:spPr bwMode="auto">
          <a:xfrm>
            <a:off x="4742830" y="2036043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不知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6385892" y="2036043"/>
            <a:ext cx="126682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是知也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6087" name="文本框 1"/>
          <p:cNvSpPr txBox="1">
            <a:spLocks noChangeArrowheads="1"/>
          </p:cNvSpPr>
          <p:nvPr/>
        </p:nvSpPr>
        <p:spPr bwMode="auto">
          <a:xfrm>
            <a:off x="813767" y="3561630"/>
            <a:ext cx="7286625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学而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，诲人</a:t>
            </a:r>
            <a:r>
              <a:rPr lang="zh-CN" altLang="en-US" sz="2800" b="1" u="sng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845513" y="3561631"/>
            <a:ext cx="16271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默而识之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3707904" y="3545954"/>
            <a:ext cx="90646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不厌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5779591" y="3561631"/>
            <a:ext cx="9064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不倦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856269" y="1207592"/>
            <a:ext cx="7201620" cy="50006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r>
              <a:rPr lang="zh-CN" altLang="en-US" sz="2800" b="1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着填一填，相信你一定能很快背诵下来。</a:t>
            </a:r>
            <a:endParaRPr lang="zh-CN" altLang="en-US" sz="2800" b="1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0"/>
          <p:cNvSpPr txBox="1"/>
          <p:nvPr/>
        </p:nvSpPr>
        <p:spPr>
          <a:xfrm>
            <a:off x="1276771" y="461947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背诵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95486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"/>
          <p:cNvSpPr txBox="1">
            <a:spLocks noChangeArrowheads="1"/>
          </p:cNvSpPr>
          <p:nvPr/>
        </p:nvSpPr>
        <p:spPr bwMode="auto">
          <a:xfrm>
            <a:off x="957783" y="1433909"/>
            <a:ext cx="6845300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我非</a:t>
            </a:r>
            <a:r>
              <a:rPr lang="zh-CN" altLang="en-US" sz="2800" b="1" u="sng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       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，好古，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800597" y="1419622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生而知之者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7107" name="文本框 1"/>
          <p:cNvSpPr txBox="1">
            <a:spLocks noChangeArrowheads="1"/>
          </p:cNvSpPr>
          <p:nvPr/>
        </p:nvSpPr>
        <p:spPr bwMode="auto">
          <a:xfrm>
            <a:off x="957783" y="2241947"/>
            <a:ext cx="72866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学如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，犹恐失之。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45208" y="2218134"/>
            <a:ext cx="9048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不及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47109" name="文本框 1"/>
          <p:cNvSpPr txBox="1">
            <a:spLocks noChangeArrowheads="1"/>
          </p:cNvSpPr>
          <p:nvPr/>
        </p:nvSpPr>
        <p:spPr bwMode="auto">
          <a:xfrm>
            <a:off x="957783" y="3062635"/>
            <a:ext cx="7286625" cy="954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吾尝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______,_____,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不如学也。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1757883" y="3049935"/>
            <a:ext cx="16271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终日不食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3888308" y="3030885"/>
            <a:ext cx="16271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终夜不寝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4" name="文本框 2"/>
          <p:cNvSpPr txBox="1">
            <a:spLocks noChangeArrowheads="1"/>
          </p:cNvSpPr>
          <p:nvPr/>
        </p:nvSpPr>
        <p:spPr bwMode="auto">
          <a:xfrm>
            <a:off x="5977061" y="3048348"/>
            <a:ext cx="906463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以思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19" name="文本框 2"/>
          <p:cNvSpPr txBox="1">
            <a:spLocks noChangeArrowheads="1"/>
          </p:cNvSpPr>
          <p:nvPr/>
        </p:nvSpPr>
        <p:spPr bwMode="auto">
          <a:xfrm>
            <a:off x="5184973" y="1433810"/>
            <a:ext cx="23479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敏以求之者也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20" name="文本框 2"/>
          <p:cNvSpPr txBox="1">
            <a:spLocks noChangeArrowheads="1"/>
          </p:cNvSpPr>
          <p:nvPr/>
        </p:nvSpPr>
        <p:spPr bwMode="auto">
          <a:xfrm>
            <a:off x="7231583" y="3049935"/>
            <a:ext cx="906463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  <a:sym typeface="+mn-ea"/>
              </a:rPr>
              <a:t>无益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2" grpId="0"/>
      <p:bldP spid="13" grpId="0"/>
      <p:bldP spid="14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0" y="573088"/>
            <a:ext cx="263525" cy="28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 anchor="ctr">
            <a:spAutoFit/>
          </a:bodyPr>
          <a:lstStyle/>
          <a:p>
            <a:endParaRPr lang="zh-CN" altLang="zh-CN">
              <a:solidFill>
                <a:prstClr val="black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763688" y="2574860"/>
            <a:ext cx="513746" cy="10541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2504518" y="1780827"/>
            <a:ext cx="287337" cy="2592388"/>
          </a:xfrm>
          <a:prstGeom prst="lef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864855" y="1491902"/>
            <a:ext cx="3025230" cy="305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求实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谦虚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勤奋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勤勉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不知满足，主动进取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学习与思考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827584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80381" y="1923678"/>
            <a:ext cx="74551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学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习了古人关于读书、学习的言</a:t>
            </a: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论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懂</a:t>
            </a:r>
            <a:r>
              <a:rPr lang="zh-CN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得了读书应该具有的态</a:t>
            </a: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度</a:t>
            </a:r>
            <a:endParaRPr lang="en-US" altLang="zh-CN" sz="32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了读书</a:t>
            </a:r>
            <a:r>
              <a:rPr lang="zh-CN" altLang="zh-CN" sz="32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方法</a:t>
            </a:r>
            <a:endParaRPr lang="zh-CN" altLang="zh-CN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4835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矩形 20"/>
          <p:cNvSpPr>
            <a:spLocks noChangeArrowheads="1"/>
          </p:cNvSpPr>
          <p:nvPr/>
        </p:nvSpPr>
        <p:spPr bwMode="auto">
          <a:xfrm>
            <a:off x="611560" y="1308100"/>
            <a:ext cx="8455025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说说课文第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一部分都有哪些成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语。</a:t>
            </a:r>
            <a:endParaRPr lang="zh-CN" altLang="en-US" sz="3200" b="1" dirty="0">
              <a:latin typeface="Songti SC"/>
              <a:ea typeface="Songti SC"/>
              <a:cs typeface="Songti SC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260475" y="2139950"/>
            <a:ext cx="19034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学而不厌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348188" y="2139950"/>
            <a:ext cx="181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3260626" y="2139950"/>
            <a:ext cx="18161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不耻下问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258888" y="3076575"/>
            <a:ext cx="1816100" cy="5826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诲人不倦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412380" y="3067050"/>
            <a:ext cx="4471988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知之为知之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不知为不知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32"/>
            <a:ext cx="450000" cy="559757"/>
          </a:xfrm>
          <a:prstGeom prst="rect">
            <a:avLst/>
          </a:prstGeom>
        </p:spPr>
      </p:pic>
      <p:sp>
        <p:nvSpPr>
          <p:cNvPr id="14" name="文本框 14"/>
          <p:cNvSpPr txBox="1">
            <a:spLocks noChangeArrowheads="1"/>
          </p:cNvSpPr>
          <p:nvPr/>
        </p:nvSpPr>
        <p:spPr bwMode="auto">
          <a:xfrm>
            <a:off x="827584" y="483518"/>
            <a:ext cx="2104604" cy="623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矩形 20"/>
          <p:cNvSpPr>
            <a:spLocks noChangeArrowheads="1"/>
          </p:cNvSpPr>
          <p:nvPr/>
        </p:nvSpPr>
        <p:spPr bwMode="auto">
          <a:xfrm>
            <a:off x="323850" y="1431925"/>
            <a:ext cx="8455025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知之为知之，不知为不知，是知也。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78" name="矩形 1"/>
          <p:cNvSpPr>
            <a:spLocks noChangeArrowheads="1"/>
          </p:cNvSpPr>
          <p:nvPr/>
        </p:nvSpPr>
        <p:spPr bwMode="auto">
          <a:xfrm>
            <a:off x="611560" y="592138"/>
            <a:ext cx="7940675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二、说一说下面加点的字分别是什么意思。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0179" name="TextBox 7"/>
          <p:cNvSpPr txBox="1">
            <a:spLocks noChangeArrowheads="1"/>
          </p:cNvSpPr>
          <p:nvPr/>
        </p:nvSpPr>
        <p:spPr bwMode="auto">
          <a:xfrm>
            <a:off x="1258888" y="1176338"/>
            <a:ext cx="865187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6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0180" name="TextBox 8"/>
          <p:cNvSpPr txBox="1">
            <a:spLocks noChangeArrowheads="1"/>
          </p:cNvSpPr>
          <p:nvPr/>
        </p:nvSpPr>
        <p:spPr bwMode="auto">
          <a:xfrm>
            <a:off x="6516688" y="1204913"/>
            <a:ext cx="863600" cy="11064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6600">
                <a:latin typeface="Times New Roman" panose="02020603050405020304" pitchFamily="18" charset="0"/>
                <a:ea typeface="黑体" panose="02010609060101010101" pitchFamily="49" charset="-122"/>
              </a:rPr>
              <a:t>.</a:t>
            </a:r>
            <a:endParaRPr lang="zh-CN" altLang="en-US" sz="6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259854" y="2339578"/>
            <a:ext cx="6840538" cy="1384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第一</a:t>
            </a: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个加点的“知”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是知道的意思。</a:t>
            </a:r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en-US" altLang="zh-CN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第二个加点的“知”，同“智”，智慧。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/>
          <p:cNvSpPr txBox="1">
            <a:spLocks noChangeArrowheads="1"/>
          </p:cNvSpPr>
          <p:nvPr/>
        </p:nvSpPr>
        <p:spPr bwMode="auto">
          <a:xfrm>
            <a:off x="1331640" y="1780583"/>
            <a:ext cx="5082654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敏而好学，不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</a:t>
            </a:r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下</a:t>
            </a:r>
            <a:r>
              <a:rPr kumimoji="1"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问。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444431" y="1903859"/>
            <a:ext cx="2232025" cy="5238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耳＋止＝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耻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196559" y="1203598"/>
            <a:ext cx="92685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chǐ</a:t>
            </a:r>
            <a:endParaRPr lang="zh-CN" altLang="en-US" sz="2000" b="1" dirty="0"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71560" y="2715766"/>
            <a:ext cx="3528617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词：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羞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耻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耻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辱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55776" y="3589884"/>
            <a:ext cx="3744416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羞辱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侮辱。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01504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807244" y="413251"/>
            <a:ext cx="176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矩形 20"/>
          <p:cNvSpPr>
            <a:spLocks noChangeArrowheads="1"/>
          </p:cNvSpPr>
          <p:nvPr/>
        </p:nvSpPr>
        <p:spPr bwMode="auto">
          <a:xfrm>
            <a:off x="500063" y="628650"/>
            <a:ext cx="7600950" cy="65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三、下面理解有误的一项是（   ）。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02" name="文本框 2"/>
          <p:cNvSpPr txBox="1">
            <a:spLocks noChangeArrowheads="1"/>
          </p:cNvSpPr>
          <p:nvPr/>
        </p:nvSpPr>
        <p:spPr bwMode="auto">
          <a:xfrm>
            <a:off x="595313" y="1543050"/>
            <a:ext cx="7931150" cy="2678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    A.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论语告诉我们，只需要思考不需要学习，就足够了。</a:t>
            </a:r>
            <a:endParaRPr lang="zh-CN" altLang="en-US" sz="2800" b="1"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    B.“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知之为知之，不知为不知</a:t>
            </a: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是一种智慧。</a:t>
            </a:r>
            <a:endParaRPr lang="zh-CN" altLang="en-US" sz="2800" b="1">
              <a:latin typeface="宋体" panose="02010600030101010101" pitchFamily="2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    C.“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诲人不倦</a:t>
            </a:r>
            <a:r>
              <a:rPr lang="en-US" altLang="zh-CN" sz="2800" b="1">
                <a:latin typeface="宋体" panose="02010600030101010101" pitchFamily="2" charset="-122"/>
                <a:ea typeface="楷体" panose="02010609060101010101" pitchFamily="49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  <a:ea typeface="楷体" panose="02010609060101010101" pitchFamily="49" charset="-122"/>
              </a:rPr>
              <a:t>，是对传授知识的人说的。</a:t>
            </a:r>
            <a:endParaRPr lang="zh-CN" altLang="en-US" sz="2800" b="1">
              <a:latin typeface="宋体" panose="02010600030101010101" pitchFamily="2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024563" y="665163"/>
            <a:ext cx="698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331640" y="1635646"/>
            <a:ext cx="6840760" cy="1583804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熟练背诵课文，说一说课文大意。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工整书写本课生字。</a:t>
            </a:r>
            <a:endParaRPr lang="zh-CN" altLang="en-US" sz="3200" b="1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827584" y="364326"/>
            <a:ext cx="205551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组合 32"/>
          <p:cNvGrpSpPr/>
          <p:nvPr/>
        </p:nvGrpSpPr>
        <p:grpSpPr bwMode="auto">
          <a:xfrm>
            <a:off x="6967538" y="0"/>
            <a:ext cx="1928812" cy="771525"/>
            <a:chOff x="6968256" y="-1"/>
            <a:chExt cx="1927372" cy="771551"/>
          </a:xfrm>
        </p:grpSpPr>
        <p:pic>
          <p:nvPicPr>
            <p:cNvPr id="53252" name="图片 33"/>
            <p:cNvPicPr>
              <a:picLocks noChangeAspect="1"/>
            </p:cNvPicPr>
            <p:nvPr/>
          </p:nvPicPr>
          <p:blipFill>
            <a:blip r:embed="rId2"/>
            <a:srcRect r="5469"/>
            <a:stretch>
              <a:fillRect/>
            </a:stretch>
          </p:blipFill>
          <p:spPr bwMode="auto">
            <a:xfrm>
              <a:off x="6968256" y="-1"/>
              <a:ext cx="961585" cy="7715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253" name="图片 34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49408" y="124932"/>
              <a:ext cx="1346220" cy="553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6" name="文本框 35"/>
            <p:cNvSpPr txBox="1"/>
            <p:nvPr/>
          </p:nvSpPr>
          <p:spPr>
            <a:xfrm>
              <a:off x="7187167" y="509604"/>
              <a:ext cx="935926" cy="2524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dist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1050" dirty="0">
                  <a:solidFill>
                    <a:prstClr val="white">
                      <a:lumMod val="75000"/>
                    </a:prstClr>
                  </a:solidFill>
                  <a:latin typeface="+mn-lt"/>
                  <a:ea typeface="+mn-ea"/>
                </a:rPr>
                <a:t>QICAIKETANG</a:t>
              </a:r>
              <a:endParaRPr kumimoji="1" lang="zh-CN" altLang="en-US" sz="1050" dirty="0">
                <a:solidFill>
                  <a:prstClr val="white">
                    <a:lumMod val="75000"/>
                  </a:prstClr>
                </a:solidFill>
                <a:latin typeface="+mn-lt"/>
                <a:ea typeface="+mn-ea"/>
              </a:endParaRPr>
            </a:p>
          </p:txBody>
        </p:sp>
      </p:grpSp>
      <p:sp>
        <p:nvSpPr>
          <p:cNvPr id="53251" name="文本框 3"/>
          <p:cNvSpPr txBox="1">
            <a:spLocks noChangeArrowheads="1"/>
          </p:cNvSpPr>
          <p:nvPr/>
        </p:nvSpPr>
        <p:spPr bwMode="auto">
          <a:xfrm>
            <a:off x="416694" y="1419225"/>
            <a:ext cx="8259762" cy="1098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kumimoji="1" lang="zh-CN" altLang="en-US" sz="6600" b="1" dirty="0">
                <a:solidFill>
                  <a:srgbClr val="FF6600"/>
                </a:solidFill>
                <a:latin typeface="Xingkai SC"/>
                <a:ea typeface="Xingkai SC"/>
                <a:cs typeface="Xingkai SC"/>
              </a:rPr>
              <a:t>七彩课堂  伴你成长</a:t>
            </a:r>
            <a:endParaRPr kumimoji="1" lang="zh-CN" altLang="en-US" sz="6600" b="1" dirty="0">
              <a:solidFill>
                <a:srgbClr val="FF6600"/>
              </a:solidFill>
              <a:latin typeface="Xingkai SC"/>
              <a:ea typeface="Xingkai SC"/>
              <a:cs typeface="Xingkai SC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87623" y="1851670"/>
            <a:ext cx="6768752" cy="2432974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indent="457200" algn="just" fontAlgn="auto">
              <a:lnSpc>
                <a:spcPct val="120000"/>
              </a:lnSpc>
            </a:pP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上节课我们学习了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论语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，知道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了有关读书的知识。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今天我们再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次与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古人交流，看一看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朱熹又要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告诉我们什么吧。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63618" y="174792"/>
            <a:ext cx="2816764" cy="715089"/>
            <a:chOff x="3238236" y="174792"/>
            <a:chExt cx="2816764" cy="715089"/>
          </a:xfrm>
        </p:grpSpPr>
        <p:sp>
          <p:nvSpPr>
            <p:cNvPr id="6" name="文本框 15"/>
            <p:cNvSpPr txBox="1"/>
            <p:nvPr/>
          </p:nvSpPr>
          <p:spPr>
            <a:xfrm>
              <a:off x="3238236" y="174792"/>
              <a:ext cx="2816763" cy="715089"/>
            </a:xfrm>
            <a:prstGeom prst="flowChartAlternateProcess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dirty="0" smtClean="0">
                  <a:latin typeface="宋体" panose="02010600030101010101" pitchFamily="2" charset="-122"/>
                  <a:ea typeface="宋体" panose="02010600030101010101" pitchFamily="2" charset="-122"/>
                </a:rPr>
                <a:t>课</a:t>
              </a:r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时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7" name="iconfont-1191-870150"/>
            <p:cNvSpPr>
              <a:spLocks noChangeAspect="1"/>
            </p:cNvSpPr>
            <p:nvPr/>
          </p:nvSpPr>
          <p:spPr bwMode="auto">
            <a:xfrm>
              <a:off x="5772030" y="329466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  <p:sp>
          <p:nvSpPr>
            <p:cNvPr id="8" name="iconfont-1191-870150"/>
            <p:cNvSpPr>
              <a:spLocks noChangeAspect="1"/>
            </p:cNvSpPr>
            <p:nvPr/>
          </p:nvSpPr>
          <p:spPr bwMode="auto">
            <a:xfrm rot="10800000">
              <a:off x="3238236" y="32946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300"/>
            </a:solidFill>
            <a:ln>
              <a:noFill/>
            </a:ln>
          </p:spPr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55268" y="996285"/>
            <a:ext cx="5328592" cy="3862596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5000"/>
              </a:lnSpc>
              <a:defRPr sz="2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indent="723900"/>
            <a:r>
              <a:rPr lang="zh-CN" altLang="en-US" sz="3600" dirty="0" smtClean="0"/>
              <a:t>朱熹</a:t>
            </a:r>
            <a:r>
              <a:rPr lang="zh-CN" altLang="en-US" sz="3200" dirty="0" smtClean="0"/>
              <a:t>，</a:t>
            </a:r>
            <a:r>
              <a:rPr lang="zh-CN" altLang="en-US" sz="3200" dirty="0" smtClean="0">
                <a:solidFill>
                  <a:srgbClr val="0000FF"/>
                </a:solidFill>
              </a:rPr>
              <a:t>南宋</a:t>
            </a:r>
            <a:r>
              <a:rPr lang="zh-CN" altLang="en-US" sz="3200" dirty="0"/>
              <a:t>著名的</a:t>
            </a:r>
            <a:r>
              <a:rPr lang="zh-CN" altLang="en-US" sz="3200" dirty="0">
                <a:solidFill>
                  <a:srgbClr val="0000FF"/>
                </a:solidFill>
              </a:rPr>
              <a:t>理学家</a:t>
            </a:r>
            <a:r>
              <a:rPr lang="zh-CN" altLang="en-US" sz="3200" dirty="0"/>
              <a:t>、思想家、哲学家、教育家、诗人。他编写的</a:t>
            </a:r>
            <a:r>
              <a:rPr lang="en-US" altLang="zh-CN" sz="3200" dirty="0">
                <a:solidFill>
                  <a:srgbClr val="0000FF"/>
                </a:solidFill>
              </a:rPr>
              <a:t>《</a:t>
            </a:r>
            <a:r>
              <a:rPr lang="zh-CN" altLang="en-US" sz="3200" dirty="0">
                <a:solidFill>
                  <a:srgbClr val="0000FF"/>
                </a:solidFill>
              </a:rPr>
              <a:t>童蒙须知</a:t>
            </a:r>
            <a:r>
              <a:rPr lang="en-US" altLang="zh-CN" sz="3200" dirty="0">
                <a:solidFill>
                  <a:srgbClr val="0000FF"/>
                </a:solidFill>
              </a:rPr>
              <a:t>》</a:t>
            </a:r>
            <a:r>
              <a:rPr lang="zh-CN" altLang="en-US" sz="3200" dirty="0"/>
              <a:t>，对儿童的生活起居、学习、道德行为、礼节等都做了详细规定。</a:t>
            </a:r>
            <a:endParaRPr lang="zh-CN" altLang="en-US" sz="3200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31" y="1222648"/>
            <a:ext cx="2851517" cy="329706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9552" y="411510"/>
            <a:ext cx="1944216" cy="584775"/>
          </a:xfrm>
          <a:prstGeom prst="rect">
            <a:avLst/>
          </a:prstGeom>
          <a:gradFill rotWithShape="1">
            <a:gsLst>
              <a:gs pos="0">
                <a:srgbClr val="00B9FA">
                  <a:shade val="51000"/>
                  <a:satMod val="130000"/>
                </a:srgbClr>
              </a:gs>
              <a:gs pos="80000">
                <a:srgbClr val="00B9FA">
                  <a:shade val="93000"/>
                  <a:satMod val="130000"/>
                </a:srgbClr>
              </a:gs>
              <a:gs pos="100000">
                <a:srgbClr val="00B9FA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wrap="square" rtlCol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作者简介</a:t>
            </a:r>
            <a:endParaRPr kumimoji="0" lang="zh-CN" altLang="en-US" sz="3200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1"/>
          <p:cNvSpPr txBox="1">
            <a:spLocks noChangeArrowheads="1"/>
          </p:cNvSpPr>
          <p:nvPr/>
        </p:nvSpPr>
        <p:spPr bwMode="auto">
          <a:xfrm>
            <a:off x="1547842" y="1457221"/>
            <a:ext cx="6092825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朗读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课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文第二部分，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读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好停顿，注意长句子的断句。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折角形 6"/>
          <p:cNvSpPr/>
          <p:nvPr/>
        </p:nvSpPr>
        <p:spPr>
          <a:xfrm>
            <a:off x="1979712" y="3147814"/>
            <a:ext cx="5530479" cy="1368152"/>
          </a:xfrm>
          <a:prstGeom prst="foldedCorner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示：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可以先借助注释猜一猜句子的意思，再读文言文，和同学相互交流读法，注意断句。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396338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765" y="396338"/>
            <a:ext cx="450000" cy="559756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38553" y="335463"/>
            <a:ext cx="2133235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自读课文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7212" y="1469871"/>
            <a:ext cx="7215188" cy="304609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 尝谓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读书有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三到，谓 心到、眼到、口到。心 不在此，则 眼 不看仔细，心眼 既不专一，却 只 漫浪诵读，决不能记，记 亦不能久也。三到之中，心到 最急。心既到矣，眼口 岂不到乎？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7302767" y="3529811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038107" y="256270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814452" y="2035021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129922" y="2035021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6379309" y="156134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3296444" y="156134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2267744" y="156134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4354433" y="3025621"/>
            <a:ext cx="189923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6338837" y="256270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712092" y="2562706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3047632" y="3529811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3902977" y="2035021"/>
            <a:ext cx="208915" cy="443865"/>
          </a:xfrm>
          <a:prstGeom prst="line">
            <a:avLst/>
          </a:prstGeom>
          <a:ln>
            <a:solidFill>
              <a:srgbClr val="FF0000"/>
            </a:solidFill>
          </a:ln>
          <a:effectLst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8" name="文本框 10"/>
          <p:cNvSpPr txBox="1"/>
          <p:nvPr/>
        </p:nvSpPr>
        <p:spPr>
          <a:xfrm>
            <a:off x="1276771" y="461947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朗读指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195486"/>
            <a:ext cx="1013927" cy="1013927"/>
          </a:xfrm>
          <a:prstGeom prst="rect">
            <a:avLst/>
          </a:prstGeom>
        </p:spPr>
      </p:pic>
      <p:pic>
        <p:nvPicPr>
          <p:cNvPr id="9" name="七彩-课文朗读-五上-25 古人谈读书（二）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833694" y="46194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36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213029" y="1419622"/>
            <a:ext cx="6696744" cy="234679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447675" indent="-447675">
              <a:lnSpc>
                <a:spcPct val="150000"/>
              </a:lnSpc>
              <a:spcAft>
                <a:spcPts val="1200"/>
              </a:spcAft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自由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读第二则文言文，结合注释，试着用自己的话说说课文的大意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990600" indent="-990600">
              <a:lnSpc>
                <a:spcPct val="150000"/>
              </a:lnSpc>
              <a:spcAft>
                <a:spcPts val="1200"/>
              </a:spcAft>
            </a:pPr>
            <a:r>
              <a:rPr lang="en-US" altLang="zh-CN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圈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出不理解的词语或句子。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0083" y="1435869"/>
            <a:ext cx="6962209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余尝谓读书有三到，谓心到、眼到、口到。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1007999" y="925091"/>
            <a:ext cx="558715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928068" y="448087"/>
            <a:ext cx="846653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曾经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203848" y="843558"/>
            <a:ext cx="540068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Freeform 9"/>
          <p:cNvSpPr/>
          <p:nvPr/>
        </p:nvSpPr>
        <p:spPr bwMode="gray">
          <a:xfrm rot="13857842" flipH="1">
            <a:off x="2139268" y="1048334"/>
            <a:ext cx="484399" cy="38687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8" name="Freeform 9"/>
          <p:cNvSpPr/>
          <p:nvPr/>
        </p:nvSpPr>
        <p:spPr bwMode="gray">
          <a:xfrm rot="19647430" flipH="1" flipV="1">
            <a:off x="2736622" y="1169783"/>
            <a:ext cx="525414" cy="34803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9" name="Freeform 9"/>
          <p:cNvSpPr/>
          <p:nvPr/>
        </p:nvSpPr>
        <p:spPr bwMode="gray">
          <a:xfrm rot="11520000" flipH="1">
            <a:off x="1622812" y="1289753"/>
            <a:ext cx="388488" cy="280222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51329" y="3017118"/>
            <a:ext cx="7198995" cy="119181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indent="809625"/>
            <a:r>
              <a:rPr lang="zh-CN" altLang="en-US" sz="3200" b="1" dirty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句意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我曾经说过读书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有“三到</a:t>
            </a:r>
            <a:r>
              <a:rPr lang="en-US" altLang="zh-CN" sz="3200" b="1" dirty="0" smtClean="0">
                <a:solidFill>
                  <a:prstClr val="black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</a:rPr>
              <a:t>：心到、眼到、口到。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26388" y="144661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谓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09293" y="14536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余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20442" y="145361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尝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59" grpId="0" animBg="1"/>
      <p:bldP spid="8" grpId="0" animBg="1"/>
      <p:bldP spid="9" grpId="0" animBg="1"/>
      <p:bldP spid="10" grpId="0" animBg="1"/>
      <p:bldP spid="3" grpId="0"/>
      <p:bldP spid="7" grpId="0"/>
      <p:bldP spid="11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506655" y="993095"/>
            <a:ext cx="4151092" cy="1800654"/>
            <a:chOff x="-371180" y="3219822"/>
            <a:chExt cx="4151092" cy="1800654"/>
          </a:xfrm>
        </p:grpSpPr>
        <p:sp>
          <p:nvSpPr>
            <p:cNvPr id="6" name="任意多边形 5"/>
            <p:cNvSpPr/>
            <p:nvPr/>
          </p:nvSpPr>
          <p:spPr>
            <a:xfrm>
              <a:off x="340756" y="3519806"/>
              <a:ext cx="3439156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古义：记住；</a:t>
              </a:r>
              <a:r>
                <a:rPr 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 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40756" y="4270142"/>
              <a:ext cx="3439156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今义：知道，认识。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-371180" y="3219822"/>
              <a:ext cx="824955" cy="749960"/>
            </a:xfrm>
            <a:custGeom>
              <a:avLst/>
              <a:gdLst>
                <a:gd name="connsiteX0" fmla="*/ 0 w 998196"/>
                <a:gd name="connsiteY0" fmla="*/ 499098 h 998196"/>
                <a:gd name="connsiteX1" fmla="*/ 499098 w 998196"/>
                <a:gd name="connsiteY1" fmla="*/ 0 h 998196"/>
                <a:gd name="connsiteX2" fmla="*/ 998196 w 998196"/>
                <a:gd name="connsiteY2" fmla="*/ 499098 h 998196"/>
                <a:gd name="connsiteX3" fmla="*/ 499098 w 998196"/>
                <a:gd name="connsiteY3" fmla="*/ 998196 h 998196"/>
                <a:gd name="connsiteX4" fmla="*/ 0 w 998196"/>
                <a:gd name="connsiteY4" fmla="*/ 499098 h 9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196" h="998196">
                  <a:moveTo>
                    <a:pt x="0" y="499098"/>
                  </a:moveTo>
                  <a:cubicBezTo>
                    <a:pt x="0" y="223454"/>
                    <a:pt x="223454" y="0"/>
                    <a:pt x="499098" y="0"/>
                  </a:cubicBezTo>
                  <a:cubicBezTo>
                    <a:pt x="774742" y="0"/>
                    <a:pt x="998196" y="223454"/>
                    <a:pt x="998196" y="499098"/>
                  </a:cubicBezTo>
                  <a:cubicBezTo>
                    <a:pt x="998196" y="774742"/>
                    <a:pt x="774742" y="998196"/>
                    <a:pt x="499098" y="998196"/>
                  </a:cubicBezTo>
                  <a:cubicBezTo>
                    <a:pt x="223454" y="998196"/>
                    <a:pt x="0" y="774742"/>
                    <a:pt x="0" y="499098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</a:rPr>
                <a:t>识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10524" y="993095"/>
            <a:ext cx="3189696" cy="1800654"/>
            <a:chOff x="2138826" y="3219822"/>
            <a:chExt cx="3189696" cy="1800654"/>
          </a:xfrm>
        </p:grpSpPr>
        <p:sp>
          <p:nvSpPr>
            <p:cNvPr id="9" name="任意多边形 8"/>
            <p:cNvSpPr/>
            <p:nvPr/>
          </p:nvSpPr>
          <p:spPr>
            <a:xfrm>
              <a:off x="2836249" y="3519806"/>
              <a:ext cx="2492273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古义：曾经；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2836249" y="4270142"/>
              <a:ext cx="2492273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今义：品尝。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2138826" y="3219822"/>
              <a:ext cx="824955" cy="749960"/>
            </a:xfrm>
            <a:custGeom>
              <a:avLst/>
              <a:gdLst>
                <a:gd name="connsiteX0" fmla="*/ 0 w 998196"/>
                <a:gd name="connsiteY0" fmla="*/ 499098 h 998196"/>
                <a:gd name="connsiteX1" fmla="*/ 499098 w 998196"/>
                <a:gd name="connsiteY1" fmla="*/ 0 h 998196"/>
                <a:gd name="connsiteX2" fmla="*/ 998196 w 998196"/>
                <a:gd name="connsiteY2" fmla="*/ 499098 h 998196"/>
                <a:gd name="connsiteX3" fmla="*/ 499098 w 998196"/>
                <a:gd name="connsiteY3" fmla="*/ 998196 h 998196"/>
                <a:gd name="connsiteX4" fmla="*/ 0 w 998196"/>
                <a:gd name="connsiteY4" fmla="*/ 499098 h 9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196" h="998196">
                  <a:moveTo>
                    <a:pt x="0" y="499098"/>
                  </a:moveTo>
                  <a:cubicBezTo>
                    <a:pt x="0" y="223454"/>
                    <a:pt x="223454" y="0"/>
                    <a:pt x="499098" y="0"/>
                  </a:cubicBezTo>
                  <a:cubicBezTo>
                    <a:pt x="774742" y="0"/>
                    <a:pt x="998196" y="223454"/>
                    <a:pt x="998196" y="499098"/>
                  </a:cubicBezTo>
                  <a:cubicBezTo>
                    <a:pt x="998196" y="774742"/>
                    <a:pt x="774742" y="998196"/>
                    <a:pt x="499098" y="998196"/>
                  </a:cubicBezTo>
                  <a:cubicBezTo>
                    <a:pt x="223454" y="998196"/>
                    <a:pt x="0" y="774742"/>
                    <a:pt x="0" y="499098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</a:rPr>
                <a:t>尝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0524" y="3075352"/>
            <a:ext cx="3441771" cy="1800654"/>
            <a:chOff x="4619804" y="3219822"/>
            <a:chExt cx="3441771" cy="1800654"/>
          </a:xfrm>
        </p:grpSpPr>
        <p:sp>
          <p:nvSpPr>
            <p:cNvPr id="12" name="任意多边形 11"/>
            <p:cNvSpPr/>
            <p:nvPr/>
          </p:nvSpPr>
          <p:spPr>
            <a:xfrm>
              <a:off x="5331741" y="3519806"/>
              <a:ext cx="2729834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古义：奔跑；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331741" y="4270142"/>
              <a:ext cx="2729834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今义：行走。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4619804" y="3219822"/>
              <a:ext cx="824955" cy="749960"/>
            </a:xfrm>
            <a:custGeom>
              <a:avLst/>
              <a:gdLst>
                <a:gd name="connsiteX0" fmla="*/ 0 w 998196"/>
                <a:gd name="connsiteY0" fmla="*/ 499098 h 998196"/>
                <a:gd name="connsiteX1" fmla="*/ 499098 w 998196"/>
                <a:gd name="connsiteY1" fmla="*/ 0 h 998196"/>
                <a:gd name="connsiteX2" fmla="*/ 998196 w 998196"/>
                <a:gd name="connsiteY2" fmla="*/ 499098 h 998196"/>
                <a:gd name="connsiteX3" fmla="*/ 499098 w 998196"/>
                <a:gd name="connsiteY3" fmla="*/ 998196 h 998196"/>
                <a:gd name="connsiteX4" fmla="*/ 0 w 998196"/>
                <a:gd name="connsiteY4" fmla="*/ 499098 h 9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196" h="998196">
                  <a:moveTo>
                    <a:pt x="0" y="499098"/>
                  </a:moveTo>
                  <a:cubicBezTo>
                    <a:pt x="0" y="223454"/>
                    <a:pt x="223454" y="0"/>
                    <a:pt x="499098" y="0"/>
                  </a:cubicBezTo>
                  <a:cubicBezTo>
                    <a:pt x="774742" y="0"/>
                    <a:pt x="998196" y="223454"/>
                    <a:pt x="998196" y="499098"/>
                  </a:cubicBezTo>
                  <a:cubicBezTo>
                    <a:pt x="998196" y="774742"/>
                    <a:pt x="774742" y="998196"/>
                    <a:pt x="499098" y="998196"/>
                  </a:cubicBezTo>
                  <a:cubicBezTo>
                    <a:pt x="223454" y="998196"/>
                    <a:pt x="0" y="774742"/>
                    <a:pt x="0" y="499098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</a:rPr>
                <a:t>走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366567" y="3075806"/>
            <a:ext cx="4104456" cy="1800200"/>
            <a:chOff x="6813528" y="3220276"/>
            <a:chExt cx="4104456" cy="1800200"/>
          </a:xfrm>
        </p:grpSpPr>
        <p:sp>
          <p:nvSpPr>
            <p:cNvPr id="15" name="任意多边形 14"/>
            <p:cNvSpPr/>
            <p:nvPr/>
          </p:nvSpPr>
          <p:spPr>
            <a:xfrm>
              <a:off x="7827233" y="3519806"/>
              <a:ext cx="3090751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古义：男男女女；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7827233" y="4270142"/>
              <a:ext cx="3090751" cy="750334"/>
            </a:xfrm>
            <a:custGeom>
              <a:avLst/>
              <a:gdLst>
                <a:gd name="connsiteX0" fmla="*/ 0 w 1497295"/>
                <a:gd name="connsiteY0" fmla="*/ 0 h 998695"/>
                <a:gd name="connsiteX1" fmla="*/ 1497295 w 1497295"/>
                <a:gd name="connsiteY1" fmla="*/ 0 h 998695"/>
                <a:gd name="connsiteX2" fmla="*/ 1497295 w 1497295"/>
                <a:gd name="connsiteY2" fmla="*/ 998695 h 998695"/>
                <a:gd name="connsiteX3" fmla="*/ 0 w 1497295"/>
                <a:gd name="connsiteY3" fmla="*/ 998695 h 998695"/>
                <a:gd name="connsiteX4" fmla="*/ 0 w 1497295"/>
                <a:gd name="connsiteY4" fmla="*/ 0 h 998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7295" h="998695">
                  <a:moveTo>
                    <a:pt x="0" y="0"/>
                  </a:moveTo>
                  <a:lnTo>
                    <a:pt x="1497295" y="0"/>
                  </a:lnTo>
                  <a:lnTo>
                    <a:pt x="1497295" y="998695"/>
                  </a:lnTo>
                  <a:lnTo>
                    <a:pt x="0" y="998695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2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tint val="40000"/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39567" tIns="128016" rIns="128016" bIns="128016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dirty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今义：子</a:t>
              </a:r>
              <a:r>
                <a:rPr lang="zh-CN" altLang="en-US" sz="2800" dirty="0" smtClean="0"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</a:rPr>
                <a:t>女。</a:t>
              </a:r>
              <a:endParaRPr lang="zh-CN" altLang="en-US" sz="2800" dirty="0">
                <a:solidFill>
                  <a:prstClr val="black">
                    <a:hueOff val="0"/>
                    <a:satOff val="0"/>
                    <a:lumOff val="0"/>
                    <a:alphaOff val="0"/>
                  </a:prstClr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6813528" y="3220276"/>
              <a:ext cx="1225013" cy="749960"/>
            </a:xfrm>
            <a:custGeom>
              <a:avLst/>
              <a:gdLst>
                <a:gd name="connsiteX0" fmla="*/ 0 w 998196"/>
                <a:gd name="connsiteY0" fmla="*/ 499098 h 998196"/>
                <a:gd name="connsiteX1" fmla="*/ 499098 w 998196"/>
                <a:gd name="connsiteY1" fmla="*/ 0 h 998196"/>
                <a:gd name="connsiteX2" fmla="*/ 998196 w 998196"/>
                <a:gd name="connsiteY2" fmla="*/ 499098 h 998196"/>
                <a:gd name="connsiteX3" fmla="*/ 499098 w 998196"/>
                <a:gd name="connsiteY3" fmla="*/ 998196 h 998196"/>
                <a:gd name="connsiteX4" fmla="*/ 0 w 998196"/>
                <a:gd name="connsiteY4" fmla="*/ 499098 h 998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98196" h="998196">
                  <a:moveTo>
                    <a:pt x="0" y="499098"/>
                  </a:moveTo>
                  <a:cubicBezTo>
                    <a:pt x="0" y="223454"/>
                    <a:pt x="223454" y="0"/>
                    <a:pt x="499098" y="0"/>
                  </a:cubicBezTo>
                  <a:cubicBezTo>
                    <a:pt x="774742" y="0"/>
                    <a:pt x="998196" y="223454"/>
                    <a:pt x="998196" y="499098"/>
                  </a:cubicBezTo>
                  <a:cubicBezTo>
                    <a:pt x="998196" y="774742"/>
                    <a:pt x="774742" y="998196"/>
                    <a:pt x="499098" y="998196"/>
                  </a:cubicBezTo>
                  <a:cubicBezTo>
                    <a:pt x="223454" y="998196"/>
                    <a:pt x="0" y="774742"/>
                    <a:pt x="0" y="499098"/>
                  </a:cubicBezTo>
                  <a:close/>
                </a:path>
              </a:pathLst>
            </a:custGeom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46182" tIns="146182" rIns="146182" bIns="146182" numCol="1" spcCol="1270" anchor="ctr" anchorCtr="0">
              <a:noAutofit/>
            </a:bodyPr>
            <a:lstStyle/>
            <a:p>
              <a:pPr algn="ctr" defTabSz="1200150"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2800" b="1" dirty="0">
                  <a:solidFill>
                    <a:prstClr val="black"/>
                  </a:solidFill>
                </a:rPr>
                <a:t>儿女</a:t>
              </a:r>
              <a:endParaRPr lang="zh-CN" altLang="en-US" sz="2800" b="1" dirty="0">
                <a:solidFill>
                  <a:prstClr val="black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3193257" y="135672"/>
            <a:ext cx="27574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</a:rPr>
              <a:t>古今异义词</a:t>
            </a:r>
            <a:endParaRPr lang="zh-CN" altLang="en-US" sz="1800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 Box 5"/>
          <p:cNvSpPr txBox="1">
            <a:spLocks noChangeArrowheads="1"/>
          </p:cNvSpPr>
          <p:nvPr/>
        </p:nvSpPr>
        <p:spPr bwMode="auto">
          <a:xfrm>
            <a:off x="545180" y="1493546"/>
            <a:ext cx="7987260" cy="13003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kumimoji="1"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吾尝终日不食，终夜不</a:t>
            </a:r>
            <a:r>
              <a:rPr kumimoji="1"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寝</a:t>
            </a:r>
            <a:r>
              <a:rPr kumimoji="1"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，以思，无益，不如学也。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6471089" y="987574"/>
            <a:ext cx="90922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smtClean="0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qǐn</a:t>
            </a:r>
            <a:endParaRPr lang="zh-CN" altLang="en-US" sz="2000" b="1" dirty="0"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3728" y="3094383"/>
            <a:ext cx="3528617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词：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就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寝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寝</a:t>
            </a:r>
            <a:r>
              <a:rPr lang="zh-CN" altLang="en-US" sz="3200" b="1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宫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627784" y="3953060"/>
            <a:ext cx="2232248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b="1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睡。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01504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807244" y="413251"/>
            <a:ext cx="17643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156176" y="2346434"/>
            <a:ext cx="2304256" cy="738664"/>
            <a:chOff x="6156176" y="2346434"/>
            <a:chExt cx="2304256" cy="738664"/>
          </a:xfrm>
        </p:grpSpPr>
        <p:sp>
          <p:nvSpPr>
            <p:cNvPr id="9" name="矩形 8"/>
            <p:cNvSpPr/>
            <p:nvPr/>
          </p:nvSpPr>
          <p:spPr>
            <a:xfrm>
              <a:off x="6192292" y="2346434"/>
              <a:ext cx="2268140" cy="738664"/>
            </a:xfrm>
            <a:prstGeom prst="rect">
              <a:avLst/>
            </a:prstGeom>
            <a:ln w="3175">
              <a:prstDash val="sysDot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28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+</a:t>
              </a:r>
              <a:r>
                <a:rPr lang="zh-CN" altLang="en-US" sz="24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丬</a:t>
              </a:r>
              <a:r>
                <a:rPr lang="en-US" altLang="zh-CN" sz="28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+  </a:t>
              </a:r>
              <a:r>
                <a:rPr lang="zh-CN" altLang="en-US" sz="2800" b="1" smtClean="0">
                  <a:solidFill>
                    <a:prstClr val="black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＝</a:t>
              </a:r>
              <a:r>
                <a:rPr lang="zh-CN" altLang="en-US" sz="2800" b="1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寝</a:t>
              </a:r>
              <a:endPara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56176" y="2499742"/>
              <a:ext cx="76057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/>
                <a:t>宀</a:t>
              </a:r>
              <a:endParaRPr lang="zh-CN" altLang="en-US" sz="2800" b="1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0404" y="2552586"/>
              <a:ext cx="387940" cy="41346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07879" y="1377376"/>
            <a:ext cx="2683620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默而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识</a:t>
            </a:r>
            <a:r>
              <a:rPr lang="zh-CN" altLang="en-US" sz="40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之</a:t>
            </a:r>
            <a:endParaRPr lang="en-US" altLang="zh-CN" sz="40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70931" y="2271378"/>
            <a:ext cx="40252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儿童急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追黄蝶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50316" y="3232016"/>
            <a:ext cx="404581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村庄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儿女</a:t>
            </a: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各当家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966706" y="13567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楷体" panose="02010609060101010101" pitchFamily="49" charset="-122"/>
              </a:rPr>
              <a:t>例句</a:t>
            </a:r>
            <a:endParaRPr lang="zh-CN" altLang="en-US" sz="1800" dirty="0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8900" y="614834"/>
            <a:ext cx="7392412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心不在此，则眼不看仔细，心眼既不专一，却只漫浪诵读，决不能记，记亦不能久也。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4727602" y="110778"/>
            <a:ext cx="850045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那么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832822" y="2067694"/>
            <a:ext cx="541826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282854" y="1940669"/>
            <a:ext cx="850045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随意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Freeform 9"/>
          <p:cNvSpPr/>
          <p:nvPr/>
        </p:nvSpPr>
        <p:spPr bwMode="gray">
          <a:xfrm rot="9859981">
            <a:off x="4049538" y="267997"/>
            <a:ext cx="658300" cy="40957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6" name="Freeform 9"/>
          <p:cNvSpPr/>
          <p:nvPr/>
        </p:nvSpPr>
        <p:spPr bwMode="gray">
          <a:xfrm rot="708440" flipH="1">
            <a:off x="1221818" y="2088033"/>
            <a:ext cx="617855" cy="366078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7" name="Freeform 9"/>
          <p:cNvSpPr/>
          <p:nvPr/>
        </p:nvSpPr>
        <p:spPr bwMode="gray">
          <a:xfrm rot="2145220" flipH="1">
            <a:off x="3744943" y="1669397"/>
            <a:ext cx="582930" cy="47625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71845" y="2710408"/>
            <a:ext cx="7366521" cy="2009061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indent="809625"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z="2800" dirty="0">
                <a:solidFill>
                  <a:srgbClr val="00B0F0"/>
                </a:solidFill>
              </a:rPr>
              <a:t>句意：</a:t>
            </a:r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心思不在读书上，那么眼睛看得就不仔细，心思和眼睛就不能专一。就算口里再大声地读书，也绝不能记住，记住了也不能长久。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59888" y="1591767"/>
            <a:ext cx="684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亦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24282" y="61483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则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16171" y="1096636"/>
            <a:ext cx="100860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漫浪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9" grpId="0" bldLvl="0" animBg="1"/>
      <p:bldP spid="6" grpId="0" bldLvl="0" animBg="1"/>
      <p:bldP spid="7" grpId="0" bldLvl="0" animBg="1"/>
      <p:bldP spid="10" grpId="0" animBg="1"/>
      <p:bldP spid="8" grpId="0"/>
      <p:bldP spid="11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72356" y="699542"/>
            <a:ext cx="5995988" cy="7078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三到之中，心到最急。</a:t>
            </a:r>
            <a:endParaRPr lang="en-US" altLang="zh-CN" sz="40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644008" y="1866184"/>
            <a:ext cx="2080420" cy="510778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要紧</a:t>
            </a: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重要。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Freeform 9"/>
          <p:cNvSpPr/>
          <p:nvPr/>
        </p:nvSpPr>
        <p:spPr bwMode="gray">
          <a:xfrm rot="19069892">
            <a:off x="5749388" y="1442368"/>
            <a:ext cx="501931" cy="34970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876256" y="1866184"/>
            <a:ext cx="2080420" cy="510778"/>
          </a:xfrm>
          <a:prstGeom prst="roundRect">
            <a:avLst/>
          </a:prstGeom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今义：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着急。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6828" y="729898"/>
            <a:ext cx="699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急</a:t>
            </a:r>
            <a:endParaRPr lang="zh-CN" altLang="en-US" sz="1200" dirty="0">
              <a:solidFill>
                <a:srgbClr val="FF0000"/>
              </a:solidFill>
            </a:endParaRPr>
          </a:p>
        </p:txBody>
      </p:sp>
      <p:sp>
        <p:nvSpPr>
          <p:cNvPr id="8" name="文本框 9"/>
          <p:cNvSpPr txBox="1"/>
          <p:nvPr/>
        </p:nvSpPr>
        <p:spPr>
          <a:xfrm>
            <a:off x="877887" y="3006700"/>
            <a:ext cx="7366521" cy="1191816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indent="809625"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 smtClean="0">
                <a:solidFill>
                  <a:srgbClr val="00B0F0"/>
                </a:solidFill>
              </a:rPr>
              <a:t>句意：</a:t>
            </a:r>
            <a:r>
              <a:rPr lang="zh-CN" altLang="en-US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这“三到”里面，“心到”最重要。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59" grpId="0" bldLvl="0" animBg="1"/>
      <p:bldP spid="4" grpId="0" bldLvl="0" animBg="1"/>
      <p:bldP spid="3" grpId="0"/>
      <p:bldP spid="8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756310"/>
            <a:ext cx="7560840" cy="30469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余尝谓读书有三到，谓心到、眼到、口到。心不在此，则眼不看仔细，心眼既不专一，却只漫浪诵读，决不能记，记亦不能久也。三到之中，心到最急。心既到矣，眼口岂不到乎？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677512" y="2014661"/>
            <a:ext cx="490537" cy="512762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740336" y="3186113"/>
            <a:ext cx="490537" cy="51117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599514" y="3177767"/>
            <a:ext cx="490538" cy="511175"/>
          </a:xfrm>
          <a:prstGeom prst="ellipse">
            <a:avLst/>
          </a:prstGeom>
          <a:noFill/>
          <a:ln>
            <a:solidFill>
              <a:schemeClr val="accent2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7243085" y="3407380"/>
            <a:ext cx="1463447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也、也</a:t>
            </a:r>
            <a:r>
              <a:rPr lang="zh-CN" altLang="en-US" sz="24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Freeform 9"/>
          <p:cNvSpPr/>
          <p:nvPr/>
        </p:nvSpPr>
        <p:spPr bwMode="gray">
          <a:xfrm rot="5400000" flipH="1" flipV="1">
            <a:off x="7781307" y="2710482"/>
            <a:ext cx="1015983" cy="37781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2" name="Freeform 9"/>
          <p:cNvSpPr/>
          <p:nvPr/>
        </p:nvSpPr>
        <p:spPr bwMode="gray">
          <a:xfrm rot="2051508" flipH="1">
            <a:off x="837153" y="3831726"/>
            <a:ext cx="636613" cy="363754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437886" y="3946487"/>
            <a:ext cx="541826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了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" name="Freeform 9"/>
          <p:cNvSpPr/>
          <p:nvPr/>
        </p:nvSpPr>
        <p:spPr bwMode="gray">
          <a:xfrm rot="2051508" flipH="1">
            <a:off x="3891975" y="3754071"/>
            <a:ext cx="636613" cy="363754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492708" y="3868832"/>
            <a:ext cx="541826" cy="510778"/>
          </a:xfrm>
          <a:prstGeom prst="roundRect">
            <a:avLst/>
          </a:prstGeom>
          <a:ln w="3175"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吗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10308" y="1059582"/>
            <a:ext cx="508254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心既到矣，眼口岂不到乎？</a:t>
            </a:r>
            <a:endParaRPr lang="zh-CN" altLang="en-US" sz="3200" dirty="0">
              <a:solidFill>
                <a:prstClr val="black"/>
              </a:solidFill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5471240" y="1803053"/>
            <a:ext cx="1765056" cy="510778"/>
          </a:xfrm>
          <a:prstGeom prst="round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难道、怎么</a:t>
            </a:r>
            <a:endParaRPr lang="zh-CN" altLang="en-US" sz="24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9" name="Freeform 9"/>
          <p:cNvSpPr/>
          <p:nvPr/>
        </p:nvSpPr>
        <p:spPr bwMode="gray">
          <a:xfrm rot="12269469" flipV="1">
            <a:off x="4772166" y="1690710"/>
            <a:ext cx="691829" cy="362954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black"/>
              </a:solidFill>
              <a:latin typeface="Times New Roman" panose="02020603050405020304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7646" y="2787774"/>
            <a:ext cx="7050737" cy="1409748"/>
          </a:xfrm>
          <a:prstGeom prst="flowChartAlternateProcess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indent="809625">
              <a:defRPr sz="3200" b="1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b="0" dirty="0" smtClean="0">
                <a:solidFill>
                  <a:srgbClr val="00B0F0"/>
                </a:solidFill>
              </a:rPr>
              <a:t>句意</a:t>
            </a:r>
            <a:r>
              <a:rPr lang="zh-CN" altLang="en-US" b="0" dirty="0">
                <a:solidFill>
                  <a:srgbClr val="00B0F0"/>
                </a:solidFill>
              </a:rPr>
              <a:t>：</a:t>
            </a:r>
            <a:r>
              <a:rPr lang="zh-CN" altLang="en-US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心思已经到了，那么眼睛和口还有不到的道理吗？</a:t>
            </a:r>
            <a:endParaRPr lang="zh-CN" altLang="en-US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69713" y="1038374"/>
            <a:ext cx="59118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59" grpId="0" animBg="1"/>
      <p:bldP spid="3" grpId="0" animBg="1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4604" y="1385357"/>
            <a:ext cx="7751068" cy="3202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原文</a:t>
            </a:r>
            <a:r>
              <a:rPr lang="en-US" altLang="zh-CN" sz="32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心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既到矣，眼口岂不到乎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译文</a:t>
            </a:r>
            <a:r>
              <a:rPr lang="en-US" altLang="zh-CN" sz="3200" dirty="0" smtClean="0">
                <a:solidFill>
                  <a:srgbClr val="00B0F0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:</a:t>
            </a:r>
            <a:endParaRPr lang="en-US" altLang="zh-CN" sz="3200" dirty="0" smtClean="0">
              <a:solidFill>
                <a:srgbClr val="00B0F0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41325" indent="-441325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思想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已经集中了，难道眼会看不仔细，嘴会读不正确</a:t>
            </a:r>
            <a:r>
              <a:rPr lang="en-US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441325" indent="-441325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2.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专心</a:t>
            </a:r>
            <a:r>
              <a:rPr lang="zh-CN" altLang="en-US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了，就能看仔细，读正确</a:t>
            </a:r>
            <a:r>
              <a:rPr lang="zh-CN" altLang="en-US" sz="3200" b="1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lang="zh-CN" altLang="en-US" sz="3200" b="1" dirty="0">
              <a:solidFill>
                <a:srgbClr val="333333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22952" y="577295"/>
            <a:ext cx="7475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比较译句，哪一句更适合原文</a:t>
            </a:r>
            <a:r>
              <a:rPr lang="en-US" altLang="zh-CN" sz="32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r>
              <a:rPr lang="zh-CN" altLang="en-US" sz="32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为什么</a:t>
            </a:r>
            <a:r>
              <a:rPr lang="en-US" altLang="zh-CN" sz="32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?</a:t>
            </a:r>
            <a:endParaRPr lang="en-US" altLang="zh-CN" sz="32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964183" y="771550"/>
            <a:ext cx="7208217" cy="5847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32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dirty="0" err="1" smtClean="0"/>
              <a:t>朱熹的读书方法是什么</a:t>
            </a:r>
            <a:r>
              <a:rPr dirty="0"/>
              <a:t>？</a:t>
            </a:r>
            <a:r>
              <a:rPr lang="zh-CN" altLang="en-US" dirty="0"/>
              <a:t>重点是什么？</a:t>
            </a:r>
            <a:endParaRPr lang="zh-CN" altLang="en-US" dirty="0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941042" y="1754262"/>
            <a:ext cx="1152525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心到</a:t>
            </a:r>
            <a:endParaRPr lang="en-US" altLang="zh-CN" sz="3200" dirty="0">
              <a:solidFill>
                <a:srgbClr val="F07474">
                  <a:lumMod val="7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眼到</a:t>
            </a:r>
            <a:endParaRPr lang="en-US" altLang="zh-CN" sz="3200" dirty="0">
              <a:solidFill>
                <a:srgbClr val="F07474">
                  <a:lumMod val="7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07474">
                    <a:lumMod val="75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口到</a:t>
            </a:r>
            <a:endParaRPr lang="en-US" altLang="zh-CN" sz="3200" dirty="0">
              <a:solidFill>
                <a:srgbClr val="F07474">
                  <a:lumMod val="75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062482" y="1923678"/>
            <a:ext cx="2597750" cy="2016224"/>
            <a:chOff x="4062482" y="1923678"/>
            <a:chExt cx="2597750" cy="2016224"/>
          </a:xfrm>
        </p:grpSpPr>
        <p:sp>
          <p:nvSpPr>
            <p:cNvPr id="8" name="TextBox 7"/>
            <p:cNvSpPr txBox="1"/>
            <p:nvPr/>
          </p:nvSpPr>
          <p:spPr>
            <a:xfrm>
              <a:off x="4428207" y="2643758"/>
              <a:ext cx="2232025" cy="584200"/>
            </a:xfrm>
            <a:prstGeom prst="rect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dirty="0">
                  <a:solidFill>
                    <a:srgbClr val="F07474">
                      <a:lumMod val="75000"/>
                    </a:srgbClr>
                  </a:solidFill>
                  <a:ea typeface="黑体" panose="02010609060101010101" pitchFamily="49" charset="-122"/>
                </a:rPr>
                <a:t>心到最重要</a:t>
              </a:r>
              <a:endParaRPr lang="zh-CN" altLang="en-US" sz="3200" dirty="0">
                <a:solidFill>
                  <a:srgbClr val="F07474">
                    <a:lumMod val="75000"/>
                  </a:srgbClr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9" name="右大括号 8"/>
            <p:cNvSpPr/>
            <p:nvPr/>
          </p:nvSpPr>
          <p:spPr>
            <a:xfrm>
              <a:off x="4062482" y="1923678"/>
              <a:ext cx="221709" cy="2016224"/>
            </a:xfrm>
            <a:prstGeom prst="rightBrace">
              <a:avLst>
                <a:gd name="adj1" fmla="val 40668"/>
                <a:gd name="adj2" fmla="val 50000"/>
              </a:avLst>
            </a:prstGeom>
            <a:ln w="28575"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07474">
                    <a:lumMod val="75000"/>
                  </a:srgb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7"/>
          <p:cNvSpPr txBox="1">
            <a:spLocks noChangeArrowheads="1"/>
          </p:cNvSpPr>
          <p:nvPr/>
        </p:nvSpPr>
        <p:spPr bwMode="auto">
          <a:xfrm>
            <a:off x="467544" y="555526"/>
            <a:ext cx="8026890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lvl="0">
              <a:defRPr sz="360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defRPr>
            </a:lvl1pPr>
          </a:lstStyle>
          <a:p>
            <a:r>
              <a:rPr lang="zh-CN" altLang="en-US" sz="3200" dirty="0" smtClean="0"/>
              <a:t>    通过学习</a:t>
            </a:r>
            <a:r>
              <a:rPr lang="zh-CN" altLang="en-US" sz="3200" dirty="0"/>
              <a:t>“读书有三到”你明白了什么道理？</a:t>
            </a:r>
            <a:endParaRPr lang="zh-CN" altLang="en-US" sz="3200" dirty="0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26852" y="1843885"/>
            <a:ext cx="8071308" cy="245605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读书有三到，也就是心到、眼到、口到。其中心到是最重要的，说明我们在读书学习的时候不仅要仔细看、认真读，更重要的是要用心去学习，把学习态度放到第一位。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555526"/>
            <a:ext cx="7560840" cy="138499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那么你平时学习的时候做到这“三到”了吗？如果做到了，它给你的读书学习带来了哪些好处？如果没有做到，你今后应该怎么做呢？</a:t>
            </a:r>
            <a:endParaRPr lang="zh-CN" altLang="en-US" sz="28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2350" y="2139702"/>
            <a:ext cx="8071308" cy="9198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E6001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觉得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朱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熹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讲的“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三到”读书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法很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对。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我平时按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照这种方法来读书，效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果很好，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读过的内容，过了很久还记得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72350" y="3363838"/>
            <a:ext cx="8071308" cy="91986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我平时读书没有做到朱熹讲的“三到”。我今后要运用这种方法读书学习。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0884" y="677189"/>
            <a:ext cx="7560840" cy="5847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2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你还知道其他名人谈到的读书方法吗？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2350" y="1563638"/>
            <a:ext cx="8071308" cy="3108543"/>
          </a:xfrm>
          <a:prstGeom prst="flowChart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鲁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迅先生能写出那么多不朽的作品，主要受益于他的博读。他读书做到了“五到”：即心到、口到、眼到、手到、脑到。“心到”是讲读书时要精力集中，专心致志；“口到”就是读出声来，有些文章还要有感情地大声朗读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；</a:t>
            </a:r>
            <a:r>
              <a:rPr kumimoji="1"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“眼到”指目光专注，善于观察、善于发现；“手到”指边读边做笔记；“脑到”指善于动脑筋，勤思考，多分析</a:t>
            </a:r>
            <a:r>
              <a:rPr kumimoji="1"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kumimoji="1"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 Box 5"/>
          <p:cNvSpPr txBox="1">
            <a:spLocks noChangeArrowheads="1"/>
          </p:cNvSpPr>
          <p:nvPr/>
        </p:nvSpPr>
        <p:spPr bwMode="auto">
          <a:xfrm>
            <a:off x="1208460" y="1601043"/>
            <a:ext cx="6550025" cy="684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心既到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矣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，眼口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不到乎？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742772" y="1036342"/>
            <a:ext cx="64793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yǐ</a:t>
            </a:r>
            <a:endParaRPr lang="zh-CN" altLang="en-US" sz="2000" b="1" dirty="0"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2715766"/>
            <a:ext cx="2160240" cy="738664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挨</a:t>
            </a:r>
            <a:r>
              <a:rPr lang="en-US" altLang="zh-CN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扌＝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矣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723972" y="1029992"/>
            <a:ext cx="62709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>
                <a:solidFill>
                  <a:srgbClr val="000000"/>
                </a:solidFill>
                <a:latin typeface="汉语拼音" panose="000B0604020202020204" pitchFamily="34" charset="0"/>
                <a:ea typeface="黑体" panose="02010609060101010101" pitchFamily="49" charset="-122"/>
                <a:cs typeface="汉语拼音" panose="000B0604020202020204" pitchFamily="34" charset="0"/>
              </a:rPr>
              <a:t>qǐ</a:t>
            </a:r>
            <a:endParaRPr lang="zh-CN" altLang="en-US" sz="2000" b="1" dirty="0">
              <a:latin typeface="汉语拼音" panose="000B0604020202020204" pitchFamily="34" charset="0"/>
              <a:ea typeface="微软雅黑" panose="020B0503020204020204" pitchFamily="34" charset="-122"/>
              <a:cs typeface="汉语拼音" panose="00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95936" y="2736083"/>
            <a:ext cx="4320891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组词：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岂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敢  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岂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有此理</a:t>
            </a:r>
            <a:endParaRPr lang="zh-CN" altLang="en-US" sz="32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5936" y="3507854"/>
            <a:ext cx="3672408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意思：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难道、</a:t>
            </a:r>
            <a:r>
              <a:rPr lang="zh-CN" altLang="en-US" sz="32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哪里。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944" y="501504"/>
            <a:ext cx="431626" cy="558077"/>
          </a:xfrm>
          <a:prstGeom prst="rect">
            <a:avLst/>
          </a:prstGeom>
        </p:spPr>
      </p:pic>
      <p:sp>
        <p:nvSpPr>
          <p:cNvPr id="15" name="文本框 15"/>
          <p:cNvSpPr txBox="1"/>
          <p:nvPr/>
        </p:nvSpPr>
        <p:spPr>
          <a:xfrm>
            <a:off x="807244" y="413251"/>
            <a:ext cx="22525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学认字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7" grpId="0"/>
      <p:bldP spid="8" grpId="0" animBg="1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1"/>
          <p:cNvSpPr txBox="1">
            <a:spLocks noChangeArrowheads="1"/>
          </p:cNvSpPr>
          <p:nvPr/>
        </p:nvSpPr>
        <p:spPr bwMode="auto">
          <a:xfrm>
            <a:off x="466476" y="1766302"/>
            <a:ext cx="8281988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余尝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谓读书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有三到，谓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，则眼不看仔细，心眼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，却只漫浪诵读，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，记亦不能久也。三到之中，心到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。心既到矣，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5" name="文本框 3"/>
          <p:cNvSpPr txBox="1"/>
          <p:nvPr/>
        </p:nvSpPr>
        <p:spPr>
          <a:xfrm>
            <a:off x="488752" y="1131590"/>
            <a:ext cx="6984776" cy="500137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试</a:t>
            </a:r>
            <a:r>
              <a:rPr lang="zh-CN" altLang="en-US" sz="28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着填一填，相信你一定能很快背诵下来。</a:t>
            </a:r>
            <a:endParaRPr lang="zh-CN" altLang="en-US" sz="28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860032" y="1851670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心到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084168" y="1856432"/>
            <a:ext cx="906462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眼到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7337945" y="1851670"/>
            <a:ext cx="906463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口到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466476" y="2499742"/>
            <a:ext cx="16271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心不在此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5508376" y="2499742"/>
            <a:ext cx="162877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既不专一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1892051" y="3129583"/>
            <a:ext cx="1627188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决不能记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813686" y="3777655"/>
            <a:ext cx="906462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最急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3692276" y="3795886"/>
            <a:ext cx="2778125" cy="5222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眼口岂不到乎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6" name="文本框 10"/>
          <p:cNvSpPr txBox="1"/>
          <p:nvPr/>
        </p:nvSpPr>
        <p:spPr>
          <a:xfrm>
            <a:off x="1276771" y="317931"/>
            <a:ext cx="49657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</a:rPr>
              <a:t>背诵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导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（课后第</a:t>
            </a:r>
            <a:r>
              <a:rPr lang="en-US" altLang="zh-CN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题）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3527" y="51470"/>
            <a:ext cx="1013927" cy="10139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9" grpId="0"/>
      <p:bldP spid="20" grpId="0"/>
      <p:bldP spid="21" grpId="0"/>
      <p:bldP spid="22" grpId="0"/>
      <p:bldP spid="2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文本框 1"/>
          <p:cNvSpPr txBox="1">
            <a:spLocks noChangeArrowheads="1"/>
          </p:cNvSpPr>
          <p:nvPr/>
        </p:nvSpPr>
        <p:spPr bwMode="auto">
          <a:xfrm>
            <a:off x="467544" y="1286726"/>
            <a:ext cx="8281988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  余尝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谓</a:t>
            </a:r>
            <a:r>
              <a:rPr lang="en-US" altLang="zh-CN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，谓心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、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眼到、口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到。心不在此，则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，心眼既不专一，却只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</a:t>
            </a:r>
            <a:endParaRPr lang="en-US" altLang="zh-CN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，决不能记，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，心到最急。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________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，眼口岂不到乎？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512442" y="1347614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读书有三到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56458" y="1995686"/>
            <a:ext cx="1987550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眼不看仔细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496969" y="1995687"/>
            <a:ext cx="8035471" cy="1171516"/>
            <a:chOff x="468188" y="2275860"/>
            <a:chExt cx="8035308" cy="1171016"/>
          </a:xfrm>
        </p:grpSpPr>
        <p:sp>
          <p:nvSpPr>
            <p:cNvPr id="22538" name="矩形 4"/>
            <p:cNvSpPr>
              <a:spLocks noChangeArrowheads="1"/>
            </p:cNvSpPr>
            <p:nvPr/>
          </p:nvSpPr>
          <p:spPr bwMode="auto">
            <a:xfrm>
              <a:off x="468188" y="2923656"/>
              <a:ext cx="1266693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pitchFamily="49" charset="-122"/>
                </a:rPr>
                <a:t>浪诵读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黑体" panose="02010609060101010101" pitchFamily="49" charset="-122"/>
              </a:endParaRPr>
            </a:p>
          </p:txBody>
        </p:sp>
        <p:sp>
          <p:nvSpPr>
            <p:cNvPr id="22539" name="矩形 8"/>
            <p:cNvSpPr>
              <a:spLocks noChangeArrowheads="1"/>
            </p:cNvSpPr>
            <p:nvPr/>
          </p:nvSpPr>
          <p:spPr bwMode="auto">
            <a:xfrm>
              <a:off x="7958154" y="2275860"/>
              <a:ext cx="545342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黑体" panose="02010609060101010101" pitchFamily="49" charset="-122"/>
                </a:rPr>
                <a:t>漫</a:t>
              </a:r>
              <a:endPara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3656466" y="2625526"/>
            <a:ext cx="2919412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记亦不能久也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1936700" y="3273598"/>
            <a:ext cx="1627188" cy="522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心既到矣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3" name="矩形 22"/>
          <p:cNvSpPr>
            <a:spLocks noChangeArrowheads="1"/>
          </p:cNvSpPr>
          <p:nvPr/>
        </p:nvSpPr>
        <p:spPr bwMode="auto">
          <a:xfrm>
            <a:off x="6185353" y="2643758"/>
            <a:ext cx="1627188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三到之中</a:t>
            </a:r>
            <a:endParaRPr lang="zh-CN" altLang="en-US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22" grpId="0"/>
      <p:bldP spid="23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538" y="396072"/>
            <a:ext cx="2268000" cy="69257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62" y="396072"/>
            <a:ext cx="450000" cy="55975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915816" y="1131995"/>
            <a:ext cx="3312368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300" dirty="0">
                <a:solidFill>
                  <a:prstClr val="black"/>
                </a:solidFill>
                <a:latin typeface="Impact" panose="020B0806030902050204"/>
                <a:ea typeface="微软雅黑" panose="020B0503020204020204" pitchFamily="34" charset="-122"/>
              </a:rPr>
              <a:t>有关读书的名言</a:t>
            </a:r>
            <a:endParaRPr lang="zh-CN" altLang="en-US" sz="3300" dirty="0">
              <a:solidFill>
                <a:prstClr val="black"/>
              </a:solidFill>
              <a:latin typeface="Impact" panose="020B0806030902050204"/>
              <a:ea typeface="微软雅黑" panose="020B0503020204020204" pitchFamily="34" charset="-122"/>
            </a:endParaRPr>
          </a:p>
        </p:txBody>
      </p:sp>
      <p:sp>
        <p:nvSpPr>
          <p:cNvPr id="5" name="文本框 14"/>
          <p:cNvSpPr txBox="1"/>
          <p:nvPr/>
        </p:nvSpPr>
        <p:spPr>
          <a:xfrm>
            <a:off x="840452" y="364326"/>
            <a:ext cx="2075364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7328" y="1837210"/>
            <a:ext cx="8100553" cy="2102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读书破万卷，下笔如有神。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杜甫　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立身以立学为先，立学以读书为本。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欧阳修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  <a:p>
            <a:pPr marL="257175" indent="-257175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书到用时方恨少，事非经过不知难。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dirty="0">
                <a:solidFill>
                  <a:prstClr val="black"/>
                </a:solidFill>
                <a:latin typeface="宋体" panose="02010600030101010101" pitchFamily="2" charset="-122"/>
              </a:rPr>
              <a:t>陆游</a:t>
            </a:r>
            <a:endParaRPr lang="zh-CN" altLang="en-US" sz="2800" b="1" dirty="0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259632" y="2750563"/>
            <a:ext cx="2198359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b="1">
                <a:solidFill>
                  <a:prstClr val="black"/>
                </a:solidFill>
                <a:latin typeface="宋体" panose="02010600030101010101" pitchFamily="2" charset="-122"/>
              </a:rPr>
              <a:t>读书有三到</a:t>
            </a: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893479" y="1963018"/>
            <a:ext cx="1150937" cy="21929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心到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眼到</a:t>
            </a:r>
            <a:endParaRPr lang="en-US" altLang="zh-CN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口到</a:t>
            </a:r>
            <a:endParaRPr lang="zh-CN" altLang="en-US" sz="3200" b="1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3645518" y="2286936"/>
            <a:ext cx="247962" cy="1667583"/>
          </a:xfrm>
          <a:prstGeom prst="leftBrace">
            <a:avLst>
              <a:gd name="adj1" fmla="val 40191"/>
              <a:gd name="adj2" fmla="val 50000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816" y="458694"/>
            <a:ext cx="2268000" cy="69257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52636"/>
            <a:ext cx="450000" cy="559756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827584" y="411510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结构梳理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406451" y="2136444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最重要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>
            <a:off x="4916039" y="2445689"/>
            <a:ext cx="432048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矩形 10"/>
          <p:cNvSpPr>
            <a:spLocks noChangeArrowheads="1"/>
          </p:cNvSpPr>
          <p:nvPr/>
        </p:nvSpPr>
        <p:spPr bwMode="auto">
          <a:xfrm>
            <a:off x="1053603" y="1347614"/>
            <a:ext cx="7262813" cy="3393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这则文言文告诉我们读书要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。“</a:t>
            </a:r>
            <a:r>
              <a:rPr lang="zh-CN" altLang="en-US" sz="36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”，是“三到”中最重要的，用心思考了，自然就会看得字，也会读得正确并记忆犹新。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549448" y="1995686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</a:t>
            </a:r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想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1995786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眼看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499992" y="1978407"/>
            <a:ext cx="11112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口诵</a:t>
            </a:r>
            <a:endParaRPr lang="zh-CN" altLang="en-US" dirty="0"/>
          </a:p>
        </p:txBody>
      </p:sp>
      <p:sp>
        <p:nvSpPr>
          <p:cNvPr id="8" name="文本框 1"/>
          <p:cNvSpPr txBox="1">
            <a:spLocks noChangeArrowheads="1"/>
          </p:cNvSpPr>
          <p:nvPr/>
        </p:nvSpPr>
        <p:spPr bwMode="auto">
          <a:xfrm>
            <a:off x="6372200" y="1995786"/>
            <a:ext cx="111120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心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572" y="421269"/>
            <a:ext cx="2268000" cy="69257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896" y="411510"/>
            <a:ext cx="460522" cy="572844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45340" y="411510"/>
            <a:ext cx="2036757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主题概括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8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6"/>
          <p:cNvSpPr txBox="1">
            <a:spLocks noChangeArrowheads="1"/>
          </p:cNvSpPr>
          <p:nvPr/>
        </p:nvSpPr>
        <p:spPr bwMode="auto">
          <a:xfrm>
            <a:off x="1043608" y="2139702"/>
            <a:ext cx="5472113" cy="163121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571500" indent="-571500" algn="ctr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en-US" sz="4000" b="1" dirty="0"/>
              <a:t>勤奋 </a:t>
            </a:r>
            <a:r>
              <a:rPr lang="en-US" altLang="zh-CN" sz="4000" b="1" dirty="0"/>
              <a:t>+ </a:t>
            </a:r>
            <a:r>
              <a:rPr lang="zh-CN" altLang="en-US" sz="4000" b="1" dirty="0"/>
              <a:t>三到</a:t>
            </a:r>
            <a:endParaRPr lang="zh-CN" altLang="en-US" sz="4000" b="1" dirty="0"/>
          </a:p>
          <a:p>
            <a:pPr marL="571500" indent="-571500" algn="ctr" defTabSz="9144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zh-CN" altLang="zh-CN" sz="4000" b="1" dirty="0"/>
              <a:t>态度最重要</a:t>
            </a:r>
            <a:endParaRPr lang="zh-CN" altLang="zh-CN" sz="4000" b="1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511021"/>
            <a:ext cx="2268000" cy="69257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864933" y="483518"/>
            <a:ext cx="212289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课堂小结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84" y="515264"/>
            <a:ext cx="450000" cy="55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224483" y="1928525"/>
            <a:ext cx="7019925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t">
            <a:spAutoFit/>
          </a:bodyPr>
          <a:lstStyle/>
          <a:p>
            <a:pPr latinLnBrk="1"/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不耻下问：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395536" y="1131590"/>
            <a:ext cx="7019925" cy="5603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 anchor="ctr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一、说</a:t>
            </a: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说下面成语</a:t>
            </a: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的意思。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1224483" y="3306202"/>
            <a:ext cx="2267397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 anchor="ctr">
            <a:spAutoFit/>
          </a:bodyPr>
          <a:lstStyle/>
          <a:p>
            <a:pPr latinLnBrk="1"/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诲人不倦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3275856" y="1961322"/>
            <a:ext cx="4873450" cy="1126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不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以向地位、学问较自己低的人请教为可耻</a:t>
            </a:r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形容谦虚好学。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298950" y="3339996"/>
            <a:ext cx="487345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教导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人特别耐心，从不厌倦。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5937" y="383823"/>
            <a:ext cx="2269879" cy="69315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92293"/>
            <a:ext cx="443315" cy="551442"/>
          </a:xfrm>
          <a:prstGeom prst="rect">
            <a:avLst/>
          </a:prstGeom>
        </p:spPr>
      </p:pic>
      <p:sp>
        <p:nvSpPr>
          <p:cNvPr id="11" name="文本框 14"/>
          <p:cNvSpPr txBox="1"/>
          <p:nvPr/>
        </p:nvSpPr>
        <p:spPr>
          <a:xfrm>
            <a:off x="815202" y="339502"/>
            <a:ext cx="20286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课堂演练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259632" y="1932240"/>
            <a:ext cx="6912768" cy="22236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想要做到心到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先要放平心态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确定心无杂念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没有别的事情困扰着自己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读进去即可。可以用笔辅助读书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也可以在安静的地方读书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读书时要做到心无杂念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自然会被书中的文字吸引了。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626" name="矩形 1"/>
          <p:cNvSpPr>
            <a:spLocks noChangeArrowheads="1"/>
          </p:cNvSpPr>
          <p:nvPr/>
        </p:nvSpPr>
        <p:spPr bwMode="auto">
          <a:xfrm>
            <a:off x="611560" y="844599"/>
            <a:ext cx="71882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二、说一说，读书如何做到“心到”？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矩形 3"/>
          <p:cNvSpPr>
            <a:spLocks noChangeArrowheads="1"/>
          </p:cNvSpPr>
          <p:nvPr/>
        </p:nvSpPr>
        <p:spPr bwMode="auto">
          <a:xfrm>
            <a:off x="387879" y="2067694"/>
            <a:ext cx="8370639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积累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与读书有关的名人名言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3200" b="1" dirty="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  <a:p>
            <a:pPr marL="514350" indent="-514350">
              <a:lnSpc>
                <a:spcPct val="150000"/>
              </a:lnSpc>
              <a:buFontTx/>
              <a:buAutoNum type="arabicPeriod"/>
            </a:pP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完成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七彩课堂素养提升手册</a:t>
            </a:r>
            <a:r>
              <a:rPr lang="en-US" altLang="zh-CN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本课练习</a:t>
            </a:r>
            <a:r>
              <a:rPr lang="zh-CN" altLang="en-US" sz="32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2584" y="374673"/>
            <a:ext cx="2268000" cy="69257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00" y="365341"/>
            <a:ext cx="450000" cy="559757"/>
          </a:xfrm>
          <a:prstGeom prst="rect">
            <a:avLst/>
          </a:prstGeom>
        </p:spPr>
      </p:pic>
      <p:sp>
        <p:nvSpPr>
          <p:cNvPr id="7" name="文本框 14"/>
          <p:cNvSpPr txBox="1"/>
          <p:nvPr/>
        </p:nvSpPr>
        <p:spPr>
          <a:xfrm>
            <a:off x="794068" y="339502"/>
            <a:ext cx="219375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Text Box 4"/>
          <p:cNvSpPr txBox="1">
            <a:spLocks noChangeArrowheads="1"/>
          </p:cNvSpPr>
          <p:nvPr/>
        </p:nvSpPr>
        <p:spPr bwMode="auto">
          <a:xfrm>
            <a:off x="1408505" y="2386702"/>
            <a:ext cx="891003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</a:pPr>
            <a:r>
              <a:rPr lang="zh-CN" altLang="en-US" sz="4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endParaRPr lang="zh-CN" altLang="en-US" sz="4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302" name="Text Box 6"/>
          <p:cNvSpPr txBox="1">
            <a:spLocks noChangeArrowheads="1"/>
          </p:cNvSpPr>
          <p:nvPr/>
        </p:nvSpPr>
        <p:spPr bwMode="auto">
          <a:xfrm>
            <a:off x="2502063" y="3036808"/>
            <a:ext cx="862737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defTabSz="914400"/>
            <a:r>
              <a:rPr lang="en-US" altLang="zh-CN" sz="2800" dirty="0" smtClean="0">
                <a:solidFill>
                  <a:srgbClr val="FF0000"/>
                </a:solidFill>
              </a:rPr>
              <a:t>sh</a:t>
            </a:r>
            <a:r>
              <a:rPr lang="en-US" altLang="en-US" sz="2800" dirty="0" smtClean="0">
                <a:solidFill>
                  <a:srgbClr val="FF0000"/>
                </a:solidFill>
              </a:rPr>
              <a:t>í</a:t>
            </a:r>
            <a:r>
              <a:rPr lang="en-US" altLang="zh-CN" sz="2800" dirty="0" smtClean="0">
                <a:solidFill>
                  <a:prstClr val="black"/>
                </a:solidFill>
              </a:rPr>
              <a:t> 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2315085" y="2214434"/>
            <a:ext cx="179387" cy="1175534"/>
          </a:xfrm>
          <a:prstGeom prst="lef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b="1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589003" y="174625"/>
            <a:ext cx="1974850" cy="558800"/>
            <a:chOff x="3752850" y="261938"/>
            <a:chExt cx="1974850" cy="558800"/>
          </a:xfrm>
        </p:grpSpPr>
        <p:grpSp>
          <p:nvGrpSpPr>
            <p:cNvPr id="12" name="组合 12"/>
            <p:cNvGrpSpPr/>
            <p:nvPr/>
          </p:nvGrpSpPr>
          <p:grpSpPr bwMode="auto">
            <a:xfrm>
              <a:off x="3752850" y="355600"/>
              <a:ext cx="411163" cy="377825"/>
              <a:chOff x="631825" y="5181600"/>
              <a:chExt cx="1554163" cy="1552575"/>
            </a:xfrm>
          </p:grpSpPr>
          <p:sp>
            <p:nvSpPr>
              <p:cNvPr id="14" name="Oval 10"/>
              <p:cNvSpPr>
                <a:spLocks noChangeArrowheads="1"/>
              </p:cNvSpPr>
              <p:nvPr/>
            </p:nvSpPr>
            <p:spPr bwMode="auto">
              <a:xfrm>
                <a:off x="631825" y="5181600"/>
                <a:ext cx="1554163" cy="1552575"/>
              </a:xfrm>
              <a:prstGeom prst="ellipse">
                <a:avLst/>
              </a:prstGeom>
              <a:solidFill>
                <a:srgbClr val="FFCE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Freeform 11"/>
              <p:cNvSpPr/>
              <p:nvPr/>
            </p:nvSpPr>
            <p:spPr bwMode="auto">
              <a:xfrm>
                <a:off x="1468438" y="5353050"/>
                <a:ext cx="34925" cy="87313"/>
              </a:xfrm>
              <a:custGeom>
                <a:avLst/>
                <a:gdLst>
                  <a:gd name="T0" fmla="*/ 11642 w 12"/>
                  <a:gd name="T1" fmla="*/ 84496 h 31"/>
                  <a:gd name="T2" fmla="*/ 34925 w 12"/>
                  <a:gd name="T3" fmla="*/ 8450 h 31"/>
                  <a:gd name="T4" fmla="*/ 32015 w 12"/>
                  <a:gd name="T5" fmla="*/ 0 h 31"/>
                  <a:gd name="T6" fmla="*/ 0 w 12"/>
                  <a:gd name="T7" fmla="*/ 87313 h 31"/>
                  <a:gd name="T8" fmla="*/ 11642 w 12"/>
                  <a:gd name="T9" fmla="*/ 84496 h 3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"/>
                  <a:gd name="T16" fmla="*/ 0 h 31"/>
                  <a:gd name="T17" fmla="*/ 12 w 12"/>
                  <a:gd name="T18" fmla="*/ 31 h 3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" h="31">
                    <a:moveTo>
                      <a:pt x="4" y="30"/>
                    </a:moveTo>
                    <a:cubicBezTo>
                      <a:pt x="4" y="20"/>
                      <a:pt x="7" y="7"/>
                      <a:pt x="12" y="3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2" y="6"/>
                      <a:pt x="0" y="21"/>
                      <a:pt x="0" y="31"/>
                    </a:cubicBezTo>
                    <a:lnTo>
                      <a:pt x="4" y="30"/>
                    </a:lnTo>
                    <a:close/>
                  </a:path>
                </a:pathLst>
              </a:custGeom>
              <a:solidFill>
                <a:srgbClr val="4F2E2E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12"/>
              <p:cNvSpPr/>
              <p:nvPr/>
            </p:nvSpPr>
            <p:spPr bwMode="auto">
              <a:xfrm>
                <a:off x="1471613" y="5410200"/>
                <a:ext cx="204788" cy="358775"/>
              </a:xfrm>
              <a:custGeom>
                <a:avLst/>
                <a:gdLst>
                  <a:gd name="T0" fmla="*/ 0 w 72"/>
                  <a:gd name="T1" fmla="*/ 338843 h 126"/>
                  <a:gd name="T2" fmla="*/ 187722 w 72"/>
                  <a:gd name="T3" fmla="*/ 190777 h 126"/>
                  <a:gd name="T4" fmla="*/ 127992 w 72"/>
                  <a:gd name="T5" fmla="*/ 19932 h 126"/>
                  <a:gd name="T6" fmla="*/ 2844 w 72"/>
                  <a:gd name="T7" fmla="*/ 25627 h 126"/>
                  <a:gd name="T8" fmla="*/ 0 w 72"/>
                  <a:gd name="T9" fmla="*/ 338843 h 1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126"/>
                  <a:gd name="T17" fmla="*/ 72 w 72"/>
                  <a:gd name="T18" fmla="*/ 126 h 1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126">
                    <a:moveTo>
                      <a:pt x="0" y="119"/>
                    </a:moveTo>
                    <a:cubicBezTo>
                      <a:pt x="29" y="126"/>
                      <a:pt x="60" y="101"/>
                      <a:pt x="66" y="67"/>
                    </a:cubicBezTo>
                    <a:cubicBezTo>
                      <a:pt x="72" y="33"/>
                      <a:pt x="61" y="15"/>
                      <a:pt x="45" y="7"/>
                    </a:cubicBezTo>
                    <a:cubicBezTo>
                      <a:pt x="31" y="0"/>
                      <a:pt x="3" y="11"/>
                      <a:pt x="1" y="9"/>
                    </a:cubicBez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C90D23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7" name="Freeform 13"/>
              <p:cNvSpPr/>
              <p:nvPr/>
            </p:nvSpPr>
            <p:spPr bwMode="auto">
              <a:xfrm>
                <a:off x="1274763" y="5410200"/>
                <a:ext cx="200025" cy="355600"/>
              </a:xfrm>
              <a:custGeom>
                <a:avLst/>
                <a:gdLst>
                  <a:gd name="T0" fmla="*/ 200025 w 70"/>
                  <a:gd name="T1" fmla="*/ 25603 h 125"/>
                  <a:gd name="T2" fmla="*/ 74295 w 70"/>
                  <a:gd name="T3" fmla="*/ 22758 h 125"/>
                  <a:gd name="T4" fmla="*/ 22860 w 70"/>
                  <a:gd name="T5" fmla="*/ 196291 h 125"/>
                  <a:gd name="T6" fmla="*/ 197168 w 70"/>
                  <a:gd name="T7" fmla="*/ 338531 h 125"/>
                  <a:gd name="T8" fmla="*/ 200025 w 70"/>
                  <a:gd name="T9" fmla="*/ 25603 h 1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125"/>
                  <a:gd name="T17" fmla="*/ 70 w 70"/>
                  <a:gd name="T18" fmla="*/ 125 h 1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125">
                    <a:moveTo>
                      <a:pt x="70" y="9"/>
                    </a:moveTo>
                    <a:cubicBezTo>
                      <a:pt x="68" y="11"/>
                      <a:pt x="40" y="0"/>
                      <a:pt x="26" y="8"/>
                    </a:cubicBezTo>
                    <a:cubicBezTo>
                      <a:pt x="11" y="17"/>
                      <a:pt x="0" y="35"/>
                      <a:pt x="8" y="69"/>
                    </a:cubicBezTo>
                    <a:cubicBezTo>
                      <a:pt x="16" y="103"/>
                      <a:pt x="38" y="125"/>
                      <a:pt x="69" y="119"/>
                    </a:cubicBezTo>
                    <a:lnTo>
                      <a:pt x="70" y="9"/>
                    </a:lnTo>
                    <a:close/>
                  </a:path>
                </a:pathLst>
              </a:custGeom>
              <a:solidFill>
                <a:srgbClr val="DB193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4"/>
              <p:cNvSpPr/>
              <p:nvPr/>
            </p:nvSpPr>
            <p:spPr bwMode="auto">
              <a:xfrm>
                <a:off x="1374775" y="5313363"/>
                <a:ext cx="125413" cy="53975"/>
              </a:xfrm>
              <a:custGeom>
                <a:avLst/>
                <a:gdLst>
                  <a:gd name="T0" fmla="*/ 125413 w 44"/>
                  <a:gd name="T1" fmla="*/ 53975 h 19"/>
                  <a:gd name="T2" fmla="*/ 76958 w 44"/>
                  <a:gd name="T3" fmla="*/ 11363 h 19"/>
                  <a:gd name="T4" fmla="*/ 0 w 44"/>
                  <a:gd name="T5" fmla="*/ 2841 h 19"/>
                  <a:gd name="T6" fmla="*/ 0 w 44"/>
                  <a:gd name="T7" fmla="*/ 5682 h 19"/>
                  <a:gd name="T8" fmla="*/ 125413 w 44"/>
                  <a:gd name="T9" fmla="*/ 5397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"/>
                  <a:gd name="T16" fmla="*/ 0 h 19"/>
                  <a:gd name="T17" fmla="*/ 44 w 44"/>
                  <a:gd name="T18" fmla="*/ 19 h 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" h="19">
                    <a:moveTo>
                      <a:pt x="44" y="19"/>
                    </a:moveTo>
                    <a:cubicBezTo>
                      <a:pt x="44" y="19"/>
                      <a:pt x="40" y="9"/>
                      <a:pt x="27" y="4"/>
                    </a:cubicBezTo>
                    <a:cubicBezTo>
                      <a:pt x="15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12" y="10"/>
                      <a:pt x="28" y="14"/>
                      <a:pt x="44" y="19"/>
                    </a:cubicBezTo>
                    <a:close/>
                  </a:path>
                </a:pathLst>
              </a:custGeom>
              <a:solidFill>
                <a:srgbClr val="12873C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" name="Freeform 15"/>
              <p:cNvSpPr/>
              <p:nvPr/>
            </p:nvSpPr>
            <p:spPr bwMode="auto">
              <a:xfrm>
                <a:off x="1374775" y="5318125"/>
                <a:ext cx="125413" cy="103188"/>
              </a:xfrm>
              <a:custGeom>
                <a:avLst/>
                <a:gdLst>
                  <a:gd name="T0" fmla="*/ 0 w 44"/>
                  <a:gd name="T1" fmla="*/ 0 h 36"/>
                  <a:gd name="T2" fmla="*/ 17102 w 44"/>
                  <a:gd name="T3" fmla="*/ 34396 h 36"/>
                  <a:gd name="T4" fmla="*/ 125413 w 44"/>
                  <a:gd name="T5" fmla="*/ 48728 h 36"/>
                  <a:gd name="T6" fmla="*/ 0 w 44"/>
                  <a:gd name="T7" fmla="*/ 0 h 36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4"/>
                  <a:gd name="T13" fmla="*/ 0 h 36"/>
                  <a:gd name="T14" fmla="*/ 44 w 44"/>
                  <a:gd name="T15" fmla="*/ 36 h 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4" h="36">
                    <a:moveTo>
                      <a:pt x="0" y="0"/>
                    </a:moveTo>
                    <a:cubicBezTo>
                      <a:pt x="0" y="2"/>
                      <a:pt x="2" y="7"/>
                      <a:pt x="6" y="12"/>
                    </a:cubicBezTo>
                    <a:cubicBezTo>
                      <a:pt x="30" y="36"/>
                      <a:pt x="43" y="18"/>
                      <a:pt x="44" y="17"/>
                    </a:cubicBezTo>
                    <a:cubicBezTo>
                      <a:pt x="28" y="12"/>
                      <a:pt x="12" y="8"/>
                      <a:pt x="0" y="0"/>
                    </a:cubicBezTo>
                    <a:close/>
                  </a:path>
                </a:pathLst>
              </a:custGeom>
              <a:solidFill>
                <a:srgbClr val="0E7731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" name="Rectangle 16"/>
              <p:cNvSpPr>
                <a:spLocks noChangeArrowheads="1"/>
              </p:cNvSpPr>
              <p:nvPr/>
            </p:nvSpPr>
            <p:spPr bwMode="auto">
              <a:xfrm>
                <a:off x="908050" y="6238875"/>
                <a:ext cx="904875" cy="227013"/>
              </a:xfrm>
              <a:prstGeom prst="rect">
                <a:avLst/>
              </a:prstGeom>
              <a:solidFill>
                <a:srgbClr val="FF1D1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Rectangle 17"/>
              <p:cNvSpPr>
                <a:spLocks noChangeArrowheads="1"/>
              </p:cNvSpPr>
              <p:nvPr/>
            </p:nvSpPr>
            <p:spPr bwMode="auto">
              <a:xfrm>
                <a:off x="1681163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Rectangle 18"/>
              <p:cNvSpPr>
                <a:spLocks noChangeArrowheads="1"/>
              </p:cNvSpPr>
              <p:nvPr/>
            </p:nvSpPr>
            <p:spPr bwMode="auto">
              <a:xfrm>
                <a:off x="16510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Rectangle 19"/>
              <p:cNvSpPr>
                <a:spLocks noChangeArrowheads="1"/>
              </p:cNvSpPr>
              <p:nvPr/>
            </p:nvSpPr>
            <p:spPr bwMode="auto">
              <a:xfrm>
                <a:off x="1612900" y="6238875"/>
                <a:ext cx="17463" cy="227013"/>
              </a:xfrm>
              <a:prstGeom prst="rect">
                <a:avLst/>
              </a:prstGeom>
              <a:solidFill>
                <a:srgbClr val="BE1E2D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Rectangle 20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solidFill>
                <a:srgbClr val="F9EEEC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Rectangle 21"/>
              <p:cNvSpPr>
                <a:spLocks noChangeArrowheads="1"/>
              </p:cNvSpPr>
              <p:nvPr/>
            </p:nvSpPr>
            <p:spPr bwMode="auto">
              <a:xfrm>
                <a:off x="1030288" y="5924550"/>
                <a:ext cx="474663" cy="1714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Rectangle 23"/>
              <p:cNvSpPr>
                <a:spLocks noChangeArrowheads="1"/>
              </p:cNvSpPr>
              <p:nvPr/>
            </p:nvSpPr>
            <p:spPr bwMode="auto">
              <a:xfrm>
                <a:off x="1030288" y="6002338"/>
                <a:ext cx="474663" cy="47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24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Rectangle 25"/>
              <p:cNvSpPr>
                <a:spLocks noChangeArrowheads="1"/>
              </p:cNvSpPr>
              <p:nvPr/>
            </p:nvSpPr>
            <p:spPr bwMode="auto">
              <a:xfrm>
                <a:off x="1030288" y="6049963"/>
                <a:ext cx="474663" cy="635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Rectangle 26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27"/>
              <p:cNvSpPr>
                <a:spLocks noChangeArrowheads="1"/>
              </p:cNvSpPr>
              <p:nvPr/>
            </p:nvSpPr>
            <p:spPr bwMode="auto">
              <a:xfrm>
                <a:off x="1030288" y="603408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Rectangle 28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Rectangle 29"/>
              <p:cNvSpPr>
                <a:spLocks noChangeArrowheads="1"/>
              </p:cNvSpPr>
              <p:nvPr/>
            </p:nvSpPr>
            <p:spPr bwMode="auto">
              <a:xfrm>
                <a:off x="1030288" y="5984875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Rectangle 30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Rectangle 31"/>
              <p:cNvSpPr>
                <a:spLocks noChangeArrowheads="1"/>
              </p:cNvSpPr>
              <p:nvPr/>
            </p:nvSpPr>
            <p:spPr bwMode="auto">
              <a:xfrm>
                <a:off x="1030288" y="5937250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Rectangle 32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Rectangle 33"/>
              <p:cNvSpPr>
                <a:spLocks noChangeArrowheads="1"/>
              </p:cNvSpPr>
              <p:nvPr/>
            </p:nvSpPr>
            <p:spPr bwMode="auto">
              <a:xfrm>
                <a:off x="1030288" y="6084888"/>
                <a:ext cx="474663" cy="317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Rectangle 34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solidFill>
                <a:srgbClr val="F3DEDA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Rectangle 35"/>
              <p:cNvSpPr>
                <a:spLocks noChangeArrowheads="1"/>
              </p:cNvSpPr>
              <p:nvPr/>
            </p:nvSpPr>
            <p:spPr bwMode="auto">
              <a:xfrm>
                <a:off x="1030288" y="5951538"/>
                <a:ext cx="474663" cy="158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Rectangle 36"/>
              <p:cNvSpPr>
                <a:spLocks noChangeArrowheads="1"/>
              </p:cNvSpPr>
              <p:nvPr/>
            </p:nvSpPr>
            <p:spPr bwMode="auto">
              <a:xfrm>
                <a:off x="879475" y="6118225"/>
                <a:ext cx="1058863" cy="120650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Rectangle 37"/>
              <p:cNvSpPr>
                <a:spLocks noChangeArrowheads="1"/>
              </p:cNvSpPr>
              <p:nvPr/>
            </p:nvSpPr>
            <p:spPr bwMode="auto">
              <a:xfrm>
                <a:off x="1835150" y="6118225"/>
                <a:ext cx="28575" cy="120650"/>
              </a:xfrm>
              <a:prstGeom prst="rect">
                <a:avLst/>
              </a:prstGeom>
              <a:solidFill>
                <a:srgbClr val="FFFFFF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Rectangle 38"/>
              <p:cNvSpPr>
                <a:spLocks noChangeArrowheads="1"/>
              </p:cNvSpPr>
              <p:nvPr/>
            </p:nvSpPr>
            <p:spPr bwMode="auto">
              <a:xfrm>
                <a:off x="1101725" y="5751513"/>
                <a:ext cx="588963" cy="150813"/>
              </a:xfrm>
              <a:prstGeom prst="rect">
                <a:avLst/>
              </a:prstGeom>
              <a:solidFill>
                <a:srgbClr val="2B5372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Rectangle 39"/>
              <p:cNvSpPr>
                <a:spLocks noChangeArrowheads="1"/>
              </p:cNvSpPr>
              <p:nvPr/>
            </p:nvSpPr>
            <p:spPr bwMode="auto">
              <a:xfrm>
                <a:off x="1633538" y="5751513"/>
                <a:ext cx="14288" cy="150813"/>
              </a:xfrm>
              <a:prstGeom prst="rect">
                <a:avLst/>
              </a:prstGeom>
              <a:solidFill>
                <a:srgbClr val="14B6E7"/>
              </a:solidFill>
              <a:ln w="9525">
                <a:noFill/>
                <a:miter lim="800000"/>
              </a:ln>
            </p:spPr>
            <p:txBody>
              <a:bodyPr/>
              <a:lstStyle/>
              <a:p>
                <a:endParaRPr lang="en-US" altLang="zh-CN">
                  <a:solidFill>
                    <a:srgbClr val="00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Freeform 40"/>
              <p:cNvSpPr/>
              <p:nvPr/>
            </p:nvSpPr>
            <p:spPr bwMode="auto">
              <a:xfrm>
                <a:off x="1012825" y="5902325"/>
                <a:ext cx="530225" cy="215900"/>
              </a:xfrm>
              <a:custGeom>
                <a:avLst/>
                <a:gdLst>
                  <a:gd name="T0" fmla="*/ 530225 w 186"/>
                  <a:gd name="T1" fmla="*/ 107950 h 76"/>
                  <a:gd name="T2" fmla="*/ 521673 w 186"/>
                  <a:gd name="T3" fmla="*/ 0 h 76"/>
                  <a:gd name="T4" fmla="*/ 521673 w 186"/>
                  <a:gd name="T5" fmla="*/ 0 h 76"/>
                  <a:gd name="T6" fmla="*/ 518822 w 186"/>
                  <a:gd name="T7" fmla="*/ 0 h 76"/>
                  <a:gd name="T8" fmla="*/ 518822 w 186"/>
                  <a:gd name="T9" fmla="*/ 0 h 76"/>
                  <a:gd name="T10" fmla="*/ 518822 w 186"/>
                  <a:gd name="T11" fmla="*/ 0 h 76"/>
                  <a:gd name="T12" fmla="*/ 0 w 186"/>
                  <a:gd name="T13" fmla="*/ 0 h 76"/>
                  <a:gd name="T14" fmla="*/ 0 w 186"/>
                  <a:gd name="T15" fmla="*/ 22726 h 76"/>
                  <a:gd name="T16" fmla="*/ 493166 w 186"/>
                  <a:gd name="T17" fmla="*/ 22726 h 76"/>
                  <a:gd name="T18" fmla="*/ 493166 w 186"/>
                  <a:gd name="T19" fmla="*/ 193174 h 76"/>
                  <a:gd name="T20" fmla="*/ 0 w 186"/>
                  <a:gd name="T21" fmla="*/ 193174 h 76"/>
                  <a:gd name="T22" fmla="*/ 0 w 186"/>
                  <a:gd name="T23" fmla="*/ 215900 h 76"/>
                  <a:gd name="T24" fmla="*/ 521673 w 186"/>
                  <a:gd name="T25" fmla="*/ 215900 h 76"/>
                  <a:gd name="T26" fmla="*/ 521673 w 186"/>
                  <a:gd name="T27" fmla="*/ 215900 h 76"/>
                  <a:gd name="T28" fmla="*/ 530225 w 186"/>
                  <a:gd name="T29" fmla="*/ 107950 h 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86"/>
                  <a:gd name="T46" fmla="*/ 0 h 76"/>
                  <a:gd name="T47" fmla="*/ 186 w 186"/>
                  <a:gd name="T48" fmla="*/ 76 h 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86" h="76">
                    <a:moveTo>
                      <a:pt x="186" y="38"/>
                    </a:moveTo>
                    <a:cubicBezTo>
                      <a:pt x="186" y="19"/>
                      <a:pt x="184" y="3"/>
                      <a:pt x="183" y="0"/>
                    </a:cubicBezTo>
                    <a:cubicBezTo>
                      <a:pt x="183" y="0"/>
                      <a:pt x="183" y="0"/>
                      <a:pt x="183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73" y="8"/>
                      <a:pt x="173" y="8"/>
                      <a:pt x="173" y="8"/>
                    </a:cubicBezTo>
                    <a:cubicBezTo>
                      <a:pt x="173" y="68"/>
                      <a:pt x="173" y="68"/>
                      <a:pt x="173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3" y="76"/>
                      <a:pt x="183" y="76"/>
                      <a:pt x="183" y="76"/>
                    </a:cubicBezTo>
                    <a:cubicBezTo>
                      <a:pt x="184" y="73"/>
                      <a:pt x="186" y="57"/>
                      <a:pt x="186" y="38"/>
                    </a:cubicBezTo>
                    <a:close/>
                  </a:path>
                </a:pathLst>
              </a:custGeom>
              <a:solidFill>
                <a:srgbClr val="5D930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1"/>
              <p:cNvSpPr/>
              <p:nvPr/>
            </p:nvSpPr>
            <p:spPr bwMode="auto">
              <a:xfrm>
                <a:off x="1425575" y="6034088"/>
                <a:ext cx="42863" cy="122238"/>
              </a:xfrm>
              <a:custGeom>
                <a:avLst/>
                <a:gdLst>
                  <a:gd name="T0" fmla="*/ 0 w 27"/>
                  <a:gd name="T1" fmla="*/ 0 h 77"/>
                  <a:gd name="T2" fmla="*/ 0 w 27"/>
                  <a:gd name="T3" fmla="*/ 122238 h 77"/>
                  <a:gd name="T4" fmla="*/ 20638 w 27"/>
                  <a:gd name="T5" fmla="*/ 101600 h 77"/>
                  <a:gd name="T6" fmla="*/ 42863 w 27"/>
                  <a:gd name="T7" fmla="*/ 122238 h 77"/>
                  <a:gd name="T8" fmla="*/ 42863 w 27"/>
                  <a:gd name="T9" fmla="*/ 0 h 77"/>
                  <a:gd name="T10" fmla="*/ 0 w 27"/>
                  <a:gd name="T11" fmla="*/ 0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"/>
                  <a:gd name="T19" fmla="*/ 0 h 77"/>
                  <a:gd name="T20" fmla="*/ 27 w 2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" h="77">
                    <a:moveTo>
                      <a:pt x="0" y="0"/>
                    </a:moveTo>
                    <a:lnTo>
                      <a:pt x="0" y="77"/>
                    </a:lnTo>
                    <a:lnTo>
                      <a:pt x="13" y="64"/>
                    </a:lnTo>
                    <a:lnTo>
                      <a:pt x="27" y="77"/>
                    </a:lnTo>
                    <a:lnTo>
                      <a:pt x="2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B2232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4162425" y="261938"/>
              <a:ext cx="1565275" cy="5588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51435" tIns="25718" rIns="51435" bIns="25718">
              <a:spAutoFit/>
            </a:bodyPr>
            <a:lstStyle/>
            <a:p>
              <a:r>
                <a:rPr lang="zh-CN" altLang="en-US" sz="3300" b="1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多音字</a:t>
              </a:r>
              <a:endParaRPr lang="zh-CN" altLang="en-US" sz="25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565638" y="1884169"/>
            <a:ext cx="7293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en-US" altLang="zh-CN" sz="2800" dirty="0">
                <a:solidFill>
                  <a:srgbClr val="FF0000"/>
                </a:solidFill>
              </a:rPr>
              <a:t>zh</a:t>
            </a:r>
            <a:r>
              <a:rPr lang="en-US" altLang="en-US" sz="2800" dirty="0">
                <a:solidFill>
                  <a:srgbClr val="FF0000"/>
                </a:solidFill>
              </a:rPr>
              <a:t>ì</a:t>
            </a:r>
            <a:r>
              <a:rPr lang="en-US" altLang="zh-CN" sz="2800" dirty="0">
                <a:solidFill>
                  <a:srgbClr val="FF0000"/>
                </a:solidFill>
              </a:rPr>
              <a:t>   </a:t>
            </a:r>
            <a:endParaRPr lang="zh-CN" altLang="en-US" sz="2800" b="1" dirty="0">
              <a:solidFill>
                <a:prstClr val="black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873" y="1812672"/>
            <a:ext cx="172819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默而识之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410272" y="3056642"/>
            <a:ext cx="945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144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  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圆角矩形标注 46"/>
          <p:cNvSpPr/>
          <p:nvPr/>
        </p:nvSpPr>
        <p:spPr>
          <a:xfrm>
            <a:off x="4027134" y="1327696"/>
            <a:ext cx="1468927" cy="479585"/>
          </a:xfrm>
          <a:prstGeom prst="wedgeRoundRectCallout">
            <a:avLst>
              <a:gd name="adj1" fmla="val -20833"/>
              <a:gd name="adj2" fmla="val 74417"/>
              <a:gd name="adj3" fmla="val 16667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记住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4498848" y="3056642"/>
            <a:ext cx="9060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相识</a:t>
            </a:r>
            <a:endParaRPr lang="zh-CN" altLang="en-US" dirty="0"/>
          </a:p>
        </p:txBody>
      </p:sp>
      <p:sp>
        <p:nvSpPr>
          <p:cNvPr id="49" name="矩形 48"/>
          <p:cNvSpPr/>
          <p:nvPr/>
        </p:nvSpPr>
        <p:spPr>
          <a:xfrm>
            <a:off x="5563852" y="305664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老马识途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404865" y="1850792"/>
            <a:ext cx="162736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/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博闻强识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4139952" y="1812672"/>
            <a:ext cx="545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识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2" grpId="0"/>
      <p:bldP spid="3" grpId="0" animBg="1"/>
      <p:bldP spid="2" grpId="0"/>
      <p:bldP spid="4" grpId="0"/>
      <p:bldP spid="46" grpId="0"/>
      <p:bldP spid="47" grpId="0" animBg="1"/>
      <p:bldP spid="48" grpId="0"/>
      <p:bldP spid="49" grpId="0"/>
      <p:bldP spid="50" grpId="0"/>
      <p:bldP spid="5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5"/>
          <p:cNvSpPr txBox="1">
            <a:spLocks noChangeArrowheads="1"/>
          </p:cNvSpPr>
          <p:nvPr/>
        </p:nvSpPr>
        <p:spPr bwMode="auto">
          <a:xfrm>
            <a:off x="625512" y="1243834"/>
            <a:ext cx="22860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敏而</a:t>
            </a:r>
            <a:r>
              <a:rPr kumimoji="1"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</a:t>
            </a:r>
            <a:r>
              <a:rPr kumimoji="1"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学</a:t>
            </a:r>
            <a:endParaRPr kumimoji="1"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5475" y="2644800"/>
            <a:ext cx="8215313" cy="6842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知之为知之，不知为不知，是</a:t>
            </a:r>
            <a:r>
              <a:rPr kumimoji="1"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知</a:t>
            </a:r>
            <a:r>
              <a:rPr kumimoji="1"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也。</a:t>
            </a:r>
            <a:endParaRPr kumimoji="1" lang="zh-CN" altLang="en-US" sz="40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34282" y="1347614"/>
            <a:ext cx="1203648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喜好。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441586" y="699542"/>
            <a:ext cx="112242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 err="1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hào</a:t>
            </a:r>
            <a:endParaRPr lang="zh-CN" altLang="en-US" sz="4000" dirty="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67945" y="3579837"/>
            <a:ext cx="4669656" cy="584775"/>
          </a:xfrm>
          <a:prstGeom prst="rect">
            <a:avLst/>
          </a:prstGeom>
          <a:ln w="3175">
            <a:prstDash val="sysDot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同“智”，智慧的意思。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6"/>
          <p:cNvSpPr>
            <a:spLocks noChangeArrowheads="1"/>
          </p:cNvSpPr>
          <p:nvPr/>
        </p:nvSpPr>
        <p:spPr bwMode="auto">
          <a:xfrm>
            <a:off x="7068165" y="2067694"/>
            <a:ext cx="917239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dirty="0" err="1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zh</a:t>
            </a:r>
            <a:r>
              <a:rPr lang="en-US" altLang="en-US" sz="4000" dirty="0" err="1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ì</a:t>
            </a:r>
            <a:endParaRPr lang="zh-CN" altLang="en-US" sz="4000" dirty="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7" grpId="0"/>
      <p:bldP spid="3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8" name="组合 7"/>
          <p:cNvGrpSpPr/>
          <p:nvPr/>
        </p:nvGrpSpPr>
        <p:grpSpPr bwMode="auto">
          <a:xfrm>
            <a:off x="6567488" y="2547690"/>
            <a:ext cx="1028700" cy="1085850"/>
            <a:chOff x="2437" y="2032"/>
            <a:chExt cx="1244" cy="1264"/>
          </a:xfrm>
        </p:grpSpPr>
        <p:sp>
          <p:nvSpPr>
            <p:cNvPr id="28711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12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13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8679" name="组合 7"/>
          <p:cNvGrpSpPr/>
          <p:nvPr/>
        </p:nvGrpSpPr>
        <p:grpSpPr bwMode="auto">
          <a:xfrm>
            <a:off x="5373688" y="2547690"/>
            <a:ext cx="1030287" cy="1085850"/>
            <a:chOff x="2437" y="2032"/>
            <a:chExt cx="1244" cy="1264"/>
          </a:xfrm>
        </p:grpSpPr>
        <p:sp>
          <p:nvSpPr>
            <p:cNvPr id="28708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09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10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8680" name="组合 7"/>
          <p:cNvGrpSpPr/>
          <p:nvPr/>
        </p:nvGrpSpPr>
        <p:grpSpPr bwMode="auto">
          <a:xfrm>
            <a:off x="4078288" y="2547690"/>
            <a:ext cx="1028700" cy="1085850"/>
            <a:chOff x="2437" y="2032"/>
            <a:chExt cx="1244" cy="1264"/>
          </a:xfrm>
        </p:grpSpPr>
        <p:sp>
          <p:nvSpPr>
            <p:cNvPr id="28705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06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07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8681" name="组合 7"/>
          <p:cNvGrpSpPr/>
          <p:nvPr/>
        </p:nvGrpSpPr>
        <p:grpSpPr bwMode="auto">
          <a:xfrm>
            <a:off x="2854325" y="2547690"/>
            <a:ext cx="1028700" cy="1085850"/>
            <a:chOff x="2437" y="2032"/>
            <a:chExt cx="1244" cy="1264"/>
          </a:xfrm>
        </p:grpSpPr>
        <p:sp>
          <p:nvSpPr>
            <p:cNvPr id="28702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03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04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grpSp>
        <p:nvGrpSpPr>
          <p:cNvPr id="28682" name="组合 7"/>
          <p:cNvGrpSpPr/>
          <p:nvPr/>
        </p:nvGrpSpPr>
        <p:grpSpPr bwMode="auto">
          <a:xfrm>
            <a:off x="1557338" y="2548484"/>
            <a:ext cx="1030287" cy="1084262"/>
            <a:chOff x="2437" y="2032"/>
            <a:chExt cx="1244" cy="1264"/>
          </a:xfrm>
        </p:grpSpPr>
        <p:sp>
          <p:nvSpPr>
            <p:cNvPr id="28699" name="矩形 1"/>
            <p:cNvSpPr>
              <a:spLocks noChangeArrowheads="1"/>
            </p:cNvSpPr>
            <p:nvPr/>
          </p:nvSpPr>
          <p:spPr bwMode="auto">
            <a:xfrm>
              <a:off x="2437" y="2032"/>
              <a:ext cx="1245" cy="1245"/>
            </a:xfrm>
            <a:prstGeom prst="rect">
              <a:avLst/>
            </a:prstGeom>
            <a:noFill/>
            <a:ln w="1905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8700" name="直接连接符 4"/>
            <p:cNvCxnSpPr>
              <a:cxnSpLocks noChangeShapeType="1"/>
            </p:cNvCxnSpPr>
            <p:nvPr/>
          </p:nvCxnSpPr>
          <p:spPr bwMode="auto">
            <a:xfrm>
              <a:off x="2437" y="2645"/>
              <a:ext cx="124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  <p:cxnSp>
          <p:nvCxnSpPr>
            <p:cNvPr id="28701" name="直接连接符 6"/>
            <p:cNvCxnSpPr>
              <a:cxnSpLocks noChangeShapeType="1"/>
            </p:cNvCxnSpPr>
            <p:nvPr/>
          </p:nvCxnSpPr>
          <p:spPr bwMode="auto">
            <a:xfrm>
              <a:off x="3060" y="2052"/>
              <a:ext cx="0" cy="12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</a:ln>
          </p:spPr>
        </p:cxnSp>
      </p:grpSp>
      <p:sp>
        <p:nvSpPr>
          <p:cNvPr id="28673" name="文本框 64"/>
          <p:cNvSpPr txBox="1">
            <a:spLocks noChangeArrowheads="1"/>
          </p:cNvSpPr>
          <p:nvPr/>
        </p:nvSpPr>
        <p:spPr bwMode="auto">
          <a:xfrm>
            <a:off x="1557338" y="2548484"/>
            <a:ext cx="609600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耻</a:t>
            </a:r>
            <a:endParaRPr lang="en-US" altLang="zh-CN" sz="66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5" name="文本框 64"/>
          <p:cNvSpPr txBox="1">
            <a:spLocks noChangeArrowheads="1"/>
          </p:cNvSpPr>
          <p:nvPr/>
        </p:nvSpPr>
        <p:spPr bwMode="auto">
          <a:xfrm>
            <a:off x="4111486" y="2548484"/>
            <a:ext cx="944563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6" name="文本框 64"/>
          <p:cNvSpPr txBox="1">
            <a:spLocks noChangeArrowheads="1"/>
          </p:cNvSpPr>
          <p:nvPr/>
        </p:nvSpPr>
        <p:spPr bwMode="auto">
          <a:xfrm>
            <a:off x="5373688" y="2548484"/>
            <a:ext cx="944562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诵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677" name="文本框 64"/>
          <p:cNvSpPr txBox="1">
            <a:spLocks noChangeArrowheads="1"/>
          </p:cNvSpPr>
          <p:nvPr/>
        </p:nvSpPr>
        <p:spPr bwMode="auto">
          <a:xfrm>
            <a:off x="6567488" y="2548484"/>
            <a:ext cx="935037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1572497" y="1779662"/>
            <a:ext cx="86594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chǐ</a:t>
            </a:r>
            <a:endParaRPr lang="zh-CN" altLang="en-US" sz="360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2871072" y="1779662"/>
            <a:ext cx="857927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huì</a:t>
            </a:r>
            <a:endParaRPr lang="zh-CN" altLang="en-US" sz="360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sp>
        <p:nvSpPr>
          <p:cNvPr id="43" name="矩形 42"/>
          <p:cNvSpPr>
            <a:spLocks noChangeArrowheads="1"/>
          </p:cNvSpPr>
          <p:nvPr/>
        </p:nvSpPr>
        <p:spPr bwMode="auto">
          <a:xfrm>
            <a:off x="4139952" y="1779662"/>
            <a:ext cx="915635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wèi</a:t>
            </a:r>
            <a:endParaRPr lang="zh-CN" altLang="en-US" sz="360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5350747" y="1779662"/>
            <a:ext cx="117051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dirty="0" err="1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sòng</a:t>
            </a:r>
            <a:endParaRPr lang="zh-CN" altLang="en-US" sz="3600" dirty="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sp>
        <p:nvSpPr>
          <p:cNvPr id="45" name="矩形 44"/>
          <p:cNvSpPr>
            <a:spLocks noChangeArrowheads="1"/>
          </p:cNvSpPr>
          <p:nvPr/>
        </p:nvSpPr>
        <p:spPr bwMode="auto">
          <a:xfrm>
            <a:off x="6726093" y="1779662"/>
            <a:ext cx="582211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>
                <a:latin typeface="汉语拼音" panose="000B0604020202020204"/>
                <a:ea typeface="汉语拼音" panose="000B0604020202020204"/>
                <a:cs typeface="汉语拼音" panose="000B0604020202020204"/>
              </a:rPr>
              <a:t>qǐ</a:t>
            </a:r>
            <a:endParaRPr lang="zh-CN" altLang="en-US" sz="3600">
              <a:latin typeface="汉语拼音" panose="000B0604020202020204"/>
              <a:ea typeface="汉语拼音" panose="000B0604020202020204"/>
              <a:cs typeface="汉语拼音" panose="000B0604020202020204"/>
            </a:endParaRPr>
          </a:p>
        </p:txBody>
      </p:sp>
      <p:pic>
        <p:nvPicPr>
          <p:cNvPr id="3" name="图片 2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821" y="3634399"/>
            <a:ext cx="572977" cy="572977"/>
          </a:xfrm>
          <a:prstGeom prst="rect">
            <a:avLst/>
          </a:prstGeom>
        </p:spPr>
      </p:pic>
      <p:pic>
        <p:nvPicPr>
          <p:cNvPr id="40" name="图片 39">
            <a:hlinkClick r:id="rId3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2665" y="3634399"/>
            <a:ext cx="572977" cy="572977"/>
          </a:xfrm>
          <a:prstGeom prst="rect">
            <a:avLst/>
          </a:prstGeom>
        </p:spPr>
      </p:pic>
      <p:pic>
        <p:nvPicPr>
          <p:cNvPr id="51" name="图片 50">
            <a:hlinkClick r:id="rId4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742" y="3634399"/>
            <a:ext cx="572977" cy="572977"/>
          </a:xfrm>
          <a:prstGeom prst="rect">
            <a:avLst/>
          </a:prstGeom>
        </p:spPr>
      </p:pic>
      <p:pic>
        <p:nvPicPr>
          <p:cNvPr id="52" name="图片 51">
            <a:hlinkClick r:id="rId5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038" y="3634399"/>
            <a:ext cx="572977" cy="572977"/>
          </a:xfrm>
          <a:prstGeom prst="rect">
            <a:avLst/>
          </a:prstGeom>
        </p:spPr>
      </p:pic>
      <p:pic>
        <p:nvPicPr>
          <p:cNvPr id="56" name="图片 55">
            <a:hlinkClick r:id="rId6" action="ppaction://hlinkfile"/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322" y="3634399"/>
            <a:ext cx="572977" cy="572977"/>
          </a:xfrm>
          <a:prstGeom prst="rect">
            <a:avLst/>
          </a:prstGeom>
        </p:spPr>
      </p:pic>
      <p:sp>
        <p:nvSpPr>
          <p:cNvPr id="57" name="文本框 64"/>
          <p:cNvSpPr txBox="1">
            <a:spLocks noChangeArrowheads="1"/>
          </p:cNvSpPr>
          <p:nvPr/>
        </p:nvSpPr>
        <p:spPr bwMode="auto">
          <a:xfrm>
            <a:off x="2854325" y="2548484"/>
            <a:ext cx="998538" cy="1084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15"/>
          <p:cNvSpPr txBox="1"/>
          <p:nvPr/>
        </p:nvSpPr>
        <p:spPr>
          <a:xfrm>
            <a:off x="886587" y="413251"/>
            <a:ext cx="1584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学写字</a:t>
            </a:r>
            <a:endParaRPr kumimoji="1" lang="zh-CN" altLang="en-US" sz="36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347" y="383815"/>
            <a:ext cx="864096" cy="8197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25549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53662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53662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文本框 64"/>
          <p:cNvSpPr txBox="1">
            <a:spLocks noChangeArrowheads="1"/>
          </p:cNvSpPr>
          <p:nvPr/>
        </p:nvSpPr>
        <p:spPr bwMode="auto">
          <a:xfrm>
            <a:off x="683568" y="1563638"/>
            <a:ext cx="998538" cy="16696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10400" b="1" dirty="0">
                <a:latin typeface="楷体" panose="02010609060101010101" pitchFamily="49" charset="-122"/>
                <a:ea typeface="楷体" panose="02010609060101010101" pitchFamily="49" charset="-122"/>
              </a:rPr>
              <a:t>诲</a:t>
            </a:r>
            <a:endParaRPr lang="zh-CN" altLang="en-US" sz="10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99792" y="1563638"/>
            <a:ext cx="152317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400" b="1" dirty="0">
                <a:latin typeface="楷体" panose="02010609060101010101" pitchFamily="49" charset="-122"/>
                <a:ea typeface="楷体" panose="02010609060101010101" pitchFamily="49" charset="-122"/>
              </a:rPr>
              <a:t>谓</a:t>
            </a:r>
            <a:endParaRPr lang="zh-CN" altLang="en-US" sz="10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54429" y="1563638"/>
            <a:ext cx="152317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400" b="1" dirty="0">
                <a:latin typeface="楷体" panose="02010609060101010101" pitchFamily="49" charset="-122"/>
                <a:ea typeface="楷体" panose="02010609060101010101" pitchFamily="49" charset="-122"/>
              </a:rPr>
              <a:t>诵</a:t>
            </a:r>
            <a:endParaRPr lang="zh-CN" altLang="en-US" sz="10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1"/>
          <p:cNvSpPr txBox="1">
            <a:spLocks noChangeArrowheads="1"/>
          </p:cNvSpPr>
          <p:nvPr/>
        </p:nvSpPr>
        <p:spPr bwMode="auto">
          <a:xfrm>
            <a:off x="3117229" y="266477"/>
            <a:ext cx="3615011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重难</a:t>
            </a:r>
            <a:r>
              <a:rPr lang="zh-CN" altLang="en-US" sz="33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点字书写</a:t>
            </a: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指导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27784" y="339502"/>
            <a:ext cx="456833" cy="456366"/>
            <a:chOff x="631825" y="5181600"/>
            <a:chExt cx="1554163" cy="1552575"/>
          </a:xfrm>
        </p:grpSpPr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631825" y="5181600"/>
              <a:ext cx="1554163" cy="1552575"/>
            </a:xfrm>
            <a:prstGeom prst="ellipse">
              <a:avLst/>
            </a:prstGeom>
            <a:solidFill>
              <a:srgbClr val="FFC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1468438" y="5353050"/>
              <a:ext cx="34925" cy="87313"/>
            </a:xfrm>
            <a:custGeom>
              <a:avLst/>
              <a:gdLst>
                <a:gd name="T0" fmla="*/ 4 w 12"/>
                <a:gd name="T1" fmla="*/ 30 h 31"/>
                <a:gd name="T2" fmla="*/ 12 w 12"/>
                <a:gd name="T3" fmla="*/ 3 h 31"/>
                <a:gd name="T4" fmla="*/ 11 w 12"/>
                <a:gd name="T5" fmla="*/ 0 h 31"/>
                <a:gd name="T6" fmla="*/ 0 w 12"/>
                <a:gd name="T7" fmla="*/ 31 h 31"/>
                <a:gd name="T8" fmla="*/ 4 w 12"/>
                <a:gd name="T9" fmla="*/ 3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1">
                  <a:moveTo>
                    <a:pt x="4" y="30"/>
                  </a:moveTo>
                  <a:cubicBezTo>
                    <a:pt x="4" y="20"/>
                    <a:pt x="7" y="7"/>
                    <a:pt x="12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2" y="6"/>
                    <a:pt x="0" y="21"/>
                    <a:pt x="0" y="31"/>
                  </a:cubicBezTo>
                  <a:lnTo>
                    <a:pt x="4" y="30"/>
                  </a:lnTo>
                  <a:close/>
                </a:path>
              </a:pathLst>
            </a:custGeom>
            <a:solidFill>
              <a:srgbClr val="4F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1471613" y="5410200"/>
              <a:ext cx="204788" cy="358775"/>
            </a:xfrm>
            <a:custGeom>
              <a:avLst/>
              <a:gdLst>
                <a:gd name="T0" fmla="*/ 0 w 72"/>
                <a:gd name="T1" fmla="*/ 119 h 126"/>
                <a:gd name="T2" fmla="*/ 66 w 72"/>
                <a:gd name="T3" fmla="*/ 67 h 126"/>
                <a:gd name="T4" fmla="*/ 45 w 72"/>
                <a:gd name="T5" fmla="*/ 7 h 126"/>
                <a:gd name="T6" fmla="*/ 1 w 72"/>
                <a:gd name="T7" fmla="*/ 9 h 126"/>
                <a:gd name="T8" fmla="*/ 0 w 72"/>
                <a:gd name="T9" fmla="*/ 11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126">
                  <a:moveTo>
                    <a:pt x="0" y="119"/>
                  </a:moveTo>
                  <a:cubicBezTo>
                    <a:pt x="29" y="126"/>
                    <a:pt x="60" y="101"/>
                    <a:pt x="66" y="67"/>
                  </a:cubicBezTo>
                  <a:cubicBezTo>
                    <a:pt x="72" y="33"/>
                    <a:pt x="61" y="15"/>
                    <a:pt x="45" y="7"/>
                  </a:cubicBezTo>
                  <a:cubicBezTo>
                    <a:pt x="31" y="0"/>
                    <a:pt x="3" y="11"/>
                    <a:pt x="1" y="9"/>
                  </a:cubicBezTo>
                  <a:lnTo>
                    <a:pt x="0" y="119"/>
                  </a:lnTo>
                  <a:close/>
                </a:path>
              </a:pathLst>
            </a:custGeom>
            <a:solidFill>
              <a:srgbClr val="C90D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1274763" y="5410200"/>
              <a:ext cx="200025" cy="355600"/>
            </a:xfrm>
            <a:custGeom>
              <a:avLst/>
              <a:gdLst>
                <a:gd name="T0" fmla="*/ 70 w 70"/>
                <a:gd name="T1" fmla="*/ 9 h 125"/>
                <a:gd name="T2" fmla="*/ 26 w 70"/>
                <a:gd name="T3" fmla="*/ 8 h 125"/>
                <a:gd name="T4" fmla="*/ 8 w 70"/>
                <a:gd name="T5" fmla="*/ 69 h 125"/>
                <a:gd name="T6" fmla="*/ 69 w 70"/>
                <a:gd name="T7" fmla="*/ 119 h 125"/>
                <a:gd name="T8" fmla="*/ 70 w 70"/>
                <a:gd name="T9" fmla="*/ 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0" h="125">
                  <a:moveTo>
                    <a:pt x="70" y="9"/>
                  </a:moveTo>
                  <a:cubicBezTo>
                    <a:pt x="68" y="11"/>
                    <a:pt x="40" y="0"/>
                    <a:pt x="26" y="8"/>
                  </a:cubicBezTo>
                  <a:cubicBezTo>
                    <a:pt x="11" y="17"/>
                    <a:pt x="0" y="35"/>
                    <a:pt x="8" y="69"/>
                  </a:cubicBezTo>
                  <a:cubicBezTo>
                    <a:pt x="16" y="103"/>
                    <a:pt x="38" y="125"/>
                    <a:pt x="69" y="119"/>
                  </a:cubicBezTo>
                  <a:lnTo>
                    <a:pt x="70" y="9"/>
                  </a:lnTo>
                  <a:close/>
                </a:path>
              </a:pathLst>
            </a:custGeom>
            <a:solidFill>
              <a:srgbClr val="DB19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1" name="Freeform 14"/>
            <p:cNvSpPr/>
            <p:nvPr/>
          </p:nvSpPr>
          <p:spPr bwMode="auto">
            <a:xfrm>
              <a:off x="1374775" y="5313363"/>
              <a:ext cx="125413" cy="53975"/>
            </a:xfrm>
            <a:custGeom>
              <a:avLst/>
              <a:gdLst>
                <a:gd name="T0" fmla="*/ 44 w 44"/>
                <a:gd name="T1" fmla="*/ 19 h 19"/>
                <a:gd name="T2" fmla="*/ 27 w 44"/>
                <a:gd name="T3" fmla="*/ 4 h 19"/>
                <a:gd name="T4" fmla="*/ 0 w 44"/>
                <a:gd name="T5" fmla="*/ 1 h 19"/>
                <a:gd name="T6" fmla="*/ 0 w 44"/>
                <a:gd name="T7" fmla="*/ 2 h 19"/>
                <a:gd name="T8" fmla="*/ 44 w 44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9">
                  <a:moveTo>
                    <a:pt x="44" y="19"/>
                  </a:moveTo>
                  <a:cubicBezTo>
                    <a:pt x="44" y="19"/>
                    <a:pt x="40" y="9"/>
                    <a:pt x="27" y="4"/>
                  </a:cubicBezTo>
                  <a:cubicBezTo>
                    <a:pt x="15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2" y="10"/>
                    <a:pt x="28" y="14"/>
                    <a:pt x="44" y="19"/>
                  </a:cubicBezTo>
                  <a:close/>
                </a:path>
              </a:pathLst>
            </a:custGeom>
            <a:solidFill>
              <a:srgbClr val="1287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2" name="Freeform 15"/>
            <p:cNvSpPr/>
            <p:nvPr/>
          </p:nvSpPr>
          <p:spPr bwMode="auto">
            <a:xfrm>
              <a:off x="1374775" y="5318125"/>
              <a:ext cx="125413" cy="103188"/>
            </a:xfrm>
            <a:custGeom>
              <a:avLst/>
              <a:gdLst>
                <a:gd name="T0" fmla="*/ 0 w 44"/>
                <a:gd name="T1" fmla="*/ 0 h 36"/>
                <a:gd name="T2" fmla="*/ 6 w 44"/>
                <a:gd name="T3" fmla="*/ 12 h 36"/>
                <a:gd name="T4" fmla="*/ 44 w 44"/>
                <a:gd name="T5" fmla="*/ 17 h 36"/>
                <a:gd name="T6" fmla="*/ 0 w 44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" h="36">
                  <a:moveTo>
                    <a:pt x="0" y="0"/>
                  </a:moveTo>
                  <a:cubicBezTo>
                    <a:pt x="0" y="2"/>
                    <a:pt x="2" y="7"/>
                    <a:pt x="6" y="12"/>
                  </a:cubicBezTo>
                  <a:cubicBezTo>
                    <a:pt x="30" y="36"/>
                    <a:pt x="43" y="18"/>
                    <a:pt x="44" y="17"/>
                  </a:cubicBezTo>
                  <a:cubicBezTo>
                    <a:pt x="28" y="12"/>
                    <a:pt x="12" y="8"/>
                    <a:pt x="0" y="0"/>
                  </a:cubicBezTo>
                  <a:close/>
                </a:path>
              </a:pathLst>
            </a:custGeom>
            <a:solidFill>
              <a:srgbClr val="0E77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3" name="Rectangle 16"/>
            <p:cNvSpPr>
              <a:spLocks noChangeArrowheads="1"/>
            </p:cNvSpPr>
            <p:nvPr/>
          </p:nvSpPr>
          <p:spPr bwMode="auto">
            <a:xfrm>
              <a:off x="908050" y="6238875"/>
              <a:ext cx="904875" cy="227013"/>
            </a:xfrm>
            <a:prstGeom prst="rect">
              <a:avLst/>
            </a:prstGeom>
            <a:solidFill>
              <a:srgbClr val="FF1D1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4" name="Rectangle 17"/>
            <p:cNvSpPr>
              <a:spLocks noChangeArrowheads="1"/>
            </p:cNvSpPr>
            <p:nvPr/>
          </p:nvSpPr>
          <p:spPr bwMode="auto">
            <a:xfrm>
              <a:off x="1681163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16510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6" name="Rectangle 19"/>
            <p:cNvSpPr>
              <a:spLocks noChangeArrowheads="1"/>
            </p:cNvSpPr>
            <p:nvPr/>
          </p:nvSpPr>
          <p:spPr bwMode="auto">
            <a:xfrm>
              <a:off x="1612900" y="6238875"/>
              <a:ext cx="17463" cy="227013"/>
            </a:xfrm>
            <a:prstGeom prst="rect">
              <a:avLst/>
            </a:prstGeom>
            <a:solidFill>
              <a:srgbClr val="BE1E2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7" name="Rectangle 20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solidFill>
              <a:srgbClr val="F9EE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8" name="Rectangle 21"/>
            <p:cNvSpPr>
              <a:spLocks noChangeArrowheads="1"/>
            </p:cNvSpPr>
            <p:nvPr/>
          </p:nvSpPr>
          <p:spPr bwMode="auto">
            <a:xfrm>
              <a:off x="1030288" y="5924550"/>
              <a:ext cx="474663" cy="171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29" name="Rectangle 22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0" name="Rectangle 23"/>
            <p:cNvSpPr>
              <a:spLocks noChangeArrowheads="1"/>
            </p:cNvSpPr>
            <p:nvPr/>
          </p:nvSpPr>
          <p:spPr bwMode="auto">
            <a:xfrm>
              <a:off x="1030288" y="6002338"/>
              <a:ext cx="474663" cy="4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1" name="Rectangle 24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2" name="Rectangle 25"/>
            <p:cNvSpPr>
              <a:spLocks noChangeArrowheads="1"/>
            </p:cNvSpPr>
            <p:nvPr/>
          </p:nvSpPr>
          <p:spPr bwMode="auto">
            <a:xfrm>
              <a:off x="1030288" y="6049963"/>
              <a:ext cx="474663" cy="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3" name="Rectangle 26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4" name="Rectangle 27"/>
            <p:cNvSpPr>
              <a:spLocks noChangeArrowheads="1"/>
            </p:cNvSpPr>
            <p:nvPr/>
          </p:nvSpPr>
          <p:spPr bwMode="auto">
            <a:xfrm>
              <a:off x="1030288" y="603408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5" name="Rectangle 28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6" name="Rectangle 29"/>
            <p:cNvSpPr>
              <a:spLocks noChangeArrowheads="1"/>
            </p:cNvSpPr>
            <p:nvPr/>
          </p:nvSpPr>
          <p:spPr bwMode="auto">
            <a:xfrm>
              <a:off x="1030288" y="5984875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Rectangle 30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8" name="Rectangle 31"/>
            <p:cNvSpPr>
              <a:spLocks noChangeArrowheads="1"/>
            </p:cNvSpPr>
            <p:nvPr/>
          </p:nvSpPr>
          <p:spPr bwMode="auto">
            <a:xfrm>
              <a:off x="1030288" y="5937250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9" name="Rectangle 32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1030288" y="6084888"/>
              <a:ext cx="474663" cy="3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1" name="Rectangle 34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solidFill>
              <a:srgbClr val="F3DE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2" name="Rectangle 35"/>
            <p:cNvSpPr>
              <a:spLocks noChangeArrowheads="1"/>
            </p:cNvSpPr>
            <p:nvPr/>
          </p:nvSpPr>
          <p:spPr bwMode="auto">
            <a:xfrm>
              <a:off x="1030288" y="5951538"/>
              <a:ext cx="474663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879475" y="6118225"/>
              <a:ext cx="1058863" cy="120650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4" name="Rectangle 37"/>
            <p:cNvSpPr>
              <a:spLocks noChangeArrowheads="1"/>
            </p:cNvSpPr>
            <p:nvPr/>
          </p:nvSpPr>
          <p:spPr bwMode="auto">
            <a:xfrm>
              <a:off x="1835150" y="6118225"/>
              <a:ext cx="28575" cy="1206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5" name="Rectangle 38"/>
            <p:cNvSpPr>
              <a:spLocks noChangeArrowheads="1"/>
            </p:cNvSpPr>
            <p:nvPr/>
          </p:nvSpPr>
          <p:spPr bwMode="auto">
            <a:xfrm>
              <a:off x="1101725" y="5751513"/>
              <a:ext cx="588963" cy="150813"/>
            </a:xfrm>
            <a:prstGeom prst="rect">
              <a:avLst/>
            </a:prstGeom>
            <a:solidFill>
              <a:srgbClr val="2B53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6" name="Rectangle 39"/>
            <p:cNvSpPr>
              <a:spLocks noChangeArrowheads="1"/>
            </p:cNvSpPr>
            <p:nvPr/>
          </p:nvSpPr>
          <p:spPr bwMode="auto">
            <a:xfrm>
              <a:off x="1633538" y="5751513"/>
              <a:ext cx="14288" cy="150813"/>
            </a:xfrm>
            <a:prstGeom prst="rect">
              <a:avLst/>
            </a:prstGeom>
            <a:solidFill>
              <a:srgbClr val="14B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7" name="Freeform 40"/>
            <p:cNvSpPr/>
            <p:nvPr/>
          </p:nvSpPr>
          <p:spPr bwMode="auto">
            <a:xfrm>
              <a:off x="1012825" y="5902325"/>
              <a:ext cx="530225" cy="215900"/>
            </a:xfrm>
            <a:custGeom>
              <a:avLst/>
              <a:gdLst>
                <a:gd name="T0" fmla="*/ 186 w 186"/>
                <a:gd name="T1" fmla="*/ 38 h 76"/>
                <a:gd name="T2" fmla="*/ 183 w 186"/>
                <a:gd name="T3" fmla="*/ 0 h 76"/>
                <a:gd name="T4" fmla="*/ 183 w 186"/>
                <a:gd name="T5" fmla="*/ 0 h 76"/>
                <a:gd name="T6" fmla="*/ 182 w 186"/>
                <a:gd name="T7" fmla="*/ 0 h 76"/>
                <a:gd name="T8" fmla="*/ 182 w 186"/>
                <a:gd name="T9" fmla="*/ 0 h 76"/>
                <a:gd name="T10" fmla="*/ 182 w 186"/>
                <a:gd name="T11" fmla="*/ 0 h 76"/>
                <a:gd name="T12" fmla="*/ 0 w 186"/>
                <a:gd name="T13" fmla="*/ 0 h 76"/>
                <a:gd name="T14" fmla="*/ 0 w 186"/>
                <a:gd name="T15" fmla="*/ 8 h 76"/>
                <a:gd name="T16" fmla="*/ 173 w 186"/>
                <a:gd name="T17" fmla="*/ 8 h 76"/>
                <a:gd name="T18" fmla="*/ 173 w 186"/>
                <a:gd name="T19" fmla="*/ 68 h 76"/>
                <a:gd name="T20" fmla="*/ 0 w 186"/>
                <a:gd name="T21" fmla="*/ 68 h 76"/>
                <a:gd name="T22" fmla="*/ 0 w 186"/>
                <a:gd name="T23" fmla="*/ 76 h 76"/>
                <a:gd name="T24" fmla="*/ 183 w 186"/>
                <a:gd name="T25" fmla="*/ 76 h 76"/>
                <a:gd name="T26" fmla="*/ 183 w 186"/>
                <a:gd name="T27" fmla="*/ 76 h 76"/>
                <a:gd name="T28" fmla="*/ 186 w 186"/>
                <a:gd name="T2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6" h="76">
                  <a:moveTo>
                    <a:pt x="186" y="38"/>
                  </a:moveTo>
                  <a:cubicBezTo>
                    <a:pt x="186" y="19"/>
                    <a:pt x="184" y="3"/>
                    <a:pt x="183" y="0"/>
                  </a:cubicBezTo>
                  <a:cubicBezTo>
                    <a:pt x="183" y="0"/>
                    <a:pt x="183" y="0"/>
                    <a:pt x="183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73" y="8"/>
                    <a:pt x="173" y="8"/>
                    <a:pt x="173" y="8"/>
                  </a:cubicBezTo>
                  <a:cubicBezTo>
                    <a:pt x="173" y="68"/>
                    <a:pt x="173" y="68"/>
                    <a:pt x="173" y="68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84" y="73"/>
                    <a:pt x="186" y="57"/>
                    <a:pt x="186" y="38"/>
                  </a:cubicBezTo>
                  <a:close/>
                </a:path>
              </a:pathLst>
            </a:custGeom>
            <a:solidFill>
              <a:srgbClr val="5D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48" name="Freeform 41"/>
            <p:cNvSpPr/>
            <p:nvPr/>
          </p:nvSpPr>
          <p:spPr bwMode="auto">
            <a:xfrm>
              <a:off x="1425575" y="6034088"/>
              <a:ext cx="42863" cy="122238"/>
            </a:xfrm>
            <a:custGeom>
              <a:avLst/>
              <a:gdLst>
                <a:gd name="T0" fmla="*/ 0 w 27"/>
                <a:gd name="T1" fmla="*/ 0 h 77"/>
                <a:gd name="T2" fmla="*/ 0 w 27"/>
                <a:gd name="T3" fmla="*/ 77 h 77"/>
                <a:gd name="T4" fmla="*/ 13 w 27"/>
                <a:gd name="T5" fmla="*/ 64 h 77"/>
                <a:gd name="T6" fmla="*/ 27 w 27"/>
                <a:gd name="T7" fmla="*/ 77 h 77"/>
                <a:gd name="T8" fmla="*/ 27 w 27"/>
                <a:gd name="T9" fmla="*/ 0 h 77"/>
                <a:gd name="T10" fmla="*/ 0 w 27"/>
                <a:gd name="T11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77">
                  <a:moveTo>
                    <a:pt x="0" y="0"/>
                  </a:moveTo>
                  <a:lnTo>
                    <a:pt x="0" y="77"/>
                  </a:lnTo>
                  <a:lnTo>
                    <a:pt x="13" y="64"/>
                  </a:lnTo>
                  <a:lnTo>
                    <a:pt x="27" y="77"/>
                  </a:lnTo>
                  <a:lnTo>
                    <a:pt x="2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B22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</p:grpSp>
      <p:sp>
        <p:nvSpPr>
          <p:cNvPr id="2048" name="TextBox 2047"/>
          <p:cNvSpPr txBox="1"/>
          <p:nvPr/>
        </p:nvSpPr>
        <p:spPr>
          <a:xfrm>
            <a:off x="2559851" y="4155926"/>
            <a:ext cx="19358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左窄右宽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9" name="图片 4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448" y="1536623"/>
            <a:ext cx="18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矩形 51"/>
          <p:cNvSpPr/>
          <p:nvPr/>
        </p:nvSpPr>
        <p:spPr>
          <a:xfrm>
            <a:off x="6942861" y="1491630"/>
            <a:ext cx="1523174" cy="16927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400" b="1" dirty="0">
                <a:latin typeface="楷体" panose="02010609060101010101" pitchFamily="49" charset="-122"/>
                <a:ea typeface="楷体" panose="02010609060101010101" pitchFamily="49" charset="-122"/>
              </a:rPr>
              <a:t>岂</a:t>
            </a:r>
            <a:endParaRPr lang="zh-CN" altLang="en-US" sz="10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右大括号 1"/>
          <p:cNvSpPr/>
          <p:nvPr/>
        </p:nvSpPr>
        <p:spPr>
          <a:xfrm rot="5400000">
            <a:off x="3184475" y="1833171"/>
            <a:ext cx="553808" cy="3866870"/>
          </a:xfrm>
          <a:prstGeom prst="rightBrac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29"/>
          <p:cNvSpPr/>
          <p:nvPr/>
        </p:nvSpPr>
        <p:spPr bwMode="auto">
          <a:xfrm rot="10800000" flipH="1" flipV="1">
            <a:off x="992989" y="1960077"/>
            <a:ext cx="231153" cy="206869"/>
          </a:xfrm>
          <a:custGeom>
            <a:avLst/>
            <a:gdLst>
              <a:gd name="T0" fmla="*/ 63 w 207"/>
              <a:gd name="T1" fmla="*/ 86 h 160"/>
              <a:gd name="T2" fmla="*/ 44 w 207"/>
              <a:gd name="T3" fmla="*/ 69 h 160"/>
              <a:gd name="T4" fmla="*/ 29 w 207"/>
              <a:gd name="T5" fmla="*/ 54 h 160"/>
              <a:gd name="T6" fmla="*/ 17 w 207"/>
              <a:gd name="T7" fmla="*/ 40 h 160"/>
              <a:gd name="T8" fmla="*/ 8 w 207"/>
              <a:gd name="T9" fmla="*/ 29 h 160"/>
              <a:gd name="T10" fmla="*/ 2 w 207"/>
              <a:gd name="T11" fmla="*/ 19 h 160"/>
              <a:gd name="T12" fmla="*/ 0 w 207"/>
              <a:gd name="T13" fmla="*/ 12 h 160"/>
              <a:gd name="T14" fmla="*/ 0 w 207"/>
              <a:gd name="T15" fmla="*/ 4 h 160"/>
              <a:gd name="T16" fmla="*/ 12 w 207"/>
              <a:gd name="T17" fmla="*/ 0 h 160"/>
              <a:gd name="T18" fmla="*/ 37 w 207"/>
              <a:gd name="T19" fmla="*/ 2 h 160"/>
              <a:gd name="T20" fmla="*/ 63 w 207"/>
              <a:gd name="T21" fmla="*/ 8 h 160"/>
              <a:gd name="T22" fmla="*/ 94 w 207"/>
              <a:gd name="T23" fmla="*/ 15 h 160"/>
              <a:gd name="T24" fmla="*/ 128 w 207"/>
              <a:gd name="T25" fmla="*/ 25 h 160"/>
              <a:gd name="T26" fmla="*/ 155 w 207"/>
              <a:gd name="T27" fmla="*/ 38 h 160"/>
              <a:gd name="T28" fmla="*/ 176 w 207"/>
              <a:gd name="T29" fmla="*/ 54 h 160"/>
              <a:gd name="T30" fmla="*/ 189 w 207"/>
              <a:gd name="T31" fmla="*/ 71 h 160"/>
              <a:gd name="T32" fmla="*/ 197 w 207"/>
              <a:gd name="T33" fmla="*/ 90 h 160"/>
              <a:gd name="T34" fmla="*/ 203 w 207"/>
              <a:gd name="T35" fmla="*/ 107 h 160"/>
              <a:gd name="T36" fmla="*/ 205 w 207"/>
              <a:gd name="T37" fmla="*/ 120 h 160"/>
              <a:gd name="T38" fmla="*/ 205 w 207"/>
              <a:gd name="T39" fmla="*/ 134 h 160"/>
              <a:gd name="T40" fmla="*/ 201 w 207"/>
              <a:gd name="T41" fmla="*/ 145 h 160"/>
              <a:gd name="T42" fmla="*/ 197 w 207"/>
              <a:gd name="T43" fmla="*/ 153 h 160"/>
              <a:gd name="T44" fmla="*/ 191 w 207"/>
              <a:gd name="T45" fmla="*/ 159 h 160"/>
              <a:gd name="T46" fmla="*/ 186 w 207"/>
              <a:gd name="T47" fmla="*/ 160 h 160"/>
              <a:gd name="T48" fmla="*/ 176 w 207"/>
              <a:gd name="T49" fmla="*/ 159 h 160"/>
              <a:gd name="T50" fmla="*/ 163 w 207"/>
              <a:gd name="T51" fmla="*/ 155 h 160"/>
              <a:gd name="T52" fmla="*/ 153 w 207"/>
              <a:gd name="T53" fmla="*/ 149 h 160"/>
              <a:gd name="T54" fmla="*/ 142 w 207"/>
              <a:gd name="T55" fmla="*/ 141 h 160"/>
              <a:gd name="T56" fmla="*/ 126 w 207"/>
              <a:gd name="T57" fmla="*/ 132 h 160"/>
              <a:gd name="T58" fmla="*/ 107 w 207"/>
              <a:gd name="T59" fmla="*/ 120 h 160"/>
              <a:gd name="T60" fmla="*/ 86 w 207"/>
              <a:gd name="T61" fmla="*/ 105 h 160"/>
              <a:gd name="T62" fmla="*/ 75 w 207"/>
              <a:gd name="T63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7" h="160">
                <a:moveTo>
                  <a:pt x="75" y="96"/>
                </a:moveTo>
                <a:lnTo>
                  <a:pt x="63" y="86"/>
                </a:lnTo>
                <a:lnTo>
                  <a:pt x="54" y="76"/>
                </a:lnTo>
                <a:lnTo>
                  <a:pt x="44" y="69"/>
                </a:lnTo>
                <a:lnTo>
                  <a:pt x="37" y="61"/>
                </a:lnTo>
                <a:lnTo>
                  <a:pt x="29" y="54"/>
                </a:lnTo>
                <a:lnTo>
                  <a:pt x="23" y="48"/>
                </a:lnTo>
                <a:lnTo>
                  <a:pt x="17" y="40"/>
                </a:lnTo>
                <a:lnTo>
                  <a:pt x="14" y="34"/>
                </a:lnTo>
                <a:lnTo>
                  <a:pt x="8" y="29"/>
                </a:lnTo>
                <a:lnTo>
                  <a:pt x="4" y="25"/>
                </a:lnTo>
                <a:lnTo>
                  <a:pt x="2" y="19"/>
                </a:lnTo>
                <a:lnTo>
                  <a:pt x="0" y="15"/>
                </a:lnTo>
                <a:lnTo>
                  <a:pt x="0" y="12"/>
                </a:lnTo>
                <a:lnTo>
                  <a:pt x="0" y="8"/>
                </a:lnTo>
                <a:lnTo>
                  <a:pt x="0" y="4"/>
                </a:lnTo>
                <a:lnTo>
                  <a:pt x="2" y="0"/>
                </a:lnTo>
                <a:lnTo>
                  <a:pt x="12" y="0"/>
                </a:lnTo>
                <a:lnTo>
                  <a:pt x="23" y="0"/>
                </a:lnTo>
                <a:lnTo>
                  <a:pt x="37" y="2"/>
                </a:lnTo>
                <a:lnTo>
                  <a:pt x="50" y="4"/>
                </a:lnTo>
                <a:lnTo>
                  <a:pt x="63" y="8"/>
                </a:lnTo>
                <a:lnTo>
                  <a:pt x="79" y="10"/>
                </a:lnTo>
                <a:lnTo>
                  <a:pt x="94" y="15"/>
                </a:lnTo>
                <a:lnTo>
                  <a:pt x="111" y="19"/>
                </a:lnTo>
                <a:lnTo>
                  <a:pt x="128" y="25"/>
                </a:lnTo>
                <a:lnTo>
                  <a:pt x="142" y="33"/>
                </a:lnTo>
                <a:lnTo>
                  <a:pt x="155" y="38"/>
                </a:lnTo>
                <a:lnTo>
                  <a:pt x="167" y="46"/>
                </a:lnTo>
                <a:lnTo>
                  <a:pt x="176" y="54"/>
                </a:lnTo>
                <a:lnTo>
                  <a:pt x="184" y="63"/>
                </a:lnTo>
                <a:lnTo>
                  <a:pt x="189" y="71"/>
                </a:lnTo>
                <a:lnTo>
                  <a:pt x="193" y="80"/>
                </a:lnTo>
                <a:lnTo>
                  <a:pt x="197" y="90"/>
                </a:lnTo>
                <a:lnTo>
                  <a:pt x="201" y="97"/>
                </a:lnTo>
                <a:lnTo>
                  <a:pt x="203" y="107"/>
                </a:lnTo>
                <a:lnTo>
                  <a:pt x="205" y="115"/>
                </a:lnTo>
                <a:lnTo>
                  <a:pt x="205" y="120"/>
                </a:lnTo>
                <a:lnTo>
                  <a:pt x="207" y="128"/>
                </a:lnTo>
                <a:lnTo>
                  <a:pt x="205" y="134"/>
                </a:lnTo>
                <a:lnTo>
                  <a:pt x="205" y="139"/>
                </a:lnTo>
                <a:lnTo>
                  <a:pt x="201" y="145"/>
                </a:lnTo>
                <a:lnTo>
                  <a:pt x="199" y="149"/>
                </a:lnTo>
                <a:lnTo>
                  <a:pt x="197" y="153"/>
                </a:lnTo>
                <a:lnTo>
                  <a:pt x="193" y="157"/>
                </a:lnTo>
                <a:lnTo>
                  <a:pt x="191" y="159"/>
                </a:lnTo>
                <a:lnTo>
                  <a:pt x="188" y="159"/>
                </a:lnTo>
                <a:lnTo>
                  <a:pt x="186" y="160"/>
                </a:lnTo>
                <a:lnTo>
                  <a:pt x="184" y="160"/>
                </a:lnTo>
                <a:lnTo>
                  <a:pt x="176" y="159"/>
                </a:lnTo>
                <a:lnTo>
                  <a:pt x="167" y="157"/>
                </a:lnTo>
                <a:lnTo>
                  <a:pt x="163" y="155"/>
                </a:lnTo>
                <a:lnTo>
                  <a:pt x="157" y="153"/>
                </a:lnTo>
                <a:lnTo>
                  <a:pt x="153" y="149"/>
                </a:lnTo>
                <a:lnTo>
                  <a:pt x="147" y="145"/>
                </a:lnTo>
                <a:lnTo>
                  <a:pt x="142" y="141"/>
                </a:lnTo>
                <a:lnTo>
                  <a:pt x="134" y="138"/>
                </a:lnTo>
                <a:lnTo>
                  <a:pt x="126" y="132"/>
                </a:lnTo>
                <a:lnTo>
                  <a:pt x="117" y="126"/>
                </a:lnTo>
                <a:lnTo>
                  <a:pt x="107" y="120"/>
                </a:lnTo>
                <a:lnTo>
                  <a:pt x="98" y="113"/>
                </a:lnTo>
                <a:lnTo>
                  <a:pt x="86" y="105"/>
                </a:lnTo>
                <a:lnTo>
                  <a:pt x="75" y="96"/>
                </a:lnTo>
                <a:lnTo>
                  <a:pt x="75" y="9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任意多边形 54"/>
          <p:cNvSpPr/>
          <p:nvPr/>
        </p:nvSpPr>
        <p:spPr>
          <a:xfrm>
            <a:off x="957285" y="2347050"/>
            <a:ext cx="175280" cy="557375"/>
          </a:xfrm>
          <a:custGeom>
            <a:avLst/>
            <a:gdLst>
              <a:gd name="connsiteX0" fmla="*/ 264147 w 264147"/>
              <a:gd name="connsiteY0" fmla="*/ 0 h 742739"/>
              <a:gd name="connsiteX1" fmla="*/ 262263 w 264147"/>
              <a:gd name="connsiteY1" fmla="*/ 3768 h 742739"/>
              <a:gd name="connsiteX2" fmla="*/ 257916 w 264147"/>
              <a:gd name="connsiteY2" fmla="*/ 9564 h 742739"/>
              <a:gd name="connsiteX3" fmla="*/ 255018 w 264147"/>
              <a:gd name="connsiteY3" fmla="*/ 16809 h 742739"/>
              <a:gd name="connsiteX4" fmla="*/ 252120 w 264147"/>
              <a:gd name="connsiteY4" fmla="*/ 25502 h 742739"/>
              <a:gd name="connsiteX5" fmla="*/ 246324 w 264147"/>
              <a:gd name="connsiteY5" fmla="*/ 37094 h 742739"/>
              <a:gd name="connsiteX6" fmla="*/ 243426 w 264147"/>
              <a:gd name="connsiteY6" fmla="*/ 47237 h 742739"/>
              <a:gd name="connsiteX7" fmla="*/ 240528 w 264147"/>
              <a:gd name="connsiteY7" fmla="*/ 58828 h 742739"/>
              <a:gd name="connsiteX8" fmla="*/ 237630 w 264147"/>
              <a:gd name="connsiteY8" fmla="*/ 73318 h 742739"/>
              <a:gd name="connsiteX9" fmla="*/ 231835 w 264147"/>
              <a:gd name="connsiteY9" fmla="*/ 86359 h 742739"/>
              <a:gd name="connsiteX10" fmla="*/ 228937 w 264147"/>
              <a:gd name="connsiteY10" fmla="*/ 100848 h 742739"/>
              <a:gd name="connsiteX11" fmla="*/ 227488 w 264147"/>
              <a:gd name="connsiteY11" fmla="*/ 116787 h 742739"/>
              <a:gd name="connsiteX12" fmla="*/ 221692 w 264147"/>
              <a:gd name="connsiteY12" fmla="*/ 137072 h 742739"/>
              <a:gd name="connsiteX13" fmla="*/ 218794 w 264147"/>
              <a:gd name="connsiteY13" fmla="*/ 155909 h 742739"/>
              <a:gd name="connsiteX14" fmla="*/ 215896 w 264147"/>
              <a:gd name="connsiteY14" fmla="*/ 174746 h 742739"/>
              <a:gd name="connsiteX15" fmla="*/ 210100 w 264147"/>
              <a:gd name="connsiteY15" fmla="*/ 197929 h 742739"/>
              <a:gd name="connsiteX16" fmla="*/ 207202 w 264147"/>
              <a:gd name="connsiteY16" fmla="*/ 219663 h 742739"/>
              <a:gd name="connsiteX17" fmla="*/ 201406 w 264147"/>
              <a:gd name="connsiteY17" fmla="*/ 238500 h 742739"/>
              <a:gd name="connsiteX18" fmla="*/ 198508 w 264147"/>
              <a:gd name="connsiteY18" fmla="*/ 261683 h 742739"/>
              <a:gd name="connsiteX19" fmla="*/ 197059 w 264147"/>
              <a:gd name="connsiteY19" fmla="*/ 280520 h 742739"/>
              <a:gd name="connsiteX20" fmla="*/ 194161 w 264147"/>
              <a:gd name="connsiteY20" fmla="*/ 296458 h 742739"/>
              <a:gd name="connsiteX21" fmla="*/ 191264 w 264147"/>
              <a:gd name="connsiteY21" fmla="*/ 313846 h 742739"/>
              <a:gd name="connsiteX22" fmla="*/ 188366 w 264147"/>
              <a:gd name="connsiteY22" fmla="*/ 329785 h 742739"/>
              <a:gd name="connsiteX23" fmla="*/ 188366 w 264147"/>
              <a:gd name="connsiteY23" fmla="*/ 344274 h 742739"/>
              <a:gd name="connsiteX24" fmla="*/ 185468 w 264147"/>
              <a:gd name="connsiteY24" fmla="*/ 357315 h 742739"/>
              <a:gd name="connsiteX25" fmla="*/ 185468 w 264147"/>
              <a:gd name="connsiteY25" fmla="*/ 368907 h 742739"/>
              <a:gd name="connsiteX26" fmla="*/ 182570 w 264147"/>
              <a:gd name="connsiteY26" fmla="*/ 380498 h 742739"/>
              <a:gd name="connsiteX27" fmla="*/ 182570 w 264147"/>
              <a:gd name="connsiteY27" fmla="*/ 390641 h 742739"/>
              <a:gd name="connsiteX28" fmla="*/ 182570 w 264147"/>
              <a:gd name="connsiteY28" fmla="*/ 399335 h 742739"/>
              <a:gd name="connsiteX29" fmla="*/ 179672 w 264147"/>
              <a:gd name="connsiteY29" fmla="*/ 408029 h 742739"/>
              <a:gd name="connsiteX30" fmla="*/ 179672 w 264147"/>
              <a:gd name="connsiteY30" fmla="*/ 415273 h 742739"/>
              <a:gd name="connsiteX31" fmla="*/ 179672 w 264147"/>
              <a:gd name="connsiteY31" fmla="*/ 421069 h 742739"/>
              <a:gd name="connsiteX32" fmla="*/ 179672 w 264147"/>
              <a:gd name="connsiteY32" fmla="*/ 432661 h 742739"/>
              <a:gd name="connsiteX33" fmla="*/ 182570 w 264147"/>
              <a:gd name="connsiteY33" fmla="*/ 444253 h 742739"/>
              <a:gd name="connsiteX34" fmla="*/ 182570 w 264147"/>
              <a:gd name="connsiteY34" fmla="*/ 454395 h 742739"/>
              <a:gd name="connsiteX35" fmla="*/ 185468 w 264147"/>
              <a:gd name="connsiteY35" fmla="*/ 460191 h 742739"/>
              <a:gd name="connsiteX36" fmla="*/ 188366 w 264147"/>
              <a:gd name="connsiteY36" fmla="*/ 468885 h 742739"/>
              <a:gd name="connsiteX37" fmla="*/ 191264 w 264147"/>
              <a:gd name="connsiteY37" fmla="*/ 471783 h 742739"/>
              <a:gd name="connsiteX38" fmla="*/ 194161 w 264147"/>
              <a:gd name="connsiteY38" fmla="*/ 477579 h 742739"/>
              <a:gd name="connsiteX39" fmla="*/ 197059 w 264147"/>
              <a:gd name="connsiteY39" fmla="*/ 479028 h 742739"/>
              <a:gd name="connsiteX40" fmla="*/ 198508 w 264147"/>
              <a:gd name="connsiteY40" fmla="*/ 481926 h 742739"/>
              <a:gd name="connsiteX41" fmla="*/ 204304 w 264147"/>
              <a:gd name="connsiteY41" fmla="*/ 481926 h 742739"/>
              <a:gd name="connsiteX42" fmla="*/ 205443 w 264147"/>
              <a:gd name="connsiteY42" fmla="*/ 481926 h 742739"/>
              <a:gd name="connsiteX43" fmla="*/ 205206 w 264147"/>
              <a:gd name="connsiteY43" fmla="*/ 495843 h 742739"/>
              <a:gd name="connsiteX44" fmla="*/ 211556 w 264147"/>
              <a:gd name="connsiteY44" fmla="*/ 505368 h 742739"/>
              <a:gd name="connsiteX45" fmla="*/ 208381 w 264147"/>
              <a:gd name="connsiteY45" fmla="*/ 514893 h 742739"/>
              <a:gd name="connsiteX46" fmla="*/ 202031 w 264147"/>
              <a:gd name="connsiteY46" fmla="*/ 533943 h 742739"/>
              <a:gd name="connsiteX47" fmla="*/ 195681 w 264147"/>
              <a:gd name="connsiteY47" fmla="*/ 543468 h 742739"/>
              <a:gd name="connsiteX48" fmla="*/ 189331 w 264147"/>
              <a:gd name="connsiteY48" fmla="*/ 562518 h 742739"/>
              <a:gd name="connsiteX49" fmla="*/ 182981 w 264147"/>
              <a:gd name="connsiteY49" fmla="*/ 572043 h 742739"/>
              <a:gd name="connsiteX50" fmla="*/ 173456 w 264147"/>
              <a:gd name="connsiteY50" fmla="*/ 591093 h 742739"/>
              <a:gd name="connsiteX51" fmla="*/ 167106 w 264147"/>
              <a:gd name="connsiteY51" fmla="*/ 610143 h 742739"/>
              <a:gd name="connsiteX52" fmla="*/ 160756 w 264147"/>
              <a:gd name="connsiteY52" fmla="*/ 635543 h 742739"/>
              <a:gd name="connsiteX53" fmla="*/ 157236 w 264147"/>
              <a:gd name="connsiteY53" fmla="*/ 646429 h 742739"/>
              <a:gd name="connsiteX54" fmla="*/ 156145 w 264147"/>
              <a:gd name="connsiteY54" fmla="*/ 653246 h 742739"/>
              <a:gd name="connsiteX55" fmla="*/ 149244 w 264147"/>
              <a:gd name="connsiteY55" fmla="*/ 660148 h 742739"/>
              <a:gd name="connsiteX56" fmla="*/ 143448 w 264147"/>
              <a:gd name="connsiteY56" fmla="*/ 667393 h 742739"/>
              <a:gd name="connsiteX57" fmla="*/ 137652 w 264147"/>
              <a:gd name="connsiteY57" fmla="*/ 676087 h 742739"/>
              <a:gd name="connsiteX58" fmla="*/ 133305 w 264147"/>
              <a:gd name="connsiteY58" fmla="*/ 684781 h 742739"/>
              <a:gd name="connsiteX59" fmla="*/ 127509 w 264147"/>
              <a:gd name="connsiteY59" fmla="*/ 690576 h 742739"/>
              <a:gd name="connsiteX60" fmla="*/ 118815 w 264147"/>
              <a:gd name="connsiteY60" fmla="*/ 703617 h 742739"/>
              <a:gd name="connsiteX61" fmla="*/ 110122 w 264147"/>
              <a:gd name="connsiteY61" fmla="*/ 715209 h 742739"/>
              <a:gd name="connsiteX62" fmla="*/ 104326 w 264147"/>
              <a:gd name="connsiteY62" fmla="*/ 722454 h 742739"/>
              <a:gd name="connsiteX63" fmla="*/ 97081 w 264147"/>
              <a:gd name="connsiteY63" fmla="*/ 728250 h 742739"/>
              <a:gd name="connsiteX64" fmla="*/ 91285 w 264147"/>
              <a:gd name="connsiteY64" fmla="*/ 734045 h 742739"/>
              <a:gd name="connsiteX65" fmla="*/ 82591 w 264147"/>
              <a:gd name="connsiteY65" fmla="*/ 739841 h 742739"/>
              <a:gd name="connsiteX66" fmla="*/ 79693 w 264147"/>
              <a:gd name="connsiteY66" fmla="*/ 739841 h 742739"/>
              <a:gd name="connsiteX67" fmla="*/ 73898 w 264147"/>
              <a:gd name="connsiteY67" fmla="*/ 742739 h 742739"/>
              <a:gd name="connsiteX68" fmla="*/ 69551 w 264147"/>
              <a:gd name="connsiteY68" fmla="*/ 742739 h 742739"/>
              <a:gd name="connsiteX69" fmla="*/ 63755 w 264147"/>
              <a:gd name="connsiteY69" fmla="*/ 742739 h 742739"/>
              <a:gd name="connsiteX70" fmla="*/ 57959 w 264147"/>
              <a:gd name="connsiteY70" fmla="*/ 739841 h 742739"/>
              <a:gd name="connsiteX71" fmla="*/ 52163 w 264147"/>
              <a:gd name="connsiteY71" fmla="*/ 736943 h 742739"/>
              <a:gd name="connsiteX72" fmla="*/ 46367 w 264147"/>
              <a:gd name="connsiteY72" fmla="*/ 728250 h 742739"/>
              <a:gd name="connsiteX73" fmla="*/ 42020 w 264147"/>
              <a:gd name="connsiteY73" fmla="*/ 721005 h 742739"/>
              <a:gd name="connsiteX74" fmla="*/ 36224 w 264147"/>
              <a:gd name="connsiteY74" fmla="*/ 709413 h 742739"/>
              <a:gd name="connsiteX75" fmla="*/ 30429 w 264147"/>
              <a:gd name="connsiteY75" fmla="*/ 697821 h 742739"/>
              <a:gd name="connsiteX76" fmla="*/ 21735 w 264147"/>
              <a:gd name="connsiteY76" fmla="*/ 687679 h 742739"/>
              <a:gd name="connsiteX77" fmla="*/ 15939 w 264147"/>
              <a:gd name="connsiteY77" fmla="*/ 676087 h 742739"/>
              <a:gd name="connsiteX78" fmla="*/ 11592 w 264147"/>
              <a:gd name="connsiteY78" fmla="*/ 667393 h 742739"/>
              <a:gd name="connsiteX79" fmla="*/ 8694 w 264147"/>
              <a:gd name="connsiteY79" fmla="*/ 660148 h 742739"/>
              <a:gd name="connsiteX80" fmla="*/ 5796 w 264147"/>
              <a:gd name="connsiteY80" fmla="*/ 651454 h 742739"/>
              <a:gd name="connsiteX81" fmla="*/ 2898 w 264147"/>
              <a:gd name="connsiteY81" fmla="*/ 645659 h 742739"/>
              <a:gd name="connsiteX82" fmla="*/ 2898 w 264147"/>
              <a:gd name="connsiteY82" fmla="*/ 636965 h 742739"/>
              <a:gd name="connsiteX83" fmla="*/ 0 w 264147"/>
              <a:gd name="connsiteY83" fmla="*/ 631169 h 742739"/>
              <a:gd name="connsiteX84" fmla="*/ 2898 w 264147"/>
              <a:gd name="connsiteY84" fmla="*/ 626822 h 742739"/>
              <a:gd name="connsiteX85" fmla="*/ 2898 w 264147"/>
              <a:gd name="connsiteY85" fmla="*/ 621026 h 742739"/>
              <a:gd name="connsiteX86" fmla="*/ 8694 w 264147"/>
              <a:gd name="connsiteY86" fmla="*/ 612332 h 742739"/>
              <a:gd name="connsiteX87" fmla="*/ 11592 w 264147"/>
              <a:gd name="connsiteY87" fmla="*/ 603639 h 742739"/>
              <a:gd name="connsiteX88" fmla="*/ 15939 w 264147"/>
              <a:gd name="connsiteY88" fmla="*/ 596394 h 742739"/>
              <a:gd name="connsiteX89" fmla="*/ 21735 w 264147"/>
              <a:gd name="connsiteY89" fmla="*/ 584802 h 742739"/>
              <a:gd name="connsiteX90" fmla="*/ 30429 w 264147"/>
              <a:gd name="connsiteY90" fmla="*/ 573210 h 742739"/>
              <a:gd name="connsiteX91" fmla="*/ 39122 w 264147"/>
              <a:gd name="connsiteY91" fmla="*/ 560170 h 742739"/>
              <a:gd name="connsiteX92" fmla="*/ 42020 w 264147"/>
              <a:gd name="connsiteY92" fmla="*/ 554374 h 742739"/>
              <a:gd name="connsiteX93" fmla="*/ 46367 w 264147"/>
              <a:gd name="connsiteY93" fmla="*/ 545680 h 742739"/>
              <a:gd name="connsiteX94" fmla="*/ 49265 w 264147"/>
              <a:gd name="connsiteY94" fmla="*/ 538435 h 742739"/>
              <a:gd name="connsiteX95" fmla="*/ 55061 w 264147"/>
              <a:gd name="connsiteY95" fmla="*/ 529742 h 742739"/>
              <a:gd name="connsiteX96" fmla="*/ 57959 w 264147"/>
              <a:gd name="connsiteY96" fmla="*/ 518150 h 742739"/>
              <a:gd name="connsiteX97" fmla="*/ 63755 w 264147"/>
              <a:gd name="connsiteY97" fmla="*/ 505109 h 742739"/>
              <a:gd name="connsiteX98" fmla="*/ 66653 w 264147"/>
              <a:gd name="connsiteY98" fmla="*/ 490620 h 742739"/>
              <a:gd name="connsiteX99" fmla="*/ 72449 w 264147"/>
              <a:gd name="connsiteY99" fmla="*/ 477579 h 742739"/>
              <a:gd name="connsiteX100" fmla="*/ 73898 w 264147"/>
              <a:gd name="connsiteY100" fmla="*/ 463089 h 742739"/>
              <a:gd name="connsiteX101" fmla="*/ 79693 w 264147"/>
              <a:gd name="connsiteY101" fmla="*/ 445702 h 742739"/>
              <a:gd name="connsiteX102" fmla="*/ 82591 w 264147"/>
              <a:gd name="connsiteY102" fmla="*/ 426865 h 742739"/>
              <a:gd name="connsiteX103" fmla="*/ 85489 w 264147"/>
              <a:gd name="connsiteY103" fmla="*/ 408029 h 742739"/>
              <a:gd name="connsiteX104" fmla="*/ 88387 w 264147"/>
              <a:gd name="connsiteY104" fmla="*/ 387743 h 742739"/>
              <a:gd name="connsiteX105" fmla="*/ 91285 w 264147"/>
              <a:gd name="connsiteY105" fmla="*/ 366009 h 742739"/>
              <a:gd name="connsiteX106" fmla="*/ 97081 w 264147"/>
              <a:gd name="connsiteY106" fmla="*/ 344274 h 742739"/>
              <a:gd name="connsiteX107" fmla="*/ 99979 w 264147"/>
              <a:gd name="connsiteY107" fmla="*/ 319642 h 742739"/>
              <a:gd name="connsiteX108" fmla="*/ 102877 w 264147"/>
              <a:gd name="connsiteY108" fmla="*/ 293561 h 742739"/>
              <a:gd name="connsiteX109" fmla="*/ 102877 w 264147"/>
              <a:gd name="connsiteY109" fmla="*/ 271826 h 742739"/>
              <a:gd name="connsiteX110" fmla="*/ 104326 w 264147"/>
              <a:gd name="connsiteY110" fmla="*/ 250092 h 742739"/>
              <a:gd name="connsiteX111" fmla="*/ 107224 w 264147"/>
              <a:gd name="connsiteY111" fmla="*/ 231255 h 742739"/>
              <a:gd name="connsiteX112" fmla="*/ 110122 w 264147"/>
              <a:gd name="connsiteY112" fmla="*/ 210970 h 742739"/>
              <a:gd name="connsiteX113" fmla="*/ 110122 w 264147"/>
              <a:gd name="connsiteY113" fmla="*/ 195031 h 742739"/>
              <a:gd name="connsiteX114" fmla="*/ 113020 w 264147"/>
              <a:gd name="connsiteY114" fmla="*/ 174746 h 742739"/>
              <a:gd name="connsiteX115" fmla="*/ 115917 w 264147"/>
              <a:gd name="connsiteY115" fmla="*/ 161705 h 742739"/>
              <a:gd name="connsiteX116" fmla="*/ 115917 w 264147"/>
              <a:gd name="connsiteY116" fmla="*/ 144317 h 742739"/>
              <a:gd name="connsiteX117" fmla="*/ 115917 w 264147"/>
              <a:gd name="connsiteY117" fmla="*/ 131277 h 742739"/>
              <a:gd name="connsiteX118" fmla="*/ 118815 w 264147"/>
              <a:gd name="connsiteY118" fmla="*/ 119685 h 742739"/>
              <a:gd name="connsiteX119" fmla="*/ 118815 w 264147"/>
              <a:gd name="connsiteY119" fmla="*/ 108093 h 742739"/>
              <a:gd name="connsiteX120" fmla="*/ 118815 w 264147"/>
              <a:gd name="connsiteY120" fmla="*/ 97950 h 742739"/>
              <a:gd name="connsiteX121" fmla="*/ 121713 w 264147"/>
              <a:gd name="connsiteY121" fmla="*/ 89257 h 742739"/>
              <a:gd name="connsiteX122" fmla="*/ 121713 w 264147"/>
              <a:gd name="connsiteY122" fmla="*/ 80563 h 742739"/>
              <a:gd name="connsiteX123" fmla="*/ 121713 w 264147"/>
              <a:gd name="connsiteY123" fmla="*/ 73318 h 742739"/>
              <a:gd name="connsiteX124" fmla="*/ 121713 w 264147"/>
              <a:gd name="connsiteY124" fmla="*/ 61726 h 742739"/>
              <a:gd name="connsiteX125" fmla="*/ 121713 w 264147"/>
              <a:gd name="connsiteY125" fmla="*/ 50135 h 742739"/>
              <a:gd name="connsiteX126" fmla="*/ 121713 w 264147"/>
              <a:gd name="connsiteY126" fmla="*/ 42890 h 742739"/>
              <a:gd name="connsiteX127" fmla="*/ 118815 w 264147"/>
              <a:gd name="connsiteY127" fmla="*/ 34196 h 742739"/>
              <a:gd name="connsiteX128" fmla="*/ 118815 w 264147"/>
              <a:gd name="connsiteY128" fmla="*/ 28400 h 742739"/>
              <a:gd name="connsiteX129" fmla="*/ 118815 w 264147"/>
              <a:gd name="connsiteY129" fmla="*/ 27972 h 742739"/>
              <a:gd name="connsiteX130" fmla="*/ 146245 w 264147"/>
              <a:gd name="connsiteY130" fmla="*/ 24081 h 742739"/>
              <a:gd name="connsiteX131" fmla="*/ 202031 w 264147"/>
              <a:gd name="connsiteY131" fmla="*/ 25943 h 742739"/>
              <a:gd name="connsiteX132" fmla="*/ 211556 w 264147"/>
              <a:gd name="connsiteY132" fmla="*/ 19593 h 742739"/>
              <a:gd name="connsiteX133" fmla="*/ 227431 w 264147"/>
              <a:gd name="connsiteY133" fmla="*/ 16418 h 742739"/>
              <a:gd name="connsiteX134" fmla="*/ 256006 w 264147"/>
              <a:gd name="connsiteY134" fmla="*/ 543 h 742739"/>
              <a:gd name="connsiteX135" fmla="*/ 264147 w 264147"/>
              <a:gd name="connsiteY135" fmla="*/ 0 h 74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64147" h="742739">
                <a:moveTo>
                  <a:pt x="264147" y="0"/>
                </a:moveTo>
                <a:lnTo>
                  <a:pt x="262263" y="3768"/>
                </a:lnTo>
                <a:lnTo>
                  <a:pt x="257916" y="9564"/>
                </a:lnTo>
                <a:lnTo>
                  <a:pt x="255018" y="16809"/>
                </a:lnTo>
                <a:lnTo>
                  <a:pt x="252120" y="25502"/>
                </a:lnTo>
                <a:lnTo>
                  <a:pt x="246324" y="37094"/>
                </a:lnTo>
                <a:lnTo>
                  <a:pt x="243426" y="47237"/>
                </a:lnTo>
                <a:lnTo>
                  <a:pt x="240528" y="58828"/>
                </a:lnTo>
                <a:lnTo>
                  <a:pt x="237630" y="73318"/>
                </a:lnTo>
                <a:lnTo>
                  <a:pt x="231835" y="86359"/>
                </a:lnTo>
                <a:lnTo>
                  <a:pt x="228937" y="100848"/>
                </a:lnTo>
                <a:lnTo>
                  <a:pt x="227488" y="116787"/>
                </a:lnTo>
                <a:lnTo>
                  <a:pt x="221692" y="137072"/>
                </a:lnTo>
                <a:lnTo>
                  <a:pt x="218794" y="155909"/>
                </a:lnTo>
                <a:lnTo>
                  <a:pt x="215896" y="174746"/>
                </a:lnTo>
                <a:lnTo>
                  <a:pt x="210100" y="197929"/>
                </a:lnTo>
                <a:lnTo>
                  <a:pt x="207202" y="219663"/>
                </a:lnTo>
                <a:lnTo>
                  <a:pt x="201406" y="238500"/>
                </a:lnTo>
                <a:lnTo>
                  <a:pt x="198508" y="261683"/>
                </a:lnTo>
                <a:lnTo>
                  <a:pt x="197059" y="280520"/>
                </a:lnTo>
                <a:lnTo>
                  <a:pt x="194161" y="296458"/>
                </a:lnTo>
                <a:lnTo>
                  <a:pt x="191264" y="313846"/>
                </a:lnTo>
                <a:lnTo>
                  <a:pt x="188366" y="329785"/>
                </a:lnTo>
                <a:lnTo>
                  <a:pt x="188366" y="344274"/>
                </a:lnTo>
                <a:lnTo>
                  <a:pt x="185468" y="357315"/>
                </a:lnTo>
                <a:lnTo>
                  <a:pt x="185468" y="368907"/>
                </a:lnTo>
                <a:lnTo>
                  <a:pt x="182570" y="380498"/>
                </a:lnTo>
                <a:lnTo>
                  <a:pt x="182570" y="390641"/>
                </a:lnTo>
                <a:lnTo>
                  <a:pt x="182570" y="399335"/>
                </a:lnTo>
                <a:lnTo>
                  <a:pt x="179672" y="408029"/>
                </a:lnTo>
                <a:lnTo>
                  <a:pt x="179672" y="415273"/>
                </a:lnTo>
                <a:lnTo>
                  <a:pt x="179672" y="421069"/>
                </a:lnTo>
                <a:lnTo>
                  <a:pt x="179672" y="432661"/>
                </a:lnTo>
                <a:lnTo>
                  <a:pt x="182570" y="444253"/>
                </a:lnTo>
                <a:lnTo>
                  <a:pt x="182570" y="454395"/>
                </a:lnTo>
                <a:lnTo>
                  <a:pt x="185468" y="460191"/>
                </a:lnTo>
                <a:lnTo>
                  <a:pt x="188366" y="468885"/>
                </a:lnTo>
                <a:lnTo>
                  <a:pt x="191264" y="471783"/>
                </a:lnTo>
                <a:lnTo>
                  <a:pt x="194161" y="477579"/>
                </a:lnTo>
                <a:lnTo>
                  <a:pt x="197059" y="479028"/>
                </a:lnTo>
                <a:lnTo>
                  <a:pt x="198508" y="481926"/>
                </a:lnTo>
                <a:lnTo>
                  <a:pt x="204304" y="481926"/>
                </a:lnTo>
                <a:lnTo>
                  <a:pt x="205443" y="481926"/>
                </a:lnTo>
                <a:lnTo>
                  <a:pt x="205206" y="495843"/>
                </a:lnTo>
                <a:cubicBezTo>
                  <a:pt x="205206" y="499659"/>
                  <a:pt x="209439" y="502193"/>
                  <a:pt x="211556" y="505368"/>
                </a:cubicBezTo>
                <a:lnTo>
                  <a:pt x="208381" y="514893"/>
                </a:lnTo>
                <a:cubicBezTo>
                  <a:pt x="206264" y="521243"/>
                  <a:pt x="204749" y="527826"/>
                  <a:pt x="202031" y="533943"/>
                </a:cubicBezTo>
                <a:cubicBezTo>
                  <a:pt x="200481" y="537430"/>
                  <a:pt x="197798" y="540293"/>
                  <a:pt x="195681" y="543468"/>
                </a:cubicBezTo>
                <a:cubicBezTo>
                  <a:pt x="191968" y="549037"/>
                  <a:pt x="192049" y="556401"/>
                  <a:pt x="189331" y="562518"/>
                </a:cubicBezTo>
                <a:cubicBezTo>
                  <a:pt x="187781" y="566005"/>
                  <a:pt x="184688" y="568630"/>
                  <a:pt x="182981" y="572043"/>
                </a:cubicBezTo>
                <a:cubicBezTo>
                  <a:pt x="169836" y="598333"/>
                  <a:pt x="191654" y="563796"/>
                  <a:pt x="173456" y="591093"/>
                </a:cubicBezTo>
                <a:cubicBezTo>
                  <a:pt x="169743" y="596662"/>
                  <a:pt x="169223" y="603793"/>
                  <a:pt x="167106" y="610143"/>
                </a:cubicBezTo>
                <a:cubicBezTo>
                  <a:pt x="164346" y="618422"/>
                  <a:pt x="163052" y="627123"/>
                  <a:pt x="160756" y="635543"/>
                </a:cubicBezTo>
                <a:cubicBezTo>
                  <a:pt x="155731" y="653967"/>
                  <a:pt x="158378" y="638591"/>
                  <a:pt x="157236" y="646429"/>
                </a:cubicBezTo>
                <a:lnTo>
                  <a:pt x="156145" y="653246"/>
                </a:lnTo>
                <a:lnTo>
                  <a:pt x="149244" y="660148"/>
                </a:lnTo>
                <a:lnTo>
                  <a:pt x="143448" y="667393"/>
                </a:lnTo>
                <a:lnTo>
                  <a:pt x="137652" y="676087"/>
                </a:lnTo>
                <a:lnTo>
                  <a:pt x="133305" y="684781"/>
                </a:lnTo>
                <a:lnTo>
                  <a:pt x="127509" y="690576"/>
                </a:lnTo>
                <a:lnTo>
                  <a:pt x="118815" y="703617"/>
                </a:lnTo>
                <a:lnTo>
                  <a:pt x="110122" y="715209"/>
                </a:lnTo>
                <a:lnTo>
                  <a:pt x="104326" y="722454"/>
                </a:lnTo>
                <a:lnTo>
                  <a:pt x="97081" y="728250"/>
                </a:lnTo>
                <a:lnTo>
                  <a:pt x="91285" y="734045"/>
                </a:lnTo>
                <a:lnTo>
                  <a:pt x="82591" y="739841"/>
                </a:lnTo>
                <a:lnTo>
                  <a:pt x="79693" y="739841"/>
                </a:lnTo>
                <a:lnTo>
                  <a:pt x="73898" y="742739"/>
                </a:lnTo>
                <a:lnTo>
                  <a:pt x="69551" y="742739"/>
                </a:lnTo>
                <a:lnTo>
                  <a:pt x="63755" y="742739"/>
                </a:lnTo>
                <a:lnTo>
                  <a:pt x="57959" y="739841"/>
                </a:lnTo>
                <a:lnTo>
                  <a:pt x="52163" y="736943"/>
                </a:lnTo>
                <a:lnTo>
                  <a:pt x="46367" y="728250"/>
                </a:lnTo>
                <a:lnTo>
                  <a:pt x="42020" y="721005"/>
                </a:lnTo>
                <a:lnTo>
                  <a:pt x="36224" y="709413"/>
                </a:lnTo>
                <a:lnTo>
                  <a:pt x="30429" y="697821"/>
                </a:lnTo>
                <a:lnTo>
                  <a:pt x="21735" y="687679"/>
                </a:lnTo>
                <a:lnTo>
                  <a:pt x="15939" y="676087"/>
                </a:lnTo>
                <a:lnTo>
                  <a:pt x="11592" y="667393"/>
                </a:lnTo>
                <a:lnTo>
                  <a:pt x="8694" y="660148"/>
                </a:lnTo>
                <a:lnTo>
                  <a:pt x="5796" y="651454"/>
                </a:lnTo>
                <a:lnTo>
                  <a:pt x="2898" y="645659"/>
                </a:lnTo>
                <a:lnTo>
                  <a:pt x="2898" y="636965"/>
                </a:lnTo>
                <a:lnTo>
                  <a:pt x="0" y="631169"/>
                </a:lnTo>
                <a:lnTo>
                  <a:pt x="2898" y="626822"/>
                </a:lnTo>
                <a:lnTo>
                  <a:pt x="2898" y="621026"/>
                </a:lnTo>
                <a:lnTo>
                  <a:pt x="8694" y="612332"/>
                </a:lnTo>
                <a:lnTo>
                  <a:pt x="11592" y="603639"/>
                </a:lnTo>
                <a:lnTo>
                  <a:pt x="15939" y="596394"/>
                </a:lnTo>
                <a:lnTo>
                  <a:pt x="21735" y="584802"/>
                </a:lnTo>
                <a:lnTo>
                  <a:pt x="30429" y="573210"/>
                </a:lnTo>
                <a:lnTo>
                  <a:pt x="39122" y="560170"/>
                </a:lnTo>
                <a:lnTo>
                  <a:pt x="42020" y="554374"/>
                </a:lnTo>
                <a:lnTo>
                  <a:pt x="46367" y="545680"/>
                </a:lnTo>
                <a:lnTo>
                  <a:pt x="49265" y="538435"/>
                </a:lnTo>
                <a:lnTo>
                  <a:pt x="55061" y="529742"/>
                </a:lnTo>
                <a:lnTo>
                  <a:pt x="57959" y="518150"/>
                </a:lnTo>
                <a:lnTo>
                  <a:pt x="63755" y="505109"/>
                </a:lnTo>
                <a:lnTo>
                  <a:pt x="66653" y="490620"/>
                </a:lnTo>
                <a:lnTo>
                  <a:pt x="72449" y="477579"/>
                </a:lnTo>
                <a:lnTo>
                  <a:pt x="73898" y="463089"/>
                </a:lnTo>
                <a:lnTo>
                  <a:pt x="79693" y="445702"/>
                </a:lnTo>
                <a:lnTo>
                  <a:pt x="82591" y="426865"/>
                </a:lnTo>
                <a:lnTo>
                  <a:pt x="85489" y="408029"/>
                </a:lnTo>
                <a:lnTo>
                  <a:pt x="88387" y="387743"/>
                </a:lnTo>
                <a:lnTo>
                  <a:pt x="91285" y="366009"/>
                </a:lnTo>
                <a:lnTo>
                  <a:pt x="97081" y="344274"/>
                </a:lnTo>
                <a:lnTo>
                  <a:pt x="99979" y="319642"/>
                </a:lnTo>
                <a:lnTo>
                  <a:pt x="102877" y="293561"/>
                </a:lnTo>
                <a:lnTo>
                  <a:pt x="102877" y="271826"/>
                </a:lnTo>
                <a:lnTo>
                  <a:pt x="104326" y="250092"/>
                </a:lnTo>
                <a:lnTo>
                  <a:pt x="107224" y="231255"/>
                </a:lnTo>
                <a:lnTo>
                  <a:pt x="110122" y="210970"/>
                </a:lnTo>
                <a:lnTo>
                  <a:pt x="110122" y="195031"/>
                </a:lnTo>
                <a:lnTo>
                  <a:pt x="113020" y="174746"/>
                </a:lnTo>
                <a:lnTo>
                  <a:pt x="115917" y="161705"/>
                </a:lnTo>
                <a:lnTo>
                  <a:pt x="115917" y="144317"/>
                </a:lnTo>
                <a:lnTo>
                  <a:pt x="115917" y="131277"/>
                </a:lnTo>
                <a:lnTo>
                  <a:pt x="118815" y="119685"/>
                </a:lnTo>
                <a:lnTo>
                  <a:pt x="118815" y="108093"/>
                </a:lnTo>
                <a:lnTo>
                  <a:pt x="118815" y="97950"/>
                </a:lnTo>
                <a:lnTo>
                  <a:pt x="121713" y="89257"/>
                </a:lnTo>
                <a:lnTo>
                  <a:pt x="121713" y="80563"/>
                </a:lnTo>
                <a:lnTo>
                  <a:pt x="121713" y="73318"/>
                </a:lnTo>
                <a:lnTo>
                  <a:pt x="121713" y="61726"/>
                </a:lnTo>
                <a:lnTo>
                  <a:pt x="121713" y="50135"/>
                </a:lnTo>
                <a:lnTo>
                  <a:pt x="121713" y="42890"/>
                </a:lnTo>
                <a:lnTo>
                  <a:pt x="118815" y="34196"/>
                </a:lnTo>
                <a:lnTo>
                  <a:pt x="118815" y="28400"/>
                </a:lnTo>
                <a:lnTo>
                  <a:pt x="118815" y="27972"/>
                </a:lnTo>
                <a:lnTo>
                  <a:pt x="146245" y="24081"/>
                </a:lnTo>
                <a:cubicBezTo>
                  <a:pt x="168241" y="23681"/>
                  <a:pt x="190312" y="27077"/>
                  <a:pt x="202031" y="25943"/>
                </a:cubicBezTo>
                <a:cubicBezTo>
                  <a:pt x="205829" y="25575"/>
                  <a:pt x="208381" y="21710"/>
                  <a:pt x="211556" y="19593"/>
                </a:cubicBezTo>
                <a:lnTo>
                  <a:pt x="227431" y="16418"/>
                </a:lnTo>
                <a:cubicBezTo>
                  <a:pt x="268322" y="8240"/>
                  <a:pt x="230884" y="3334"/>
                  <a:pt x="256006" y="543"/>
                </a:cubicBezTo>
                <a:lnTo>
                  <a:pt x="26414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 55"/>
          <p:cNvSpPr/>
          <p:nvPr/>
        </p:nvSpPr>
        <p:spPr>
          <a:xfrm rot="-120000">
            <a:off x="810833" y="2288077"/>
            <a:ext cx="346893" cy="137413"/>
          </a:xfrm>
          <a:custGeom>
            <a:avLst/>
            <a:gdLst>
              <a:gd name="connsiteX0" fmla="*/ 370935 w 525974"/>
              <a:gd name="connsiteY0" fmla="*/ 0 h 230385"/>
              <a:gd name="connsiteX1" fmla="*/ 376731 w 525974"/>
              <a:gd name="connsiteY1" fmla="*/ 0 h 230385"/>
              <a:gd name="connsiteX2" fmla="*/ 385424 w 525974"/>
              <a:gd name="connsiteY2" fmla="*/ 0 h 230385"/>
              <a:gd name="connsiteX3" fmla="*/ 395567 w 525974"/>
              <a:gd name="connsiteY3" fmla="*/ 2898 h 230385"/>
              <a:gd name="connsiteX4" fmla="*/ 407159 w 525974"/>
              <a:gd name="connsiteY4" fmla="*/ 5796 h 230385"/>
              <a:gd name="connsiteX5" fmla="*/ 423097 w 525974"/>
              <a:gd name="connsiteY5" fmla="*/ 11592 h 230385"/>
              <a:gd name="connsiteX6" fmla="*/ 440485 w 525974"/>
              <a:gd name="connsiteY6" fmla="*/ 17388 h 230385"/>
              <a:gd name="connsiteX7" fmla="*/ 456424 w 525974"/>
              <a:gd name="connsiteY7" fmla="*/ 24633 h 230385"/>
              <a:gd name="connsiteX8" fmla="*/ 473811 w 525974"/>
              <a:gd name="connsiteY8" fmla="*/ 33326 h 230385"/>
              <a:gd name="connsiteX9" fmla="*/ 486852 w 525974"/>
              <a:gd name="connsiteY9" fmla="*/ 42020 h 230385"/>
              <a:gd name="connsiteX10" fmla="*/ 498443 w 525974"/>
              <a:gd name="connsiteY10" fmla="*/ 47816 h 230385"/>
              <a:gd name="connsiteX11" fmla="*/ 507137 w 525974"/>
              <a:gd name="connsiteY11" fmla="*/ 55061 h 230385"/>
              <a:gd name="connsiteX12" fmla="*/ 514382 w 525974"/>
              <a:gd name="connsiteY12" fmla="*/ 60857 h 230385"/>
              <a:gd name="connsiteX13" fmla="*/ 520178 w 525974"/>
              <a:gd name="connsiteY13" fmla="*/ 66652 h 230385"/>
              <a:gd name="connsiteX14" fmla="*/ 523076 w 525974"/>
              <a:gd name="connsiteY14" fmla="*/ 72448 h 230385"/>
              <a:gd name="connsiteX15" fmla="*/ 525974 w 525974"/>
              <a:gd name="connsiteY15" fmla="*/ 75346 h 230385"/>
              <a:gd name="connsiteX16" fmla="*/ 523076 w 525974"/>
              <a:gd name="connsiteY16" fmla="*/ 81142 h 230385"/>
              <a:gd name="connsiteX17" fmla="*/ 523076 w 525974"/>
              <a:gd name="connsiteY17" fmla="*/ 85489 h 230385"/>
              <a:gd name="connsiteX18" fmla="*/ 520178 w 525974"/>
              <a:gd name="connsiteY18" fmla="*/ 91285 h 230385"/>
              <a:gd name="connsiteX19" fmla="*/ 517280 w 525974"/>
              <a:gd name="connsiteY19" fmla="*/ 97081 h 230385"/>
              <a:gd name="connsiteX20" fmla="*/ 514382 w 525974"/>
              <a:gd name="connsiteY20" fmla="*/ 102877 h 230385"/>
              <a:gd name="connsiteX21" fmla="*/ 510035 w 525974"/>
              <a:gd name="connsiteY21" fmla="*/ 108672 h 230385"/>
              <a:gd name="connsiteX22" fmla="*/ 504239 w 525974"/>
              <a:gd name="connsiteY22" fmla="*/ 113019 h 230385"/>
              <a:gd name="connsiteX23" fmla="*/ 495546 w 525974"/>
              <a:gd name="connsiteY23" fmla="*/ 118815 h 230385"/>
              <a:gd name="connsiteX24" fmla="*/ 489750 w 525974"/>
              <a:gd name="connsiteY24" fmla="*/ 124611 h 230385"/>
              <a:gd name="connsiteX25" fmla="*/ 488736 w 525974"/>
              <a:gd name="connsiteY25" fmla="*/ 126639 h 230385"/>
              <a:gd name="connsiteX26" fmla="*/ 480595 w 525974"/>
              <a:gd name="connsiteY26" fmla="*/ 127182 h 230385"/>
              <a:gd name="connsiteX27" fmla="*/ 452020 w 525974"/>
              <a:gd name="connsiteY27" fmla="*/ 143057 h 230385"/>
              <a:gd name="connsiteX28" fmla="*/ 436145 w 525974"/>
              <a:gd name="connsiteY28" fmla="*/ 146232 h 230385"/>
              <a:gd name="connsiteX29" fmla="*/ 426620 w 525974"/>
              <a:gd name="connsiteY29" fmla="*/ 152582 h 230385"/>
              <a:gd name="connsiteX30" fmla="*/ 370834 w 525974"/>
              <a:gd name="connsiteY30" fmla="*/ 150720 h 230385"/>
              <a:gd name="connsiteX31" fmla="*/ 343404 w 525974"/>
              <a:gd name="connsiteY31" fmla="*/ 154611 h 230385"/>
              <a:gd name="connsiteX32" fmla="*/ 343404 w 525974"/>
              <a:gd name="connsiteY32" fmla="*/ 149243 h 230385"/>
              <a:gd name="connsiteX33" fmla="*/ 340506 w 525974"/>
              <a:gd name="connsiteY33" fmla="*/ 143448 h 230385"/>
              <a:gd name="connsiteX34" fmla="*/ 337609 w 525974"/>
              <a:gd name="connsiteY34" fmla="*/ 141999 h 230385"/>
              <a:gd name="connsiteX35" fmla="*/ 334711 w 525974"/>
              <a:gd name="connsiteY35" fmla="*/ 139101 h 230385"/>
              <a:gd name="connsiteX36" fmla="*/ 331813 w 525974"/>
              <a:gd name="connsiteY36" fmla="*/ 139101 h 230385"/>
              <a:gd name="connsiteX37" fmla="*/ 328915 w 525974"/>
              <a:gd name="connsiteY37" fmla="*/ 139101 h 230385"/>
              <a:gd name="connsiteX38" fmla="*/ 324568 w 525974"/>
              <a:gd name="connsiteY38" fmla="*/ 139101 h 230385"/>
              <a:gd name="connsiteX39" fmla="*/ 321670 w 525974"/>
              <a:gd name="connsiteY39" fmla="*/ 141999 h 230385"/>
              <a:gd name="connsiteX40" fmla="*/ 312976 w 525974"/>
              <a:gd name="connsiteY40" fmla="*/ 141999 h 230385"/>
              <a:gd name="connsiteX41" fmla="*/ 307180 w 525974"/>
              <a:gd name="connsiteY41" fmla="*/ 143448 h 230385"/>
              <a:gd name="connsiteX42" fmla="*/ 298487 w 525974"/>
              <a:gd name="connsiteY42" fmla="*/ 146345 h 230385"/>
              <a:gd name="connsiteX43" fmla="*/ 291242 w 525974"/>
              <a:gd name="connsiteY43" fmla="*/ 149243 h 230385"/>
              <a:gd name="connsiteX44" fmla="*/ 282548 w 525974"/>
              <a:gd name="connsiteY44" fmla="*/ 152141 h 230385"/>
              <a:gd name="connsiteX45" fmla="*/ 263711 w 525974"/>
              <a:gd name="connsiteY45" fmla="*/ 160835 h 230385"/>
              <a:gd name="connsiteX46" fmla="*/ 240528 w 525974"/>
              <a:gd name="connsiteY46" fmla="*/ 172427 h 230385"/>
              <a:gd name="connsiteX47" fmla="*/ 218794 w 525974"/>
              <a:gd name="connsiteY47" fmla="*/ 185467 h 230385"/>
              <a:gd name="connsiteX48" fmla="*/ 191263 w 525974"/>
              <a:gd name="connsiteY48" fmla="*/ 197059 h 230385"/>
              <a:gd name="connsiteX49" fmla="*/ 179672 w 525974"/>
              <a:gd name="connsiteY49" fmla="*/ 202855 h 230385"/>
              <a:gd name="connsiteX50" fmla="*/ 169529 w 525974"/>
              <a:gd name="connsiteY50" fmla="*/ 207202 h 230385"/>
              <a:gd name="connsiteX51" fmla="*/ 157937 w 525974"/>
              <a:gd name="connsiteY51" fmla="*/ 212998 h 230385"/>
              <a:gd name="connsiteX52" fmla="*/ 146345 w 525974"/>
              <a:gd name="connsiteY52" fmla="*/ 215896 h 230385"/>
              <a:gd name="connsiteX53" fmla="*/ 136203 w 525974"/>
              <a:gd name="connsiteY53" fmla="*/ 218794 h 230385"/>
              <a:gd name="connsiteX54" fmla="*/ 127509 w 525974"/>
              <a:gd name="connsiteY54" fmla="*/ 221692 h 230385"/>
              <a:gd name="connsiteX55" fmla="*/ 118815 w 525974"/>
              <a:gd name="connsiteY55" fmla="*/ 224589 h 230385"/>
              <a:gd name="connsiteX56" fmla="*/ 113019 w 525974"/>
              <a:gd name="connsiteY56" fmla="*/ 227487 h 230385"/>
              <a:gd name="connsiteX57" fmla="*/ 105774 w 525974"/>
              <a:gd name="connsiteY57" fmla="*/ 230385 h 230385"/>
              <a:gd name="connsiteX58" fmla="*/ 99979 w 525974"/>
              <a:gd name="connsiteY58" fmla="*/ 230385 h 230385"/>
              <a:gd name="connsiteX59" fmla="*/ 94183 w 525974"/>
              <a:gd name="connsiteY59" fmla="*/ 230385 h 230385"/>
              <a:gd name="connsiteX60" fmla="*/ 91285 w 525974"/>
              <a:gd name="connsiteY60" fmla="*/ 230385 h 230385"/>
              <a:gd name="connsiteX61" fmla="*/ 85489 w 525974"/>
              <a:gd name="connsiteY61" fmla="*/ 230385 h 230385"/>
              <a:gd name="connsiteX62" fmla="*/ 82591 w 525974"/>
              <a:gd name="connsiteY62" fmla="*/ 227487 h 230385"/>
              <a:gd name="connsiteX63" fmla="*/ 66652 w 525974"/>
              <a:gd name="connsiteY63" fmla="*/ 221692 h 230385"/>
              <a:gd name="connsiteX64" fmla="*/ 52163 w 525974"/>
              <a:gd name="connsiteY64" fmla="*/ 215896 h 230385"/>
              <a:gd name="connsiteX65" fmla="*/ 47816 w 525974"/>
              <a:gd name="connsiteY65" fmla="*/ 210100 h 230385"/>
              <a:gd name="connsiteX66" fmla="*/ 42020 w 525974"/>
              <a:gd name="connsiteY66" fmla="*/ 204304 h 230385"/>
              <a:gd name="connsiteX67" fmla="*/ 36224 w 525974"/>
              <a:gd name="connsiteY67" fmla="*/ 199957 h 230385"/>
              <a:gd name="connsiteX68" fmla="*/ 30428 w 525974"/>
              <a:gd name="connsiteY68" fmla="*/ 191263 h 230385"/>
              <a:gd name="connsiteX69" fmla="*/ 21735 w 525974"/>
              <a:gd name="connsiteY69" fmla="*/ 185467 h 230385"/>
              <a:gd name="connsiteX70" fmla="*/ 17388 w 525974"/>
              <a:gd name="connsiteY70" fmla="*/ 179672 h 230385"/>
              <a:gd name="connsiteX71" fmla="*/ 11592 w 525974"/>
              <a:gd name="connsiteY71" fmla="*/ 173876 h 230385"/>
              <a:gd name="connsiteX72" fmla="*/ 8694 w 525974"/>
              <a:gd name="connsiteY72" fmla="*/ 172427 h 230385"/>
              <a:gd name="connsiteX73" fmla="*/ 5796 w 525974"/>
              <a:gd name="connsiteY73" fmla="*/ 166631 h 230385"/>
              <a:gd name="connsiteX74" fmla="*/ 2898 w 525974"/>
              <a:gd name="connsiteY74" fmla="*/ 160835 h 230385"/>
              <a:gd name="connsiteX75" fmla="*/ 0 w 525974"/>
              <a:gd name="connsiteY75" fmla="*/ 157937 h 230385"/>
              <a:gd name="connsiteX76" fmla="*/ 0 w 525974"/>
              <a:gd name="connsiteY76" fmla="*/ 155039 h 230385"/>
              <a:gd name="connsiteX77" fmla="*/ 2898 w 525974"/>
              <a:gd name="connsiteY77" fmla="*/ 152141 h 230385"/>
              <a:gd name="connsiteX78" fmla="*/ 2898 w 525974"/>
              <a:gd name="connsiteY78" fmla="*/ 149243 h 230385"/>
              <a:gd name="connsiteX79" fmla="*/ 8694 w 525974"/>
              <a:gd name="connsiteY79" fmla="*/ 146345 h 230385"/>
              <a:gd name="connsiteX80" fmla="*/ 14490 w 525974"/>
              <a:gd name="connsiteY80" fmla="*/ 143448 h 230385"/>
              <a:gd name="connsiteX81" fmla="*/ 20286 w 525974"/>
              <a:gd name="connsiteY81" fmla="*/ 141999 h 230385"/>
              <a:gd name="connsiteX82" fmla="*/ 30428 w 525974"/>
              <a:gd name="connsiteY82" fmla="*/ 139101 h 230385"/>
              <a:gd name="connsiteX83" fmla="*/ 39122 w 525974"/>
              <a:gd name="connsiteY83" fmla="*/ 136203 h 230385"/>
              <a:gd name="connsiteX84" fmla="*/ 52163 w 525974"/>
              <a:gd name="connsiteY84" fmla="*/ 133305 h 230385"/>
              <a:gd name="connsiteX85" fmla="*/ 66652 w 525974"/>
              <a:gd name="connsiteY85" fmla="*/ 133305 h 230385"/>
              <a:gd name="connsiteX86" fmla="*/ 82591 w 525974"/>
              <a:gd name="connsiteY86" fmla="*/ 133305 h 230385"/>
              <a:gd name="connsiteX87" fmla="*/ 99979 w 525974"/>
              <a:gd name="connsiteY87" fmla="*/ 130407 h 230385"/>
              <a:gd name="connsiteX88" fmla="*/ 115917 w 525974"/>
              <a:gd name="connsiteY88" fmla="*/ 127509 h 230385"/>
              <a:gd name="connsiteX89" fmla="*/ 136203 w 525974"/>
              <a:gd name="connsiteY89" fmla="*/ 124611 h 230385"/>
              <a:gd name="connsiteX90" fmla="*/ 155039 w 525974"/>
              <a:gd name="connsiteY90" fmla="*/ 118815 h 230385"/>
              <a:gd name="connsiteX91" fmla="*/ 179672 w 525974"/>
              <a:gd name="connsiteY91" fmla="*/ 111570 h 230385"/>
              <a:gd name="connsiteX92" fmla="*/ 202855 w 525974"/>
              <a:gd name="connsiteY92" fmla="*/ 105774 h 230385"/>
              <a:gd name="connsiteX93" fmla="*/ 227487 w 525974"/>
              <a:gd name="connsiteY93" fmla="*/ 97081 h 230385"/>
              <a:gd name="connsiteX94" fmla="*/ 249222 w 525974"/>
              <a:gd name="connsiteY94" fmla="*/ 88387 h 230385"/>
              <a:gd name="connsiteX95" fmla="*/ 266609 w 525974"/>
              <a:gd name="connsiteY95" fmla="*/ 81142 h 230385"/>
              <a:gd name="connsiteX96" fmla="*/ 282548 w 525974"/>
              <a:gd name="connsiteY96" fmla="*/ 72448 h 230385"/>
              <a:gd name="connsiteX97" fmla="*/ 297038 w 525974"/>
              <a:gd name="connsiteY97" fmla="*/ 63755 h 230385"/>
              <a:gd name="connsiteX98" fmla="*/ 307180 w 525974"/>
              <a:gd name="connsiteY98" fmla="*/ 55061 h 230385"/>
              <a:gd name="connsiteX99" fmla="*/ 315874 w 525974"/>
              <a:gd name="connsiteY99" fmla="*/ 47816 h 230385"/>
              <a:gd name="connsiteX100" fmla="*/ 324568 w 525974"/>
              <a:gd name="connsiteY100" fmla="*/ 39122 h 230385"/>
              <a:gd name="connsiteX101" fmla="*/ 328915 w 525974"/>
              <a:gd name="connsiteY101" fmla="*/ 30428 h 230385"/>
              <a:gd name="connsiteX102" fmla="*/ 334711 w 525974"/>
              <a:gd name="connsiteY102" fmla="*/ 24633 h 230385"/>
              <a:gd name="connsiteX103" fmla="*/ 340506 w 525974"/>
              <a:gd name="connsiteY103" fmla="*/ 20286 h 230385"/>
              <a:gd name="connsiteX104" fmla="*/ 346302 w 525974"/>
              <a:gd name="connsiteY104" fmla="*/ 14490 h 230385"/>
              <a:gd name="connsiteX105" fmla="*/ 357894 w 525974"/>
              <a:gd name="connsiteY105" fmla="*/ 8694 h 230385"/>
              <a:gd name="connsiteX106" fmla="*/ 368037 w 525974"/>
              <a:gd name="connsiteY106" fmla="*/ 2898 h 230385"/>
              <a:gd name="connsiteX107" fmla="*/ 370935 w 525974"/>
              <a:gd name="connsiteY107" fmla="*/ 0 h 23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25974" h="230385">
                <a:moveTo>
                  <a:pt x="370935" y="0"/>
                </a:moveTo>
                <a:lnTo>
                  <a:pt x="376731" y="0"/>
                </a:lnTo>
                <a:lnTo>
                  <a:pt x="385424" y="0"/>
                </a:lnTo>
                <a:lnTo>
                  <a:pt x="395567" y="2898"/>
                </a:lnTo>
                <a:lnTo>
                  <a:pt x="407159" y="5796"/>
                </a:lnTo>
                <a:lnTo>
                  <a:pt x="423097" y="11592"/>
                </a:lnTo>
                <a:lnTo>
                  <a:pt x="440485" y="17388"/>
                </a:lnTo>
                <a:lnTo>
                  <a:pt x="456424" y="24633"/>
                </a:lnTo>
                <a:lnTo>
                  <a:pt x="473811" y="33326"/>
                </a:lnTo>
                <a:lnTo>
                  <a:pt x="486852" y="42020"/>
                </a:lnTo>
                <a:lnTo>
                  <a:pt x="498443" y="47816"/>
                </a:lnTo>
                <a:lnTo>
                  <a:pt x="507137" y="55061"/>
                </a:lnTo>
                <a:lnTo>
                  <a:pt x="514382" y="60857"/>
                </a:lnTo>
                <a:lnTo>
                  <a:pt x="520178" y="66652"/>
                </a:lnTo>
                <a:lnTo>
                  <a:pt x="523076" y="72448"/>
                </a:lnTo>
                <a:lnTo>
                  <a:pt x="525974" y="75346"/>
                </a:lnTo>
                <a:lnTo>
                  <a:pt x="523076" y="81142"/>
                </a:lnTo>
                <a:lnTo>
                  <a:pt x="523076" y="85489"/>
                </a:lnTo>
                <a:lnTo>
                  <a:pt x="520178" y="91285"/>
                </a:lnTo>
                <a:lnTo>
                  <a:pt x="517280" y="97081"/>
                </a:lnTo>
                <a:lnTo>
                  <a:pt x="514382" y="102877"/>
                </a:lnTo>
                <a:lnTo>
                  <a:pt x="510035" y="108672"/>
                </a:lnTo>
                <a:lnTo>
                  <a:pt x="504239" y="113019"/>
                </a:lnTo>
                <a:lnTo>
                  <a:pt x="495546" y="118815"/>
                </a:lnTo>
                <a:lnTo>
                  <a:pt x="489750" y="124611"/>
                </a:lnTo>
                <a:lnTo>
                  <a:pt x="488736" y="126639"/>
                </a:lnTo>
                <a:lnTo>
                  <a:pt x="480595" y="127182"/>
                </a:lnTo>
                <a:cubicBezTo>
                  <a:pt x="455473" y="129973"/>
                  <a:pt x="492911" y="134879"/>
                  <a:pt x="452020" y="143057"/>
                </a:cubicBezTo>
                <a:lnTo>
                  <a:pt x="436145" y="146232"/>
                </a:lnTo>
                <a:cubicBezTo>
                  <a:pt x="432970" y="148349"/>
                  <a:pt x="430418" y="152214"/>
                  <a:pt x="426620" y="152582"/>
                </a:cubicBezTo>
                <a:cubicBezTo>
                  <a:pt x="414901" y="153716"/>
                  <a:pt x="392830" y="150320"/>
                  <a:pt x="370834" y="150720"/>
                </a:cubicBezTo>
                <a:lnTo>
                  <a:pt x="343404" y="154611"/>
                </a:lnTo>
                <a:lnTo>
                  <a:pt x="343404" y="149243"/>
                </a:lnTo>
                <a:lnTo>
                  <a:pt x="340506" y="143448"/>
                </a:lnTo>
                <a:lnTo>
                  <a:pt x="337609" y="141999"/>
                </a:lnTo>
                <a:lnTo>
                  <a:pt x="334711" y="139101"/>
                </a:lnTo>
                <a:lnTo>
                  <a:pt x="331813" y="139101"/>
                </a:lnTo>
                <a:lnTo>
                  <a:pt x="328915" y="139101"/>
                </a:lnTo>
                <a:lnTo>
                  <a:pt x="324568" y="139101"/>
                </a:lnTo>
                <a:lnTo>
                  <a:pt x="321670" y="141999"/>
                </a:lnTo>
                <a:lnTo>
                  <a:pt x="312976" y="141999"/>
                </a:lnTo>
                <a:lnTo>
                  <a:pt x="307180" y="143448"/>
                </a:lnTo>
                <a:lnTo>
                  <a:pt x="298487" y="146345"/>
                </a:lnTo>
                <a:lnTo>
                  <a:pt x="291242" y="149243"/>
                </a:lnTo>
                <a:lnTo>
                  <a:pt x="282548" y="152141"/>
                </a:lnTo>
                <a:lnTo>
                  <a:pt x="263711" y="160835"/>
                </a:lnTo>
                <a:lnTo>
                  <a:pt x="240528" y="172427"/>
                </a:lnTo>
                <a:lnTo>
                  <a:pt x="218794" y="185467"/>
                </a:lnTo>
                <a:lnTo>
                  <a:pt x="191263" y="197059"/>
                </a:lnTo>
                <a:lnTo>
                  <a:pt x="179672" y="202855"/>
                </a:lnTo>
                <a:lnTo>
                  <a:pt x="169529" y="207202"/>
                </a:lnTo>
                <a:lnTo>
                  <a:pt x="157937" y="212998"/>
                </a:lnTo>
                <a:lnTo>
                  <a:pt x="146345" y="215896"/>
                </a:lnTo>
                <a:lnTo>
                  <a:pt x="136203" y="218794"/>
                </a:lnTo>
                <a:lnTo>
                  <a:pt x="127509" y="221692"/>
                </a:lnTo>
                <a:lnTo>
                  <a:pt x="118815" y="224589"/>
                </a:lnTo>
                <a:lnTo>
                  <a:pt x="113019" y="227487"/>
                </a:lnTo>
                <a:lnTo>
                  <a:pt x="105774" y="230385"/>
                </a:lnTo>
                <a:lnTo>
                  <a:pt x="99979" y="230385"/>
                </a:lnTo>
                <a:lnTo>
                  <a:pt x="94183" y="230385"/>
                </a:lnTo>
                <a:lnTo>
                  <a:pt x="91285" y="230385"/>
                </a:lnTo>
                <a:lnTo>
                  <a:pt x="85489" y="230385"/>
                </a:lnTo>
                <a:lnTo>
                  <a:pt x="82591" y="227487"/>
                </a:lnTo>
                <a:lnTo>
                  <a:pt x="66652" y="221692"/>
                </a:lnTo>
                <a:lnTo>
                  <a:pt x="52163" y="215896"/>
                </a:lnTo>
                <a:lnTo>
                  <a:pt x="47816" y="210100"/>
                </a:lnTo>
                <a:lnTo>
                  <a:pt x="42020" y="204304"/>
                </a:lnTo>
                <a:lnTo>
                  <a:pt x="36224" y="199957"/>
                </a:lnTo>
                <a:lnTo>
                  <a:pt x="30428" y="191263"/>
                </a:lnTo>
                <a:lnTo>
                  <a:pt x="21735" y="185467"/>
                </a:lnTo>
                <a:lnTo>
                  <a:pt x="17388" y="179672"/>
                </a:lnTo>
                <a:lnTo>
                  <a:pt x="11592" y="173876"/>
                </a:lnTo>
                <a:lnTo>
                  <a:pt x="8694" y="172427"/>
                </a:lnTo>
                <a:lnTo>
                  <a:pt x="5796" y="166631"/>
                </a:lnTo>
                <a:lnTo>
                  <a:pt x="2898" y="160835"/>
                </a:lnTo>
                <a:lnTo>
                  <a:pt x="0" y="157937"/>
                </a:lnTo>
                <a:lnTo>
                  <a:pt x="0" y="155039"/>
                </a:lnTo>
                <a:lnTo>
                  <a:pt x="2898" y="152141"/>
                </a:lnTo>
                <a:lnTo>
                  <a:pt x="2898" y="149243"/>
                </a:lnTo>
                <a:lnTo>
                  <a:pt x="8694" y="146345"/>
                </a:lnTo>
                <a:lnTo>
                  <a:pt x="14490" y="143448"/>
                </a:lnTo>
                <a:lnTo>
                  <a:pt x="20286" y="141999"/>
                </a:lnTo>
                <a:lnTo>
                  <a:pt x="30428" y="139101"/>
                </a:lnTo>
                <a:lnTo>
                  <a:pt x="39122" y="136203"/>
                </a:lnTo>
                <a:lnTo>
                  <a:pt x="52163" y="133305"/>
                </a:lnTo>
                <a:lnTo>
                  <a:pt x="66652" y="133305"/>
                </a:lnTo>
                <a:lnTo>
                  <a:pt x="82591" y="133305"/>
                </a:lnTo>
                <a:lnTo>
                  <a:pt x="99979" y="130407"/>
                </a:lnTo>
                <a:lnTo>
                  <a:pt x="115917" y="127509"/>
                </a:lnTo>
                <a:lnTo>
                  <a:pt x="136203" y="124611"/>
                </a:lnTo>
                <a:lnTo>
                  <a:pt x="155039" y="118815"/>
                </a:lnTo>
                <a:lnTo>
                  <a:pt x="179672" y="111570"/>
                </a:lnTo>
                <a:lnTo>
                  <a:pt x="202855" y="105774"/>
                </a:lnTo>
                <a:lnTo>
                  <a:pt x="227487" y="97081"/>
                </a:lnTo>
                <a:lnTo>
                  <a:pt x="249222" y="88387"/>
                </a:lnTo>
                <a:lnTo>
                  <a:pt x="266609" y="81142"/>
                </a:lnTo>
                <a:lnTo>
                  <a:pt x="282548" y="72448"/>
                </a:lnTo>
                <a:lnTo>
                  <a:pt x="297038" y="63755"/>
                </a:lnTo>
                <a:lnTo>
                  <a:pt x="307180" y="55061"/>
                </a:lnTo>
                <a:lnTo>
                  <a:pt x="315874" y="47816"/>
                </a:lnTo>
                <a:lnTo>
                  <a:pt x="324568" y="39122"/>
                </a:lnTo>
                <a:lnTo>
                  <a:pt x="328915" y="30428"/>
                </a:lnTo>
                <a:lnTo>
                  <a:pt x="334711" y="24633"/>
                </a:lnTo>
                <a:lnTo>
                  <a:pt x="340506" y="20286"/>
                </a:lnTo>
                <a:lnTo>
                  <a:pt x="346302" y="14490"/>
                </a:lnTo>
                <a:lnTo>
                  <a:pt x="357894" y="8694"/>
                </a:lnTo>
                <a:lnTo>
                  <a:pt x="368037" y="2898"/>
                </a:lnTo>
                <a:lnTo>
                  <a:pt x="37093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任意多边形 56"/>
          <p:cNvSpPr/>
          <p:nvPr/>
        </p:nvSpPr>
        <p:spPr>
          <a:xfrm rot="-360000">
            <a:off x="1007059" y="2649650"/>
            <a:ext cx="251014" cy="242319"/>
          </a:xfrm>
          <a:custGeom>
            <a:avLst/>
            <a:gdLst>
              <a:gd name="connsiteX0" fmla="*/ 239422 w 251014"/>
              <a:gd name="connsiteY0" fmla="*/ 0 h 242319"/>
              <a:gd name="connsiteX1" fmla="*/ 245218 w 251014"/>
              <a:gd name="connsiteY1" fmla="*/ 2897 h 242319"/>
              <a:gd name="connsiteX2" fmla="*/ 248116 w 251014"/>
              <a:gd name="connsiteY2" fmla="*/ 2897 h 242319"/>
              <a:gd name="connsiteX3" fmla="*/ 251014 w 251014"/>
              <a:gd name="connsiteY3" fmla="*/ 4346 h 242319"/>
              <a:gd name="connsiteX4" fmla="*/ 251014 w 251014"/>
              <a:gd name="connsiteY4" fmla="*/ 10142 h 242319"/>
              <a:gd name="connsiteX5" fmla="*/ 248116 w 251014"/>
              <a:gd name="connsiteY5" fmla="*/ 13040 h 242319"/>
              <a:gd name="connsiteX6" fmla="*/ 245218 w 251014"/>
              <a:gd name="connsiteY6" fmla="*/ 18836 h 242319"/>
              <a:gd name="connsiteX7" fmla="*/ 242320 w 251014"/>
              <a:gd name="connsiteY7" fmla="*/ 24632 h 242319"/>
              <a:gd name="connsiteX8" fmla="*/ 236524 w 251014"/>
              <a:gd name="connsiteY8" fmla="*/ 30428 h 242319"/>
              <a:gd name="connsiteX9" fmla="*/ 227831 w 251014"/>
              <a:gd name="connsiteY9" fmla="*/ 37673 h 242319"/>
              <a:gd name="connsiteX10" fmla="*/ 223484 w 251014"/>
              <a:gd name="connsiteY10" fmla="*/ 46366 h 242319"/>
              <a:gd name="connsiteX11" fmla="*/ 214790 w 251014"/>
              <a:gd name="connsiteY11" fmla="*/ 55060 h 242319"/>
              <a:gd name="connsiteX12" fmla="*/ 206096 w 251014"/>
              <a:gd name="connsiteY12" fmla="*/ 63754 h 242319"/>
              <a:gd name="connsiteX13" fmla="*/ 195953 w 251014"/>
              <a:gd name="connsiteY13" fmla="*/ 70999 h 242319"/>
              <a:gd name="connsiteX14" fmla="*/ 184362 w 251014"/>
              <a:gd name="connsiteY14" fmla="*/ 82590 h 242319"/>
              <a:gd name="connsiteX15" fmla="*/ 169872 w 251014"/>
              <a:gd name="connsiteY15" fmla="*/ 91284 h 242319"/>
              <a:gd name="connsiteX16" fmla="*/ 159729 w 251014"/>
              <a:gd name="connsiteY16" fmla="*/ 101427 h 242319"/>
              <a:gd name="connsiteX17" fmla="*/ 145240 w 251014"/>
              <a:gd name="connsiteY17" fmla="*/ 115917 h 242319"/>
              <a:gd name="connsiteX18" fmla="*/ 129301 w 251014"/>
              <a:gd name="connsiteY18" fmla="*/ 127508 h 242319"/>
              <a:gd name="connsiteX19" fmla="*/ 101771 w 251014"/>
              <a:gd name="connsiteY19" fmla="*/ 152141 h 242319"/>
              <a:gd name="connsiteX20" fmla="*/ 72792 w 251014"/>
              <a:gd name="connsiteY20" fmla="*/ 173875 h 242319"/>
              <a:gd name="connsiteX21" fmla="*/ 48159 w 251014"/>
              <a:gd name="connsiteY21" fmla="*/ 195610 h 242319"/>
              <a:gd name="connsiteX22" fmla="*/ 38016 w 251014"/>
              <a:gd name="connsiteY22" fmla="*/ 204303 h 242319"/>
              <a:gd name="connsiteX23" fmla="*/ 29323 w 251014"/>
              <a:gd name="connsiteY23" fmla="*/ 215895 h 242319"/>
              <a:gd name="connsiteX24" fmla="*/ 17731 w 251014"/>
              <a:gd name="connsiteY24" fmla="*/ 223140 h 242319"/>
              <a:gd name="connsiteX25" fmla="*/ 10486 w 251014"/>
              <a:gd name="connsiteY25" fmla="*/ 231834 h 242319"/>
              <a:gd name="connsiteX26" fmla="*/ 1792 w 251014"/>
              <a:gd name="connsiteY26" fmla="*/ 240527 h 242319"/>
              <a:gd name="connsiteX27" fmla="*/ 0 w 251014"/>
              <a:gd name="connsiteY27" fmla="*/ 242319 h 242319"/>
              <a:gd name="connsiteX28" fmla="*/ 1091 w 251014"/>
              <a:gd name="connsiteY28" fmla="*/ 235502 h 242319"/>
              <a:gd name="connsiteX29" fmla="*/ 4611 w 251014"/>
              <a:gd name="connsiteY29" fmla="*/ 224616 h 242319"/>
              <a:gd name="connsiteX30" fmla="*/ 10961 w 251014"/>
              <a:gd name="connsiteY30" fmla="*/ 199216 h 242319"/>
              <a:gd name="connsiteX31" fmla="*/ 17311 w 251014"/>
              <a:gd name="connsiteY31" fmla="*/ 180166 h 242319"/>
              <a:gd name="connsiteX32" fmla="*/ 26836 w 251014"/>
              <a:gd name="connsiteY32" fmla="*/ 161116 h 242319"/>
              <a:gd name="connsiteX33" fmla="*/ 33186 w 251014"/>
              <a:gd name="connsiteY33" fmla="*/ 151591 h 242319"/>
              <a:gd name="connsiteX34" fmla="*/ 39536 w 251014"/>
              <a:gd name="connsiteY34" fmla="*/ 132541 h 242319"/>
              <a:gd name="connsiteX35" fmla="*/ 45886 w 251014"/>
              <a:gd name="connsiteY35" fmla="*/ 123016 h 242319"/>
              <a:gd name="connsiteX36" fmla="*/ 52236 w 251014"/>
              <a:gd name="connsiteY36" fmla="*/ 103966 h 242319"/>
              <a:gd name="connsiteX37" fmla="*/ 55411 w 251014"/>
              <a:gd name="connsiteY37" fmla="*/ 94441 h 242319"/>
              <a:gd name="connsiteX38" fmla="*/ 49061 w 251014"/>
              <a:gd name="connsiteY38" fmla="*/ 84916 h 242319"/>
              <a:gd name="connsiteX39" fmla="*/ 49298 w 251014"/>
              <a:gd name="connsiteY39" fmla="*/ 70999 h 242319"/>
              <a:gd name="connsiteX40" fmla="*/ 56853 w 251014"/>
              <a:gd name="connsiteY40" fmla="*/ 70999 h 242319"/>
              <a:gd name="connsiteX41" fmla="*/ 62649 w 251014"/>
              <a:gd name="connsiteY41" fmla="*/ 68101 h 242319"/>
              <a:gd name="connsiteX42" fmla="*/ 71343 w 251014"/>
              <a:gd name="connsiteY42" fmla="*/ 66652 h 242319"/>
              <a:gd name="connsiteX43" fmla="*/ 75690 w 251014"/>
              <a:gd name="connsiteY43" fmla="*/ 66652 h 242319"/>
              <a:gd name="connsiteX44" fmla="*/ 84383 w 251014"/>
              <a:gd name="connsiteY44" fmla="*/ 63754 h 242319"/>
              <a:gd name="connsiteX45" fmla="*/ 93077 w 251014"/>
              <a:gd name="connsiteY45" fmla="*/ 57958 h 242319"/>
              <a:gd name="connsiteX46" fmla="*/ 101771 w 251014"/>
              <a:gd name="connsiteY46" fmla="*/ 55060 h 242319"/>
              <a:gd name="connsiteX47" fmla="*/ 109016 w 251014"/>
              <a:gd name="connsiteY47" fmla="*/ 49264 h 242319"/>
              <a:gd name="connsiteX48" fmla="*/ 120607 w 251014"/>
              <a:gd name="connsiteY48" fmla="*/ 43468 h 242319"/>
              <a:gd name="connsiteX49" fmla="*/ 132199 w 251014"/>
              <a:gd name="connsiteY49" fmla="*/ 37673 h 242319"/>
              <a:gd name="connsiteX50" fmla="*/ 145240 w 251014"/>
              <a:gd name="connsiteY50" fmla="*/ 33326 h 242319"/>
              <a:gd name="connsiteX51" fmla="*/ 156831 w 251014"/>
              <a:gd name="connsiteY51" fmla="*/ 27530 h 242319"/>
              <a:gd name="connsiteX52" fmla="*/ 166974 w 251014"/>
              <a:gd name="connsiteY52" fmla="*/ 21734 h 242319"/>
              <a:gd name="connsiteX53" fmla="*/ 178566 w 251014"/>
              <a:gd name="connsiteY53" fmla="*/ 18836 h 242319"/>
              <a:gd name="connsiteX54" fmla="*/ 187260 w 251014"/>
              <a:gd name="connsiteY54" fmla="*/ 13040 h 242319"/>
              <a:gd name="connsiteX55" fmla="*/ 197402 w 251014"/>
              <a:gd name="connsiteY55" fmla="*/ 10142 h 242319"/>
              <a:gd name="connsiteX56" fmla="*/ 206096 w 251014"/>
              <a:gd name="connsiteY56" fmla="*/ 7244 h 242319"/>
              <a:gd name="connsiteX57" fmla="*/ 211892 w 251014"/>
              <a:gd name="connsiteY57" fmla="*/ 4346 h 242319"/>
              <a:gd name="connsiteX58" fmla="*/ 220586 w 251014"/>
              <a:gd name="connsiteY58" fmla="*/ 4346 h 242319"/>
              <a:gd name="connsiteX59" fmla="*/ 226382 w 251014"/>
              <a:gd name="connsiteY59" fmla="*/ 2897 h 242319"/>
              <a:gd name="connsiteX60" fmla="*/ 230729 w 251014"/>
              <a:gd name="connsiteY60" fmla="*/ 2897 h 242319"/>
              <a:gd name="connsiteX61" fmla="*/ 239422 w 251014"/>
              <a:gd name="connsiteY61" fmla="*/ 0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51014" h="242319">
                <a:moveTo>
                  <a:pt x="239422" y="0"/>
                </a:moveTo>
                <a:lnTo>
                  <a:pt x="245218" y="2897"/>
                </a:lnTo>
                <a:lnTo>
                  <a:pt x="248116" y="2897"/>
                </a:lnTo>
                <a:lnTo>
                  <a:pt x="251014" y="4346"/>
                </a:lnTo>
                <a:lnTo>
                  <a:pt x="251014" y="10142"/>
                </a:lnTo>
                <a:lnTo>
                  <a:pt x="248116" y="13040"/>
                </a:lnTo>
                <a:lnTo>
                  <a:pt x="245218" y="18836"/>
                </a:lnTo>
                <a:lnTo>
                  <a:pt x="242320" y="24632"/>
                </a:lnTo>
                <a:lnTo>
                  <a:pt x="236524" y="30428"/>
                </a:lnTo>
                <a:lnTo>
                  <a:pt x="227831" y="37673"/>
                </a:lnTo>
                <a:lnTo>
                  <a:pt x="223484" y="46366"/>
                </a:lnTo>
                <a:lnTo>
                  <a:pt x="214790" y="55060"/>
                </a:lnTo>
                <a:lnTo>
                  <a:pt x="206096" y="63754"/>
                </a:lnTo>
                <a:lnTo>
                  <a:pt x="195953" y="70999"/>
                </a:lnTo>
                <a:lnTo>
                  <a:pt x="184362" y="82590"/>
                </a:lnTo>
                <a:lnTo>
                  <a:pt x="169872" y="91284"/>
                </a:lnTo>
                <a:lnTo>
                  <a:pt x="159729" y="101427"/>
                </a:lnTo>
                <a:lnTo>
                  <a:pt x="145240" y="115917"/>
                </a:lnTo>
                <a:lnTo>
                  <a:pt x="129301" y="127508"/>
                </a:lnTo>
                <a:lnTo>
                  <a:pt x="101771" y="152141"/>
                </a:lnTo>
                <a:lnTo>
                  <a:pt x="72792" y="173875"/>
                </a:lnTo>
                <a:lnTo>
                  <a:pt x="48159" y="195610"/>
                </a:lnTo>
                <a:lnTo>
                  <a:pt x="38016" y="204303"/>
                </a:lnTo>
                <a:lnTo>
                  <a:pt x="29323" y="215895"/>
                </a:lnTo>
                <a:lnTo>
                  <a:pt x="17731" y="223140"/>
                </a:lnTo>
                <a:lnTo>
                  <a:pt x="10486" y="231834"/>
                </a:lnTo>
                <a:lnTo>
                  <a:pt x="1792" y="240527"/>
                </a:lnTo>
                <a:lnTo>
                  <a:pt x="0" y="242319"/>
                </a:lnTo>
                <a:lnTo>
                  <a:pt x="1091" y="235502"/>
                </a:lnTo>
                <a:cubicBezTo>
                  <a:pt x="2233" y="227664"/>
                  <a:pt x="-414" y="243040"/>
                  <a:pt x="4611" y="224616"/>
                </a:cubicBezTo>
                <a:cubicBezTo>
                  <a:pt x="6907" y="216196"/>
                  <a:pt x="8201" y="207495"/>
                  <a:pt x="10961" y="199216"/>
                </a:cubicBezTo>
                <a:cubicBezTo>
                  <a:pt x="13078" y="192866"/>
                  <a:pt x="13598" y="185735"/>
                  <a:pt x="17311" y="180166"/>
                </a:cubicBezTo>
                <a:cubicBezTo>
                  <a:pt x="35509" y="152869"/>
                  <a:pt x="13691" y="187406"/>
                  <a:pt x="26836" y="161116"/>
                </a:cubicBezTo>
                <a:cubicBezTo>
                  <a:pt x="28543" y="157703"/>
                  <a:pt x="31636" y="155078"/>
                  <a:pt x="33186" y="151591"/>
                </a:cubicBezTo>
                <a:cubicBezTo>
                  <a:pt x="35904" y="145474"/>
                  <a:pt x="35823" y="138110"/>
                  <a:pt x="39536" y="132541"/>
                </a:cubicBezTo>
                <a:cubicBezTo>
                  <a:pt x="41653" y="129366"/>
                  <a:pt x="44336" y="126503"/>
                  <a:pt x="45886" y="123016"/>
                </a:cubicBezTo>
                <a:cubicBezTo>
                  <a:pt x="48604" y="116899"/>
                  <a:pt x="50119" y="110316"/>
                  <a:pt x="52236" y="103966"/>
                </a:cubicBezTo>
                <a:lnTo>
                  <a:pt x="55411" y="94441"/>
                </a:lnTo>
                <a:cubicBezTo>
                  <a:pt x="53294" y="91266"/>
                  <a:pt x="49061" y="88732"/>
                  <a:pt x="49061" y="84916"/>
                </a:cubicBezTo>
                <a:lnTo>
                  <a:pt x="49298" y="70999"/>
                </a:lnTo>
                <a:lnTo>
                  <a:pt x="56853" y="70999"/>
                </a:lnTo>
                <a:lnTo>
                  <a:pt x="62649" y="68101"/>
                </a:lnTo>
                <a:lnTo>
                  <a:pt x="71343" y="66652"/>
                </a:lnTo>
                <a:lnTo>
                  <a:pt x="75690" y="66652"/>
                </a:lnTo>
                <a:lnTo>
                  <a:pt x="84383" y="63754"/>
                </a:lnTo>
                <a:lnTo>
                  <a:pt x="93077" y="57958"/>
                </a:lnTo>
                <a:lnTo>
                  <a:pt x="101771" y="55060"/>
                </a:lnTo>
                <a:lnTo>
                  <a:pt x="109016" y="49264"/>
                </a:lnTo>
                <a:lnTo>
                  <a:pt x="120607" y="43468"/>
                </a:lnTo>
                <a:lnTo>
                  <a:pt x="132199" y="37673"/>
                </a:lnTo>
                <a:lnTo>
                  <a:pt x="145240" y="33326"/>
                </a:lnTo>
                <a:lnTo>
                  <a:pt x="156831" y="27530"/>
                </a:lnTo>
                <a:lnTo>
                  <a:pt x="166974" y="21734"/>
                </a:lnTo>
                <a:lnTo>
                  <a:pt x="178566" y="18836"/>
                </a:lnTo>
                <a:lnTo>
                  <a:pt x="187260" y="13040"/>
                </a:lnTo>
                <a:lnTo>
                  <a:pt x="197402" y="10142"/>
                </a:lnTo>
                <a:lnTo>
                  <a:pt x="206096" y="7244"/>
                </a:lnTo>
                <a:lnTo>
                  <a:pt x="211892" y="4346"/>
                </a:lnTo>
                <a:lnTo>
                  <a:pt x="220586" y="4346"/>
                </a:lnTo>
                <a:lnTo>
                  <a:pt x="226382" y="2897"/>
                </a:lnTo>
                <a:lnTo>
                  <a:pt x="230729" y="2897"/>
                </a:lnTo>
                <a:lnTo>
                  <a:pt x="23942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Freeform 29"/>
          <p:cNvSpPr/>
          <p:nvPr/>
        </p:nvSpPr>
        <p:spPr bwMode="auto">
          <a:xfrm rot="10320000" flipH="1" flipV="1">
            <a:off x="3076246" y="1973193"/>
            <a:ext cx="202937" cy="206869"/>
          </a:xfrm>
          <a:custGeom>
            <a:avLst/>
            <a:gdLst>
              <a:gd name="T0" fmla="*/ 63 w 207"/>
              <a:gd name="T1" fmla="*/ 86 h 160"/>
              <a:gd name="T2" fmla="*/ 44 w 207"/>
              <a:gd name="T3" fmla="*/ 69 h 160"/>
              <a:gd name="T4" fmla="*/ 29 w 207"/>
              <a:gd name="T5" fmla="*/ 54 h 160"/>
              <a:gd name="T6" fmla="*/ 17 w 207"/>
              <a:gd name="T7" fmla="*/ 40 h 160"/>
              <a:gd name="T8" fmla="*/ 8 w 207"/>
              <a:gd name="T9" fmla="*/ 29 h 160"/>
              <a:gd name="T10" fmla="*/ 2 w 207"/>
              <a:gd name="T11" fmla="*/ 19 h 160"/>
              <a:gd name="T12" fmla="*/ 0 w 207"/>
              <a:gd name="T13" fmla="*/ 12 h 160"/>
              <a:gd name="T14" fmla="*/ 0 w 207"/>
              <a:gd name="T15" fmla="*/ 4 h 160"/>
              <a:gd name="T16" fmla="*/ 12 w 207"/>
              <a:gd name="T17" fmla="*/ 0 h 160"/>
              <a:gd name="T18" fmla="*/ 37 w 207"/>
              <a:gd name="T19" fmla="*/ 2 h 160"/>
              <a:gd name="T20" fmla="*/ 63 w 207"/>
              <a:gd name="T21" fmla="*/ 8 h 160"/>
              <a:gd name="T22" fmla="*/ 94 w 207"/>
              <a:gd name="T23" fmla="*/ 15 h 160"/>
              <a:gd name="T24" fmla="*/ 128 w 207"/>
              <a:gd name="T25" fmla="*/ 25 h 160"/>
              <a:gd name="T26" fmla="*/ 155 w 207"/>
              <a:gd name="T27" fmla="*/ 38 h 160"/>
              <a:gd name="T28" fmla="*/ 176 w 207"/>
              <a:gd name="T29" fmla="*/ 54 h 160"/>
              <a:gd name="T30" fmla="*/ 189 w 207"/>
              <a:gd name="T31" fmla="*/ 71 h 160"/>
              <a:gd name="T32" fmla="*/ 197 w 207"/>
              <a:gd name="T33" fmla="*/ 90 h 160"/>
              <a:gd name="T34" fmla="*/ 203 w 207"/>
              <a:gd name="T35" fmla="*/ 107 h 160"/>
              <a:gd name="T36" fmla="*/ 205 w 207"/>
              <a:gd name="T37" fmla="*/ 120 h 160"/>
              <a:gd name="T38" fmla="*/ 205 w 207"/>
              <a:gd name="T39" fmla="*/ 134 h 160"/>
              <a:gd name="T40" fmla="*/ 201 w 207"/>
              <a:gd name="T41" fmla="*/ 145 h 160"/>
              <a:gd name="T42" fmla="*/ 197 w 207"/>
              <a:gd name="T43" fmla="*/ 153 h 160"/>
              <a:gd name="T44" fmla="*/ 191 w 207"/>
              <a:gd name="T45" fmla="*/ 159 h 160"/>
              <a:gd name="T46" fmla="*/ 186 w 207"/>
              <a:gd name="T47" fmla="*/ 160 h 160"/>
              <a:gd name="T48" fmla="*/ 176 w 207"/>
              <a:gd name="T49" fmla="*/ 159 h 160"/>
              <a:gd name="T50" fmla="*/ 163 w 207"/>
              <a:gd name="T51" fmla="*/ 155 h 160"/>
              <a:gd name="T52" fmla="*/ 153 w 207"/>
              <a:gd name="T53" fmla="*/ 149 h 160"/>
              <a:gd name="T54" fmla="*/ 142 w 207"/>
              <a:gd name="T55" fmla="*/ 141 h 160"/>
              <a:gd name="T56" fmla="*/ 126 w 207"/>
              <a:gd name="T57" fmla="*/ 132 h 160"/>
              <a:gd name="T58" fmla="*/ 107 w 207"/>
              <a:gd name="T59" fmla="*/ 120 h 160"/>
              <a:gd name="T60" fmla="*/ 86 w 207"/>
              <a:gd name="T61" fmla="*/ 105 h 160"/>
              <a:gd name="T62" fmla="*/ 75 w 207"/>
              <a:gd name="T63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7" h="160">
                <a:moveTo>
                  <a:pt x="75" y="96"/>
                </a:moveTo>
                <a:lnTo>
                  <a:pt x="63" y="86"/>
                </a:lnTo>
                <a:lnTo>
                  <a:pt x="54" y="76"/>
                </a:lnTo>
                <a:lnTo>
                  <a:pt x="44" y="69"/>
                </a:lnTo>
                <a:lnTo>
                  <a:pt x="37" y="61"/>
                </a:lnTo>
                <a:lnTo>
                  <a:pt x="29" y="54"/>
                </a:lnTo>
                <a:lnTo>
                  <a:pt x="23" y="48"/>
                </a:lnTo>
                <a:lnTo>
                  <a:pt x="17" y="40"/>
                </a:lnTo>
                <a:lnTo>
                  <a:pt x="14" y="34"/>
                </a:lnTo>
                <a:lnTo>
                  <a:pt x="8" y="29"/>
                </a:lnTo>
                <a:lnTo>
                  <a:pt x="4" y="25"/>
                </a:lnTo>
                <a:lnTo>
                  <a:pt x="2" y="19"/>
                </a:lnTo>
                <a:lnTo>
                  <a:pt x="0" y="15"/>
                </a:lnTo>
                <a:lnTo>
                  <a:pt x="0" y="12"/>
                </a:lnTo>
                <a:lnTo>
                  <a:pt x="0" y="8"/>
                </a:lnTo>
                <a:lnTo>
                  <a:pt x="0" y="4"/>
                </a:lnTo>
                <a:lnTo>
                  <a:pt x="2" y="0"/>
                </a:lnTo>
                <a:lnTo>
                  <a:pt x="12" y="0"/>
                </a:lnTo>
                <a:lnTo>
                  <a:pt x="23" y="0"/>
                </a:lnTo>
                <a:lnTo>
                  <a:pt x="37" y="2"/>
                </a:lnTo>
                <a:lnTo>
                  <a:pt x="50" y="4"/>
                </a:lnTo>
                <a:lnTo>
                  <a:pt x="63" y="8"/>
                </a:lnTo>
                <a:lnTo>
                  <a:pt x="79" y="10"/>
                </a:lnTo>
                <a:lnTo>
                  <a:pt x="94" y="15"/>
                </a:lnTo>
                <a:lnTo>
                  <a:pt x="111" y="19"/>
                </a:lnTo>
                <a:lnTo>
                  <a:pt x="128" y="25"/>
                </a:lnTo>
                <a:lnTo>
                  <a:pt x="142" y="33"/>
                </a:lnTo>
                <a:lnTo>
                  <a:pt x="155" y="38"/>
                </a:lnTo>
                <a:lnTo>
                  <a:pt x="167" y="46"/>
                </a:lnTo>
                <a:lnTo>
                  <a:pt x="176" y="54"/>
                </a:lnTo>
                <a:lnTo>
                  <a:pt x="184" y="63"/>
                </a:lnTo>
                <a:lnTo>
                  <a:pt x="189" y="71"/>
                </a:lnTo>
                <a:lnTo>
                  <a:pt x="193" y="80"/>
                </a:lnTo>
                <a:lnTo>
                  <a:pt x="197" y="90"/>
                </a:lnTo>
                <a:lnTo>
                  <a:pt x="201" y="97"/>
                </a:lnTo>
                <a:lnTo>
                  <a:pt x="203" y="107"/>
                </a:lnTo>
                <a:lnTo>
                  <a:pt x="205" y="115"/>
                </a:lnTo>
                <a:lnTo>
                  <a:pt x="205" y="120"/>
                </a:lnTo>
                <a:lnTo>
                  <a:pt x="207" y="128"/>
                </a:lnTo>
                <a:lnTo>
                  <a:pt x="205" y="134"/>
                </a:lnTo>
                <a:lnTo>
                  <a:pt x="205" y="139"/>
                </a:lnTo>
                <a:lnTo>
                  <a:pt x="201" y="145"/>
                </a:lnTo>
                <a:lnTo>
                  <a:pt x="199" y="149"/>
                </a:lnTo>
                <a:lnTo>
                  <a:pt x="197" y="153"/>
                </a:lnTo>
                <a:lnTo>
                  <a:pt x="193" y="157"/>
                </a:lnTo>
                <a:lnTo>
                  <a:pt x="191" y="159"/>
                </a:lnTo>
                <a:lnTo>
                  <a:pt x="188" y="159"/>
                </a:lnTo>
                <a:lnTo>
                  <a:pt x="186" y="160"/>
                </a:lnTo>
                <a:lnTo>
                  <a:pt x="184" y="160"/>
                </a:lnTo>
                <a:lnTo>
                  <a:pt x="176" y="159"/>
                </a:lnTo>
                <a:lnTo>
                  <a:pt x="167" y="157"/>
                </a:lnTo>
                <a:lnTo>
                  <a:pt x="163" y="155"/>
                </a:lnTo>
                <a:lnTo>
                  <a:pt x="157" y="153"/>
                </a:lnTo>
                <a:lnTo>
                  <a:pt x="153" y="149"/>
                </a:lnTo>
                <a:lnTo>
                  <a:pt x="147" y="145"/>
                </a:lnTo>
                <a:lnTo>
                  <a:pt x="142" y="141"/>
                </a:lnTo>
                <a:lnTo>
                  <a:pt x="134" y="138"/>
                </a:lnTo>
                <a:lnTo>
                  <a:pt x="126" y="132"/>
                </a:lnTo>
                <a:lnTo>
                  <a:pt x="117" y="126"/>
                </a:lnTo>
                <a:lnTo>
                  <a:pt x="107" y="120"/>
                </a:lnTo>
                <a:lnTo>
                  <a:pt x="98" y="113"/>
                </a:lnTo>
                <a:lnTo>
                  <a:pt x="86" y="105"/>
                </a:lnTo>
                <a:lnTo>
                  <a:pt x="75" y="96"/>
                </a:lnTo>
                <a:lnTo>
                  <a:pt x="75" y="9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 rot="-240000">
            <a:off x="2893457" y="2296251"/>
            <a:ext cx="346893" cy="137413"/>
          </a:xfrm>
          <a:custGeom>
            <a:avLst/>
            <a:gdLst>
              <a:gd name="connsiteX0" fmla="*/ 370935 w 525974"/>
              <a:gd name="connsiteY0" fmla="*/ 0 h 230385"/>
              <a:gd name="connsiteX1" fmla="*/ 376731 w 525974"/>
              <a:gd name="connsiteY1" fmla="*/ 0 h 230385"/>
              <a:gd name="connsiteX2" fmla="*/ 385424 w 525974"/>
              <a:gd name="connsiteY2" fmla="*/ 0 h 230385"/>
              <a:gd name="connsiteX3" fmla="*/ 395567 w 525974"/>
              <a:gd name="connsiteY3" fmla="*/ 2898 h 230385"/>
              <a:gd name="connsiteX4" fmla="*/ 407159 w 525974"/>
              <a:gd name="connsiteY4" fmla="*/ 5796 h 230385"/>
              <a:gd name="connsiteX5" fmla="*/ 423097 w 525974"/>
              <a:gd name="connsiteY5" fmla="*/ 11592 h 230385"/>
              <a:gd name="connsiteX6" fmla="*/ 440485 w 525974"/>
              <a:gd name="connsiteY6" fmla="*/ 17388 h 230385"/>
              <a:gd name="connsiteX7" fmla="*/ 456424 w 525974"/>
              <a:gd name="connsiteY7" fmla="*/ 24633 h 230385"/>
              <a:gd name="connsiteX8" fmla="*/ 473811 w 525974"/>
              <a:gd name="connsiteY8" fmla="*/ 33326 h 230385"/>
              <a:gd name="connsiteX9" fmla="*/ 486852 w 525974"/>
              <a:gd name="connsiteY9" fmla="*/ 42020 h 230385"/>
              <a:gd name="connsiteX10" fmla="*/ 498443 w 525974"/>
              <a:gd name="connsiteY10" fmla="*/ 47816 h 230385"/>
              <a:gd name="connsiteX11" fmla="*/ 507137 w 525974"/>
              <a:gd name="connsiteY11" fmla="*/ 55061 h 230385"/>
              <a:gd name="connsiteX12" fmla="*/ 514382 w 525974"/>
              <a:gd name="connsiteY12" fmla="*/ 60857 h 230385"/>
              <a:gd name="connsiteX13" fmla="*/ 520178 w 525974"/>
              <a:gd name="connsiteY13" fmla="*/ 66652 h 230385"/>
              <a:gd name="connsiteX14" fmla="*/ 523076 w 525974"/>
              <a:gd name="connsiteY14" fmla="*/ 72448 h 230385"/>
              <a:gd name="connsiteX15" fmla="*/ 525974 w 525974"/>
              <a:gd name="connsiteY15" fmla="*/ 75346 h 230385"/>
              <a:gd name="connsiteX16" fmla="*/ 523076 w 525974"/>
              <a:gd name="connsiteY16" fmla="*/ 81142 h 230385"/>
              <a:gd name="connsiteX17" fmla="*/ 523076 w 525974"/>
              <a:gd name="connsiteY17" fmla="*/ 85489 h 230385"/>
              <a:gd name="connsiteX18" fmla="*/ 520178 w 525974"/>
              <a:gd name="connsiteY18" fmla="*/ 91285 h 230385"/>
              <a:gd name="connsiteX19" fmla="*/ 517280 w 525974"/>
              <a:gd name="connsiteY19" fmla="*/ 97081 h 230385"/>
              <a:gd name="connsiteX20" fmla="*/ 514382 w 525974"/>
              <a:gd name="connsiteY20" fmla="*/ 102877 h 230385"/>
              <a:gd name="connsiteX21" fmla="*/ 510035 w 525974"/>
              <a:gd name="connsiteY21" fmla="*/ 108672 h 230385"/>
              <a:gd name="connsiteX22" fmla="*/ 504239 w 525974"/>
              <a:gd name="connsiteY22" fmla="*/ 113019 h 230385"/>
              <a:gd name="connsiteX23" fmla="*/ 495546 w 525974"/>
              <a:gd name="connsiteY23" fmla="*/ 118815 h 230385"/>
              <a:gd name="connsiteX24" fmla="*/ 489750 w 525974"/>
              <a:gd name="connsiteY24" fmla="*/ 124611 h 230385"/>
              <a:gd name="connsiteX25" fmla="*/ 488736 w 525974"/>
              <a:gd name="connsiteY25" fmla="*/ 126639 h 230385"/>
              <a:gd name="connsiteX26" fmla="*/ 480595 w 525974"/>
              <a:gd name="connsiteY26" fmla="*/ 127182 h 230385"/>
              <a:gd name="connsiteX27" fmla="*/ 452020 w 525974"/>
              <a:gd name="connsiteY27" fmla="*/ 143057 h 230385"/>
              <a:gd name="connsiteX28" fmla="*/ 436145 w 525974"/>
              <a:gd name="connsiteY28" fmla="*/ 146232 h 230385"/>
              <a:gd name="connsiteX29" fmla="*/ 426620 w 525974"/>
              <a:gd name="connsiteY29" fmla="*/ 152582 h 230385"/>
              <a:gd name="connsiteX30" fmla="*/ 370834 w 525974"/>
              <a:gd name="connsiteY30" fmla="*/ 150720 h 230385"/>
              <a:gd name="connsiteX31" fmla="*/ 343404 w 525974"/>
              <a:gd name="connsiteY31" fmla="*/ 154611 h 230385"/>
              <a:gd name="connsiteX32" fmla="*/ 343404 w 525974"/>
              <a:gd name="connsiteY32" fmla="*/ 149243 h 230385"/>
              <a:gd name="connsiteX33" fmla="*/ 340506 w 525974"/>
              <a:gd name="connsiteY33" fmla="*/ 143448 h 230385"/>
              <a:gd name="connsiteX34" fmla="*/ 337609 w 525974"/>
              <a:gd name="connsiteY34" fmla="*/ 141999 h 230385"/>
              <a:gd name="connsiteX35" fmla="*/ 334711 w 525974"/>
              <a:gd name="connsiteY35" fmla="*/ 139101 h 230385"/>
              <a:gd name="connsiteX36" fmla="*/ 331813 w 525974"/>
              <a:gd name="connsiteY36" fmla="*/ 139101 h 230385"/>
              <a:gd name="connsiteX37" fmla="*/ 328915 w 525974"/>
              <a:gd name="connsiteY37" fmla="*/ 139101 h 230385"/>
              <a:gd name="connsiteX38" fmla="*/ 324568 w 525974"/>
              <a:gd name="connsiteY38" fmla="*/ 139101 h 230385"/>
              <a:gd name="connsiteX39" fmla="*/ 321670 w 525974"/>
              <a:gd name="connsiteY39" fmla="*/ 141999 h 230385"/>
              <a:gd name="connsiteX40" fmla="*/ 312976 w 525974"/>
              <a:gd name="connsiteY40" fmla="*/ 141999 h 230385"/>
              <a:gd name="connsiteX41" fmla="*/ 307180 w 525974"/>
              <a:gd name="connsiteY41" fmla="*/ 143448 h 230385"/>
              <a:gd name="connsiteX42" fmla="*/ 298487 w 525974"/>
              <a:gd name="connsiteY42" fmla="*/ 146345 h 230385"/>
              <a:gd name="connsiteX43" fmla="*/ 291242 w 525974"/>
              <a:gd name="connsiteY43" fmla="*/ 149243 h 230385"/>
              <a:gd name="connsiteX44" fmla="*/ 282548 w 525974"/>
              <a:gd name="connsiteY44" fmla="*/ 152141 h 230385"/>
              <a:gd name="connsiteX45" fmla="*/ 263711 w 525974"/>
              <a:gd name="connsiteY45" fmla="*/ 160835 h 230385"/>
              <a:gd name="connsiteX46" fmla="*/ 240528 w 525974"/>
              <a:gd name="connsiteY46" fmla="*/ 172427 h 230385"/>
              <a:gd name="connsiteX47" fmla="*/ 218794 w 525974"/>
              <a:gd name="connsiteY47" fmla="*/ 185467 h 230385"/>
              <a:gd name="connsiteX48" fmla="*/ 191263 w 525974"/>
              <a:gd name="connsiteY48" fmla="*/ 197059 h 230385"/>
              <a:gd name="connsiteX49" fmla="*/ 179672 w 525974"/>
              <a:gd name="connsiteY49" fmla="*/ 202855 h 230385"/>
              <a:gd name="connsiteX50" fmla="*/ 169529 w 525974"/>
              <a:gd name="connsiteY50" fmla="*/ 207202 h 230385"/>
              <a:gd name="connsiteX51" fmla="*/ 157937 w 525974"/>
              <a:gd name="connsiteY51" fmla="*/ 212998 h 230385"/>
              <a:gd name="connsiteX52" fmla="*/ 146345 w 525974"/>
              <a:gd name="connsiteY52" fmla="*/ 215896 h 230385"/>
              <a:gd name="connsiteX53" fmla="*/ 136203 w 525974"/>
              <a:gd name="connsiteY53" fmla="*/ 218794 h 230385"/>
              <a:gd name="connsiteX54" fmla="*/ 127509 w 525974"/>
              <a:gd name="connsiteY54" fmla="*/ 221692 h 230385"/>
              <a:gd name="connsiteX55" fmla="*/ 118815 w 525974"/>
              <a:gd name="connsiteY55" fmla="*/ 224589 h 230385"/>
              <a:gd name="connsiteX56" fmla="*/ 113019 w 525974"/>
              <a:gd name="connsiteY56" fmla="*/ 227487 h 230385"/>
              <a:gd name="connsiteX57" fmla="*/ 105774 w 525974"/>
              <a:gd name="connsiteY57" fmla="*/ 230385 h 230385"/>
              <a:gd name="connsiteX58" fmla="*/ 99979 w 525974"/>
              <a:gd name="connsiteY58" fmla="*/ 230385 h 230385"/>
              <a:gd name="connsiteX59" fmla="*/ 94183 w 525974"/>
              <a:gd name="connsiteY59" fmla="*/ 230385 h 230385"/>
              <a:gd name="connsiteX60" fmla="*/ 91285 w 525974"/>
              <a:gd name="connsiteY60" fmla="*/ 230385 h 230385"/>
              <a:gd name="connsiteX61" fmla="*/ 85489 w 525974"/>
              <a:gd name="connsiteY61" fmla="*/ 230385 h 230385"/>
              <a:gd name="connsiteX62" fmla="*/ 82591 w 525974"/>
              <a:gd name="connsiteY62" fmla="*/ 227487 h 230385"/>
              <a:gd name="connsiteX63" fmla="*/ 66652 w 525974"/>
              <a:gd name="connsiteY63" fmla="*/ 221692 h 230385"/>
              <a:gd name="connsiteX64" fmla="*/ 52163 w 525974"/>
              <a:gd name="connsiteY64" fmla="*/ 215896 h 230385"/>
              <a:gd name="connsiteX65" fmla="*/ 47816 w 525974"/>
              <a:gd name="connsiteY65" fmla="*/ 210100 h 230385"/>
              <a:gd name="connsiteX66" fmla="*/ 42020 w 525974"/>
              <a:gd name="connsiteY66" fmla="*/ 204304 h 230385"/>
              <a:gd name="connsiteX67" fmla="*/ 36224 w 525974"/>
              <a:gd name="connsiteY67" fmla="*/ 199957 h 230385"/>
              <a:gd name="connsiteX68" fmla="*/ 30428 w 525974"/>
              <a:gd name="connsiteY68" fmla="*/ 191263 h 230385"/>
              <a:gd name="connsiteX69" fmla="*/ 21735 w 525974"/>
              <a:gd name="connsiteY69" fmla="*/ 185467 h 230385"/>
              <a:gd name="connsiteX70" fmla="*/ 17388 w 525974"/>
              <a:gd name="connsiteY70" fmla="*/ 179672 h 230385"/>
              <a:gd name="connsiteX71" fmla="*/ 11592 w 525974"/>
              <a:gd name="connsiteY71" fmla="*/ 173876 h 230385"/>
              <a:gd name="connsiteX72" fmla="*/ 8694 w 525974"/>
              <a:gd name="connsiteY72" fmla="*/ 172427 h 230385"/>
              <a:gd name="connsiteX73" fmla="*/ 5796 w 525974"/>
              <a:gd name="connsiteY73" fmla="*/ 166631 h 230385"/>
              <a:gd name="connsiteX74" fmla="*/ 2898 w 525974"/>
              <a:gd name="connsiteY74" fmla="*/ 160835 h 230385"/>
              <a:gd name="connsiteX75" fmla="*/ 0 w 525974"/>
              <a:gd name="connsiteY75" fmla="*/ 157937 h 230385"/>
              <a:gd name="connsiteX76" fmla="*/ 0 w 525974"/>
              <a:gd name="connsiteY76" fmla="*/ 155039 h 230385"/>
              <a:gd name="connsiteX77" fmla="*/ 2898 w 525974"/>
              <a:gd name="connsiteY77" fmla="*/ 152141 h 230385"/>
              <a:gd name="connsiteX78" fmla="*/ 2898 w 525974"/>
              <a:gd name="connsiteY78" fmla="*/ 149243 h 230385"/>
              <a:gd name="connsiteX79" fmla="*/ 8694 w 525974"/>
              <a:gd name="connsiteY79" fmla="*/ 146345 h 230385"/>
              <a:gd name="connsiteX80" fmla="*/ 14490 w 525974"/>
              <a:gd name="connsiteY80" fmla="*/ 143448 h 230385"/>
              <a:gd name="connsiteX81" fmla="*/ 20286 w 525974"/>
              <a:gd name="connsiteY81" fmla="*/ 141999 h 230385"/>
              <a:gd name="connsiteX82" fmla="*/ 30428 w 525974"/>
              <a:gd name="connsiteY82" fmla="*/ 139101 h 230385"/>
              <a:gd name="connsiteX83" fmla="*/ 39122 w 525974"/>
              <a:gd name="connsiteY83" fmla="*/ 136203 h 230385"/>
              <a:gd name="connsiteX84" fmla="*/ 52163 w 525974"/>
              <a:gd name="connsiteY84" fmla="*/ 133305 h 230385"/>
              <a:gd name="connsiteX85" fmla="*/ 66652 w 525974"/>
              <a:gd name="connsiteY85" fmla="*/ 133305 h 230385"/>
              <a:gd name="connsiteX86" fmla="*/ 82591 w 525974"/>
              <a:gd name="connsiteY86" fmla="*/ 133305 h 230385"/>
              <a:gd name="connsiteX87" fmla="*/ 99979 w 525974"/>
              <a:gd name="connsiteY87" fmla="*/ 130407 h 230385"/>
              <a:gd name="connsiteX88" fmla="*/ 115917 w 525974"/>
              <a:gd name="connsiteY88" fmla="*/ 127509 h 230385"/>
              <a:gd name="connsiteX89" fmla="*/ 136203 w 525974"/>
              <a:gd name="connsiteY89" fmla="*/ 124611 h 230385"/>
              <a:gd name="connsiteX90" fmla="*/ 155039 w 525974"/>
              <a:gd name="connsiteY90" fmla="*/ 118815 h 230385"/>
              <a:gd name="connsiteX91" fmla="*/ 179672 w 525974"/>
              <a:gd name="connsiteY91" fmla="*/ 111570 h 230385"/>
              <a:gd name="connsiteX92" fmla="*/ 202855 w 525974"/>
              <a:gd name="connsiteY92" fmla="*/ 105774 h 230385"/>
              <a:gd name="connsiteX93" fmla="*/ 227487 w 525974"/>
              <a:gd name="connsiteY93" fmla="*/ 97081 h 230385"/>
              <a:gd name="connsiteX94" fmla="*/ 249222 w 525974"/>
              <a:gd name="connsiteY94" fmla="*/ 88387 h 230385"/>
              <a:gd name="connsiteX95" fmla="*/ 266609 w 525974"/>
              <a:gd name="connsiteY95" fmla="*/ 81142 h 230385"/>
              <a:gd name="connsiteX96" fmla="*/ 282548 w 525974"/>
              <a:gd name="connsiteY96" fmla="*/ 72448 h 230385"/>
              <a:gd name="connsiteX97" fmla="*/ 297038 w 525974"/>
              <a:gd name="connsiteY97" fmla="*/ 63755 h 230385"/>
              <a:gd name="connsiteX98" fmla="*/ 307180 w 525974"/>
              <a:gd name="connsiteY98" fmla="*/ 55061 h 230385"/>
              <a:gd name="connsiteX99" fmla="*/ 315874 w 525974"/>
              <a:gd name="connsiteY99" fmla="*/ 47816 h 230385"/>
              <a:gd name="connsiteX100" fmla="*/ 324568 w 525974"/>
              <a:gd name="connsiteY100" fmla="*/ 39122 h 230385"/>
              <a:gd name="connsiteX101" fmla="*/ 328915 w 525974"/>
              <a:gd name="connsiteY101" fmla="*/ 30428 h 230385"/>
              <a:gd name="connsiteX102" fmla="*/ 334711 w 525974"/>
              <a:gd name="connsiteY102" fmla="*/ 24633 h 230385"/>
              <a:gd name="connsiteX103" fmla="*/ 340506 w 525974"/>
              <a:gd name="connsiteY103" fmla="*/ 20286 h 230385"/>
              <a:gd name="connsiteX104" fmla="*/ 346302 w 525974"/>
              <a:gd name="connsiteY104" fmla="*/ 14490 h 230385"/>
              <a:gd name="connsiteX105" fmla="*/ 357894 w 525974"/>
              <a:gd name="connsiteY105" fmla="*/ 8694 h 230385"/>
              <a:gd name="connsiteX106" fmla="*/ 368037 w 525974"/>
              <a:gd name="connsiteY106" fmla="*/ 2898 h 230385"/>
              <a:gd name="connsiteX107" fmla="*/ 370935 w 525974"/>
              <a:gd name="connsiteY107" fmla="*/ 0 h 23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25974" h="230385">
                <a:moveTo>
                  <a:pt x="370935" y="0"/>
                </a:moveTo>
                <a:lnTo>
                  <a:pt x="376731" y="0"/>
                </a:lnTo>
                <a:lnTo>
                  <a:pt x="385424" y="0"/>
                </a:lnTo>
                <a:lnTo>
                  <a:pt x="395567" y="2898"/>
                </a:lnTo>
                <a:lnTo>
                  <a:pt x="407159" y="5796"/>
                </a:lnTo>
                <a:lnTo>
                  <a:pt x="423097" y="11592"/>
                </a:lnTo>
                <a:lnTo>
                  <a:pt x="440485" y="17388"/>
                </a:lnTo>
                <a:lnTo>
                  <a:pt x="456424" y="24633"/>
                </a:lnTo>
                <a:lnTo>
                  <a:pt x="473811" y="33326"/>
                </a:lnTo>
                <a:lnTo>
                  <a:pt x="486852" y="42020"/>
                </a:lnTo>
                <a:lnTo>
                  <a:pt x="498443" y="47816"/>
                </a:lnTo>
                <a:lnTo>
                  <a:pt x="507137" y="55061"/>
                </a:lnTo>
                <a:lnTo>
                  <a:pt x="514382" y="60857"/>
                </a:lnTo>
                <a:lnTo>
                  <a:pt x="520178" y="66652"/>
                </a:lnTo>
                <a:lnTo>
                  <a:pt x="523076" y="72448"/>
                </a:lnTo>
                <a:lnTo>
                  <a:pt x="525974" y="75346"/>
                </a:lnTo>
                <a:lnTo>
                  <a:pt x="523076" y="81142"/>
                </a:lnTo>
                <a:lnTo>
                  <a:pt x="523076" y="85489"/>
                </a:lnTo>
                <a:lnTo>
                  <a:pt x="520178" y="91285"/>
                </a:lnTo>
                <a:lnTo>
                  <a:pt x="517280" y="97081"/>
                </a:lnTo>
                <a:lnTo>
                  <a:pt x="514382" y="102877"/>
                </a:lnTo>
                <a:lnTo>
                  <a:pt x="510035" y="108672"/>
                </a:lnTo>
                <a:lnTo>
                  <a:pt x="504239" y="113019"/>
                </a:lnTo>
                <a:lnTo>
                  <a:pt x="495546" y="118815"/>
                </a:lnTo>
                <a:lnTo>
                  <a:pt x="489750" y="124611"/>
                </a:lnTo>
                <a:lnTo>
                  <a:pt x="488736" y="126639"/>
                </a:lnTo>
                <a:lnTo>
                  <a:pt x="480595" y="127182"/>
                </a:lnTo>
                <a:cubicBezTo>
                  <a:pt x="455473" y="129973"/>
                  <a:pt x="492911" y="134879"/>
                  <a:pt x="452020" y="143057"/>
                </a:cubicBezTo>
                <a:lnTo>
                  <a:pt x="436145" y="146232"/>
                </a:lnTo>
                <a:cubicBezTo>
                  <a:pt x="432970" y="148349"/>
                  <a:pt x="430418" y="152214"/>
                  <a:pt x="426620" y="152582"/>
                </a:cubicBezTo>
                <a:cubicBezTo>
                  <a:pt x="414901" y="153716"/>
                  <a:pt x="392830" y="150320"/>
                  <a:pt x="370834" y="150720"/>
                </a:cubicBezTo>
                <a:lnTo>
                  <a:pt x="343404" y="154611"/>
                </a:lnTo>
                <a:lnTo>
                  <a:pt x="343404" y="149243"/>
                </a:lnTo>
                <a:lnTo>
                  <a:pt x="340506" y="143448"/>
                </a:lnTo>
                <a:lnTo>
                  <a:pt x="337609" y="141999"/>
                </a:lnTo>
                <a:lnTo>
                  <a:pt x="334711" y="139101"/>
                </a:lnTo>
                <a:lnTo>
                  <a:pt x="331813" y="139101"/>
                </a:lnTo>
                <a:lnTo>
                  <a:pt x="328915" y="139101"/>
                </a:lnTo>
                <a:lnTo>
                  <a:pt x="324568" y="139101"/>
                </a:lnTo>
                <a:lnTo>
                  <a:pt x="321670" y="141999"/>
                </a:lnTo>
                <a:lnTo>
                  <a:pt x="312976" y="141999"/>
                </a:lnTo>
                <a:lnTo>
                  <a:pt x="307180" y="143448"/>
                </a:lnTo>
                <a:lnTo>
                  <a:pt x="298487" y="146345"/>
                </a:lnTo>
                <a:lnTo>
                  <a:pt x="291242" y="149243"/>
                </a:lnTo>
                <a:lnTo>
                  <a:pt x="282548" y="152141"/>
                </a:lnTo>
                <a:lnTo>
                  <a:pt x="263711" y="160835"/>
                </a:lnTo>
                <a:lnTo>
                  <a:pt x="240528" y="172427"/>
                </a:lnTo>
                <a:lnTo>
                  <a:pt x="218794" y="185467"/>
                </a:lnTo>
                <a:lnTo>
                  <a:pt x="191263" y="197059"/>
                </a:lnTo>
                <a:lnTo>
                  <a:pt x="179672" y="202855"/>
                </a:lnTo>
                <a:lnTo>
                  <a:pt x="169529" y="207202"/>
                </a:lnTo>
                <a:lnTo>
                  <a:pt x="157937" y="212998"/>
                </a:lnTo>
                <a:lnTo>
                  <a:pt x="146345" y="215896"/>
                </a:lnTo>
                <a:lnTo>
                  <a:pt x="136203" y="218794"/>
                </a:lnTo>
                <a:lnTo>
                  <a:pt x="127509" y="221692"/>
                </a:lnTo>
                <a:lnTo>
                  <a:pt x="118815" y="224589"/>
                </a:lnTo>
                <a:lnTo>
                  <a:pt x="113019" y="227487"/>
                </a:lnTo>
                <a:lnTo>
                  <a:pt x="105774" y="230385"/>
                </a:lnTo>
                <a:lnTo>
                  <a:pt x="99979" y="230385"/>
                </a:lnTo>
                <a:lnTo>
                  <a:pt x="94183" y="230385"/>
                </a:lnTo>
                <a:lnTo>
                  <a:pt x="91285" y="230385"/>
                </a:lnTo>
                <a:lnTo>
                  <a:pt x="85489" y="230385"/>
                </a:lnTo>
                <a:lnTo>
                  <a:pt x="82591" y="227487"/>
                </a:lnTo>
                <a:lnTo>
                  <a:pt x="66652" y="221692"/>
                </a:lnTo>
                <a:lnTo>
                  <a:pt x="52163" y="215896"/>
                </a:lnTo>
                <a:lnTo>
                  <a:pt x="47816" y="210100"/>
                </a:lnTo>
                <a:lnTo>
                  <a:pt x="42020" y="204304"/>
                </a:lnTo>
                <a:lnTo>
                  <a:pt x="36224" y="199957"/>
                </a:lnTo>
                <a:lnTo>
                  <a:pt x="30428" y="191263"/>
                </a:lnTo>
                <a:lnTo>
                  <a:pt x="21735" y="185467"/>
                </a:lnTo>
                <a:lnTo>
                  <a:pt x="17388" y="179672"/>
                </a:lnTo>
                <a:lnTo>
                  <a:pt x="11592" y="173876"/>
                </a:lnTo>
                <a:lnTo>
                  <a:pt x="8694" y="172427"/>
                </a:lnTo>
                <a:lnTo>
                  <a:pt x="5796" y="166631"/>
                </a:lnTo>
                <a:lnTo>
                  <a:pt x="2898" y="160835"/>
                </a:lnTo>
                <a:lnTo>
                  <a:pt x="0" y="157937"/>
                </a:lnTo>
                <a:lnTo>
                  <a:pt x="0" y="155039"/>
                </a:lnTo>
                <a:lnTo>
                  <a:pt x="2898" y="152141"/>
                </a:lnTo>
                <a:lnTo>
                  <a:pt x="2898" y="149243"/>
                </a:lnTo>
                <a:lnTo>
                  <a:pt x="8694" y="146345"/>
                </a:lnTo>
                <a:lnTo>
                  <a:pt x="14490" y="143448"/>
                </a:lnTo>
                <a:lnTo>
                  <a:pt x="20286" y="141999"/>
                </a:lnTo>
                <a:lnTo>
                  <a:pt x="30428" y="139101"/>
                </a:lnTo>
                <a:lnTo>
                  <a:pt x="39122" y="136203"/>
                </a:lnTo>
                <a:lnTo>
                  <a:pt x="52163" y="133305"/>
                </a:lnTo>
                <a:lnTo>
                  <a:pt x="66652" y="133305"/>
                </a:lnTo>
                <a:lnTo>
                  <a:pt x="82591" y="133305"/>
                </a:lnTo>
                <a:lnTo>
                  <a:pt x="99979" y="130407"/>
                </a:lnTo>
                <a:lnTo>
                  <a:pt x="115917" y="127509"/>
                </a:lnTo>
                <a:lnTo>
                  <a:pt x="136203" y="124611"/>
                </a:lnTo>
                <a:lnTo>
                  <a:pt x="155039" y="118815"/>
                </a:lnTo>
                <a:lnTo>
                  <a:pt x="179672" y="111570"/>
                </a:lnTo>
                <a:lnTo>
                  <a:pt x="202855" y="105774"/>
                </a:lnTo>
                <a:lnTo>
                  <a:pt x="227487" y="97081"/>
                </a:lnTo>
                <a:lnTo>
                  <a:pt x="249222" y="88387"/>
                </a:lnTo>
                <a:lnTo>
                  <a:pt x="266609" y="81142"/>
                </a:lnTo>
                <a:lnTo>
                  <a:pt x="282548" y="72448"/>
                </a:lnTo>
                <a:lnTo>
                  <a:pt x="297038" y="63755"/>
                </a:lnTo>
                <a:lnTo>
                  <a:pt x="307180" y="55061"/>
                </a:lnTo>
                <a:lnTo>
                  <a:pt x="315874" y="47816"/>
                </a:lnTo>
                <a:lnTo>
                  <a:pt x="324568" y="39122"/>
                </a:lnTo>
                <a:lnTo>
                  <a:pt x="328915" y="30428"/>
                </a:lnTo>
                <a:lnTo>
                  <a:pt x="334711" y="24633"/>
                </a:lnTo>
                <a:lnTo>
                  <a:pt x="340506" y="20286"/>
                </a:lnTo>
                <a:lnTo>
                  <a:pt x="346302" y="14490"/>
                </a:lnTo>
                <a:lnTo>
                  <a:pt x="357894" y="8694"/>
                </a:lnTo>
                <a:lnTo>
                  <a:pt x="368037" y="2898"/>
                </a:lnTo>
                <a:lnTo>
                  <a:pt x="37093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3064165" y="2347050"/>
            <a:ext cx="175280" cy="557375"/>
          </a:xfrm>
          <a:custGeom>
            <a:avLst/>
            <a:gdLst>
              <a:gd name="connsiteX0" fmla="*/ 264147 w 264147"/>
              <a:gd name="connsiteY0" fmla="*/ 0 h 742739"/>
              <a:gd name="connsiteX1" fmla="*/ 262263 w 264147"/>
              <a:gd name="connsiteY1" fmla="*/ 3768 h 742739"/>
              <a:gd name="connsiteX2" fmla="*/ 257916 w 264147"/>
              <a:gd name="connsiteY2" fmla="*/ 9564 h 742739"/>
              <a:gd name="connsiteX3" fmla="*/ 255018 w 264147"/>
              <a:gd name="connsiteY3" fmla="*/ 16809 h 742739"/>
              <a:gd name="connsiteX4" fmla="*/ 252120 w 264147"/>
              <a:gd name="connsiteY4" fmla="*/ 25502 h 742739"/>
              <a:gd name="connsiteX5" fmla="*/ 246324 w 264147"/>
              <a:gd name="connsiteY5" fmla="*/ 37094 h 742739"/>
              <a:gd name="connsiteX6" fmla="*/ 243426 w 264147"/>
              <a:gd name="connsiteY6" fmla="*/ 47237 h 742739"/>
              <a:gd name="connsiteX7" fmla="*/ 240528 w 264147"/>
              <a:gd name="connsiteY7" fmla="*/ 58828 h 742739"/>
              <a:gd name="connsiteX8" fmla="*/ 237630 w 264147"/>
              <a:gd name="connsiteY8" fmla="*/ 73318 h 742739"/>
              <a:gd name="connsiteX9" fmla="*/ 231835 w 264147"/>
              <a:gd name="connsiteY9" fmla="*/ 86359 h 742739"/>
              <a:gd name="connsiteX10" fmla="*/ 228937 w 264147"/>
              <a:gd name="connsiteY10" fmla="*/ 100848 h 742739"/>
              <a:gd name="connsiteX11" fmla="*/ 227488 w 264147"/>
              <a:gd name="connsiteY11" fmla="*/ 116787 h 742739"/>
              <a:gd name="connsiteX12" fmla="*/ 221692 w 264147"/>
              <a:gd name="connsiteY12" fmla="*/ 137072 h 742739"/>
              <a:gd name="connsiteX13" fmla="*/ 218794 w 264147"/>
              <a:gd name="connsiteY13" fmla="*/ 155909 h 742739"/>
              <a:gd name="connsiteX14" fmla="*/ 215896 w 264147"/>
              <a:gd name="connsiteY14" fmla="*/ 174746 h 742739"/>
              <a:gd name="connsiteX15" fmla="*/ 210100 w 264147"/>
              <a:gd name="connsiteY15" fmla="*/ 197929 h 742739"/>
              <a:gd name="connsiteX16" fmla="*/ 207202 w 264147"/>
              <a:gd name="connsiteY16" fmla="*/ 219663 h 742739"/>
              <a:gd name="connsiteX17" fmla="*/ 201406 w 264147"/>
              <a:gd name="connsiteY17" fmla="*/ 238500 h 742739"/>
              <a:gd name="connsiteX18" fmla="*/ 198508 w 264147"/>
              <a:gd name="connsiteY18" fmla="*/ 261683 h 742739"/>
              <a:gd name="connsiteX19" fmla="*/ 197059 w 264147"/>
              <a:gd name="connsiteY19" fmla="*/ 280520 h 742739"/>
              <a:gd name="connsiteX20" fmla="*/ 194161 w 264147"/>
              <a:gd name="connsiteY20" fmla="*/ 296458 h 742739"/>
              <a:gd name="connsiteX21" fmla="*/ 191264 w 264147"/>
              <a:gd name="connsiteY21" fmla="*/ 313846 h 742739"/>
              <a:gd name="connsiteX22" fmla="*/ 188366 w 264147"/>
              <a:gd name="connsiteY22" fmla="*/ 329785 h 742739"/>
              <a:gd name="connsiteX23" fmla="*/ 188366 w 264147"/>
              <a:gd name="connsiteY23" fmla="*/ 344274 h 742739"/>
              <a:gd name="connsiteX24" fmla="*/ 185468 w 264147"/>
              <a:gd name="connsiteY24" fmla="*/ 357315 h 742739"/>
              <a:gd name="connsiteX25" fmla="*/ 185468 w 264147"/>
              <a:gd name="connsiteY25" fmla="*/ 368907 h 742739"/>
              <a:gd name="connsiteX26" fmla="*/ 182570 w 264147"/>
              <a:gd name="connsiteY26" fmla="*/ 380498 h 742739"/>
              <a:gd name="connsiteX27" fmla="*/ 182570 w 264147"/>
              <a:gd name="connsiteY27" fmla="*/ 390641 h 742739"/>
              <a:gd name="connsiteX28" fmla="*/ 182570 w 264147"/>
              <a:gd name="connsiteY28" fmla="*/ 399335 h 742739"/>
              <a:gd name="connsiteX29" fmla="*/ 179672 w 264147"/>
              <a:gd name="connsiteY29" fmla="*/ 408029 h 742739"/>
              <a:gd name="connsiteX30" fmla="*/ 179672 w 264147"/>
              <a:gd name="connsiteY30" fmla="*/ 415273 h 742739"/>
              <a:gd name="connsiteX31" fmla="*/ 179672 w 264147"/>
              <a:gd name="connsiteY31" fmla="*/ 421069 h 742739"/>
              <a:gd name="connsiteX32" fmla="*/ 179672 w 264147"/>
              <a:gd name="connsiteY32" fmla="*/ 432661 h 742739"/>
              <a:gd name="connsiteX33" fmla="*/ 182570 w 264147"/>
              <a:gd name="connsiteY33" fmla="*/ 444253 h 742739"/>
              <a:gd name="connsiteX34" fmla="*/ 182570 w 264147"/>
              <a:gd name="connsiteY34" fmla="*/ 454395 h 742739"/>
              <a:gd name="connsiteX35" fmla="*/ 185468 w 264147"/>
              <a:gd name="connsiteY35" fmla="*/ 460191 h 742739"/>
              <a:gd name="connsiteX36" fmla="*/ 188366 w 264147"/>
              <a:gd name="connsiteY36" fmla="*/ 468885 h 742739"/>
              <a:gd name="connsiteX37" fmla="*/ 191264 w 264147"/>
              <a:gd name="connsiteY37" fmla="*/ 471783 h 742739"/>
              <a:gd name="connsiteX38" fmla="*/ 194161 w 264147"/>
              <a:gd name="connsiteY38" fmla="*/ 477579 h 742739"/>
              <a:gd name="connsiteX39" fmla="*/ 197059 w 264147"/>
              <a:gd name="connsiteY39" fmla="*/ 479028 h 742739"/>
              <a:gd name="connsiteX40" fmla="*/ 198508 w 264147"/>
              <a:gd name="connsiteY40" fmla="*/ 481926 h 742739"/>
              <a:gd name="connsiteX41" fmla="*/ 204304 w 264147"/>
              <a:gd name="connsiteY41" fmla="*/ 481926 h 742739"/>
              <a:gd name="connsiteX42" fmla="*/ 205443 w 264147"/>
              <a:gd name="connsiteY42" fmla="*/ 481926 h 742739"/>
              <a:gd name="connsiteX43" fmla="*/ 205206 w 264147"/>
              <a:gd name="connsiteY43" fmla="*/ 495843 h 742739"/>
              <a:gd name="connsiteX44" fmla="*/ 211556 w 264147"/>
              <a:gd name="connsiteY44" fmla="*/ 505368 h 742739"/>
              <a:gd name="connsiteX45" fmla="*/ 208381 w 264147"/>
              <a:gd name="connsiteY45" fmla="*/ 514893 h 742739"/>
              <a:gd name="connsiteX46" fmla="*/ 202031 w 264147"/>
              <a:gd name="connsiteY46" fmla="*/ 533943 h 742739"/>
              <a:gd name="connsiteX47" fmla="*/ 195681 w 264147"/>
              <a:gd name="connsiteY47" fmla="*/ 543468 h 742739"/>
              <a:gd name="connsiteX48" fmla="*/ 189331 w 264147"/>
              <a:gd name="connsiteY48" fmla="*/ 562518 h 742739"/>
              <a:gd name="connsiteX49" fmla="*/ 182981 w 264147"/>
              <a:gd name="connsiteY49" fmla="*/ 572043 h 742739"/>
              <a:gd name="connsiteX50" fmla="*/ 173456 w 264147"/>
              <a:gd name="connsiteY50" fmla="*/ 591093 h 742739"/>
              <a:gd name="connsiteX51" fmla="*/ 167106 w 264147"/>
              <a:gd name="connsiteY51" fmla="*/ 610143 h 742739"/>
              <a:gd name="connsiteX52" fmla="*/ 160756 w 264147"/>
              <a:gd name="connsiteY52" fmla="*/ 635543 h 742739"/>
              <a:gd name="connsiteX53" fmla="*/ 157236 w 264147"/>
              <a:gd name="connsiteY53" fmla="*/ 646429 h 742739"/>
              <a:gd name="connsiteX54" fmla="*/ 156145 w 264147"/>
              <a:gd name="connsiteY54" fmla="*/ 653246 h 742739"/>
              <a:gd name="connsiteX55" fmla="*/ 149244 w 264147"/>
              <a:gd name="connsiteY55" fmla="*/ 660148 h 742739"/>
              <a:gd name="connsiteX56" fmla="*/ 143448 w 264147"/>
              <a:gd name="connsiteY56" fmla="*/ 667393 h 742739"/>
              <a:gd name="connsiteX57" fmla="*/ 137652 w 264147"/>
              <a:gd name="connsiteY57" fmla="*/ 676087 h 742739"/>
              <a:gd name="connsiteX58" fmla="*/ 133305 w 264147"/>
              <a:gd name="connsiteY58" fmla="*/ 684781 h 742739"/>
              <a:gd name="connsiteX59" fmla="*/ 127509 w 264147"/>
              <a:gd name="connsiteY59" fmla="*/ 690576 h 742739"/>
              <a:gd name="connsiteX60" fmla="*/ 118815 w 264147"/>
              <a:gd name="connsiteY60" fmla="*/ 703617 h 742739"/>
              <a:gd name="connsiteX61" fmla="*/ 110122 w 264147"/>
              <a:gd name="connsiteY61" fmla="*/ 715209 h 742739"/>
              <a:gd name="connsiteX62" fmla="*/ 104326 w 264147"/>
              <a:gd name="connsiteY62" fmla="*/ 722454 h 742739"/>
              <a:gd name="connsiteX63" fmla="*/ 97081 w 264147"/>
              <a:gd name="connsiteY63" fmla="*/ 728250 h 742739"/>
              <a:gd name="connsiteX64" fmla="*/ 91285 w 264147"/>
              <a:gd name="connsiteY64" fmla="*/ 734045 h 742739"/>
              <a:gd name="connsiteX65" fmla="*/ 82591 w 264147"/>
              <a:gd name="connsiteY65" fmla="*/ 739841 h 742739"/>
              <a:gd name="connsiteX66" fmla="*/ 79693 w 264147"/>
              <a:gd name="connsiteY66" fmla="*/ 739841 h 742739"/>
              <a:gd name="connsiteX67" fmla="*/ 73898 w 264147"/>
              <a:gd name="connsiteY67" fmla="*/ 742739 h 742739"/>
              <a:gd name="connsiteX68" fmla="*/ 69551 w 264147"/>
              <a:gd name="connsiteY68" fmla="*/ 742739 h 742739"/>
              <a:gd name="connsiteX69" fmla="*/ 63755 w 264147"/>
              <a:gd name="connsiteY69" fmla="*/ 742739 h 742739"/>
              <a:gd name="connsiteX70" fmla="*/ 57959 w 264147"/>
              <a:gd name="connsiteY70" fmla="*/ 739841 h 742739"/>
              <a:gd name="connsiteX71" fmla="*/ 52163 w 264147"/>
              <a:gd name="connsiteY71" fmla="*/ 736943 h 742739"/>
              <a:gd name="connsiteX72" fmla="*/ 46367 w 264147"/>
              <a:gd name="connsiteY72" fmla="*/ 728250 h 742739"/>
              <a:gd name="connsiteX73" fmla="*/ 42020 w 264147"/>
              <a:gd name="connsiteY73" fmla="*/ 721005 h 742739"/>
              <a:gd name="connsiteX74" fmla="*/ 36224 w 264147"/>
              <a:gd name="connsiteY74" fmla="*/ 709413 h 742739"/>
              <a:gd name="connsiteX75" fmla="*/ 30429 w 264147"/>
              <a:gd name="connsiteY75" fmla="*/ 697821 h 742739"/>
              <a:gd name="connsiteX76" fmla="*/ 21735 w 264147"/>
              <a:gd name="connsiteY76" fmla="*/ 687679 h 742739"/>
              <a:gd name="connsiteX77" fmla="*/ 15939 w 264147"/>
              <a:gd name="connsiteY77" fmla="*/ 676087 h 742739"/>
              <a:gd name="connsiteX78" fmla="*/ 11592 w 264147"/>
              <a:gd name="connsiteY78" fmla="*/ 667393 h 742739"/>
              <a:gd name="connsiteX79" fmla="*/ 8694 w 264147"/>
              <a:gd name="connsiteY79" fmla="*/ 660148 h 742739"/>
              <a:gd name="connsiteX80" fmla="*/ 5796 w 264147"/>
              <a:gd name="connsiteY80" fmla="*/ 651454 h 742739"/>
              <a:gd name="connsiteX81" fmla="*/ 2898 w 264147"/>
              <a:gd name="connsiteY81" fmla="*/ 645659 h 742739"/>
              <a:gd name="connsiteX82" fmla="*/ 2898 w 264147"/>
              <a:gd name="connsiteY82" fmla="*/ 636965 h 742739"/>
              <a:gd name="connsiteX83" fmla="*/ 0 w 264147"/>
              <a:gd name="connsiteY83" fmla="*/ 631169 h 742739"/>
              <a:gd name="connsiteX84" fmla="*/ 2898 w 264147"/>
              <a:gd name="connsiteY84" fmla="*/ 626822 h 742739"/>
              <a:gd name="connsiteX85" fmla="*/ 2898 w 264147"/>
              <a:gd name="connsiteY85" fmla="*/ 621026 h 742739"/>
              <a:gd name="connsiteX86" fmla="*/ 8694 w 264147"/>
              <a:gd name="connsiteY86" fmla="*/ 612332 h 742739"/>
              <a:gd name="connsiteX87" fmla="*/ 11592 w 264147"/>
              <a:gd name="connsiteY87" fmla="*/ 603639 h 742739"/>
              <a:gd name="connsiteX88" fmla="*/ 15939 w 264147"/>
              <a:gd name="connsiteY88" fmla="*/ 596394 h 742739"/>
              <a:gd name="connsiteX89" fmla="*/ 21735 w 264147"/>
              <a:gd name="connsiteY89" fmla="*/ 584802 h 742739"/>
              <a:gd name="connsiteX90" fmla="*/ 30429 w 264147"/>
              <a:gd name="connsiteY90" fmla="*/ 573210 h 742739"/>
              <a:gd name="connsiteX91" fmla="*/ 39122 w 264147"/>
              <a:gd name="connsiteY91" fmla="*/ 560170 h 742739"/>
              <a:gd name="connsiteX92" fmla="*/ 42020 w 264147"/>
              <a:gd name="connsiteY92" fmla="*/ 554374 h 742739"/>
              <a:gd name="connsiteX93" fmla="*/ 46367 w 264147"/>
              <a:gd name="connsiteY93" fmla="*/ 545680 h 742739"/>
              <a:gd name="connsiteX94" fmla="*/ 49265 w 264147"/>
              <a:gd name="connsiteY94" fmla="*/ 538435 h 742739"/>
              <a:gd name="connsiteX95" fmla="*/ 55061 w 264147"/>
              <a:gd name="connsiteY95" fmla="*/ 529742 h 742739"/>
              <a:gd name="connsiteX96" fmla="*/ 57959 w 264147"/>
              <a:gd name="connsiteY96" fmla="*/ 518150 h 742739"/>
              <a:gd name="connsiteX97" fmla="*/ 63755 w 264147"/>
              <a:gd name="connsiteY97" fmla="*/ 505109 h 742739"/>
              <a:gd name="connsiteX98" fmla="*/ 66653 w 264147"/>
              <a:gd name="connsiteY98" fmla="*/ 490620 h 742739"/>
              <a:gd name="connsiteX99" fmla="*/ 72449 w 264147"/>
              <a:gd name="connsiteY99" fmla="*/ 477579 h 742739"/>
              <a:gd name="connsiteX100" fmla="*/ 73898 w 264147"/>
              <a:gd name="connsiteY100" fmla="*/ 463089 h 742739"/>
              <a:gd name="connsiteX101" fmla="*/ 79693 w 264147"/>
              <a:gd name="connsiteY101" fmla="*/ 445702 h 742739"/>
              <a:gd name="connsiteX102" fmla="*/ 82591 w 264147"/>
              <a:gd name="connsiteY102" fmla="*/ 426865 h 742739"/>
              <a:gd name="connsiteX103" fmla="*/ 85489 w 264147"/>
              <a:gd name="connsiteY103" fmla="*/ 408029 h 742739"/>
              <a:gd name="connsiteX104" fmla="*/ 88387 w 264147"/>
              <a:gd name="connsiteY104" fmla="*/ 387743 h 742739"/>
              <a:gd name="connsiteX105" fmla="*/ 91285 w 264147"/>
              <a:gd name="connsiteY105" fmla="*/ 366009 h 742739"/>
              <a:gd name="connsiteX106" fmla="*/ 97081 w 264147"/>
              <a:gd name="connsiteY106" fmla="*/ 344274 h 742739"/>
              <a:gd name="connsiteX107" fmla="*/ 99979 w 264147"/>
              <a:gd name="connsiteY107" fmla="*/ 319642 h 742739"/>
              <a:gd name="connsiteX108" fmla="*/ 102877 w 264147"/>
              <a:gd name="connsiteY108" fmla="*/ 293561 h 742739"/>
              <a:gd name="connsiteX109" fmla="*/ 102877 w 264147"/>
              <a:gd name="connsiteY109" fmla="*/ 271826 h 742739"/>
              <a:gd name="connsiteX110" fmla="*/ 104326 w 264147"/>
              <a:gd name="connsiteY110" fmla="*/ 250092 h 742739"/>
              <a:gd name="connsiteX111" fmla="*/ 107224 w 264147"/>
              <a:gd name="connsiteY111" fmla="*/ 231255 h 742739"/>
              <a:gd name="connsiteX112" fmla="*/ 110122 w 264147"/>
              <a:gd name="connsiteY112" fmla="*/ 210970 h 742739"/>
              <a:gd name="connsiteX113" fmla="*/ 110122 w 264147"/>
              <a:gd name="connsiteY113" fmla="*/ 195031 h 742739"/>
              <a:gd name="connsiteX114" fmla="*/ 113020 w 264147"/>
              <a:gd name="connsiteY114" fmla="*/ 174746 h 742739"/>
              <a:gd name="connsiteX115" fmla="*/ 115917 w 264147"/>
              <a:gd name="connsiteY115" fmla="*/ 161705 h 742739"/>
              <a:gd name="connsiteX116" fmla="*/ 115917 w 264147"/>
              <a:gd name="connsiteY116" fmla="*/ 144317 h 742739"/>
              <a:gd name="connsiteX117" fmla="*/ 115917 w 264147"/>
              <a:gd name="connsiteY117" fmla="*/ 131277 h 742739"/>
              <a:gd name="connsiteX118" fmla="*/ 118815 w 264147"/>
              <a:gd name="connsiteY118" fmla="*/ 119685 h 742739"/>
              <a:gd name="connsiteX119" fmla="*/ 118815 w 264147"/>
              <a:gd name="connsiteY119" fmla="*/ 108093 h 742739"/>
              <a:gd name="connsiteX120" fmla="*/ 118815 w 264147"/>
              <a:gd name="connsiteY120" fmla="*/ 97950 h 742739"/>
              <a:gd name="connsiteX121" fmla="*/ 121713 w 264147"/>
              <a:gd name="connsiteY121" fmla="*/ 89257 h 742739"/>
              <a:gd name="connsiteX122" fmla="*/ 121713 w 264147"/>
              <a:gd name="connsiteY122" fmla="*/ 80563 h 742739"/>
              <a:gd name="connsiteX123" fmla="*/ 121713 w 264147"/>
              <a:gd name="connsiteY123" fmla="*/ 73318 h 742739"/>
              <a:gd name="connsiteX124" fmla="*/ 121713 w 264147"/>
              <a:gd name="connsiteY124" fmla="*/ 61726 h 742739"/>
              <a:gd name="connsiteX125" fmla="*/ 121713 w 264147"/>
              <a:gd name="connsiteY125" fmla="*/ 50135 h 742739"/>
              <a:gd name="connsiteX126" fmla="*/ 121713 w 264147"/>
              <a:gd name="connsiteY126" fmla="*/ 42890 h 742739"/>
              <a:gd name="connsiteX127" fmla="*/ 118815 w 264147"/>
              <a:gd name="connsiteY127" fmla="*/ 34196 h 742739"/>
              <a:gd name="connsiteX128" fmla="*/ 118815 w 264147"/>
              <a:gd name="connsiteY128" fmla="*/ 28400 h 742739"/>
              <a:gd name="connsiteX129" fmla="*/ 118815 w 264147"/>
              <a:gd name="connsiteY129" fmla="*/ 27972 h 742739"/>
              <a:gd name="connsiteX130" fmla="*/ 146245 w 264147"/>
              <a:gd name="connsiteY130" fmla="*/ 24081 h 742739"/>
              <a:gd name="connsiteX131" fmla="*/ 202031 w 264147"/>
              <a:gd name="connsiteY131" fmla="*/ 25943 h 742739"/>
              <a:gd name="connsiteX132" fmla="*/ 211556 w 264147"/>
              <a:gd name="connsiteY132" fmla="*/ 19593 h 742739"/>
              <a:gd name="connsiteX133" fmla="*/ 227431 w 264147"/>
              <a:gd name="connsiteY133" fmla="*/ 16418 h 742739"/>
              <a:gd name="connsiteX134" fmla="*/ 256006 w 264147"/>
              <a:gd name="connsiteY134" fmla="*/ 543 h 742739"/>
              <a:gd name="connsiteX135" fmla="*/ 264147 w 264147"/>
              <a:gd name="connsiteY135" fmla="*/ 0 h 74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64147" h="742739">
                <a:moveTo>
                  <a:pt x="264147" y="0"/>
                </a:moveTo>
                <a:lnTo>
                  <a:pt x="262263" y="3768"/>
                </a:lnTo>
                <a:lnTo>
                  <a:pt x="257916" y="9564"/>
                </a:lnTo>
                <a:lnTo>
                  <a:pt x="255018" y="16809"/>
                </a:lnTo>
                <a:lnTo>
                  <a:pt x="252120" y="25502"/>
                </a:lnTo>
                <a:lnTo>
                  <a:pt x="246324" y="37094"/>
                </a:lnTo>
                <a:lnTo>
                  <a:pt x="243426" y="47237"/>
                </a:lnTo>
                <a:lnTo>
                  <a:pt x="240528" y="58828"/>
                </a:lnTo>
                <a:lnTo>
                  <a:pt x="237630" y="73318"/>
                </a:lnTo>
                <a:lnTo>
                  <a:pt x="231835" y="86359"/>
                </a:lnTo>
                <a:lnTo>
                  <a:pt x="228937" y="100848"/>
                </a:lnTo>
                <a:lnTo>
                  <a:pt x="227488" y="116787"/>
                </a:lnTo>
                <a:lnTo>
                  <a:pt x="221692" y="137072"/>
                </a:lnTo>
                <a:lnTo>
                  <a:pt x="218794" y="155909"/>
                </a:lnTo>
                <a:lnTo>
                  <a:pt x="215896" y="174746"/>
                </a:lnTo>
                <a:lnTo>
                  <a:pt x="210100" y="197929"/>
                </a:lnTo>
                <a:lnTo>
                  <a:pt x="207202" y="219663"/>
                </a:lnTo>
                <a:lnTo>
                  <a:pt x="201406" y="238500"/>
                </a:lnTo>
                <a:lnTo>
                  <a:pt x="198508" y="261683"/>
                </a:lnTo>
                <a:lnTo>
                  <a:pt x="197059" y="280520"/>
                </a:lnTo>
                <a:lnTo>
                  <a:pt x="194161" y="296458"/>
                </a:lnTo>
                <a:lnTo>
                  <a:pt x="191264" y="313846"/>
                </a:lnTo>
                <a:lnTo>
                  <a:pt x="188366" y="329785"/>
                </a:lnTo>
                <a:lnTo>
                  <a:pt x="188366" y="344274"/>
                </a:lnTo>
                <a:lnTo>
                  <a:pt x="185468" y="357315"/>
                </a:lnTo>
                <a:lnTo>
                  <a:pt x="185468" y="368907"/>
                </a:lnTo>
                <a:lnTo>
                  <a:pt x="182570" y="380498"/>
                </a:lnTo>
                <a:lnTo>
                  <a:pt x="182570" y="390641"/>
                </a:lnTo>
                <a:lnTo>
                  <a:pt x="182570" y="399335"/>
                </a:lnTo>
                <a:lnTo>
                  <a:pt x="179672" y="408029"/>
                </a:lnTo>
                <a:lnTo>
                  <a:pt x="179672" y="415273"/>
                </a:lnTo>
                <a:lnTo>
                  <a:pt x="179672" y="421069"/>
                </a:lnTo>
                <a:lnTo>
                  <a:pt x="179672" y="432661"/>
                </a:lnTo>
                <a:lnTo>
                  <a:pt x="182570" y="444253"/>
                </a:lnTo>
                <a:lnTo>
                  <a:pt x="182570" y="454395"/>
                </a:lnTo>
                <a:lnTo>
                  <a:pt x="185468" y="460191"/>
                </a:lnTo>
                <a:lnTo>
                  <a:pt x="188366" y="468885"/>
                </a:lnTo>
                <a:lnTo>
                  <a:pt x="191264" y="471783"/>
                </a:lnTo>
                <a:lnTo>
                  <a:pt x="194161" y="477579"/>
                </a:lnTo>
                <a:lnTo>
                  <a:pt x="197059" y="479028"/>
                </a:lnTo>
                <a:lnTo>
                  <a:pt x="198508" y="481926"/>
                </a:lnTo>
                <a:lnTo>
                  <a:pt x="204304" y="481926"/>
                </a:lnTo>
                <a:lnTo>
                  <a:pt x="205443" y="481926"/>
                </a:lnTo>
                <a:lnTo>
                  <a:pt x="205206" y="495843"/>
                </a:lnTo>
                <a:cubicBezTo>
                  <a:pt x="205206" y="499659"/>
                  <a:pt x="209439" y="502193"/>
                  <a:pt x="211556" y="505368"/>
                </a:cubicBezTo>
                <a:lnTo>
                  <a:pt x="208381" y="514893"/>
                </a:lnTo>
                <a:cubicBezTo>
                  <a:pt x="206264" y="521243"/>
                  <a:pt x="204749" y="527826"/>
                  <a:pt x="202031" y="533943"/>
                </a:cubicBezTo>
                <a:cubicBezTo>
                  <a:pt x="200481" y="537430"/>
                  <a:pt x="197798" y="540293"/>
                  <a:pt x="195681" y="543468"/>
                </a:cubicBezTo>
                <a:cubicBezTo>
                  <a:pt x="191968" y="549037"/>
                  <a:pt x="192049" y="556401"/>
                  <a:pt x="189331" y="562518"/>
                </a:cubicBezTo>
                <a:cubicBezTo>
                  <a:pt x="187781" y="566005"/>
                  <a:pt x="184688" y="568630"/>
                  <a:pt x="182981" y="572043"/>
                </a:cubicBezTo>
                <a:cubicBezTo>
                  <a:pt x="169836" y="598333"/>
                  <a:pt x="191654" y="563796"/>
                  <a:pt x="173456" y="591093"/>
                </a:cubicBezTo>
                <a:cubicBezTo>
                  <a:pt x="169743" y="596662"/>
                  <a:pt x="169223" y="603793"/>
                  <a:pt x="167106" y="610143"/>
                </a:cubicBezTo>
                <a:cubicBezTo>
                  <a:pt x="164346" y="618422"/>
                  <a:pt x="163052" y="627123"/>
                  <a:pt x="160756" y="635543"/>
                </a:cubicBezTo>
                <a:cubicBezTo>
                  <a:pt x="155731" y="653967"/>
                  <a:pt x="158378" y="638591"/>
                  <a:pt x="157236" y="646429"/>
                </a:cubicBezTo>
                <a:lnTo>
                  <a:pt x="156145" y="653246"/>
                </a:lnTo>
                <a:lnTo>
                  <a:pt x="149244" y="660148"/>
                </a:lnTo>
                <a:lnTo>
                  <a:pt x="143448" y="667393"/>
                </a:lnTo>
                <a:lnTo>
                  <a:pt x="137652" y="676087"/>
                </a:lnTo>
                <a:lnTo>
                  <a:pt x="133305" y="684781"/>
                </a:lnTo>
                <a:lnTo>
                  <a:pt x="127509" y="690576"/>
                </a:lnTo>
                <a:lnTo>
                  <a:pt x="118815" y="703617"/>
                </a:lnTo>
                <a:lnTo>
                  <a:pt x="110122" y="715209"/>
                </a:lnTo>
                <a:lnTo>
                  <a:pt x="104326" y="722454"/>
                </a:lnTo>
                <a:lnTo>
                  <a:pt x="97081" y="728250"/>
                </a:lnTo>
                <a:lnTo>
                  <a:pt x="91285" y="734045"/>
                </a:lnTo>
                <a:lnTo>
                  <a:pt x="82591" y="739841"/>
                </a:lnTo>
                <a:lnTo>
                  <a:pt x="79693" y="739841"/>
                </a:lnTo>
                <a:lnTo>
                  <a:pt x="73898" y="742739"/>
                </a:lnTo>
                <a:lnTo>
                  <a:pt x="69551" y="742739"/>
                </a:lnTo>
                <a:lnTo>
                  <a:pt x="63755" y="742739"/>
                </a:lnTo>
                <a:lnTo>
                  <a:pt x="57959" y="739841"/>
                </a:lnTo>
                <a:lnTo>
                  <a:pt x="52163" y="736943"/>
                </a:lnTo>
                <a:lnTo>
                  <a:pt x="46367" y="728250"/>
                </a:lnTo>
                <a:lnTo>
                  <a:pt x="42020" y="721005"/>
                </a:lnTo>
                <a:lnTo>
                  <a:pt x="36224" y="709413"/>
                </a:lnTo>
                <a:lnTo>
                  <a:pt x="30429" y="697821"/>
                </a:lnTo>
                <a:lnTo>
                  <a:pt x="21735" y="687679"/>
                </a:lnTo>
                <a:lnTo>
                  <a:pt x="15939" y="676087"/>
                </a:lnTo>
                <a:lnTo>
                  <a:pt x="11592" y="667393"/>
                </a:lnTo>
                <a:lnTo>
                  <a:pt x="8694" y="660148"/>
                </a:lnTo>
                <a:lnTo>
                  <a:pt x="5796" y="651454"/>
                </a:lnTo>
                <a:lnTo>
                  <a:pt x="2898" y="645659"/>
                </a:lnTo>
                <a:lnTo>
                  <a:pt x="2898" y="636965"/>
                </a:lnTo>
                <a:lnTo>
                  <a:pt x="0" y="631169"/>
                </a:lnTo>
                <a:lnTo>
                  <a:pt x="2898" y="626822"/>
                </a:lnTo>
                <a:lnTo>
                  <a:pt x="2898" y="621026"/>
                </a:lnTo>
                <a:lnTo>
                  <a:pt x="8694" y="612332"/>
                </a:lnTo>
                <a:lnTo>
                  <a:pt x="11592" y="603639"/>
                </a:lnTo>
                <a:lnTo>
                  <a:pt x="15939" y="596394"/>
                </a:lnTo>
                <a:lnTo>
                  <a:pt x="21735" y="584802"/>
                </a:lnTo>
                <a:lnTo>
                  <a:pt x="30429" y="573210"/>
                </a:lnTo>
                <a:lnTo>
                  <a:pt x="39122" y="560170"/>
                </a:lnTo>
                <a:lnTo>
                  <a:pt x="42020" y="554374"/>
                </a:lnTo>
                <a:lnTo>
                  <a:pt x="46367" y="545680"/>
                </a:lnTo>
                <a:lnTo>
                  <a:pt x="49265" y="538435"/>
                </a:lnTo>
                <a:lnTo>
                  <a:pt x="55061" y="529742"/>
                </a:lnTo>
                <a:lnTo>
                  <a:pt x="57959" y="518150"/>
                </a:lnTo>
                <a:lnTo>
                  <a:pt x="63755" y="505109"/>
                </a:lnTo>
                <a:lnTo>
                  <a:pt x="66653" y="490620"/>
                </a:lnTo>
                <a:lnTo>
                  <a:pt x="72449" y="477579"/>
                </a:lnTo>
                <a:lnTo>
                  <a:pt x="73898" y="463089"/>
                </a:lnTo>
                <a:lnTo>
                  <a:pt x="79693" y="445702"/>
                </a:lnTo>
                <a:lnTo>
                  <a:pt x="82591" y="426865"/>
                </a:lnTo>
                <a:lnTo>
                  <a:pt x="85489" y="408029"/>
                </a:lnTo>
                <a:lnTo>
                  <a:pt x="88387" y="387743"/>
                </a:lnTo>
                <a:lnTo>
                  <a:pt x="91285" y="366009"/>
                </a:lnTo>
                <a:lnTo>
                  <a:pt x="97081" y="344274"/>
                </a:lnTo>
                <a:lnTo>
                  <a:pt x="99979" y="319642"/>
                </a:lnTo>
                <a:lnTo>
                  <a:pt x="102877" y="293561"/>
                </a:lnTo>
                <a:lnTo>
                  <a:pt x="102877" y="271826"/>
                </a:lnTo>
                <a:lnTo>
                  <a:pt x="104326" y="250092"/>
                </a:lnTo>
                <a:lnTo>
                  <a:pt x="107224" y="231255"/>
                </a:lnTo>
                <a:lnTo>
                  <a:pt x="110122" y="210970"/>
                </a:lnTo>
                <a:lnTo>
                  <a:pt x="110122" y="195031"/>
                </a:lnTo>
                <a:lnTo>
                  <a:pt x="113020" y="174746"/>
                </a:lnTo>
                <a:lnTo>
                  <a:pt x="115917" y="161705"/>
                </a:lnTo>
                <a:lnTo>
                  <a:pt x="115917" y="144317"/>
                </a:lnTo>
                <a:lnTo>
                  <a:pt x="115917" y="131277"/>
                </a:lnTo>
                <a:lnTo>
                  <a:pt x="118815" y="119685"/>
                </a:lnTo>
                <a:lnTo>
                  <a:pt x="118815" y="108093"/>
                </a:lnTo>
                <a:lnTo>
                  <a:pt x="118815" y="97950"/>
                </a:lnTo>
                <a:lnTo>
                  <a:pt x="121713" y="89257"/>
                </a:lnTo>
                <a:lnTo>
                  <a:pt x="121713" y="80563"/>
                </a:lnTo>
                <a:lnTo>
                  <a:pt x="121713" y="73318"/>
                </a:lnTo>
                <a:lnTo>
                  <a:pt x="121713" y="61726"/>
                </a:lnTo>
                <a:lnTo>
                  <a:pt x="121713" y="50135"/>
                </a:lnTo>
                <a:lnTo>
                  <a:pt x="121713" y="42890"/>
                </a:lnTo>
                <a:lnTo>
                  <a:pt x="118815" y="34196"/>
                </a:lnTo>
                <a:lnTo>
                  <a:pt x="118815" y="28400"/>
                </a:lnTo>
                <a:lnTo>
                  <a:pt x="118815" y="27972"/>
                </a:lnTo>
                <a:lnTo>
                  <a:pt x="146245" y="24081"/>
                </a:lnTo>
                <a:cubicBezTo>
                  <a:pt x="168241" y="23681"/>
                  <a:pt x="190312" y="27077"/>
                  <a:pt x="202031" y="25943"/>
                </a:cubicBezTo>
                <a:cubicBezTo>
                  <a:pt x="205829" y="25575"/>
                  <a:pt x="208381" y="21710"/>
                  <a:pt x="211556" y="19593"/>
                </a:cubicBezTo>
                <a:lnTo>
                  <a:pt x="227431" y="16418"/>
                </a:lnTo>
                <a:cubicBezTo>
                  <a:pt x="268322" y="8240"/>
                  <a:pt x="230884" y="3334"/>
                  <a:pt x="256006" y="543"/>
                </a:cubicBezTo>
                <a:lnTo>
                  <a:pt x="26414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 60"/>
          <p:cNvSpPr/>
          <p:nvPr/>
        </p:nvSpPr>
        <p:spPr>
          <a:xfrm rot="-360000">
            <a:off x="3129205" y="2649651"/>
            <a:ext cx="251014" cy="242319"/>
          </a:xfrm>
          <a:custGeom>
            <a:avLst/>
            <a:gdLst>
              <a:gd name="connsiteX0" fmla="*/ 239422 w 251014"/>
              <a:gd name="connsiteY0" fmla="*/ 0 h 242319"/>
              <a:gd name="connsiteX1" fmla="*/ 245218 w 251014"/>
              <a:gd name="connsiteY1" fmla="*/ 2897 h 242319"/>
              <a:gd name="connsiteX2" fmla="*/ 248116 w 251014"/>
              <a:gd name="connsiteY2" fmla="*/ 2897 h 242319"/>
              <a:gd name="connsiteX3" fmla="*/ 251014 w 251014"/>
              <a:gd name="connsiteY3" fmla="*/ 4346 h 242319"/>
              <a:gd name="connsiteX4" fmla="*/ 251014 w 251014"/>
              <a:gd name="connsiteY4" fmla="*/ 10142 h 242319"/>
              <a:gd name="connsiteX5" fmla="*/ 248116 w 251014"/>
              <a:gd name="connsiteY5" fmla="*/ 13040 h 242319"/>
              <a:gd name="connsiteX6" fmla="*/ 245218 w 251014"/>
              <a:gd name="connsiteY6" fmla="*/ 18836 h 242319"/>
              <a:gd name="connsiteX7" fmla="*/ 242320 w 251014"/>
              <a:gd name="connsiteY7" fmla="*/ 24632 h 242319"/>
              <a:gd name="connsiteX8" fmla="*/ 236524 w 251014"/>
              <a:gd name="connsiteY8" fmla="*/ 30428 h 242319"/>
              <a:gd name="connsiteX9" fmla="*/ 227831 w 251014"/>
              <a:gd name="connsiteY9" fmla="*/ 37673 h 242319"/>
              <a:gd name="connsiteX10" fmla="*/ 223484 w 251014"/>
              <a:gd name="connsiteY10" fmla="*/ 46366 h 242319"/>
              <a:gd name="connsiteX11" fmla="*/ 214790 w 251014"/>
              <a:gd name="connsiteY11" fmla="*/ 55060 h 242319"/>
              <a:gd name="connsiteX12" fmla="*/ 206096 w 251014"/>
              <a:gd name="connsiteY12" fmla="*/ 63754 h 242319"/>
              <a:gd name="connsiteX13" fmla="*/ 195953 w 251014"/>
              <a:gd name="connsiteY13" fmla="*/ 70999 h 242319"/>
              <a:gd name="connsiteX14" fmla="*/ 184362 w 251014"/>
              <a:gd name="connsiteY14" fmla="*/ 82590 h 242319"/>
              <a:gd name="connsiteX15" fmla="*/ 169872 w 251014"/>
              <a:gd name="connsiteY15" fmla="*/ 91284 h 242319"/>
              <a:gd name="connsiteX16" fmla="*/ 159729 w 251014"/>
              <a:gd name="connsiteY16" fmla="*/ 101427 h 242319"/>
              <a:gd name="connsiteX17" fmla="*/ 145240 w 251014"/>
              <a:gd name="connsiteY17" fmla="*/ 115917 h 242319"/>
              <a:gd name="connsiteX18" fmla="*/ 129301 w 251014"/>
              <a:gd name="connsiteY18" fmla="*/ 127508 h 242319"/>
              <a:gd name="connsiteX19" fmla="*/ 101771 w 251014"/>
              <a:gd name="connsiteY19" fmla="*/ 152141 h 242319"/>
              <a:gd name="connsiteX20" fmla="*/ 72792 w 251014"/>
              <a:gd name="connsiteY20" fmla="*/ 173875 h 242319"/>
              <a:gd name="connsiteX21" fmla="*/ 48159 w 251014"/>
              <a:gd name="connsiteY21" fmla="*/ 195610 h 242319"/>
              <a:gd name="connsiteX22" fmla="*/ 38016 w 251014"/>
              <a:gd name="connsiteY22" fmla="*/ 204303 h 242319"/>
              <a:gd name="connsiteX23" fmla="*/ 29323 w 251014"/>
              <a:gd name="connsiteY23" fmla="*/ 215895 h 242319"/>
              <a:gd name="connsiteX24" fmla="*/ 17731 w 251014"/>
              <a:gd name="connsiteY24" fmla="*/ 223140 h 242319"/>
              <a:gd name="connsiteX25" fmla="*/ 10486 w 251014"/>
              <a:gd name="connsiteY25" fmla="*/ 231834 h 242319"/>
              <a:gd name="connsiteX26" fmla="*/ 1792 w 251014"/>
              <a:gd name="connsiteY26" fmla="*/ 240527 h 242319"/>
              <a:gd name="connsiteX27" fmla="*/ 0 w 251014"/>
              <a:gd name="connsiteY27" fmla="*/ 242319 h 242319"/>
              <a:gd name="connsiteX28" fmla="*/ 1091 w 251014"/>
              <a:gd name="connsiteY28" fmla="*/ 235502 h 242319"/>
              <a:gd name="connsiteX29" fmla="*/ 4611 w 251014"/>
              <a:gd name="connsiteY29" fmla="*/ 224616 h 242319"/>
              <a:gd name="connsiteX30" fmla="*/ 10961 w 251014"/>
              <a:gd name="connsiteY30" fmla="*/ 199216 h 242319"/>
              <a:gd name="connsiteX31" fmla="*/ 17311 w 251014"/>
              <a:gd name="connsiteY31" fmla="*/ 180166 h 242319"/>
              <a:gd name="connsiteX32" fmla="*/ 26836 w 251014"/>
              <a:gd name="connsiteY32" fmla="*/ 161116 h 242319"/>
              <a:gd name="connsiteX33" fmla="*/ 33186 w 251014"/>
              <a:gd name="connsiteY33" fmla="*/ 151591 h 242319"/>
              <a:gd name="connsiteX34" fmla="*/ 39536 w 251014"/>
              <a:gd name="connsiteY34" fmla="*/ 132541 h 242319"/>
              <a:gd name="connsiteX35" fmla="*/ 45886 w 251014"/>
              <a:gd name="connsiteY35" fmla="*/ 123016 h 242319"/>
              <a:gd name="connsiteX36" fmla="*/ 52236 w 251014"/>
              <a:gd name="connsiteY36" fmla="*/ 103966 h 242319"/>
              <a:gd name="connsiteX37" fmla="*/ 55411 w 251014"/>
              <a:gd name="connsiteY37" fmla="*/ 94441 h 242319"/>
              <a:gd name="connsiteX38" fmla="*/ 49061 w 251014"/>
              <a:gd name="connsiteY38" fmla="*/ 84916 h 242319"/>
              <a:gd name="connsiteX39" fmla="*/ 49298 w 251014"/>
              <a:gd name="connsiteY39" fmla="*/ 70999 h 242319"/>
              <a:gd name="connsiteX40" fmla="*/ 56853 w 251014"/>
              <a:gd name="connsiteY40" fmla="*/ 70999 h 242319"/>
              <a:gd name="connsiteX41" fmla="*/ 62649 w 251014"/>
              <a:gd name="connsiteY41" fmla="*/ 68101 h 242319"/>
              <a:gd name="connsiteX42" fmla="*/ 71343 w 251014"/>
              <a:gd name="connsiteY42" fmla="*/ 66652 h 242319"/>
              <a:gd name="connsiteX43" fmla="*/ 75690 w 251014"/>
              <a:gd name="connsiteY43" fmla="*/ 66652 h 242319"/>
              <a:gd name="connsiteX44" fmla="*/ 84383 w 251014"/>
              <a:gd name="connsiteY44" fmla="*/ 63754 h 242319"/>
              <a:gd name="connsiteX45" fmla="*/ 93077 w 251014"/>
              <a:gd name="connsiteY45" fmla="*/ 57958 h 242319"/>
              <a:gd name="connsiteX46" fmla="*/ 101771 w 251014"/>
              <a:gd name="connsiteY46" fmla="*/ 55060 h 242319"/>
              <a:gd name="connsiteX47" fmla="*/ 109016 w 251014"/>
              <a:gd name="connsiteY47" fmla="*/ 49264 h 242319"/>
              <a:gd name="connsiteX48" fmla="*/ 120607 w 251014"/>
              <a:gd name="connsiteY48" fmla="*/ 43468 h 242319"/>
              <a:gd name="connsiteX49" fmla="*/ 132199 w 251014"/>
              <a:gd name="connsiteY49" fmla="*/ 37673 h 242319"/>
              <a:gd name="connsiteX50" fmla="*/ 145240 w 251014"/>
              <a:gd name="connsiteY50" fmla="*/ 33326 h 242319"/>
              <a:gd name="connsiteX51" fmla="*/ 156831 w 251014"/>
              <a:gd name="connsiteY51" fmla="*/ 27530 h 242319"/>
              <a:gd name="connsiteX52" fmla="*/ 166974 w 251014"/>
              <a:gd name="connsiteY52" fmla="*/ 21734 h 242319"/>
              <a:gd name="connsiteX53" fmla="*/ 178566 w 251014"/>
              <a:gd name="connsiteY53" fmla="*/ 18836 h 242319"/>
              <a:gd name="connsiteX54" fmla="*/ 187260 w 251014"/>
              <a:gd name="connsiteY54" fmla="*/ 13040 h 242319"/>
              <a:gd name="connsiteX55" fmla="*/ 197402 w 251014"/>
              <a:gd name="connsiteY55" fmla="*/ 10142 h 242319"/>
              <a:gd name="connsiteX56" fmla="*/ 206096 w 251014"/>
              <a:gd name="connsiteY56" fmla="*/ 7244 h 242319"/>
              <a:gd name="connsiteX57" fmla="*/ 211892 w 251014"/>
              <a:gd name="connsiteY57" fmla="*/ 4346 h 242319"/>
              <a:gd name="connsiteX58" fmla="*/ 220586 w 251014"/>
              <a:gd name="connsiteY58" fmla="*/ 4346 h 242319"/>
              <a:gd name="connsiteX59" fmla="*/ 226382 w 251014"/>
              <a:gd name="connsiteY59" fmla="*/ 2897 h 242319"/>
              <a:gd name="connsiteX60" fmla="*/ 230729 w 251014"/>
              <a:gd name="connsiteY60" fmla="*/ 2897 h 242319"/>
              <a:gd name="connsiteX61" fmla="*/ 239422 w 251014"/>
              <a:gd name="connsiteY61" fmla="*/ 0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51014" h="242319">
                <a:moveTo>
                  <a:pt x="239422" y="0"/>
                </a:moveTo>
                <a:lnTo>
                  <a:pt x="245218" y="2897"/>
                </a:lnTo>
                <a:lnTo>
                  <a:pt x="248116" y="2897"/>
                </a:lnTo>
                <a:lnTo>
                  <a:pt x="251014" y="4346"/>
                </a:lnTo>
                <a:lnTo>
                  <a:pt x="251014" y="10142"/>
                </a:lnTo>
                <a:lnTo>
                  <a:pt x="248116" y="13040"/>
                </a:lnTo>
                <a:lnTo>
                  <a:pt x="245218" y="18836"/>
                </a:lnTo>
                <a:lnTo>
                  <a:pt x="242320" y="24632"/>
                </a:lnTo>
                <a:lnTo>
                  <a:pt x="236524" y="30428"/>
                </a:lnTo>
                <a:lnTo>
                  <a:pt x="227831" y="37673"/>
                </a:lnTo>
                <a:lnTo>
                  <a:pt x="223484" y="46366"/>
                </a:lnTo>
                <a:lnTo>
                  <a:pt x="214790" y="55060"/>
                </a:lnTo>
                <a:lnTo>
                  <a:pt x="206096" y="63754"/>
                </a:lnTo>
                <a:lnTo>
                  <a:pt x="195953" y="70999"/>
                </a:lnTo>
                <a:lnTo>
                  <a:pt x="184362" y="82590"/>
                </a:lnTo>
                <a:lnTo>
                  <a:pt x="169872" y="91284"/>
                </a:lnTo>
                <a:lnTo>
                  <a:pt x="159729" y="101427"/>
                </a:lnTo>
                <a:lnTo>
                  <a:pt x="145240" y="115917"/>
                </a:lnTo>
                <a:lnTo>
                  <a:pt x="129301" y="127508"/>
                </a:lnTo>
                <a:lnTo>
                  <a:pt x="101771" y="152141"/>
                </a:lnTo>
                <a:lnTo>
                  <a:pt x="72792" y="173875"/>
                </a:lnTo>
                <a:lnTo>
                  <a:pt x="48159" y="195610"/>
                </a:lnTo>
                <a:lnTo>
                  <a:pt x="38016" y="204303"/>
                </a:lnTo>
                <a:lnTo>
                  <a:pt x="29323" y="215895"/>
                </a:lnTo>
                <a:lnTo>
                  <a:pt x="17731" y="223140"/>
                </a:lnTo>
                <a:lnTo>
                  <a:pt x="10486" y="231834"/>
                </a:lnTo>
                <a:lnTo>
                  <a:pt x="1792" y="240527"/>
                </a:lnTo>
                <a:lnTo>
                  <a:pt x="0" y="242319"/>
                </a:lnTo>
                <a:lnTo>
                  <a:pt x="1091" y="235502"/>
                </a:lnTo>
                <a:cubicBezTo>
                  <a:pt x="2233" y="227664"/>
                  <a:pt x="-414" y="243040"/>
                  <a:pt x="4611" y="224616"/>
                </a:cubicBezTo>
                <a:cubicBezTo>
                  <a:pt x="6907" y="216196"/>
                  <a:pt x="8201" y="207495"/>
                  <a:pt x="10961" y="199216"/>
                </a:cubicBezTo>
                <a:cubicBezTo>
                  <a:pt x="13078" y="192866"/>
                  <a:pt x="13598" y="185735"/>
                  <a:pt x="17311" y="180166"/>
                </a:cubicBezTo>
                <a:cubicBezTo>
                  <a:pt x="35509" y="152869"/>
                  <a:pt x="13691" y="187406"/>
                  <a:pt x="26836" y="161116"/>
                </a:cubicBezTo>
                <a:cubicBezTo>
                  <a:pt x="28543" y="157703"/>
                  <a:pt x="31636" y="155078"/>
                  <a:pt x="33186" y="151591"/>
                </a:cubicBezTo>
                <a:cubicBezTo>
                  <a:pt x="35904" y="145474"/>
                  <a:pt x="35823" y="138110"/>
                  <a:pt x="39536" y="132541"/>
                </a:cubicBezTo>
                <a:cubicBezTo>
                  <a:pt x="41653" y="129366"/>
                  <a:pt x="44336" y="126503"/>
                  <a:pt x="45886" y="123016"/>
                </a:cubicBezTo>
                <a:cubicBezTo>
                  <a:pt x="48604" y="116899"/>
                  <a:pt x="50119" y="110316"/>
                  <a:pt x="52236" y="103966"/>
                </a:cubicBezTo>
                <a:lnTo>
                  <a:pt x="55411" y="94441"/>
                </a:lnTo>
                <a:cubicBezTo>
                  <a:pt x="53294" y="91266"/>
                  <a:pt x="49061" y="88732"/>
                  <a:pt x="49061" y="84916"/>
                </a:cubicBezTo>
                <a:lnTo>
                  <a:pt x="49298" y="70999"/>
                </a:lnTo>
                <a:lnTo>
                  <a:pt x="56853" y="70999"/>
                </a:lnTo>
                <a:lnTo>
                  <a:pt x="62649" y="68101"/>
                </a:lnTo>
                <a:lnTo>
                  <a:pt x="71343" y="66652"/>
                </a:lnTo>
                <a:lnTo>
                  <a:pt x="75690" y="66652"/>
                </a:lnTo>
                <a:lnTo>
                  <a:pt x="84383" y="63754"/>
                </a:lnTo>
                <a:lnTo>
                  <a:pt x="93077" y="57958"/>
                </a:lnTo>
                <a:lnTo>
                  <a:pt x="101771" y="55060"/>
                </a:lnTo>
                <a:lnTo>
                  <a:pt x="109016" y="49264"/>
                </a:lnTo>
                <a:lnTo>
                  <a:pt x="120607" y="43468"/>
                </a:lnTo>
                <a:lnTo>
                  <a:pt x="132199" y="37673"/>
                </a:lnTo>
                <a:lnTo>
                  <a:pt x="145240" y="33326"/>
                </a:lnTo>
                <a:lnTo>
                  <a:pt x="156831" y="27530"/>
                </a:lnTo>
                <a:lnTo>
                  <a:pt x="166974" y="21734"/>
                </a:lnTo>
                <a:lnTo>
                  <a:pt x="178566" y="18836"/>
                </a:lnTo>
                <a:lnTo>
                  <a:pt x="187260" y="13040"/>
                </a:lnTo>
                <a:lnTo>
                  <a:pt x="197402" y="10142"/>
                </a:lnTo>
                <a:lnTo>
                  <a:pt x="206096" y="7244"/>
                </a:lnTo>
                <a:lnTo>
                  <a:pt x="211892" y="4346"/>
                </a:lnTo>
                <a:lnTo>
                  <a:pt x="220586" y="4346"/>
                </a:lnTo>
                <a:lnTo>
                  <a:pt x="226382" y="2897"/>
                </a:lnTo>
                <a:lnTo>
                  <a:pt x="230729" y="2897"/>
                </a:lnTo>
                <a:lnTo>
                  <a:pt x="23942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Freeform 29"/>
          <p:cNvSpPr/>
          <p:nvPr/>
        </p:nvSpPr>
        <p:spPr bwMode="auto">
          <a:xfrm rot="10080000" flipH="1" flipV="1">
            <a:off x="5206789" y="1994640"/>
            <a:ext cx="198001" cy="179919"/>
          </a:xfrm>
          <a:custGeom>
            <a:avLst/>
            <a:gdLst>
              <a:gd name="T0" fmla="*/ 63 w 207"/>
              <a:gd name="T1" fmla="*/ 86 h 160"/>
              <a:gd name="T2" fmla="*/ 44 w 207"/>
              <a:gd name="T3" fmla="*/ 69 h 160"/>
              <a:gd name="T4" fmla="*/ 29 w 207"/>
              <a:gd name="T5" fmla="*/ 54 h 160"/>
              <a:gd name="T6" fmla="*/ 17 w 207"/>
              <a:gd name="T7" fmla="*/ 40 h 160"/>
              <a:gd name="T8" fmla="*/ 8 w 207"/>
              <a:gd name="T9" fmla="*/ 29 h 160"/>
              <a:gd name="T10" fmla="*/ 2 w 207"/>
              <a:gd name="T11" fmla="*/ 19 h 160"/>
              <a:gd name="T12" fmla="*/ 0 w 207"/>
              <a:gd name="T13" fmla="*/ 12 h 160"/>
              <a:gd name="T14" fmla="*/ 0 w 207"/>
              <a:gd name="T15" fmla="*/ 4 h 160"/>
              <a:gd name="T16" fmla="*/ 12 w 207"/>
              <a:gd name="T17" fmla="*/ 0 h 160"/>
              <a:gd name="T18" fmla="*/ 37 w 207"/>
              <a:gd name="T19" fmla="*/ 2 h 160"/>
              <a:gd name="T20" fmla="*/ 63 w 207"/>
              <a:gd name="T21" fmla="*/ 8 h 160"/>
              <a:gd name="T22" fmla="*/ 94 w 207"/>
              <a:gd name="T23" fmla="*/ 15 h 160"/>
              <a:gd name="T24" fmla="*/ 128 w 207"/>
              <a:gd name="T25" fmla="*/ 25 h 160"/>
              <a:gd name="T26" fmla="*/ 155 w 207"/>
              <a:gd name="T27" fmla="*/ 38 h 160"/>
              <a:gd name="T28" fmla="*/ 176 w 207"/>
              <a:gd name="T29" fmla="*/ 54 h 160"/>
              <a:gd name="T30" fmla="*/ 189 w 207"/>
              <a:gd name="T31" fmla="*/ 71 h 160"/>
              <a:gd name="T32" fmla="*/ 197 w 207"/>
              <a:gd name="T33" fmla="*/ 90 h 160"/>
              <a:gd name="T34" fmla="*/ 203 w 207"/>
              <a:gd name="T35" fmla="*/ 107 h 160"/>
              <a:gd name="T36" fmla="*/ 205 w 207"/>
              <a:gd name="T37" fmla="*/ 120 h 160"/>
              <a:gd name="T38" fmla="*/ 205 w 207"/>
              <a:gd name="T39" fmla="*/ 134 h 160"/>
              <a:gd name="T40" fmla="*/ 201 w 207"/>
              <a:gd name="T41" fmla="*/ 145 h 160"/>
              <a:gd name="T42" fmla="*/ 197 w 207"/>
              <a:gd name="T43" fmla="*/ 153 h 160"/>
              <a:gd name="T44" fmla="*/ 191 w 207"/>
              <a:gd name="T45" fmla="*/ 159 h 160"/>
              <a:gd name="T46" fmla="*/ 186 w 207"/>
              <a:gd name="T47" fmla="*/ 160 h 160"/>
              <a:gd name="T48" fmla="*/ 176 w 207"/>
              <a:gd name="T49" fmla="*/ 159 h 160"/>
              <a:gd name="T50" fmla="*/ 163 w 207"/>
              <a:gd name="T51" fmla="*/ 155 h 160"/>
              <a:gd name="T52" fmla="*/ 153 w 207"/>
              <a:gd name="T53" fmla="*/ 149 h 160"/>
              <a:gd name="T54" fmla="*/ 142 w 207"/>
              <a:gd name="T55" fmla="*/ 141 h 160"/>
              <a:gd name="T56" fmla="*/ 126 w 207"/>
              <a:gd name="T57" fmla="*/ 132 h 160"/>
              <a:gd name="T58" fmla="*/ 107 w 207"/>
              <a:gd name="T59" fmla="*/ 120 h 160"/>
              <a:gd name="T60" fmla="*/ 86 w 207"/>
              <a:gd name="T61" fmla="*/ 105 h 160"/>
              <a:gd name="T62" fmla="*/ 75 w 207"/>
              <a:gd name="T63" fmla="*/ 96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7" h="160">
                <a:moveTo>
                  <a:pt x="75" y="96"/>
                </a:moveTo>
                <a:lnTo>
                  <a:pt x="63" y="86"/>
                </a:lnTo>
                <a:lnTo>
                  <a:pt x="54" y="76"/>
                </a:lnTo>
                <a:lnTo>
                  <a:pt x="44" y="69"/>
                </a:lnTo>
                <a:lnTo>
                  <a:pt x="37" y="61"/>
                </a:lnTo>
                <a:lnTo>
                  <a:pt x="29" y="54"/>
                </a:lnTo>
                <a:lnTo>
                  <a:pt x="23" y="48"/>
                </a:lnTo>
                <a:lnTo>
                  <a:pt x="17" y="40"/>
                </a:lnTo>
                <a:lnTo>
                  <a:pt x="14" y="34"/>
                </a:lnTo>
                <a:lnTo>
                  <a:pt x="8" y="29"/>
                </a:lnTo>
                <a:lnTo>
                  <a:pt x="4" y="25"/>
                </a:lnTo>
                <a:lnTo>
                  <a:pt x="2" y="19"/>
                </a:lnTo>
                <a:lnTo>
                  <a:pt x="0" y="15"/>
                </a:lnTo>
                <a:lnTo>
                  <a:pt x="0" y="12"/>
                </a:lnTo>
                <a:lnTo>
                  <a:pt x="0" y="8"/>
                </a:lnTo>
                <a:lnTo>
                  <a:pt x="0" y="4"/>
                </a:lnTo>
                <a:lnTo>
                  <a:pt x="2" y="0"/>
                </a:lnTo>
                <a:lnTo>
                  <a:pt x="12" y="0"/>
                </a:lnTo>
                <a:lnTo>
                  <a:pt x="23" y="0"/>
                </a:lnTo>
                <a:lnTo>
                  <a:pt x="37" y="2"/>
                </a:lnTo>
                <a:lnTo>
                  <a:pt x="50" y="4"/>
                </a:lnTo>
                <a:lnTo>
                  <a:pt x="63" y="8"/>
                </a:lnTo>
                <a:lnTo>
                  <a:pt x="79" y="10"/>
                </a:lnTo>
                <a:lnTo>
                  <a:pt x="94" y="15"/>
                </a:lnTo>
                <a:lnTo>
                  <a:pt x="111" y="19"/>
                </a:lnTo>
                <a:lnTo>
                  <a:pt x="128" y="25"/>
                </a:lnTo>
                <a:lnTo>
                  <a:pt x="142" y="33"/>
                </a:lnTo>
                <a:lnTo>
                  <a:pt x="155" y="38"/>
                </a:lnTo>
                <a:lnTo>
                  <a:pt x="167" y="46"/>
                </a:lnTo>
                <a:lnTo>
                  <a:pt x="176" y="54"/>
                </a:lnTo>
                <a:lnTo>
                  <a:pt x="184" y="63"/>
                </a:lnTo>
                <a:lnTo>
                  <a:pt x="189" y="71"/>
                </a:lnTo>
                <a:lnTo>
                  <a:pt x="193" y="80"/>
                </a:lnTo>
                <a:lnTo>
                  <a:pt x="197" y="90"/>
                </a:lnTo>
                <a:lnTo>
                  <a:pt x="201" y="97"/>
                </a:lnTo>
                <a:lnTo>
                  <a:pt x="203" y="107"/>
                </a:lnTo>
                <a:lnTo>
                  <a:pt x="205" y="115"/>
                </a:lnTo>
                <a:lnTo>
                  <a:pt x="205" y="120"/>
                </a:lnTo>
                <a:lnTo>
                  <a:pt x="207" y="128"/>
                </a:lnTo>
                <a:lnTo>
                  <a:pt x="205" y="134"/>
                </a:lnTo>
                <a:lnTo>
                  <a:pt x="205" y="139"/>
                </a:lnTo>
                <a:lnTo>
                  <a:pt x="201" y="145"/>
                </a:lnTo>
                <a:lnTo>
                  <a:pt x="199" y="149"/>
                </a:lnTo>
                <a:lnTo>
                  <a:pt x="197" y="153"/>
                </a:lnTo>
                <a:lnTo>
                  <a:pt x="193" y="157"/>
                </a:lnTo>
                <a:lnTo>
                  <a:pt x="191" y="159"/>
                </a:lnTo>
                <a:lnTo>
                  <a:pt x="188" y="159"/>
                </a:lnTo>
                <a:lnTo>
                  <a:pt x="186" y="160"/>
                </a:lnTo>
                <a:lnTo>
                  <a:pt x="184" y="160"/>
                </a:lnTo>
                <a:lnTo>
                  <a:pt x="176" y="159"/>
                </a:lnTo>
                <a:lnTo>
                  <a:pt x="167" y="157"/>
                </a:lnTo>
                <a:lnTo>
                  <a:pt x="163" y="155"/>
                </a:lnTo>
                <a:lnTo>
                  <a:pt x="157" y="153"/>
                </a:lnTo>
                <a:lnTo>
                  <a:pt x="153" y="149"/>
                </a:lnTo>
                <a:lnTo>
                  <a:pt x="147" y="145"/>
                </a:lnTo>
                <a:lnTo>
                  <a:pt x="142" y="141"/>
                </a:lnTo>
                <a:lnTo>
                  <a:pt x="134" y="138"/>
                </a:lnTo>
                <a:lnTo>
                  <a:pt x="126" y="132"/>
                </a:lnTo>
                <a:lnTo>
                  <a:pt x="117" y="126"/>
                </a:lnTo>
                <a:lnTo>
                  <a:pt x="107" y="120"/>
                </a:lnTo>
                <a:lnTo>
                  <a:pt x="98" y="113"/>
                </a:lnTo>
                <a:lnTo>
                  <a:pt x="86" y="105"/>
                </a:lnTo>
                <a:lnTo>
                  <a:pt x="75" y="96"/>
                </a:lnTo>
                <a:lnTo>
                  <a:pt x="75" y="96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任意多边形 62"/>
          <p:cNvSpPr/>
          <p:nvPr/>
        </p:nvSpPr>
        <p:spPr>
          <a:xfrm rot="-240000">
            <a:off x="5030045" y="2341317"/>
            <a:ext cx="346893" cy="137413"/>
          </a:xfrm>
          <a:custGeom>
            <a:avLst/>
            <a:gdLst>
              <a:gd name="connsiteX0" fmla="*/ 370935 w 525974"/>
              <a:gd name="connsiteY0" fmla="*/ 0 h 230385"/>
              <a:gd name="connsiteX1" fmla="*/ 376731 w 525974"/>
              <a:gd name="connsiteY1" fmla="*/ 0 h 230385"/>
              <a:gd name="connsiteX2" fmla="*/ 385424 w 525974"/>
              <a:gd name="connsiteY2" fmla="*/ 0 h 230385"/>
              <a:gd name="connsiteX3" fmla="*/ 395567 w 525974"/>
              <a:gd name="connsiteY3" fmla="*/ 2898 h 230385"/>
              <a:gd name="connsiteX4" fmla="*/ 407159 w 525974"/>
              <a:gd name="connsiteY4" fmla="*/ 5796 h 230385"/>
              <a:gd name="connsiteX5" fmla="*/ 423097 w 525974"/>
              <a:gd name="connsiteY5" fmla="*/ 11592 h 230385"/>
              <a:gd name="connsiteX6" fmla="*/ 440485 w 525974"/>
              <a:gd name="connsiteY6" fmla="*/ 17388 h 230385"/>
              <a:gd name="connsiteX7" fmla="*/ 456424 w 525974"/>
              <a:gd name="connsiteY7" fmla="*/ 24633 h 230385"/>
              <a:gd name="connsiteX8" fmla="*/ 473811 w 525974"/>
              <a:gd name="connsiteY8" fmla="*/ 33326 h 230385"/>
              <a:gd name="connsiteX9" fmla="*/ 486852 w 525974"/>
              <a:gd name="connsiteY9" fmla="*/ 42020 h 230385"/>
              <a:gd name="connsiteX10" fmla="*/ 498443 w 525974"/>
              <a:gd name="connsiteY10" fmla="*/ 47816 h 230385"/>
              <a:gd name="connsiteX11" fmla="*/ 507137 w 525974"/>
              <a:gd name="connsiteY11" fmla="*/ 55061 h 230385"/>
              <a:gd name="connsiteX12" fmla="*/ 514382 w 525974"/>
              <a:gd name="connsiteY12" fmla="*/ 60857 h 230385"/>
              <a:gd name="connsiteX13" fmla="*/ 520178 w 525974"/>
              <a:gd name="connsiteY13" fmla="*/ 66652 h 230385"/>
              <a:gd name="connsiteX14" fmla="*/ 523076 w 525974"/>
              <a:gd name="connsiteY14" fmla="*/ 72448 h 230385"/>
              <a:gd name="connsiteX15" fmla="*/ 525974 w 525974"/>
              <a:gd name="connsiteY15" fmla="*/ 75346 h 230385"/>
              <a:gd name="connsiteX16" fmla="*/ 523076 w 525974"/>
              <a:gd name="connsiteY16" fmla="*/ 81142 h 230385"/>
              <a:gd name="connsiteX17" fmla="*/ 523076 w 525974"/>
              <a:gd name="connsiteY17" fmla="*/ 85489 h 230385"/>
              <a:gd name="connsiteX18" fmla="*/ 520178 w 525974"/>
              <a:gd name="connsiteY18" fmla="*/ 91285 h 230385"/>
              <a:gd name="connsiteX19" fmla="*/ 517280 w 525974"/>
              <a:gd name="connsiteY19" fmla="*/ 97081 h 230385"/>
              <a:gd name="connsiteX20" fmla="*/ 514382 w 525974"/>
              <a:gd name="connsiteY20" fmla="*/ 102877 h 230385"/>
              <a:gd name="connsiteX21" fmla="*/ 510035 w 525974"/>
              <a:gd name="connsiteY21" fmla="*/ 108672 h 230385"/>
              <a:gd name="connsiteX22" fmla="*/ 504239 w 525974"/>
              <a:gd name="connsiteY22" fmla="*/ 113019 h 230385"/>
              <a:gd name="connsiteX23" fmla="*/ 495546 w 525974"/>
              <a:gd name="connsiteY23" fmla="*/ 118815 h 230385"/>
              <a:gd name="connsiteX24" fmla="*/ 489750 w 525974"/>
              <a:gd name="connsiteY24" fmla="*/ 124611 h 230385"/>
              <a:gd name="connsiteX25" fmla="*/ 488736 w 525974"/>
              <a:gd name="connsiteY25" fmla="*/ 126639 h 230385"/>
              <a:gd name="connsiteX26" fmla="*/ 480595 w 525974"/>
              <a:gd name="connsiteY26" fmla="*/ 127182 h 230385"/>
              <a:gd name="connsiteX27" fmla="*/ 452020 w 525974"/>
              <a:gd name="connsiteY27" fmla="*/ 143057 h 230385"/>
              <a:gd name="connsiteX28" fmla="*/ 436145 w 525974"/>
              <a:gd name="connsiteY28" fmla="*/ 146232 h 230385"/>
              <a:gd name="connsiteX29" fmla="*/ 426620 w 525974"/>
              <a:gd name="connsiteY29" fmla="*/ 152582 h 230385"/>
              <a:gd name="connsiteX30" fmla="*/ 370834 w 525974"/>
              <a:gd name="connsiteY30" fmla="*/ 150720 h 230385"/>
              <a:gd name="connsiteX31" fmla="*/ 343404 w 525974"/>
              <a:gd name="connsiteY31" fmla="*/ 154611 h 230385"/>
              <a:gd name="connsiteX32" fmla="*/ 343404 w 525974"/>
              <a:gd name="connsiteY32" fmla="*/ 149243 h 230385"/>
              <a:gd name="connsiteX33" fmla="*/ 340506 w 525974"/>
              <a:gd name="connsiteY33" fmla="*/ 143448 h 230385"/>
              <a:gd name="connsiteX34" fmla="*/ 337609 w 525974"/>
              <a:gd name="connsiteY34" fmla="*/ 141999 h 230385"/>
              <a:gd name="connsiteX35" fmla="*/ 334711 w 525974"/>
              <a:gd name="connsiteY35" fmla="*/ 139101 h 230385"/>
              <a:gd name="connsiteX36" fmla="*/ 331813 w 525974"/>
              <a:gd name="connsiteY36" fmla="*/ 139101 h 230385"/>
              <a:gd name="connsiteX37" fmla="*/ 328915 w 525974"/>
              <a:gd name="connsiteY37" fmla="*/ 139101 h 230385"/>
              <a:gd name="connsiteX38" fmla="*/ 324568 w 525974"/>
              <a:gd name="connsiteY38" fmla="*/ 139101 h 230385"/>
              <a:gd name="connsiteX39" fmla="*/ 321670 w 525974"/>
              <a:gd name="connsiteY39" fmla="*/ 141999 h 230385"/>
              <a:gd name="connsiteX40" fmla="*/ 312976 w 525974"/>
              <a:gd name="connsiteY40" fmla="*/ 141999 h 230385"/>
              <a:gd name="connsiteX41" fmla="*/ 307180 w 525974"/>
              <a:gd name="connsiteY41" fmla="*/ 143448 h 230385"/>
              <a:gd name="connsiteX42" fmla="*/ 298487 w 525974"/>
              <a:gd name="connsiteY42" fmla="*/ 146345 h 230385"/>
              <a:gd name="connsiteX43" fmla="*/ 291242 w 525974"/>
              <a:gd name="connsiteY43" fmla="*/ 149243 h 230385"/>
              <a:gd name="connsiteX44" fmla="*/ 282548 w 525974"/>
              <a:gd name="connsiteY44" fmla="*/ 152141 h 230385"/>
              <a:gd name="connsiteX45" fmla="*/ 263711 w 525974"/>
              <a:gd name="connsiteY45" fmla="*/ 160835 h 230385"/>
              <a:gd name="connsiteX46" fmla="*/ 240528 w 525974"/>
              <a:gd name="connsiteY46" fmla="*/ 172427 h 230385"/>
              <a:gd name="connsiteX47" fmla="*/ 218794 w 525974"/>
              <a:gd name="connsiteY47" fmla="*/ 185467 h 230385"/>
              <a:gd name="connsiteX48" fmla="*/ 191263 w 525974"/>
              <a:gd name="connsiteY48" fmla="*/ 197059 h 230385"/>
              <a:gd name="connsiteX49" fmla="*/ 179672 w 525974"/>
              <a:gd name="connsiteY49" fmla="*/ 202855 h 230385"/>
              <a:gd name="connsiteX50" fmla="*/ 169529 w 525974"/>
              <a:gd name="connsiteY50" fmla="*/ 207202 h 230385"/>
              <a:gd name="connsiteX51" fmla="*/ 157937 w 525974"/>
              <a:gd name="connsiteY51" fmla="*/ 212998 h 230385"/>
              <a:gd name="connsiteX52" fmla="*/ 146345 w 525974"/>
              <a:gd name="connsiteY52" fmla="*/ 215896 h 230385"/>
              <a:gd name="connsiteX53" fmla="*/ 136203 w 525974"/>
              <a:gd name="connsiteY53" fmla="*/ 218794 h 230385"/>
              <a:gd name="connsiteX54" fmla="*/ 127509 w 525974"/>
              <a:gd name="connsiteY54" fmla="*/ 221692 h 230385"/>
              <a:gd name="connsiteX55" fmla="*/ 118815 w 525974"/>
              <a:gd name="connsiteY55" fmla="*/ 224589 h 230385"/>
              <a:gd name="connsiteX56" fmla="*/ 113019 w 525974"/>
              <a:gd name="connsiteY56" fmla="*/ 227487 h 230385"/>
              <a:gd name="connsiteX57" fmla="*/ 105774 w 525974"/>
              <a:gd name="connsiteY57" fmla="*/ 230385 h 230385"/>
              <a:gd name="connsiteX58" fmla="*/ 99979 w 525974"/>
              <a:gd name="connsiteY58" fmla="*/ 230385 h 230385"/>
              <a:gd name="connsiteX59" fmla="*/ 94183 w 525974"/>
              <a:gd name="connsiteY59" fmla="*/ 230385 h 230385"/>
              <a:gd name="connsiteX60" fmla="*/ 91285 w 525974"/>
              <a:gd name="connsiteY60" fmla="*/ 230385 h 230385"/>
              <a:gd name="connsiteX61" fmla="*/ 85489 w 525974"/>
              <a:gd name="connsiteY61" fmla="*/ 230385 h 230385"/>
              <a:gd name="connsiteX62" fmla="*/ 82591 w 525974"/>
              <a:gd name="connsiteY62" fmla="*/ 227487 h 230385"/>
              <a:gd name="connsiteX63" fmla="*/ 66652 w 525974"/>
              <a:gd name="connsiteY63" fmla="*/ 221692 h 230385"/>
              <a:gd name="connsiteX64" fmla="*/ 52163 w 525974"/>
              <a:gd name="connsiteY64" fmla="*/ 215896 h 230385"/>
              <a:gd name="connsiteX65" fmla="*/ 47816 w 525974"/>
              <a:gd name="connsiteY65" fmla="*/ 210100 h 230385"/>
              <a:gd name="connsiteX66" fmla="*/ 42020 w 525974"/>
              <a:gd name="connsiteY66" fmla="*/ 204304 h 230385"/>
              <a:gd name="connsiteX67" fmla="*/ 36224 w 525974"/>
              <a:gd name="connsiteY67" fmla="*/ 199957 h 230385"/>
              <a:gd name="connsiteX68" fmla="*/ 30428 w 525974"/>
              <a:gd name="connsiteY68" fmla="*/ 191263 h 230385"/>
              <a:gd name="connsiteX69" fmla="*/ 21735 w 525974"/>
              <a:gd name="connsiteY69" fmla="*/ 185467 h 230385"/>
              <a:gd name="connsiteX70" fmla="*/ 17388 w 525974"/>
              <a:gd name="connsiteY70" fmla="*/ 179672 h 230385"/>
              <a:gd name="connsiteX71" fmla="*/ 11592 w 525974"/>
              <a:gd name="connsiteY71" fmla="*/ 173876 h 230385"/>
              <a:gd name="connsiteX72" fmla="*/ 8694 w 525974"/>
              <a:gd name="connsiteY72" fmla="*/ 172427 h 230385"/>
              <a:gd name="connsiteX73" fmla="*/ 5796 w 525974"/>
              <a:gd name="connsiteY73" fmla="*/ 166631 h 230385"/>
              <a:gd name="connsiteX74" fmla="*/ 2898 w 525974"/>
              <a:gd name="connsiteY74" fmla="*/ 160835 h 230385"/>
              <a:gd name="connsiteX75" fmla="*/ 0 w 525974"/>
              <a:gd name="connsiteY75" fmla="*/ 157937 h 230385"/>
              <a:gd name="connsiteX76" fmla="*/ 0 w 525974"/>
              <a:gd name="connsiteY76" fmla="*/ 155039 h 230385"/>
              <a:gd name="connsiteX77" fmla="*/ 2898 w 525974"/>
              <a:gd name="connsiteY77" fmla="*/ 152141 h 230385"/>
              <a:gd name="connsiteX78" fmla="*/ 2898 w 525974"/>
              <a:gd name="connsiteY78" fmla="*/ 149243 h 230385"/>
              <a:gd name="connsiteX79" fmla="*/ 8694 w 525974"/>
              <a:gd name="connsiteY79" fmla="*/ 146345 h 230385"/>
              <a:gd name="connsiteX80" fmla="*/ 14490 w 525974"/>
              <a:gd name="connsiteY80" fmla="*/ 143448 h 230385"/>
              <a:gd name="connsiteX81" fmla="*/ 20286 w 525974"/>
              <a:gd name="connsiteY81" fmla="*/ 141999 h 230385"/>
              <a:gd name="connsiteX82" fmla="*/ 30428 w 525974"/>
              <a:gd name="connsiteY82" fmla="*/ 139101 h 230385"/>
              <a:gd name="connsiteX83" fmla="*/ 39122 w 525974"/>
              <a:gd name="connsiteY83" fmla="*/ 136203 h 230385"/>
              <a:gd name="connsiteX84" fmla="*/ 52163 w 525974"/>
              <a:gd name="connsiteY84" fmla="*/ 133305 h 230385"/>
              <a:gd name="connsiteX85" fmla="*/ 66652 w 525974"/>
              <a:gd name="connsiteY85" fmla="*/ 133305 h 230385"/>
              <a:gd name="connsiteX86" fmla="*/ 82591 w 525974"/>
              <a:gd name="connsiteY86" fmla="*/ 133305 h 230385"/>
              <a:gd name="connsiteX87" fmla="*/ 99979 w 525974"/>
              <a:gd name="connsiteY87" fmla="*/ 130407 h 230385"/>
              <a:gd name="connsiteX88" fmla="*/ 115917 w 525974"/>
              <a:gd name="connsiteY88" fmla="*/ 127509 h 230385"/>
              <a:gd name="connsiteX89" fmla="*/ 136203 w 525974"/>
              <a:gd name="connsiteY89" fmla="*/ 124611 h 230385"/>
              <a:gd name="connsiteX90" fmla="*/ 155039 w 525974"/>
              <a:gd name="connsiteY90" fmla="*/ 118815 h 230385"/>
              <a:gd name="connsiteX91" fmla="*/ 179672 w 525974"/>
              <a:gd name="connsiteY91" fmla="*/ 111570 h 230385"/>
              <a:gd name="connsiteX92" fmla="*/ 202855 w 525974"/>
              <a:gd name="connsiteY92" fmla="*/ 105774 h 230385"/>
              <a:gd name="connsiteX93" fmla="*/ 227487 w 525974"/>
              <a:gd name="connsiteY93" fmla="*/ 97081 h 230385"/>
              <a:gd name="connsiteX94" fmla="*/ 249222 w 525974"/>
              <a:gd name="connsiteY94" fmla="*/ 88387 h 230385"/>
              <a:gd name="connsiteX95" fmla="*/ 266609 w 525974"/>
              <a:gd name="connsiteY95" fmla="*/ 81142 h 230385"/>
              <a:gd name="connsiteX96" fmla="*/ 282548 w 525974"/>
              <a:gd name="connsiteY96" fmla="*/ 72448 h 230385"/>
              <a:gd name="connsiteX97" fmla="*/ 297038 w 525974"/>
              <a:gd name="connsiteY97" fmla="*/ 63755 h 230385"/>
              <a:gd name="connsiteX98" fmla="*/ 307180 w 525974"/>
              <a:gd name="connsiteY98" fmla="*/ 55061 h 230385"/>
              <a:gd name="connsiteX99" fmla="*/ 315874 w 525974"/>
              <a:gd name="connsiteY99" fmla="*/ 47816 h 230385"/>
              <a:gd name="connsiteX100" fmla="*/ 324568 w 525974"/>
              <a:gd name="connsiteY100" fmla="*/ 39122 h 230385"/>
              <a:gd name="connsiteX101" fmla="*/ 328915 w 525974"/>
              <a:gd name="connsiteY101" fmla="*/ 30428 h 230385"/>
              <a:gd name="connsiteX102" fmla="*/ 334711 w 525974"/>
              <a:gd name="connsiteY102" fmla="*/ 24633 h 230385"/>
              <a:gd name="connsiteX103" fmla="*/ 340506 w 525974"/>
              <a:gd name="connsiteY103" fmla="*/ 20286 h 230385"/>
              <a:gd name="connsiteX104" fmla="*/ 346302 w 525974"/>
              <a:gd name="connsiteY104" fmla="*/ 14490 h 230385"/>
              <a:gd name="connsiteX105" fmla="*/ 357894 w 525974"/>
              <a:gd name="connsiteY105" fmla="*/ 8694 h 230385"/>
              <a:gd name="connsiteX106" fmla="*/ 368037 w 525974"/>
              <a:gd name="connsiteY106" fmla="*/ 2898 h 230385"/>
              <a:gd name="connsiteX107" fmla="*/ 370935 w 525974"/>
              <a:gd name="connsiteY107" fmla="*/ 0 h 230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525974" h="230385">
                <a:moveTo>
                  <a:pt x="370935" y="0"/>
                </a:moveTo>
                <a:lnTo>
                  <a:pt x="376731" y="0"/>
                </a:lnTo>
                <a:lnTo>
                  <a:pt x="385424" y="0"/>
                </a:lnTo>
                <a:lnTo>
                  <a:pt x="395567" y="2898"/>
                </a:lnTo>
                <a:lnTo>
                  <a:pt x="407159" y="5796"/>
                </a:lnTo>
                <a:lnTo>
                  <a:pt x="423097" y="11592"/>
                </a:lnTo>
                <a:lnTo>
                  <a:pt x="440485" y="17388"/>
                </a:lnTo>
                <a:lnTo>
                  <a:pt x="456424" y="24633"/>
                </a:lnTo>
                <a:lnTo>
                  <a:pt x="473811" y="33326"/>
                </a:lnTo>
                <a:lnTo>
                  <a:pt x="486852" y="42020"/>
                </a:lnTo>
                <a:lnTo>
                  <a:pt x="498443" y="47816"/>
                </a:lnTo>
                <a:lnTo>
                  <a:pt x="507137" y="55061"/>
                </a:lnTo>
                <a:lnTo>
                  <a:pt x="514382" y="60857"/>
                </a:lnTo>
                <a:lnTo>
                  <a:pt x="520178" y="66652"/>
                </a:lnTo>
                <a:lnTo>
                  <a:pt x="523076" y="72448"/>
                </a:lnTo>
                <a:lnTo>
                  <a:pt x="525974" y="75346"/>
                </a:lnTo>
                <a:lnTo>
                  <a:pt x="523076" y="81142"/>
                </a:lnTo>
                <a:lnTo>
                  <a:pt x="523076" y="85489"/>
                </a:lnTo>
                <a:lnTo>
                  <a:pt x="520178" y="91285"/>
                </a:lnTo>
                <a:lnTo>
                  <a:pt x="517280" y="97081"/>
                </a:lnTo>
                <a:lnTo>
                  <a:pt x="514382" y="102877"/>
                </a:lnTo>
                <a:lnTo>
                  <a:pt x="510035" y="108672"/>
                </a:lnTo>
                <a:lnTo>
                  <a:pt x="504239" y="113019"/>
                </a:lnTo>
                <a:lnTo>
                  <a:pt x="495546" y="118815"/>
                </a:lnTo>
                <a:lnTo>
                  <a:pt x="489750" y="124611"/>
                </a:lnTo>
                <a:lnTo>
                  <a:pt x="488736" y="126639"/>
                </a:lnTo>
                <a:lnTo>
                  <a:pt x="480595" y="127182"/>
                </a:lnTo>
                <a:cubicBezTo>
                  <a:pt x="455473" y="129973"/>
                  <a:pt x="492911" y="134879"/>
                  <a:pt x="452020" y="143057"/>
                </a:cubicBezTo>
                <a:lnTo>
                  <a:pt x="436145" y="146232"/>
                </a:lnTo>
                <a:cubicBezTo>
                  <a:pt x="432970" y="148349"/>
                  <a:pt x="430418" y="152214"/>
                  <a:pt x="426620" y="152582"/>
                </a:cubicBezTo>
                <a:cubicBezTo>
                  <a:pt x="414901" y="153716"/>
                  <a:pt x="392830" y="150320"/>
                  <a:pt x="370834" y="150720"/>
                </a:cubicBezTo>
                <a:lnTo>
                  <a:pt x="343404" y="154611"/>
                </a:lnTo>
                <a:lnTo>
                  <a:pt x="343404" y="149243"/>
                </a:lnTo>
                <a:lnTo>
                  <a:pt x="340506" y="143448"/>
                </a:lnTo>
                <a:lnTo>
                  <a:pt x="337609" y="141999"/>
                </a:lnTo>
                <a:lnTo>
                  <a:pt x="334711" y="139101"/>
                </a:lnTo>
                <a:lnTo>
                  <a:pt x="331813" y="139101"/>
                </a:lnTo>
                <a:lnTo>
                  <a:pt x="328915" y="139101"/>
                </a:lnTo>
                <a:lnTo>
                  <a:pt x="324568" y="139101"/>
                </a:lnTo>
                <a:lnTo>
                  <a:pt x="321670" y="141999"/>
                </a:lnTo>
                <a:lnTo>
                  <a:pt x="312976" y="141999"/>
                </a:lnTo>
                <a:lnTo>
                  <a:pt x="307180" y="143448"/>
                </a:lnTo>
                <a:lnTo>
                  <a:pt x="298487" y="146345"/>
                </a:lnTo>
                <a:lnTo>
                  <a:pt x="291242" y="149243"/>
                </a:lnTo>
                <a:lnTo>
                  <a:pt x="282548" y="152141"/>
                </a:lnTo>
                <a:lnTo>
                  <a:pt x="263711" y="160835"/>
                </a:lnTo>
                <a:lnTo>
                  <a:pt x="240528" y="172427"/>
                </a:lnTo>
                <a:lnTo>
                  <a:pt x="218794" y="185467"/>
                </a:lnTo>
                <a:lnTo>
                  <a:pt x="191263" y="197059"/>
                </a:lnTo>
                <a:lnTo>
                  <a:pt x="179672" y="202855"/>
                </a:lnTo>
                <a:lnTo>
                  <a:pt x="169529" y="207202"/>
                </a:lnTo>
                <a:lnTo>
                  <a:pt x="157937" y="212998"/>
                </a:lnTo>
                <a:lnTo>
                  <a:pt x="146345" y="215896"/>
                </a:lnTo>
                <a:lnTo>
                  <a:pt x="136203" y="218794"/>
                </a:lnTo>
                <a:lnTo>
                  <a:pt x="127509" y="221692"/>
                </a:lnTo>
                <a:lnTo>
                  <a:pt x="118815" y="224589"/>
                </a:lnTo>
                <a:lnTo>
                  <a:pt x="113019" y="227487"/>
                </a:lnTo>
                <a:lnTo>
                  <a:pt x="105774" y="230385"/>
                </a:lnTo>
                <a:lnTo>
                  <a:pt x="99979" y="230385"/>
                </a:lnTo>
                <a:lnTo>
                  <a:pt x="94183" y="230385"/>
                </a:lnTo>
                <a:lnTo>
                  <a:pt x="91285" y="230385"/>
                </a:lnTo>
                <a:lnTo>
                  <a:pt x="85489" y="230385"/>
                </a:lnTo>
                <a:lnTo>
                  <a:pt x="82591" y="227487"/>
                </a:lnTo>
                <a:lnTo>
                  <a:pt x="66652" y="221692"/>
                </a:lnTo>
                <a:lnTo>
                  <a:pt x="52163" y="215896"/>
                </a:lnTo>
                <a:lnTo>
                  <a:pt x="47816" y="210100"/>
                </a:lnTo>
                <a:lnTo>
                  <a:pt x="42020" y="204304"/>
                </a:lnTo>
                <a:lnTo>
                  <a:pt x="36224" y="199957"/>
                </a:lnTo>
                <a:lnTo>
                  <a:pt x="30428" y="191263"/>
                </a:lnTo>
                <a:lnTo>
                  <a:pt x="21735" y="185467"/>
                </a:lnTo>
                <a:lnTo>
                  <a:pt x="17388" y="179672"/>
                </a:lnTo>
                <a:lnTo>
                  <a:pt x="11592" y="173876"/>
                </a:lnTo>
                <a:lnTo>
                  <a:pt x="8694" y="172427"/>
                </a:lnTo>
                <a:lnTo>
                  <a:pt x="5796" y="166631"/>
                </a:lnTo>
                <a:lnTo>
                  <a:pt x="2898" y="160835"/>
                </a:lnTo>
                <a:lnTo>
                  <a:pt x="0" y="157937"/>
                </a:lnTo>
                <a:lnTo>
                  <a:pt x="0" y="155039"/>
                </a:lnTo>
                <a:lnTo>
                  <a:pt x="2898" y="152141"/>
                </a:lnTo>
                <a:lnTo>
                  <a:pt x="2898" y="149243"/>
                </a:lnTo>
                <a:lnTo>
                  <a:pt x="8694" y="146345"/>
                </a:lnTo>
                <a:lnTo>
                  <a:pt x="14490" y="143448"/>
                </a:lnTo>
                <a:lnTo>
                  <a:pt x="20286" y="141999"/>
                </a:lnTo>
                <a:lnTo>
                  <a:pt x="30428" y="139101"/>
                </a:lnTo>
                <a:lnTo>
                  <a:pt x="39122" y="136203"/>
                </a:lnTo>
                <a:lnTo>
                  <a:pt x="52163" y="133305"/>
                </a:lnTo>
                <a:lnTo>
                  <a:pt x="66652" y="133305"/>
                </a:lnTo>
                <a:lnTo>
                  <a:pt x="82591" y="133305"/>
                </a:lnTo>
                <a:lnTo>
                  <a:pt x="99979" y="130407"/>
                </a:lnTo>
                <a:lnTo>
                  <a:pt x="115917" y="127509"/>
                </a:lnTo>
                <a:lnTo>
                  <a:pt x="136203" y="124611"/>
                </a:lnTo>
                <a:lnTo>
                  <a:pt x="155039" y="118815"/>
                </a:lnTo>
                <a:lnTo>
                  <a:pt x="179672" y="111570"/>
                </a:lnTo>
                <a:lnTo>
                  <a:pt x="202855" y="105774"/>
                </a:lnTo>
                <a:lnTo>
                  <a:pt x="227487" y="97081"/>
                </a:lnTo>
                <a:lnTo>
                  <a:pt x="249222" y="88387"/>
                </a:lnTo>
                <a:lnTo>
                  <a:pt x="266609" y="81142"/>
                </a:lnTo>
                <a:lnTo>
                  <a:pt x="282548" y="72448"/>
                </a:lnTo>
                <a:lnTo>
                  <a:pt x="297038" y="63755"/>
                </a:lnTo>
                <a:lnTo>
                  <a:pt x="307180" y="55061"/>
                </a:lnTo>
                <a:lnTo>
                  <a:pt x="315874" y="47816"/>
                </a:lnTo>
                <a:lnTo>
                  <a:pt x="324568" y="39122"/>
                </a:lnTo>
                <a:lnTo>
                  <a:pt x="328915" y="30428"/>
                </a:lnTo>
                <a:lnTo>
                  <a:pt x="334711" y="24633"/>
                </a:lnTo>
                <a:lnTo>
                  <a:pt x="340506" y="20286"/>
                </a:lnTo>
                <a:lnTo>
                  <a:pt x="346302" y="14490"/>
                </a:lnTo>
                <a:lnTo>
                  <a:pt x="357894" y="8694"/>
                </a:lnTo>
                <a:lnTo>
                  <a:pt x="368037" y="2898"/>
                </a:lnTo>
                <a:lnTo>
                  <a:pt x="37093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任意多边形 63"/>
          <p:cNvSpPr/>
          <p:nvPr/>
        </p:nvSpPr>
        <p:spPr>
          <a:xfrm>
            <a:off x="5189862" y="2362087"/>
            <a:ext cx="175280" cy="557375"/>
          </a:xfrm>
          <a:custGeom>
            <a:avLst/>
            <a:gdLst>
              <a:gd name="connsiteX0" fmla="*/ 264147 w 264147"/>
              <a:gd name="connsiteY0" fmla="*/ 0 h 742739"/>
              <a:gd name="connsiteX1" fmla="*/ 262263 w 264147"/>
              <a:gd name="connsiteY1" fmla="*/ 3768 h 742739"/>
              <a:gd name="connsiteX2" fmla="*/ 257916 w 264147"/>
              <a:gd name="connsiteY2" fmla="*/ 9564 h 742739"/>
              <a:gd name="connsiteX3" fmla="*/ 255018 w 264147"/>
              <a:gd name="connsiteY3" fmla="*/ 16809 h 742739"/>
              <a:gd name="connsiteX4" fmla="*/ 252120 w 264147"/>
              <a:gd name="connsiteY4" fmla="*/ 25502 h 742739"/>
              <a:gd name="connsiteX5" fmla="*/ 246324 w 264147"/>
              <a:gd name="connsiteY5" fmla="*/ 37094 h 742739"/>
              <a:gd name="connsiteX6" fmla="*/ 243426 w 264147"/>
              <a:gd name="connsiteY6" fmla="*/ 47237 h 742739"/>
              <a:gd name="connsiteX7" fmla="*/ 240528 w 264147"/>
              <a:gd name="connsiteY7" fmla="*/ 58828 h 742739"/>
              <a:gd name="connsiteX8" fmla="*/ 237630 w 264147"/>
              <a:gd name="connsiteY8" fmla="*/ 73318 h 742739"/>
              <a:gd name="connsiteX9" fmla="*/ 231835 w 264147"/>
              <a:gd name="connsiteY9" fmla="*/ 86359 h 742739"/>
              <a:gd name="connsiteX10" fmla="*/ 228937 w 264147"/>
              <a:gd name="connsiteY10" fmla="*/ 100848 h 742739"/>
              <a:gd name="connsiteX11" fmla="*/ 227488 w 264147"/>
              <a:gd name="connsiteY11" fmla="*/ 116787 h 742739"/>
              <a:gd name="connsiteX12" fmla="*/ 221692 w 264147"/>
              <a:gd name="connsiteY12" fmla="*/ 137072 h 742739"/>
              <a:gd name="connsiteX13" fmla="*/ 218794 w 264147"/>
              <a:gd name="connsiteY13" fmla="*/ 155909 h 742739"/>
              <a:gd name="connsiteX14" fmla="*/ 215896 w 264147"/>
              <a:gd name="connsiteY14" fmla="*/ 174746 h 742739"/>
              <a:gd name="connsiteX15" fmla="*/ 210100 w 264147"/>
              <a:gd name="connsiteY15" fmla="*/ 197929 h 742739"/>
              <a:gd name="connsiteX16" fmla="*/ 207202 w 264147"/>
              <a:gd name="connsiteY16" fmla="*/ 219663 h 742739"/>
              <a:gd name="connsiteX17" fmla="*/ 201406 w 264147"/>
              <a:gd name="connsiteY17" fmla="*/ 238500 h 742739"/>
              <a:gd name="connsiteX18" fmla="*/ 198508 w 264147"/>
              <a:gd name="connsiteY18" fmla="*/ 261683 h 742739"/>
              <a:gd name="connsiteX19" fmla="*/ 197059 w 264147"/>
              <a:gd name="connsiteY19" fmla="*/ 280520 h 742739"/>
              <a:gd name="connsiteX20" fmla="*/ 194161 w 264147"/>
              <a:gd name="connsiteY20" fmla="*/ 296458 h 742739"/>
              <a:gd name="connsiteX21" fmla="*/ 191264 w 264147"/>
              <a:gd name="connsiteY21" fmla="*/ 313846 h 742739"/>
              <a:gd name="connsiteX22" fmla="*/ 188366 w 264147"/>
              <a:gd name="connsiteY22" fmla="*/ 329785 h 742739"/>
              <a:gd name="connsiteX23" fmla="*/ 188366 w 264147"/>
              <a:gd name="connsiteY23" fmla="*/ 344274 h 742739"/>
              <a:gd name="connsiteX24" fmla="*/ 185468 w 264147"/>
              <a:gd name="connsiteY24" fmla="*/ 357315 h 742739"/>
              <a:gd name="connsiteX25" fmla="*/ 185468 w 264147"/>
              <a:gd name="connsiteY25" fmla="*/ 368907 h 742739"/>
              <a:gd name="connsiteX26" fmla="*/ 182570 w 264147"/>
              <a:gd name="connsiteY26" fmla="*/ 380498 h 742739"/>
              <a:gd name="connsiteX27" fmla="*/ 182570 w 264147"/>
              <a:gd name="connsiteY27" fmla="*/ 390641 h 742739"/>
              <a:gd name="connsiteX28" fmla="*/ 182570 w 264147"/>
              <a:gd name="connsiteY28" fmla="*/ 399335 h 742739"/>
              <a:gd name="connsiteX29" fmla="*/ 179672 w 264147"/>
              <a:gd name="connsiteY29" fmla="*/ 408029 h 742739"/>
              <a:gd name="connsiteX30" fmla="*/ 179672 w 264147"/>
              <a:gd name="connsiteY30" fmla="*/ 415273 h 742739"/>
              <a:gd name="connsiteX31" fmla="*/ 179672 w 264147"/>
              <a:gd name="connsiteY31" fmla="*/ 421069 h 742739"/>
              <a:gd name="connsiteX32" fmla="*/ 179672 w 264147"/>
              <a:gd name="connsiteY32" fmla="*/ 432661 h 742739"/>
              <a:gd name="connsiteX33" fmla="*/ 182570 w 264147"/>
              <a:gd name="connsiteY33" fmla="*/ 444253 h 742739"/>
              <a:gd name="connsiteX34" fmla="*/ 182570 w 264147"/>
              <a:gd name="connsiteY34" fmla="*/ 454395 h 742739"/>
              <a:gd name="connsiteX35" fmla="*/ 185468 w 264147"/>
              <a:gd name="connsiteY35" fmla="*/ 460191 h 742739"/>
              <a:gd name="connsiteX36" fmla="*/ 188366 w 264147"/>
              <a:gd name="connsiteY36" fmla="*/ 468885 h 742739"/>
              <a:gd name="connsiteX37" fmla="*/ 191264 w 264147"/>
              <a:gd name="connsiteY37" fmla="*/ 471783 h 742739"/>
              <a:gd name="connsiteX38" fmla="*/ 194161 w 264147"/>
              <a:gd name="connsiteY38" fmla="*/ 477579 h 742739"/>
              <a:gd name="connsiteX39" fmla="*/ 197059 w 264147"/>
              <a:gd name="connsiteY39" fmla="*/ 479028 h 742739"/>
              <a:gd name="connsiteX40" fmla="*/ 198508 w 264147"/>
              <a:gd name="connsiteY40" fmla="*/ 481926 h 742739"/>
              <a:gd name="connsiteX41" fmla="*/ 204304 w 264147"/>
              <a:gd name="connsiteY41" fmla="*/ 481926 h 742739"/>
              <a:gd name="connsiteX42" fmla="*/ 205443 w 264147"/>
              <a:gd name="connsiteY42" fmla="*/ 481926 h 742739"/>
              <a:gd name="connsiteX43" fmla="*/ 205206 w 264147"/>
              <a:gd name="connsiteY43" fmla="*/ 495843 h 742739"/>
              <a:gd name="connsiteX44" fmla="*/ 211556 w 264147"/>
              <a:gd name="connsiteY44" fmla="*/ 505368 h 742739"/>
              <a:gd name="connsiteX45" fmla="*/ 208381 w 264147"/>
              <a:gd name="connsiteY45" fmla="*/ 514893 h 742739"/>
              <a:gd name="connsiteX46" fmla="*/ 202031 w 264147"/>
              <a:gd name="connsiteY46" fmla="*/ 533943 h 742739"/>
              <a:gd name="connsiteX47" fmla="*/ 195681 w 264147"/>
              <a:gd name="connsiteY47" fmla="*/ 543468 h 742739"/>
              <a:gd name="connsiteX48" fmla="*/ 189331 w 264147"/>
              <a:gd name="connsiteY48" fmla="*/ 562518 h 742739"/>
              <a:gd name="connsiteX49" fmla="*/ 182981 w 264147"/>
              <a:gd name="connsiteY49" fmla="*/ 572043 h 742739"/>
              <a:gd name="connsiteX50" fmla="*/ 173456 w 264147"/>
              <a:gd name="connsiteY50" fmla="*/ 591093 h 742739"/>
              <a:gd name="connsiteX51" fmla="*/ 167106 w 264147"/>
              <a:gd name="connsiteY51" fmla="*/ 610143 h 742739"/>
              <a:gd name="connsiteX52" fmla="*/ 160756 w 264147"/>
              <a:gd name="connsiteY52" fmla="*/ 635543 h 742739"/>
              <a:gd name="connsiteX53" fmla="*/ 157236 w 264147"/>
              <a:gd name="connsiteY53" fmla="*/ 646429 h 742739"/>
              <a:gd name="connsiteX54" fmla="*/ 156145 w 264147"/>
              <a:gd name="connsiteY54" fmla="*/ 653246 h 742739"/>
              <a:gd name="connsiteX55" fmla="*/ 149244 w 264147"/>
              <a:gd name="connsiteY55" fmla="*/ 660148 h 742739"/>
              <a:gd name="connsiteX56" fmla="*/ 143448 w 264147"/>
              <a:gd name="connsiteY56" fmla="*/ 667393 h 742739"/>
              <a:gd name="connsiteX57" fmla="*/ 137652 w 264147"/>
              <a:gd name="connsiteY57" fmla="*/ 676087 h 742739"/>
              <a:gd name="connsiteX58" fmla="*/ 133305 w 264147"/>
              <a:gd name="connsiteY58" fmla="*/ 684781 h 742739"/>
              <a:gd name="connsiteX59" fmla="*/ 127509 w 264147"/>
              <a:gd name="connsiteY59" fmla="*/ 690576 h 742739"/>
              <a:gd name="connsiteX60" fmla="*/ 118815 w 264147"/>
              <a:gd name="connsiteY60" fmla="*/ 703617 h 742739"/>
              <a:gd name="connsiteX61" fmla="*/ 110122 w 264147"/>
              <a:gd name="connsiteY61" fmla="*/ 715209 h 742739"/>
              <a:gd name="connsiteX62" fmla="*/ 104326 w 264147"/>
              <a:gd name="connsiteY62" fmla="*/ 722454 h 742739"/>
              <a:gd name="connsiteX63" fmla="*/ 97081 w 264147"/>
              <a:gd name="connsiteY63" fmla="*/ 728250 h 742739"/>
              <a:gd name="connsiteX64" fmla="*/ 91285 w 264147"/>
              <a:gd name="connsiteY64" fmla="*/ 734045 h 742739"/>
              <a:gd name="connsiteX65" fmla="*/ 82591 w 264147"/>
              <a:gd name="connsiteY65" fmla="*/ 739841 h 742739"/>
              <a:gd name="connsiteX66" fmla="*/ 79693 w 264147"/>
              <a:gd name="connsiteY66" fmla="*/ 739841 h 742739"/>
              <a:gd name="connsiteX67" fmla="*/ 73898 w 264147"/>
              <a:gd name="connsiteY67" fmla="*/ 742739 h 742739"/>
              <a:gd name="connsiteX68" fmla="*/ 69551 w 264147"/>
              <a:gd name="connsiteY68" fmla="*/ 742739 h 742739"/>
              <a:gd name="connsiteX69" fmla="*/ 63755 w 264147"/>
              <a:gd name="connsiteY69" fmla="*/ 742739 h 742739"/>
              <a:gd name="connsiteX70" fmla="*/ 57959 w 264147"/>
              <a:gd name="connsiteY70" fmla="*/ 739841 h 742739"/>
              <a:gd name="connsiteX71" fmla="*/ 52163 w 264147"/>
              <a:gd name="connsiteY71" fmla="*/ 736943 h 742739"/>
              <a:gd name="connsiteX72" fmla="*/ 46367 w 264147"/>
              <a:gd name="connsiteY72" fmla="*/ 728250 h 742739"/>
              <a:gd name="connsiteX73" fmla="*/ 42020 w 264147"/>
              <a:gd name="connsiteY73" fmla="*/ 721005 h 742739"/>
              <a:gd name="connsiteX74" fmla="*/ 36224 w 264147"/>
              <a:gd name="connsiteY74" fmla="*/ 709413 h 742739"/>
              <a:gd name="connsiteX75" fmla="*/ 30429 w 264147"/>
              <a:gd name="connsiteY75" fmla="*/ 697821 h 742739"/>
              <a:gd name="connsiteX76" fmla="*/ 21735 w 264147"/>
              <a:gd name="connsiteY76" fmla="*/ 687679 h 742739"/>
              <a:gd name="connsiteX77" fmla="*/ 15939 w 264147"/>
              <a:gd name="connsiteY77" fmla="*/ 676087 h 742739"/>
              <a:gd name="connsiteX78" fmla="*/ 11592 w 264147"/>
              <a:gd name="connsiteY78" fmla="*/ 667393 h 742739"/>
              <a:gd name="connsiteX79" fmla="*/ 8694 w 264147"/>
              <a:gd name="connsiteY79" fmla="*/ 660148 h 742739"/>
              <a:gd name="connsiteX80" fmla="*/ 5796 w 264147"/>
              <a:gd name="connsiteY80" fmla="*/ 651454 h 742739"/>
              <a:gd name="connsiteX81" fmla="*/ 2898 w 264147"/>
              <a:gd name="connsiteY81" fmla="*/ 645659 h 742739"/>
              <a:gd name="connsiteX82" fmla="*/ 2898 w 264147"/>
              <a:gd name="connsiteY82" fmla="*/ 636965 h 742739"/>
              <a:gd name="connsiteX83" fmla="*/ 0 w 264147"/>
              <a:gd name="connsiteY83" fmla="*/ 631169 h 742739"/>
              <a:gd name="connsiteX84" fmla="*/ 2898 w 264147"/>
              <a:gd name="connsiteY84" fmla="*/ 626822 h 742739"/>
              <a:gd name="connsiteX85" fmla="*/ 2898 w 264147"/>
              <a:gd name="connsiteY85" fmla="*/ 621026 h 742739"/>
              <a:gd name="connsiteX86" fmla="*/ 8694 w 264147"/>
              <a:gd name="connsiteY86" fmla="*/ 612332 h 742739"/>
              <a:gd name="connsiteX87" fmla="*/ 11592 w 264147"/>
              <a:gd name="connsiteY87" fmla="*/ 603639 h 742739"/>
              <a:gd name="connsiteX88" fmla="*/ 15939 w 264147"/>
              <a:gd name="connsiteY88" fmla="*/ 596394 h 742739"/>
              <a:gd name="connsiteX89" fmla="*/ 21735 w 264147"/>
              <a:gd name="connsiteY89" fmla="*/ 584802 h 742739"/>
              <a:gd name="connsiteX90" fmla="*/ 30429 w 264147"/>
              <a:gd name="connsiteY90" fmla="*/ 573210 h 742739"/>
              <a:gd name="connsiteX91" fmla="*/ 39122 w 264147"/>
              <a:gd name="connsiteY91" fmla="*/ 560170 h 742739"/>
              <a:gd name="connsiteX92" fmla="*/ 42020 w 264147"/>
              <a:gd name="connsiteY92" fmla="*/ 554374 h 742739"/>
              <a:gd name="connsiteX93" fmla="*/ 46367 w 264147"/>
              <a:gd name="connsiteY93" fmla="*/ 545680 h 742739"/>
              <a:gd name="connsiteX94" fmla="*/ 49265 w 264147"/>
              <a:gd name="connsiteY94" fmla="*/ 538435 h 742739"/>
              <a:gd name="connsiteX95" fmla="*/ 55061 w 264147"/>
              <a:gd name="connsiteY95" fmla="*/ 529742 h 742739"/>
              <a:gd name="connsiteX96" fmla="*/ 57959 w 264147"/>
              <a:gd name="connsiteY96" fmla="*/ 518150 h 742739"/>
              <a:gd name="connsiteX97" fmla="*/ 63755 w 264147"/>
              <a:gd name="connsiteY97" fmla="*/ 505109 h 742739"/>
              <a:gd name="connsiteX98" fmla="*/ 66653 w 264147"/>
              <a:gd name="connsiteY98" fmla="*/ 490620 h 742739"/>
              <a:gd name="connsiteX99" fmla="*/ 72449 w 264147"/>
              <a:gd name="connsiteY99" fmla="*/ 477579 h 742739"/>
              <a:gd name="connsiteX100" fmla="*/ 73898 w 264147"/>
              <a:gd name="connsiteY100" fmla="*/ 463089 h 742739"/>
              <a:gd name="connsiteX101" fmla="*/ 79693 w 264147"/>
              <a:gd name="connsiteY101" fmla="*/ 445702 h 742739"/>
              <a:gd name="connsiteX102" fmla="*/ 82591 w 264147"/>
              <a:gd name="connsiteY102" fmla="*/ 426865 h 742739"/>
              <a:gd name="connsiteX103" fmla="*/ 85489 w 264147"/>
              <a:gd name="connsiteY103" fmla="*/ 408029 h 742739"/>
              <a:gd name="connsiteX104" fmla="*/ 88387 w 264147"/>
              <a:gd name="connsiteY104" fmla="*/ 387743 h 742739"/>
              <a:gd name="connsiteX105" fmla="*/ 91285 w 264147"/>
              <a:gd name="connsiteY105" fmla="*/ 366009 h 742739"/>
              <a:gd name="connsiteX106" fmla="*/ 97081 w 264147"/>
              <a:gd name="connsiteY106" fmla="*/ 344274 h 742739"/>
              <a:gd name="connsiteX107" fmla="*/ 99979 w 264147"/>
              <a:gd name="connsiteY107" fmla="*/ 319642 h 742739"/>
              <a:gd name="connsiteX108" fmla="*/ 102877 w 264147"/>
              <a:gd name="connsiteY108" fmla="*/ 293561 h 742739"/>
              <a:gd name="connsiteX109" fmla="*/ 102877 w 264147"/>
              <a:gd name="connsiteY109" fmla="*/ 271826 h 742739"/>
              <a:gd name="connsiteX110" fmla="*/ 104326 w 264147"/>
              <a:gd name="connsiteY110" fmla="*/ 250092 h 742739"/>
              <a:gd name="connsiteX111" fmla="*/ 107224 w 264147"/>
              <a:gd name="connsiteY111" fmla="*/ 231255 h 742739"/>
              <a:gd name="connsiteX112" fmla="*/ 110122 w 264147"/>
              <a:gd name="connsiteY112" fmla="*/ 210970 h 742739"/>
              <a:gd name="connsiteX113" fmla="*/ 110122 w 264147"/>
              <a:gd name="connsiteY113" fmla="*/ 195031 h 742739"/>
              <a:gd name="connsiteX114" fmla="*/ 113020 w 264147"/>
              <a:gd name="connsiteY114" fmla="*/ 174746 h 742739"/>
              <a:gd name="connsiteX115" fmla="*/ 115917 w 264147"/>
              <a:gd name="connsiteY115" fmla="*/ 161705 h 742739"/>
              <a:gd name="connsiteX116" fmla="*/ 115917 w 264147"/>
              <a:gd name="connsiteY116" fmla="*/ 144317 h 742739"/>
              <a:gd name="connsiteX117" fmla="*/ 115917 w 264147"/>
              <a:gd name="connsiteY117" fmla="*/ 131277 h 742739"/>
              <a:gd name="connsiteX118" fmla="*/ 118815 w 264147"/>
              <a:gd name="connsiteY118" fmla="*/ 119685 h 742739"/>
              <a:gd name="connsiteX119" fmla="*/ 118815 w 264147"/>
              <a:gd name="connsiteY119" fmla="*/ 108093 h 742739"/>
              <a:gd name="connsiteX120" fmla="*/ 118815 w 264147"/>
              <a:gd name="connsiteY120" fmla="*/ 97950 h 742739"/>
              <a:gd name="connsiteX121" fmla="*/ 121713 w 264147"/>
              <a:gd name="connsiteY121" fmla="*/ 89257 h 742739"/>
              <a:gd name="connsiteX122" fmla="*/ 121713 w 264147"/>
              <a:gd name="connsiteY122" fmla="*/ 80563 h 742739"/>
              <a:gd name="connsiteX123" fmla="*/ 121713 w 264147"/>
              <a:gd name="connsiteY123" fmla="*/ 73318 h 742739"/>
              <a:gd name="connsiteX124" fmla="*/ 121713 w 264147"/>
              <a:gd name="connsiteY124" fmla="*/ 61726 h 742739"/>
              <a:gd name="connsiteX125" fmla="*/ 121713 w 264147"/>
              <a:gd name="connsiteY125" fmla="*/ 50135 h 742739"/>
              <a:gd name="connsiteX126" fmla="*/ 121713 w 264147"/>
              <a:gd name="connsiteY126" fmla="*/ 42890 h 742739"/>
              <a:gd name="connsiteX127" fmla="*/ 118815 w 264147"/>
              <a:gd name="connsiteY127" fmla="*/ 34196 h 742739"/>
              <a:gd name="connsiteX128" fmla="*/ 118815 w 264147"/>
              <a:gd name="connsiteY128" fmla="*/ 28400 h 742739"/>
              <a:gd name="connsiteX129" fmla="*/ 118815 w 264147"/>
              <a:gd name="connsiteY129" fmla="*/ 27972 h 742739"/>
              <a:gd name="connsiteX130" fmla="*/ 146245 w 264147"/>
              <a:gd name="connsiteY130" fmla="*/ 24081 h 742739"/>
              <a:gd name="connsiteX131" fmla="*/ 202031 w 264147"/>
              <a:gd name="connsiteY131" fmla="*/ 25943 h 742739"/>
              <a:gd name="connsiteX132" fmla="*/ 211556 w 264147"/>
              <a:gd name="connsiteY132" fmla="*/ 19593 h 742739"/>
              <a:gd name="connsiteX133" fmla="*/ 227431 w 264147"/>
              <a:gd name="connsiteY133" fmla="*/ 16418 h 742739"/>
              <a:gd name="connsiteX134" fmla="*/ 256006 w 264147"/>
              <a:gd name="connsiteY134" fmla="*/ 543 h 742739"/>
              <a:gd name="connsiteX135" fmla="*/ 264147 w 264147"/>
              <a:gd name="connsiteY135" fmla="*/ 0 h 742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264147" h="742739">
                <a:moveTo>
                  <a:pt x="264147" y="0"/>
                </a:moveTo>
                <a:lnTo>
                  <a:pt x="262263" y="3768"/>
                </a:lnTo>
                <a:lnTo>
                  <a:pt x="257916" y="9564"/>
                </a:lnTo>
                <a:lnTo>
                  <a:pt x="255018" y="16809"/>
                </a:lnTo>
                <a:lnTo>
                  <a:pt x="252120" y="25502"/>
                </a:lnTo>
                <a:lnTo>
                  <a:pt x="246324" y="37094"/>
                </a:lnTo>
                <a:lnTo>
                  <a:pt x="243426" y="47237"/>
                </a:lnTo>
                <a:lnTo>
                  <a:pt x="240528" y="58828"/>
                </a:lnTo>
                <a:lnTo>
                  <a:pt x="237630" y="73318"/>
                </a:lnTo>
                <a:lnTo>
                  <a:pt x="231835" y="86359"/>
                </a:lnTo>
                <a:lnTo>
                  <a:pt x="228937" y="100848"/>
                </a:lnTo>
                <a:lnTo>
                  <a:pt x="227488" y="116787"/>
                </a:lnTo>
                <a:lnTo>
                  <a:pt x="221692" y="137072"/>
                </a:lnTo>
                <a:lnTo>
                  <a:pt x="218794" y="155909"/>
                </a:lnTo>
                <a:lnTo>
                  <a:pt x="215896" y="174746"/>
                </a:lnTo>
                <a:lnTo>
                  <a:pt x="210100" y="197929"/>
                </a:lnTo>
                <a:lnTo>
                  <a:pt x="207202" y="219663"/>
                </a:lnTo>
                <a:lnTo>
                  <a:pt x="201406" y="238500"/>
                </a:lnTo>
                <a:lnTo>
                  <a:pt x="198508" y="261683"/>
                </a:lnTo>
                <a:lnTo>
                  <a:pt x="197059" y="280520"/>
                </a:lnTo>
                <a:lnTo>
                  <a:pt x="194161" y="296458"/>
                </a:lnTo>
                <a:lnTo>
                  <a:pt x="191264" y="313846"/>
                </a:lnTo>
                <a:lnTo>
                  <a:pt x="188366" y="329785"/>
                </a:lnTo>
                <a:lnTo>
                  <a:pt x="188366" y="344274"/>
                </a:lnTo>
                <a:lnTo>
                  <a:pt x="185468" y="357315"/>
                </a:lnTo>
                <a:lnTo>
                  <a:pt x="185468" y="368907"/>
                </a:lnTo>
                <a:lnTo>
                  <a:pt x="182570" y="380498"/>
                </a:lnTo>
                <a:lnTo>
                  <a:pt x="182570" y="390641"/>
                </a:lnTo>
                <a:lnTo>
                  <a:pt x="182570" y="399335"/>
                </a:lnTo>
                <a:lnTo>
                  <a:pt x="179672" y="408029"/>
                </a:lnTo>
                <a:lnTo>
                  <a:pt x="179672" y="415273"/>
                </a:lnTo>
                <a:lnTo>
                  <a:pt x="179672" y="421069"/>
                </a:lnTo>
                <a:lnTo>
                  <a:pt x="179672" y="432661"/>
                </a:lnTo>
                <a:lnTo>
                  <a:pt x="182570" y="444253"/>
                </a:lnTo>
                <a:lnTo>
                  <a:pt x="182570" y="454395"/>
                </a:lnTo>
                <a:lnTo>
                  <a:pt x="185468" y="460191"/>
                </a:lnTo>
                <a:lnTo>
                  <a:pt x="188366" y="468885"/>
                </a:lnTo>
                <a:lnTo>
                  <a:pt x="191264" y="471783"/>
                </a:lnTo>
                <a:lnTo>
                  <a:pt x="194161" y="477579"/>
                </a:lnTo>
                <a:lnTo>
                  <a:pt x="197059" y="479028"/>
                </a:lnTo>
                <a:lnTo>
                  <a:pt x="198508" y="481926"/>
                </a:lnTo>
                <a:lnTo>
                  <a:pt x="204304" y="481926"/>
                </a:lnTo>
                <a:lnTo>
                  <a:pt x="205443" y="481926"/>
                </a:lnTo>
                <a:lnTo>
                  <a:pt x="205206" y="495843"/>
                </a:lnTo>
                <a:cubicBezTo>
                  <a:pt x="205206" y="499659"/>
                  <a:pt x="209439" y="502193"/>
                  <a:pt x="211556" y="505368"/>
                </a:cubicBezTo>
                <a:lnTo>
                  <a:pt x="208381" y="514893"/>
                </a:lnTo>
                <a:cubicBezTo>
                  <a:pt x="206264" y="521243"/>
                  <a:pt x="204749" y="527826"/>
                  <a:pt x="202031" y="533943"/>
                </a:cubicBezTo>
                <a:cubicBezTo>
                  <a:pt x="200481" y="537430"/>
                  <a:pt x="197798" y="540293"/>
                  <a:pt x="195681" y="543468"/>
                </a:cubicBezTo>
                <a:cubicBezTo>
                  <a:pt x="191968" y="549037"/>
                  <a:pt x="192049" y="556401"/>
                  <a:pt x="189331" y="562518"/>
                </a:cubicBezTo>
                <a:cubicBezTo>
                  <a:pt x="187781" y="566005"/>
                  <a:pt x="184688" y="568630"/>
                  <a:pt x="182981" y="572043"/>
                </a:cubicBezTo>
                <a:cubicBezTo>
                  <a:pt x="169836" y="598333"/>
                  <a:pt x="191654" y="563796"/>
                  <a:pt x="173456" y="591093"/>
                </a:cubicBezTo>
                <a:cubicBezTo>
                  <a:pt x="169743" y="596662"/>
                  <a:pt x="169223" y="603793"/>
                  <a:pt x="167106" y="610143"/>
                </a:cubicBezTo>
                <a:cubicBezTo>
                  <a:pt x="164346" y="618422"/>
                  <a:pt x="163052" y="627123"/>
                  <a:pt x="160756" y="635543"/>
                </a:cubicBezTo>
                <a:cubicBezTo>
                  <a:pt x="155731" y="653967"/>
                  <a:pt x="158378" y="638591"/>
                  <a:pt x="157236" y="646429"/>
                </a:cubicBezTo>
                <a:lnTo>
                  <a:pt x="156145" y="653246"/>
                </a:lnTo>
                <a:lnTo>
                  <a:pt x="149244" y="660148"/>
                </a:lnTo>
                <a:lnTo>
                  <a:pt x="143448" y="667393"/>
                </a:lnTo>
                <a:lnTo>
                  <a:pt x="137652" y="676087"/>
                </a:lnTo>
                <a:lnTo>
                  <a:pt x="133305" y="684781"/>
                </a:lnTo>
                <a:lnTo>
                  <a:pt x="127509" y="690576"/>
                </a:lnTo>
                <a:lnTo>
                  <a:pt x="118815" y="703617"/>
                </a:lnTo>
                <a:lnTo>
                  <a:pt x="110122" y="715209"/>
                </a:lnTo>
                <a:lnTo>
                  <a:pt x="104326" y="722454"/>
                </a:lnTo>
                <a:lnTo>
                  <a:pt x="97081" y="728250"/>
                </a:lnTo>
                <a:lnTo>
                  <a:pt x="91285" y="734045"/>
                </a:lnTo>
                <a:lnTo>
                  <a:pt x="82591" y="739841"/>
                </a:lnTo>
                <a:lnTo>
                  <a:pt x="79693" y="739841"/>
                </a:lnTo>
                <a:lnTo>
                  <a:pt x="73898" y="742739"/>
                </a:lnTo>
                <a:lnTo>
                  <a:pt x="69551" y="742739"/>
                </a:lnTo>
                <a:lnTo>
                  <a:pt x="63755" y="742739"/>
                </a:lnTo>
                <a:lnTo>
                  <a:pt x="57959" y="739841"/>
                </a:lnTo>
                <a:lnTo>
                  <a:pt x="52163" y="736943"/>
                </a:lnTo>
                <a:lnTo>
                  <a:pt x="46367" y="728250"/>
                </a:lnTo>
                <a:lnTo>
                  <a:pt x="42020" y="721005"/>
                </a:lnTo>
                <a:lnTo>
                  <a:pt x="36224" y="709413"/>
                </a:lnTo>
                <a:lnTo>
                  <a:pt x="30429" y="697821"/>
                </a:lnTo>
                <a:lnTo>
                  <a:pt x="21735" y="687679"/>
                </a:lnTo>
                <a:lnTo>
                  <a:pt x="15939" y="676087"/>
                </a:lnTo>
                <a:lnTo>
                  <a:pt x="11592" y="667393"/>
                </a:lnTo>
                <a:lnTo>
                  <a:pt x="8694" y="660148"/>
                </a:lnTo>
                <a:lnTo>
                  <a:pt x="5796" y="651454"/>
                </a:lnTo>
                <a:lnTo>
                  <a:pt x="2898" y="645659"/>
                </a:lnTo>
                <a:lnTo>
                  <a:pt x="2898" y="636965"/>
                </a:lnTo>
                <a:lnTo>
                  <a:pt x="0" y="631169"/>
                </a:lnTo>
                <a:lnTo>
                  <a:pt x="2898" y="626822"/>
                </a:lnTo>
                <a:lnTo>
                  <a:pt x="2898" y="621026"/>
                </a:lnTo>
                <a:lnTo>
                  <a:pt x="8694" y="612332"/>
                </a:lnTo>
                <a:lnTo>
                  <a:pt x="11592" y="603639"/>
                </a:lnTo>
                <a:lnTo>
                  <a:pt x="15939" y="596394"/>
                </a:lnTo>
                <a:lnTo>
                  <a:pt x="21735" y="584802"/>
                </a:lnTo>
                <a:lnTo>
                  <a:pt x="30429" y="573210"/>
                </a:lnTo>
                <a:lnTo>
                  <a:pt x="39122" y="560170"/>
                </a:lnTo>
                <a:lnTo>
                  <a:pt x="42020" y="554374"/>
                </a:lnTo>
                <a:lnTo>
                  <a:pt x="46367" y="545680"/>
                </a:lnTo>
                <a:lnTo>
                  <a:pt x="49265" y="538435"/>
                </a:lnTo>
                <a:lnTo>
                  <a:pt x="55061" y="529742"/>
                </a:lnTo>
                <a:lnTo>
                  <a:pt x="57959" y="518150"/>
                </a:lnTo>
                <a:lnTo>
                  <a:pt x="63755" y="505109"/>
                </a:lnTo>
                <a:lnTo>
                  <a:pt x="66653" y="490620"/>
                </a:lnTo>
                <a:lnTo>
                  <a:pt x="72449" y="477579"/>
                </a:lnTo>
                <a:lnTo>
                  <a:pt x="73898" y="463089"/>
                </a:lnTo>
                <a:lnTo>
                  <a:pt x="79693" y="445702"/>
                </a:lnTo>
                <a:lnTo>
                  <a:pt x="82591" y="426865"/>
                </a:lnTo>
                <a:lnTo>
                  <a:pt x="85489" y="408029"/>
                </a:lnTo>
                <a:lnTo>
                  <a:pt x="88387" y="387743"/>
                </a:lnTo>
                <a:lnTo>
                  <a:pt x="91285" y="366009"/>
                </a:lnTo>
                <a:lnTo>
                  <a:pt x="97081" y="344274"/>
                </a:lnTo>
                <a:lnTo>
                  <a:pt x="99979" y="319642"/>
                </a:lnTo>
                <a:lnTo>
                  <a:pt x="102877" y="293561"/>
                </a:lnTo>
                <a:lnTo>
                  <a:pt x="102877" y="271826"/>
                </a:lnTo>
                <a:lnTo>
                  <a:pt x="104326" y="250092"/>
                </a:lnTo>
                <a:lnTo>
                  <a:pt x="107224" y="231255"/>
                </a:lnTo>
                <a:lnTo>
                  <a:pt x="110122" y="210970"/>
                </a:lnTo>
                <a:lnTo>
                  <a:pt x="110122" y="195031"/>
                </a:lnTo>
                <a:lnTo>
                  <a:pt x="113020" y="174746"/>
                </a:lnTo>
                <a:lnTo>
                  <a:pt x="115917" y="161705"/>
                </a:lnTo>
                <a:lnTo>
                  <a:pt x="115917" y="144317"/>
                </a:lnTo>
                <a:lnTo>
                  <a:pt x="115917" y="131277"/>
                </a:lnTo>
                <a:lnTo>
                  <a:pt x="118815" y="119685"/>
                </a:lnTo>
                <a:lnTo>
                  <a:pt x="118815" y="108093"/>
                </a:lnTo>
                <a:lnTo>
                  <a:pt x="118815" y="97950"/>
                </a:lnTo>
                <a:lnTo>
                  <a:pt x="121713" y="89257"/>
                </a:lnTo>
                <a:lnTo>
                  <a:pt x="121713" y="80563"/>
                </a:lnTo>
                <a:lnTo>
                  <a:pt x="121713" y="73318"/>
                </a:lnTo>
                <a:lnTo>
                  <a:pt x="121713" y="61726"/>
                </a:lnTo>
                <a:lnTo>
                  <a:pt x="121713" y="50135"/>
                </a:lnTo>
                <a:lnTo>
                  <a:pt x="121713" y="42890"/>
                </a:lnTo>
                <a:lnTo>
                  <a:pt x="118815" y="34196"/>
                </a:lnTo>
                <a:lnTo>
                  <a:pt x="118815" y="28400"/>
                </a:lnTo>
                <a:lnTo>
                  <a:pt x="118815" y="27972"/>
                </a:lnTo>
                <a:lnTo>
                  <a:pt x="146245" y="24081"/>
                </a:lnTo>
                <a:cubicBezTo>
                  <a:pt x="168241" y="23681"/>
                  <a:pt x="190312" y="27077"/>
                  <a:pt x="202031" y="25943"/>
                </a:cubicBezTo>
                <a:cubicBezTo>
                  <a:pt x="205829" y="25575"/>
                  <a:pt x="208381" y="21710"/>
                  <a:pt x="211556" y="19593"/>
                </a:cubicBezTo>
                <a:lnTo>
                  <a:pt x="227431" y="16418"/>
                </a:lnTo>
                <a:cubicBezTo>
                  <a:pt x="268322" y="8240"/>
                  <a:pt x="230884" y="3334"/>
                  <a:pt x="256006" y="543"/>
                </a:cubicBezTo>
                <a:lnTo>
                  <a:pt x="26414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任意多边形 64"/>
          <p:cNvSpPr/>
          <p:nvPr/>
        </p:nvSpPr>
        <p:spPr>
          <a:xfrm rot="-360000">
            <a:off x="5239634" y="2665926"/>
            <a:ext cx="251014" cy="242319"/>
          </a:xfrm>
          <a:custGeom>
            <a:avLst/>
            <a:gdLst>
              <a:gd name="connsiteX0" fmla="*/ 239422 w 251014"/>
              <a:gd name="connsiteY0" fmla="*/ 0 h 242319"/>
              <a:gd name="connsiteX1" fmla="*/ 245218 w 251014"/>
              <a:gd name="connsiteY1" fmla="*/ 2897 h 242319"/>
              <a:gd name="connsiteX2" fmla="*/ 248116 w 251014"/>
              <a:gd name="connsiteY2" fmla="*/ 2897 h 242319"/>
              <a:gd name="connsiteX3" fmla="*/ 251014 w 251014"/>
              <a:gd name="connsiteY3" fmla="*/ 4346 h 242319"/>
              <a:gd name="connsiteX4" fmla="*/ 251014 w 251014"/>
              <a:gd name="connsiteY4" fmla="*/ 10142 h 242319"/>
              <a:gd name="connsiteX5" fmla="*/ 248116 w 251014"/>
              <a:gd name="connsiteY5" fmla="*/ 13040 h 242319"/>
              <a:gd name="connsiteX6" fmla="*/ 245218 w 251014"/>
              <a:gd name="connsiteY6" fmla="*/ 18836 h 242319"/>
              <a:gd name="connsiteX7" fmla="*/ 242320 w 251014"/>
              <a:gd name="connsiteY7" fmla="*/ 24632 h 242319"/>
              <a:gd name="connsiteX8" fmla="*/ 236524 w 251014"/>
              <a:gd name="connsiteY8" fmla="*/ 30428 h 242319"/>
              <a:gd name="connsiteX9" fmla="*/ 227831 w 251014"/>
              <a:gd name="connsiteY9" fmla="*/ 37673 h 242319"/>
              <a:gd name="connsiteX10" fmla="*/ 223484 w 251014"/>
              <a:gd name="connsiteY10" fmla="*/ 46366 h 242319"/>
              <a:gd name="connsiteX11" fmla="*/ 214790 w 251014"/>
              <a:gd name="connsiteY11" fmla="*/ 55060 h 242319"/>
              <a:gd name="connsiteX12" fmla="*/ 206096 w 251014"/>
              <a:gd name="connsiteY12" fmla="*/ 63754 h 242319"/>
              <a:gd name="connsiteX13" fmla="*/ 195953 w 251014"/>
              <a:gd name="connsiteY13" fmla="*/ 70999 h 242319"/>
              <a:gd name="connsiteX14" fmla="*/ 184362 w 251014"/>
              <a:gd name="connsiteY14" fmla="*/ 82590 h 242319"/>
              <a:gd name="connsiteX15" fmla="*/ 169872 w 251014"/>
              <a:gd name="connsiteY15" fmla="*/ 91284 h 242319"/>
              <a:gd name="connsiteX16" fmla="*/ 159729 w 251014"/>
              <a:gd name="connsiteY16" fmla="*/ 101427 h 242319"/>
              <a:gd name="connsiteX17" fmla="*/ 145240 w 251014"/>
              <a:gd name="connsiteY17" fmla="*/ 115917 h 242319"/>
              <a:gd name="connsiteX18" fmla="*/ 129301 w 251014"/>
              <a:gd name="connsiteY18" fmla="*/ 127508 h 242319"/>
              <a:gd name="connsiteX19" fmla="*/ 101771 w 251014"/>
              <a:gd name="connsiteY19" fmla="*/ 152141 h 242319"/>
              <a:gd name="connsiteX20" fmla="*/ 72792 w 251014"/>
              <a:gd name="connsiteY20" fmla="*/ 173875 h 242319"/>
              <a:gd name="connsiteX21" fmla="*/ 48159 w 251014"/>
              <a:gd name="connsiteY21" fmla="*/ 195610 h 242319"/>
              <a:gd name="connsiteX22" fmla="*/ 38016 w 251014"/>
              <a:gd name="connsiteY22" fmla="*/ 204303 h 242319"/>
              <a:gd name="connsiteX23" fmla="*/ 29323 w 251014"/>
              <a:gd name="connsiteY23" fmla="*/ 215895 h 242319"/>
              <a:gd name="connsiteX24" fmla="*/ 17731 w 251014"/>
              <a:gd name="connsiteY24" fmla="*/ 223140 h 242319"/>
              <a:gd name="connsiteX25" fmla="*/ 10486 w 251014"/>
              <a:gd name="connsiteY25" fmla="*/ 231834 h 242319"/>
              <a:gd name="connsiteX26" fmla="*/ 1792 w 251014"/>
              <a:gd name="connsiteY26" fmla="*/ 240527 h 242319"/>
              <a:gd name="connsiteX27" fmla="*/ 0 w 251014"/>
              <a:gd name="connsiteY27" fmla="*/ 242319 h 242319"/>
              <a:gd name="connsiteX28" fmla="*/ 1091 w 251014"/>
              <a:gd name="connsiteY28" fmla="*/ 235502 h 242319"/>
              <a:gd name="connsiteX29" fmla="*/ 4611 w 251014"/>
              <a:gd name="connsiteY29" fmla="*/ 224616 h 242319"/>
              <a:gd name="connsiteX30" fmla="*/ 10961 w 251014"/>
              <a:gd name="connsiteY30" fmla="*/ 199216 h 242319"/>
              <a:gd name="connsiteX31" fmla="*/ 17311 w 251014"/>
              <a:gd name="connsiteY31" fmla="*/ 180166 h 242319"/>
              <a:gd name="connsiteX32" fmla="*/ 26836 w 251014"/>
              <a:gd name="connsiteY32" fmla="*/ 161116 h 242319"/>
              <a:gd name="connsiteX33" fmla="*/ 33186 w 251014"/>
              <a:gd name="connsiteY33" fmla="*/ 151591 h 242319"/>
              <a:gd name="connsiteX34" fmla="*/ 39536 w 251014"/>
              <a:gd name="connsiteY34" fmla="*/ 132541 h 242319"/>
              <a:gd name="connsiteX35" fmla="*/ 45886 w 251014"/>
              <a:gd name="connsiteY35" fmla="*/ 123016 h 242319"/>
              <a:gd name="connsiteX36" fmla="*/ 52236 w 251014"/>
              <a:gd name="connsiteY36" fmla="*/ 103966 h 242319"/>
              <a:gd name="connsiteX37" fmla="*/ 55411 w 251014"/>
              <a:gd name="connsiteY37" fmla="*/ 94441 h 242319"/>
              <a:gd name="connsiteX38" fmla="*/ 49061 w 251014"/>
              <a:gd name="connsiteY38" fmla="*/ 84916 h 242319"/>
              <a:gd name="connsiteX39" fmla="*/ 49298 w 251014"/>
              <a:gd name="connsiteY39" fmla="*/ 70999 h 242319"/>
              <a:gd name="connsiteX40" fmla="*/ 56853 w 251014"/>
              <a:gd name="connsiteY40" fmla="*/ 70999 h 242319"/>
              <a:gd name="connsiteX41" fmla="*/ 62649 w 251014"/>
              <a:gd name="connsiteY41" fmla="*/ 68101 h 242319"/>
              <a:gd name="connsiteX42" fmla="*/ 71343 w 251014"/>
              <a:gd name="connsiteY42" fmla="*/ 66652 h 242319"/>
              <a:gd name="connsiteX43" fmla="*/ 75690 w 251014"/>
              <a:gd name="connsiteY43" fmla="*/ 66652 h 242319"/>
              <a:gd name="connsiteX44" fmla="*/ 84383 w 251014"/>
              <a:gd name="connsiteY44" fmla="*/ 63754 h 242319"/>
              <a:gd name="connsiteX45" fmla="*/ 93077 w 251014"/>
              <a:gd name="connsiteY45" fmla="*/ 57958 h 242319"/>
              <a:gd name="connsiteX46" fmla="*/ 101771 w 251014"/>
              <a:gd name="connsiteY46" fmla="*/ 55060 h 242319"/>
              <a:gd name="connsiteX47" fmla="*/ 109016 w 251014"/>
              <a:gd name="connsiteY47" fmla="*/ 49264 h 242319"/>
              <a:gd name="connsiteX48" fmla="*/ 120607 w 251014"/>
              <a:gd name="connsiteY48" fmla="*/ 43468 h 242319"/>
              <a:gd name="connsiteX49" fmla="*/ 132199 w 251014"/>
              <a:gd name="connsiteY49" fmla="*/ 37673 h 242319"/>
              <a:gd name="connsiteX50" fmla="*/ 145240 w 251014"/>
              <a:gd name="connsiteY50" fmla="*/ 33326 h 242319"/>
              <a:gd name="connsiteX51" fmla="*/ 156831 w 251014"/>
              <a:gd name="connsiteY51" fmla="*/ 27530 h 242319"/>
              <a:gd name="connsiteX52" fmla="*/ 166974 w 251014"/>
              <a:gd name="connsiteY52" fmla="*/ 21734 h 242319"/>
              <a:gd name="connsiteX53" fmla="*/ 178566 w 251014"/>
              <a:gd name="connsiteY53" fmla="*/ 18836 h 242319"/>
              <a:gd name="connsiteX54" fmla="*/ 187260 w 251014"/>
              <a:gd name="connsiteY54" fmla="*/ 13040 h 242319"/>
              <a:gd name="connsiteX55" fmla="*/ 197402 w 251014"/>
              <a:gd name="connsiteY55" fmla="*/ 10142 h 242319"/>
              <a:gd name="connsiteX56" fmla="*/ 206096 w 251014"/>
              <a:gd name="connsiteY56" fmla="*/ 7244 h 242319"/>
              <a:gd name="connsiteX57" fmla="*/ 211892 w 251014"/>
              <a:gd name="connsiteY57" fmla="*/ 4346 h 242319"/>
              <a:gd name="connsiteX58" fmla="*/ 220586 w 251014"/>
              <a:gd name="connsiteY58" fmla="*/ 4346 h 242319"/>
              <a:gd name="connsiteX59" fmla="*/ 226382 w 251014"/>
              <a:gd name="connsiteY59" fmla="*/ 2897 h 242319"/>
              <a:gd name="connsiteX60" fmla="*/ 230729 w 251014"/>
              <a:gd name="connsiteY60" fmla="*/ 2897 h 242319"/>
              <a:gd name="connsiteX61" fmla="*/ 239422 w 251014"/>
              <a:gd name="connsiteY61" fmla="*/ 0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51014" h="242319">
                <a:moveTo>
                  <a:pt x="239422" y="0"/>
                </a:moveTo>
                <a:lnTo>
                  <a:pt x="245218" y="2897"/>
                </a:lnTo>
                <a:lnTo>
                  <a:pt x="248116" y="2897"/>
                </a:lnTo>
                <a:lnTo>
                  <a:pt x="251014" y="4346"/>
                </a:lnTo>
                <a:lnTo>
                  <a:pt x="251014" y="10142"/>
                </a:lnTo>
                <a:lnTo>
                  <a:pt x="248116" y="13040"/>
                </a:lnTo>
                <a:lnTo>
                  <a:pt x="245218" y="18836"/>
                </a:lnTo>
                <a:lnTo>
                  <a:pt x="242320" y="24632"/>
                </a:lnTo>
                <a:lnTo>
                  <a:pt x="236524" y="30428"/>
                </a:lnTo>
                <a:lnTo>
                  <a:pt x="227831" y="37673"/>
                </a:lnTo>
                <a:lnTo>
                  <a:pt x="223484" y="46366"/>
                </a:lnTo>
                <a:lnTo>
                  <a:pt x="214790" y="55060"/>
                </a:lnTo>
                <a:lnTo>
                  <a:pt x="206096" y="63754"/>
                </a:lnTo>
                <a:lnTo>
                  <a:pt x="195953" y="70999"/>
                </a:lnTo>
                <a:lnTo>
                  <a:pt x="184362" y="82590"/>
                </a:lnTo>
                <a:lnTo>
                  <a:pt x="169872" y="91284"/>
                </a:lnTo>
                <a:lnTo>
                  <a:pt x="159729" y="101427"/>
                </a:lnTo>
                <a:lnTo>
                  <a:pt x="145240" y="115917"/>
                </a:lnTo>
                <a:lnTo>
                  <a:pt x="129301" y="127508"/>
                </a:lnTo>
                <a:lnTo>
                  <a:pt x="101771" y="152141"/>
                </a:lnTo>
                <a:lnTo>
                  <a:pt x="72792" y="173875"/>
                </a:lnTo>
                <a:lnTo>
                  <a:pt x="48159" y="195610"/>
                </a:lnTo>
                <a:lnTo>
                  <a:pt x="38016" y="204303"/>
                </a:lnTo>
                <a:lnTo>
                  <a:pt x="29323" y="215895"/>
                </a:lnTo>
                <a:lnTo>
                  <a:pt x="17731" y="223140"/>
                </a:lnTo>
                <a:lnTo>
                  <a:pt x="10486" y="231834"/>
                </a:lnTo>
                <a:lnTo>
                  <a:pt x="1792" y="240527"/>
                </a:lnTo>
                <a:lnTo>
                  <a:pt x="0" y="242319"/>
                </a:lnTo>
                <a:lnTo>
                  <a:pt x="1091" y="235502"/>
                </a:lnTo>
                <a:cubicBezTo>
                  <a:pt x="2233" y="227664"/>
                  <a:pt x="-414" y="243040"/>
                  <a:pt x="4611" y="224616"/>
                </a:cubicBezTo>
                <a:cubicBezTo>
                  <a:pt x="6907" y="216196"/>
                  <a:pt x="8201" y="207495"/>
                  <a:pt x="10961" y="199216"/>
                </a:cubicBezTo>
                <a:cubicBezTo>
                  <a:pt x="13078" y="192866"/>
                  <a:pt x="13598" y="185735"/>
                  <a:pt x="17311" y="180166"/>
                </a:cubicBezTo>
                <a:cubicBezTo>
                  <a:pt x="35509" y="152869"/>
                  <a:pt x="13691" y="187406"/>
                  <a:pt x="26836" y="161116"/>
                </a:cubicBezTo>
                <a:cubicBezTo>
                  <a:pt x="28543" y="157703"/>
                  <a:pt x="31636" y="155078"/>
                  <a:pt x="33186" y="151591"/>
                </a:cubicBezTo>
                <a:cubicBezTo>
                  <a:pt x="35904" y="145474"/>
                  <a:pt x="35823" y="138110"/>
                  <a:pt x="39536" y="132541"/>
                </a:cubicBezTo>
                <a:cubicBezTo>
                  <a:pt x="41653" y="129366"/>
                  <a:pt x="44336" y="126503"/>
                  <a:pt x="45886" y="123016"/>
                </a:cubicBezTo>
                <a:cubicBezTo>
                  <a:pt x="48604" y="116899"/>
                  <a:pt x="50119" y="110316"/>
                  <a:pt x="52236" y="103966"/>
                </a:cubicBezTo>
                <a:lnTo>
                  <a:pt x="55411" y="94441"/>
                </a:lnTo>
                <a:cubicBezTo>
                  <a:pt x="53294" y="91266"/>
                  <a:pt x="49061" y="88732"/>
                  <a:pt x="49061" y="84916"/>
                </a:cubicBezTo>
                <a:lnTo>
                  <a:pt x="49298" y="70999"/>
                </a:lnTo>
                <a:lnTo>
                  <a:pt x="56853" y="70999"/>
                </a:lnTo>
                <a:lnTo>
                  <a:pt x="62649" y="68101"/>
                </a:lnTo>
                <a:lnTo>
                  <a:pt x="71343" y="66652"/>
                </a:lnTo>
                <a:lnTo>
                  <a:pt x="75690" y="66652"/>
                </a:lnTo>
                <a:lnTo>
                  <a:pt x="84383" y="63754"/>
                </a:lnTo>
                <a:lnTo>
                  <a:pt x="93077" y="57958"/>
                </a:lnTo>
                <a:lnTo>
                  <a:pt x="101771" y="55060"/>
                </a:lnTo>
                <a:lnTo>
                  <a:pt x="109016" y="49264"/>
                </a:lnTo>
                <a:lnTo>
                  <a:pt x="120607" y="43468"/>
                </a:lnTo>
                <a:lnTo>
                  <a:pt x="132199" y="37673"/>
                </a:lnTo>
                <a:lnTo>
                  <a:pt x="145240" y="33326"/>
                </a:lnTo>
                <a:lnTo>
                  <a:pt x="156831" y="27530"/>
                </a:lnTo>
                <a:lnTo>
                  <a:pt x="166974" y="21734"/>
                </a:lnTo>
                <a:lnTo>
                  <a:pt x="178566" y="18836"/>
                </a:lnTo>
                <a:lnTo>
                  <a:pt x="187260" y="13040"/>
                </a:lnTo>
                <a:lnTo>
                  <a:pt x="197402" y="10142"/>
                </a:lnTo>
                <a:lnTo>
                  <a:pt x="206096" y="7244"/>
                </a:lnTo>
                <a:lnTo>
                  <a:pt x="211892" y="4346"/>
                </a:lnTo>
                <a:lnTo>
                  <a:pt x="220586" y="4346"/>
                </a:lnTo>
                <a:lnTo>
                  <a:pt x="226382" y="2897"/>
                </a:lnTo>
                <a:lnTo>
                  <a:pt x="230729" y="2897"/>
                </a:lnTo>
                <a:lnTo>
                  <a:pt x="23942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Freeform 56"/>
          <p:cNvSpPr/>
          <p:nvPr/>
        </p:nvSpPr>
        <p:spPr bwMode="auto">
          <a:xfrm rot="-120000">
            <a:off x="7396676" y="2287334"/>
            <a:ext cx="446026" cy="279634"/>
          </a:xfrm>
          <a:custGeom>
            <a:avLst/>
            <a:gdLst>
              <a:gd name="T0" fmla="*/ 367 w 506"/>
              <a:gd name="T1" fmla="*/ 102 h 256"/>
              <a:gd name="T2" fmla="*/ 365 w 506"/>
              <a:gd name="T3" fmla="*/ 90 h 256"/>
              <a:gd name="T4" fmla="*/ 361 w 506"/>
              <a:gd name="T5" fmla="*/ 84 h 256"/>
              <a:gd name="T6" fmla="*/ 351 w 506"/>
              <a:gd name="T7" fmla="*/ 81 h 256"/>
              <a:gd name="T8" fmla="*/ 336 w 506"/>
              <a:gd name="T9" fmla="*/ 81 h 256"/>
              <a:gd name="T10" fmla="*/ 323 w 506"/>
              <a:gd name="T11" fmla="*/ 81 h 256"/>
              <a:gd name="T12" fmla="*/ 304 w 506"/>
              <a:gd name="T13" fmla="*/ 83 h 256"/>
              <a:gd name="T14" fmla="*/ 281 w 506"/>
              <a:gd name="T15" fmla="*/ 86 h 256"/>
              <a:gd name="T16" fmla="*/ 250 w 506"/>
              <a:gd name="T17" fmla="*/ 92 h 256"/>
              <a:gd name="T18" fmla="*/ 214 w 506"/>
              <a:gd name="T19" fmla="*/ 100 h 256"/>
              <a:gd name="T20" fmla="*/ 172 w 506"/>
              <a:gd name="T21" fmla="*/ 109 h 256"/>
              <a:gd name="T22" fmla="*/ 134 w 506"/>
              <a:gd name="T23" fmla="*/ 117 h 256"/>
              <a:gd name="T24" fmla="*/ 99 w 506"/>
              <a:gd name="T25" fmla="*/ 123 h 256"/>
              <a:gd name="T26" fmla="*/ 73 w 506"/>
              <a:gd name="T27" fmla="*/ 127 h 256"/>
              <a:gd name="T28" fmla="*/ 52 w 506"/>
              <a:gd name="T29" fmla="*/ 125 h 256"/>
              <a:gd name="T30" fmla="*/ 36 w 506"/>
              <a:gd name="T31" fmla="*/ 121 h 256"/>
              <a:gd name="T32" fmla="*/ 13 w 506"/>
              <a:gd name="T33" fmla="*/ 109 h 256"/>
              <a:gd name="T34" fmla="*/ 2 w 506"/>
              <a:gd name="T35" fmla="*/ 100 h 256"/>
              <a:gd name="T36" fmla="*/ 27 w 506"/>
              <a:gd name="T37" fmla="*/ 92 h 256"/>
              <a:gd name="T38" fmla="*/ 105 w 506"/>
              <a:gd name="T39" fmla="*/ 77 h 256"/>
              <a:gd name="T40" fmla="*/ 218 w 506"/>
              <a:gd name="T41" fmla="*/ 56 h 256"/>
              <a:gd name="T42" fmla="*/ 256 w 506"/>
              <a:gd name="T43" fmla="*/ 46 h 256"/>
              <a:gd name="T44" fmla="*/ 288 w 506"/>
              <a:gd name="T45" fmla="*/ 39 h 256"/>
              <a:gd name="T46" fmla="*/ 311 w 506"/>
              <a:gd name="T47" fmla="*/ 31 h 256"/>
              <a:gd name="T48" fmla="*/ 327 w 506"/>
              <a:gd name="T49" fmla="*/ 23 h 256"/>
              <a:gd name="T50" fmla="*/ 334 w 506"/>
              <a:gd name="T51" fmla="*/ 18 h 256"/>
              <a:gd name="T52" fmla="*/ 342 w 506"/>
              <a:gd name="T53" fmla="*/ 6 h 256"/>
              <a:gd name="T54" fmla="*/ 351 w 506"/>
              <a:gd name="T55" fmla="*/ 0 h 256"/>
              <a:gd name="T56" fmla="*/ 369 w 506"/>
              <a:gd name="T57" fmla="*/ 0 h 256"/>
              <a:gd name="T58" fmla="*/ 394 w 506"/>
              <a:gd name="T59" fmla="*/ 8 h 256"/>
              <a:gd name="T60" fmla="*/ 430 w 506"/>
              <a:gd name="T61" fmla="*/ 23 h 256"/>
              <a:gd name="T62" fmla="*/ 472 w 506"/>
              <a:gd name="T63" fmla="*/ 48 h 256"/>
              <a:gd name="T64" fmla="*/ 487 w 506"/>
              <a:gd name="T65" fmla="*/ 58 h 256"/>
              <a:gd name="T66" fmla="*/ 499 w 506"/>
              <a:gd name="T67" fmla="*/ 67 h 256"/>
              <a:gd name="T68" fmla="*/ 504 w 506"/>
              <a:gd name="T69" fmla="*/ 75 h 256"/>
              <a:gd name="T70" fmla="*/ 506 w 506"/>
              <a:gd name="T71" fmla="*/ 81 h 256"/>
              <a:gd name="T72" fmla="*/ 500 w 506"/>
              <a:gd name="T73" fmla="*/ 90 h 256"/>
              <a:gd name="T74" fmla="*/ 491 w 506"/>
              <a:gd name="T75" fmla="*/ 96 h 256"/>
              <a:gd name="T76" fmla="*/ 478 w 506"/>
              <a:gd name="T77" fmla="*/ 102 h 256"/>
              <a:gd name="T78" fmla="*/ 464 w 506"/>
              <a:gd name="T79" fmla="*/ 113 h 256"/>
              <a:gd name="T80" fmla="*/ 447 w 506"/>
              <a:gd name="T81" fmla="*/ 134 h 256"/>
              <a:gd name="T82" fmla="*/ 424 w 506"/>
              <a:gd name="T83" fmla="*/ 165 h 256"/>
              <a:gd name="T84" fmla="*/ 397 w 506"/>
              <a:gd name="T85" fmla="*/ 205 h 256"/>
              <a:gd name="T86" fmla="*/ 367 w 506"/>
              <a:gd name="T87" fmla="*/ 256 h 256"/>
              <a:gd name="T88" fmla="*/ 325 w 506"/>
              <a:gd name="T89" fmla="*/ 228 h 256"/>
              <a:gd name="T90" fmla="*/ 336 w 506"/>
              <a:gd name="T91" fmla="*/ 191 h 256"/>
              <a:gd name="T92" fmla="*/ 346 w 506"/>
              <a:gd name="T93" fmla="*/ 161 h 256"/>
              <a:gd name="T94" fmla="*/ 355 w 506"/>
              <a:gd name="T95" fmla="*/ 138 h 256"/>
              <a:gd name="T96" fmla="*/ 359 w 506"/>
              <a:gd name="T97" fmla="*/ 123 h 256"/>
              <a:gd name="T98" fmla="*/ 363 w 506"/>
              <a:gd name="T99" fmla="*/ 115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506" h="256">
                <a:moveTo>
                  <a:pt x="363" y="115"/>
                </a:moveTo>
                <a:lnTo>
                  <a:pt x="365" y="105"/>
                </a:lnTo>
                <a:lnTo>
                  <a:pt x="367" y="102"/>
                </a:lnTo>
                <a:lnTo>
                  <a:pt x="367" y="96"/>
                </a:lnTo>
                <a:lnTo>
                  <a:pt x="367" y="94"/>
                </a:lnTo>
                <a:lnTo>
                  <a:pt x="365" y="90"/>
                </a:lnTo>
                <a:lnTo>
                  <a:pt x="365" y="88"/>
                </a:lnTo>
                <a:lnTo>
                  <a:pt x="363" y="86"/>
                </a:lnTo>
                <a:lnTo>
                  <a:pt x="361" y="84"/>
                </a:lnTo>
                <a:lnTo>
                  <a:pt x="357" y="83"/>
                </a:lnTo>
                <a:lnTo>
                  <a:pt x="353" y="83"/>
                </a:lnTo>
                <a:lnTo>
                  <a:pt x="351" y="81"/>
                </a:lnTo>
                <a:lnTo>
                  <a:pt x="346" y="81"/>
                </a:lnTo>
                <a:lnTo>
                  <a:pt x="342" y="81"/>
                </a:lnTo>
                <a:lnTo>
                  <a:pt x="336" y="81"/>
                </a:lnTo>
                <a:lnTo>
                  <a:pt x="330" y="81"/>
                </a:lnTo>
                <a:lnTo>
                  <a:pt x="327" y="81"/>
                </a:lnTo>
                <a:lnTo>
                  <a:pt x="323" y="81"/>
                </a:lnTo>
                <a:lnTo>
                  <a:pt x="317" y="81"/>
                </a:lnTo>
                <a:lnTo>
                  <a:pt x="311" y="83"/>
                </a:lnTo>
                <a:lnTo>
                  <a:pt x="304" y="83"/>
                </a:lnTo>
                <a:lnTo>
                  <a:pt x="296" y="84"/>
                </a:lnTo>
                <a:lnTo>
                  <a:pt x="288" y="86"/>
                </a:lnTo>
                <a:lnTo>
                  <a:pt x="281" y="86"/>
                </a:lnTo>
                <a:lnTo>
                  <a:pt x="271" y="88"/>
                </a:lnTo>
                <a:lnTo>
                  <a:pt x="262" y="90"/>
                </a:lnTo>
                <a:lnTo>
                  <a:pt x="250" y="92"/>
                </a:lnTo>
                <a:lnTo>
                  <a:pt x="239" y="96"/>
                </a:lnTo>
                <a:lnTo>
                  <a:pt x="227" y="98"/>
                </a:lnTo>
                <a:lnTo>
                  <a:pt x="214" y="100"/>
                </a:lnTo>
                <a:lnTo>
                  <a:pt x="201" y="104"/>
                </a:lnTo>
                <a:lnTo>
                  <a:pt x="187" y="105"/>
                </a:lnTo>
                <a:lnTo>
                  <a:pt x="172" y="109"/>
                </a:lnTo>
                <a:lnTo>
                  <a:pt x="159" y="113"/>
                </a:lnTo>
                <a:lnTo>
                  <a:pt x="145" y="115"/>
                </a:lnTo>
                <a:lnTo>
                  <a:pt x="134" y="117"/>
                </a:lnTo>
                <a:lnTo>
                  <a:pt x="122" y="121"/>
                </a:lnTo>
                <a:lnTo>
                  <a:pt x="111" y="123"/>
                </a:lnTo>
                <a:lnTo>
                  <a:pt x="99" y="123"/>
                </a:lnTo>
                <a:lnTo>
                  <a:pt x="90" y="125"/>
                </a:lnTo>
                <a:lnTo>
                  <a:pt x="82" y="125"/>
                </a:lnTo>
                <a:lnTo>
                  <a:pt x="73" y="127"/>
                </a:lnTo>
                <a:lnTo>
                  <a:pt x="65" y="127"/>
                </a:lnTo>
                <a:lnTo>
                  <a:pt x="57" y="125"/>
                </a:lnTo>
                <a:lnTo>
                  <a:pt x="52" y="125"/>
                </a:lnTo>
                <a:lnTo>
                  <a:pt x="46" y="125"/>
                </a:lnTo>
                <a:lnTo>
                  <a:pt x="40" y="123"/>
                </a:lnTo>
                <a:lnTo>
                  <a:pt x="36" y="121"/>
                </a:lnTo>
                <a:lnTo>
                  <a:pt x="29" y="117"/>
                </a:lnTo>
                <a:lnTo>
                  <a:pt x="21" y="113"/>
                </a:lnTo>
                <a:lnTo>
                  <a:pt x="13" y="109"/>
                </a:lnTo>
                <a:lnTo>
                  <a:pt x="10" y="105"/>
                </a:lnTo>
                <a:lnTo>
                  <a:pt x="6" y="104"/>
                </a:lnTo>
                <a:lnTo>
                  <a:pt x="2" y="100"/>
                </a:lnTo>
                <a:lnTo>
                  <a:pt x="2" y="98"/>
                </a:lnTo>
                <a:lnTo>
                  <a:pt x="0" y="96"/>
                </a:lnTo>
                <a:lnTo>
                  <a:pt x="27" y="92"/>
                </a:lnTo>
                <a:lnTo>
                  <a:pt x="52" y="86"/>
                </a:lnTo>
                <a:lnTo>
                  <a:pt x="78" y="83"/>
                </a:lnTo>
                <a:lnTo>
                  <a:pt x="105" y="77"/>
                </a:lnTo>
                <a:lnTo>
                  <a:pt x="132" y="71"/>
                </a:lnTo>
                <a:lnTo>
                  <a:pt x="160" y="67"/>
                </a:lnTo>
                <a:lnTo>
                  <a:pt x="218" y="56"/>
                </a:lnTo>
                <a:lnTo>
                  <a:pt x="231" y="52"/>
                </a:lnTo>
                <a:lnTo>
                  <a:pt x="245" y="50"/>
                </a:lnTo>
                <a:lnTo>
                  <a:pt x="256" y="46"/>
                </a:lnTo>
                <a:lnTo>
                  <a:pt x="267" y="44"/>
                </a:lnTo>
                <a:lnTo>
                  <a:pt x="279" y="41"/>
                </a:lnTo>
                <a:lnTo>
                  <a:pt x="288" y="39"/>
                </a:lnTo>
                <a:lnTo>
                  <a:pt x="296" y="35"/>
                </a:lnTo>
                <a:lnTo>
                  <a:pt x="304" y="33"/>
                </a:lnTo>
                <a:lnTo>
                  <a:pt x="311" y="31"/>
                </a:lnTo>
                <a:lnTo>
                  <a:pt x="317" y="27"/>
                </a:lnTo>
                <a:lnTo>
                  <a:pt x="323" y="25"/>
                </a:lnTo>
                <a:lnTo>
                  <a:pt x="327" y="23"/>
                </a:lnTo>
                <a:lnTo>
                  <a:pt x="330" y="21"/>
                </a:lnTo>
                <a:lnTo>
                  <a:pt x="332" y="20"/>
                </a:lnTo>
                <a:lnTo>
                  <a:pt x="334" y="18"/>
                </a:lnTo>
                <a:lnTo>
                  <a:pt x="336" y="16"/>
                </a:lnTo>
                <a:lnTo>
                  <a:pt x="340" y="8"/>
                </a:lnTo>
                <a:lnTo>
                  <a:pt x="342" y="6"/>
                </a:lnTo>
                <a:lnTo>
                  <a:pt x="346" y="4"/>
                </a:lnTo>
                <a:lnTo>
                  <a:pt x="348" y="2"/>
                </a:lnTo>
                <a:lnTo>
                  <a:pt x="351" y="0"/>
                </a:lnTo>
                <a:lnTo>
                  <a:pt x="357" y="0"/>
                </a:lnTo>
                <a:lnTo>
                  <a:pt x="363" y="0"/>
                </a:lnTo>
                <a:lnTo>
                  <a:pt x="369" y="0"/>
                </a:lnTo>
                <a:lnTo>
                  <a:pt x="376" y="2"/>
                </a:lnTo>
                <a:lnTo>
                  <a:pt x="384" y="4"/>
                </a:lnTo>
                <a:lnTo>
                  <a:pt x="394" y="8"/>
                </a:lnTo>
                <a:lnTo>
                  <a:pt x="405" y="12"/>
                </a:lnTo>
                <a:lnTo>
                  <a:pt x="416" y="18"/>
                </a:lnTo>
                <a:lnTo>
                  <a:pt x="430" y="23"/>
                </a:lnTo>
                <a:lnTo>
                  <a:pt x="445" y="31"/>
                </a:lnTo>
                <a:lnTo>
                  <a:pt x="458" y="39"/>
                </a:lnTo>
                <a:lnTo>
                  <a:pt x="472" y="48"/>
                </a:lnTo>
                <a:lnTo>
                  <a:pt x="478" y="50"/>
                </a:lnTo>
                <a:lnTo>
                  <a:pt x="483" y="54"/>
                </a:lnTo>
                <a:lnTo>
                  <a:pt x="487" y="58"/>
                </a:lnTo>
                <a:lnTo>
                  <a:pt x="491" y="62"/>
                </a:lnTo>
                <a:lnTo>
                  <a:pt x="495" y="63"/>
                </a:lnTo>
                <a:lnTo>
                  <a:pt x="499" y="67"/>
                </a:lnTo>
                <a:lnTo>
                  <a:pt x="500" y="69"/>
                </a:lnTo>
                <a:lnTo>
                  <a:pt x="502" y="71"/>
                </a:lnTo>
                <a:lnTo>
                  <a:pt x="504" y="75"/>
                </a:lnTo>
                <a:lnTo>
                  <a:pt x="506" y="77"/>
                </a:lnTo>
                <a:lnTo>
                  <a:pt x="506" y="79"/>
                </a:lnTo>
                <a:lnTo>
                  <a:pt x="506" y="81"/>
                </a:lnTo>
                <a:lnTo>
                  <a:pt x="504" y="84"/>
                </a:lnTo>
                <a:lnTo>
                  <a:pt x="502" y="86"/>
                </a:lnTo>
                <a:lnTo>
                  <a:pt x="500" y="90"/>
                </a:lnTo>
                <a:lnTo>
                  <a:pt x="499" y="92"/>
                </a:lnTo>
                <a:lnTo>
                  <a:pt x="495" y="94"/>
                </a:lnTo>
                <a:lnTo>
                  <a:pt x="491" y="96"/>
                </a:lnTo>
                <a:lnTo>
                  <a:pt x="487" y="98"/>
                </a:lnTo>
                <a:lnTo>
                  <a:pt x="481" y="100"/>
                </a:lnTo>
                <a:lnTo>
                  <a:pt x="478" y="102"/>
                </a:lnTo>
                <a:lnTo>
                  <a:pt x="474" y="104"/>
                </a:lnTo>
                <a:lnTo>
                  <a:pt x="470" y="107"/>
                </a:lnTo>
                <a:lnTo>
                  <a:pt x="464" y="113"/>
                </a:lnTo>
                <a:lnTo>
                  <a:pt x="458" y="119"/>
                </a:lnTo>
                <a:lnTo>
                  <a:pt x="453" y="125"/>
                </a:lnTo>
                <a:lnTo>
                  <a:pt x="447" y="134"/>
                </a:lnTo>
                <a:lnTo>
                  <a:pt x="439" y="142"/>
                </a:lnTo>
                <a:lnTo>
                  <a:pt x="432" y="153"/>
                </a:lnTo>
                <a:lnTo>
                  <a:pt x="424" y="165"/>
                </a:lnTo>
                <a:lnTo>
                  <a:pt x="416" y="176"/>
                </a:lnTo>
                <a:lnTo>
                  <a:pt x="407" y="190"/>
                </a:lnTo>
                <a:lnTo>
                  <a:pt x="397" y="205"/>
                </a:lnTo>
                <a:lnTo>
                  <a:pt x="388" y="220"/>
                </a:lnTo>
                <a:lnTo>
                  <a:pt x="378" y="237"/>
                </a:lnTo>
                <a:lnTo>
                  <a:pt x="367" y="256"/>
                </a:lnTo>
                <a:lnTo>
                  <a:pt x="315" y="256"/>
                </a:lnTo>
                <a:lnTo>
                  <a:pt x="321" y="241"/>
                </a:lnTo>
                <a:lnTo>
                  <a:pt x="325" y="228"/>
                </a:lnTo>
                <a:lnTo>
                  <a:pt x="329" y="214"/>
                </a:lnTo>
                <a:lnTo>
                  <a:pt x="332" y="203"/>
                </a:lnTo>
                <a:lnTo>
                  <a:pt x="336" y="191"/>
                </a:lnTo>
                <a:lnTo>
                  <a:pt x="340" y="180"/>
                </a:lnTo>
                <a:lnTo>
                  <a:pt x="344" y="170"/>
                </a:lnTo>
                <a:lnTo>
                  <a:pt x="346" y="161"/>
                </a:lnTo>
                <a:lnTo>
                  <a:pt x="350" y="153"/>
                </a:lnTo>
                <a:lnTo>
                  <a:pt x="351" y="146"/>
                </a:lnTo>
                <a:lnTo>
                  <a:pt x="355" y="138"/>
                </a:lnTo>
                <a:lnTo>
                  <a:pt x="357" y="132"/>
                </a:lnTo>
                <a:lnTo>
                  <a:pt x="359" y="127"/>
                </a:lnTo>
                <a:lnTo>
                  <a:pt x="359" y="123"/>
                </a:lnTo>
                <a:lnTo>
                  <a:pt x="361" y="119"/>
                </a:lnTo>
                <a:lnTo>
                  <a:pt x="363" y="115"/>
                </a:lnTo>
                <a:lnTo>
                  <a:pt x="363" y="115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7" name="Freeform 58"/>
          <p:cNvSpPr/>
          <p:nvPr/>
        </p:nvSpPr>
        <p:spPr bwMode="auto">
          <a:xfrm rot="180000">
            <a:off x="7422257" y="2498213"/>
            <a:ext cx="388426" cy="132488"/>
          </a:xfrm>
          <a:custGeom>
            <a:avLst/>
            <a:gdLst>
              <a:gd name="T0" fmla="*/ 27 w 440"/>
              <a:gd name="T1" fmla="*/ 58 h 104"/>
              <a:gd name="T2" fmla="*/ 52 w 440"/>
              <a:gd name="T3" fmla="*/ 58 h 104"/>
              <a:gd name="T4" fmla="*/ 77 w 440"/>
              <a:gd name="T5" fmla="*/ 56 h 104"/>
              <a:gd name="T6" fmla="*/ 98 w 440"/>
              <a:gd name="T7" fmla="*/ 54 h 104"/>
              <a:gd name="T8" fmla="*/ 109 w 440"/>
              <a:gd name="T9" fmla="*/ 50 h 104"/>
              <a:gd name="T10" fmla="*/ 123 w 440"/>
              <a:gd name="T11" fmla="*/ 48 h 104"/>
              <a:gd name="T12" fmla="*/ 140 w 440"/>
              <a:gd name="T13" fmla="*/ 44 h 104"/>
              <a:gd name="T14" fmla="*/ 159 w 440"/>
              <a:gd name="T15" fmla="*/ 41 h 104"/>
              <a:gd name="T16" fmla="*/ 182 w 440"/>
              <a:gd name="T17" fmla="*/ 37 h 104"/>
              <a:gd name="T18" fmla="*/ 207 w 440"/>
              <a:gd name="T19" fmla="*/ 31 h 104"/>
              <a:gd name="T20" fmla="*/ 234 w 440"/>
              <a:gd name="T21" fmla="*/ 25 h 104"/>
              <a:gd name="T22" fmla="*/ 264 w 440"/>
              <a:gd name="T23" fmla="*/ 18 h 104"/>
              <a:gd name="T24" fmla="*/ 293 w 440"/>
              <a:gd name="T25" fmla="*/ 12 h 104"/>
              <a:gd name="T26" fmla="*/ 319 w 440"/>
              <a:gd name="T27" fmla="*/ 8 h 104"/>
              <a:gd name="T28" fmla="*/ 342 w 440"/>
              <a:gd name="T29" fmla="*/ 4 h 104"/>
              <a:gd name="T30" fmla="*/ 363 w 440"/>
              <a:gd name="T31" fmla="*/ 2 h 104"/>
              <a:gd name="T32" fmla="*/ 381 w 440"/>
              <a:gd name="T33" fmla="*/ 0 h 104"/>
              <a:gd name="T34" fmla="*/ 396 w 440"/>
              <a:gd name="T35" fmla="*/ 0 h 104"/>
              <a:gd name="T36" fmla="*/ 405 w 440"/>
              <a:gd name="T37" fmla="*/ 2 h 104"/>
              <a:gd name="T38" fmla="*/ 413 w 440"/>
              <a:gd name="T39" fmla="*/ 2 h 104"/>
              <a:gd name="T40" fmla="*/ 425 w 440"/>
              <a:gd name="T41" fmla="*/ 10 h 104"/>
              <a:gd name="T42" fmla="*/ 432 w 440"/>
              <a:gd name="T43" fmla="*/ 18 h 104"/>
              <a:gd name="T44" fmla="*/ 438 w 440"/>
              <a:gd name="T45" fmla="*/ 23 h 104"/>
              <a:gd name="T46" fmla="*/ 440 w 440"/>
              <a:gd name="T47" fmla="*/ 27 h 104"/>
              <a:gd name="T48" fmla="*/ 436 w 440"/>
              <a:gd name="T49" fmla="*/ 33 h 104"/>
              <a:gd name="T50" fmla="*/ 428 w 440"/>
              <a:gd name="T51" fmla="*/ 39 h 104"/>
              <a:gd name="T52" fmla="*/ 413 w 440"/>
              <a:gd name="T53" fmla="*/ 44 h 104"/>
              <a:gd name="T54" fmla="*/ 392 w 440"/>
              <a:gd name="T55" fmla="*/ 48 h 104"/>
              <a:gd name="T56" fmla="*/ 381 w 440"/>
              <a:gd name="T57" fmla="*/ 52 h 104"/>
              <a:gd name="T58" fmla="*/ 365 w 440"/>
              <a:gd name="T59" fmla="*/ 56 h 104"/>
              <a:gd name="T60" fmla="*/ 346 w 440"/>
              <a:gd name="T61" fmla="*/ 60 h 104"/>
              <a:gd name="T62" fmla="*/ 325 w 440"/>
              <a:gd name="T63" fmla="*/ 63 h 104"/>
              <a:gd name="T64" fmla="*/ 302 w 440"/>
              <a:gd name="T65" fmla="*/ 67 h 104"/>
              <a:gd name="T66" fmla="*/ 277 w 440"/>
              <a:gd name="T67" fmla="*/ 73 h 104"/>
              <a:gd name="T68" fmla="*/ 249 w 440"/>
              <a:gd name="T69" fmla="*/ 77 h 104"/>
              <a:gd name="T70" fmla="*/ 216 w 440"/>
              <a:gd name="T71" fmla="*/ 83 h 104"/>
              <a:gd name="T72" fmla="*/ 153 w 440"/>
              <a:gd name="T73" fmla="*/ 92 h 104"/>
              <a:gd name="T74" fmla="*/ 96 w 440"/>
              <a:gd name="T75" fmla="*/ 100 h 104"/>
              <a:gd name="T76" fmla="*/ 46 w 440"/>
              <a:gd name="T77" fmla="*/ 102 h 104"/>
              <a:gd name="T78" fmla="*/ 0 w 440"/>
              <a:gd name="T79" fmla="*/ 104 h 104"/>
              <a:gd name="T80" fmla="*/ 0 w 440"/>
              <a:gd name="T81" fmla="*/ 58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40" h="104">
                <a:moveTo>
                  <a:pt x="0" y="58"/>
                </a:moveTo>
                <a:lnTo>
                  <a:pt x="27" y="58"/>
                </a:lnTo>
                <a:lnTo>
                  <a:pt x="41" y="58"/>
                </a:lnTo>
                <a:lnTo>
                  <a:pt x="52" y="58"/>
                </a:lnTo>
                <a:lnTo>
                  <a:pt x="65" y="58"/>
                </a:lnTo>
                <a:lnTo>
                  <a:pt x="77" y="56"/>
                </a:lnTo>
                <a:lnTo>
                  <a:pt x="88" y="54"/>
                </a:lnTo>
                <a:lnTo>
                  <a:pt x="98" y="54"/>
                </a:lnTo>
                <a:lnTo>
                  <a:pt x="104" y="52"/>
                </a:lnTo>
                <a:lnTo>
                  <a:pt x="109" y="50"/>
                </a:lnTo>
                <a:lnTo>
                  <a:pt x="115" y="50"/>
                </a:lnTo>
                <a:lnTo>
                  <a:pt x="123" y="48"/>
                </a:lnTo>
                <a:lnTo>
                  <a:pt x="132" y="46"/>
                </a:lnTo>
                <a:lnTo>
                  <a:pt x="140" y="44"/>
                </a:lnTo>
                <a:lnTo>
                  <a:pt x="149" y="42"/>
                </a:lnTo>
                <a:lnTo>
                  <a:pt x="159" y="41"/>
                </a:lnTo>
                <a:lnTo>
                  <a:pt x="170" y="39"/>
                </a:lnTo>
                <a:lnTo>
                  <a:pt x="182" y="37"/>
                </a:lnTo>
                <a:lnTo>
                  <a:pt x="193" y="35"/>
                </a:lnTo>
                <a:lnTo>
                  <a:pt x="207" y="31"/>
                </a:lnTo>
                <a:lnTo>
                  <a:pt x="220" y="29"/>
                </a:lnTo>
                <a:lnTo>
                  <a:pt x="234" y="25"/>
                </a:lnTo>
                <a:lnTo>
                  <a:pt x="249" y="21"/>
                </a:lnTo>
                <a:lnTo>
                  <a:pt x="264" y="18"/>
                </a:lnTo>
                <a:lnTo>
                  <a:pt x="279" y="16"/>
                </a:lnTo>
                <a:lnTo>
                  <a:pt x="293" y="12"/>
                </a:lnTo>
                <a:lnTo>
                  <a:pt x="306" y="10"/>
                </a:lnTo>
                <a:lnTo>
                  <a:pt x="319" y="8"/>
                </a:lnTo>
                <a:lnTo>
                  <a:pt x="331" y="6"/>
                </a:lnTo>
                <a:lnTo>
                  <a:pt x="342" y="4"/>
                </a:lnTo>
                <a:lnTo>
                  <a:pt x="354" y="4"/>
                </a:lnTo>
                <a:lnTo>
                  <a:pt x="363" y="2"/>
                </a:lnTo>
                <a:lnTo>
                  <a:pt x="373" y="2"/>
                </a:lnTo>
                <a:lnTo>
                  <a:pt x="381" y="0"/>
                </a:lnTo>
                <a:lnTo>
                  <a:pt x="388" y="0"/>
                </a:lnTo>
                <a:lnTo>
                  <a:pt x="396" y="0"/>
                </a:lnTo>
                <a:lnTo>
                  <a:pt x="402" y="0"/>
                </a:lnTo>
                <a:lnTo>
                  <a:pt x="405" y="2"/>
                </a:lnTo>
                <a:lnTo>
                  <a:pt x="409" y="2"/>
                </a:lnTo>
                <a:lnTo>
                  <a:pt x="413" y="2"/>
                </a:lnTo>
                <a:lnTo>
                  <a:pt x="419" y="6"/>
                </a:lnTo>
                <a:lnTo>
                  <a:pt x="425" y="10"/>
                </a:lnTo>
                <a:lnTo>
                  <a:pt x="428" y="14"/>
                </a:lnTo>
                <a:lnTo>
                  <a:pt x="432" y="18"/>
                </a:lnTo>
                <a:lnTo>
                  <a:pt x="434" y="21"/>
                </a:lnTo>
                <a:lnTo>
                  <a:pt x="438" y="23"/>
                </a:lnTo>
                <a:lnTo>
                  <a:pt x="438" y="25"/>
                </a:lnTo>
                <a:lnTo>
                  <a:pt x="440" y="27"/>
                </a:lnTo>
                <a:lnTo>
                  <a:pt x="438" y="29"/>
                </a:lnTo>
                <a:lnTo>
                  <a:pt x="436" y="33"/>
                </a:lnTo>
                <a:lnTo>
                  <a:pt x="432" y="35"/>
                </a:lnTo>
                <a:lnTo>
                  <a:pt x="428" y="39"/>
                </a:lnTo>
                <a:lnTo>
                  <a:pt x="421" y="41"/>
                </a:lnTo>
                <a:lnTo>
                  <a:pt x="413" y="44"/>
                </a:lnTo>
                <a:lnTo>
                  <a:pt x="404" y="46"/>
                </a:lnTo>
                <a:lnTo>
                  <a:pt x="392" y="48"/>
                </a:lnTo>
                <a:lnTo>
                  <a:pt x="386" y="50"/>
                </a:lnTo>
                <a:lnTo>
                  <a:pt x="381" y="52"/>
                </a:lnTo>
                <a:lnTo>
                  <a:pt x="373" y="54"/>
                </a:lnTo>
                <a:lnTo>
                  <a:pt x="365" y="56"/>
                </a:lnTo>
                <a:lnTo>
                  <a:pt x="356" y="58"/>
                </a:lnTo>
                <a:lnTo>
                  <a:pt x="346" y="60"/>
                </a:lnTo>
                <a:lnTo>
                  <a:pt x="337" y="62"/>
                </a:lnTo>
                <a:lnTo>
                  <a:pt x="325" y="63"/>
                </a:lnTo>
                <a:lnTo>
                  <a:pt x="316" y="65"/>
                </a:lnTo>
                <a:lnTo>
                  <a:pt x="302" y="67"/>
                </a:lnTo>
                <a:lnTo>
                  <a:pt x="291" y="71"/>
                </a:lnTo>
                <a:lnTo>
                  <a:pt x="277" y="73"/>
                </a:lnTo>
                <a:lnTo>
                  <a:pt x="262" y="75"/>
                </a:lnTo>
                <a:lnTo>
                  <a:pt x="249" y="77"/>
                </a:lnTo>
                <a:lnTo>
                  <a:pt x="234" y="81"/>
                </a:lnTo>
                <a:lnTo>
                  <a:pt x="216" y="83"/>
                </a:lnTo>
                <a:lnTo>
                  <a:pt x="184" y="88"/>
                </a:lnTo>
                <a:lnTo>
                  <a:pt x="153" y="92"/>
                </a:lnTo>
                <a:lnTo>
                  <a:pt x="125" y="96"/>
                </a:lnTo>
                <a:lnTo>
                  <a:pt x="96" y="100"/>
                </a:lnTo>
                <a:lnTo>
                  <a:pt x="71" y="102"/>
                </a:lnTo>
                <a:lnTo>
                  <a:pt x="46" y="102"/>
                </a:lnTo>
                <a:lnTo>
                  <a:pt x="21" y="104"/>
                </a:lnTo>
                <a:lnTo>
                  <a:pt x="0" y="104"/>
                </a:lnTo>
                <a:lnTo>
                  <a:pt x="0" y="58"/>
                </a:lnTo>
                <a:lnTo>
                  <a:pt x="0" y="58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8" name="Freeform 57"/>
          <p:cNvSpPr/>
          <p:nvPr/>
        </p:nvSpPr>
        <p:spPr bwMode="auto">
          <a:xfrm rot="60000">
            <a:off x="7340354" y="2558475"/>
            <a:ext cx="851919" cy="392197"/>
          </a:xfrm>
          <a:custGeom>
            <a:avLst/>
            <a:gdLst>
              <a:gd name="T0" fmla="*/ 248 w 902"/>
              <a:gd name="T1" fmla="*/ 333 h 413"/>
              <a:gd name="T2" fmla="*/ 344 w 902"/>
              <a:gd name="T3" fmla="*/ 338 h 413"/>
              <a:gd name="T4" fmla="*/ 426 w 902"/>
              <a:gd name="T5" fmla="*/ 335 h 413"/>
              <a:gd name="T6" fmla="*/ 542 w 902"/>
              <a:gd name="T7" fmla="*/ 325 h 413"/>
              <a:gd name="T8" fmla="*/ 634 w 902"/>
              <a:gd name="T9" fmla="*/ 314 h 413"/>
              <a:gd name="T10" fmla="*/ 686 w 902"/>
              <a:gd name="T11" fmla="*/ 306 h 413"/>
              <a:gd name="T12" fmla="*/ 728 w 902"/>
              <a:gd name="T13" fmla="*/ 294 h 413"/>
              <a:gd name="T14" fmla="*/ 758 w 902"/>
              <a:gd name="T15" fmla="*/ 283 h 413"/>
              <a:gd name="T16" fmla="*/ 777 w 902"/>
              <a:gd name="T17" fmla="*/ 271 h 413"/>
              <a:gd name="T18" fmla="*/ 795 w 902"/>
              <a:gd name="T19" fmla="*/ 250 h 413"/>
              <a:gd name="T20" fmla="*/ 806 w 902"/>
              <a:gd name="T21" fmla="*/ 222 h 413"/>
              <a:gd name="T22" fmla="*/ 817 w 902"/>
              <a:gd name="T23" fmla="*/ 184 h 413"/>
              <a:gd name="T24" fmla="*/ 823 w 902"/>
              <a:gd name="T25" fmla="*/ 144 h 413"/>
              <a:gd name="T26" fmla="*/ 829 w 902"/>
              <a:gd name="T27" fmla="*/ 111 h 413"/>
              <a:gd name="T28" fmla="*/ 835 w 902"/>
              <a:gd name="T29" fmla="*/ 90 h 413"/>
              <a:gd name="T30" fmla="*/ 842 w 902"/>
              <a:gd name="T31" fmla="*/ 79 h 413"/>
              <a:gd name="T32" fmla="*/ 848 w 902"/>
              <a:gd name="T33" fmla="*/ 79 h 413"/>
              <a:gd name="T34" fmla="*/ 854 w 902"/>
              <a:gd name="T35" fmla="*/ 90 h 413"/>
              <a:gd name="T36" fmla="*/ 859 w 902"/>
              <a:gd name="T37" fmla="*/ 113 h 413"/>
              <a:gd name="T38" fmla="*/ 865 w 902"/>
              <a:gd name="T39" fmla="*/ 147 h 413"/>
              <a:gd name="T40" fmla="*/ 869 w 902"/>
              <a:gd name="T41" fmla="*/ 191 h 413"/>
              <a:gd name="T42" fmla="*/ 875 w 902"/>
              <a:gd name="T43" fmla="*/ 231 h 413"/>
              <a:gd name="T44" fmla="*/ 882 w 902"/>
              <a:gd name="T45" fmla="*/ 260 h 413"/>
              <a:gd name="T46" fmla="*/ 892 w 902"/>
              <a:gd name="T47" fmla="*/ 281 h 413"/>
              <a:gd name="T48" fmla="*/ 902 w 902"/>
              <a:gd name="T49" fmla="*/ 294 h 413"/>
              <a:gd name="T50" fmla="*/ 898 w 902"/>
              <a:gd name="T51" fmla="*/ 308 h 413"/>
              <a:gd name="T52" fmla="*/ 882 w 902"/>
              <a:gd name="T53" fmla="*/ 323 h 413"/>
              <a:gd name="T54" fmla="*/ 858 w 902"/>
              <a:gd name="T55" fmla="*/ 338 h 413"/>
              <a:gd name="T56" fmla="*/ 821 w 902"/>
              <a:gd name="T57" fmla="*/ 357 h 413"/>
              <a:gd name="T58" fmla="*/ 722 w 902"/>
              <a:gd name="T59" fmla="*/ 384 h 413"/>
              <a:gd name="T60" fmla="*/ 596 w 902"/>
              <a:gd name="T61" fmla="*/ 401 h 413"/>
              <a:gd name="T62" fmla="*/ 468 w 902"/>
              <a:gd name="T63" fmla="*/ 411 h 413"/>
              <a:gd name="T64" fmla="*/ 348 w 902"/>
              <a:gd name="T65" fmla="*/ 413 h 413"/>
              <a:gd name="T66" fmla="*/ 242 w 902"/>
              <a:gd name="T67" fmla="*/ 407 h 413"/>
              <a:gd name="T68" fmla="*/ 155 w 902"/>
              <a:gd name="T69" fmla="*/ 388 h 413"/>
              <a:gd name="T70" fmla="*/ 103 w 902"/>
              <a:gd name="T71" fmla="*/ 359 h 413"/>
              <a:gd name="T72" fmla="*/ 78 w 902"/>
              <a:gd name="T73" fmla="*/ 336 h 413"/>
              <a:gd name="T74" fmla="*/ 61 w 902"/>
              <a:gd name="T75" fmla="*/ 308 h 413"/>
              <a:gd name="T76" fmla="*/ 38 w 902"/>
              <a:gd name="T77" fmla="*/ 245 h 413"/>
              <a:gd name="T78" fmla="*/ 25 w 902"/>
              <a:gd name="T79" fmla="*/ 168 h 413"/>
              <a:gd name="T80" fmla="*/ 17 w 902"/>
              <a:gd name="T81" fmla="*/ 100 h 413"/>
              <a:gd name="T82" fmla="*/ 9 w 902"/>
              <a:gd name="T83" fmla="*/ 52 h 413"/>
              <a:gd name="T84" fmla="*/ 2 w 902"/>
              <a:gd name="T85" fmla="*/ 21 h 413"/>
              <a:gd name="T86" fmla="*/ 0 w 902"/>
              <a:gd name="T87" fmla="*/ 2 h 413"/>
              <a:gd name="T88" fmla="*/ 4 w 902"/>
              <a:gd name="T89" fmla="*/ 0 h 413"/>
              <a:gd name="T90" fmla="*/ 19 w 902"/>
              <a:gd name="T91" fmla="*/ 2 h 413"/>
              <a:gd name="T92" fmla="*/ 46 w 902"/>
              <a:gd name="T93" fmla="*/ 8 h 413"/>
              <a:gd name="T94" fmla="*/ 82 w 902"/>
              <a:gd name="T95" fmla="*/ 17 h 413"/>
              <a:gd name="T96" fmla="*/ 84 w 902"/>
              <a:gd name="T97" fmla="*/ 111 h 413"/>
              <a:gd name="T98" fmla="*/ 90 w 902"/>
              <a:gd name="T99" fmla="*/ 186 h 413"/>
              <a:gd name="T100" fmla="*/ 99 w 902"/>
              <a:gd name="T101" fmla="*/ 237 h 413"/>
              <a:gd name="T102" fmla="*/ 113 w 902"/>
              <a:gd name="T103" fmla="*/ 268 h 413"/>
              <a:gd name="T104" fmla="*/ 147 w 902"/>
              <a:gd name="T105" fmla="*/ 302 h 413"/>
              <a:gd name="T106" fmla="*/ 197 w 902"/>
              <a:gd name="T107" fmla="*/ 323 h 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413">
                <a:moveTo>
                  <a:pt x="197" y="323"/>
                </a:moveTo>
                <a:lnTo>
                  <a:pt x="212" y="327"/>
                </a:lnTo>
                <a:lnTo>
                  <a:pt x="229" y="331"/>
                </a:lnTo>
                <a:lnTo>
                  <a:pt x="248" y="333"/>
                </a:lnTo>
                <a:lnTo>
                  <a:pt x="269" y="335"/>
                </a:lnTo>
                <a:lnTo>
                  <a:pt x="292" y="336"/>
                </a:lnTo>
                <a:lnTo>
                  <a:pt x="317" y="338"/>
                </a:lnTo>
                <a:lnTo>
                  <a:pt x="344" y="338"/>
                </a:lnTo>
                <a:lnTo>
                  <a:pt x="357" y="338"/>
                </a:lnTo>
                <a:lnTo>
                  <a:pt x="370" y="338"/>
                </a:lnTo>
                <a:lnTo>
                  <a:pt x="399" y="336"/>
                </a:lnTo>
                <a:lnTo>
                  <a:pt x="426" y="335"/>
                </a:lnTo>
                <a:lnTo>
                  <a:pt x="455" y="333"/>
                </a:lnTo>
                <a:lnTo>
                  <a:pt x="483" y="331"/>
                </a:lnTo>
                <a:lnTo>
                  <a:pt x="514" y="329"/>
                </a:lnTo>
                <a:lnTo>
                  <a:pt x="542" y="325"/>
                </a:lnTo>
                <a:lnTo>
                  <a:pt x="573" y="321"/>
                </a:lnTo>
                <a:lnTo>
                  <a:pt x="604" y="319"/>
                </a:lnTo>
                <a:lnTo>
                  <a:pt x="619" y="315"/>
                </a:lnTo>
                <a:lnTo>
                  <a:pt x="634" y="314"/>
                </a:lnTo>
                <a:lnTo>
                  <a:pt x="647" y="312"/>
                </a:lnTo>
                <a:lnTo>
                  <a:pt x="661" y="310"/>
                </a:lnTo>
                <a:lnTo>
                  <a:pt x="674" y="308"/>
                </a:lnTo>
                <a:lnTo>
                  <a:pt x="686" y="306"/>
                </a:lnTo>
                <a:lnTo>
                  <a:pt x="697" y="302"/>
                </a:lnTo>
                <a:lnTo>
                  <a:pt x="709" y="300"/>
                </a:lnTo>
                <a:lnTo>
                  <a:pt x="718" y="298"/>
                </a:lnTo>
                <a:lnTo>
                  <a:pt x="728" y="294"/>
                </a:lnTo>
                <a:lnTo>
                  <a:pt x="735" y="292"/>
                </a:lnTo>
                <a:lnTo>
                  <a:pt x="745" y="289"/>
                </a:lnTo>
                <a:lnTo>
                  <a:pt x="751" y="287"/>
                </a:lnTo>
                <a:lnTo>
                  <a:pt x="758" y="283"/>
                </a:lnTo>
                <a:lnTo>
                  <a:pt x="764" y="281"/>
                </a:lnTo>
                <a:lnTo>
                  <a:pt x="770" y="279"/>
                </a:lnTo>
                <a:lnTo>
                  <a:pt x="774" y="275"/>
                </a:lnTo>
                <a:lnTo>
                  <a:pt x="777" y="271"/>
                </a:lnTo>
                <a:lnTo>
                  <a:pt x="783" y="268"/>
                </a:lnTo>
                <a:lnTo>
                  <a:pt x="787" y="262"/>
                </a:lnTo>
                <a:lnTo>
                  <a:pt x="791" y="256"/>
                </a:lnTo>
                <a:lnTo>
                  <a:pt x="795" y="250"/>
                </a:lnTo>
                <a:lnTo>
                  <a:pt x="798" y="245"/>
                </a:lnTo>
                <a:lnTo>
                  <a:pt x="800" y="237"/>
                </a:lnTo>
                <a:lnTo>
                  <a:pt x="804" y="229"/>
                </a:lnTo>
                <a:lnTo>
                  <a:pt x="806" y="222"/>
                </a:lnTo>
                <a:lnTo>
                  <a:pt x="810" y="212"/>
                </a:lnTo>
                <a:lnTo>
                  <a:pt x="812" y="205"/>
                </a:lnTo>
                <a:lnTo>
                  <a:pt x="814" y="195"/>
                </a:lnTo>
                <a:lnTo>
                  <a:pt x="817" y="184"/>
                </a:lnTo>
                <a:lnTo>
                  <a:pt x="819" y="174"/>
                </a:lnTo>
                <a:lnTo>
                  <a:pt x="821" y="163"/>
                </a:lnTo>
                <a:lnTo>
                  <a:pt x="821" y="153"/>
                </a:lnTo>
                <a:lnTo>
                  <a:pt x="823" y="144"/>
                </a:lnTo>
                <a:lnTo>
                  <a:pt x="823" y="134"/>
                </a:lnTo>
                <a:lnTo>
                  <a:pt x="825" y="126"/>
                </a:lnTo>
                <a:lnTo>
                  <a:pt x="827" y="119"/>
                </a:lnTo>
                <a:lnTo>
                  <a:pt x="829" y="111"/>
                </a:lnTo>
                <a:lnTo>
                  <a:pt x="831" y="105"/>
                </a:lnTo>
                <a:lnTo>
                  <a:pt x="831" y="100"/>
                </a:lnTo>
                <a:lnTo>
                  <a:pt x="833" y="94"/>
                </a:lnTo>
                <a:lnTo>
                  <a:pt x="835" y="90"/>
                </a:lnTo>
                <a:lnTo>
                  <a:pt x="837" y="86"/>
                </a:lnTo>
                <a:lnTo>
                  <a:pt x="838" y="82"/>
                </a:lnTo>
                <a:lnTo>
                  <a:pt x="840" y="81"/>
                </a:lnTo>
                <a:lnTo>
                  <a:pt x="842" y="79"/>
                </a:lnTo>
                <a:lnTo>
                  <a:pt x="844" y="79"/>
                </a:lnTo>
                <a:lnTo>
                  <a:pt x="846" y="77"/>
                </a:lnTo>
                <a:lnTo>
                  <a:pt x="848" y="79"/>
                </a:lnTo>
                <a:lnTo>
                  <a:pt x="848" y="79"/>
                </a:lnTo>
                <a:lnTo>
                  <a:pt x="850" y="81"/>
                </a:lnTo>
                <a:lnTo>
                  <a:pt x="852" y="82"/>
                </a:lnTo>
                <a:lnTo>
                  <a:pt x="852" y="86"/>
                </a:lnTo>
                <a:lnTo>
                  <a:pt x="854" y="90"/>
                </a:lnTo>
                <a:lnTo>
                  <a:pt x="856" y="94"/>
                </a:lnTo>
                <a:lnTo>
                  <a:pt x="858" y="100"/>
                </a:lnTo>
                <a:lnTo>
                  <a:pt x="858" y="105"/>
                </a:lnTo>
                <a:lnTo>
                  <a:pt x="859" y="113"/>
                </a:lnTo>
                <a:lnTo>
                  <a:pt x="861" y="121"/>
                </a:lnTo>
                <a:lnTo>
                  <a:pt x="863" y="128"/>
                </a:lnTo>
                <a:lnTo>
                  <a:pt x="863" y="138"/>
                </a:lnTo>
                <a:lnTo>
                  <a:pt x="865" y="147"/>
                </a:lnTo>
                <a:lnTo>
                  <a:pt x="865" y="157"/>
                </a:lnTo>
                <a:lnTo>
                  <a:pt x="867" y="168"/>
                </a:lnTo>
                <a:lnTo>
                  <a:pt x="869" y="180"/>
                </a:lnTo>
                <a:lnTo>
                  <a:pt x="869" y="191"/>
                </a:lnTo>
                <a:lnTo>
                  <a:pt x="871" y="201"/>
                </a:lnTo>
                <a:lnTo>
                  <a:pt x="873" y="212"/>
                </a:lnTo>
                <a:lnTo>
                  <a:pt x="873" y="222"/>
                </a:lnTo>
                <a:lnTo>
                  <a:pt x="875" y="231"/>
                </a:lnTo>
                <a:lnTo>
                  <a:pt x="877" y="239"/>
                </a:lnTo>
                <a:lnTo>
                  <a:pt x="879" y="247"/>
                </a:lnTo>
                <a:lnTo>
                  <a:pt x="881" y="254"/>
                </a:lnTo>
                <a:lnTo>
                  <a:pt x="882" y="260"/>
                </a:lnTo>
                <a:lnTo>
                  <a:pt x="884" y="266"/>
                </a:lnTo>
                <a:lnTo>
                  <a:pt x="888" y="271"/>
                </a:lnTo>
                <a:lnTo>
                  <a:pt x="890" y="277"/>
                </a:lnTo>
                <a:lnTo>
                  <a:pt x="892" y="281"/>
                </a:lnTo>
                <a:lnTo>
                  <a:pt x="896" y="285"/>
                </a:lnTo>
                <a:lnTo>
                  <a:pt x="898" y="289"/>
                </a:lnTo>
                <a:lnTo>
                  <a:pt x="900" y="291"/>
                </a:lnTo>
                <a:lnTo>
                  <a:pt x="902" y="294"/>
                </a:lnTo>
                <a:lnTo>
                  <a:pt x="902" y="296"/>
                </a:lnTo>
                <a:lnTo>
                  <a:pt x="900" y="300"/>
                </a:lnTo>
                <a:lnTo>
                  <a:pt x="900" y="304"/>
                </a:lnTo>
                <a:lnTo>
                  <a:pt x="898" y="308"/>
                </a:lnTo>
                <a:lnTo>
                  <a:pt x="894" y="312"/>
                </a:lnTo>
                <a:lnTo>
                  <a:pt x="892" y="314"/>
                </a:lnTo>
                <a:lnTo>
                  <a:pt x="886" y="317"/>
                </a:lnTo>
                <a:lnTo>
                  <a:pt x="882" y="323"/>
                </a:lnTo>
                <a:lnTo>
                  <a:pt x="877" y="327"/>
                </a:lnTo>
                <a:lnTo>
                  <a:pt x="871" y="331"/>
                </a:lnTo>
                <a:lnTo>
                  <a:pt x="865" y="335"/>
                </a:lnTo>
                <a:lnTo>
                  <a:pt x="858" y="338"/>
                </a:lnTo>
                <a:lnTo>
                  <a:pt x="850" y="344"/>
                </a:lnTo>
                <a:lnTo>
                  <a:pt x="842" y="348"/>
                </a:lnTo>
                <a:lnTo>
                  <a:pt x="831" y="354"/>
                </a:lnTo>
                <a:lnTo>
                  <a:pt x="821" y="357"/>
                </a:lnTo>
                <a:lnTo>
                  <a:pt x="798" y="365"/>
                </a:lnTo>
                <a:lnTo>
                  <a:pt x="775" y="373"/>
                </a:lnTo>
                <a:lnTo>
                  <a:pt x="749" y="378"/>
                </a:lnTo>
                <a:lnTo>
                  <a:pt x="722" y="384"/>
                </a:lnTo>
                <a:lnTo>
                  <a:pt x="693" y="390"/>
                </a:lnTo>
                <a:lnTo>
                  <a:pt x="663" y="394"/>
                </a:lnTo>
                <a:lnTo>
                  <a:pt x="630" y="399"/>
                </a:lnTo>
                <a:lnTo>
                  <a:pt x="596" y="401"/>
                </a:lnTo>
                <a:lnTo>
                  <a:pt x="563" y="405"/>
                </a:lnTo>
                <a:lnTo>
                  <a:pt x="531" y="407"/>
                </a:lnTo>
                <a:lnTo>
                  <a:pt x="498" y="409"/>
                </a:lnTo>
                <a:lnTo>
                  <a:pt x="468" y="411"/>
                </a:lnTo>
                <a:lnTo>
                  <a:pt x="437" y="413"/>
                </a:lnTo>
                <a:lnTo>
                  <a:pt x="407" y="413"/>
                </a:lnTo>
                <a:lnTo>
                  <a:pt x="376" y="413"/>
                </a:lnTo>
                <a:lnTo>
                  <a:pt x="348" y="413"/>
                </a:lnTo>
                <a:lnTo>
                  <a:pt x="321" y="413"/>
                </a:lnTo>
                <a:lnTo>
                  <a:pt x="294" y="411"/>
                </a:lnTo>
                <a:lnTo>
                  <a:pt x="267" y="409"/>
                </a:lnTo>
                <a:lnTo>
                  <a:pt x="242" y="407"/>
                </a:lnTo>
                <a:lnTo>
                  <a:pt x="220" y="403"/>
                </a:lnTo>
                <a:lnTo>
                  <a:pt x="197" y="399"/>
                </a:lnTo>
                <a:lnTo>
                  <a:pt x="176" y="394"/>
                </a:lnTo>
                <a:lnTo>
                  <a:pt x="155" y="388"/>
                </a:lnTo>
                <a:lnTo>
                  <a:pt x="136" y="380"/>
                </a:lnTo>
                <a:lnTo>
                  <a:pt x="118" y="371"/>
                </a:lnTo>
                <a:lnTo>
                  <a:pt x="111" y="365"/>
                </a:lnTo>
                <a:lnTo>
                  <a:pt x="103" y="359"/>
                </a:lnTo>
                <a:lnTo>
                  <a:pt x="95" y="356"/>
                </a:lnTo>
                <a:lnTo>
                  <a:pt x="90" y="350"/>
                </a:lnTo>
                <a:lnTo>
                  <a:pt x="82" y="342"/>
                </a:lnTo>
                <a:lnTo>
                  <a:pt x="78" y="336"/>
                </a:lnTo>
                <a:lnTo>
                  <a:pt x="72" y="331"/>
                </a:lnTo>
                <a:lnTo>
                  <a:pt x="69" y="323"/>
                </a:lnTo>
                <a:lnTo>
                  <a:pt x="65" y="315"/>
                </a:lnTo>
                <a:lnTo>
                  <a:pt x="61" y="308"/>
                </a:lnTo>
                <a:lnTo>
                  <a:pt x="53" y="294"/>
                </a:lnTo>
                <a:lnTo>
                  <a:pt x="48" y="279"/>
                </a:lnTo>
                <a:lnTo>
                  <a:pt x="42" y="262"/>
                </a:lnTo>
                <a:lnTo>
                  <a:pt x="38" y="245"/>
                </a:lnTo>
                <a:lnTo>
                  <a:pt x="34" y="228"/>
                </a:lnTo>
                <a:lnTo>
                  <a:pt x="30" y="208"/>
                </a:lnTo>
                <a:lnTo>
                  <a:pt x="27" y="187"/>
                </a:lnTo>
                <a:lnTo>
                  <a:pt x="25" y="168"/>
                </a:lnTo>
                <a:lnTo>
                  <a:pt x="23" y="147"/>
                </a:lnTo>
                <a:lnTo>
                  <a:pt x="21" y="130"/>
                </a:lnTo>
                <a:lnTo>
                  <a:pt x="19" y="113"/>
                </a:lnTo>
                <a:lnTo>
                  <a:pt x="17" y="100"/>
                </a:lnTo>
                <a:lnTo>
                  <a:pt x="15" y="84"/>
                </a:lnTo>
                <a:lnTo>
                  <a:pt x="13" y="73"/>
                </a:lnTo>
                <a:lnTo>
                  <a:pt x="11" y="61"/>
                </a:lnTo>
                <a:lnTo>
                  <a:pt x="9" y="52"/>
                </a:lnTo>
                <a:lnTo>
                  <a:pt x="8" y="42"/>
                </a:lnTo>
                <a:lnTo>
                  <a:pt x="6" y="35"/>
                </a:lnTo>
                <a:lnTo>
                  <a:pt x="4" y="27"/>
                </a:lnTo>
                <a:lnTo>
                  <a:pt x="2" y="21"/>
                </a:lnTo>
                <a:lnTo>
                  <a:pt x="2" y="16"/>
                </a:lnTo>
                <a:lnTo>
                  <a:pt x="0" y="10"/>
                </a:lnTo>
                <a:lnTo>
                  <a:pt x="0" y="6"/>
                </a:lnTo>
                <a:lnTo>
                  <a:pt x="0" y="2"/>
                </a:lnTo>
                <a:lnTo>
                  <a:pt x="0" y="0"/>
                </a:lnTo>
                <a:lnTo>
                  <a:pt x="0" y="0"/>
                </a:lnTo>
                <a:lnTo>
                  <a:pt x="2" y="0"/>
                </a:lnTo>
                <a:lnTo>
                  <a:pt x="4" y="0"/>
                </a:lnTo>
                <a:lnTo>
                  <a:pt x="8" y="0"/>
                </a:lnTo>
                <a:lnTo>
                  <a:pt x="11" y="0"/>
                </a:lnTo>
                <a:lnTo>
                  <a:pt x="15" y="0"/>
                </a:lnTo>
                <a:lnTo>
                  <a:pt x="19" y="2"/>
                </a:lnTo>
                <a:lnTo>
                  <a:pt x="25" y="2"/>
                </a:lnTo>
                <a:lnTo>
                  <a:pt x="30" y="4"/>
                </a:lnTo>
                <a:lnTo>
                  <a:pt x="38" y="6"/>
                </a:lnTo>
                <a:lnTo>
                  <a:pt x="46" y="8"/>
                </a:lnTo>
                <a:lnTo>
                  <a:pt x="53" y="10"/>
                </a:lnTo>
                <a:lnTo>
                  <a:pt x="63" y="12"/>
                </a:lnTo>
                <a:lnTo>
                  <a:pt x="72" y="14"/>
                </a:lnTo>
                <a:lnTo>
                  <a:pt x="82" y="17"/>
                </a:lnTo>
                <a:lnTo>
                  <a:pt x="82" y="42"/>
                </a:lnTo>
                <a:lnTo>
                  <a:pt x="82" y="67"/>
                </a:lnTo>
                <a:lnTo>
                  <a:pt x="84" y="90"/>
                </a:lnTo>
                <a:lnTo>
                  <a:pt x="84" y="111"/>
                </a:lnTo>
                <a:lnTo>
                  <a:pt x="86" y="132"/>
                </a:lnTo>
                <a:lnTo>
                  <a:pt x="86" y="151"/>
                </a:lnTo>
                <a:lnTo>
                  <a:pt x="88" y="170"/>
                </a:lnTo>
                <a:lnTo>
                  <a:pt x="90" y="186"/>
                </a:lnTo>
                <a:lnTo>
                  <a:pt x="92" y="201"/>
                </a:lnTo>
                <a:lnTo>
                  <a:pt x="93" y="214"/>
                </a:lnTo>
                <a:lnTo>
                  <a:pt x="97" y="228"/>
                </a:lnTo>
                <a:lnTo>
                  <a:pt x="99" y="237"/>
                </a:lnTo>
                <a:lnTo>
                  <a:pt x="103" y="247"/>
                </a:lnTo>
                <a:lnTo>
                  <a:pt x="105" y="256"/>
                </a:lnTo>
                <a:lnTo>
                  <a:pt x="109" y="262"/>
                </a:lnTo>
                <a:lnTo>
                  <a:pt x="113" y="268"/>
                </a:lnTo>
                <a:lnTo>
                  <a:pt x="120" y="277"/>
                </a:lnTo>
                <a:lnTo>
                  <a:pt x="128" y="287"/>
                </a:lnTo>
                <a:lnTo>
                  <a:pt x="136" y="294"/>
                </a:lnTo>
                <a:lnTo>
                  <a:pt x="147" y="302"/>
                </a:lnTo>
                <a:lnTo>
                  <a:pt x="158" y="308"/>
                </a:lnTo>
                <a:lnTo>
                  <a:pt x="170" y="314"/>
                </a:lnTo>
                <a:lnTo>
                  <a:pt x="183" y="319"/>
                </a:lnTo>
                <a:lnTo>
                  <a:pt x="197" y="323"/>
                </a:lnTo>
                <a:lnTo>
                  <a:pt x="197" y="323"/>
                </a:lnTo>
              </a:path>
            </a:pathLst>
          </a:custGeom>
          <a:solidFill>
            <a:srgbClr val="FF0000"/>
          </a:solidFill>
          <a:ln w="9525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线形标注 2 2"/>
          <p:cNvSpPr/>
          <p:nvPr/>
        </p:nvSpPr>
        <p:spPr>
          <a:xfrm>
            <a:off x="6623341" y="4044780"/>
            <a:ext cx="1872208" cy="495530"/>
          </a:xfrm>
          <a:prstGeom prst="borderCallout2">
            <a:avLst>
              <a:gd name="adj1" fmla="val 14"/>
              <a:gd name="adj2" fmla="val 28810"/>
              <a:gd name="adj3" fmla="val -55025"/>
              <a:gd name="adj4" fmla="val 32857"/>
              <a:gd name="adj5" fmla="val -197891"/>
              <a:gd name="adj6" fmla="val 52409"/>
            </a:avLst>
          </a:prstGeom>
          <a:noFill/>
          <a:ln w="19050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注意是“己”</a:t>
            </a:r>
            <a:endParaRPr lang="zh-CN" altLang="en-US" sz="24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" grpId="0"/>
      <p:bldP spid="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3" grpId="0" animBg="1"/>
    </p:bldLst>
  </p:timing>
</p:sld>
</file>

<file path=ppt/tags/tag1.xml><?xml version="1.0" encoding="utf-8"?>
<p:tagLst xmlns:p="http://schemas.openxmlformats.org/presentationml/2006/main">
  <p:tag name="KSO_WPP_MARK_KEY" val="8cdf732c-8bea-4d55-b8b3-4398bc4b4888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3831</Words>
  <Application>WPS 演示</Application>
  <PresentationFormat>全屏显示(16:9)</PresentationFormat>
  <Paragraphs>564</Paragraphs>
  <Slides>58</Slides>
  <Notes>14</Notes>
  <HiddenSlides>0</HiddenSlides>
  <MMClips>4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58</vt:i4>
      </vt:variant>
    </vt:vector>
  </HeadingPairs>
  <TitlesOfParts>
    <vt:vector size="78" baseType="lpstr">
      <vt:lpstr>Arial</vt:lpstr>
      <vt:lpstr>宋体</vt:lpstr>
      <vt:lpstr>Wingdings</vt:lpstr>
      <vt:lpstr>Impact</vt:lpstr>
      <vt:lpstr>微软雅黑</vt:lpstr>
      <vt:lpstr>楷体</vt:lpstr>
      <vt:lpstr>黑体</vt:lpstr>
      <vt:lpstr>Times New Roman</vt:lpstr>
      <vt:lpstr>Kaiti SC</vt:lpstr>
      <vt:lpstr>Segoe Print</vt:lpstr>
      <vt:lpstr>汉语拼音</vt:lpstr>
      <vt:lpstr>汉语拼音</vt:lpstr>
      <vt:lpstr>Arial Unicode MS</vt:lpstr>
      <vt:lpstr>Calibri</vt:lpstr>
      <vt:lpstr>Songti SC</vt:lpstr>
      <vt:lpstr>Xingkai SC</vt:lpstr>
      <vt:lpstr>Times New Roman</vt:lpstr>
      <vt:lpstr>华文新魏</vt:lpstr>
      <vt:lpstr>Impact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140</cp:revision>
  <dcterms:created xsi:type="dcterms:W3CDTF">2017-03-17T02:28:00Z</dcterms:created>
  <dcterms:modified xsi:type="dcterms:W3CDTF">2022-12-19T10:41:07Z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2052-11.1.0.12980</vt:lpwstr>
  </property>
  <property fmtid="{D5CDD505-2E9C-101B-9397-08002B2CF9AE}" pid="3" name="ICV">
    <vt:lpwstr>CB073C103E914DE095C49995FB7A83CD</vt:lpwstr>
  </property>
</Properties>
</file>