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5"/>
  </p:notesMasterIdLst>
  <p:sldIdLst>
    <p:sldId id="257" r:id="rId3"/>
    <p:sldId id="261" r:id="rId4"/>
    <p:sldId id="262" r:id="rId6"/>
    <p:sldId id="263" r:id="rId7"/>
    <p:sldId id="259" r:id="rId8"/>
  </p:sldIdLst>
  <p:sldSz cx="9144000" cy="5143500" type="screen16x9"/>
  <p:notesSz cx="6858000" cy="9144000"/>
  <p:embeddedFontLst>
    <p:embeddedFont>
      <p:font typeface="楷体" panose="02010609060101010101" pitchFamily="49" charset="-122"/>
      <p:regular r:id="rId12"/>
    </p:embeddedFont>
    <p:embeddedFont>
      <p:font typeface="华文楷体" panose="02010600040101010101" pitchFamily="2" charset="-122"/>
      <p:regular r:id="rId13"/>
    </p:embeddedFont>
    <p:embeddedFont>
      <p:font typeface="Calibri" panose="020F0502020204030204" pitchFamily="34" charset="0"/>
      <p:regular r:id="rId14"/>
      <p:bold r:id="rId15"/>
      <p:italic r:id="rId16"/>
      <p:boldItalic r:id="rId17"/>
    </p:embeddedFont>
    <p:embeddedFont>
      <p:font typeface="仿宋" panose="02010609060101010101" charset="-122"/>
      <p:regular r:id="rId18"/>
    </p:embeddedFont>
    <p:embeddedFont>
      <p:font typeface="等线" panose="02010600030101010101" charset="-122"/>
      <p:regular r:id="rId19"/>
    </p:embeddedFont>
  </p:embeddedFontLst>
  <p:custDataLst>
    <p:tags r:id="rId2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12" d="100"/>
          <a:sy n="112" d="100"/>
        </p:scale>
        <p:origin x="-342" y="-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0" Type="http://schemas.openxmlformats.org/officeDocument/2006/relationships/tags" Target="tags/tag1.xml"/><Relationship Id="rId2" Type="http://schemas.openxmlformats.org/officeDocument/2006/relationships/theme" Target="theme/theme1.xml"/><Relationship Id="rId19" Type="http://schemas.openxmlformats.org/officeDocument/2006/relationships/font" Target="fonts/font8.fntdata"/><Relationship Id="rId18" Type="http://schemas.openxmlformats.org/officeDocument/2006/relationships/font" Target="fonts/font7.fntdata"/><Relationship Id="rId17" Type="http://schemas.openxmlformats.org/officeDocument/2006/relationships/font" Target="fonts/font6.fntdata"/><Relationship Id="rId16" Type="http://schemas.openxmlformats.org/officeDocument/2006/relationships/font" Target="fonts/font5.fntdata"/><Relationship Id="rId15" Type="http://schemas.openxmlformats.org/officeDocument/2006/relationships/font" Target="fonts/font4.fntdata"/><Relationship Id="rId14" Type="http://schemas.openxmlformats.org/officeDocument/2006/relationships/font" Target="fonts/font3.fntdata"/><Relationship Id="rId13" Type="http://schemas.openxmlformats.org/officeDocument/2006/relationships/font" Target="fonts/font2.fntdata"/><Relationship Id="rId12" Type="http://schemas.openxmlformats.org/officeDocument/2006/relationships/font" Target="fonts/font1.fntdata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B78F13-75E6-4EC6-AF1B-AF7E07F988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7E77FD-E7F0-4AC8-85A4-9B2AC8FF168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77FD-E7F0-4AC8-85A4-9B2AC8FF168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77FD-E7F0-4AC8-85A4-9B2AC8FF168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77FD-E7F0-4AC8-85A4-9B2AC8FF168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ß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Þ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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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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99"/>
          <p:cNvSpPr txBox="1"/>
          <p:nvPr/>
        </p:nvSpPr>
        <p:spPr>
          <a:xfrm>
            <a:off x="971600" y="132973"/>
            <a:ext cx="6048672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ctr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推荐一本好书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假如给我三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天光明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39552" y="653474"/>
            <a:ext cx="6336704" cy="332398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indent="3048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000" b="1" kern="100" dirty="0" smtClean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   </a:t>
            </a:r>
            <a:r>
              <a:rPr lang="zh-CN" altLang="zh-CN" sz="2000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今天</a:t>
            </a:r>
            <a:r>
              <a:rPr lang="zh-CN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，我给大家推荐一本好书——《假如给我三天光明》。 </a:t>
            </a:r>
            <a:endParaRPr lang="zh-CN" altLang="zh-CN" sz="16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3048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</a:t>
            </a:r>
            <a:r>
              <a:rPr lang="zh-CN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《假如给我三天光明》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的是美国当代作家海伦·凯勒的代表作。我阅读的是北京日知图书有限公司</a:t>
            </a:r>
            <a:r>
              <a:rPr lang="en-US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2011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年出版发行的版本。</a:t>
            </a:r>
            <a:r>
              <a:rPr lang="zh-CN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书的主要内容是作者以一个身残志坚的柔弱女子的视角，告诫身体健全的人们应珍惜生命，珍惜造物主赐予的一切。</a:t>
            </a:r>
            <a:endParaRPr lang="zh-CN" altLang="zh-CN" sz="16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6876256" y="1073706"/>
            <a:ext cx="36004" cy="34163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6930153" y="915566"/>
            <a:ext cx="1800200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kern="1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开门见山</a:t>
            </a:r>
            <a:r>
              <a:rPr lang="zh-CN" altLang="zh-CN" b="1" kern="1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b="1" kern="100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b="1" kern="1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b="1" kern="100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b="1" kern="1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  </a:t>
            </a:r>
            <a:endParaRPr lang="zh-CN" altLang="zh-CN" b="1" kern="100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一句话</a:t>
            </a:r>
            <a:r>
              <a:rPr lang="zh-CN" altLang="zh-CN" b="1" kern="1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概括此书的主要内容。</a:t>
            </a:r>
            <a:endParaRPr lang="zh-CN" altLang="zh-CN" b="1" kern="100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b="1" kern="1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b="1" kern="100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24407" y="239252"/>
            <a:ext cx="6579835" cy="424731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indent="3048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000" b="1" kern="100" dirty="0" smtClean="0">
                <a:solidFill>
                  <a:srgbClr val="C00000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  </a:t>
            </a:r>
            <a:r>
              <a:rPr lang="zh-CN" altLang="zh-CN" sz="2000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这</a:t>
            </a:r>
            <a:r>
              <a:rPr lang="zh-CN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是一本非常励志的书。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作者海伦十分不幸：</a:t>
            </a:r>
            <a:r>
              <a:rPr lang="zh-CN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她出生不到两岁，就被一场突如其来的疾病夺去了视力与听力，从此她就生活在一个充满黑暗、孤独、寂寞的世界里，她是多么痛苦！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而她也是幸运的：因为她有爱她的父母和一位改变她命运的好老师 ——安妮·莎莉文，</a:t>
            </a:r>
            <a:r>
              <a:rPr lang="zh-CN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在她们的辛苦的指导下，海伦努力刻苦，她学习了多种知识，终于成为了令人敬佩的著名作家。 </a:t>
            </a:r>
            <a:endParaRPr lang="zh-CN" altLang="zh-CN" sz="16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304800" algn="just">
              <a:lnSpc>
                <a:spcPct val="150000"/>
              </a:lnSpc>
              <a:spcAft>
                <a:spcPts val="0"/>
              </a:spcAft>
              <a:tabLst>
                <a:tab pos="2266950" algn="l"/>
              </a:tabLst>
            </a:pPr>
            <a:r>
              <a:rPr lang="en-US" altLang="zh-CN" sz="2000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</a:t>
            </a:r>
            <a:r>
              <a:rPr lang="zh-CN" altLang="zh-CN" sz="2000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读</a:t>
            </a:r>
            <a:r>
              <a:rPr lang="zh-CN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《假如给我三天光明》，能给我们有益的人启迪，并增添前进的精神力量。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哪怕只有三天，短短三天，海伦</a:t>
            </a:r>
            <a:endParaRPr lang="zh-CN" altLang="zh-CN" sz="16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6912260" y="555526"/>
            <a:ext cx="0" cy="39345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6912260" y="555526"/>
            <a:ext cx="1800200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000" kern="1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“励志”</a:t>
            </a:r>
            <a:r>
              <a:rPr lang="zh-CN" altLang="zh-CN" b="1" kern="1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一词指出了本书的精神价值。</a:t>
            </a:r>
            <a:endParaRPr lang="zh-CN" altLang="zh-CN" b="1" kern="100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b="1" kern="1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b="1" kern="100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概述</a:t>
            </a:r>
            <a:r>
              <a:rPr lang="zh-CN" altLang="zh-CN" b="1" kern="1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书中主人公的一生感人事迹。</a:t>
            </a:r>
            <a:endParaRPr lang="zh-CN" altLang="zh-CN" b="1" kern="100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000" b="1" kern="100" dirty="0">
                <a:latin typeface="楷体_GB2312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sz="2000" b="1" kern="100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/>
            <a:endParaRPr lang="zh-CN" altLang="en-US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24407" y="627534"/>
            <a:ext cx="6579835" cy="357020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  <a:tabLst>
                <a:tab pos="2266950" algn="l"/>
              </a:tabLst>
            </a:pPr>
            <a:r>
              <a:rPr lang="zh-CN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也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一定会加倍珍惜，她也能在这短短的三天做出许多事。海伦对生活的热爱是多么令人感动，虽然是盲聋人，但是能感受到世界的美好，把生活中的困难当作一次次人生的机遇。</a:t>
            </a:r>
            <a:r>
              <a:rPr lang="zh-CN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和她相比，我们简直是是生在福中不知福啊！我们既可以看得到美丽的世界，又可以听得到美妙的声音，然而还不知足，遇到一点困难就怨天尤人，抱怨上天不公，不去感受生活的美好。</a:t>
            </a:r>
            <a:endParaRPr lang="zh-CN" altLang="zh-CN" sz="16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endParaRPr lang="zh-CN" altLang="zh-CN" sz="1600" b="1" kern="100" dirty="0">
              <a:latin typeface="华文楷体" panose="02010600040101010101" pitchFamily="2" charset="-122"/>
              <a:ea typeface="华文楷体" panose="0201060004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6912260" y="555526"/>
            <a:ext cx="0" cy="39345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6912260" y="1059582"/>
            <a:ext cx="1800200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000" kern="100" dirty="0">
                <a:latin typeface="楷体_GB2312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sz="2000" kern="100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000" kern="100" dirty="0" smtClean="0">
                <a:latin typeface="Calibri" panose="020F0502020204030204" pitchFamily="34" charset="0"/>
                <a:ea typeface="楷体_GB2312"/>
                <a:cs typeface="Times New Roman" panose="02020603050405020304" pitchFamily="18" charset="0"/>
              </a:rPr>
              <a:t>    </a:t>
            </a:r>
            <a:r>
              <a:rPr lang="zh-CN" altLang="zh-CN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联系实际</a:t>
            </a:r>
            <a:r>
              <a:rPr lang="zh-CN" altLang="zh-CN" b="1" kern="1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，运用对比，说出自己的阅读收获。</a:t>
            </a:r>
            <a:endParaRPr lang="zh-CN" altLang="zh-CN" b="1" kern="100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/>
            <a:endParaRPr lang="zh-CN" altLang="en-US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06909" y="1471543"/>
            <a:ext cx="6579835" cy="132343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altLang="zh-CN" sz="2000" b="1" kern="100" dirty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 </a:t>
            </a:r>
            <a:r>
              <a:rPr lang="en-US" altLang="zh-CN" sz="2000" b="1" kern="100" dirty="0" smtClean="0">
                <a:latin typeface="华文楷体" panose="02010600040101010101" pitchFamily="2" charset="-122"/>
                <a:ea typeface="华文楷体" panose="02010600040101010101" pitchFamily="2" charset="-122"/>
                <a:cs typeface="宋体" panose="02010600030101010101" pitchFamily="2" charset="-122"/>
              </a:rPr>
              <a:t>   </a:t>
            </a:r>
            <a:r>
              <a:rPr lang="zh-CN" altLang="zh-CN" sz="2000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海伦</a:t>
            </a:r>
            <a:r>
              <a:rPr lang="zh-CN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写下了一曲令人难忘的生命之歌：人只要坚持不懈，就会有成功的机会，做一个生活的强者。《假如给我三天光明》，这本书的确值得一读啊！</a:t>
            </a:r>
            <a:endParaRPr lang="zh-CN" altLang="zh-CN" sz="20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endParaRPr lang="zh-CN" altLang="zh-CN" sz="2000" b="1" kern="100" dirty="0">
              <a:latin typeface="华文楷体" panose="02010600040101010101" pitchFamily="2" charset="-122"/>
              <a:ea typeface="华文楷体" panose="0201060004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6912260" y="555526"/>
            <a:ext cx="0" cy="39345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6912260" y="1091829"/>
            <a:ext cx="18002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en-US" altLang="zh-CN" sz="2000" b="1" dirty="0">
              <a:solidFill>
                <a:prstClr val="black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en-US" altLang="zh-CN" sz="2000" kern="100" dirty="0">
                <a:latin typeface="楷体_GB2312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sz="2000" b="1" kern="100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altLang="zh-CN" sz="2000" b="1" kern="100" dirty="0" smtClean="0">
                <a:ea typeface="楷体_GB2312"/>
                <a:cs typeface="Times New Roman" panose="02020603050405020304" pitchFamily="18" charset="0"/>
              </a:rPr>
              <a:t>      </a:t>
            </a:r>
            <a:r>
              <a:rPr lang="zh-CN" altLang="zh-CN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总结</a:t>
            </a:r>
            <a:r>
              <a:rPr lang="zh-CN" altLang="zh-CN" b="1" kern="1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全文，再次推荐。</a:t>
            </a:r>
            <a:endParaRPr lang="zh-CN" altLang="en-US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475656" y="1491630"/>
            <a:ext cx="608126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总评</a:t>
            </a: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：</a:t>
            </a:r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作者开头直接介绍书名，简单明了；然后用精练的一段话介绍书的作者姓名和主要内容。接下来写推荐理由，从两个方面写：一是介绍人物事迹，二是直接写明这本书的核心阅读价值，并联系实际，运用对比，说出自己的阅读收获。文章结尾用一句话高度概括海伦的精神品质对我们的教育意义，升华文章主题。</a:t>
            </a:r>
            <a:endParaRPr lang="en-US" altLang="zh-CN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PP_MARK_KEY" val="d6cb0236-6566-432e-a734-648b91f8a2d1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暗香扑面">
  <a:themeElements>
    <a:clrScheme name="暗香扑面">
      <a:dk1>
        <a:sysClr val="windowText" lastClr="000000"/>
      </a:dk1>
      <a:lt1>
        <a:sysClr val="window" lastClr="FFFFFF"/>
      </a:lt1>
      <a:dk2>
        <a:srgbClr val="2F2F2F"/>
      </a:dk2>
      <a:lt2>
        <a:srgbClr val="FFFFF4"/>
      </a:lt2>
      <a:accent1>
        <a:srgbClr val="918415"/>
      </a:accent1>
      <a:accent2>
        <a:srgbClr val="C47546"/>
      </a:accent2>
      <a:accent3>
        <a:srgbClr val="AFB591"/>
      </a:accent3>
      <a:accent4>
        <a:srgbClr val="B9945B"/>
      </a:accent4>
      <a:accent5>
        <a:srgbClr val="85ADBC"/>
      </a:accent5>
      <a:accent6>
        <a:srgbClr val="E5B440"/>
      </a:accent6>
      <a:hlink>
        <a:srgbClr val="00D5D5"/>
      </a:hlink>
      <a:folHlink>
        <a:srgbClr val="DD00DD"/>
      </a:folHlink>
    </a:clrScheme>
    <a:fontScheme name="暗香扑面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暗香扑面">
      <a: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220000"/>
              </a:schemeClr>
            </a:gs>
            <a:gs pos="31000">
              <a:schemeClr val="phClr">
                <a:tint val="30000"/>
                <a:satMod val="150000"/>
              </a:schemeClr>
            </a:gs>
            <a:gs pos="91000">
              <a:schemeClr val="phClr">
                <a:tint val="96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28000"/>
                <a:satMod val="100000"/>
              </a:schemeClr>
              <a:schemeClr val="phClr">
                <a:tint val="100000"/>
                <a:satMod val="200000"/>
              </a:schemeClr>
            </a:duotone>
          </a:blip>
          <a:tile tx="0" ty="0" sx="80000" sy="8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10000"/>
              </a:schemeClr>
            </a:glow>
          </a:effectLst>
        </a:effectStyle>
        <a:effectStyle>
          <a:effectLst>
            <a:outerShdw blurRad="34925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9525" prstMaterial="dkEdge">
            <a:bevelT w="12000" h="24150"/>
            <a:contourClr>
              <a:schemeClr val="phClr">
                <a:satMod val="110000"/>
              </a:schemeClr>
            </a:contourClr>
          </a:sp3d>
        </a:effectStyle>
        <a:effectStyle>
          <a:effectLst>
            <a:outerShdw blurRad="50800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18700" prstMaterial="dkEdge">
            <a:bevelT w="44450" h="80600"/>
            <a:contourClr>
              <a:schemeClr val="phClr"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0000"/>
                <a:satMod val="1000000"/>
              </a:schemeClr>
            </a:gs>
            <a:gs pos="31000">
              <a:schemeClr val="phClr">
                <a:shade val="85000"/>
                <a:satMod val="450000"/>
              </a:schemeClr>
            </a:gs>
            <a:gs pos="100000">
              <a:schemeClr val="phClr">
                <a:tint val="70000"/>
                <a:satMod val="300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2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9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Fan</Template>
  <TotalTime>0</TotalTime>
  <Words>842</Words>
  <Application>WPS 演示</Application>
  <PresentationFormat>全屏显示(16:9)</PresentationFormat>
  <Paragraphs>35</Paragraphs>
  <Slides>5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22" baseType="lpstr">
      <vt:lpstr>Arial</vt:lpstr>
      <vt:lpstr>宋体</vt:lpstr>
      <vt:lpstr>Wingdings</vt:lpstr>
      <vt:lpstr>Wingdings 2</vt:lpstr>
      <vt:lpstr>Arial</vt:lpstr>
      <vt:lpstr>楷体</vt:lpstr>
      <vt:lpstr>华文楷体</vt:lpstr>
      <vt:lpstr>Times New Roman</vt:lpstr>
      <vt:lpstr>楷体_GB2312</vt:lpstr>
      <vt:lpstr>新宋体</vt:lpstr>
      <vt:lpstr>Calibri</vt:lpstr>
      <vt:lpstr>仿宋</vt:lpstr>
      <vt:lpstr>微软雅黑</vt:lpstr>
      <vt:lpstr>等线</vt:lpstr>
      <vt:lpstr>Franklin Gothic Book</vt:lpstr>
      <vt:lpstr>Arial Unicode MS</vt:lpstr>
      <vt:lpstr>暗香扑面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dxq</dc:creator>
  <cp:lastModifiedBy>Rocket Girls</cp:lastModifiedBy>
  <cp:revision>51</cp:revision>
  <dcterms:created xsi:type="dcterms:W3CDTF">2019-09-02T04:02:00Z</dcterms:created>
  <dcterms:modified xsi:type="dcterms:W3CDTF">2022-12-19T10:54:15Z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239F587164C0497481D5C9E0F33BDC0C</vt:lpwstr>
  </property>
  <property fmtid="{D5CDD505-2E9C-101B-9397-08002B2CF9AE}" pid="3" name="KSOProductBuildVer">
    <vt:lpwstr>2052-11.1.0.12980</vt:lpwstr>
  </property>
</Properties>
</file>