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60" r:id="rId5"/>
    <p:sldId id="261" r:id="rId6"/>
    <p:sldId id="259" r:id="rId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1"/>
    </p:embeddedFont>
    <p:embeddedFont>
      <p:font typeface="仿宋" panose="02010609060101010101" charset="-122"/>
      <p:regular r:id="rId12"/>
    </p:embeddedFont>
    <p:embeddedFont>
      <p:font typeface="等线" panose="02010600030101010101" charset="-122"/>
      <p:regular r:id="rId13"/>
    </p:embeddedFont>
  </p:embeddedFontLst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394" y="-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font" Target="fonts/font3.fntdata"/><Relationship Id="rId12" Type="http://schemas.openxmlformats.org/officeDocument/2006/relationships/font" Target="fonts/font2.fntdata"/><Relationship Id="rId11" Type="http://schemas.openxmlformats.org/officeDocument/2006/relationships/font" Target="fonts/font1.fntdata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259632" y="260145"/>
            <a:ext cx="5080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推荐一本好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鲁滨逊漂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流记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532" y="839154"/>
            <a:ext cx="6516724" cy="38318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r>
              <a:rPr lang="zh-CN" altLang="zh-CN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名</a:t>
            </a:r>
            <a:r>
              <a:rPr lang="zh-CN" altLang="zh-CN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漂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流记》。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作者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英国作家笛福。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出版社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古吴轩出版社，</a:t>
            </a:r>
            <a:r>
              <a:rPr lang="en-US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2017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</a:t>
            </a:r>
            <a:r>
              <a:rPr lang="en-US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10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月最新版</a:t>
            </a:r>
            <a:r>
              <a:rPr lang="zh-CN" altLang="zh-CN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；网</a:t>
            </a:r>
            <a:r>
              <a:rPr lang="zh-CN" altLang="en-US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售。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主要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内容：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主要讲述了一个</a:t>
            </a:r>
            <a:r>
              <a:rPr lang="zh-CN" altLang="zh-CN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名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</a:t>
            </a:r>
            <a:r>
              <a:rPr lang="zh-CN" altLang="en-US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英国人，因乘船遭遇了一场暴风雨而漂流到一个荒岛上，在荒岛上，他战胜了种种困难，最终回到了英国的故事。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推荐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理由： 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、主人公不畏艰难的精神品质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主</a:t>
            </a:r>
            <a:r>
              <a:rPr lang="zh-CN" altLang="en-US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公</a:t>
            </a:r>
            <a:r>
              <a:rPr lang="zh-CN" altLang="en-US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·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克鲁索只身漂流到一个无人的荒岛上，开始</a:t>
            </a:r>
            <a:r>
              <a:rPr lang="zh-CN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lang="zh-CN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段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与世隔绝的生活</a:t>
            </a:r>
            <a:r>
              <a:rPr lang="zh-CN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38508" y="748421"/>
            <a:ext cx="1800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</a:t>
            </a: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推荐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样式新颖，一目了然，简单实用。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观点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鲜明。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3193" y="480994"/>
            <a:ext cx="6561049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他凭着强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韧的意志与不懈的努力，在荒岛上顽强地生存下来，经过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28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个月零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天后得以返回故</a:t>
            </a:r>
            <a:r>
              <a:rPr lang="zh-CN" altLang="zh-CN" sz="2000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乡</a:t>
            </a:r>
            <a:r>
              <a:rPr lang="zh-CN" altLang="zh-CN" sz="2000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zh-CN" altLang="en-US" sz="2000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sz="2000" b="1" kern="10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把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人的勤劳、勇敢、智慧和创造才能提到了前所未有的高度，肯定了人的价值。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从他身上，我们看到作为万物之灵的人类，有能力战胜困境、征服自然，并最终到达胜利的彼岸。这种在逆境中不畏艰难险阻，为生存而奋力拼搏的精神是值得我们学习的。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、书中许多话语给人启发。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如：“我已学会多看看生活中的光明面，少看看生活中的黑暗面，这种态度使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0052" y="480994"/>
            <a:ext cx="188052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</a:t>
            </a: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先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叙后议，对小说中主人公的精神品质分析概括正确。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紧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随上文，陈述第二点理由。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3193" y="480994"/>
            <a:ext cx="6561049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我由衷感到安慰。”这句话就给了我很大的启发，在面对困难时，两种不同的人生价值观会得到不同的结果。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乐观积极的人往往得到的是自己满意的结果，而畏惧退缩的人往往得到的是自己讨厌的结果。我敬畏第一种人，鄙视第二种人。而书</a:t>
            </a:r>
            <a:r>
              <a:rPr lang="zh-CN" altLang="zh-CN" sz="2000" b="1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</a:t>
            </a:r>
            <a:r>
              <a:rPr lang="zh-CN" altLang="zh-CN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zh-CN" altLang="en-US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是第一种人。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同学们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，请摆脱“温室花朵”的称号，多</a:t>
            </a:r>
            <a:r>
              <a:rPr lang="zh-CN" altLang="zh-CN" sz="2000" b="1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lang="zh-CN" altLang="zh-CN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分</a:t>
            </a:r>
            <a:r>
              <a:rPr lang="zh-CN" altLang="en-US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鲁滨逊</a:t>
            </a:r>
            <a:r>
              <a:rPr lang="zh-CN" altLang="zh-CN" sz="20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样的“勇者无畏、战胜困难、创造奇迹”的精神吧！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如果你有空，不妨把这本书读一读，绝对物有所值哟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！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39892" y="699542"/>
            <a:ext cx="1880529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</a:t>
            </a: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感悟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深刻，阐述得很有道理。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en-US" altLang="zh-CN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en-US" altLang="zh-CN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联系实际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，指出这本书的阅读价值。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31367" y="986700"/>
            <a:ext cx="60812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本文行文思路清晰，层次分明，作者按书名、作者、出版社、主要内容、推荐理由按顺序、有层次、有条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理地</a:t>
            </a:r>
            <a:r>
              <a:rPr lang="zh-CN" altLang="en-US" sz="20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把</a:t>
            </a:r>
            <a:r>
              <a:rPr lang="en-US" altLang="zh-CN" sz="20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《</a:t>
            </a:r>
            <a:r>
              <a:rPr lang="zh-CN" altLang="en-US" sz="20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鲁滨逊漂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流记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》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本名著向读者做介绍和推荐。在推荐理由部分，作者重点突出，理由充分，分两点来推荐这本书，每段段首用一句话表达推荐理由，观点明确，意思清楚。在介绍时，结合自己的阅读体会，对小说中主人公的精神品质作了高度概括，还引用了书中原话，作了具体讲解。本文结尾作者联系自己的生活实际进行反思，体</a:t>
            </a:r>
            <a:r>
              <a:rPr lang="zh-CN" altLang="en-US" sz="20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会</a:t>
            </a:r>
            <a:r>
              <a:rPr lang="zh-CN" altLang="en-US" sz="20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到鲁滨逊“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勇者无畏、战胜困难、创造奇迹”精神的可贵之处。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95129db-2891-4321-a183-5be5709e4d2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929</Words>
  <Application>WPS 演示</Application>
  <PresentationFormat>全屏显示(16:9)</PresentationFormat>
  <Paragraphs>36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55</cp:revision>
  <dcterms:created xsi:type="dcterms:W3CDTF">2019-09-02T04:02:00Z</dcterms:created>
  <dcterms:modified xsi:type="dcterms:W3CDTF">2022-12-19T10:57:28Z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372697704FF94D9BB7BD58EE406085F9</vt:lpwstr>
  </property>
  <property fmtid="{D5CDD505-2E9C-101B-9397-08002B2CF9AE}" pid="3" name="KSOProductBuildVer">
    <vt:lpwstr>2052-11.1.0.12980</vt:lpwstr>
  </property>
</Properties>
</file>